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702"/>
    <a:srgbClr val="0B7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4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DEA90-921F-C08F-9567-A07F958DB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EFE724-4467-AA99-51D1-22DCB135B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EC308-A769-B3D2-7149-B0AFF826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A2-4F1E-419D-A951-8D6B58E1744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7D337-D0E3-53E1-1752-B180FB19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8B0A5-735C-13CA-1BD9-8C64D3A1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8DD6-2861-4D41-8B75-FDDFF0FCE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4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2DD1E-AB40-AF97-B4F7-ADA95B8C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F4EE0D-4EE9-F282-1CFE-EF8746C01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04CD23-5048-126B-FBE1-0293F30C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A2-4F1E-419D-A951-8D6B58E1744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10F633-F1B5-AD7B-2BC4-60E6E15A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A0D3E-49B1-0927-0515-71599E40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8DD6-2861-4D41-8B75-FDDFF0FCE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5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434627-637B-934C-13E5-608D8B175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228FA7-2B06-3A27-0579-2235062D2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8E47EC-6C27-155D-9BE0-C0AE62BD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A2-4F1E-419D-A951-8D6B58E1744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1B40B-37B4-9595-757F-B7CC259E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6D27E9-1E43-9C76-3E65-108F3977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8DD6-2861-4D41-8B75-FDDFF0FCE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1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33252-1126-4AF2-EB2D-94FF6C7F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5A45A-AC89-B9A5-ACB3-02B455CEA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93B47-0D9D-AAAB-29A0-7F85189C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A2-4F1E-419D-A951-8D6B58E1744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16B2C-6201-B396-C156-BEB4FE93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856197-EF3F-7867-C062-62693B65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8DD6-2861-4D41-8B75-FDDFF0FCE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79273-F16C-1C96-6085-E78E4DE9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56F5D6-96F4-A1AF-8B52-0C3A45D8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679ED1-5EBF-5C18-14CF-FAB33E17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A2-4F1E-419D-A951-8D6B58E1744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1FDF16-18BD-E143-7120-1AF31E34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4161C-CCCB-C853-AE8B-704A76AE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8DD6-2861-4D41-8B75-FDDFF0FCE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82C8F-C21A-4C63-BA86-2EEB960A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27338B-6DC5-9F7C-D409-856E9ACF9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DED428-3F48-85CE-5D97-765E6D9E2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04EF87-CD13-DB2E-BC5C-99960DDB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A2-4F1E-419D-A951-8D6B58E1744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FCB415-E984-A79C-50B4-673E7BF4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19C41-CC2C-8D2C-10C4-AFB546D7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8DD6-2861-4D41-8B75-FDDFF0FCE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6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0FE70-35E0-58C6-2730-680BA090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D1BA4F-A7A5-A232-B814-5822C04A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23AF72-135B-CCC6-4840-7FC84506D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D1C2C9-21E9-2E04-B9B6-DA018CD67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334D96-7F0B-E59C-17CA-F897D7119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2A3C1F-412A-4317-B721-6C8E7FC5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A2-4F1E-419D-A951-8D6B58E1744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AC7CE1-C082-0309-7234-ECE3FEA7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55AA6E-C9E8-80D5-BA3E-AA997BC9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8DD6-2861-4D41-8B75-FDDFF0FCE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89E3-3CBA-AB19-D6BA-ED115946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616135-BC62-2DF6-0A95-9A3E9DAE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A2-4F1E-419D-A951-8D6B58E1744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8D62EA-066A-137D-A735-600ADF2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A2056-84F6-6F4F-5747-3A9015D5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8DD6-2861-4D41-8B75-FDDFF0FCE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C2A40C-0D25-3669-7B64-8F5383DF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A2-4F1E-419D-A951-8D6B58E1744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5229A3-40D0-19F8-7BF7-C9F1C710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9DE93D-2C96-F28E-D520-9553057A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8DD6-2861-4D41-8B75-FDDFF0FCE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3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0D074-ACF6-D7C0-2303-8E651B72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26D67E-53B1-C77D-8174-5E7A5DED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19ADD8-FF27-4582-4667-6323996ED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6E762A-7995-5751-9539-FB8DB964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A2-4F1E-419D-A951-8D6B58E1744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91389-D627-BFE1-B509-68720764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0EE38-4F0C-BC41-4696-E2B6C53A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8DD6-2861-4D41-8B75-FDDFF0FCE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EE29A-4DB4-B1CC-18E9-79838256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1F3B8C-F83F-F4B2-9883-506A5E39B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27755-C565-D7F1-73FD-6E3750F66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B0609E-6415-5695-FA32-DF60E8EE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15A2-4F1E-419D-A951-8D6B58E1744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7D7B50-699B-AF55-F62B-A5BBD9E7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793EE4-0584-E675-3091-B7910FFA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8DD6-2861-4D41-8B75-FDDFF0FCE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0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D151E2-E4C8-710F-4B2A-78546F31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D3E836-ADA0-F3FE-4DC5-190A1DC68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EFCD49-DF54-FE76-3F68-184E1518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6115A2-4F1E-419D-A951-8D6B58E1744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BCCEE2-DE0F-9EA5-A687-86D60660F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0EE1B0-5105-A419-03AE-C27C71AD4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768DD6-2861-4D41-8B75-FDDFF0FCE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3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Uploaded image">
            <a:extLst>
              <a:ext uri="{FF2B5EF4-FFF2-40B4-BE49-F238E27FC236}">
                <a16:creationId xmlns:a16="http://schemas.microsoft.com/office/drawing/2014/main" id="{BCB0777A-23D1-1452-DA4C-242E686368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570480" cy="257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fik 5" descr="Ein Bild, das Tastatur, Elektronik, Eingabegerät, Büroausstattung enthält.&#10;&#10;Automatisch generierte Beschreibung">
            <a:extLst>
              <a:ext uri="{FF2B5EF4-FFF2-40B4-BE49-F238E27FC236}">
                <a16:creationId xmlns:a16="http://schemas.microsoft.com/office/drawing/2014/main" id="{66885163-153B-EA3F-A48D-EFB7CC6FA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8" name="L-Form 17">
            <a:extLst>
              <a:ext uri="{FF2B5EF4-FFF2-40B4-BE49-F238E27FC236}">
                <a16:creationId xmlns:a16="http://schemas.microsoft.com/office/drawing/2014/main" id="{F9734636-EE08-D877-AE10-3FD24F5DE2B2}"/>
              </a:ext>
            </a:extLst>
          </p:cNvPr>
          <p:cNvSpPr/>
          <p:nvPr/>
        </p:nvSpPr>
        <p:spPr>
          <a:xfrm rot="10800000">
            <a:off x="11013440" y="2753360"/>
            <a:ext cx="665480" cy="1376678"/>
          </a:xfrm>
          <a:prstGeom prst="corner">
            <a:avLst>
              <a:gd name="adj1" fmla="val 100032"/>
              <a:gd name="adj2" fmla="val 71290"/>
            </a:avLst>
          </a:prstGeom>
          <a:solidFill>
            <a:srgbClr val="0B76A0"/>
          </a:solidFill>
          <a:ln>
            <a:solidFill>
              <a:schemeClr val="accent4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66600229-3D0C-73DA-853A-286F40166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647" y="4947921"/>
            <a:ext cx="3927153" cy="75946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50179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2F257-F92E-AE75-EED8-2AE49F4CD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422D69-1CE4-179D-F909-0BFA3D382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77CA5E-79ED-383C-100F-AB9FAD97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54" y="1964017"/>
            <a:ext cx="9621546" cy="2929965"/>
          </a:xfrm>
          <a:prstGeom prst="rect">
            <a:avLst/>
          </a:prstGeom>
          <a:ln>
            <a:solidFill>
              <a:srgbClr val="F4A702"/>
            </a:solidFill>
          </a:ln>
        </p:spPr>
      </p:pic>
    </p:spTree>
    <p:extLst>
      <p:ext uri="{BB962C8B-B14F-4D97-AF65-F5344CB8AC3E}">
        <p14:creationId xmlns:p14="http://schemas.microsoft.com/office/powerpoint/2010/main" val="152692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Cäcilia Werle</dc:creator>
  <cp:lastModifiedBy>Cäcilia Werle</cp:lastModifiedBy>
  <cp:revision>2</cp:revision>
  <dcterms:created xsi:type="dcterms:W3CDTF">2024-03-26T17:10:22Z</dcterms:created>
  <dcterms:modified xsi:type="dcterms:W3CDTF">2024-03-26T19:47:30Z</dcterms:modified>
</cp:coreProperties>
</file>