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  <p:sldId id="267" r:id="rId9"/>
    <p:sldId id="262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9T16:53:46.6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 0 0 0,'-6'0'0'0,"12"0"0"0,3 0 0 0,647 0 0 0,-390 0 0 0,-65 0 0 0,-33 0 0 0,-79 0 0 0,-84 0 0 0,-10 0 0 0,-22 0 0 0,23 0 0 0,9 0 0 0,12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9T16:53:46.62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 0 0,'9'0'0'0,"0"0"0"0,0 0 0 0,0 0 0 0,-1 0 0 0,485 0 0 0,-301 0 0 0,-63 0 0 0,53 0 0 0,-19 0 0 0,145 0 0 0,-32 0 0 0,-267 0 0 0,-1 0 0 0,-2 0 0 0,-12 0 0 0,-101 0 0 0,73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FDD6-FF86-BC16-7598-5249F2F8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376B9-631E-C293-FC91-822F5C0E4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3539-FF46-46A2-CEC0-E480FE5B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5740-FA5F-4736-8E8E-158E728EB11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B512-3595-737B-883F-5A939541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1995-8461-B984-1E9B-D0BD5395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8983-3F35-40D9-B14F-B7351F9FB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74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E6E4-B277-3A09-C58B-1188C624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22508-9BFA-2597-4A9A-BAAFA622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F63F-74AA-59B6-2A67-CFA464E0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5740-FA5F-4736-8E8E-158E728EB11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680E-261C-14F6-75F1-2E01E8A4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04A4A-2BF8-766D-CFBA-00F7502E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8983-3F35-40D9-B14F-B7351F9FB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35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A9CA6-91C9-5450-CC3C-07F6B5928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ECD0D-5C72-E569-6D54-54602FA26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E769C-BF5F-7F8F-4423-EEB1FF7F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5740-FA5F-4736-8E8E-158E728EB11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3827B-5A02-C379-7E4F-65F55F41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DC14B-98A1-2E9C-C8EF-E0EDD1C0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8983-3F35-40D9-B14F-B7351F9FB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53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0505-3345-C39A-603C-10600778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F21FD-977E-5EEE-F557-74F4A278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C02D-918F-9154-A391-2FD1E35F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5740-FA5F-4736-8E8E-158E728EB11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94A0-4009-CBF2-D62F-09815A6E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EDB9-5C1A-DB05-B45E-AB911FA2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8983-3F35-40D9-B14F-B7351F9FB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3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BF41-AD42-5A7B-9DED-A5B86873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A1D8E-FE9C-3DC9-9B01-8F243D45B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3F382-A1E5-90DF-B764-9EE5B7B8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5740-FA5F-4736-8E8E-158E728EB11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53905-A296-6CC6-165E-14032CE2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A131-E88A-A250-0DEB-09185D4B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8983-3F35-40D9-B14F-B7351F9FB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14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C506-6488-C4B2-E8FE-485D8C81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A051-BC86-DA75-4003-B12BE1E93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BD4A5-925F-6861-8ADA-1A1B5601D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88F32-0C82-7CC4-313E-F7339DFD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5740-FA5F-4736-8E8E-158E728EB11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203B0-49D6-AF68-7553-41633AEE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0A477-29DF-3126-3661-462DB3CF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8983-3F35-40D9-B14F-B7351F9FB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38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DB10-9E26-9084-73FA-BD54D671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CF8DB-80F7-E634-A922-A1729A9E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7BD7C-D330-4661-BA19-41155B2B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B1555-DC39-6676-CF20-2110C9AB9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6647E-E7F7-2BB7-BB1F-A4FE310F4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92807-E230-19EE-D90E-5A3D0507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5740-FA5F-4736-8E8E-158E728EB11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D7A1F-C55F-7DB1-9213-1B90DA0E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AB380-B0A6-1B22-72B2-EA3FBBAC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8983-3F35-40D9-B14F-B7351F9FB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80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DCAD-9DE8-0527-EDD7-F7379908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CE15A-37B7-C0EC-A76B-EF7D12FF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5740-FA5F-4736-8E8E-158E728EB11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F0840-A852-B1AF-CAE6-54D1C03F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B710-D3FA-B770-743C-04B34BAA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8983-3F35-40D9-B14F-B7351F9FB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9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EB222-E5E3-6721-05E6-3950605B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5740-FA5F-4736-8E8E-158E728EB11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F99DD-A9D3-05D8-90B8-B6C9F5C2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0C9D4-C57C-1DE6-39B8-F61F607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8983-3F35-40D9-B14F-B7351F9FB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94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7AF2-C34C-4513-B887-D5E08E92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C249-4945-B5C0-EB6E-9349AF42B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F702B-CF69-887D-8613-F921755C0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70D68-3D35-B27F-9C83-FE41D137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5740-FA5F-4736-8E8E-158E728EB11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BBD30-4AF4-1EE5-3963-027CB269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DE768-29A9-7FA9-379A-CC9F4561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8983-3F35-40D9-B14F-B7351F9FB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7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657B-A73C-4E55-BC95-74C56A99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C2BF1-3B33-10DA-774A-570F7D9A0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B87C0-8681-3598-9356-CCFC28C91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8A69-0244-F90D-802D-21E5A67C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5740-FA5F-4736-8E8E-158E728EB11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E140F-7B13-C4DA-F943-EF9B7B4C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D14C1-AB9A-9886-83F7-927BDA20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8983-3F35-40D9-B14F-B7351F9FB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84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AA1FB-CEFE-90E7-45A5-4506EF45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C83A1-2611-A297-1081-63521C195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E24C-D1B7-E310-4E93-3A8967B5F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45740-FA5F-4736-8E8E-158E728EB111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1BBA2-55A9-4086-A341-259898F6F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726A-5030-E82A-CCB5-F210D20D6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E8983-3F35-40D9-B14F-B7351F9FB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17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magroup/vectorization-map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numpy.org/doc/stable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hyperlink" Target="https://pandas.pydata.org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numpy.org/doc/stable/" TargetMode="Externa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C2118-34BF-F940-1C31-8843F29D0BA4}"/>
              </a:ext>
            </a:extLst>
          </p:cNvPr>
          <p:cNvSpPr txBox="1"/>
          <p:nvPr/>
        </p:nvSpPr>
        <p:spPr>
          <a:xfrm>
            <a:off x="4553427" y="379564"/>
            <a:ext cx="3085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Abadi Extra Light" panose="020B0204020104020204" pitchFamily="34" charset="0"/>
              </a:rPr>
              <a:t>TDA </a:t>
            </a:r>
            <a:r>
              <a:rPr lang="es-ES" sz="3600" b="1" dirty="0" err="1">
                <a:latin typeface="Abadi Extra Light" panose="020B0204020104020204" pitchFamily="34" charset="0"/>
              </a:rPr>
              <a:t>for</a:t>
            </a:r>
            <a:r>
              <a:rPr lang="es-ES" sz="3600" b="1" dirty="0">
                <a:latin typeface="Abadi Extra Light" panose="020B0204020104020204" pitchFamily="34" charset="0"/>
              </a:rPr>
              <a:t> </a:t>
            </a:r>
            <a:r>
              <a:rPr lang="es-ES" sz="3600" b="1" dirty="0" err="1">
                <a:latin typeface="Abadi Extra Light" panose="020B0204020104020204" pitchFamily="34" charset="0"/>
              </a:rPr>
              <a:t>the</a:t>
            </a:r>
            <a:r>
              <a:rPr lang="es-ES" sz="3600" b="1" dirty="0">
                <a:latin typeface="Abadi Extra Light" panose="020B0204020104020204" pitchFamily="34" charset="0"/>
              </a:rPr>
              <a:t> </a:t>
            </a:r>
            <a:r>
              <a:rPr lang="es-ES" sz="3600" b="1" dirty="0" err="1">
                <a:latin typeface="Abadi Extra Light" panose="020B0204020104020204" pitchFamily="34" charset="0"/>
              </a:rPr>
              <a:t>user</a:t>
            </a:r>
            <a:endParaRPr lang="en-GB" sz="3600" b="1" dirty="0">
              <a:latin typeface="Abadi Extra Light" panose="020B02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DC905E-4F10-A170-6DE6-97F2FD2A0842}"/>
              </a:ext>
            </a:extLst>
          </p:cNvPr>
          <p:cNvSpPr txBox="1"/>
          <p:nvPr/>
        </p:nvSpPr>
        <p:spPr>
          <a:xfrm>
            <a:off x="5282314" y="2475129"/>
            <a:ext cx="162736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s-ES" sz="2800" b="1" dirty="0">
              <a:latin typeface="Abadi Extra Light" panose="020B0204020104020204" pitchFamily="34" charset="0"/>
            </a:endParaRPr>
          </a:p>
          <a:p>
            <a:pPr algn="ctr"/>
            <a:endParaRPr lang="es-ES" sz="2800" b="1" dirty="0">
              <a:latin typeface="Abadi Extra Light" panose="020B0204020104020204" pitchFamily="34" charset="0"/>
            </a:endParaRPr>
          </a:p>
          <a:p>
            <a:pPr algn="ctr"/>
            <a:endParaRPr lang="es-ES" sz="2800" b="1" dirty="0">
              <a:latin typeface="Abadi Extra Light" panose="020B0204020104020204" pitchFamily="34" charset="0"/>
            </a:endParaRPr>
          </a:p>
          <a:p>
            <a:pPr algn="ctr"/>
            <a:r>
              <a:rPr lang="es-ES" sz="2800" b="1" dirty="0">
                <a:latin typeface="Abadi Extra Light" panose="020B0204020104020204" pitchFamily="34" charset="0"/>
              </a:rPr>
              <a:t> </a:t>
            </a:r>
          </a:p>
          <a:p>
            <a:pPr algn="ctr"/>
            <a:r>
              <a:rPr lang="es-ES" sz="2800" b="1" dirty="0" err="1">
                <a:latin typeface="Abadi Extra Light" panose="020B0204020104020204" pitchFamily="34" charset="0"/>
              </a:rPr>
              <a:t>Seminar</a:t>
            </a:r>
            <a:r>
              <a:rPr lang="es-ES" sz="2800" b="1" dirty="0">
                <a:latin typeface="Abadi Extra Light" panose="020B0204020104020204" pitchFamily="34" charset="0"/>
              </a:rPr>
              <a:t> 1</a:t>
            </a:r>
          </a:p>
          <a:p>
            <a:pPr algn="ctr"/>
            <a:endParaRPr lang="es-ES" sz="2800" b="1" dirty="0">
              <a:latin typeface="Abadi Extra Light" panose="020B0204020104020204" pitchFamily="34" charset="0"/>
            </a:endParaRPr>
          </a:p>
          <a:p>
            <a:pPr algn="ctr"/>
            <a:r>
              <a:rPr lang="es-ES" sz="2800" b="1" dirty="0">
                <a:latin typeface="Abadi Extra Light" panose="020B0204020104020204" pitchFamily="34" charset="0"/>
              </a:rPr>
              <a:t>10/01/23</a:t>
            </a:r>
          </a:p>
          <a:p>
            <a:pPr algn="ctr"/>
            <a:endParaRPr lang="en-GB" sz="2800" b="1" dirty="0">
              <a:latin typeface="Abadi Extra Light" panose="020B02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EF691-8740-45EC-FEF0-29C1050DE41F}"/>
              </a:ext>
            </a:extLst>
          </p:cNvPr>
          <p:cNvSpPr txBox="1"/>
          <p:nvPr/>
        </p:nvSpPr>
        <p:spPr>
          <a:xfrm>
            <a:off x="8552045" y="5670153"/>
            <a:ext cx="2534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Abadi Extra Light" panose="020B0204020104020204" pitchFamily="34" charset="0"/>
              </a:rPr>
              <a:t>Eduardo Paluzo-Hidalgo</a:t>
            </a:r>
            <a:endParaRPr lang="en-GB" sz="2000" b="1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B69352-9304-A6B3-5B35-1B5244623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012" y="2022260"/>
            <a:ext cx="1317971" cy="129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4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7D8D97-7E93-05D8-8D02-8A4C74E9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43" y="771739"/>
            <a:ext cx="8905770" cy="5901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374A8B-E159-D2F3-AD64-956D0BBD9738}"/>
              </a:ext>
            </a:extLst>
          </p:cNvPr>
          <p:cNvSpPr txBox="1"/>
          <p:nvPr/>
        </p:nvSpPr>
        <p:spPr>
          <a:xfrm>
            <a:off x="955049" y="258792"/>
            <a:ext cx="1681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err="1">
                <a:latin typeface="Abadi Extra Light" panose="020B0204020104020204" pitchFamily="34" charset="0"/>
              </a:rPr>
              <a:t>Example</a:t>
            </a:r>
            <a:endParaRPr lang="es-ES" sz="3600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1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2BEAA-F014-D471-051D-60475B5FAD28}"/>
              </a:ext>
            </a:extLst>
          </p:cNvPr>
          <p:cNvSpPr txBox="1"/>
          <p:nvPr/>
        </p:nvSpPr>
        <p:spPr>
          <a:xfrm>
            <a:off x="955049" y="258792"/>
            <a:ext cx="1681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err="1">
                <a:latin typeface="Abadi Extra Light" panose="020B0204020104020204" pitchFamily="34" charset="0"/>
              </a:rPr>
              <a:t>Example</a:t>
            </a:r>
            <a:endParaRPr lang="es-ES" sz="3600" b="1" dirty="0">
              <a:latin typeface="Abadi Extra Light" panose="020B02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36C69-0754-62D4-CDD0-E6A129267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22" y="905123"/>
            <a:ext cx="9583487" cy="2162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2569AB-9AFC-C000-FD24-94D7DC83A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74" y="3067600"/>
            <a:ext cx="956443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7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2BEAA-F014-D471-051D-60475B5FAD28}"/>
              </a:ext>
            </a:extLst>
          </p:cNvPr>
          <p:cNvSpPr txBox="1"/>
          <p:nvPr/>
        </p:nvSpPr>
        <p:spPr>
          <a:xfrm>
            <a:off x="955049" y="258792"/>
            <a:ext cx="1681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err="1">
                <a:latin typeface="Abadi Extra Light" panose="020B0204020104020204" pitchFamily="34" charset="0"/>
              </a:rPr>
              <a:t>Example</a:t>
            </a:r>
            <a:endParaRPr lang="es-ES" sz="3600" b="1" dirty="0">
              <a:latin typeface="Abadi Extra Light" panose="020B02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36C69-0754-62D4-CDD0-E6A129267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22" y="905123"/>
            <a:ext cx="9583487" cy="2162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2569AB-9AFC-C000-FD24-94D7DC83A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74" y="3067600"/>
            <a:ext cx="9564435" cy="36295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905871-1BB7-69DC-6F99-B9EE69A74EB2}"/>
              </a:ext>
            </a:extLst>
          </p:cNvPr>
          <p:cNvSpPr/>
          <p:nvPr/>
        </p:nvSpPr>
        <p:spPr>
          <a:xfrm>
            <a:off x="2000335" y="2363897"/>
            <a:ext cx="7473859" cy="2700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0" dirty="0">
                <a:solidFill>
                  <a:schemeClr val="tx1"/>
                </a:solidFill>
              </a:rPr>
              <a:t>Gracias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166121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C473AF-79DA-4514-544C-5BC4474CEAA8}"/>
              </a:ext>
            </a:extLst>
          </p:cNvPr>
          <p:cNvSpPr txBox="1"/>
          <p:nvPr/>
        </p:nvSpPr>
        <p:spPr>
          <a:xfrm>
            <a:off x="955049" y="448574"/>
            <a:ext cx="452861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err="1">
                <a:latin typeface="Abadi Extra Light" panose="020B0204020104020204" pitchFamily="34" charset="0"/>
              </a:rPr>
              <a:t>Steps</a:t>
            </a:r>
            <a:r>
              <a:rPr lang="es-ES" sz="3600" b="1" dirty="0">
                <a:latin typeface="Abadi Extra Light" panose="020B0204020104020204" pitchFamily="34" charset="0"/>
              </a:rPr>
              <a:t>:</a:t>
            </a:r>
          </a:p>
          <a:p>
            <a:endParaRPr lang="es-ES" sz="3600" b="1" dirty="0">
              <a:latin typeface="Abadi Extra Light" panose="020B0204020104020204" pitchFamily="34" charset="0"/>
            </a:endParaRPr>
          </a:p>
          <a:p>
            <a:pPr marL="742950" indent="-742950">
              <a:buAutoNum type="arabicPeriod"/>
            </a:pPr>
            <a:r>
              <a:rPr lang="es-ES" sz="3600" b="1" dirty="0">
                <a:latin typeface="Abadi Extra Light" panose="020B0204020104020204" pitchFamily="34" charset="0"/>
              </a:rPr>
              <a:t>Data </a:t>
            </a:r>
            <a:r>
              <a:rPr lang="es-ES" sz="3600" b="1" dirty="0" err="1">
                <a:latin typeface="Abadi Extra Light" panose="020B0204020104020204" pitchFamily="34" charset="0"/>
              </a:rPr>
              <a:t>manipulation</a:t>
            </a:r>
            <a:endParaRPr lang="es-ES" sz="3600" b="1" dirty="0">
              <a:latin typeface="Abadi Extra Light" panose="020B0204020104020204" pitchFamily="34" charset="0"/>
            </a:endParaRPr>
          </a:p>
          <a:p>
            <a:pPr marL="742950" indent="-742950">
              <a:buAutoNum type="arabicPeriod"/>
            </a:pPr>
            <a:endParaRPr lang="es-ES" sz="3600" b="1" dirty="0">
              <a:latin typeface="Abadi Extra Light" panose="020B0204020104020204" pitchFamily="34" charset="0"/>
            </a:endParaRPr>
          </a:p>
          <a:p>
            <a:pPr marL="742950" indent="-742950">
              <a:buAutoNum type="arabicPeriod"/>
            </a:pPr>
            <a:r>
              <a:rPr lang="es-ES" sz="3600" b="1" dirty="0">
                <a:latin typeface="Abadi Extra Light" panose="020B0204020104020204" pitchFamily="34" charset="0"/>
              </a:rPr>
              <a:t>Persistent homology</a:t>
            </a:r>
          </a:p>
          <a:p>
            <a:pPr lvl="2"/>
            <a:r>
              <a:rPr lang="es-ES" sz="3600" b="1" dirty="0">
                <a:latin typeface="Abadi Extra Light" panose="020B0204020104020204" pitchFamily="34" charset="0"/>
              </a:rPr>
              <a:t>2.1 </a:t>
            </a:r>
            <a:r>
              <a:rPr lang="es-ES" sz="3600" b="1" dirty="0" err="1">
                <a:latin typeface="Abadi Extra Light" panose="020B0204020104020204" pitchFamily="34" charset="0"/>
              </a:rPr>
              <a:t>Filtration</a:t>
            </a:r>
            <a:endParaRPr lang="es-ES" sz="3600" b="1" dirty="0">
              <a:latin typeface="Abadi Extra Light" panose="020B0204020104020204" pitchFamily="34" charset="0"/>
            </a:endParaRPr>
          </a:p>
          <a:p>
            <a:pPr lvl="2"/>
            <a:r>
              <a:rPr lang="es-ES" sz="3600" b="1" dirty="0">
                <a:latin typeface="Abadi Extra Light" panose="020B0204020104020204" pitchFamily="34" charset="0"/>
              </a:rPr>
              <a:t>2.2 </a:t>
            </a:r>
            <a:r>
              <a:rPr lang="es-ES" sz="3600" b="1" dirty="0" err="1">
                <a:latin typeface="Abadi Extra Light" panose="020B0204020104020204" pitchFamily="34" charset="0"/>
              </a:rPr>
              <a:t>Vectorization</a:t>
            </a:r>
            <a:endParaRPr lang="es-ES" sz="3600" b="1" dirty="0">
              <a:latin typeface="Abadi Extra Light" panose="020B0204020104020204" pitchFamily="34" charset="0"/>
            </a:endParaRPr>
          </a:p>
          <a:p>
            <a:pPr lvl="2"/>
            <a:endParaRPr lang="es-ES" sz="3600" b="1" dirty="0">
              <a:latin typeface="Abadi Extra Light" panose="020B0204020104020204" pitchFamily="34" charset="0"/>
            </a:endParaRPr>
          </a:p>
          <a:p>
            <a:pPr marL="742950" indent="-742950">
              <a:buAutoNum type="arabicPeriod"/>
            </a:pPr>
            <a:r>
              <a:rPr lang="en-GB" sz="3600" b="1" dirty="0">
                <a:latin typeface="Abadi Extra Light" panose="020B0204020104020204" pitchFamily="34" charset="0"/>
              </a:rPr>
              <a:t> Machine Learning</a:t>
            </a:r>
            <a:endParaRPr lang="es-ES" sz="3600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6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E7D578-1E89-E565-8DE6-62790E28E5CB}"/>
              </a:ext>
            </a:extLst>
          </p:cNvPr>
          <p:cNvSpPr txBox="1"/>
          <p:nvPr/>
        </p:nvSpPr>
        <p:spPr>
          <a:xfrm>
            <a:off x="3328127" y="1769983"/>
            <a:ext cx="5535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b="1" dirty="0">
                <a:latin typeface="Abadi Extra Light" panose="020B0204020104020204" pitchFamily="34" charset="0"/>
              </a:rPr>
              <a:t>(</a:t>
            </a:r>
            <a:r>
              <a:rPr lang="es-ES" sz="3600" b="1" dirty="0">
                <a:latin typeface="Abadi Extra Light" panose="020B0204020104020204" pitchFamily="34" charset="0"/>
                <a:hlinkClick r:id="rId2"/>
              </a:rPr>
              <a:t>https://www.anaconda.com/</a:t>
            </a:r>
            <a:r>
              <a:rPr lang="es-ES" sz="3600" b="1" dirty="0">
                <a:latin typeface="Abadi Extra Light" panose="020B0204020104020204" pitchFamily="34" charset="0"/>
              </a:rPr>
              <a:t>)</a:t>
            </a:r>
            <a:endParaRPr lang="en-GB" sz="3600" b="1" dirty="0">
              <a:latin typeface="Abadi Extra Light" panose="020B0204020104020204" pitchFamily="34" charset="0"/>
            </a:endParaRPr>
          </a:p>
        </p:txBody>
      </p:sp>
      <p:pic>
        <p:nvPicPr>
          <p:cNvPr id="2050" name="Picture 2" descr="Anaconda (Python distribution) - Wikipedia">
            <a:extLst>
              <a:ext uri="{FF2B5EF4-FFF2-40B4-BE49-F238E27FC236}">
                <a16:creationId xmlns:a16="http://schemas.microsoft.com/office/drawing/2014/main" id="{86F17340-ECAA-47EA-E604-98E04ED88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689" y="595308"/>
            <a:ext cx="2364220" cy="11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20AA9E-BF0B-CD2A-ACC2-8A1D5F087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629" y="3429000"/>
            <a:ext cx="1314633" cy="971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95C16B-C107-33A5-7A07-D7F340580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823" y="3448053"/>
            <a:ext cx="771633" cy="933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C8B96F-BD2B-8AFF-39A5-49E69ADCD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4368" y="4725275"/>
            <a:ext cx="895475" cy="94310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FDA2291-FAA9-E9AE-7ECA-D0FDFE265D48}"/>
              </a:ext>
            </a:extLst>
          </p:cNvPr>
          <p:cNvSpPr txBox="1"/>
          <p:nvPr/>
        </p:nvSpPr>
        <p:spPr>
          <a:xfrm>
            <a:off x="4252069" y="3684010"/>
            <a:ext cx="1162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Abadi Extra Light" panose="020B0204020104020204" pitchFamily="34" charset="0"/>
              </a:rPr>
              <a:t>Terminal</a:t>
            </a:r>
            <a:endParaRPr lang="en-GB" sz="2400" b="1" dirty="0">
              <a:latin typeface="Abadi Extra Light" panose="020B0204020104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0F9708-91F1-6233-DF97-236A16029EF3}"/>
              </a:ext>
            </a:extLst>
          </p:cNvPr>
          <p:cNvSpPr txBox="1"/>
          <p:nvPr/>
        </p:nvSpPr>
        <p:spPr>
          <a:xfrm>
            <a:off x="7502763" y="3684010"/>
            <a:ext cx="1342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Abadi Extra Light" panose="020B0204020104020204" pitchFamily="34" charset="0"/>
              </a:rPr>
              <a:t>Notebook</a:t>
            </a:r>
            <a:endParaRPr lang="en-GB" sz="2400" b="1" dirty="0">
              <a:latin typeface="Abadi Extra Light" panose="020B02040201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2DAB71-A589-404D-7C0B-03FC341BB863}"/>
              </a:ext>
            </a:extLst>
          </p:cNvPr>
          <p:cNvSpPr txBox="1"/>
          <p:nvPr/>
        </p:nvSpPr>
        <p:spPr>
          <a:xfrm>
            <a:off x="4325657" y="4951706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Abadi Extra Light" panose="020B0204020104020204" pitchFamily="34" charset="0"/>
              </a:rPr>
              <a:t>Coding</a:t>
            </a:r>
            <a:endParaRPr lang="en-GB" sz="2400" b="1" dirty="0">
              <a:latin typeface="Abadi Extra Light" panose="020B0204020104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35E8BB-5E54-6A55-A76C-13CE630D1A6A}"/>
              </a:ext>
            </a:extLst>
          </p:cNvPr>
          <p:cNvSpPr txBox="1"/>
          <p:nvPr/>
        </p:nvSpPr>
        <p:spPr>
          <a:xfrm>
            <a:off x="2003675" y="2632308"/>
            <a:ext cx="2321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>
                <a:latin typeface="Abadi Extra Light" panose="020B0204020104020204" pitchFamily="34" charset="0"/>
              </a:rPr>
              <a:t>First</a:t>
            </a:r>
            <a:r>
              <a:rPr lang="es-ES" sz="2400" b="1" dirty="0">
                <a:latin typeface="Abadi Extra Light" panose="020B0204020104020204" pitchFamily="34" charset="0"/>
              </a:rPr>
              <a:t>: </a:t>
            </a:r>
            <a:r>
              <a:rPr lang="es-ES" sz="2400" dirty="0" err="1">
                <a:latin typeface="Abadi Extra Light" panose="020B0204020104020204" pitchFamily="34" charset="0"/>
              </a:rPr>
              <a:t>environment</a:t>
            </a:r>
            <a:endParaRPr lang="es-ES" sz="2400" dirty="0">
              <a:latin typeface="Abadi Extra Light" panose="020B0204020104020204" pitchFamily="34" charset="0"/>
            </a:endParaRPr>
          </a:p>
          <a:p>
            <a:r>
              <a:rPr lang="es-ES" sz="2400" b="1" dirty="0" err="1">
                <a:latin typeface="Abadi Extra Light" panose="020B0204020104020204" pitchFamily="34" charset="0"/>
              </a:rPr>
              <a:t>Second</a:t>
            </a:r>
            <a:r>
              <a:rPr lang="es-ES" sz="2400" b="1" dirty="0">
                <a:latin typeface="Abadi Extra Light" panose="020B0204020104020204" pitchFamily="34" charset="0"/>
              </a:rPr>
              <a:t>:</a:t>
            </a:r>
            <a:endParaRPr lang="en-GB" sz="2400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29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C19DC-8BF5-D873-FE9F-9812E8437C4D}"/>
              </a:ext>
            </a:extLst>
          </p:cNvPr>
          <p:cNvSpPr txBox="1"/>
          <p:nvPr/>
        </p:nvSpPr>
        <p:spPr>
          <a:xfrm>
            <a:off x="937796" y="414069"/>
            <a:ext cx="339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Abadi Extra Light" panose="020B0204020104020204" pitchFamily="34" charset="0"/>
              </a:rPr>
              <a:t>Library </a:t>
            </a:r>
            <a:r>
              <a:rPr lang="es-ES" sz="3600" b="1" dirty="0" err="1">
                <a:latin typeface="Abadi Extra Light" panose="020B0204020104020204" pitchFamily="34" charset="0"/>
              </a:rPr>
              <a:t>installation</a:t>
            </a:r>
            <a:endParaRPr lang="en-GB" sz="3600" b="1" dirty="0">
              <a:latin typeface="Abadi Extra Light" panose="020B02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F9436-01C9-0C48-6056-B17C3495DC54}"/>
              </a:ext>
            </a:extLst>
          </p:cNvPr>
          <p:cNvSpPr txBox="1"/>
          <p:nvPr/>
        </p:nvSpPr>
        <p:spPr>
          <a:xfrm>
            <a:off x="937796" y="1161692"/>
            <a:ext cx="70158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Abadi Extra Light" panose="020B0204020104020204" pitchFamily="34" charset="0"/>
                <a:hlinkClick r:id="rId2"/>
              </a:rPr>
              <a:t>https://github.com/Cimagroup/vectorization-maps</a:t>
            </a:r>
            <a:endParaRPr lang="es-ES" sz="2800" b="1" dirty="0">
              <a:latin typeface="Abadi Extra Light" panose="020B0204020104020204" pitchFamily="34" charset="0"/>
            </a:endParaRPr>
          </a:p>
          <a:p>
            <a:endParaRPr lang="en-GB" sz="2800" b="1" dirty="0">
              <a:latin typeface="Abadi Extra Light" panose="020B02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C8316-62B2-8551-1B4F-00B931C3D401}"/>
              </a:ext>
            </a:extLst>
          </p:cNvPr>
          <p:cNvSpPr txBox="1"/>
          <p:nvPr/>
        </p:nvSpPr>
        <p:spPr>
          <a:xfrm>
            <a:off x="1075818" y="220856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downloaded</a:t>
            </a:r>
            <a:r>
              <a:rPr lang="es-ES" dirty="0"/>
              <a:t> folder:</a:t>
            </a:r>
          </a:p>
          <a:p>
            <a:endParaRPr lang="es-ES" dirty="0"/>
          </a:p>
          <a:p>
            <a:r>
              <a:rPr lang="es-ES" dirty="0" err="1">
                <a:latin typeface="Consolas" panose="020B0609020204030204" pitchFamily="49" charset="0"/>
              </a:rPr>
              <a:t>pip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install</a:t>
            </a:r>
            <a:r>
              <a:rPr lang="es-ES" dirty="0">
                <a:latin typeface="Consolas" panose="020B0609020204030204" pitchFamily="49" charset="0"/>
              </a:rPr>
              <a:t> –r requirements.txt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pip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install</a:t>
            </a:r>
            <a:r>
              <a:rPr lang="es-ES" dirty="0">
                <a:latin typeface="Consolas" panose="020B0609020204030204" pitchFamily="49" charset="0"/>
              </a:rPr>
              <a:t> .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44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C473AF-79DA-4514-544C-5BC4474CEAA8}"/>
              </a:ext>
            </a:extLst>
          </p:cNvPr>
          <p:cNvSpPr txBox="1"/>
          <p:nvPr/>
        </p:nvSpPr>
        <p:spPr>
          <a:xfrm>
            <a:off x="955049" y="448574"/>
            <a:ext cx="728526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err="1">
                <a:latin typeface="Abadi Extra Light" panose="020B0204020104020204" pitchFamily="34" charset="0"/>
              </a:rPr>
              <a:t>Steps</a:t>
            </a:r>
            <a:r>
              <a:rPr lang="es-ES" sz="3600" b="1" dirty="0">
                <a:latin typeface="Abadi Extra Light" panose="020B0204020104020204" pitchFamily="34" charset="0"/>
              </a:rPr>
              <a:t>:</a:t>
            </a:r>
          </a:p>
          <a:p>
            <a:endParaRPr lang="es-ES" sz="3600" b="1" dirty="0">
              <a:latin typeface="Abadi Extra Light" panose="020B0204020104020204" pitchFamily="34" charset="0"/>
            </a:endParaRPr>
          </a:p>
          <a:p>
            <a:pPr marL="742950" indent="-742950">
              <a:buAutoNum type="arabicPeriod"/>
            </a:pPr>
            <a:r>
              <a:rPr lang="es-ES" sz="3600" b="1" dirty="0">
                <a:latin typeface="Abadi Extra Light" panose="020B0204020104020204" pitchFamily="34" charset="0"/>
              </a:rPr>
              <a:t>Data </a:t>
            </a:r>
            <a:r>
              <a:rPr lang="es-ES" sz="3600" b="1" dirty="0" err="1">
                <a:latin typeface="Abadi Extra Light" panose="020B0204020104020204" pitchFamily="34" charset="0"/>
              </a:rPr>
              <a:t>manipulation</a:t>
            </a:r>
            <a:endParaRPr lang="es-ES" sz="3600" b="1" dirty="0">
              <a:latin typeface="Abadi Extra Light" panose="020B0204020104020204" pitchFamily="34" charset="0"/>
            </a:endParaRPr>
          </a:p>
          <a:p>
            <a:endParaRPr lang="es-ES" sz="3600" b="1" dirty="0">
              <a:latin typeface="Abadi Extra Light" panose="020B0204020104020204" pitchFamily="34" charset="0"/>
            </a:endParaRPr>
          </a:p>
          <a:p>
            <a:r>
              <a:rPr lang="es-ES" sz="3600" b="1" dirty="0" err="1">
                <a:latin typeface="Abadi Extra Light" panose="020B0204020104020204" pitchFamily="34" charset="0"/>
              </a:rPr>
              <a:t>Libraries</a:t>
            </a:r>
            <a:r>
              <a:rPr lang="es-ES" sz="3600" b="1" dirty="0">
                <a:latin typeface="Abadi Extra Light" panose="020B0204020104020204" pitchFamily="34" charset="0"/>
              </a:rPr>
              <a:t>:</a:t>
            </a:r>
          </a:p>
          <a:p>
            <a:r>
              <a:rPr lang="es-ES" sz="3600" b="1" dirty="0" err="1">
                <a:latin typeface="Abadi Extra Light" panose="020B0204020104020204" pitchFamily="34" charset="0"/>
              </a:rPr>
              <a:t>numpy</a:t>
            </a:r>
            <a:r>
              <a:rPr lang="es-ES" sz="3600" b="1" dirty="0">
                <a:latin typeface="Abadi Extra Light" panose="020B0204020104020204" pitchFamily="34" charset="0"/>
              </a:rPr>
              <a:t> (</a:t>
            </a:r>
            <a:r>
              <a:rPr lang="es-ES" sz="3600" b="1" dirty="0">
                <a:latin typeface="Abadi Extra Light" panose="020B0204020104020204" pitchFamily="34" charset="0"/>
                <a:hlinkClick r:id="rId2"/>
              </a:rPr>
              <a:t>https://numpy.org/doc/stable/</a:t>
            </a:r>
            <a:r>
              <a:rPr lang="es-ES" sz="3600" b="1" dirty="0">
                <a:latin typeface="Abadi Extra Light" panose="020B0204020104020204" pitchFamily="34" charset="0"/>
              </a:rPr>
              <a:t>)</a:t>
            </a:r>
          </a:p>
          <a:p>
            <a:r>
              <a:rPr lang="es-ES" sz="3600" b="1" dirty="0">
                <a:latin typeface="Abadi Extra Light" panose="020B0204020104020204" pitchFamily="34" charset="0"/>
              </a:rPr>
              <a:t>pandas (</a:t>
            </a:r>
            <a:r>
              <a:rPr lang="es-ES" sz="3600" b="1" dirty="0">
                <a:latin typeface="Abadi Extra Light" panose="020B0204020104020204" pitchFamily="34" charset="0"/>
                <a:hlinkClick r:id="rId3"/>
              </a:rPr>
              <a:t>https://pandas.pydata.org/</a:t>
            </a:r>
            <a:r>
              <a:rPr lang="es-ES" sz="3600" b="1" dirty="0">
                <a:latin typeface="Abadi Extra Light" panose="020B0204020104020204" pitchFamily="34" charset="0"/>
              </a:rPr>
              <a:t>)</a:t>
            </a:r>
          </a:p>
          <a:p>
            <a:endParaRPr lang="es-ES" sz="3600" b="1" dirty="0">
              <a:latin typeface="Abadi Extra Light" panose="020B0204020104020204" pitchFamily="34" charset="0"/>
            </a:endParaRPr>
          </a:p>
          <a:p>
            <a:endParaRPr lang="es-ES" sz="3600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9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C473AF-79DA-4514-544C-5BC4474CEAA8}"/>
              </a:ext>
            </a:extLst>
          </p:cNvPr>
          <p:cNvSpPr txBox="1"/>
          <p:nvPr/>
        </p:nvSpPr>
        <p:spPr>
          <a:xfrm>
            <a:off x="955049" y="448574"/>
            <a:ext cx="728526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err="1">
                <a:latin typeface="Abadi Extra Light" panose="020B0204020104020204" pitchFamily="34" charset="0"/>
              </a:rPr>
              <a:t>Steps</a:t>
            </a:r>
            <a:r>
              <a:rPr lang="es-ES" sz="3600" b="1" dirty="0">
                <a:latin typeface="Abadi Extra Light" panose="020B0204020104020204" pitchFamily="34" charset="0"/>
              </a:rPr>
              <a:t>:</a:t>
            </a:r>
          </a:p>
          <a:p>
            <a:endParaRPr lang="es-ES" sz="3600" b="1" dirty="0">
              <a:latin typeface="Abadi Extra Light" panose="020B0204020104020204" pitchFamily="34" charset="0"/>
            </a:endParaRPr>
          </a:p>
          <a:p>
            <a:pPr marL="742950" indent="-742950">
              <a:buAutoNum type="arabicPeriod"/>
            </a:pPr>
            <a:r>
              <a:rPr lang="es-ES" sz="3600" b="1" dirty="0">
                <a:latin typeface="Abadi Extra Light" panose="020B0204020104020204" pitchFamily="34" charset="0"/>
              </a:rPr>
              <a:t>Data </a:t>
            </a:r>
            <a:r>
              <a:rPr lang="es-ES" sz="3600" b="1" dirty="0" err="1">
                <a:latin typeface="Abadi Extra Light" panose="020B0204020104020204" pitchFamily="34" charset="0"/>
              </a:rPr>
              <a:t>manipulation</a:t>
            </a:r>
            <a:endParaRPr lang="es-ES" sz="3600" b="1" dirty="0">
              <a:latin typeface="Abadi Extra Light" panose="020B0204020104020204" pitchFamily="34" charset="0"/>
            </a:endParaRPr>
          </a:p>
          <a:p>
            <a:endParaRPr lang="es-ES" sz="3600" b="1" dirty="0">
              <a:latin typeface="Abadi Extra Light" panose="020B0204020104020204" pitchFamily="34" charset="0"/>
            </a:endParaRPr>
          </a:p>
          <a:p>
            <a:r>
              <a:rPr lang="es-ES" sz="3600" b="1" dirty="0" err="1">
                <a:latin typeface="Abadi Extra Light" panose="020B0204020104020204" pitchFamily="34" charset="0"/>
              </a:rPr>
              <a:t>Libraries</a:t>
            </a:r>
            <a:r>
              <a:rPr lang="es-ES" sz="3600" b="1" dirty="0">
                <a:latin typeface="Abadi Extra Light" panose="020B0204020104020204" pitchFamily="34" charset="0"/>
              </a:rPr>
              <a:t>:</a:t>
            </a:r>
          </a:p>
          <a:p>
            <a:r>
              <a:rPr lang="es-ES" sz="3600" b="1" dirty="0" err="1">
                <a:latin typeface="Abadi Extra Light" panose="020B0204020104020204" pitchFamily="34" charset="0"/>
              </a:rPr>
              <a:t>numpy</a:t>
            </a:r>
            <a:r>
              <a:rPr lang="es-ES" sz="3600" b="1" dirty="0">
                <a:latin typeface="Abadi Extra Light" panose="020B0204020104020204" pitchFamily="34" charset="0"/>
              </a:rPr>
              <a:t> (</a:t>
            </a:r>
            <a:r>
              <a:rPr lang="es-ES" sz="3600" b="1" dirty="0">
                <a:latin typeface="Abadi Extra Light" panose="020B0204020104020204" pitchFamily="34" charset="0"/>
                <a:hlinkClick r:id="rId2"/>
              </a:rPr>
              <a:t>https://numpy.org/doc/stable/</a:t>
            </a:r>
            <a:r>
              <a:rPr lang="es-ES" sz="3600" b="1" dirty="0">
                <a:latin typeface="Abadi Extra Light" panose="020B0204020104020204" pitchFamily="34" charset="0"/>
              </a:rPr>
              <a:t>)</a:t>
            </a:r>
          </a:p>
          <a:p>
            <a:r>
              <a:rPr lang="es-ES" sz="3600" b="1" dirty="0">
                <a:latin typeface="Abadi Extra Light" panose="020B0204020104020204" pitchFamily="34" charset="0"/>
              </a:rPr>
              <a:t>pandas (</a:t>
            </a:r>
            <a:r>
              <a:rPr lang="es-ES" sz="3600" b="1" dirty="0">
                <a:latin typeface="Abadi Extra Light" panose="020B0204020104020204" pitchFamily="34" charset="0"/>
                <a:hlinkClick r:id="rId3"/>
              </a:rPr>
              <a:t>https://pandas.pydata.org/</a:t>
            </a:r>
            <a:r>
              <a:rPr lang="es-ES" sz="3600" b="1" dirty="0">
                <a:latin typeface="Abadi Extra Light" panose="020B0204020104020204" pitchFamily="34" charset="0"/>
              </a:rPr>
              <a:t>)</a:t>
            </a:r>
          </a:p>
          <a:p>
            <a:endParaRPr lang="es-ES" sz="3600" b="1" dirty="0">
              <a:latin typeface="Abadi Extra Light" panose="020B0204020104020204" pitchFamily="34" charset="0"/>
            </a:endParaRPr>
          </a:p>
          <a:p>
            <a:endParaRPr lang="es-ES" sz="3600" b="1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01278D-7900-3D79-405D-6D49FD8AA2AB}"/>
                  </a:ext>
                </a:extLst>
              </p:cNvPr>
              <p:cNvSpPr txBox="1"/>
              <p:nvPr/>
            </p:nvSpPr>
            <p:spPr>
              <a:xfrm>
                <a:off x="1046143" y="4577564"/>
                <a:ext cx="2013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b="1" dirty="0">
                    <a:latin typeface="Abadi Extra Light" panose="020B0204020104020204" pitchFamily="34" charset="0"/>
                  </a:rPr>
                  <a:t>Dataset: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sz="240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s-E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01278D-7900-3D79-405D-6D49FD8AA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43" y="4577564"/>
                <a:ext cx="2013243" cy="461665"/>
              </a:xfrm>
              <a:prstGeom prst="rect">
                <a:avLst/>
              </a:prstGeom>
              <a:blipFill>
                <a:blip r:embed="rId4"/>
                <a:stretch>
                  <a:fillRect l="-4848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73D15DC-49C4-36A0-4EC5-9C9873290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143" y="5313898"/>
            <a:ext cx="9573961" cy="109552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5E36492-7C9D-141A-C443-CACBC558E71E}"/>
              </a:ext>
            </a:extLst>
          </p:cNvPr>
          <p:cNvGrpSpPr/>
          <p:nvPr/>
        </p:nvGrpSpPr>
        <p:grpSpPr>
          <a:xfrm>
            <a:off x="1522705" y="5588843"/>
            <a:ext cx="1711080" cy="360"/>
            <a:chOff x="1522705" y="2608417"/>
            <a:chExt cx="17110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02BE68-D8DE-D737-9384-FB9D76FE1299}"/>
                    </a:ext>
                  </a:extLst>
                </p14:cNvPr>
                <p14:cNvContentPartPr/>
                <p14:nvPr/>
              </p14:nvContentPartPr>
              <p14:xfrm>
                <a:off x="1522705" y="2608417"/>
                <a:ext cx="504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02BE68-D8DE-D737-9384-FB9D76FE12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04705" y="2590417"/>
                  <a:ext cx="540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E858D95-206C-F9BF-2272-D8DD00782ECF}"/>
                    </a:ext>
                  </a:extLst>
                </p14:cNvPr>
                <p14:cNvContentPartPr/>
                <p14:nvPr/>
              </p14:nvContentPartPr>
              <p14:xfrm>
                <a:off x="2581825" y="2608417"/>
                <a:ext cx="6519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E858D95-206C-F9BF-2272-D8DD00782E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63825" y="2590417"/>
                  <a:ext cx="6876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551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2BEAA-F014-D471-051D-60475B5FAD28}"/>
              </a:ext>
            </a:extLst>
          </p:cNvPr>
          <p:cNvSpPr txBox="1"/>
          <p:nvPr/>
        </p:nvSpPr>
        <p:spPr>
          <a:xfrm>
            <a:off x="955049" y="448574"/>
            <a:ext cx="4528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 startAt="2"/>
            </a:pPr>
            <a:r>
              <a:rPr lang="es-ES" sz="3600" b="1" dirty="0">
                <a:latin typeface="Abadi Extra Light" panose="020B0204020104020204" pitchFamily="34" charset="0"/>
              </a:rPr>
              <a:t>Persistent homology</a:t>
            </a:r>
          </a:p>
          <a:p>
            <a:pPr lvl="1"/>
            <a:r>
              <a:rPr lang="es-ES" sz="3600" b="1" dirty="0">
                <a:latin typeface="Abadi Extra Light" panose="020B0204020104020204" pitchFamily="34" charset="0"/>
              </a:rPr>
              <a:t>2.1 </a:t>
            </a:r>
            <a:r>
              <a:rPr lang="es-ES" sz="3600" b="1" dirty="0" err="1">
                <a:latin typeface="Abadi Extra Light" panose="020B0204020104020204" pitchFamily="34" charset="0"/>
              </a:rPr>
              <a:t>Filtration</a:t>
            </a:r>
            <a:endParaRPr lang="es-ES" sz="3600" b="1" dirty="0">
              <a:latin typeface="Abadi Extra Light" panose="020B02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0D080-DF7F-5DF5-BE2B-8FEAA8765555}"/>
              </a:ext>
            </a:extLst>
          </p:cNvPr>
          <p:cNvSpPr txBox="1"/>
          <p:nvPr/>
        </p:nvSpPr>
        <p:spPr>
          <a:xfrm>
            <a:off x="1075818" y="1923895"/>
            <a:ext cx="60945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ripser</a:t>
            </a:r>
            <a:endParaRPr lang="es-ES" dirty="0">
              <a:latin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Gudhi</a:t>
            </a:r>
            <a:endParaRPr lang="es-ES" dirty="0">
              <a:latin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Giotto-</a:t>
            </a:r>
            <a:r>
              <a:rPr lang="es-ES" dirty="0" err="1">
                <a:latin typeface="Consolas" panose="020B0609020204030204" pitchFamily="49" charset="0"/>
              </a:rPr>
              <a:t>tda</a:t>
            </a:r>
            <a:r>
              <a:rPr lang="es-ES" dirty="0">
                <a:latin typeface="Consolas" panose="020B0609020204030204" pitchFamily="49" charset="0"/>
              </a:rPr>
              <a:t> (</a:t>
            </a:r>
            <a:r>
              <a:rPr lang="es-ES" dirty="0" err="1">
                <a:latin typeface="Consolas" panose="020B0609020204030204" pitchFamily="49" charset="0"/>
              </a:rPr>
              <a:t>pip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install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giotto-tda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765D33-12B7-AEF6-2C2E-45CC830C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18" y="5297401"/>
            <a:ext cx="9545382" cy="914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D7014D-7A40-E570-4712-35DABFA94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18" y="2584839"/>
            <a:ext cx="9573961" cy="905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8A323E-3094-2A70-2E9D-2DCADE6A6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818" y="3951811"/>
            <a:ext cx="9545382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3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2BEAA-F014-D471-051D-60475B5FAD28}"/>
              </a:ext>
            </a:extLst>
          </p:cNvPr>
          <p:cNvSpPr txBox="1"/>
          <p:nvPr/>
        </p:nvSpPr>
        <p:spPr>
          <a:xfrm>
            <a:off x="963675" y="491706"/>
            <a:ext cx="4528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 startAt="2"/>
            </a:pPr>
            <a:r>
              <a:rPr lang="es-ES" sz="3600" b="1" dirty="0">
                <a:latin typeface="Abadi Extra Light" panose="020B0204020104020204" pitchFamily="34" charset="0"/>
              </a:rPr>
              <a:t>Persistent homology</a:t>
            </a:r>
          </a:p>
          <a:p>
            <a:pPr lvl="1"/>
            <a:r>
              <a:rPr lang="es-ES" sz="3600" b="1" dirty="0">
                <a:latin typeface="Abadi Extra Light" panose="020B0204020104020204" pitchFamily="34" charset="0"/>
              </a:rPr>
              <a:t>2.2 </a:t>
            </a:r>
            <a:r>
              <a:rPr lang="es-ES" sz="3600" b="1" dirty="0" err="1">
                <a:latin typeface="Abadi Extra Light" panose="020B0204020104020204" pitchFamily="34" charset="0"/>
              </a:rPr>
              <a:t>Vectorization</a:t>
            </a:r>
            <a:endParaRPr lang="es-ES" sz="3600" b="1" dirty="0">
              <a:latin typeface="Abadi Extra Light" panose="020B02040201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3A7416-6E32-B41E-7150-9C325899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90" y="2441906"/>
            <a:ext cx="9564435" cy="2543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C650ED-7CBC-9542-9FCE-81BFA4CDD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0" y="5252228"/>
            <a:ext cx="9593014" cy="752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CC88D9-00E7-AE42-1AB6-E8AB68C7D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570" y="737957"/>
            <a:ext cx="2019789" cy="287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7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2BEAA-F014-D471-051D-60475B5FAD28}"/>
              </a:ext>
            </a:extLst>
          </p:cNvPr>
          <p:cNvSpPr txBox="1"/>
          <p:nvPr/>
        </p:nvSpPr>
        <p:spPr>
          <a:xfrm>
            <a:off x="955049" y="448574"/>
            <a:ext cx="3831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Abadi Extra Light" panose="020B0204020104020204" pitchFamily="34" charset="0"/>
              </a:rPr>
              <a:t>3. Machine </a:t>
            </a:r>
            <a:r>
              <a:rPr lang="es-ES" sz="3600" b="1" dirty="0" err="1">
                <a:latin typeface="Abadi Extra Light" panose="020B0204020104020204" pitchFamily="34" charset="0"/>
              </a:rPr>
              <a:t>Learning</a:t>
            </a:r>
            <a:endParaRPr lang="es-ES" sz="3600" b="1" dirty="0">
              <a:latin typeface="Abadi Extra Light" panose="020B02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CCA97-7B55-DDCF-2E18-0160C9C7FD25}"/>
              </a:ext>
            </a:extLst>
          </p:cNvPr>
          <p:cNvSpPr txBox="1"/>
          <p:nvPr/>
        </p:nvSpPr>
        <p:spPr>
          <a:xfrm>
            <a:off x="955049" y="2541917"/>
            <a:ext cx="73755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000" dirty="0">
                <a:latin typeface="Abadi Extra Light" panose="020B0204020104020204" pitchFamily="34" charset="0"/>
              </a:rPr>
              <a:t>Split </a:t>
            </a:r>
            <a:r>
              <a:rPr lang="es-ES" sz="2000" dirty="0" err="1">
                <a:latin typeface="Abadi Extra Light" panose="020B0204020104020204" pitchFamily="34" charset="0"/>
              </a:rPr>
              <a:t>the</a:t>
            </a:r>
            <a:r>
              <a:rPr lang="es-ES" sz="2000" dirty="0">
                <a:latin typeface="Abadi Extra Light" panose="020B0204020104020204" pitchFamily="34" charset="0"/>
              </a:rPr>
              <a:t> dataset in training, (</a:t>
            </a:r>
            <a:r>
              <a:rPr lang="es-ES" sz="2000" dirty="0" err="1">
                <a:latin typeface="Abadi Extra Light" panose="020B0204020104020204" pitchFamily="34" charset="0"/>
              </a:rPr>
              <a:t>validation</a:t>
            </a:r>
            <a:r>
              <a:rPr lang="es-ES" sz="2000" dirty="0">
                <a:latin typeface="Abadi Extra Light" panose="020B0204020104020204" pitchFamily="34" charset="0"/>
              </a:rPr>
              <a:t>), and test</a:t>
            </a:r>
          </a:p>
          <a:p>
            <a:pPr marL="457200" indent="-457200">
              <a:buAutoNum type="arabicPeriod"/>
            </a:pPr>
            <a:endParaRPr lang="es-ES" sz="2000" dirty="0">
              <a:latin typeface="Abadi Extra Light" panose="020B0204020104020204" pitchFamily="34" charset="0"/>
            </a:endParaRPr>
          </a:p>
          <a:p>
            <a:pPr marL="457200" indent="-457200">
              <a:buAutoNum type="arabicPeriod"/>
            </a:pPr>
            <a:endParaRPr lang="es-ES" sz="2000" dirty="0">
              <a:latin typeface="Abadi Extra Light" panose="020B0204020104020204" pitchFamily="34" charset="0"/>
            </a:endParaRPr>
          </a:p>
          <a:p>
            <a:pPr marL="457200" indent="-457200">
              <a:buAutoNum type="arabicPeriod"/>
            </a:pPr>
            <a:r>
              <a:rPr lang="es-ES" sz="2000" dirty="0" err="1">
                <a:latin typeface="Abadi Extra Light" panose="020B0204020104020204" pitchFamily="34" charset="0"/>
              </a:rPr>
              <a:t>Fit</a:t>
            </a:r>
            <a:r>
              <a:rPr lang="es-ES" sz="2000" dirty="0">
                <a:latin typeface="Abadi Extra Light" panose="020B0204020104020204" pitchFamily="34" charset="0"/>
              </a:rPr>
              <a:t> machine </a:t>
            </a:r>
            <a:r>
              <a:rPr lang="es-ES" sz="2000" dirty="0" err="1">
                <a:latin typeface="Abadi Extra Light" panose="020B0204020104020204" pitchFamily="34" charset="0"/>
              </a:rPr>
              <a:t>learning</a:t>
            </a:r>
            <a:r>
              <a:rPr lang="es-ES" sz="2000" dirty="0">
                <a:latin typeface="Abadi Extra Light" panose="020B0204020104020204" pitchFamily="34" charset="0"/>
              </a:rPr>
              <a:t> </a:t>
            </a:r>
            <a:r>
              <a:rPr lang="es-ES" sz="2000" dirty="0" err="1">
                <a:latin typeface="Abadi Extra Light" panose="020B0204020104020204" pitchFamily="34" charset="0"/>
              </a:rPr>
              <a:t>model</a:t>
            </a:r>
            <a:r>
              <a:rPr lang="es-ES" sz="2000" dirty="0">
                <a:latin typeface="Abadi Extra Light" panose="020B0204020104020204" pitchFamily="34" charset="0"/>
              </a:rPr>
              <a:t> </a:t>
            </a:r>
            <a:r>
              <a:rPr lang="es-ES" sz="2000" dirty="0" err="1">
                <a:latin typeface="Abadi Extra Light" panose="020B0204020104020204" pitchFamily="34" charset="0"/>
              </a:rPr>
              <a:t>using</a:t>
            </a:r>
            <a:r>
              <a:rPr lang="es-ES" sz="2000" dirty="0">
                <a:latin typeface="Abadi Extra Light" panose="020B0204020104020204" pitchFamily="34" charset="0"/>
              </a:rPr>
              <a:t> </a:t>
            </a:r>
            <a:r>
              <a:rPr lang="es-ES" sz="2000" dirty="0" err="1">
                <a:latin typeface="Abadi Extra Light" panose="020B0204020104020204" pitchFamily="34" charset="0"/>
              </a:rPr>
              <a:t>the</a:t>
            </a:r>
            <a:r>
              <a:rPr lang="es-ES" sz="2000" dirty="0">
                <a:latin typeface="Abadi Extra Light" panose="020B0204020104020204" pitchFamily="34" charset="0"/>
              </a:rPr>
              <a:t> </a:t>
            </a:r>
            <a:r>
              <a:rPr lang="es-ES" sz="2000" dirty="0" err="1">
                <a:latin typeface="Abadi Extra Light" panose="020B0204020104020204" pitchFamily="34" charset="0"/>
              </a:rPr>
              <a:t>vectorization</a:t>
            </a:r>
            <a:r>
              <a:rPr lang="es-ES" sz="2000" dirty="0">
                <a:latin typeface="Abadi Extra Light" panose="020B0204020104020204" pitchFamily="34" charset="0"/>
              </a:rPr>
              <a:t> </a:t>
            </a:r>
            <a:r>
              <a:rPr lang="es-ES" sz="2000" dirty="0" err="1">
                <a:latin typeface="Abadi Extra Light" panose="020B0204020104020204" pitchFamily="34" charset="0"/>
              </a:rPr>
              <a:t>method</a:t>
            </a:r>
            <a:r>
              <a:rPr lang="es-ES" sz="2000" dirty="0">
                <a:latin typeface="Abadi Extra Light" panose="020B0204020104020204" pitchFamily="34" charset="0"/>
              </a:rPr>
              <a:t> as input</a:t>
            </a:r>
          </a:p>
          <a:p>
            <a:pPr marL="457200" indent="-457200">
              <a:buAutoNum type="arabicPeriod"/>
            </a:pPr>
            <a:endParaRPr lang="es-ES" sz="2000" dirty="0">
              <a:latin typeface="Abadi Extra Light" panose="020B0204020104020204" pitchFamily="34" charset="0"/>
            </a:endParaRPr>
          </a:p>
          <a:p>
            <a:pPr marL="457200" indent="-457200">
              <a:buAutoNum type="arabicPeriod"/>
            </a:pPr>
            <a:endParaRPr lang="es-ES" sz="2000" dirty="0">
              <a:latin typeface="Abadi Extra Light" panose="020B0204020104020204" pitchFamily="34" charset="0"/>
            </a:endParaRPr>
          </a:p>
          <a:p>
            <a:pPr marL="457200" indent="-457200">
              <a:buAutoNum type="arabicPeriod"/>
            </a:pPr>
            <a:r>
              <a:rPr lang="es-ES" sz="2000" dirty="0" err="1">
                <a:latin typeface="Abadi Extra Light" panose="020B0204020104020204" pitchFamily="34" charset="0"/>
              </a:rPr>
              <a:t>Evaluate</a:t>
            </a:r>
            <a:r>
              <a:rPr lang="es-ES" sz="2000" dirty="0">
                <a:latin typeface="Abadi Extra Light" panose="020B0204020104020204" pitchFamily="34" charset="0"/>
              </a:rPr>
              <a:t> </a:t>
            </a:r>
            <a:r>
              <a:rPr lang="es-ES" sz="2000" dirty="0" err="1">
                <a:latin typeface="Abadi Extra Light" panose="020B0204020104020204" pitchFamily="34" charset="0"/>
              </a:rPr>
              <a:t>on</a:t>
            </a:r>
            <a:r>
              <a:rPr lang="es-ES" sz="2000" dirty="0">
                <a:latin typeface="Abadi Extra Light" panose="020B0204020104020204" pitchFamily="34" charset="0"/>
              </a:rPr>
              <a:t> test set</a:t>
            </a:r>
          </a:p>
          <a:p>
            <a:pPr marL="457200" indent="-457200">
              <a:buAutoNum type="arabicPeriod"/>
            </a:pPr>
            <a:endParaRPr lang="es-ES" sz="2000" dirty="0">
              <a:latin typeface="Abadi Extra Light" panose="020B0204020104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1C1A4D2-E7B8-F699-4880-5DADD0C7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524" y="1699159"/>
            <a:ext cx="3183388" cy="345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10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174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Abadi Extra Light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Paluzo</dc:creator>
  <cp:lastModifiedBy>Eduardo Paluzo</cp:lastModifiedBy>
  <cp:revision>12</cp:revision>
  <dcterms:created xsi:type="dcterms:W3CDTF">2023-01-09T14:16:57Z</dcterms:created>
  <dcterms:modified xsi:type="dcterms:W3CDTF">2023-01-10T12:56:52Z</dcterms:modified>
</cp:coreProperties>
</file>