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52C7-8E27-49BA-A932-EF857F203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912D2-9E33-44EB-9D02-F7B95EEE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2E43-56CD-4EB5-8986-569149EC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AF2F0-20AD-4ABB-912B-1F4B0678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172C-85F5-4964-988C-6B983E58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F615-8545-477B-A71C-45F07E3F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632AD-7E6C-4710-9F95-8A0F5E5D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120-73E9-4BDB-BA60-748AF319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410F-38EC-430B-8C95-C947D8E5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AB95-F809-4A48-9404-35C3A45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AF040-F371-4B1D-8E64-0E9AFE9F8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1848F-14A2-4541-BB62-A5195B613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96E4-389F-4A4E-AC4D-26FD6CC6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4033-7A1E-43D9-BC26-58B828E5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5D3D-7E42-4FB2-AB0D-2A94FE0D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4F70-C203-4B16-9711-3563C6A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5424-A4CE-4C0C-927D-A650E5C1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BA11-B280-4C75-873E-5E5F1E7F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BA06-ED16-4DBB-B18A-01914DBE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9821-F822-46C4-A54F-4F01FF02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693B-9207-4A93-8B15-FAC51A24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3D50-BEB4-4235-8DF8-6AC3F46F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DD52-6F57-4D63-8144-2788DB9B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9B87-D1AB-43C4-B7D0-DE67B833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648D3-E810-4C8A-9456-1A64A24A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2E42-B940-4DAD-870F-2FE48CE7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A6E6-595C-482D-ADB7-C0E8BEAF3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8AEFA-C4C4-4484-9213-360B2A010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3A8C2-BA29-4953-869A-8385516B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590B1-CCC8-448B-9E07-E0B507D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5192-B0B8-43CE-8BE9-E0EFBD24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B099-262D-40F9-868A-0121071E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A299-3750-4C0F-B9C6-9DEB120E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EB98D-BEB8-4FB7-995E-006CE2133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B1FB7-9D90-40C6-B981-A81E387A2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845D5-0A62-4317-A916-C51F3B6AB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186D-535C-41E2-A106-4A9DADFE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ECB78-6785-4098-9A98-60618343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1C9DB-986F-4BF2-BA6D-24B7CBAF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2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B151-21BA-4901-9D6E-63DA6BD3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4C31F-5223-41C2-96C7-7DDDEFCA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3340-111A-4E26-940C-F3DC6C61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27E61-3020-4FB1-B3F1-8E9DE1B8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5A4A9-BFC6-45A0-AAF8-8B21A695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F09AC-DF31-49A9-9965-5E0F08D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5093-EC63-47B6-9C19-A7494540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5720-3086-4844-83BE-96E58B75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0ADF-314C-468A-9B12-540021EA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0CC6A-C622-4C48-8ED4-F59A66147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6463-6BC4-464A-934E-27D84490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1E7BC-3752-493B-AEBE-91C217E0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814B-E94F-4609-9388-435FDA21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B23B-F4A3-4DED-B4F0-ECE14504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57D27-E3A2-4F96-8E04-85FAB53A4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4EA73-3F21-4D49-ACF4-8DC69170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9AAF3-A099-4FC5-B1D4-09E4B3DE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3266-4912-46A4-AA35-4A334803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4F3CD-B62F-427D-9210-82BBC48F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6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F07EA-F3D2-40DD-8B2C-927065CD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36F72-A890-4CB2-922F-38A2C1696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882B-A201-40A0-85AF-97B1C81D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70F8-A28C-4DBF-AF44-0E3EAD74223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38E6-85D1-43C1-BD04-E73D1334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047A-26F9-438B-B8A1-D59A1DE31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76A9-80B2-4A99-9238-A706A659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DEF1-8E58-4BC0-867A-DFD9688BA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Maria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32EA-27D5-461A-AF16-8C8020D4D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5F08-232C-4790-927D-9AF53BDF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44E5-A05D-435E-9513-D7E81293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ZIP: https://downloads.mariadb.org/mariadb/10.4.13/</a:t>
            </a:r>
          </a:p>
          <a:p>
            <a:r>
              <a:rPr lang="en-US" dirty="0"/>
              <a:t>Extract the zip to a folder called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</a:t>
            </a:r>
            <a:r>
              <a:rPr lang="en-US" dirty="0" err="1"/>
              <a:t>mariadb</a:t>
            </a:r>
            <a:r>
              <a:rPr lang="en-US" dirty="0"/>
              <a:t>/</a:t>
            </a:r>
          </a:p>
          <a:p>
            <a:r>
              <a:rPr lang="en-US" dirty="0"/>
              <a:t>Append to Path of User environment variables.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fawb</a:t>
            </a:r>
            <a:r>
              <a:rPr lang="en-US" dirty="0"/>
              <a:t>-setup/</a:t>
            </a:r>
            <a:r>
              <a:rPr lang="en-US" dirty="0" err="1"/>
              <a:t>softwares</a:t>
            </a:r>
            <a:r>
              <a:rPr lang="en-US" dirty="0"/>
              <a:t>/</a:t>
            </a:r>
            <a:r>
              <a:rPr lang="en-US" dirty="0" err="1"/>
              <a:t>mariadb</a:t>
            </a:r>
            <a:r>
              <a:rPr lang="en-US" dirty="0"/>
              <a:t>/bin</a:t>
            </a:r>
          </a:p>
          <a:p>
            <a:pPr marL="0" indent="0">
              <a:buNone/>
            </a:pPr>
            <a:r>
              <a:rPr lang="en-US" dirty="0"/>
              <a:t>So that you can access </a:t>
            </a:r>
            <a:r>
              <a:rPr lang="en-US" dirty="0" err="1"/>
              <a:t>mysql</a:t>
            </a:r>
            <a:r>
              <a:rPr lang="en-US" dirty="0"/>
              <a:t> from any cmd.exe.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6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F2B4-2065-4204-9558-E2AFB68F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 DB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2E11-3CD1-48F3-ABB5-741C3A84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DB instance Only Once:</a:t>
            </a:r>
          </a:p>
          <a:p>
            <a:pPr marL="0" indent="0">
              <a:buNone/>
            </a:pPr>
            <a:r>
              <a:rPr lang="en-US" dirty="0"/>
              <a:t>Go to </a:t>
            </a:r>
            <a:r>
              <a:rPr lang="en-US" dirty="0" err="1"/>
              <a:t>mariadb</a:t>
            </a:r>
            <a:r>
              <a:rPr lang="en-US" dirty="0"/>
              <a:t>/bin . open cmd.exe. run  </a:t>
            </a:r>
            <a:r>
              <a:rPr lang="en-US" b="1" dirty="0"/>
              <a:t>mysql_install_db.exe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Start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Open a new </a:t>
            </a:r>
            <a:r>
              <a:rPr lang="en-US" dirty="0" err="1"/>
              <a:t>cmd</a:t>
            </a:r>
            <a:r>
              <a:rPr lang="en-US" dirty="0"/>
              <a:t> (any where) say CMD1. (Keep this in mind). And run below command.</a:t>
            </a:r>
          </a:p>
          <a:p>
            <a:pPr marL="0" indent="0">
              <a:buNone/>
            </a:pPr>
            <a:r>
              <a:rPr lang="en-US" b="1" dirty="0" err="1"/>
              <a:t>mysqld</a:t>
            </a:r>
            <a:r>
              <a:rPr lang="en-US" b="1" dirty="0"/>
              <a:t> --console</a:t>
            </a:r>
          </a:p>
          <a:p>
            <a:pPr marL="0" indent="0">
              <a:buNone/>
            </a:pPr>
            <a:r>
              <a:rPr lang="en-US" dirty="0"/>
              <a:t>This process should not stop automatically. Because this process is running means your </a:t>
            </a:r>
            <a:r>
              <a:rPr lang="en-US" dirty="0" err="1"/>
              <a:t>mysql</a:t>
            </a:r>
            <a:r>
              <a:rPr lang="en-US" dirty="0"/>
              <a:t> is running. It can be stopped manually with </a:t>
            </a:r>
            <a:r>
              <a:rPr lang="en-US" dirty="0" err="1"/>
              <a:t>ctrl+c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B3B-5DA9-42E0-8FD9-FEBE5586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 DB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FE74-AA71-4137-9AF4-BB8E2E9A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Mysql</a:t>
            </a:r>
            <a:r>
              <a:rPr lang="en-US" dirty="0"/>
              <a:t> Login without password .</a:t>
            </a:r>
          </a:p>
          <a:p>
            <a:r>
              <a:rPr lang="en-US" dirty="0"/>
              <a:t>Open a new cmd.exe. Run </a:t>
            </a:r>
            <a:r>
              <a:rPr lang="en-US" b="1" dirty="0" err="1"/>
              <a:t>mysql</a:t>
            </a:r>
            <a:r>
              <a:rPr lang="en-US" b="1" dirty="0"/>
              <a:t> -</a:t>
            </a:r>
            <a:r>
              <a:rPr lang="en-US" b="1" dirty="0" err="1"/>
              <a:t>uroot</a:t>
            </a:r>
            <a:r>
              <a:rPr lang="en-US" b="1" dirty="0"/>
              <a:t> -p</a:t>
            </a:r>
            <a:endParaRPr lang="en-US" dirty="0"/>
          </a:p>
          <a:p>
            <a:r>
              <a:rPr lang="en-US" dirty="0"/>
              <a:t>Change Password:</a:t>
            </a:r>
          </a:p>
          <a:p>
            <a:pPr marL="0" indent="0">
              <a:buNone/>
            </a:pPr>
            <a:r>
              <a:rPr lang="en-US" dirty="0"/>
              <a:t>  ALTER USER '</a:t>
            </a:r>
            <a:r>
              <a:rPr lang="en-US" dirty="0" err="1"/>
              <a:t>root'@'localhost</a:t>
            </a:r>
            <a:r>
              <a:rPr lang="en-US" dirty="0"/>
              <a:t>' IDENTIFIED BY '</a:t>
            </a:r>
            <a:r>
              <a:rPr lang="en-US" dirty="0" err="1"/>
              <a:t>pramati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dirty="0"/>
              <a:t>  FLUSH PRIVILEGES;</a:t>
            </a:r>
          </a:p>
          <a:p>
            <a:r>
              <a:rPr lang="en-US" dirty="0"/>
              <a:t>Stop </a:t>
            </a:r>
            <a:r>
              <a:rPr lang="en-US" dirty="0" err="1"/>
              <a:t>mariadb</a:t>
            </a:r>
            <a:r>
              <a:rPr lang="en-US" dirty="0"/>
              <a:t> (CMD1 we opened in previous step):</a:t>
            </a:r>
          </a:p>
          <a:p>
            <a:r>
              <a:rPr lang="en-US" dirty="0"/>
              <a:t>Go to CMD1 and do </a:t>
            </a:r>
            <a:r>
              <a:rPr lang="en-US" dirty="0" err="1"/>
              <a:t>ctrl+c</a:t>
            </a:r>
            <a:r>
              <a:rPr lang="en-US" dirty="0"/>
              <a:t> to stop </a:t>
            </a:r>
            <a:r>
              <a:rPr lang="en-US" dirty="0" err="1"/>
              <a:t>mariadb</a:t>
            </a:r>
            <a:r>
              <a:rPr lang="en-US" dirty="0"/>
              <a:t>. And start again with </a:t>
            </a:r>
            <a:r>
              <a:rPr lang="en-US" dirty="0" err="1"/>
              <a:t>mysqld</a:t>
            </a:r>
            <a:r>
              <a:rPr lang="en-US" dirty="0"/>
              <a:t> --console.</a:t>
            </a:r>
          </a:p>
          <a:p>
            <a:r>
              <a:rPr lang="en-US" dirty="0"/>
              <a:t>Now the password changes will be reflected with the restart.</a:t>
            </a:r>
          </a:p>
          <a:p>
            <a:r>
              <a:rPr lang="en-US" dirty="0"/>
              <a:t>This </a:t>
            </a:r>
            <a:r>
              <a:rPr lang="en-US" dirty="0" err="1"/>
              <a:t>mysql</a:t>
            </a:r>
            <a:r>
              <a:rPr lang="en-US" dirty="0"/>
              <a:t> restart will reset the password.</a:t>
            </a:r>
          </a:p>
        </p:txBody>
      </p:sp>
    </p:spTree>
    <p:extLst>
      <p:ext uri="{BB962C8B-B14F-4D97-AF65-F5344CB8AC3E}">
        <p14:creationId xmlns:p14="http://schemas.microsoft.com/office/powerpoint/2010/main" val="10062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40D5-6B4D-446E-ADAD-8A1B4E8D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 DB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DC5-5B54-4B11-BFE8-C6CFFBBE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with Password </a:t>
            </a:r>
            <a:r>
              <a:rPr lang="en-US" dirty="0" err="1"/>
              <a:t>Pramati</a:t>
            </a:r>
            <a:r>
              <a:rPr lang="en-US" dirty="0"/>
              <a:t>.</a:t>
            </a:r>
          </a:p>
          <a:p>
            <a:r>
              <a:rPr lang="en-US" dirty="0"/>
              <a:t>Open a new </a:t>
            </a:r>
            <a:r>
              <a:rPr lang="en-US" dirty="0" err="1"/>
              <a:t>cmd</a:t>
            </a:r>
            <a:r>
              <a:rPr lang="en-US" dirty="0"/>
              <a:t>: </a:t>
            </a:r>
            <a:r>
              <a:rPr lang="en-US" dirty="0" err="1"/>
              <a:t>mysql</a:t>
            </a:r>
            <a:r>
              <a:rPr lang="en-US" dirty="0"/>
              <a:t> –</a:t>
            </a:r>
            <a:r>
              <a:rPr lang="en-US" dirty="0" err="1"/>
              <a:t>uroot</a:t>
            </a:r>
            <a:r>
              <a:rPr lang="en-US" dirty="0"/>
              <a:t> –p</a:t>
            </a:r>
          </a:p>
          <a:p>
            <a:r>
              <a:rPr lang="en-US" dirty="0"/>
              <a:t>On password prompt  enter </a:t>
            </a:r>
            <a:r>
              <a:rPr lang="en-US" dirty="0" err="1"/>
              <a:t>pramati</a:t>
            </a:r>
            <a:r>
              <a:rPr lang="en-US" dirty="0"/>
              <a:t>.</a:t>
            </a:r>
          </a:p>
          <a:p>
            <a:r>
              <a:rPr lang="en-US" dirty="0"/>
              <a:t>Execute some commands of </a:t>
            </a:r>
            <a:r>
              <a:rPr lang="en-US" dirty="0" err="1"/>
              <a:t>mysql</a:t>
            </a:r>
            <a:r>
              <a:rPr lang="en-US" dirty="0"/>
              <a:t> you know.</a:t>
            </a:r>
          </a:p>
        </p:txBody>
      </p:sp>
    </p:spTree>
    <p:extLst>
      <p:ext uri="{BB962C8B-B14F-4D97-AF65-F5344CB8AC3E}">
        <p14:creationId xmlns:p14="http://schemas.microsoft.com/office/powerpoint/2010/main" val="38699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Maria DB</vt:lpstr>
      <vt:lpstr>Maria DB</vt:lpstr>
      <vt:lpstr>Maria DB Continued…</vt:lpstr>
      <vt:lpstr>Maria DB Continued…</vt:lpstr>
      <vt:lpstr>Maria DB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DB</dc:title>
  <dc:creator>Rabindra Patra</dc:creator>
  <cp:lastModifiedBy>Rabindra Patra</cp:lastModifiedBy>
  <cp:revision>2</cp:revision>
  <dcterms:created xsi:type="dcterms:W3CDTF">2020-11-01T03:49:00Z</dcterms:created>
  <dcterms:modified xsi:type="dcterms:W3CDTF">2020-11-01T04:01:51Z</dcterms:modified>
</cp:coreProperties>
</file>