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2"/>
  </p:notesMasterIdLst>
  <p:sldIdLst>
    <p:sldId id="256" r:id="rId2"/>
    <p:sldId id="260" r:id="rId3"/>
    <p:sldId id="258" r:id="rId4"/>
    <p:sldId id="259" r:id="rId5"/>
    <p:sldId id="264" r:id="rId6"/>
    <p:sldId id="303" r:id="rId7"/>
    <p:sldId id="263" r:id="rId8"/>
    <p:sldId id="304" r:id="rId9"/>
    <p:sldId id="305" r:id="rId10"/>
    <p:sldId id="265" r:id="rId11"/>
  </p:sldIdLst>
  <p:sldSz cx="9144000" cy="5143500" type="screen16x9"/>
  <p:notesSz cx="6858000" cy="9144000"/>
  <p:embeddedFontLst>
    <p:embeddedFont>
      <p:font typeface="Roboto" panose="020B0604020202020204" charset="0"/>
      <p:regular r:id="rId13"/>
      <p:bold r:id="rId14"/>
      <p:italic r:id="rId15"/>
      <p:boldItalic r:id="rId16"/>
    </p:embeddedFont>
    <p:embeddedFont>
      <p:font typeface="Poppins Medium" panose="020B0604020202020204" charset="0"/>
      <p:regular r:id="rId17"/>
      <p:bold r:id="rId18"/>
      <p:italic r:id="rId19"/>
      <p:boldItalic r:id="rId20"/>
    </p:embeddedFont>
    <p:embeddedFont>
      <p:font typeface="SimSun" panose="02010600030101010101" pitchFamily="2" charset="-122"/>
      <p:regular r:id="rId21"/>
    </p:embeddedFont>
    <p:embeddedFont>
      <p:font typeface="Poppins" panose="020B0604020202020204" charset="0"/>
      <p:regular r:id="rId22"/>
      <p:bold r:id="rId23"/>
      <p:italic r:id="rId24"/>
      <p:boldItalic r:id="rId25"/>
    </p:embeddedFont>
    <p:embeddedFont>
      <p:font typeface="Bebas Neue" panose="020B0604020202020204" charset="0"/>
      <p:regular r:id="rId26"/>
    </p:embeddedFont>
    <p:embeddedFont>
      <p:font typeface="Calibri" panose="020F050202020403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E3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F25930-A1F2-4D71-BCDE-F787559276EB}">
  <a:tblStyle styleId="{76F25930-A1F2-4D71-BCDE-F787559276E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26"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f7856fd5f5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f7856fd5f5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100416b248f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100416b248f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f77d8e6ed2_1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f77d8e6ed2_1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f77d8e6ed2_1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f77d8e6ed2_1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f77d8e6ed2_1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f77d8e6ed2_1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100416b248f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100416b248f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f77d8e6ed2_1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f77d8e6ed2_1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5567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f77d8e6ed2_1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f77d8e6ed2_1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f77d8e6ed2_1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f77d8e6ed2_1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395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f77d8e6ed2_1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f77d8e6ed2_1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29005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0" y="-50"/>
            <a:ext cx="9144000" cy="5143500"/>
          </a:xfrm>
          <a:prstGeom prst="rect">
            <a:avLst/>
          </a:prstGeom>
          <a:solidFill>
            <a:srgbClr val="1D0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p:cNvPicPr preferRelativeResize="0"/>
          <p:nvPr/>
        </p:nvPicPr>
        <p:blipFill rotWithShape="1">
          <a:blip r:embed="rId3">
            <a:alphaModFix amt="17000"/>
          </a:blip>
          <a:srcRect l="9388" t="22229" r="12766" b="14583"/>
          <a:stretch/>
        </p:blipFill>
        <p:spPr>
          <a:xfrm>
            <a:off x="-25" y="0"/>
            <a:ext cx="9144003" cy="5143500"/>
          </a:xfrm>
          <a:prstGeom prst="rect">
            <a:avLst/>
          </a:prstGeom>
          <a:noFill/>
          <a:ln>
            <a:noFill/>
          </a:ln>
        </p:spPr>
      </p:pic>
      <p:sp>
        <p:nvSpPr>
          <p:cNvPr id="12" name="Google Shape;12;p2"/>
          <p:cNvSpPr/>
          <p:nvPr/>
        </p:nvSpPr>
        <p:spPr>
          <a:xfrm>
            <a:off x="298712" y="290163"/>
            <a:ext cx="8530205" cy="4523919"/>
          </a:xfrm>
          <a:custGeom>
            <a:avLst/>
            <a:gdLst/>
            <a:ahLst/>
            <a:cxnLst/>
            <a:rect l="l" t="t" r="r" b="b"/>
            <a:pathLst>
              <a:path w="55836" h="30667" extrusionOk="0">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w="9525" cap="flat" cmpd="sng">
            <a:solidFill>
              <a:srgbClr val="5F2E79"/>
            </a:solidFill>
            <a:prstDash val="solid"/>
            <a:round/>
            <a:headEnd type="none" w="sm" len="sm"/>
            <a:tailEnd type="none" w="sm" len="sm"/>
          </a:ln>
          <a:effectLst>
            <a:outerShdw blurRad="85725" dist="47625" dir="1140000" algn="bl" rotWithShape="0">
              <a:schemeClr val="dk2">
                <a:alpha val="3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327775" y="1136050"/>
            <a:ext cx="8509800" cy="2180400"/>
          </a:xfrm>
          <a:prstGeom prst="rect">
            <a:avLst/>
          </a:prstGeom>
          <a:effectLst>
            <a:outerShdw blurRad="314325" dist="28575" dir="3900000" algn="bl" rotWithShape="0">
              <a:schemeClr val="lt2">
                <a:alpha val="40000"/>
              </a:schemeClr>
            </a:outerShdw>
          </a:effectLst>
        </p:spPr>
        <p:txBody>
          <a:bodyPr spcFirstLastPara="1" wrap="square" lIns="91425" tIns="91425" rIns="91425" bIns="91425" anchor="ctr" anchorCtr="0">
            <a:noAutofit/>
          </a:bodyPr>
          <a:lstStyle>
            <a:lvl1pPr lvl="0" algn="ctr">
              <a:spcBef>
                <a:spcPts val="0"/>
              </a:spcBef>
              <a:spcAft>
                <a:spcPts val="0"/>
              </a:spcAft>
              <a:buClr>
                <a:schemeClr val="lt1"/>
              </a:buClr>
              <a:buSzPts val="5200"/>
              <a:buFont typeface="Roboto"/>
              <a:buNone/>
              <a:defRPr sz="4600" b="1">
                <a:solidFill>
                  <a:schemeClr val="lt1"/>
                </a:solidFill>
                <a:latin typeface="Roboto"/>
                <a:ea typeface="Roboto"/>
                <a:cs typeface="Roboto"/>
                <a:sym typeface="Roboto"/>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2656975" y="3331500"/>
            <a:ext cx="38718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1400"/>
              <a:buFont typeface="Roboto"/>
              <a:buNone/>
              <a:defRPr sz="1600">
                <a:solidFill>
                  <a:schemeClr val="lt1"/>
                </a:solidFill>
                <a:latin typeface="Roboto"/>
                <a:ea typeface="Roboto"/>
                <a:cs typeface="Roboto"/>
                <a:sym typeface="Robo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5" name="Google Shape;15;p2"/>
          <p:cNvSpPr/>
          <p:nvPr/>
        </p:nvSpPr>
        <p:spPr>
          <a:xfrm>
            <a:off x="814050" y="1154175"/>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68225" y="821175"/>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737850" y="954800"/>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flipH="1">
            <a:off x="874925" y="3081325"/>
            <a:ext cx="3945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flipH="1">
            <a:off x="1052900" y="3414325"/>
            <a:ext cx="195300" cy="37500"/>
          </a:xfrm>
          <a:prstGeom prst="rect">
            <a:avLst/>
          </a:prstGeom>
          <a:solidFill>
            <a:srgbClr val="FF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flipH="1">
            <a:off x="1874925" y="3280700"/>
            <a:ext cx="1476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7671600" y="4065725"/>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7388025" y="4398725"/>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6613700" y="4265100"/>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 name="Google Shape;24;p2"/>
          <p:cNvPicPr preferRelativeResize="0"/>
          <p:nvPr/>
        </p:nvPicPr>
        <p:blipFill rotWithShape="1">
          <a:blip r:embed="rId4">
            <a:alphaModFix/>
          </a:blip>
          <a:srcRect l="4173" t="13326" r="65426" b="58272"/>
          <a:stretch/>
        </p:blipFill>
        <p:spPr>
          <a:xfrm flipH="1">
            <a:off x="5952774" y="-260675"/>
            <a:ext cx="2774026" cy="1805826"/>
          </a:xfrm>
          <a:prstGeom prst="rect">
            <a:avLst/>
          </a:prstGeom>
          <a:noFill/>
          <a:ln>
            <a:noFill/>
          </a:ln>
        </p:spPr>
      </p:pic>
      <p:pic>
        <p:nvPicPr>
          <p:cNvPr id="25" name="Google Shape;25;p2"/>
          <p:cNvPicPr preferRelativeResize="0"/>
          <p:nvPr/>
        </p:nvPicPr>
        <p:blipFill rotWithShape="1">
          <a:blip r:embed="rId4">
            <a:alphaModFix/>
          </a:blip>
          <a:srcRect l="4173" t="13326" r="65426" b="58272"/>
          <a:stretch/>
        </p:blipFill>
        <p:spPr>
          <a:xfrm rot="10800000" flipH="1">
            <a:off x="204200" y="3603351"/>
            <a:ext cx="2681923" cy="174587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512"/>
        <p:cNvGrpSpPr/>
        <p:nvPr/>
      </p:nvGrpSpPr>
      <p:grpSpPr>
        <a:xfrm>
          <a:off x="0" y="0"/>
          <a:ext cx="0" cy="0"/>
          <a:chOff x="0" y="0"/>
          <a:chExt cx="0" cy="0"/>
        </a:xfrm>
      </p:grpSpPr>
      <p:sp>
        <p:nvSpPr>
          <p:cNvPr id="513" name="Google Shape;513;p34"/>
          <p:cNvSpPr/>
          <p:nvPr/>
        </p:nvSpPr>
        <p:spPr>
          <a:xfrm>
            <a:off x="0" y="-50"/>
            <a:ext cx="9144000" cy="5143500"/>
          </a:xfrm>
          <a:prstGeom prst="rect">
            <a:avLst/>
          </a:prstGeom>
          <a:solidFill>
            <a:srgbClr val="1D0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4" name="Google Shape;514;p34"/>
          <p:cNvPicPr preferRelativeResize="0"/>
          <p:nvPr/>
        </p:nvPicPr>
        <p:blipFill rotWithShape="1">
          <a:blip r:embed="rId3">
            <a:alphaModFix amt="17000"/>
          </a:blip>
          <a:srcRect l="9388" t="22229" r="12766" b="14583"/>
          <a:stretch/>
        </p:blipFill>
        <p:spPr>
          <a:xfrm>
            <a:off x="-25" y="0"/>
            <a:ext cx="9144003" cy="5143500"/>
          </a:xfrm>
          <a:prstGeom prst="rect">
            <a:avLst/>
          </a:prstGeom>
          <a:noFill/>
          <a:ln>
            <a:noFill/>
          </a:ln>
        </p:spPr>
      </p:pic>
      <p:sp>
        <p:nvSpPr>
          <p:cNvPr id="515" name="Google Shape;515;p34"/>
          <p:cNvSpPr/>
          <p:nvPr/>
        </p:nvSpPr>
        <p:spPr>
          <a:xfrm>
            <a:off x="298712" y="290163"/>
            <a:ext cx="8530205" cy="4523919"/>
          </a:xfrm>
          <a:custGeom>
            <a:avLst/>
            <a:gdLst/>
            <a:ahLst/>
            <a:cxnLst/>
            <a:rect l="l" t="t" r="r" b="b"/>
            <a:pathLst>
              <a:path w="55836" h="30667" extrusionOk="0">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w="9525" cap="flat" cmpd="sng">
            <a:solidFill>
              <a:srgbClr val="5F2E79"/>
            </a:solidFill>
            <a:prstDash val="solid"/>
            <a:round/>
            <a:headEnd type="none" w="sm" len="sm"/>
            <a:tailEnd type="none" w="sm" len="sm"/>
          </a:ln>
          <a:effectLst>
            <a:outerShdw blurRad="85725" dist="47625" dir="1140000" algn="bl" rotWithShape="0">
              <a:schemeClr val="dk2">
                <a:alpha val="3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4"/>
          <p:cNvSpPr/>
          <p:nvPr/>
        </p:nvSpPr>
        <p:spPr>
          <a:xfrm flipH="1">
            <a:off x="3614225" y="1083500"/>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4"/>
          <p:cNvSpPr/>
          <p:nvPr/>
        </p:nvSpPr>
        <p:spPr>
          <a:xfrm flipH="1">
            <a:off x="3559250" y="750500"/>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4"/>
          <p:cNvSpPr/>
          <p:nvPr/>
        </p:nvSpPr>
        <p:spPr>
          <a:xfrm flipH="1">
            <a:off x="2861125" y="884125"/>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4"/>
          <p:cNvSpPr/>
          <p:nvPr/>
        </p:nvSpPr>
        <p:spPr>
          <a:xfrm rot="10800000" flipH="1">
            <a:off x="997925" y="3370500"/>
            <a:ext cx="3945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4"/>
          <p:cNvSpPr/>
          <p:nvPr/>
        </p:nvSpPr>
        <p:spPr>
          <a:xfrm rot="10800000" flipH="1">
            <a:off x="1252100" y="3703500"/>
            <a:ext cx="195300" cy="37500"/>
          </a:xfrm>
          <a:prstGeom prst="rect">
            <a:avLst/>
          </a:prstGeom>
          <a:solidFill>
            <a:srgbClr val="FF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4"/>
          <p:cNvSpPr/>
          <p:nvPr/>
        </p:nvSpPr>
        <p:spPr>
          <a:xfrm rot="10800000" flipH="1">
            <a:off x="1997925" y="3569875"/>
            <a:ext cx="1476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4"/>
          <p:cNvSpPr/>
          <p:nvPr/>
        </p:nvSpPr>
        <p:spPr>
          <a:xfrm rot="10800000">
            <a:off x="7443000" y="4065725"/>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4"/>
          <p:cNvSpPr/>
          <p:nvPr/>
        </p:nvSpPr>
        <p:spPr>
          <a:xfrm rot="10800000">
            <a:off x="7388025" y="4398725"/>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4"/>
          <p:cNvSpPr/>
          <p:nvPr/>
        </p:nvSpPr>
        <p:spPr>
          <a:xfrm rot="10800000">
            <a:off x="6689900" y="4265100"/>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5" name="Google Shape;525;p34"/>
          <p:cNvPicPr preferRelativeResize="0"/>
          <p:nvPr/>
        </p:nvPicPr>
        <p:blipFill rotWithShape="1">
          <a:blip r:embed="rId4">
            <a:alphaModFix/>
          </a:blip>
          <a:srcRect l="79634" t="23164" r="8550" b="47919"/>
          <a:stretch/>
        </p:blipFill>
        <p:spPr>
          <a:xfrm rot="5400000" flipH="1">
            <a:off x="6149925" y="-617354"/>
            <a:ext cx="1750702" cy="29852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p:nvPr/>
        </p:nvSpPr>
        <p:spPr>
          <a:xfrm>
            <a:off x="0" y="-50"/>
            <a:ext cx="9144000" cy="5143500"/>
          </a:xfrm>
          <a:prstGeom prst="rect">
            <a:avLst/>
          </a:prstGeom>
          <a:solidFill>
            <a:srgbClr val="1D0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 name="Google Shape;28;p3"/>
          <p:cNvPicPr preferRelativeResize="0"/>
          <p:nvPr/>
        </p:nvPicPr>
        <p:blipFill rotWithShape="1">
          <a:blip r:embed="rId3">
            <a:alphaModFix amt="17000"/>
          </a:blip>
          <a:srcRect l="9388" t="22229" r="12766" b="14583"/>
          <a:stretch/>
        </p:blipFill>
        <p:spPr>
          <a:xfrm>
            <a:off x="-25" y="0"/>
            <a:ext cx="9144003" cy="5143500"/>
          </a:xfrm>
          <a:prstGeom prst="rect">
            <a:avLst/>
          </a:prstGeom>
          <a:noFill/>
          <a:ln>
            <a:noFill/>
          </a:ln>
        </p:spPr>
      </p:pic>
      <p:sp>
        <p:nvSpPr>
          <p:cNvPr id="29" name="Google Shape;29;p3"/>
          <p:cNvSpPr/>
          <p:nvPr/>
        </p:nvSpPr>
        <p:spPr>
          <a:xfrm>
            <a:off x="298712" y="290163"/>
            <a:ext cx="8530205" cy="4523919"/>
          </a:xfrm>
          <a:custGeom>
            <a:avLst/>
            <a:gdLst/>
            <a:ahLst/>
            <a:cxnLst/>
            <a:rect l="l" t="t" r="r" b="b"/>
            <a:pathLst>
              <a:path w="55836" h="30667" extrusionOk="0">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w="9525" cap="flat" cmpd="sng">
            <a:solidFill>
              <a:srgbClr val="5F2E79"/>
            </a:solidFill>
            <a:prstDash val="solid"/>
            <a:round/>
            <a:headEnd type="none" w="sm" len="sm"/>
            <a:tailEnd type="none" w="sm" len="sm"/>
          </a:ln>
          <a:effectLst>
            <a:outerShdw blurRad="85725" dist="47625" dir="1140000" algn="bl" rotWithShape="0">
              <a:schemeClr val="dk2">
                <a:alpha val="3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760350" y="1196225"/>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7705375" y="863225"/>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flipH="1">
            <a:off x="7007250" y="996850"/>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10800000" flipH="1">
            <a:off x="979125" y="4059450"/>
            <a:ext cx="3945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10800000" flipH="1">
            <a:off x="1233300" y="4392450"/>
            <a:ext cx="195300" cy="37500"/>
          </a:xfrm>
          <a:prstGeom prst="rect">
            <a:avLst/>
          </a:prstGeom>
          <a:solidFill>
            <a:srgbClr val="FF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0800000" flipH="1">
            <a:off x="1979125" y="4258825"/>
            <a:ext cx="1476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0800000" flipH="1">
            <a:off x="6612750" y="1731675"/>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0800000" flipH="1">
            <a:off x="6866925" y="2064675"/>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10800000" flipH="1">
            <a:off x="7612750" y="1931050"/>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txBox="1">
            <a:spLocks noGrp="1"/>
          </p:cNvSpPr>
          <p:nvPr>
            <p:ph type="title"/>
          </p:nvPr>
        </p:nvSpPr>
        <p:spPr>
          <a:xfrm>
            <a:off x="864225" y="1941250"/>
            <a:ext cx="55395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 name="Google Shape;40;p3"/>
          <p:cNvSpPr txBox="1">
            <a:spLocks noGrp="1"/>
          </p:cNvSpPr>
          <p:nvPr>
            <p:ph type="title" idx="2" hasCustomPrompt="1"/>
          </p:nvPr>
        </p:nvSpPr>
        <p:spPr>
          <a:xfrm>
            <a:off x="2501175" y="1175650"/>
            <a:ext cx="2265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1" name="Google Shape;41;p3"/>
          <p:cNvSpPr txBox="1">
            <a:spLocks noGrp="1"/>
          </p:cNvSpPr>
          <p:nvPr>
            <p:ph type="subTitle" idx="1"/>
          </p:nvPr>
        </p:nvSpPr>
        <p:spPr>
          <a:xfrm>
            <a:off x="1752675" y="2761625"/>
            <a:ext cx="3762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220"/>
        <p:cNvGrpSpPr/>
        <p:nvPr/>
      </p:nvGrpSpPr>
      <p:grpSpPr>
        <a:xfrm>
          <a:off x="0" y="0"/>
          <a:ext cx="0" cy="0"/>
          <a:chOff x="0" y="0"/>
          <a:chExt cx="0" cy="0"/>
        </a:xfrm>
      </p:grpSpPr>
      <p:sp>
        <p:nvSpPr>
          <p:cNvPr id="221" name="Google Shape;221;p16"/>
          <p:cNvSpPr/>
          <p:nvPr/>
        </p:nvSpPr>
        <p:spPr>
          <a:xfrm>
            <a:off x="0" y="-50"/>
            <a:ext cx="9144000" cy="5143500"/>
          </a:xfrm>
          <a:prstGeom prst="rect">
            <a:avLst/>
          </a:prstGeom>
          <a:solidFill>
            <a:srgbClr val="1D0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2" name="Google Shape;222;p16"/>
          <p:cNvPicPr preferRelativeResize="0"/>
          <p:nvPr/>
        </p:nvPicPr>
        <p:blipFill rotWithShape="1">
          <a:blip r:embed="rId3">
            <a:alphaModFix amt="17000"/>
          </a:blip>
          <a:srcRect l="9388" t="22229" r="12766" b="14583"/>
          <a:stretch/>
        </p:blipFill>
        <p:spPr>
          <a:xfrm>
            <a:off x="-25" y="0"/>
            <a:ext cx="9144003" cy="5143500"/>
          </a:xfrm>
          <a:prstGeom prst="rect">
            <a:avLst/>
          </a:prstGeom>
          <a:noFill/>
          <a:ln>
            <a:noFill/>
          </a:ln>
        </p:spPr>
      </p:pic>
      <p:sp>
        <p:nvSpPr>
          <p:cNvPr id="223" name="Google Shape;223;p16"/>
          <p:cNvSpPr/>
          <p:nvPr/>
        </p:nvSpPr>
        <p:spPr>
          <a:xfrm>
            <a:off x="298712" y="290163"/>
            <a:ext cx="8530205" cy="4523919"/>
          </a:xfrm>
          <a:custGeom>
            <a:avLst/>
            <a:gdLst/>
            <a:ahLst/>
            <a:cxnLst/>
            <a:rect l="l" t="t" r="r" b="b"/>
            <a:pathLst>
              <a:path w="55836" h="30667" extrusionOk="0">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w="9525" cap="flat" cmpd="sng">
            <a:solidFill>
              <a:srgbClr val="5F2E79"/>
            </a:solidFill>
            <a:prstDash val="solid"/>
            <a:round/>
            <a:headEnd type="none" w="sm" len="sm"/>
            <a:tailEnd type="none" w="sm" len="sm"/>
          </a:ln>
          <a:effectLst>
            <a:outerShdw blurRad="85725" dist="47625" dir="1140000" algn="bl" rotWithShape="0">
              <a:schemeClr val="dk2">
                <a:alpha val="3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6"/>
          <p:cNvSpPr/>
          <p:nvPr/>
        </p:nvSpPr>
        <p:spPr>
          <a:xfrm flipH="1">
            <a:off x="3614225" y="1083500"/>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6"/>
          <p:cNvSpPr/>
          <p:nvPr/>
        </p:nvSpPr>
        <p:spPr>
          <a:xfrm flipH="1">
            <a:off x="3559250" y="750500"/>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6"/>
          <p:cNvSpPr/>
          <p:nvPr/>
        </p:nvSpPr>
        <p:spPr>
          <a:xfrm flipH="1">
            <a:off x="2861125" y="884125"/>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6"/>
          <p:cNvSpPr/>
          <p:nvPr/>
        </p:nvSpPr>
        <p:spPr>
          <a:xfrm rot="10800000" flipH="1">
            <a:off x="997925" y="3370500"/>
            <a:ext cx="3945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6"/>
          <p:cNvSpPr/>
          <p:nvPr/>
        </p:nvSpPr>
        <p:spPr>
          <a:xfrm rot="10800000" flipH="1">
            <a:off x="1252100" y="3703500"/>
            <a:ext cx="195300" cy="37500"/>
          </a:xfrm>
          <a:prstGeom prst="rect">
            <a:avLst/>
          </a:prstGeom>
          <a:solidFill>
            <a:srgbClr val="FF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6"/>
          <p:cNvSpPr/>
          <p:nvPr/>
        </p:nvSpPr>
        <p:spPr>
          <a:xfrm rot="10800000" flipH="1">
            <a:off x="1997925" y="3569875"/>
            <a:ext cx="1476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6"/>
          <p:cNvSpPr/>
          <p:nvPr/>
        </p:nvSpPr>
        <p:spPr>
          <a:xfrm rot="10800000">
            <a:off x="7443000" y="4065725"/>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6"/>
          <p:cNvSpPr/>
          <p:nvPr/>
        </p:nvSpPr>
        <p:spPr>
          <a:xfrm rot="10800000">
            <a:off x="7388025" y="4398725"/>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p:nvPr/>
        </p:nvSpPr>
        <p:spPr>
          <a:xfrm rot="10800000">
            <a:off x="6689900" y="4265100"/>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6"/>
          <p:cNvSpPr txBox="1">
            <a:spLocks noGrp="1"/>
          </p:cNvSpPr>
          <p:nvPr>
            <p:ph type="title"/>
          </p:nvPr>
        </p:nvSpPr>
        <p:spPr>
          <a:xfrm>
            <a:off x="1631900" y="1589223"/>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34" name="Google Shape;234;p16"/>
          <p:cNvSpPr txBox="1">
            <a:spLocks noGrp="1"/>
          </p:cNvSpPr>
          <p:nvPr>
            <p:ph type="subTitle" idx="1"/>
          </p:nvPr>
        </p:nvSpPr>
        <p:spPr>
          <a:xfrm>
            <a:off x="3153350" y="223680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2"/>
        <p:cNvGrpSpPr/>
        <p:nvPr/>
      </p:nvGrpSpPr>
      <p:grpSpPr>
        <a:xfrm>
          <a:off x="0" y="0"/>
          <a:ext cx="0" cy="0"/>
          <a:chOff x="0" y="0"/>
          <a:chExt cx="0" cy="0"/>
        </a:xfrm>
      </p:grpSpPr>
      <p:sp>
        <p:nvSpPr>
          <p:cNvPr id="263" name="Google Shape;263;p19"/>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bg>
      <p:bgPr>
        <a:blipFill>
          <a:blip r:embed="rId2">
            <a:alphaModFix/>
          </a:blip>
          <a:stretch>
            <a:fillRect/>
          </a:stretch>
        </a:blipFill>
        <a:effectLst/>
      </p:bgPr>
    </p:bg>
    <p:spTree>
      <p:nvGrpSpPr>
        <p:cNvPr id="1" name="Shape 264"/>
        <p:cNvGrpSpPr/>
        <p:nvPr/>
      </p:nvGrpSpPr>
      <p:grpSpPr>
        <a:xfrm>
          <a:off x="0" y="0"/>
          <a:ext cx="0" cy="0"/>
          <a:chOff x="0" y="0"/>
          <a:chExt cx="0" cy="0"/>
        </a:xfrm>
      </p:grpSpPr>
      <p:sp>
        <p:nvSpPr>
          <p:cNvPr id="265" name="Google Shape;265;p20"/>
          <p:cNvSpPr/>
          <p:nvPr/>
        </p:nvSpPr>
        <p:spPr>
          <a:xfrm>
            <a:off x="0" y="-50"/>
            <a:ext cx="9144000" cy="5143500"/>
          </a:xfrm>
          <a:prstGeom prst="rect">
            <a:avLst/>
          </a:prstGeom>
          <a:solidFill>
            <a:srgbClr val="1D0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6" name="Google Shape;266;p20"/>
          <p:cNvPicPr preferRelativeResize="0"/>
          <p:nvPr/>
        </p:nvPicPr>
        <p:blipFill rotWithShape="1">
          <a:blip r:embed="rId3">
            <a:alphaModFix amt="17000"/>
          </a:blip>
          <a:srcRect l="9388" t="22229" r="12766" b="14583"/>
          <a:stretch/>
        </p:blipFill>
        <p:spPr>
          <a:xfrm>
            <a:off x="-25" y="0"/>
            <a:ext cx="9144003" cy="5143500"/>
          </a:xfrm>
          <a:prstGeom prst="rect">
            <a:avLst/>
          </a:prstGeom>
          <a:noFill/>
          <a:ln>
            <a:noFill/>
          </a:ln>
        </p:spPr>
      </p:pic>
      <p:sp>
        <p:nvSpPr>
          <p:cNvPr id="267" name="Google Shape;267;p20"/>
          <p:cNvSpPr/>
          <p:nvPr/>
        </p:nvSpPr>
        <p:spPr>
          <a:xfrm>
            <a:off x="298712" y="290163"/>
            <a:ext cx="8530205" cy="4523919"/>
          </a:xfrm>
          <a:custGeom>
            <a:avLst/>
            <a:gdLst/>
            <a:ahLst/>
            <a:cxnLst/>
            <a:rect l="l" t="t" r="r" b="b"/>
            <a:pathLst>
              <a:path w="55836" h="30667" extrusionOk="0">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w="9525" cap="flat" cmpd="sng">
            <a:solidFill>
              <a:srgbClr val="5F2E79"/>
            </a:solidFill>
            <a:prstDash val="solid"/>
            <a:round/>
            <a:headEnd type="none" w="sm" len="sm"/>
            <a:tailEnd type="none" w="sm" len="sm"/>
          </a:ln>
          <a:effectLst>
            <a:outerShdw blurRad="85725" dist="47625" dir="1140000" algn="bl" rotWithShape="0">
              <a:schemeClr val="dk2">
                <a:alpha val="3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0"/>
          <p:cNvSpPr/>
          <p:nvPr/>
        </p:nvSpPr>
        <p:spPr>
          <a:xfrm flipH="1">
            <a:off x="7957625" y="1083500"/>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0"/>
          <p:cNvSpPr/>
          <p:nvPr/>
        </p:nvSpPr>
        <p:spPr>
          <a:xfrm flipH="1">
            <a:off x="7902650" y="750500"/>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0"/>
          <p:cNvSpPr/>
          <p:nvPr/>
        </p:nvSpPr>
        <p:spPr>
          <a:xfrm flipH="1">
            <a:off x="7204525" y="884125"/>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0"/>
          <p:cNvSpPr txBox="1">
            <a:spLocks noGrp="1"/>
          </p:cNvSpPr>
          <p:nvPr>
            <p:ph type="title"/>
          </p:nvPr>
        </p:nvSpPr>
        <p:spPr>
          <a:xfrm>
            <a:off x="720000" y="1971375"/>
            <a:ext cx="249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b="0">
                <a:latin typeface="Poppins Medium"/>
                <a:ea typeface="Poppins Medium"/>
                <a:cs typeface="Poppins Medium"/>
                <a:sym typeface="Poppins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2" name="Google Shape;272;p20"/>
          <p:cNvSpPr txBox="1">
            <a:spLocks noGrp="1"/>
          </p:cNvSpPr>
          <p:nvPr>
            <p:ph type="title" idx="2" hasCustomPrompt="1"/>
          </p:nvPr>
        </p:nvSpPr>
        <p:spPr>
          <a:xfrm>
            <a:off x="762850" y="14544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1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3" name="Google Shape;273;p20"/>
          <p:cNvSpPr txBox="1">
            <a:spLocks noGrp="1"/>
          </p:cNvSpPr>
          <p:nvPr>
            <p:ph type="subTitle" idx="1"/>
          </p:nvPr>
        </p:nvSpPr>
        <p:spPr>
          <a:xfrm>
            <a:off x="720000" y="24171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74" name="Google Shape;274;p20"/>
          <p:cNvSpPr txBox="1">
            <a:spLocks noGrp="1"/>
          </p:cNvSpPr>
          <p:nvPr>
            <p:ph type="title" idx="3"/>
          </p:nvPr>
        </p:nvSpPr>
        <p:spPr>
          <a:xfrm>
            <a:off x="3403801" y="1971375"/>
            <a:ext cx="249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b="0">
                <a:latin typeface="Poppins Medium"/>
                <a:ea typeface="Poppins Medium"/>
                <a:cs typeface="Poppins Medium"/>
                <a:sym typeface="Poppins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5" name="Google Shape;275;p20"/>
          <p:cNvSpPr txBox="1">
            <a:spLocks noGrp="1"/>
          </p:cNvSpPr>
          <p:nvPr>
            <p:ph type="title" idx="4" hasCustomPrompt="1"/>
          </p:nvPr>
        </p:nvSpPr>
        <p:spPr>
          <a:xfrm>
            <a:off x="3425225" y="14544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1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6" name="Google Shape;276;p20"/>
          <p:cNvSpPr txBox="1">
            <a:spLocks noGrp="1"/>
          </p:cNvSpPr>
          <p:nvPr>
            <p:ph type="subTitle" idx="5"/>
          </p:nvPr>
        </p:nvSpPr>
        <p:spPr>
          <a:xfrm>
            <a:off x="3403800" y="24171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77" name="Google Shape;277;p20"/>
          <p:cNvSpPr txBox="1">
            <a:spLocks noGrp="1"/>
          </p:cNvSpPr>
          <p:nvPr>
            <p:ph type="title" idx="6"/>
          </p:nvPr>
        </p:nvSpPr>
        <p:spPr>
          <a:xfrm>
            <a:off x="6087600" y="1971375"/>
            <a:ext cx="249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b="0">
                <a:latin typeface="Poppins Medium"/>
                <a:ea typeface="Poppins Medium"/>
                <a:cs typeface="Poppins Medium"/>
                <a:sym typeface="Poppins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8" name="Google Shape;278;p20"/>
          <p:cNvSpPr txBox="1">
            <a:spLocks noGrp="1"/>
          </p:cNvSpPr>
          <p:nvPr>
            <p:ph type="title" idx="7" hasCustomPrompt="1"/>
          </p:nvPr>
        </p:nvSpPr>
        <p:spPr>
          <a:xfrm>
            <a:off x="6087600" y="14544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1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9" name="Google Shape;279;p20"/>
          <p:cNvSpPr txBox="1">
            <a:spLocks noGrp="1"/>
          </p:cNvSpPr>
          <p:nvPr>
            <p:ph type="subTitle" idx="8"/>
          </p:nvPr>
        </p:nvSpPr>
        <p:spPr>
          <a:xfrm>
            <a:off x="6087600" y="24171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0" name="Google Shape;280;p20"/>
          <p:cNvSpPr txBox="1">
            <a:spLocks noGrp="1"/>
          </p:cNvSpPr>
          <p:nvPr>
            <p:ph type="title" idx="9"/>
          </p:nvPr>
        </p:nvSpPr>
        <p:spPr>
          <a:xfrm>
            <a:off x="720000" y="3608375"/>
            <a:ext cx="249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b="0">
                <a:latin typeface="Poppins Medium"/>
                <a:ea typeface="Poppins Medium"/>
                <a:cs typeface="Poppins Medium"/>
                <a:sym typeface="Poppins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1" name="Google Shape;281;p20"/>
          <p:cNvSpPr txBox="1">
            <a:spLocks noGrp="1"/>
          </p:cNvSpPr>
          <p:nvPr>
            <p:ph type="title" idx="13" hasCustomPrompt="1"/>
          </p:nvPr>
        </p:nvSpPr>
        <p:spPr>
          <a:xfrm>
            <a:off x="720000" y="3063275"/>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1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2" name="Google Shape;282;p20"/>
          <p:cNvSpPr txBox="1">
            <a:spLocks noGrp="1"/>
          </p:cNvSpPr>
          <p:nvPr>
            <p:ph type="subTitle" idx="14"/>
          </p:nvPr>
        </p:nvSpPr>
        <p:spPr>
          <a:xfrm>
            <a:off x="720000" y="40541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3" name="Google Shape;283;p20"/>
          <p:cNvSpPr txBox="1">
            <a:spLocks noGrp="1"/>
          </p:cNvSpPr>
          <p:nvPr>
            <p:ph type="title" idx="15"/>
          </p:nvPr>
        </p:nvSpPr>
        <p:spPr>
          <a:xfrm>
            <a:off x="3403801" y="3608375"/>
            <a:ext cx="249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b="0">
                <a:latin typeface="Poppins Medium"/>
                <a:ea typeface="Poppins Medium"/>
                <a:cs typeface="Poppins Medium"/>
                <a:sym typeface="Poppins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4" name="Google Shape;284;p20"/>
          <p:cNvSpPr txBox="1">
            <a:spLocks noGrp="1"/>
          </p:cNvSpPr>
          <p:nvPr>
            <p:ph type="title" idx="16" hasCustomPrompt="1"/>
          </p:nvPr>
        </p:nvSpPr>
        <p:spPr>
          <a:xfrm>
            <a:off x="3425225" y="3063275"/>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1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5" name="Google Shape;285;p20"/>
          <p:cNvSpPr txBox="1">
            <a:spLocks noGrp="1"/>
          </p:cNvSpPr>
          <p:nvPr>
            <p:ph type="subTitle" idx="17"/>
          </p:nvPr>
        </p:nvSpPr>
        <p:spPr>
          <a:xfrm>
            <a:off x="3403800" y="40541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6" name="Google Shape;286;p20"/>
          <p:cNvSpPr txBox="1">
            <a:spLocks noGrp="1"/>
          </p:cNvSpPr>
          <p:nvPr>
            <p:ph type="title" idx="18"/>
          </p:nvPr>
        </p:nvSpPr>
        <p:spPr>
          <a:xfrm>
            <a:off x="6087600" y="3608375"/>
            <a:ext cx="249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b="0">
                <a:latin typeface="Poppins Medium"/>
                <a:ea typeface="Poppins Medium"/>
                <a:cs typeface="Poppins Medium"/>
                <a:sym typeface="Poppins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7" name="Google Shape;287;p20"/>
          <p:cNvSpPr txBox="1">
            <a:spLocks noGrp="1"/>
          </p:cNvSpPr>
          <p:nvPr>
            <p:ph type="title" idx="19" hasCustomPrompt="1"/>
          </p:nvPr>
        </p:nvSpPr>
        <p:spPr>
          <a:xfrm>
            <a:off x="6087600" y="3063275"/>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1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8" name="Google Shape;288;p20"/>
          <p:cNvSpPr txBox="1">
            <a:spLocks noGrp="1"/>
          </p:cNvSpPr>
          <p:nvPr>
            <p:ph type="subTitle" idx="20"/>
          </p:nvPr>
        </p:nvSpPr>
        <p:spPr>
          <a:xfrm>
            <a:off x="6087600" y="40541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9" name="Google Shape;289;p20"/>
          <p:cNvSpPr txBox="1">
            <a:spLocks noGrp="1"/>
          </p:cNvSpPr>
          <p:nvPr>
            <p:ph type="title" idx="21"/>
          </p:nvPr>
        </p:nvSpPr>
        <p:spPr>
          <a:xfrm>
            <a:off x="720000" y="5974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bg>
      <p:bgPr>
        <a:blipFill>
          <a:blip r:embed="rId2">
            <a:alphaModFix/>
          </a:blip>
          <a:stretch>
            <a:fillRect/>
          </a:stretch>
        </a:blipFill>
        <a:effectLst/>
      </p:bgPr>
    </p:bg>
    <p:spTree>
      <p:nvGrpSpPr>
        <p:cNvPr id="1" name="Shape 290"/>
        <p:cNvGrpSpPr/>
        <p:nvPr/>
      </p:nvGrpSpPr>
      <p:grpSpPr>
        <a:xfrm>
          <a:off x="0" y="0"/>
          <a:ext cx="0" cy="0"/>
          <a:chOff x="0" y="0"/>
          <a:chExt cx="0" cy="0"/>
        </a:xfrm>
      </p:grpSpPr>
      <p:sp>
        <p:nvSpPr>
          <p:cNvPr id="291" name="Google Shape;291;p21"/>
          <p:cNvSpPr/>
          <p:nvPr/>
        </p:nvSpPr>
        <p:spPr>
          <a:xfrm>
            <a:off x="-91525" y="-39125"/>
            <a:ext cx="9251400" cy="5182500"/>
          </a:xfrm>
          <a:prstGeom prst="rect">
            <a:avLst/>
          </a:prstGeom>
          <a:solidFill>
            <a:srgbClr val="1D0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2" name="Google Shape;292;p21"/>
          <p:cNvPicPr preferRelativeResize="0"/>
          <p:nvPr/>
        </p:nvPicPr>
        <p:blipFill rotWithShape="1">
          <a:blip r:embed="rId3">
            <a:alphaModFix amt="17000"/>
          </a:blip>
          <a:srcRect l="8608" t="21534" r="12264" b="14584"/>
          <a:stretch/>
        </p:blipFill>
        <p:spPr>
          <a:xfrm>
            <a:off x="-91525" y="-56375"/>
            <a:ext cx="9310674" cy="5199874"/>
          </a:xfrm>
          <a:prstGeom prst="rect">
            <a:avLst/>
          </a:prstGeom>
          <a:noFill/>
          <a:ln>
            <a:noFill/>
          </a:ln>
        </p:spPr>
      </p:pic>
      <p:sp>
        <p:nvSpPr>
          <p:cNvPr id="293" name="Google Shape;293;p21"/>
          <p:cNvSpPr/>
          <p:nvPr/>
        </p:nvSpPr>
        <p:spPr>
          <a:xfrm>
            <a:off x="327775" y="290163"/>
            <a:ext cx="8530205" cy="4523919"/>
          </a:xfrm>
          <a:custGeom>
            <a:avLst/>
            <a:gdLst/>
            <a:ahLst/>
            <a:cxnLst/>
            <a:rect l="l" t="t" r="r" b="b"/>
            <a:pathLst>
              <a:path w="55836" h="30667" extrusionOk="0">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w="9525" cap="flat" cmpd="sng">
            <a:solidFill>
              <a:srgbClr val="5F2E79"/>
            </a:solidFill>
            <a:prstDash val="solid"/>
            <a:round/>
            <a:headEnd type="none" w="sm" len="sm"/>
            <a:tailEnd type="none" w="sm" len="sm"/>
          </a:ln>
          <a:effectLst>
            <a:outerShdw blurRad="85725" dist="47625" dir="1140000" algn="bl" rotWithShape="0">
              <a:schemeClr val="dk2">
                <a:alpha val="3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1"/>
          <p:cNvSpPr/>
          <p:nvPr/>
        </p:nvSpPr>
        <p:spPr>
          <a:xfrm flipH="1">
            <a:off x="3614225" y="1083500"/>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1"/>
          <p:cNvSpPr/>
          <p:nvPr/>
        </p:nvSpPr>
        <p:spPr>
          <a:xfrm flipH="1">
            <a:off x="3559250" y="750500"/>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1"/>
          <p:cNvSpPr/>
          <p:nvPr/>
        </p:nvSpPr>
        <p:spPr>
          <a:xfrm flipH="1">
            <a:off x="2861125" y="884125"/>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1"/>
          <p:cNvSpPr/>
          <p:nvPr/>
        </p:nvSpPr>
        <p:spPr>
          <a:xfrm>
            <a:off x="715100" y="3853800"/>
            <a:ext cx="3945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1"/>
          <p:cNvSpPr/>
          <p:nvPr/>
        </p:nvSpPr>
        <p:spPr>
          <a:xfrm>
            <a:off x="969275" y="3520800"/>
            <a:ext cx="195300" cy="37500"/>
          </a:xfrm>
          <a:prstGeom prst="rect">
            <a:avLst/>
          </a:prstGeom>
          <a:solidFill>
            <a:srgbClr val="FF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1"/>
          <p:cNvSpPr/>
          <p:nvPr/>
        </p:nvSpPr>
        <p:spPr>
          <a:xfrm>
            <a:off x="1715100" y="3654425"/>
            <a:ext cx="1476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1"/>
          <p:cNvSpPr/>
          <p:nvPr/>
        </p:nvSpPr>
        <p:spPr>
          <a:xfrm rot="10800000">
            <a:off x="7443000" y="4065725"/>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1"/>
          <p:cNvSpPr/>
          <p:nvPr/>
        </p:nvSpPr>
        <p:spPr>
          <a:xfrm rot="10800000">
            <a:off x="7388025" y="4398725"/>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1"/>
          <p:cNvSpPr/>
          <p:nvPr/>
        </p:nvSpPr>
        <p:spPr>
          <a:xfrm rot="10800000">
            <a:off x="6689900" y="4265100"/>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1"/>
          <p:cNvSpPr txBox="1">
            <a:spLocks noGrp="1"/>
          </p:cNvSpPr>
          <p:nvPr>
            <p:ph type="title"/>
          </p:nvPr>
        </p:nvSpPr>
        <p:spPr>
          <a:xfrm>
            <a:off x="2290025" y="3118525"/>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04" name="Google Shape;304;p21"/>
          <p:cNvSpPr txBox="1">
            <a:spLocks noGrp="1"/>
          </p:cNvSpPr>
          <p:nvPr>
            <p:ph type="subTitle" idx="1"/>
          </p:nvPr>
        </p:nvSpPr>
        <p:spPr>
          <a:xfrm>
            <a:off x="1458125" y="1569550"/>
            <a:ext cx="62277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CUSTOM_1_1">
    <p:bg>
      <p:bgPr>
        <a:blipFill>
          <a:blip r:embed="rId2">
            <a:alphaModFix/>
          </a:blip>
          <a:stretch>
            <a:fillRect/>
          </a:stretch>
        </a:blipFill>
        <a:effectLst/>
      </p:bgPr>
    </p:bg>
    <p:spTree>
      <p:nvGrpSpPr>
        <p:cNvPr id="1" name="Shape 332"/>
        <p:cNvGrpSpPr/>
        <p:nvPr/>
      </p:nvGrpSpPr>
      <p:grpSpPr>
        <a:xfrm>
          <a:off x="0" y="0"/>
          <a:ext cx="0" cy="0"/>
          <a:chOff x="0" y="0"/>
          <a:chExt cx="0" cy="0"/>
        </a:xfrm>
      </p:grpSpPr>
      <p:grpSp>
        <p:nvGrpSpPr>
          <p:cNvPr id="333" name="Google Shape;333;p24"/>
          <p:cNvGrpSpPr/>
          <p:nvPr/>
        </p:nvGrpSpPr>
        <p:grpSpPr>
          <a:xfrm>
            <a:off x="-91525" y="-56375"/>
            <a:ext cx="9310674" cy="5199874"/>
            <a:chOff x="-91525" y="-56375"/>
            <a:chExt cx="9310674" cy="5199874"/>
          </a:xfrm>
        </p:grpSpPr>
        <p:sp>
          <p:nvSpPr>
            <p:cNvPr id="334" name="Google Shape;334;p24"/>
            <p:cNvSpPr/>
            <p:nvPr/>
          </p:nvSpPr>
          <p:spPr>
            <a:xfrm>
              <a:off x="-91525" y="-39125"/>
              <a:ext cx="9251400" cy="5182500"/>
            </a:xfrm>
            <a:prstGeom prst="rect">
              <a:avLst/>
            </a:prstGeom>
            <a:solidFill>
              <a:srgbClr val="1D0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5" name="Google Shape;335;p24"/>
            <p:cNvPicPr preferRelativeResize="0"/>
            <p:nvPr/>
          </p:nvPicPr>
          <p:blipFill rotWithShape="1">
            <a:blip r:embed="rId3">
              <a:alphaModFix amt="17000"/>
            </a:blip>
            <a:srcRect l="8608" t="21534" r="12264" b="14584"/>
            <a:stretch/>
          </p:blipFill>
          <p:spPr>
            <a:xfrm>
              <a:off x="-91525" y="-56375"/>
              <a:ext cx="9310674" cy="5199874"/>
            </a:xfrm>
            <a:prstGeom prst="rect">
              <a:avLst/>
            </a:prstGeom>
            <a:noFill/>
            <a:ln>
              <a:noFill/>
            </a:ln>
          </p:spPr>
        </p:pic>
        <p:sp>
          <p:nvSpPr>
            <p:cNvPr id="336" name="Google Shape;336;p24"/>
            <p:cNvSpPr/>
            <p:nvPr/>
          </p:nvSpPr>
          <p:spPr>
            <a:xfrm>
              <a:off x="327775" y="290163"/>
              <a:ext cx="8530205" cy="4523919"/>
            </a:xfrm>
            <a:custGeom>
              <a:avLst/>
              <a:gdLst/>
              <a:ahLst/>
              <a:cxnLst/>
              <a:rect l="l" t="t" r="r" b="b"/>
              <a:pathLst>
                <a:path w="55836" h="30667" extrusionOk="0">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w="9525" cap="flat" cmpd="sng">
              <a:solidFill>
                <a:srgbClr val="5F2E79"/>
              </a:solidFill>
              <a:prstDash val="solid"/>
              <a:round/>
              <a:headEnd type="none" w="sm" len="sm"/>
              <a:tailEnd type="none" w="sm" len="sm"/>
            </a:ln>
            <a:effectLst>
              <a:outerShdw blurRad="85725" dist="47625" dir="1140000" algn="bl" rotWithShape="0">
                <a:schemeClr val="dk2">
                  <a:alpha val="3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7" name="Google Shape;337;p24"/>
          <p:cNvSpPr/>
          <p:nvPr/>
        </p:nvSpPr>
        <p:spPr>
          <a:xfrm flipH="1">
            <a:off x="7664975" y="1903950"/>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flipH="1">
            <a:off x="7610000" y="1570950"/>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flipH="1">
            <a:off x="6911875" y="1704575"/>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rot="10800000" flipH="1">
            <a:off x="1073100" y="3990525"/>
            <a:ext cx="3945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rot="10800000" flipH="1">
            <a:off x="1327275" y="4323525"/>
            <a:ext cx="195300" cy="37500"/>
          </a:xfrm>
          <a:prstGeom prst="rect">
            <a:avLst/>
          </a:prstGeom>
          <a:solidFill>
            <a:srgbClr val="FF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4"/>
          <p:cNvSpPr/>
          <p:nvPr/>
        </p:nvSpPr>
        <p:spPr>
          <a:xfrm rot="10800000" flipH="1">
            <a:off x="2073100" y="4189900"/>
            <a:ext cx="1476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4"/>
          <p:cNvSpPr/>
          <p:nvPr/>
        </p:nvSpPr>
        <p:spPr>
          <a:xfrm rot="10800000">
            <a:off x="7443000" y="4065725"/>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4"/>
          <p:cNvSpPr/>
          <p:nvPr/>
        </p:nvSpPr>
        <p:spPr>
          <a:xfrm rot="10800000">
            <a:off x="7388025" y="4398725"/>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4"/>
          <p:cNvSpPr/>
          <p:nvPr/>
        </p:nvSpPr>
        <p:spPr>
          <a:xfrm rot="10800000">
            <a:off x="6689900" y="4265100"/>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4"/>
          <p:cNvSpPr txBox="1">
            <a:spLocks noGrp="1"/>
          </p:cNvSpPr>
          <p:nvPr>
            <p:ph type="subTitle" idx="1"/>
          </p:nvPr>
        </p:nvSpPr>
        <p:spPr>
          <a:xfrm>
            <a:off x="3808025" y="2339575"/>
            <a:ext cx="3577200" cy="740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7" name="Google Shape;347;p24"/>
          <p:cNvSpPr txBox="1">
            <a:spLocks noGrp="1"/>
          </p:cNvSpPr>
          <p:nvPr>
            <p:ph type="title"/>
          </p:nvPr>
        </p:nvSpPr>
        <p:spPr>
          <a:xfrm>
            <a:off x="3808025" y="1724475"/>
            <a:ext cx="46752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1_1_2">
    <p:bg>
      <p:bgPr>
        <a:blipFill>
          <a:blip r:embed="rId2">
            <a:alphaModFix/>
          </a:blip>
          <a:stretch>
            <a:fillRect/>
          </a:stretch>
        </a:blipFill>
        <a:effectLst/>
      </p:bgPr>
    </p:bg>
    <p:spTree>
      <p:nvGrpSpPr>
        <p:cNvPr id="1" name="Shape 348"/>
        <p:cNvGrpSpPr/>
        <p:nvPr/>
      </p:nvGrpSpPr>
      <p:grpSpPr>
        <a:xfrm>
          <a:off x="0" y="0"/>
          <a:ext cx="0" cy="0"/>
          <a:chOff x="0" y="0"/>
          <a:chExt cx="0" cy="0"/>
        </a:xfrm>
      </p:grpSpPr>
      <p:grpSp>
        <p:nvGrpSpPr>
          <p:cNvPr id="349" name="Google Shape;349;p25"/>
          <p:cNvGrpSpPr/>
          <p:nvPr/>
        </p:nvGrpSpPr>
        <p:grpSpPr>
          <a:xfrm>
            <a:off x="-91525" y="-56375"/>
            <a:ext cx="9310674" cy="5199874"/>
            <a:chOff x="-91525" y="-56375"/>
            <a:chExt cx="9310674" cy="5199874"/>
          </a:xfrm>
        </p:grpSpPr>
        <p:sp>
          <p:nvSpPr>
            <p:cNvPr id="350" name="Google Shape;350;p25"/>
            <p:cNvSpPr/>
            <p:nvPr/>
          </p:nvSpPr>
          <p:spPr>
            <a:xfrm>
              <a:off x="-91525" y="-39125"/>
              <a:ext cx="9251400" cy="5182500"/>
            </a:xfrm>
            <a:prstGeom prst="rect">
              <a:avLst/>
            </a:prstGeom>
            <a:solidFill>
              <a:srgbClr val="1D0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1" name="Google Shape;351;p25"/>
            <p:cNvPicPr preferRelativeResize="0"/>
            <p:nvPr/>
          </p:nvPicPr>
          <p:blipFill rotWithShape="1">
            <a:blip r:embed="rId3">
              <a:alphaModFix amt="17000"/>
            </a:blip>
            <a:srcRect l="8608" t="21534" r="12264" b="14584"/>
            <a:stretch/>
          </p:blipFill>
          <p:spPr>
            <a:xfrm>
              <a:off x="-91525" y="-56375"/>
              <a:ext cx="9310674" cy="5199874"/>
            </a:xfrm>
            <a:prstGeom prst="rect">
              <a:avLst/>
            </a:prstGeom>
            <a:noFill/>
            <a:ln>
              <a:noFill/>
            </a:ln>
          </p:spPr>
        </p:pic>
        <p:sp>
          <p:nvSpPr>
            <p:cNvPr id="352" name="Google Shape;352;p25"/>
            <p:cNvSpPr/>
            <p:nvPr/>
          </p:nvSpPr>
          <p:spPr>
            <a:xfrm>
              <a:off x="327775" y="290163"/>
              <a:ext cx="8530205" cy="4523919"/>
            </a:xfrm>
            <a:custGeom>
              <a:avLst/>
              <a:gdLst/>
              <a:ahLst/>
              <a:cxnLst/>
              <a:rect l="l" t="t" r="r" b="b"/>
              <a:pathLst>
                <a:path w="55836" h="30667" extrusionOk="0">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w="9525" cap="flat" cmpd="sng">
              <a:solidFill>
                <a:srgbClr val="5F2E79"/>
              </a:solidFill>
              <a:prstDash val="solid"/>
              <a:round/>
              <a:headEnd type="none" w="sm" len="sm"/>
              <a:tailEnd type="none" w="sm" len="sm"/>
            </a:ln>
            <a:effectLst>
              <a:outerShdw blurRad="85725" dist="47625" dir="1140000" algn="bl" rotWithShape="0">
                <a:schemeClr val="dk2">
                  <a:alpha val="3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 name="Google Shape;353;p25"/>
          <p:cNvSpPr/>
          <p:nvPr/>
        </p:nvSpPr>
        <p:spPr>
          <a:xfrm flipH="1">
            <a:off x="1801025" y="1568375"/>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5"/>
          <p:cNvSpPr/>
          <p:nvPr/>
        </p:nvSpPr>
        <p:spPr>
          <a:xfrm flipH="1">
            <a:off x="1746050" y="1235375"/>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5"/>
          <p:cNvSpPr/>
          <p:nvPr/>
        </p:nvSpPr>
        <p:spPr>
          <a:xfrm flipH="1">
            <a:off x="1047925" y="1369000"/>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5"/>
          <p:cNvSpPr/>
          <p:nvPr/>
        </p:nvSpPr>
        <p:spPr>
          <a:xfrm rot="10800000" flipH="1">
            <a:off x="1269900" y="3859325"/>
            <a:ext cx="3945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5"/>
          <p:cNvSpPr/>
          <p:nvPr/>
        </p:nvSpPr>
        <p:spPr>
          <a:xfrm rot="10800000" flipH="1">
            <a:off x="1524075" y="4192325"/>
            <a:ext cx="195300" cy="37500"/>
          </a:xfrm>
          <a:prstGeom prst="rect">
            <a:avLst/>
          </a:prstGeom>
          <a:solidFill>
            <a:srgbClr val="FF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5"/>
          <p:cNvSpPr/>
          <p:nvPr/>
        </p:nvSpPr>
        <p:spPr>
          <a:xfrm rot="10800000" flipH="1">
            <a:off x="2269900" y="4058700"/>
            <a:ext cx="1476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5"/>
          <p:cNvSpPr/>
          <p:nvPr/>
        </p:nvSpPr>
        <p:spPr>
          <a:xfrm rot="10800000">
            <a:off x="4438750" y="3645900"/>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5"/>
          <p:cNvSpPr/>
          <p:nvPr/>
        </p:nvSpPr>
        <p:spPr>
          <a:xfrm rot="10800000">
            <a:off x="4383775" y="3978900"/>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5"/>
          <p:cNvSpPr/>
          <p:nvPr/>
        </p:nvSpPr>
        <p:spPr>
          <a:xfrm rot="10800000">
            <a:off x="3685650" y="3845275"/>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5"/>
          <p:cNvSpPr txBox="1">
            <a:spLocks noGrp="1"/>
          </p:cNvSpPr>
          <p:nvPr>
            <p:ph type="subTitle" idx="1"/>
          </p:nvPr>
        </p:nvSpPr>
        <p:spPr>
          <a:xfrm>
            <a:off x="1391725" y="2339575"/>
            <a:ext cx="3117600" cy="740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3" name="Google Shape;363;p25"/>
          <p:cNvSpPr txBox="1">
            <a:spLocks noGrp="1"/>
          </p:cNvSpPr>
          <p:nvPr>
            <p:ph type="title"/>
          </p:nvPr>
        </p:nvSpPr>
        <p:spPr>
          <a:xfrm>
            <a:off x="932150" y="1724475"/>
            <a:ext cx="35772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blipFill>
          <a:blip r:embed="rId2">
            <a:alphaModFix/>
          </a:blip>
          <a:stretch>
            <a:fillRect/>
          </a:stretch>
        </a:blipFill>
        <a:effectLst/>
      </p:bgPr>
    </p:bg>
    <p:spTree>
      <p:nvGrpSpPr>
        <p:cNvPr id="1" name="Shape 498"/>
        <p:cNvGrpSpPr/>
        <p:nvPr/>
      </p:nvGrpSpPr>
      <p:grpSpPr>
        <a:xfrm>
          <a:off x="0" y="0"/>
          <a:ext cx="0" cy="0"/>
          <a:chOff x="0" y="0"/>
          <a:chExt cx="0" cy="0"/>
        </a:xfrm>
      </p:grpSpPr>
      <p:sp>
        <p:nvSpPr>
          <p:cNvPr id="499" name="Google Shape;499;p33"/>
          <p:cNvSpPr/>
          <p:nvPr/>
        </p:nvSpPr>
        <p:spPr>
          <a:xfrm>
            <a:off x="0" y="-50"/>
            <a:ext cx="9144000" cy="5143500"/>
          </a:xfrm>
          <a:prstGeom prst="rect">
            <a:avLst/>
          </a:prstGeom>
          <a:solidFill>
            <a:srgbClr val="1D0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00" name="Google Shape;500;p33"/>
          <p:cNvPicPr preferRelativeResize="0"/>
          <p:nvPr/>
        </p:nvPicPr>
        <p:blipFill rotWithShape="1">
          <a:blip r:embed="rId3">
            <a:alphaModFix amt="17000"/>
          </a:blip>
          <a:srcRect l="9388" t="22229" r="12766" b="14583"/>
          <a:stretch/>
        </p:blipFill>
        <p:spPr>
          <a:xfrm>
            <a:off x="-25" y="0"/>
            <a:ext cx="9144003" cy="5143500"/>
          </a:xfrm>
          <a:prstGeom prst="rect">
            <a:avLst/>
          </a:prstGeom>
          <a:noFill/>
          <a:ln>
            <a:noFill/>
          </a:ln>
        </p:spPr>
      </p:pic>
      <p:sp>
        <p:nvSpPr>
          <p:cNvPr id="501" name="Google Shape;501;p33"/>
          <p:cNvSpPr/>
          <p:nvPr/>
        </p:nvSpPr>
        <p:spPr>
          <a:xfrm>
            <a:off x="298712" y="290163"/>
            <a:ext cx="8530205" cy="4523919"/>
          </a:xfrm>
          <a:custGeom>
            <a:avLst/>
            <a:gdLst/>
            <a:ahLst/>
            <a:cxnLst/>
            <a:rect l="l" t="t" r="r" b="b"/>
            <a:pathLst>
              <a:path w="55836" h="30667" extrusionOk="0">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w="9525" cap="flat" cmpd="sng">
            <a:solidFill>
              <a:srgbClr val="5F2E79"/>
            </a:solidFill>
            <a:prstDash val="solid"/>
            <a:round/>
            <a:headEnd type="none" w="sm" len="sm"/>
            <a:tailEnd type="none" w="sm" len="sm"/>
          </a:ln>
          <a:effectLst>
            <a:outerShdw blurRad="85725" dist="47625" dir="1140000" algn="bl" rotWithShape="0">
              <a:schemeClr val="dk2">
                <a:alpha val="3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3"/>
          <p:cNvSpPr/>
          <p:nvPr/>
        </p:nvSpPr>
        <p:spPr>
          <a:xfrm flipH="1">
            <a:off x="3614225" y="1083500"/>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flipH="1">
            <a:off x="3559250" y="750500"/>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flipH="1">
            <a:off x="2861125" y="884125"/>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3"/>
          <p:cNvSpPr/>
          <p:nvPr/>
        </p:nvSpPr>
        <p:spPr>
          <a:xfrm rot="10800000" flipH="1">
            <a:off x="997925" y="3370500"/>
            <a:ext cx="3945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3"/>
          <p:cNvSpPr/>
          <p:nvPr/>
        </p:nvSpPr>
        <p:spPr>
          <a:xfrm rot="10800000" flipH="1">
            <a:off x="1252100" y="3703500"/>
            <a:ext cx="195300" cy="37500"/>
          </a:xfrm>
          <a:prstGeom prst="rect">
            <a:avLst/>
          </a:prstGeom>
          <a:solidFill>
            <a:srgbClr val="FF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3"/>
          <p:cNvSpPr/>
          <p:nvPr/>
        </p:nvSpPr>
        <p:spPr>
          <a:xfrm rot="10800000" flipH="1">
            <a:off x="1997925" y="3569875"/>
            <a:ext cx="1476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rot="10800000">
            <a:off x="7443000" y="4065725"/>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rot="10800000">
            <a:off x="7388025" y="4398725"/>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rot="10800000">
            <a:off x="6689900" y="4265100"/>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1" name="Google Shape;511;p33"/>
          <p:cNvPicPr preferRelativeResize="0"/>
          <p:nvPr/>
        </p:nvPicPr>
        <p:blipFill rotWithShape="1">
          <a:blip r:embed="rId4">
            <a:alphaModFix/>
          </a:blip>
          <a:srcRect l="79634" t="23164" r="8550" b="47919"/>
          <a:stretch/>
        </p:blipFill>
        <p:spPr>
          <a:xfrm rot="10800000">
            <a:off x="0" y="439498"/>
            <a:ext cx="1298775" cy="22146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21225"/>
            <a:ext cx="8520600" cy="572700"/>
          </a:xfrm>
          <a:prstGeom prst="rect">
            <a:avLst/>
          </a:prstGeom>
          <a:noFill/>
          <a:ln>
            <a:noFill/>
          </a:ln>
          <a:effectLst>
            <a:outerShdw blurRad="314325" dist="28575" dir="3900000" algn="bl" rotWithShape="0">
              <a:schemeClr val="lt2">
                <a:alpha val="40000"/>
              </a:schemeClr>
            </a:outerShdw>
          </a:effectLst>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Poppins"/>
              <a:buNone/>
              <a:defRPr sz="3500" b="1">
                <a:solidFill>
                  <a:schemeClr val="lt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marL="914400" lvl="1"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a:lnSpc>
                <a:spcPct val="115000"/>
              </a:lnSpc>
              <a:spcBef>
                <a:spcPts val="1600"/>
              </a:spcBef>
              <a:spcAft>
                <a:spcPts val="160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dk2"/>
                </a:solidFill>
                <a:latin typeface="Bebas Neue"/>
                <a:ea typeface="Bebas Neue"/>
                <a:cs typeface="Bebas Neue"/>
                <a:sym typeface="Bebas Neue"/>
              </a:defRPr>
            </a:lvl1pPr>
            <a:lvl2pPr lvl="1" algn="r" rtl="0">
              <a:buNone/>
              <a:defRPr sz="1300">
                <a:solidFill>
                  <a:schemeClr val="dk2"/>
                </a:solidFill>
                <a:latin typeface="Bebas Neue"/>
                <a:ea typeface="Bebas Neue"/>
                <a:cs typeface="Bebas Neue"/>
                <a:sym typeface="Bebas Neue"/>
              </a:defRPr>
            </a:lvl2pPr>
            <a:lvl3pPr lvl="2" algn="r" rtl="0">
              <a:buNone/>
              <a:defRPr sz="1300">
                <a:solidFill>
                  <a:schemeClr val="dk2"/>
                </a:solidFill>
                <a:latin typeface="Bebas Neue"/>
                <a:ea typeface="Bebas Neue"/>
                <a:cs typeface="Bebas Neue"/>
                <a:sym typeface="Bebas Neue"/>
              </a:defRPr>
            </a:lvl3pPr>
            <a:lvl4pPr lvl="3" algn="r" rtl="0">
              <a:buNone/>
              <a:defRPr sz="1300">
                <a:solidFill>
                  <a:schemeClr val="dk2"/>
                </a:solidFill>
                <a:latin typeface="Bebas Neue"/>
                <a:ea typeface="Bebas Neue"/>
                <a:cs typeface="Bebas Neue"/>
                <a:sym typeface="Bebas Neue"/>
              </a:defRPr>
            </a:lvl4pPr>
            <a:lvl5pPr lvl="4" algn="r" rtl="0">
              <a:buNone/>
              <a:defRPr sz="1300">
                <a:solidFill>
                  <a:schemeClr val="dk2"/>
                </a:solidFill>
                <a:latin typeface="Bebas Neue"/>
                <a:ea typeface="Bebas Neue"/>
                <a:cs typeface="Bebas Neue"/>
                <a:sym typeface="Bebas Neue"/>
              </a:defRPr>
            </a:lvl5pPr>
            <a:lvl6pPr lvl="5" algn="r" rtl="0">
              <a:buNone/>
              <a:defRPr sz="1300">
                <a:solidFill>
                  <a:schemeClr val="dk2"/>
                </a:solidFill>
                <a:latin typeface="Bebas Neue"/>
                <a:ea typeface="Bebas Neue"/>
                <a:cs typeface="Bebas Neue"/>
                <a:sym typeface="Bebas Neue"/>
              </a:defRPr>
            </a:lvl6pPr>
            <a:lvl7pPr lvl="6" algn="r" rtl="0">
              <a:buNone/>
              <a:defRPr sz="1300">
                <a:solidFill>
                  <a:schemeClr val="dk2"/>
                </a:solidFill>
                <a:latin typeface="Bebas Neue"/>
                <a:ea typeface="Bebas Neue"/>
                <a:cs typeface="Bebas Neue"/>
                <a:sym typeface="Bebas Neue"/>
              </a:defRPr>
            </a:lvl7pPr>
            <a:lvl8pPr lvl="7" algn="r" rtl="0">
              <a:buNone/>
              <a:defRPr sz="1300">
                <a:solidFill>
                  <a:schemeClr val="dk2"/>
                </a:solidFill>
                <a:latin typeface="Bebas Neue"/>
                <a:ea typeface="Bebas Neue"/>
                <a:cs typeface="Bebas Neue"/>
                <a:sym typeface="Bebas Neue"/>
              </a:defRPr>
            </a:lvl8pPr>
            <a:lvl9pPr lvl="8" algn="r" rtl="0">
              <a:buNone/>
              <a:defRPr sz="1300">
                <a:solidFill>
                  <a:schemeClr val="dk2"/>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62" r:id="rId3"/>
    <p:sldLayoutId id="2147483665" r:id="rId4"/>
    <p:sldLayoutId id="2147483666" r:id="rId5"/>
    <p:sldLayoutId id="2147483667" r:id="rId6"/>
    <p:sldLayoutId id="2147483670" r:id="rId7"/>
    <p:sldLayoutId id="2147483671" r:id="rId8"/>
    <p:sldLayoutId id="2147483679" r:id="rId9"/>
    <p:sldLayoutId id="2147483680" r:id="rId10"/>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7.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5"/>
        <p:cNvGrpSpPr/>
        <p:nvPr/>
      </p:nvGrpSpPr>
      <p:grpSpPr>
        <a:xfrm>
          <a:off x="0" y="0"/>
          <a:ext cx="0" cy="0"/>
          <a:chOff x="0" y="0"/>
          <a:chExt cx="0" cy="0"/>
        </a:xfrm>
      </p:grpSpPr>
      <p:sp>
        <p:nvSpPr>
          <p:cNvPr id="536" name="Google Shape;536;p38"/>
          <p:cNvSpPr/>
          <p:nvPr/>
        </p:nvSpPr>
        <p:spPr>
          <a:xfrm>
            <a:off x="552196" y="2572649"/>
            <a:ext cx="2814832" cy="1178155"/>
          </a:xfrm>
          <a:prstGeom prst="roundRect">
            <a:avLst>
              <a:gd name="adj" fmla="val 50000"/>
            </a:avLst>
          </a:prstGeom>
          <a:gradFill>
            <a:gsLst>
              <a:gs pos="0">
                <a:schemeClr val="dk2"/>
              </a:gs>
              <a:gs pos="100000">
                <a:srgbClr val="9B429B"/>
              </a:gs>
            </a:gsLst>
            <a:lin ang="5400012" scaled="0"/>
          </a:gradFill>
          <a:ln w="9525" cap="flat" cmpd="sng">
            <a:solidFill>
              <a:srgbClr val="FF94FF"/>
            </a:solidFill>
            <a:prstDash val="solid"/>
            <a:round/>
            <a:headEnd type="none" w="sm" len="sm"/>
            <a:tailEnd type="none" w="sm" len="sm"/>
          </a:ln>
          <a:effectLst>
            <a:outerShdw blurRad="114300" dist="28575"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8"/>
          <p:cNvSpPr txBox="1">
            <a:spLocks noGrp="1"/>
          </p:cNvSpPr>
          <p:nvPr>
            <p:ph type="ctrTitle"/>
          </p:nvPr>
        </p:nvSpPr>
        <p:spPr>
          <a:xfrm>
            <a:off x="244647" y="0"/>
            <a:ext cx="8509800" cy="218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chemeClr val="lt2"/>
                </a:solidFill>
                <a:latin typeface="Times New Roman" panose="02020603050405020304" pitchFamily="18" charset="0"/>
                <a:ea typeface="Poppins"/>
                <a:cs typeface="Times New Roman" panose="02020603050405020304" pitchFamily="18" charset="0"/>
                <a:sym typeface="Poppins"/>
              </a:rPr>
              <a:t>Xâydựng trò chơi bắn máy bay</a:t>
            </a:r>
            <a:endParaRPr sz="6000">
              <a:solidFill>
                <a:schemeClr val="lt2"/>
              </a:solidFill>
              <a:latin typeface="Times New Roman" panose="02020603050405020304" pitchFamily="18" charset="0"/>
              <a:ea typeface="Poppins"/>
              <a:cs typeface="Times New Roman" panose="02020603050405020304" pitchFamily="18" charset="0"/>
              <a:sym typeface="Poppins"/>
            </a:endParaRPr>
          </a:p>
        </p:txBody>
      </p:sp>
      <p:sp>
        <p:nvSpPr>
          <p:cNvPr id="2" name="Subtitle 1"/>
          <p:cNvSpPr>
            <a:spLocks noGrp="1"/>
          </p:cNvSpPr>
          <p:nvPr>
            <p:ph type="subTitle" idx="1"/>
          </p:nvPr>
        </p:nvSpPr>
        <p:spPr>
          <a:xfrm>
            <a:off x="977528" y="2797085"/>
            <a:ext cx="2524628" cy="1178155"/>
          </a:xfrm>
        </p:spPr>
        <p:txBody>
          <a:bodyPr/>
          <a:lstStyle/>
          <a:p>
            <a:pPr algn="l"/>
            <a:r>
              <a:rPr lang="en-US" sz="3200" b="1" dirty="0" err="1">
                <a:latin typeface="Times New Roman" panose="02020603050405020304" pitchFamily="18" charset="0"/>
                <a:cs typeface="Times New Roman" panose="02020603050405020304" pitchFamily="18" charset="0"/>
              </a:rPr>
              <a:t>Nhóm</a:t>
            </a:r>
            <a:r>
              <a:rPr lang="en-US" sz="3200" b="1">
                <a:latin typeface="Times New Roman" panose="02020603050405020304" pitchFamily="18" charset="0"/>
                <a:cs typeface="Times New Roman" panose="02020603050405020304" pitchFamily="18" charset="0"/>
              </a:rPr>
              <a:t> </a:t>
            </a:r>
            <a:r>
              <a:rPr lang="en-US" sz="3200" b="1" smtClean="0">
                <a:latin typeface="Times New Roman" panose="02020603050405020304" pitchFamily="18" charset="0"/>
                <a:cs typeface="Times New Roman" panose="02020603050405020304" pitchFamily="18" charset="0"/>
              </a:rPr>
              <a:t>33</a:t>
            </a:r>
            <a:endParaRPr lang="en-US" sz="3200" b="1">
              <a:latin typeface="Times New Roman" panose="02020603050405020304" pitchFamily="18" charset="0"/>
              <a:cs typeface="Times New Roman" panose="02020603050405020304" pitchFamily="18" charset="0"/>
            </a:endParaRPr>
          </a:p>
          <a:p>
            <a:pPr algn="l"/>
            <a:endParaRPr lang="en-US" sz="3200" b="1" dirty="0">
              <a:latin typeface="Times New Roman" panose="02020603050405020304" pitchFamily="18" charset="0"/>
              <a:cs typeface="Times New Roman" panose="02020603050405020304" pitchFamily="18" charset="0"/>
            </a:endParaRPr>
          </a:p>
        </p:txBody>
      </p:sp>
      <p:pic>
        <p:nvPicPr>
          <p:cNvPr id="9" name="Picture 8"/>
          <p:cNvPicPr/>
          <p:nvPr/>
        </p:nvPicPr>
        <p:blipFill>
          <a:blip r:embed="rId4" cstate="print">
            <a:extLst>
              <a:ext uri="{28A0092B-C50C-407E-A947-70E740481C1C}">
                <a14:useLocalDpi xmlns:a14="http://schemas.microsoft.com/office/drawing/2010/main" val="0"/>
              </a:ext>
            </a:extLst>
          </a:blip>
          <a:stretch>
            <a:fillRect/>
          </a:stretch>
        </p:blipFill>
        <p:spPr>
          <a:xfrm>
            <a:off x="6161912" y="1343892"/>
            <a:ext cx="2387928" cy="3312046"/>
          </a:xfrm>
          <a:prstGeom prst="rect">
            <a:avLst/>
          </a:prstGeom>
        </p:spPr>
      </p:pic>
      <p:grpSp>
        <p:nvGrpSpPr>
          <p:cNvPr id="539" name="Google Shape;539;p38"/>
          <p:cNvGrpSpPr/>
          <p:nvPr/>
        </p:nvGrpSpPr>
        <p:grpSpPr>
          <a:xfrm>
            <a:off x="7017776" y="2877449"/>
            <a:ext cx="676200" cy="676200"/>
            <a:chOff x="4233900" y="619125"/>
            <a:chExt cx="676200" cy="676200"/>
          </a:xfrm>
        </p:grpSpPr>
        <p:sp>
          <p:nvSpPr>
            <p:cNvPr id="540" name="Google Shape;540;p38"/>
            <p:cNvSpPr/>
            <p:nvPr/>
          </p:nvSpPr>
          <p:spPr>
            <a:xfrm>
              <a:off x="4233900" y="619125"/>
              <a:ext cx="676200" cy="676200"/>
            </a:xfrm>
            <a:prstGeom prst="ellipse">
              <a:avLst/>
            </a:prstGeom>
            <a:solidFill>
              <a:schemeClr val="dk1"/>
            </a:solidFill>
            <a:ln w="9525" cap="flat" cmpd="sng">
              <a:solidFill>
                <a:schemeClr val="lt2"/>
              </a:solidFill>
              <a:prstDash val="solid"/>
              <a:round/>
              <a:headEnd type="none" w="sm" len="sm"/>
              <a:tailEnd type="none" w="sm" len="sm"/>
            </a:ln>
            <a:effectLst>
              <a:outerShdw blurRad="71438"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rot="5400000" flipH="1">
              <a:off x="4484925" y="860475"/>
              <a:ext cx="212400" cy="193500"/>
            </a:xfrm>
            <a:prstGeom prst="triangle">
              <a:avLst>
                <a:gd name="adj" fmla="val 50000"/>
              </a:avLst>
            </a:prstGeom>
            <a:solidFill>
              <a:schemeClr val="dk1"/>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grpSp>
        <p:nvGrpSpPr>
          <p:cNvPr id="670" name="Google Shape;670;p47"/>
          <p:cNvGrpSpPr/>
          <p:nvPr/>
        </p:nvGrpSpPr>
        <p:grpSpPr>
          <a:xfrm>
            <a:off x="881997" y="1094714"/>
            <a:ext cx="2434590" cy="2434590"/>
            <a:chOff x="4233900" y="619125"/>
            <a:chExt cx="676200" cy="676200"/>
          </a:xfrm>
        </p:grpSpPr>
        <p:sp>
          <p:nvSpPr>
            <p:cNvPr id="671" name="Google Shape;671;p47"/>
            <p:cNvSpPr/>
            <p:nvPr/>
          </p:nvSpPr>
          <p:spPr>
            <a:xfrm>
              <a:off x="4233900" y="619125"/>
              <a:ext cx="676200" cy="676200"/>
            </a:xfrm>
            <a:prstGeom prst="ellipse">
              <a:avLst/>
            </a:prstGeom>
            <a:solidFill>
              <a:schemeClr val="dk1"/>
            </a:solidFill>
            <a:ln w="9525" cap="flat" cmpd="sng">
              <a:solidFill>
                <a:schemeClr val="lt2"/>
              </a:solidFill>
              <a:prstDash val="solid"/>
              <a:round/>
              <a:headEnd type="none" w="sm" len="sm"/>
              <a:tailEnd type="none" w="sm" len="sm"/>
            </a:ln>
            <a:effectLst>
              <a:outerShdw blurRad="71438"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7"/>
            <p:cNvSpPr/>
            <p:nvPr/>
          </p:nvSpPr>
          <p:spPr>
            <a:xfrm rot="5400000" flipH="1">
              <a:off x="4484925" y="860475"/>
              <a:ext cx="212400" cy="193500"/>
            </a:xfrm>
            <a:prstGeom prst="triangle">
              <a:avLst>
                <a:gd name="adj" fmla="val 50000"/>
              </a:avLst>
            </a:prstGeom>
            <a:solidFill>
              <a:schemeClr val="dk1"/>
            </a:solidFill>
            <a:ln w="9525" cap="flat" cmpd="sng">
              <a:solidFill>
                <a:schemeClr val="lt2"/>
              </a:solidFill>
              <a:prstDash val="solid"/>
              <a:round/>
              <a:headEnd type="none" w="sm" len="sm"/>
              <a:tailEnd type="none" w="sm" len="sm"/>
            </a:ln>
            <a:effectLst>
              <a:outerShdw blurRad="57150" dist="9525" dir="3479999"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73" name="Google Shape;673;p47"/>
          <p:cNvPicPr preferRelativeResize="0"/>
          <p:nvPr/>
        </p:nvPicPr>
        <p:blipFill rotWithShape="1">
          <a:blip r:embed="rId3">
            <a:alphaModFix/>
          </a:blip>
          <a:srcRect l="51441" t="67649" r="31153" b="12845"/>
          <a:stretch/>
        </p:blipFill>
        <p:spPr>
          <a:xfrm>
            <a:off x="3316575" y="4118525"/>
            <a:ext cx="1740324" cy="1358875"/>
          </a:xfrm>
          <a:prstGeom prst="rect">
            <a:avLst/>
          </a:prstGeom>
          <a:noFill/>
          <a:ln>
            <a:noFill/>
          </a:ln>
        </p:spPr>
      </p:pic>
      <p:pic>
        <p:nvPicPr>
          <p:cNvPr id="674" name="Google Shape;674;p47"/>
          <p:cNvPicPr preferRelativeResize="0"/>
          <p:nvPr/>
        </p:nvPicPr>
        <p:blipFill rotWithShape="1">
          <a:blip r:embed="rId3">
            <a:alphaModFix/>
          </a:blip>
          <a:srcRect l="51441" t="67649" r="31153" b="12845"/>
          <a:stretch/>
        </p:blipFill>
        <p:spPr>
          <a:xfrm rot="10800000" flipH="1">
            <a:off x="4955275" y="-343800"/>
            <a:ext cx="1740324" cy="1358875"/>
          </a:xfrm>
          <a:prstGeom prst="rect">
            <a:avLst/>
          </a:prstGeom>
          <a:noFill/>
          <a:ln>
            <a:noFill/>
          </a:ln>
        </p:spPr>
      </p:pic>
      <p:sp>
        <p:nvSpPr>
          <p:cNvPr id="12" name="Title 1"/>
          <p:cNvSpPr txBox="1">
            <a:spLocks/>
          </p:cNvSpPr>
          <p:nvPr/>
        </p:nvSpPr>
        <p:spPr>
          <a:xfrm>
            <a:off x="3895203" y="1929646"/>
            <a:ext cx="4220685" cy="1058986"/>
          </a:xfrm>
          <a:prstGeom prst="rect">
            <a:avLst/>
          </a:prstGeom>
          <a:noFill/>
          <a:ln>
            <a:noFill/>
          </a:ln>
          <a:effectLst>
            <a:outerShdw blurRad="314325" dist="28575" dir="3900000" algn="bl" rotWithShape="0">
              <a:schemeClr val="l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Poppins"/>
              <a:buNone/>
              <a:defRPr sz="3500" b="1" i="0" u="none" strike="noStrike" cap="none">
                <a:solidFill>
                  <a:schemeClr val="lt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9600"/>
              <a:t>DEMO</a:t>
            </a:r>
          </a:p>
        </p:txBody>
      </p:sp>
      <p:sp>
        <p:nvSpPr>
          <p:cNvPr id="2" name="TextBox 1"/>
          <p:cNvSpPr txBox="1"/>
          <p:nvPr/>
        </p:nvSpPr>
        <p:spPr>
          <a:xfrm>
            <a:off x="3978719" y="3055996"/>
            <a:ext cx="2156360" cy="338554"/>
          </a:xfrm>
          <a:prstGeom prst="rect">
            <a:avLst/>
          </a:prstGeom>
          <a:noFill/>
        </p:spPr>
        <p:txBody>
          <a:bodyPr wrap="none" rtlCol="0">
            <a:spAutoFit/>
          </a:bodyPr>
          <a:lstStyle/>
          <a:p>
            <a:r>
              <a:rPr lang="en-US" sz="1600" dirty="0" smtClean="0">
                <a:solidFill>
                  <a:schemeClr val="bg1">
                    <a:lumMod val="95000"/>
                  </a:schemeClr>
                </a:solidFill>
                <a:latin typeface="Times New Roman" panose="02020603050405020304" pitchFamily="18" charset="0"/>
                <a:cs typeface="Times New Roman" panose="02020603050405020304" pitchFamily="18" charset="0"/>
              </a:rPr>
              <a:t>2015608_Võ </a:t>
            </a:r>
            <a:r>
              <a:rPr lang="en-US" sz="1600" dirty="0" err="1" smtClean="0">
                <a:solidFill>
                  <a:schemeClr val="bg1">
                    <a:lumMod val="95000"/>
                  </a:schemeClr>
                </a:solidFill>
                <a:latin typeface="Times New Roman" panose="02020603050405020304" pitchFamily="18" charset="0"/>
                <a:cs typeface="Times New Roman" panose="02020603050405020304" pitchFamily="18" charset="0"/>
              </a:rPr>
              <a:t>Hoài</a:t>
            </a:r>
            <a:r>
              <a:rPr lang="en-US" sz="1600" dirty="0" smtClean="0">
                <a:solidFill>
                  <a:schemeClr val="bg1">
                    <a:lumMod val="95000"/>
                  </a:schemeClr>
                </a:solidFill>
                <a:latin typeface="Times New Roman" panose="02020603050405020304" pitchFamily="18" charset="0"/>
                <a:cs typeface="Times New Roman" panose="02020603050405020304" pitchFamily="18" charset="0"/>
              </a:rPr>
              <a:t> Nam</a:t>
            </a:r>
            <a:endParaRPr lang="en-US" sz="1600" dirty="0">
              <a:solidFill>
                <a:schemeClr val="bg1">
                  <a:lumMod val="95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4" name="Google Shape;594;p42"/>
          <p:cNvSpPr txBox="1">
            <a:spLocks noGrp="1"/>
          </p:cNvSpPr>
          <p:nvPr>
            <p:ph type="title" idx="2"/>
          </p:nvPr>
        </p:nvSpPr>
        <p:spPr>
          <a:xfrm>
            <a:off x="0" y="1032711"/>
            <a:ext cx="3186117"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Times New Roman" panose="02020603050405020304" pitchFamily="18" charset="0"/>
                <a:cs typeface="Times New Roman" panose="02020603050405020304" pitchFamily="18" charset="0"/>
              </a:rPr>
              <a:t>1</a:t>
            </a:r>
            <a:r>
              <a:rPr lang="en" sz="2400" smtClean="0">
                <a:latin typeface="Times New Roman" panose="02020603050405020304" pitchFamily="18" charset="0"/>
                <a:cs typeface="Times New Roman" panose="02020603050405020304" pitchFamily="18" charset="0"/>
              </a:rPr>
              <a:t>. </a:t>
            </a:r>
            <a:r>
              <a:rPr lang="en" sz="2400">
                <a:latin typeface="Times New Roman" panose="02020603050405020304" pitchFamily="18" charset="0"/>
                <a:cs typeface="Times New Roman" panose="02020603050405020304" pitchFamily="18" charset="0"/>
              </a:rPr>
              <a:t>Mục tiêu</a:t>
            </a:r>
            <a:endParaRPr sz="2400">
              <a:latin typeface="Times New Roman" panose="02020603050405020304" pitchFamily="18" charset="0"/>
              <a:cs typeface="Times New Roman" panose="02020603050405020304" pitchFamily="18" charset="0"/>
            </a:endParaRPr>
          </a:p>
        </p:txBody>
      </p:sp>
      <p:pic>
        <p:nvPicPr>
          <p:cNvPr id="596" name="Google Shape;596;p42"/>
          <p:cNvPicPr preferRelativeResize="0"/>
          <p:nvPr/>
        </p:nvPicPr>
        <p:blipFill rotWithShape="1">
          <a:blip r:embed="rId3">
            <a:alphaModFix/>
          </a:blip>
          <a:srcRect l="4173" t="13326" r="65426" b="58272"/>
          <a:stretch/>
        </p:blipFill>
        <p:spPr>
          <a:xfrm rot="10800000">
            <a:off x="5787773" y="2958649"/>
            <a:ext cx="3356227" cy="2184851"/>
          </a:xfrm>
          <a:prstGeom prst="rect">
            <a:avLst/>
          </a:prstGeom>
          <a:noFill/>
          <a:ln>
            <a:noFill/>
          </a:ln>
        </p:spPr>
      </p:pic>
      <p:sp>
        <p:nvSpPr>
          <p:cNvPr id="4" name="Rectangle 3"/>
          <p:cNvSpPr/>
          <p:nvPr/>
        </p:nvSpPr>
        <p:spPr>
          <a:xfrm>
            <a:off x="443344" y="1874511"/>
            <a:ext cx="3048001" cy="1525418"/>
          </a:xfrm>
          <a:prstGeom prst="rect">
            <a:avLst/>
          </a:prstGeom>
        </p:spPr>
        <p:txBody>
          <a:bodyPr wrap="square">
            <a:spAutoFit/>
          </a:bodyPr>
          <a:lstStyle/>
          <a:p>
            <a:pPr marL="228600" indent="228600" algn="just" fontAlgn="base">
              <a:lnSpc>
                <a:spcPct val="150000"/>
              </a:lnSpc>
              <a:spcBef>
                <a:spcPts val="600"/>
              </a:spcBef>
            </a:pPr>
            <a:r>
              <a:rPr lang="vi-VN" sz="1600">
                <a:solidFill>
                  <a:schemeClr val="bg1"/>
                </a:solidFill>
                <a:latin typeface="Times New Roman" panose="02020603050405020304" pitchFamily="18" charset="0"/>
                <a:ea typeface="Times New Roman" panose="02020603050405020304" pitchFamily="18" charset="0"/>
              </a:rPr>
              <a:t>Việc xây dựng game Bắn máy bay sẽ giúp gải trí, cải thiện trí nhớ, phát triển tư duy logic, phát triển tư duy kết hợp.</a:t>
            </a:r>
            <a:endParaRPr lang="en-US" sz="1600">
              <a:solidFill>
                <a:schemeClr val="bg1"/>
              </a:solidFill>
              <a:latin typeface="Times New Roman" panose="02020603050405020304" pitchFamily="18" charset="0"/>
              <a:ea typeface="Times New Roman" panose="02020603050405020304" pitchFamily="18" charset="0"/>
            </a:endParaRPr>
          </a:p>
        </p:txBody>
      </p:sp>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4100945" y="1163690"/>
            <a:ext cx="4481945" cy="311043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pic>
        <p:nvPicPr>
          <p:cNvPr id="578" name="Google Shape;578;p40"/>
          <p:cNvPicPr preferRelativeResize="0"/>
          <p:nvPr/>
        </p:nvPicPr>
        <p:blipFill rotWithShape="1">
          <a:blip r:embed="rId3">
            <a:alphaModFix/>
          </a:blip>
          <a:srcRect l="51441" t="67649" r="31153" b="12845"/>
          <a:stretch/>
        </p:blipFill>
        <p:spPr>
          <a:xfrm rot="10800000" flipH="1">
            <a:off x="5446425" y="-242674"/>
            <a:ext cx="1508424" cy="1177799"/>
          </a:xfrm>
          <a:prstGeom prst="rect">
            <a:avLst/>
          </a:prstGeom>
          <a:noFill/>
          <a:ln>
            <a:noFill/>
          </a:ln>
        </p:spPr>
      </p:pic>
      <p:sp>
        <p:nvSpPr>
          <p:cNvPr id="21" name="TextBox 20"/>
          <p:cNvSpPr txBox="1"/>
          <p:nvPr/>
        </p:nvSpPr>
        <p:spPr>
          <a:xfrm>
            <a:off x="526473" y="346226"/>
            <a:ext cx="2909454" cy="461665"/>
          </a:xfrm>
          <a:prstGeom prst="rect">
            <a:avLst/>
          </a:prstGeom>
          <a:noFill/>
        </p:spPr>
        <p:txBody>
          <a:bodyPr wrap="square" rtlCol="0">
            <a:spAutoFit/>
          </a:bodyPr>
          <a:lstStyle/>
          <a:p>
            <a:r>
              <a:rPr lang="en-US" sz="2400" b="1">
                <a:solidFill>
                  <a:srgbClr val="09E3E8"/>
                </a:solidFill>
                <a:latin typeface="Times New Roman" panose="02020603050405020304" pitchFamily="18" charset="0"/>
                <a:cs typeface="Times New Roman" panose="02020603050405020304" pitchFamily="18" charset="0"/>
              </a:rPr>
              <a:t>2</a:t>
            </a:r>
            <a:r>
              <a:rPr lang="en-US" sz="2400" b="1" smtClean="0">
                <a:solidFill>
                  <a:srgbClr val="09E3E8"/>
                </a:solidFill>
                <a:latin typeface="Times New Roman" panose="02020603050405020304" pitchFamily="18" charset="0"/>
                <a:cs typeface="Times New Roman" panose="02020603050405020304" pitchFamily="18" charset="0"/>
              </a:rPr>
              <a:t>. </a:t>
            </a:r>
            <a:r>
              <a:rPr lang="en-US" sz="2400" b="1">
                <a:solidFill>
                  <a:srgbClr val="09E3E8"/>
                </a:solidFill>
                <a:latin typeface="Times New Roman" panose="02020603050405020304" pitchFamily="18" charset="0"/>
                <a:cs typeface="Times New Roman" panose="02020603050405020304" pitchFamily="18" charset="0"/>
              </a:rPr>
              <a:t>Giới thiệu game</a:t>
            </a:r>
          </a:p>
        </p:txBody>
      </p:sp>
      <p:sp>
        <p:nvSpPr>
          <p:cNvPr id="22" name="Rectangle 21"/>
          <p:cNvSpPr/>
          <p:nvPr/>
        </p:nvSpPr>
        <p:spPr>
          <a:xfrm>
            <a:off x="346363" y="1080360"/>
            <a:ext cx="3844637" cy="2677656"/>
          </a:xfrm>
          <a:prstGeom prst="rect">
            <a:avLst/>
          </a:prstGeom>
        </p:spPr>
        <p:txBody>
          <a:bodyPr wrap="square">
            <a:spAutoFit/>
          </a:bodyPr>
          <a:lstStyle/>
          <a:p>
            <a:pPr marL="228600" indent="228600" algn="just">
              <a:lnSpc>
                <a:spcPct val="150000"/>
              </a:lnSpc>
            </a:pPr>
            <a:r>
              <a:rPr lang="en-US" sz="1600" b="1">
                <a:solidFill>
                  <a:schemeClr val="bg1"/>
                </a:solidFill>
                <a:latin typeface="Times New Roman" panose="02020603050405020304" pitchFamily="18" charset="0"/>
                <a:ea typeface="Times New Roman" panose="02020603050405020304" pitchFamily="18" charset="0"/>
              </a:rPr>
              <a:t>Quy luật chơi</a:t>
            </a:r>
          </a:p>
          <a:p>
            <a:pPr marL="228600" indent="228600" algn="just">
              <a:lnSpc>
                <a:spcPct val="150000"/>
              </a:lnSpc>
            </a:pPr>
            <a:r>
              <a:rPr lang="en-US" sz="1600">
                <a:solidFill>
                  <a:schemeClr val="bg1"/>
                </a:solidFill>
                <a:latin typeface="Times New Roman" panose="02020603050405020304" pitchFamily="18" charset="0"/>
                <a:ea typeface="Times New Roman" panose="02020603050405020304" pitchFamily="18" charset="0"/>
              </a:rPr>
              <a:t>Người chơi sẽ di chuyển bằng các nút trên bàn phím, di chuyển qua trái, qua phải, lên, xuống để né đạn và tiêu diệt kẻ thù, làm sao chơi được càng lâu thì càng được nhiều điểm, người chơi chỉ có thể di chuyển trong phạm vi màn hình camara.</a:t>
            </a:r>
          </a:p>
        </p:txBody>
      </p:sp>
      <p:pic>
        <p:nvPicPr>
          <p:cNvPr id="49" name="Picture 48"/>
          <p:cNvPicPr/>
          <p:nvPr/>
        </p:nvPicPr>
        <p:blipFill>
          <a:blip r:embed="rId4"/>
          <a:stretch>
            <a:fillRect/>
          </a:stretch>
        </p:blipFill>
        <p:spPr>
          <a:xfrm>
            <a:off x="4890662" y="630244"/>
            <a:ext cx="2763974" cy="3685447"/>
          </a:xfrm>
          <a:prstGeom prst="rect">
            <a:avLst/>
          </a:prstGeom>
        </p:spPr>
      </p:pic>
      <p:sp>
        <p:nvSpPr>
          <p:cNvPr id="23" name="Rectangle 22"/>
          <p:cNvSpPr/>
          <p:nvPr/>
        </p:nvSpPr>
        <p:spPr>
          <a:xfrm>
            <a:off x="5446425" y="4315691"/>
            <a:ext cx="1677062" cy="307777"/>
          </a:xfrm>
          <a:prstGeom prst="rect">
            <a:avLst/>
          </a:prstGeom>
        </p:spPr>
        <p:txBody>
          <a:bodyPr wrap="none">
            <a:spAutoFit/>
          </a:bodyPr>
          <a:lstStyle/>
          <a:p>
            <a:r>
              <a:rPr lang="en-US" i="1">
                <a:solidFill>
                  <a:schemeClr val="bg1"/>
                </a:solidFill>
                <a:latin typeface="Times New Roman" panose="02020603050405020304" pitchFamily="18" charset="0"/>
                <a:ea typeface="Calibri" panose="020F0502020204030204" pitchFamily="34" charset="0"/>
              </a:rPr>
              <a:t>Giao diện game play</a:t>
            </a:r>
            <a:endParaRPr lang="en-US" i="1">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pic>
        <p:nvPicPr>
          <p:cNvPr id="585" name="Google Shape;585;p41"/>
          <p:cNvPicPr preferRelativeResize="0"/>
          <p:nvPr/>
        </p:nvPicPr>
        <p:blipFill rotWithShape="1">
          <a:blip r:embed="rId3">
            <a:alphaModFix/>
          </a:blip>
          <a:srcRect l="51441" t="67649" r="31153" b="12845"/>
          <a:stretch/>
        </p:blipFill>
        <p:spPr>
          <a:xfrm flipH="1">
            <a:off x="2325725" y="4139100"/>
            <a:ext cx="1740324" cy="1358875"/>
          </a:xfrm>
          <a:prstGeom prst="rect">
            <a:avLst/>
          </a:prstGeom>
          <a:noFill/>
          <a:ln>
            <a:noFill/>
          </a:ln>
        </p:spPr>
      </p:pic>
      <p:pic>
        <p:nvPicPr>
          <p:cNvPr id="586" name="Google Shape;586;p41"/>
          <p:cNvPicPr preferRelativeResize="0"/>
          <p:nvPr/>
        </p:nvPicPr>
        <p:blipFill rotWithShape="1">
          <a:blip r:embed="rId3">
            <a:alphaModFix/>
          </a:blip>
          <a:srcRect l="79634" t="23164" r="8550" b="47919"/>
          <a:stretch/>
        </p:blipFill>
        <p:spPr>
          <a:xfrm flipH="1">
            <a:off x="0" y="685400"/>
            <a:ext cx="1181399" cy="2014499"/>
          </a:xfrm>
          <a:prstGeom prst="rect">
            <a:avLst/>
          </a:prstGeom>
          <a:noFill/>
          <a:ln>
            <a:noFill/>
          </a:ln>
        </p:spPr>
      </p:pic>
      <p:pic>
        <p:nvPicPr>
          <p:cNvPr id="587" name="Google Shape;587;p41"/>
          <p:cNvPicPr preferRelativeResize="0"/>
          <p:nvPr/>
        </p:nvPicPr>
        <p:blipFill rotWithShape="1">
          <a:blip r:embed="rId3">
            <a:alphaModFix/>
          </a:blip>
          <a:srcRect l="51441" t="67649" r="31153" b="12845"/>
          <a:stretch/>
        </p:blipFill>
        <p:spPr>
          <a:xfrm rot="10800000">
            <a:off x="7258050" y="0"/>
            <a:ext cx="1740324" cy="1358875"/>
          </a:xfrm>
          <a:prstGeom prst="rect">
            <a:avLst/>
          </a:prstGeom>
          <a:noFill/>
          <a:ln>
            <a:noFill/>
          </a:ln>
        </p:spPr>
      </p:pic>
      <p:sp>
        <p:nvSpPr>
          <p:cNvPr id="4" name="Rectangle 3"/>
          <p:cNvSpPr/>
          <p:nvPr/>
        </p:nvSpPr>
        <p:spPr>
          <a:xfrm>
            <a:off x="909887" y="951159"/>
            <a:ext cx="4572000" cy="3046988"/>
          </a:xfrm>
          <a:prstGeom prst="rect">
            <a:avLst/>
          </a:prstGeom>
        </p:spPr>
        <p:txBody>
          <a:bodyPr>
            <a:spAutoFit/>
          </a:bodyPr>
          <a:lstStyle/>
          <a:p>
            <a:pPr indent="228600">
              <a:lnSpc>
                <a:spcPct val="150000"/>
              </a:lnSpc>
            </a:pPr>
            <a:r>
              <a:rPr lang="en-US" sz="1600" b="1">
                <a:solidFill>
                  <a:schemeClr val="bg1"/>
                </a:solidFill>
                <a:latin typeface="Times New Roman" panose="02020603050405020304" pitchFamily="18" charset="0"/>
                <a:ea typeface="Times New Roman" panose="02020603050405020304" pitchFamily="18" charset="0"/>
              </a:rPr>
              <a:t>Các chế độ chơi</a:t>
            </a:r>
            <a:endParaRPr lang="en-US" sz="1600">
              <a:solidFill>
                <a:schemeClr val="bg1"/>
              </a:solidFill>
              <a:latin typeface="Times New Roman" panose="02020603050405020304" pitchFamily="18" charset="0"/>
              <a:ea typeface="SimSun" panose="02010600030101010101" pitchFamily="2" charset="-122"/>
              <a:cs typeface="Times New Roman" panose="02020603050405020304" pitchFamily="18" charset="0"/>
            </a:endParaRPr>
          </a:p>
          <a:p>
            <a:pPr indent="228600">
              <a:lnSpc>
                <a:spcPct val="150000"/>
              </a:lnSpc>
            </a:pPr>
            <a:r>
              <a:rPr lang="en-US" sz="1600">
                <a:solidFill>
                  <a:schemeClr val="bg1"/>
                </a:solidFill>
                <a:latin typeface="Times New Roman" panose="02020603050405020304" pitchFamily="18" charset="0"/>
                <a:ea typeface="SimSun" panose="02010600030101010101" pitchFamily="2" charset="-122"/>
                <a:cs typeface="Times New Roman" panose="02020603050405020304" pitchFamily="18" charset="0"/>
              </a:rPr>
              <a:t>Là các chế độ cho người lựa chọn giữa các chế độ khó và dễ.</a:t>
            </a:r>
          </a:p>
          <a:p>
            <a:pPr lvl="0" indent="228600">
              <a:lnSpc>
                <a:spcPct val="150000"/>
              </a:lnSpc>
            </a:pPr>
            <a:r>
              <a:rPr lang="en-US" sz="1600">
                <a:solidFill>
                  <a:schemeClr val="bg1"/>
                </a:solidFill>
                <a:latin typeface="Times New Roman" panose="02020603050405020304" pitchFamily="18" charset="0"/>
                <a:ea typeface="SimSun" panose="02010600030101010101" pitchFamily="2" charset="-122"/>
                <a:cs typeface="Times New Roman" panose="02020603050405020304" pitchFamily="18" charset="0"/>
              </a:rPr>
              <a:t>- </a:t>
            </a:r>
            <a:r>
              <a:rPr lang="en-US" sz="1600" b="1">
                <a:solidFill>
                  <a:schemeClr val="bg1"/>
                </a:solidFill>
                <a:latin typeface="Times New Roman" panose="02020603050405020304" pitchFamily="18" charset="0"/>
                <a:cs typeface="Times New Roman" panose="02020603050405020304" pitchFamily="18" charset="0"/>
              </a:rPr>
              <a:t>Chế độ dễ </a:t>
            </a:r>
            <a:r>
              <a:rPr lang="en-US" sz="1600">
                <a:solidFill>
                  <a:schemeClr val="bg1"/>
                </a:solidFill>
                <a:latin typeface="Times New Roman" panose="02020603050405020304" pitchFamily="18" charset="0"/>
                <a:cs typeface="Times New Roman" panose="02020603050405020304" pitchFamily="18" charset="0"/>
              </a:rPr>
              <a:t>gồm có máy bay chiến đấu và có 3 mạng chơi</a:t>
            </a:r>
          </a:p>
          <a:p>
            <a:pPr lvl="0" indent="228600">
              <a:lnSpc>
                <a:spcPct val="150000"/>
              </a:lnSpc>
            </a:pPr>
            <a:r>
              <a:rPr lang="en-US" sz="160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a:solidFill>
                  <a:schemeClr val="bg1"/>
                </a:solidFill>
                <a:latin typeface="Times New Roman" panose="02020603050405020304" pitchFamily="18" charset="0"/>
                <a:cs typeface="Times New Roman" panose="02020603050405020304" pitchFamily="18" charset="0"/>
              </a:rPr>
              <a:t>Chế độ khó </a:t>
            </a:r>
            <a:r>
              <a:rPr lang="en-US" sz="1600">
                <a:solidFill>
                  <a:schemeClr val="bg1"/>
                </a:solidFill>
                <a:latin typeface="Times New Roman" panose="02020603050405020304" pitchFamily="18" charset="0"/>
                <a:cs typeface="Times New Roman" panose="02020603050405020304" pitchFamily="18" charset="0"/>
              </a:rPr>
              <a:t>bao gồm máy bay địch, máy bay lao vào, máy bay boss và có duy nhất 1 mạng chơi</a:t>
            </a:r>
          </a:p>
          <a:p>
            <a:pPr indent="228600">
              <a:lnSpc>
                <a:spcPct val="150000"/>
              </a:lnSpc>
            </a:pPr>
            <a:endParaRPr lang="en-US" sz="160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1" name="Picture 10"/>
          <p:cNvPicPr/>
          <p:nvPr/>
        </p:nvPicPr>
        <p:blipFill>
          <a:blip r:embed="rId4">
            <a:extLst>
              <a:ext uri="{28A0092B-C50C-407E-A947-70E740481C1C}">
                <a14:useLocalDpi xmlns:a14="http://schemas.microsoft.com/office/drawing/2010/main" val="0"/>
              </a:ext>
            </a:extLst>
          </a:blip>
          <a:stretch>
            <a:fillRect/>
          </a:stretch>
        </p:blipFill>
        <p:spPr>
          <a:xfrm>
            <a:off x="5613437" y="546854"/>
            <a:ext cx="2844763" cy="414571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pic>
        <p:nvPicPr>
          <p:cNvPr id="662" name="Google Shape;662;p46"/>
          <p:cNvPicPr preferRelativeResize="0"/>
          <p:nvPr/>
        </p:nvPicPr>
        <p:blipFill rotWithShape="1">
          <a:blip r:embed="rId3">
            <a:alphaModFix/>
          </a:blip>
          <a:srcRect l="51441" t="67649" r="31153" b="12845"/>
          <a:stretch/>
        </p:blipFill>
        <p:spPr>
          <a:xfrm flipH="1">
            <a:off x="6957000" y="4083000"/>
            <a:ext cx="1740324" cy="1358875"/>
          </a:xfrm>
          <a:prstGeom prst="rect">
            <a:avLst/>
          </a:prstGeom>
          <a:noFill/>
          <a:ln>
            <a:noFill/>
          </a:ln>
        </p:spPr>
      </p:pic>
      <p:sp>
        <p:nvSpPr>
          <p:cNvPr id="5" name="TextBox 4"/>
          <p:cNvSpPr txBox="1"/>
          <p:nvPr/>
        </p:nvSpPr>
        <p:spPr>
          <a:xfrm>
            <a:off x="429147" y="361410"/>
            <a:ext cx="3934691" cy="461665"/>
          </a:xfrm>
          <a:prstGeom prst="rect">
            <a:avLst/>
          </a:prstGeom>
          <a:noFill/>
        </p:spPr>
        <p:txBody>
          <a:bodyPr wrap="square" rtlCol="0">
            <a:spAutoFit/>
          </a:bodyPr>
          <a:lstStyle/>
          <a:p>
            <a:r>
              <a:rPr lang="en-US" sz="2400" b="1">
                <a:solidFill>
                  <a:srgbClr val="09E3E8"/>
                </a:solidFill>
                <a:latin typeface="Times New Roman" panose="02020603050405020304" pitchFamily="18" charset="0"/>
                <a:cs typeface="Times New Roman" panose="02020603050405020304" pitchFamily="18" charset="0"/>
              </a:rPr>
              <a:t>3</a:t>
            </a:r>
            <a:r>
              <a:rPr lang="en-US" sz="2400" b="1" smtClean="0">
                <a:solidFill>
                  <a:srgbClr val="09E3E8"/>
                </a:solidFill>
                <a:latin typeface="Times New Roman" panose="02020603050405020304" pitchFamily="18" charset="0"/>
                <a:cs typeface="Times New Roman" panose="02020603050405020304" pitchFamily="18" charset="0"/>
              </a:rPr>
              <a:t>. </a:t>
            </a:r>
            <a:r>
              <a:rPr lang="en-US" sz="2400" b="1">
                <a:solidFill>
                  <a:srgbClr val="09E3E8"/>
                </a:solidFill>
                <a:latin typeface="Times New Roman" panose="02020603050405020304" pitchFamily="18" charset="0"/>
                <a:cs typeface="Times New Roman" panose="02020603050405020304" pitchFamily="18" charset="0"/>
              </a:rPr>
              <a:t>Giao diện màn hình chính</a:t>
            </a:r>
          </a:p>
        </p:txBody>
      </p:sp>
      <p:pic>
        <p:nvPicPr>
          <p:cNvPr id="15" name="Picture 14"/>
          <p:cNvPicPr/>
          <p:nvPr/>
        </p:nvPicPr>
        <p:blipFill>
          <a:blip r:embed="rId4">
            <a:extLst>
              <a:ext uri="{28A0092B-C50C-407E-A947-70E740481C1C}">
                <a14:useLocalDpi xmlns:a14="http://schemas.microsoft.com/office/drawing/2010/main" val="0"/>
              </a:ext>
            </a:extLst>
          </a:blip>
          <a:stretch>
            <a:fillRect/>
          </a:stretch>
        </p:blipFill>
        <p:spPr>
          <a:xfrm>
            <a:off x="1845889" y="1039553"/>
            <a:ext cx="2365891" cy="3469640"/>
          </a:xfrm>
          <a:prstGeom prst="rect">
            <a:avLst/>
          </a:prstGeom>
        </p:spPr>
      </p:pic>
      <p:pic>
        <p:nvPicPr>
          <p:cNvPr id="16" name="Picture 15"/>
          <p:cNvPicPr/>
          <p:nvPr/>
        </p:nvPicPr>
        <p:blipFill>
          <a:blip r:embed="rId5">
            <a:extLst>
              <a:ext uri="{28A0092B-C50C-407E-A947-70E740481C1C}">
                <a14:useLocalDpi xmlns:a14="http://schemas.microsoft.com/office/drawing/2010/main" val="0"/>
              </a:ext>
            </a:extLst>
          </a:blip>
          <a:stretch>
            <a:fillRect/>
          </a:stretch>
        </p:blipFill>
        <p:spPr>
          <a:xfrm>
            <a:off x="4803426" y="1039553"/>
            <a:ext cx="2297028" cy="34696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21" name="TextBox 20"/>
          <p:cNvSpPr txBox="1"/>
          <p:nvPr/>
        </p:nvSpPr>
        <p:spPr>
          <a:xfrm>
            <a:off x="630380" y="408709"/>
            <a:ext cx="3539837" cy="461665"/>
          </a:xfrm>
          <a:prstGeom prst="rect">
            <a:avLst/>
          </a:prstGeom>
          <a:noFill/>
        </p:spPr>
        <p:txBody>
          <a:bodyPr wrap="square" rtlCol="0">
            <a:spAutoFit/>
          </a:bodyPr>
          <a:lstStyle/>
          <a:p>
            <a:r>
              <a:rPr lang="en-US" sz="2400" b="1">
                <a:solidFill>
                  <a:srgbClr val="09E3E8"/>
                </a:solidFill>
                <a:latin typeface="Times New Roman" panose="02020603050405020304" pitchFamily="18" charset="0"/>
                <a:cs typeface="Times New Roman" panose="02020603050405020304" pitchFamily="18" charset="0"/>
              </a:rPr>
              <a:t>4</a:t>
            </a:r>
            <a:r>
              <a:rPr lang="en-US" sz="2400" b="1" smtClean="0">
                <a:solidFill>
                  <a:srgbClr val="09E3E8"/>
                </a:solidFill>
                <a:latin typeface="Times New Roman" panose="02020603050405020304" pitchFamily="18" charset="0"/>
                <a:cs typeface="Times New Roman" panose="02020603050405020304" pitchFamily="18" charset="0"/>
              </a:rPr>
              <a:t>. </a:t>
            </a:r>
            <a:r>
              <a:rPr lang="en-US" sz="2400" b="1">
                <a:solidFill>
                  <a:srgbClr val="09E3E8"/>
                </a:solidFill>
                <a:latin typeface="Times New Roman" panose="02020603050405020304" pitchFamily="18" charset="0"/>
                <a:cs typeface="Times New Roman" panose="02020603050405020304" pitchFamily="18" charset="0"/>
              </a:rPr>
              <a:t>Giao diện các máy bay</a:t>
            </a:r>
          </a:p>
        </p:txBody>
      </p:sp>
      <p:sp>
        <p:nvSpPr>
          <p:cNvPr id="22" name="TextBox 21"/>
          <p:cNvSpPr txBox="1"/>
          <p:nvPr/>
        </p:nvSpPr>
        <p:spPr>
          <a:xfrm>
            <a:off x="1517728" y="3978308"/>
            <a:ext cx="2230582" cy="338554"/>
          </a:xfrm>
          <a:prstGeom prst="rect">
            <a:avLst/>
          </a:prstGeom>
          <a:noFill/>
        </p:spPr>
        <p:txBody>
          <a:bodyPr wrap="square" rtlCol="0">
            <a:spAutoFit/>
          </a:bodyPr>
          <a:lstStyle/>
          <a:p>
            <a:r>
              <a:rPr lang="en-US" sz="1600" b="1">
                <a:solidFill>
                  <a:schemeClr val="bg1"/>
                </a:solidFill>
                <a:latin typeface="Times New Roman" panose="02020603050405020304" pitchFamily="18" charset="0"/>
                <a:cs typeface="Times New Roman" panose="02020603050405020304" pitchFamily="18" charset="0"/>
              </a:rPr>
              <a:t>Máy bay người chơi</a:t>
            </a:r>
          </a:p>
        </p:txBody>
      </p:sp>
      <p:pic>
        <p:nvPicPr>
          <p:cNvPr id="53" name="Picture 52"/>
          <p:cNvPicPr/>
          <p:nvPr/>
        </p:nvPicPr>
        <p:blipFill>
          <a:blip r:embed="rId3">
            <a:extLst>
              <a:ext uri="{28A0092B-C50C-407E-A947-70E740481C1C}">
                <a14:useLocalDpi xmlns:a14="http://schemas.microsoft.com/office/drawing/2010/main" val="0"/>
              </a:ext>
            </a:extLst>
          </a:blip>
          <a:stretch>
            <a:fillRect/>
          </a:stretch>
        </p:blipFill>
        <p:spPr>
          <a:xfrm rot="10800000">
            <a:off x="4935056" y="950445"/>
            <a:ext cx="2915053" cy="3197140"/>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8730" y="1920129"/>
            <a:ext cx="2424408" cy="2058179"/>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0020" y="801518"/>
            <a:ext cx="1945745" cy="1776788"/>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6505113" y="831498"/>
            <a:ext cx="2190935" cy="1776788"/>
          </a:xfrm>
          <a:prstGeom prst="rect">
            <a:avLst/>
          </a:prstGeom>
        </p:spPr>
      </p:pic>
      <p:sp>
        <p:nvSpPr>
          <p:cNvPr id="57" name="TextBox 56"/>
          <p:cNvSpPr txBox="1"/>
          <p:nvPr/>
        </p:nvSpPr>
        <p:spPr>
          <a:xfrm>
            <a:off x="5652654" y="3945957"/>
            <a:ext cx="2230582" cy="338554"/>
          </a:xfrm>
          <a:prstGeom prst="rect">
            <a:avLst/>
          </a:prstGeom>
          <a:noFill/>
        </p:spPr>
        <p:txBody>
          <a:bodyPr wrap="square" rtlCol="0">
            <a:spAutoFit/>
          </a:bodyPr>
          <a:lstStyle/>
          <a:p>
            <a:r>
              <a:rPr lang="en-US" sz="1600" b="1">
                <a:solidFill>
                  <a:schemeClr val="bg1"/>
                </a:solidFill>
                <a:latin typeface="Times New Roman" panose="02020603050405020304" pitchFamily="18" charset="0"/>
                <a:cs typeface="Times New Roman" panose="02020603050405020304" pitchFamily="18" charset="0"/>
              </a:rPr>
              <a:t>Máy bay kẻ thù</a:t>
            </a:r>
          </a:p>
        </p:txBody>
      </p:sp>
    </p:spTree>
    <p:extLst>
      <p:ext uri="{BB962C8B-B14F-4D97-AF65-F5344CB8AC3E}">
        <p14:creationId xmlns:p14="http://schemas.microsoft.com/office/powerpoint/2010/main" val="34609162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50" name="Google Shape;650;p45"/>
          <p:cNvPicPr preferRelativeResize="0"/>
          <p:nvPr/>
        </p:nvPicPr>
        <p:blipFill rotWithShape="1">
          <a:blip r:embed="rId3">
            <a:alphaModFix/>
          </a:blip>
          <a:srcRect l="79634" t="23164" r="8550" b="47919"/>
          <a:stretch/>
        </p:blipFill>
        <p:spPr>
          <a:xfrm>
            <a:off x="7962600" y="685400"/>
            <a:ext cx="1181399" cy="2014499"/>
          </a:xfrm>
          <a:prstGeom prst="rect">
            <a:avLst/>
          </a:prstGeom>
          <a:noFill/>
          <a:ln>
            <a:noFill/>
          </a:ln>
        </p:spPr>
      </p:pic>
      <p:sp>
        <p:nvSpPr>
          <p:cNvPr id="4" name="Rectangle 3"/>
          <p:cNvSpPr/>
          <p:nvPr/>
        </p:nvSpPr>
        <p:spPr>
          <a:xfrm>
            <a:off x="62346" y="318255"/>
            <a:ext cx="3534942" cy="646331"/>
          </a:xfrm>
          <a:prstGeom prst="rect">
            <a:avLst/>
          </a:prstGeom>
        </p:spPr>
        <p:txBody>
          <a:bodyPr wrap="none">
            <a:spAutoFit/>
          </a:bodyPr>
          <a:lstStyle/>
          <a:p>
            <a:pPr marL="685800" indent="-228600">
              <a:lnSpc>
                <a:spcPct val="150000"/>
              </a:lnSpc>
            </a:pPr>
            <a:r>
              <a:rPr lang="en-US" sz="2400" b="1">
                <a:solidFill>
                  <a:srgbClr val="09E3E8"/>
                </a:solidFill>
                <a:latin typeface="Times New Roman" panose="02020603050405020304" pitchFamily="18" charset="0"/>
                <a:ea typeface="Times New Roman" panose="02020603050405020304" pitchFamily="18" charset="0"/>
              </a:rPr>
              <a:t>5</a:t>
            </a:r>
            <a:r>
              <a:rPr lang="en-US" sz="2400" b="1" smtClean="0">
                <a:solidFill>
                  <a:srgbClr val="09E3E8"/>
                </a:solidFill>
                <a:latin typeface="Times New Roman" panose="02020603050405020304" pitchFamily="18" charset="0"/>
                <a:ea typeface="Times New Roman" panose="02020603050405020304" pitchFamily="18" charset="0"/>
              </a:rPr>
              <a:t>. </a:t>
            </a:r>
            <a:r>
              <a:rPr lang="en-US" sz="2400" b="1">
                <a:solidFill>
                  <a:srgbClr val="09E3E8"/>
                </a:solidFill>
                <a:latin typeface="Times New Roman" panose="02020603050405020304" pitchFamily="18" charset="0"/>
                <a:ea typeface="Times New Roman" panose="02020603050405020304" pitchFamily="18" charset="0"/>
              </a:rPr>
              <a:t>Giao diện chế độ dễ</a:t>
            </a:r>
          </a:p>
        </p:txBody>
      </p:sp>
      <p:pic>
        <p:nvPicPr>
          <p:cNvPr id="10" name="Picture 9"/>
          <p:cNvPicPr/>
          <p:nvPr/>
        </p:nvPicPr>
        <p:blipFill>
          <a:blip r:embed="rId4" cstate="print">
            <a:extLst>
              <a:ext uri="{28A0092B-C50C-407E-A947-70E740481C1C}">
                <a14:useLocalDpi xmlns:a14="http://schemas.microsoft.com/office/drawing/2010/main" val="0"/>
              </a:ext>
            </a:extLst>
          </a:blip>
          <a:stretch>
            <a:fillRect/>
          </a:stretch>
        </p:blipFill>
        <p:spPr>
          <a:xfrm>
            <a:off x="3934691" y="898222"/>
            <a:ext cx="4413956" cy="3498937"/>
          </a:xfrm>
          <a:prstGeom prst="rect">
            <a:avLst/>
          </a:prstGeom>
        </p:spPr>
      </p:pic>
      <p:sp>
        <p:nvSpPr>
          <p:cNvPr id="5" name="Rectangle 4"/>
          <p:cNvSpPr/>
          <p:nvPr/>
        </p:nvSpPr>
        <p:spPr>
          <a:xfrm>
            <a:off x="474372" y="1198526"/>
            <a:ext cx="3122916" cy="3002745"/>
          </a:xfrm>
          <a:prstGeom prst="rect">
            <a:avLst/>
          </a:prstGeom>
        </p:spPr>
        <p:txBody>
          <a:bodyPr wrap="square">
            <a:spAutoFit/>
          </a:bodyPr>
          <a:lstStyle/>
          <a:p>
            <a:pPr marL="342900" lvl="0" indent="-342900" algn="just">
              <a:lnSpc>
                <a:spcPct val="150000"/>
              </a:lnSpc>
              <a:buFont typeface="Times New Roman" panose="02020603050405020304" pitchFamily="18" charset="0"/>
              <a:buChar char="-"/>
            </a:pPr>
            <a:r>
              <a:rPr lang="en-US" sz="1600" dirty="0" err="1">
                <a:solidFill>
                  <a:schemeClr val="bg1"/>
                </a:solidFill>
                <a:latin typeface="Times New Roman" panose="02020603050405020304" pitchFamily="18" charset="0"/>
                <a:ea typeface="Calibri" panose="020F0502020204030204" pitchFamily="34" charset="0"/>
              </a:rPr>
              <a:t>Chế</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độ</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dễ</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người</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chơi</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sẽ</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có</a:t>
            </a:r>
            <a:r>
              <a:rPr lang="en-US" sz="1600" dirty="0">
                <a:solidFill>
                  <a:schemeClr val="bg1"/>
                </a:solidFill>
                <a:latin typeface="Times New Roman" panose="02020603050405020304" pitchFamily="18" charset="0"/>
                <a:ea typeface="Calibri" panose="020F0502020204030204" pitchFamily="34" charset="0"/>
              </a:rPr>
              <a:t> 3 </a:t>
            </a:r>
            <a:r>
              <a:rPr lang="en-US" sz="1600" dirty="0" err="1">
                <a:solidFill>
                  <a:schemeClr val="bg1"/>
                </a:solidFill>
                <a:latin typeface="Times New Roman" panose="02020603050405020304" pitchFamily="18" charset="0"/>
                <a:ea typeface="Calibri" panose="020F0502020204030204" pitchFamily="34" charset="0"/>
              </a:rPr>
              <a:t>mạng</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tượng</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trưng</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cho</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thanh</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máu</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và</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tốc</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độ</a:t>
            </a:r>
            <a:r>
              <a:rPr lang="en-US" sz="1600" dirty="0">
                <a:solidFill>
                  <a:schemeClr val="bg1"/>
                </a:solidFill>
                <a:latin typeface="Times New Roman" panose="02020603050405020304" pitchFamily="18" charset="0"/>
                <a:ea typeface="Calibri" panose="020F0502020204030204" pitchFamily="34" charset="0"/>
              </a:rPr>
              <a:t> di </a:t>
            </a:r>
            <a:r>
              <a:rPr lang="en-US" sz="1600" dirty="0" err="1">
                <a:solidFill>
                  <a:schemeClr val="bg1"/>
                </a:solidFill>
                <a:latin typeface="Times New Roman" panose="02020603050405020304" pitchFamily="18" charset="0"/>
                <a:ea typeface="Calibri" panose="020F0502020204030204" pitchFamily="34" charset="0"/>
              </a:rPr>
              <a:t>chuyển</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của</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máy</a:t>
            </a:r>
            <a:r>
              <a:rPr lang="en-US" sz="1600" dirty="0">
                <a:solidFill>
                  <a:schemeClr val="bg1"/>
                </a:solidFill>
                <a:latin typeface="Times New Roman" panose="02020603050405020304" pitchFamily="18" charset="0"/>
                <a:ea typeface="Calibri" panose="020F0502020204030204" pitchFamily="34" charset="0"/>
              </a:rPr>
              <a:t> bay </a:t>
            </a:r>
            <a:r>
              <a:rPr lang="en-US" sz="1600" dirty="0" err="1">
                <a:solidFill>
                  <a:schemeClr val="bg1"/>
                </a:solidFill>
                <a:latin typeface="Times New Roman" panose="02020603050405020304" pitchFamily="18" charset="0"/>
                <a:ea typeface="Calibri" panose="020F0502020204030204" pitchFamily="34" charset="0"/>
              </a:rPr>
              <a:t>địch</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và</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tốc</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độ</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bắn</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của</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máy</a:t>
            </a:r>
            <a:r>
              <a:rPr lang="en-US" sz="1600" dirty="0">
                <a:solidFill>
                  <a:schemeClr val="bg1"/>
                </a:solidFill>
                <a:latin typeface="Times New Roman" panose="02020603050405020304" pitchFamily="18" charset="0"/>
                <a:ea typeface="Calibri" panose="020F0502020204030204" pitchFamily="34" charset="0"/>
              </a:rPr>
              <a:t> bay </a:t>
            </a:r>
            <a:r>
              <a:rPr lang="en-US" sz="1600" dirty="0" err="1">
                <a:solidFill>
                  <a:schemeClr val="bg1"/>
                </a:solidFill>
                <a:latin typeface="Times New Roman" panose="02020603050405020304" pitchFamily="18" charset="0"/>
                <a:ea typeface="Calibri" panose="020F0502020204030204" pitchFamily="34" charset="0"/>
              </a:rPr>
              <a:t>khá</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là</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chậm</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nên</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người</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chơi</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có</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thể</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điều</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khiển</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dễ</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dàng</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và</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dễ</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đạt</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được</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số</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điểm</a:t>
            </a:r>
            <a:r>
              <a:rPr lang="en-US" sz="1600" dirty="0">
                <a:solidFill>
                  <a:schemeClr val="bg1"/>
                </a:solidFill>
                <a:latin typeface="Times New Roman" panose="02020603050405020304" pitchFamily="18" charset="0"/>
                <a:ea typeface="Calibri" panose="020F0502020204030204" pitchFamily="34" charset="0"/>
              </a:rPr>
              <a:t> </a:t>
            </a:r>
            <a:r>
              <a:rPr lang="en-US" sz="1600" dirty="0" err="1">
                <a:solidFill>
                  <a:schemeClr val="bg1"/>
                </a:solidFill>
                <a:latin typeface="Times New Roman" panose="02020603050405020304" pitchFamily="18" charset="0"/>
                <a:ea typeface="Calibri" panose="020F0502020204030204" pitchFamily="34" charset="0"/>
              </a:rPr>
              <a:t>cao</a:t>
            </a:r>
            <a:r>
              <a:rPr lang="en-US" sz="1600" dirty="0">
                <a:solidFill>
                  <a:schemeClr val="bg1"/>
                </a:solidFill>
                <a:latin typeface="Times New Roman" panose="02020603050405020304" pitchFamily="18" charset="0"/>
                <a:ea typeface="Calibri" panose="020F0502020204030204"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50" name="Google Shape;650;p45"/>
          <p:cNvPicPr preferRelativeResize="0"/>
          <p:nvPr/>
        </p:nvPicPr>
        <p:blipFill rotWithShape="1">
          <a:blip r:embed="rId3">
            <a:alphaModFix/>
          </a:blip>
          <a:srcRect l="79634" t="23164" r="8550" b="47919"/>
          <a:stretch/>
        </p:blipFill>
        <p:spPr>
          <a:xfrm>
            <a:off x="7962600" y="685400"/>
            <a:ext cx="1181399" cy="2014499"/>
          </a:xfrm>
          <a:prstGeom prst="rect">
            <a:avLst/>
          </a:prstGeom>
          <a:noFill/>
          <a:ln>
            <a:noFill/>
          </a:ln>
        </p:spPr>
      </p:pic>
      <p:sp>
        <p:nvSpPr>
          <p:cNvPr id="4" name="Rectangle 3"/>
          <p:cNvSpPr/>
          <p:nvPr/>
        </p:nvSpPr>
        <p:spPr>
          <a:xfrm>
            <a:off x="62346" y="318255"/>
            <a:ext cx="3724096" cy="646331"/>
          </a:xfrm>
          <a:prstGeom prst="rect">
            <a:avLst/>
          </a:prstGeom>
        </p:spPr>
        <p:txBody>
          <a:bodyPr wrap="none">
            <a:spAutoFit/>
          </a:bodyPr>
          <a:lstStyle/>
          <a:p>
            <a:pPr marL="685800" indent="-228600">
              <a:lnSpc>
                <a:spcPct val="150000"/>
              </a:lnSpc>
            </a:pPr>
            <a:r>
              <a:rPr lang="en-US" sz="2400" b="1">
                <a:solidFill>
                  <a:srgbClr val="09E3E8"/>
                </a:solidFill>
                <a:latin typeface="Times New Roman" panose="02020603050405020304" pitchFamily="18" charset="0"/>
                <a:ea typeface="Times New Roman" panose="02020603050405020304" pitchFamily="18" charset="0"/>
              </a:rPr>
              <a:t>6</a:t>
            </a:r>
            <a:r>
              <a:rPr lang="en-US" sz="2400" b="1" smtClean="0">
                <a:solidFill>
                  <a:srgbClr val="09E3E8"/>
                </a:solidFill>
                <a:latin typeface="Times New Roman" panose="02020603050405020304" pitchFamily="18" charset="0"/>
                <a:ea typeface="Times New Roman" panose="02020603050405020304" pitchFamily="18" charset="0"/>
              </a:rPr>
              <a:t>. </a:t>
            </a:r>
            <a:r>
              <a:rPr lang="en-US" sz="2400" b="1">
                <a:solidFill>
                  <a:srgbClr val="09E3E8"/>
                </a:solidFill>
                <a:latin typeface="Times New Roman" panose="02020603050405020304" pitchFamily="18" charset="0"/>
                <a:ea typeface="Times New Roman" panose="02020603050405020304" pitchFamily="18" charset="0"/>
              </a:rPr>
              <a:t>Giao diện chế độ khó</a:t>
            </a:r>
          </a:p>
        </p:txBody>
      </p:sp>
      <p:pic>
        <p:nvPicPr>
          <p:cNvPr id="6" name="Picture 5"/>
          <p:cNvPicPr/>
          <p:nvPr/>
        </p:nvPicPr>
        <p:blipFill>
          <a:blip r:embed="rId4" cstate="print">
            <a:extLst>
              <a:ext uri="{28A0092B-C50C-407E-A947-70E740481C1C}">
                <a14:useLocalDpi xmlns:a14="http://schemas.microsoft.com/office/drawing/2010/main" val="0"/>
              </a:ext>
            </a:extLst>
          </a:blip>
          <a:stretch>
            <a:fillRect/>
          </a:stretch>
        </p:blipFill>
        <p:spPr>
          <a:xfrm>
            <a:off x="4457700" y="821239"/>
            <a:ext cx="3642014" cy="3636861"/>
          </a:xfrm>
          <a:prstGeom prst="rect">
            <a:avLst/>
          </a:prstGeom>
        </p:spPr>
      </p:pic>
      <p:sp>
        <p:nvSpPr>
          <p:cNvPr id="2" name="Rectangle 1"/>
          <p:cNvSpPr/>
          <p:nvPr/>
        </p:nvSpPr>
        <p:spPr>
          <a:xfrm>
            <a:off x="181192" y="1086023"/>
            <a:ext cx="4097916" cy="3372077"/>
          </a:xfrm>
          <a:prstGeom prst="rect">
            <a:avLst/>
          </a:prstGeom>
        </p:spPr>
        <p:txBody>
          <a:bodyPr wrap="square">
            <a:spAutoFit/>
          </a:bodyPr>
          <a:lstStyle/>
          <a:p>
            <a:pPr marL="342900" lvl="0" indent="-342900" algn="just">
              <a:lnSpc>
                <a:spcPct val="150000"/>
              </a:lnSpc>
              <a:buFont typeface="Times New Roman" panose="02020603050405020304" pitchFamily="18" charset="0"/>
              <a:buChar char="-"/>
            </a:pP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Chế</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độ</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khó</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người</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chơi</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sẽ</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có</a:t>
            </a:r>
            <a:r>
              <a:rPr lang="en-US" sz="1600">
                <a:solidFill>
                  <a:schemeClr val="bg1"/>
                </a:solidFill>
                <a:latin typeface="Times New Roman" panose="02020603050405020304" pitchFamily="18" charset="0"/>
                <a:ea typeface="Calibri" panose="020F0502020204030204" pitchFamily="34" charset="0"/>
              </a:rPr>
              <a:t> 1 </a:t>
            </a:r>
            <a:r>
              <a:rPr lang="en-US" sz="1600" err="1">
                <a:solidFill>
                  <a:schemeClr val="bg1"/>
                </a:solidFill>
                <a:latin typeface="Times New Roman" panose="02020603050405020304" pitchFamily="18" charset="0"/>
                <a:ea typeface="Calibri" panose="020F0502020204030204" pitchFamily="34" charset="0"/>
              </a:rPr>
              <a:t>mạng</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duy</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nhất</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máy</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địch</a:t>
            </a:r>
            <a:r>
              <a:rPr lang="en-US" sz="1600">
                <a:solidFill>
                  <a:schemeClr val="bg1"/>
                </a:solidFill>
                <a:latin typeface="Times New Roman" panose="02020603050405020304" pitchFamily="18" charset="0"/>
                <a:ea typeface="Calibri" panose="020F0502020204030204" pitchFamily="34" charset="0"/>
              </a:rPr>
              <a:t> bao </a:t>
            </a:r>
            <a:r>
              <a:rPr lang="en-US" sz="1600" err="1">
                <a:solidFill>
                  <a:schemeClr val="bg1"/>
                </a:solidFill>
                <a:latin typeface="Times New Roman" panose="02020603050405020304" pitchFamily="18" charset="0"/>
                <a:ea typeface="Calibri" panose="020F0502020204030204" pitchFamily="34" charset="0"/>
              </a:rPr>
              <a:t>gồm</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máy</a:t>
            </a:r>
            <a:r>
              <a:rPr lang="en-US" sz="1600">
                <a:solidFill>
                  <a:schemeClr val="bg1"/>
                </a:solidFill>
                <a:latin typeface="Times New Roman" panose="02020603050405020304" pitchFamily="18" charset="0"/>
                <a:ea typeface="Calibri" panose="020F0502020204030204" pitchFamily="34" charset="0"/>
              </a:rPr>
              <a:t> bay </a:t>
            </a:r>
            <a:r>
              <a:rPr lang="en-US" sz="1600" err="1">
                <a:solidFill>
                  <a:schemeClr val="bg1"/>
                </a:solidFill>
                <a:latin typeface="Times New Roman" panose="02020603050405020304" pitchFamily="18" charset="0"/>
                <a:ea typeface="Calibri" panose="020F0502020204030204" pitchFamily="34" charset="0"/>
              </a:rPr>
              <a:t>chiến</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đấu</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có</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tốc</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độ</a:t>
            </a:r>
            <a:r>
              <a:rPr lang="en-US" sz="1600">
                <a:solidFill>
                  <a:schemeClr val="bg1"/>
                </a:solidFill>
                <a:latin typeface="Times New Roman" panose="02020603050405020304" pitchFamily="18" charset="0"/>
                <a:ea typeface="Calibri" panose="020F0502020204030204" pitchFamily="34" charset="0"/>
              </a:rPr>
              <a:t> di </a:t>
            </a:r>
            <a:r>
              <a:rPr lang="en-US" sz="1600" err="1">
                <a:solidFill>
                  <a:schemeClr val="bg1"/>
                </a:solidFill>
                <a:latin typeface="Times New Roman" panose="02020603050405020304" pitchFamily="18" charset="0"/>
                <a:ea typeface="Calibri" panose="020F0502020204030204" pitchFamily="34" charset="0"/>
              </a:rPr>
              <a:t>chuyển</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và</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tốc</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độ</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bắn</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khá</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nhanh</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số</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điểm</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của</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người</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chơi</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càng</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cao</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đồng</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nghĩa</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với</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tốc</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độ</a:t>
            </a:r>
            <a:r>
              <a:rPr lang="en-US" sz="1600">
                <a:solidFill>
                  <a:schemeClr val="bg1"/>
                </a:solidFill>
                <a:latin typeface="Times New Roman" panose="02020603050405020304" pitchFamily="18" charset="0"/>
                <a:ea typeface="Calibri" panose="020F0502020204030204" pitchFamily="34" charset="0"/>
              </a:rPr>
              <a:t> bay </a:t>
            </a:r>
            <a:r>
              <a:rPr lang="en-US" sz="1600" err="1">
                <a:solidFill>
                  <a:schemeClr val="bg1"/>
                </a:solidFill>
                <a:latin typeface="Times New Roman" panose="02020603050405020304" pitchFamily="18" charset="0"/>
                <a:ea typeface="Calibri" panose="020F0502020204030204" pitchFamily="34" charset="0"/>
              </a:rPr>
              <a:t>và</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bắn</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của</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địch</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sẽ</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càng</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tăng</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ngoài</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máy</a:t>
            </a:r>
            <a:r>
              <a:rPr lang="en-US" sz="1600">
                <a:solidFill>
                  <a:schemeClr val="bg1"/>
                </a:solidFill>
                <a:latin typeface="Times New Roman" panose="02020603050405020304" pitchFamily="18" charset="0"/>
                <a:ea typeface="Calibri" panose="020F0502020204030204" pitchFamily="34" charset="0"/>
              </a:rPr>
              <a:t> bay </a:t>
            </a:r>
            <a:r>
              <a:rPr lang="en-US" sz="1600" err="1">
                <a:solidFill>
                  <a:schemeClr val="bg1"/>
                </a:solidFill>
                <a:latin typeface="Times New Roman" panose="02020603050405020304" pitchFamily="18" charset="0"/>
                <a:ea typeface="Calibri" panose="020F0502020204030204" pitchFamily="34" charset="0"/>
              </a:rPr>
              <a:t>chiến</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đấu</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ra</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thì</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có</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máy</a:t>
            </a:r>
            <a:r>
              <a:rPr lang="en-US" sz="1600">
                <a:solidFill>
                  <a:schemeClr val="bg1"/>
                </a:solidFill>
                <a:latin typeface="Times New Roman" panose="02020603050405020304" pitchFamily="18" charset="0"/>
                <a:ea typeface="Calibri" panose="020F0502020204030204" pitchFamily="34" charset="0"/>
              </a:rPr>
              <a:t> bay boss, </a:t>
            </a:r>
            <a:r>
              <a:rPr lang="en-US" sz="1600" err="1">
                <a:solidFill>
                  <a:schemeClr val="bg1"/>
                </a:solidFill>
                <a:latin typeface="Times New Roman" panose="02020603050405020304" pitchFamily="18" charset="0"/>
                <a:ea typeface="Calibri" panose="020F0502020204030204" pitchFamily="34" charset="0"/>
              </a:rPr>
              <a:t>máy</a:t>
            </a:r>
            <a:r>
              <a:rPr lang="en-US" sz="1600">
                <a:solidFill>
                  <a:schemeClr val="bg1"/>
                </a:solidFill>
                <a:latin typeface="Times New Roman" panose="02020603050405020304" pitchFamily="18" charset="0"/>
                <a:ea typeface="Calibri" panose="020F0502020204030204" pitchFamily="34" charset="0"/>
              </a:rPr>
              <a:t> bay </a:t>
            </a:r>
            <a:r>
              <a:rPr lang="en-US" sz="1600" err="1">
                <a:solidFill>
                  <a:schemeClr val="bg1"/>
                </a:solidFill>
                <a:latin typeface="Times New Roman" panose="02020603050405020304" pitchFamily="18" charset="0"/>
                <a:ea typeface="Calibri" panose="020F0502020204030204" pitchFamily="34" charset="0"/>
              </a:rPr>
              <a:t>lao</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vào</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như</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tên</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lửa</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người</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chơi</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dựa</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vào</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kỹ</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năng</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của</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mình</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để</a:t>
            </a:r>
            <a:r>
              <a:rPr lang="en-US" sz="1600">
                <a:solidFill>
                  <a:schemeClr val="bg1"/>
                </a:solidFill>
                <a:latin typeface="Times New Roman" panose="02020603050405020304" pitchFamily="18" charset="0"/>
                <a:ea typeface="Calibri" panose="020F0502020204030204" pitchFamily="34" charset="0"/>
              </a:rPr>
              <a:t> né hay </a:t>
            </a:r>
            <a:r>
              <a:rPr lang="en-US" sz="1600" err="1">
                <a:solidFill>
                  <a:schemeClr val="bg1"/>
                </a:solidFill>
                <a:latin typeface="Times New Roman" panose="02020603050405020304" pitchFamily="18" charset="0"/>
                <a:ea typeface="Calibri" panose="020F0502020204030204" pitchFamily="34" charset="0"/>
              </a:rPr>
              <a:t>bắn</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hạ</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máy</a:t>
            </a:r>
            <a:r>
              <a:rPr lang="en-US" sz="1600">
                <a:solidFill>
                  <a:schemeClr val="bg1"/>
                </a:solidFill>
                <a:latin typeface="Times New Roman" panose="02020603050405020304" pitchFamily="18" charset="0"/>
                <a:ea typeface="Calibri" panose="020F0502020204030204" pitchFamily="34" charset="0"/>
              </a:rPr>
              <a:t> bay </a:t>
            </a:r>
            <a:r>
              <a:rPr lang="en-US" sz="1600" err="1">
                <a:solidFill>
                  <a:schemeClr val="bg1"/>
                </a:solidFill>
                <a:latin typeface="Times New Roman" panose="02020603050405020304" pitchFamily="18" charset="0"/>
                <a:ea typeface="Calibri" panose="020F0502020204030204" pitchFamily="34" charset="0"/>
              </a:rPr>
              <a:t>của</a:t>
            </a:r>
            <a:r>
              <a:rPr lang="en-US" sz="1600">
                <a:solidFill>
                  <a:schemeClr val="bg1"/>
                </a:solidFill>
                <a:latin typeface="Times New Roman" panose="02020603050405020304" pitchFamily="18" charset="0"/>
                <a:ea typeface="Calibri" panose="020F0502020204030204" pitchFamily="34" charset="0"/>
              </a:rPr>
              <a:t> </a:t>
            </a:r>
            <a:r>
              <a:rPr lang="en-US" sz="1600" err="1">
                <a:solidFill>
                  <a:schemeClr val="bg1"/>
                </a:solidFill>
                <a:latin typeface="Times New Roman" panose="02020603050405020304" pitchFamily="18" charset="0"/>
                <a:ea typeface="Calibri" panose="020F0502020204030204" pitchFamily="34" charset="0"/>
              </a:rPr>
              <a:t>địch</a:t>
            </a:r>
            <a:r>
              <a:rPr lang="en-US" sz="1600">
                <a:solidFill>
                  <a:schemeClr val="bg1"/>
                </a:solidFill>
                <a:latin typeface="Times New Roman" panose="02020603050405020304" pitchFamily="18" charset="0"/>
                <a:ea typeface="Calibri" panose="020F0502020204030204" pitchFamily="34" charset="0"/>
              </a:rPr>
              <a:t>.</a:t>
            </a:r>
          </a:p>
        </p:txBody>
      </p:sp>
    </p:spTree>
    <p:extLst>
      <p:ext uri="{BB962C8B-B14F-4D97-AF65-F5344CB8AC3E}">
        <p14:creationId xmlns:p14="http://schemas.microsoft.com/office/powerpoint/2010/main" val="13641978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3" name="Rectangle 2"/>
          <p:cNvSpPr/>
          <p:nvPr/>
        </p:nvSpPr>
        <p:spPr>
          <a:xfrm>
            <a:off x="1513939" y="313528"/>
            <a:ext cx="6434775" cy="579967"/>
          </a:xfrm>
          <a:prstGeom prst="rect">
            <a:avLst/>
          </a:prstGeom>
        </p:spPr>
        <p:txBody>
          <a:bodyPr wrap="none">
            <a:spAutoFit/>
          </a:bodyPr>
          <a:lstStyle/>
          <a:p>
            <a:pPr lvl="0" algn="ctr">
              <a:lnSpc>
                <a:spcPct val="150000"/>
              </a:lnSpc>
            </a:pPr>
            <a:r>
              <a:rPr lang="en-US" sz="2400" b="1">
                <a:solidFill>
                  <a:srgbClr val="09E3E8"/>
                </a:solidFill>
                <a:latin typeface="Times New Roman" panose="02020603050405020304" pitchFamily="18" charset="0"/>
                <a:ea typeface="Times New Roman" panose="02020603050405020304" pitchFamily="18" charset="0"/>
              </a:rPr>
              <a:t>KẾT LUẬN VÀ ĐỊNH HƯỚNG PHÁT TRIỂN</a:t>
            </a:r>
          </a:p>
        </p:txBody>
      </p:sp>
      <p:sp>
        <p:nvSpPr>
          <p:cNvPr id="5" name="Rectangle 4"/>
          <p:cNvSpPr/>
          <p:nvPr/>
        </p:nvSpPr>
        <p:spPr>
          <a:xfrm>
            <a:off x="928255" y="1119508"/>
            <a:ext cx="7689272" cy="3046988"/>
          </a:xfrm>
          <a:prstGeom prst="rect">
            <a:avLst/>
          </a:prstGeom>
        </p:spPr>
        <p:txBody>
          <a:bodyPr wrap="square">
            <a:spAutoFit/>
          </a:bodyPr>
          <a:lstStyle/>
          <a:p>
            <a:pPr>
              <a:lnSpc>
                <a:spcPct val="150000"/>
              </a:lnSpc>
            </a:pPr>
            <a:r>
              <a:rPr lang="en-US" sz="1600" b="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Kết quả</a:t>
            </a:r>
            <a:endParaRPr lang="en-US" sz="160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Times New Roman" panose="02020603050405020304" pitchFamily="18" charset="0"/>
              <a:buChar char="-"/>
            </a:pPr>
            <a:r>
              <a:rPr lang="vi-VN" sz="160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Game có giao diện thân thiện, đẹp mắt, dễ sử dụng.</a:t>
            </a:r>
            <a:endParaRPr lang="en-US" sz="160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Times New Roman" panose="02020603050405020304" pitchFamily="18" charset="0"/>
              <a:buChar char="-"/>
            </a:pPr>
            <a:r>
              <a:rPr lang="vi-VN" sz="160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Game đã đạt được yêu cầu cơ bản của trò chơi</a:t>
            </a:r>
            <a:r>
              <a:rPr lang="vi-VN" sz="160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160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Times New Roman" panose="02020603050405020304" pitchFamily="18" charset="0"/>
              <a:buChar char="-"/>
            </a:pPr>
            <a:endParaRPr lang="en-US" sz="160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vi-VN" sz="1600" b="1">
                <a:solidFill>
                  <a:schemeClr val="bg1"/>
                </a:solidFill>
                <a:latin typeface="Times New Roman" panose="02020603050405020304" pitchFamily="18" charset="0"/>
                <a:cs typeface="Times New Roman" panose="02020603050405020304" pitchFamily="18" charset="0"/>
              </a:rPr>
              <a:t>Nhược điểm</a:t>
            </a:r>
            <a:endParaRPr lang="en-US" sz="1600">
              <a:solidFill>
                <a:schemeClr val="bg1"/>
              </a:solidFill>
              <a:latin typeface="Times New Roman" panose="02020603050405020304" pitchFamily="18" charset="0"/>
              <a:cs typeface="Times New Roman" panose="02020603050405020304" pitchFamily="18" charset="0"/>
            </a:endParaRPr>
          </a:p>
          <a:p>
            <a:pPr lvl="0">
              <a:lnSpc>
                <a:spcPct val="150000"/>
              </a:lnSpc>
            </a:pPr>
            <a:r>
              <a:rPr lang="vi-VN" sz="1600">
                <a:solidFill>
                  <a:schemeClr val="bg1"/>
                </a:solidFill>
                <a:latin typeface="Times New Roman" panose="02020603050405020304" pitchFamily="18" charset="0"/>
                <a:cs typeface="Times New Roman" panose="02020603050405020304" pitchFamily="18" charset="0"/>
              </a:rPr>
              <a:t>Do kiến thức của em về Unity còn hạn hẹp nên các chức năng trong game còn nghèo nàn.</a:t>
            </a:r>
            <a:endParaRPr lang="en-US" sz="1600">
              <a:solidFill>
                <a:schemeClr val="bg1"/>
              </a:solidFill>
              <a:latin typeface="Times New Roman" panose="02020603050405020304" pitchFamily="18" charset="0"/>
              <a:cs typeface="Times New Roman" panose="02020603050405020304" pitchFamily="18" charset="0"/>
            </a:endParaRPr>
          </a:p>
          <a:p>
            <a:pPr lvl="0">
              <a:lnSpc>
                <a:spcPct val="150000"/>
              </a:lnSpc>
            </a:pPr>
            <a:r>
              <a:rPr lang="vi-VN" sz="1600">
                <a:solidFill>
                  <a:schemeClr val="bg1"/>
                </a:solidFill>
                <a:latin typeface="Times New Roman" panose="02020603050405020304" pitchFamily="18" charset="0"/>
                <a:cs typeface="Times New Roman" panose="02020603050405020304" pitchFamily="18" charset="0"/>
              </a:rPr>
              <a:t>Chưa xây dựng được hoàn chỉnh 1 game như mong muốn.</a:t>
            </a:r>
            <a:endParaRPr lang="en-US" sz="1600">
              <a:solidFill>
                <a:schemeClr val="bg1"/>
              </a:solidFill>
              <a:latin typeface="Times New Roman" panose="02020603050405020304" pitchFamily="18" charset="0"/>
              <a:cs typeface="Times New Roman" panose="02020603050405020304" pitchFamily="18" charset="0"/>
            </a:endParaRPr>
          </a:p>
          <a:p>
            <a:pPr lvl="0">
              <a:lnSpc>
                <a:spcPct val="150000"/>
              </a:lnSpc>
            </a:pPr>
            <a:endParaRPr lang="en-US" sz="160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80690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Gameplays Streamer Project Proposal by Slidesgo">
  <a:themeElements>
    <a:clrScheme name="Simple Light">
      <a:dk1>
        <a:srgbClr val="2D0045"/>
      </a:dk1>
      <a:lt1>
        <a:srgbClr val="FFFFFF"/>
      </a:lt1>
      <a:dk2>
        <a:srgbClr val="FF07FF"/>
      </a:dk2>
      <a:lt2>
        <a:srgbClr val="09E3E8"/>
      </a:lt2>
      <a:accent1>
        <a:srgbClr val="5648FE"/>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425</Words>
  <Application>Microsoft Office PowerPoint</Application>
  <PresentationFormat>On-screen Show (16:9)</PresentationFormat>
  <Paragraphs>30</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Roboto</vt:lpstr>
      <vt:lpstr>Times New Roman</vt:lpstr>
      <vt:lpstr>Poppins Medium</vt:lpstr>
      <vt:lpstr>SimSun</vt:lpstr>
      <vt:lpstr>Poppins</vt:lpstr>
      <vt:lpstr>Bebas Neue</vt:lpstr>
      <vt:lpstr>Calibri</vt:lpstr>
      <vt:lpstr>Gameplays Streamer Project Proposal by Slidesgo</vt:lpstr>
      <vt:lpstr>Xâydựng trò chơi bắn máy bay</vt:lpstr>
      <vt:lpstr>1. Mục tiêu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Xâydựng trò chơi bắn máy bay</dc:title>
  <cp:lastModifiedBy>HoaiNam</cp:lastModifiedBy>
  <cp:revision>18</cp:revision>
  <dcterms:modified xsi:type="dcterms:W3CDTF">2024-04-19T17:23:56Z</dcterms:modified>
</cp:coreProperties>
</file>