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77110b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77110b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c4ba86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c4ba86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5c1f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c5c1f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c5c1ff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c5c1ff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dd7f255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dd7f255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c4ba86c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c4ba86c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c1704c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c1704c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Шаблон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Презентация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&lt;</a:t>
            </a:r>
            <a:r>
              <a:rPr lang="ru-RU" dirty="0"/>
              <a:t>Камень ножницы бумага</a:t>
            </a:r>
            <a:r>
              <a:rPr lang="en-GB" dirty="0"/>
              <a:t>&gt;</a:t>
            </a:r>
            <a:endParaRPr dirty="0"/>
          </a:p>
        </p:txBody>
      </p:sp>
      <p:sp>
        <p:nvSpPr>
          <p:cNvPr id="161" name="Google Shape;161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Буду рад(-а) ответить на ваши вопросы и получить обратную связь!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Проблематика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</a:rPr>
              <a:t>Мой проект решает проблему отсутствия игры камень ножницы бумага на компьютер. При помощи проекта каждый сможет играть в камень ножницы бумага на любом компьютере. Играть можно даже без друзей.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Решение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</a:rPr>
              <a:t>Приложение решает проблему путём симулирования игры камень ножницы бумага. Компьютер симулирует друга с которым вы могли бы играть.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Целевая аудитория проекта ––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Игра подходит для аудитории в возрасте от 0 до 99 лет.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Объём рынка ––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Игру сможет пройти абсолютно каждый кто получит файлы. Поэтому объём рынка определить не получится.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88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Бизнес-модель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Из-за того что игра бесплатная дохода от неё не будет. Возможный заработок может быть получен только от тех кто решит </a:t>
            </a:r>
            <a:r>
              <a:rPr lang="ru-RU" sz="1800" dirty="0" err="1">
                <a:solidFill>
                  <a:schemeClr val="dk1"/>
                </a:solidFill>
              </a:rPr>
              <a:t>задонатить</a:t>
            </a:r>
            <a:r>
              <a:rPr lang="ru-RU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К отличительный особенностям я отнёс присутствие в игре графического интерфейса и управление через клавиатуру.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4">
            <a:alphaModFix/>
          </a:blip>
          <a:srcRect l="27100" t="9980" r="6944" b="18936"/>
          <a:stretch/>
        </p:blipFill>
        <p:spPr>
          <a:xfrm>
            <a:off x="2474384" y="1790747"/>
            <a:ext cx="4200955" cy="2476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/>
          <p:nvPr/>
        </p:nvSpPr>
        <p:spPr>
          <a:xfrm>
            <a:off x="2591855" y="1885797"/>
            <a:ext cx="3963000" cy="35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00025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3039425" y="1917125"/>
            <a:ext cx="3174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Montserrat SemiBold"/>
                <a:ea typeface="Montserrat SemiBold"/>
                <a:cs typeface="Montserrat SemiBold"/>
                <a:sym typeface="Montserrat SemiBold"/>
              </a:rPr>
              <a:t>Запусти демонстрацию!</a:t>
            </a:r>
            <a:endParaRPr sz="18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 проекта</a:t>
            </a:r>
            <a:endParaRPr sz="280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«Проект»</a:t>
            </a:r>
            <a:endParaRPr sz="280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на платформе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Перспективы развития проекта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</a:rPr>
              <a:t>В перспективе можно будет добавить возможность играть вдвоем.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180</Words>
  <Application>Microsoft Office PowerPoint</Application>
  <PresentationFormat>Экран (16:9)</PresentationFormat>
  <Paragraphs>23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Montserrat</vt:lpstr>
      <vt:lpstr>Montserrat Black</vt:lpstr>
      <vt:lpstr>Montserrat ExtraBold</vt:lpstr>
      <vt:lpstr>Montserrat Medium</vt:lpstr>
      <vt:lpstr>Montserrat SemiBold</vt:lpstr>
      <vt:lpstr>Algoritmika (May 2021) 02</vt:lpstr>
      <vt:lpstr>Презентация проекта &lt;Камень ножницы бумага&gt;</vt:lpstr>
      <vt:lpstr>Проблематика</vt:lpstr>
      <vt:lpstr>Решение</vt:lpstr>
      <vt:lpstr>Целевая аудитория проекта ––</vt:lpstr>
      <vt:lpstr>Объём рынка ––</vt:lpstr>
      <vt:lpstr>Бизнес-модель</vt:lpstr>
      <vt:lpstr>Отличительные особенности проекта</vt:lpstr>
      <vt:lpstr>Презентация PowerPoint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&lt;Камень ножницы бумага&gt;</dc:title>
  <cp:lastModifiedBy>Cimi</cp:lastModifiedBy>
  <cp:revision>3</cp:revision>
  <dcterms:modified xsi:type="dcterms:W3CDTF">2023-06-14T17:15:37Z</dcterms:modified>
</cp:coreProperties>
</file>