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smtClean="0"/>
              <a:t>Камень ножницы бумага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решает проблему отсутствия игры камень ножницы бумага на компьютер. При помощи проекта каждый сможет играть в камень ножницы бумага на любом компьютере. Играть можно даже без друзей.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Приложение решает проблему путём симулирования игры камень ножницы бумага. Компьютер симулирует друга с которым вы могли бы играть.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Игра подходит для аудитории в возрасте от 0 до 99 лет.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Игру сможет пройти абсолютно каждый кто получит файлы. Поэтому объём рынка определить не получится.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Из-за того что игра бесплатная дохода от неё не будет. Возможный заработок может быть получен только от тех кто решит </a:t>
            </a:r>
            <a:r>
              <a:rPr lang="ru-RU" sz="1800" dirty="0" err="1" smtClean="0">
                <a:solidFill>
                  <a:schemeClr val="dk1"/>
                </a:solidFill>
              </a:rPr>
              <a:t>задонатить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(Какие «фишки» отличают твой проект от других проектов?)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(Возможные доработки и улучшения проекта).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&lt;Камень ножницы бумага&gt;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&lt;Камень ножницы бумага&gt;</dc:title>
  <cp:lastModifiedBy>Пользователь</cp:lastModifiedBy>
  <cp:revision>2</cp:revision>
  <dcterms:modified xsi:type="dcterms:W3CDTF">2023-06-08T16:37:12Z</dcterms:modified>
</cp:coreProperties>
</file>