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 ExtraBold" panose="020B0604020202020204" charset="-52"/>
      <p:bold r:id="rId13"/>
      <p:boldItalic r:id="rId14"/>
    </p:embeddedFont>
    <p:embeddedFont>
      <p:font typeface="Montserrat SemiBold" panose="020B0604020202020204" charset="-52"/>
      <p:regular r:id="rId15"/>
      <p:bold r:id="rId16"/>
      <p:italic r:id="rId17"/>
      <p:boldItalic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Montserrat Medium" panose="020B0604020202020204" charset="-52"/>
      <p:regular r:id="rId23"/>
      <p:bold r:id="rId24"/>
      <p:italic r:id="rId25"/>
      <p:boldItalic r:id="rId26"/>
    </p:embeddedFont>
    <p:embeddedFont>
      <p:font typeface="Montserrat Black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err="1" smtClean="0"/>
              <a:t>Пин-понг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Данный проект решает проблематику одиночества, излишнего свободного времени.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Решение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Процесс игры довольно увлекательный, в данную игру можно соревноваться с друзьями, проводя своё свободное время и веселясь.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сделан для того, чтобы другие люди смогли поиграть в данную игру со своими друзьями.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53374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игру может сыграть любой желающий.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Прибыль можно получить только с пожертвований.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В игру можно играть вдвоем.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Реализовано управление с клавиш.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Игра может идти бесконечно.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GB" sz="2800" dirty="0" err="1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Проект</a:t>
            </a: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Счётчик: сколько раз отбит мячик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121</Words>
  <Application>Microsoft Office PowerPoint</Application>
  <PresentationFormat>Экран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Montserrat ExtraBold</vt:lpstr>
      <vt:lpstr>Montserrat SemiBold</vt:lpstr>
      <vt:lpstr>Montserrat</vt:lpstr>
      <vt:lpstr>Arial</vt:lpstr>
      <vt:lpstr>Montserrat Medium</vt:lpstr>
      <vt:lpstr>Montserrat Black</vt:lpstr>
      <vt:lpstr>Algoritmika (May 2021) 02</vt:lpstr>
      <vt:lpstr>Презентация проекта &lt;Пин-понг&gt;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&lt;Shooter 2.0&gt;</dc:title>
  <cp:lastModifiedBy>Пользователь</cp:lastModifiedBy>
  <cp:revision>7</cp:revision>
  <dcterms:modified xsi:type="dcterms:W3CDTF">2023-06-15T14:54:59Z</dcterms:modified>
</cp:coreProperties>
</file>