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6192C-C1DA-455B-AD49-9232BFE823BF}" v="1" dt="2025-06-03T11:06:0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charan Bala Narasimhan" userId="7d67823d-646f-4900-b94e-bd30230beaaf" providerId="ADAL" clId="{1866192C-C1DA-455B-AD49-9232BFE823BF}"/>
    <pc:docChg chg="undo custSel addSld delSld modSld">
      <pc:chgData name="Ramcharan Bala Narasimhan" userId="7d67823d-646f-4900-b94e-bd30230beaaf" providerId="ADAL" clId="{1866192C-C1DA-455B-AD49-9232BFE823BF}" dt="2025-06-05T10:33:47.432" v="8" actId="47"/>
      <pc:docMkLst>
        <pc:docMk/>
      </pc:docMkLst>
      <pc:sldChg chg="addSp delSp modSp add del mod">
        <pc:chgData name="Ramcharan Bala Narasimhan" userId="7d67823d-646f-4900-b94e-bd30230beaaf" providerId="ADAL" clId="{1866192C-C1DA-455B-AD49-9232BFE823BF}" dt="2025-06-03T11:06:07.361" v="6" actId="962"/>
        <pc:sldMkLst>
          <pc:docMk/>
          <pc:sldMk cId="3158314067" sldId="256"/>
        </pc:sldMkLst>
        <pc:picChg chg="add mod">
          <ac:chgData name="Ramcharan Bala Narasimhan" userId="7d67823d-646f-4900-b94e-bd30230beaaf" providerId="ADAL" clId="{1866192C-C1DA-455B-AD49-9232BFE823BF}" dt="2025-06-03T11:06:07.361" v="6" actId="962"/>
          <ac:picMkLst>
            <pc:docMk/>
            <pc:sldMk cId="3158314067" sldId="256"/>
            <ac:picMk id="3" creationId="{8C25985D-EB25-E4CE-6EAF-8A53FBCCD0EF}"/>
          </ac:picMkLst>
        </pc:picChg>
      </pc:sldChg>
      <pc:sldChg chg="add del mod modShow">
        <pc:chgData name="Ramcharan Bala Narasimhan" userId="7d67823d-646f-4900-b94e-bd30230beaaf" providerId="ADAL" clId="{1866192C-C1DA-455B-AD49-9232BFE823BF}" dt="2025-06-05T10:33:47.432" v="8" actId="47"/>
        <pc:sldMkLst>
          <pc:docMk/>
          <pc:sldMk cId="110366645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6D4E-AC0E-E6D3-74CD-CA1EF958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2F939-5345-FA77-36C4-4B2AA853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4F33-662B-EB7A-01AA-50BE27D2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4710-C155-1D6F-A4C6-50360923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C58A-9EEB-550A-5AF9-B4A40C96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0F7B-4148-6632-6DCF-0C4FF222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C47A-9630-8B2F-226F-71F4A742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902B-0A4F-9AB0-ABC9-D4212682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7D4F-6BD6-C99F-C660-0D4F950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6F01-67DD-9D5C-F5D3-37A00F3C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9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7CBA6-AD9A-6DCF-73A3-AB3D6C0C8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726BB-7499-0DB7-DA8A-9788071B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9570-6142-C799-2127-9FEEBC8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0674-1CD3-5BBB-8BF2-BB3515ED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8E17-7C54-9AAA-356C-DAEE0B7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6080-9E7E-BC6A-8048-5684CA13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77A3-C1A2-2103-6C6C-281F8DE3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E384-894F-CC4D-F675-D12F084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DD36-D70E-77F3-85FC-6164239F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BA9C-6A0D-649B-0E9F-60B9123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A7BD-C0EC-9030-8757-49FEE49D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BBB0-9AAA-274F-F298-236B8C14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DA5A-B934-7CF8-1A6F-D6E37790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B49C-531D-AFC6-C778-FE96B3D2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46E9-6B91-DAB7-BA01-F163E8E1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0F88-84B2-D917-B9ED-662F18F7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85FF-92ED-F02D-A53F-80FFBE4CF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D4E2-EE46-3488-22A4-E07CEEAB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306D4-12C6-022C-2257-BF5DE912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7B8A4-92B3-5667-9884-C28320F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53B80-F427-4F40-A6DE-7ABD97A3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3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C0C-82B3-B331-09F2-AC475260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45AE-D2CE-1455-DC71-6CD87F5E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97736-F747-A679-0F21-F5D3A12F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799FE-46F3-3822-DE57-A93B2E42F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DC821-7FB7-78F6-8240-9E8BC0DFB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45616-8629-22EC-021C-E768911A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16337-CD2D-E815-FFE9-B06CE3CC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86BD-AC2F-F1B4-F12B-0E2CEDD7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9015-50F4-5882-7926-88381D12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64077-6C7D-2001-9790-89F2A544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5E8B-6A45-D470-56A5-3AD55E0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7D0B-801E-D8B6-9A21-50BB7BE5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6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D50F4-71B9-F568-4D35-6992C59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796E9-B602-0692-91C4-046A8ED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30D7-D404-99E4-A100-037D447F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5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849-7262-9470-B7EA-6728ABE3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C468-C743-E5EF-6AA4-D43F09CD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2B475-02CA-8733-79CD-C80F79FC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3C58-D99D-711E-57EE-149ED4F1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489A-24B0-5173-76C6-0765B72F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CF07F-BD8C-4191-4D3D-EC07EAB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0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21CF-D948-02E4-1027-617212E6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52E40-FE36-4CBB-24B1-01C903B6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4F49B-C742-CD90-9972-1ECAD313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09027-C154-1F5F-B149-521219F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8C33-1CF1-C85B-612E-ABF53E84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0A913-D342-CF6F-B6A8-5EA657EE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227D1-EE56-5F9D-4861-E67526AF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1B2D-E4FB-6924-00A7-6468F49B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34474-99A3-4091-2808-028DC9013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C312C-DDB8-4D21-84F1-04DEA43FFBBC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ECF9-F228-2A29-7ABB-239DCF387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A9E5-43C0-3B07-85B0-91759F2D4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50BD6-0CF2-484E-8C4A-66C8C2128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C25985D-EB25-E4CE-6EAF-8A53FBCC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59"/>
            <a:ext cx="12192000" cy="6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1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B6757-61C7-2FB7-921E-22B4BCB6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705B0614-0DD5-812F-2CF9-521EA8C8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59"/>
            <a:ext cx="12192000" cy="6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1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Ramcharan Bala Narasimhan</dc:creator>
  <cp:lastModifiedBy>Ramcharan Bala Narasimhan</cp:lastModifiedBy>
  <cp:revision>1</cp:revision>
  <dcterms:created xsi:type="dcterms:W3CDTF">2025-05-26T10:53:24Z</dcterms:created>
  <dcterms:modified xsi:type="dcterms:W3CDTF">2025-06-05T10:33:48Z</dcterms:modified>
</cp:coreProperties>
</file>