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4" r:id="rId1"/>
  </p:sldMasterIdLst>
  <p:notesMasterIdLst>
    <p:notesMasterId r:id="rId14"/>
  </p:notesMasterIdLst>
  <p:sldIdLst>
    <p:sldId id="256" r:id="rId2"/>
    <p:sldId id="257" r:id="rId3"/>
    <p:sldId id="259" r:id="rId4"/>
    <p:sldId id="272" r:id="rId5"/>
    <p:sldId id="260" r:id="rId6"/>
    <p:sldId id="267" r:id="rId7"/>
    <p:sldId id="271" r:id="rId8"/>
    <p:sldId id="258" r:id="rId9"/>
    <p:sldId id="276" r:id="rId10"/>
    <p:sldId id="264" r:id="rId11"/>
    <p:sldId id="265" r:id="rId12"/>
    <p:sldId id="275" r:id="rId13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Bebas Neue" panose="020B0606020202050201" pitchFamily="34" charset="0"/>
      <p:regular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Gill Sans MT Condensed" panose="020B0506020104020203" pitchFamily="34" charset="0"/>
      <p:regular r:id="rId21"/>
    </p:embeddedFont>
    <p:embeddedFont>
      <p:font typeface="Nunito Light" pitchFamily="2" charset="0"/>
      <p:regular r:id="rId22"/>
      <p:italic r:id="rId23"/>
    </p:embeddedFont>
    <p:embeddedFont>
      <p:font typeface="Prompt" panose="00000500000000000000" pitchFamily="2" charset="-34"/>
      <p:regular r:id="rId24"/>
      <p:bold r:id="rId25"/>
      <p:italic r:id="rId26"/>
      <p:boldItalic r:id="rId27"/>
    </p:embeddedFont>
    <p:embeddedFont>
      <p:font typeface="Prompt SemiBold" panose="00000700000000000000" pitchFamily="2" charset="-34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Rock Salt" panose="020B0604020202020204" charset="0"/>
      <p:regular r:id="rId36"/>
    </p:embeddedFont>
    <p:embeddedFont>
      <p:font typeface="Wingdings 3" panose="05040102010807070707" pitchFamily="18" charset="2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95FE8E-B90E-477A-9B45-6A08AE7EDEE7}">
  <a:tblStyle styleId="{3C95FE8E-B90E-477A-9B45-6A08AE7EDE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9AB442-2B33-46CC-83FA-CB236C07CA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tomb\AppData\Roaming\Microsoft\Excel\Case_Statement_query_on_Snowflakes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tomb\AppData\Roaming\Microsoft\Excel\Case_Statement_query_on_Snowflakes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tomb\AppData\Roaming\Microsoft\Excel\Case_Statement_query_on_Snowflakes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tomb\AppData\Roaming\Microsoft\Excel\Case_Statement_query_on_Snowflakes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tomb\AppData\Roaming\Microsoft\Excel\Case_Statement_query_on_Snowflakes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tomb\AppData\Roaming\Microsoft\Excel\Case_Statement_query_on_Snowflakes%20(version%201).xlsb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[Case_Statement_query_on_Snowflakes (version 1).xlsb]Total user monthly!PivotTable7</c:name>
    <c:fmtId val="6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Viewership By Province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1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2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</c:pivotFmt>
      <c:pivotFmt>
        <c:idx val="3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3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6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>
        <c:manualLayout>
          <c:layoutTarget val="inner"/>
          <c:xMode val="edge"/>
          <c:yMode val="edge"/>
          <c:x val="9.2462817147856521E-2"/>
          <c:y val="0.15925925925925924"/>
          <c:w val="0.64587160979877511"/>
          <c:h val="0.540862860892388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'Total user monthly'!$B$3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'Total user monthly'!$A$4:$A$10</c:f>
              <c:strCache>
                <c:ptCount val="6"/>
                <c:pt idx="0">
                  <c:v>ADULT</c:v>
                </c:pt>
                <c:pt idx="1">
                  <c:v>CHILD</c:v>
                </c:pt>
                <c:pt idx="2">
                  <c:v>ELDERLY</c:v>
                </c:pt>
                <c:pt idx="3">
                  <c:v>MIDDLE AGE</c:v>
                </c:pt>
                <c:pt idx="4">
                  <c:v>PENSIONER</c:v>
                </c:pt>
                <c:pt idx="5">
                  <c:v>TEEN</c:v>
                </c:pt>
              </c:strCache>
            </c:strRef>
          </c:cat>
          <c:val>
            <c:numRef>
              <c:f>'Total user monthly'!$B$4:$B$10</c:f>
              <c:numCache>
                <c:formatCode>General</c:formatCode>
                <c:ptCount val="6"/>
                <c:pt idx="0">
                  <c:v>5901</c:v>
                </c:pt>
                <c:pt idx="1">
                  <c:v>1107</c:v>
                </c:pt>
                <c:pt idx="2">
                  <c:v>874</c:v>
                </c:pt>
                <c:pt idx="3">
                  <c:v>2504</c:v>
                </c:pt>
                <c:pt idx="4">
                  <c:v>143</c:v>
                </c:pt>
                <c:pt idx="5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54C-4777-9251-5D6C9EA723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78878240"/>
        <c:axId val="1278882080"/>
      </c:barChart>
      <c:catAx>
        <c:axId val="127887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882080"/>
        <c:crosses val="autoZero"/>
        <c:auto val="1"/>
        <c:lblAlgn val="ctr"/>
        <c:lblOffset val="100"/>
        <c:noMultiLvlLbl val="0"/>
      </c:catAx>
      <c:valAx>
        <c:axId val="127888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8878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[Case_Statement_query_on_Snowflakes (version 1).xlsb]Total user monthly!PivotTable7</c:name>
    <c:fmtId val="7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Viewership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>
        <c:manualLayout>
          <c:layoutTarget val="inner"/>
          <c:xMode val="edge"/>
          <c:yMode val="edge"/>
          <c:x val="0"/>
          <c:y val="0.20087104058881863"/>
          <c:w val="0.72338702609449745"/>
          <c:h val="0.69890711688353058"/>
        </c:manualLayout>
      </c:layout>
      <c:ofPieChart>
        <c:ofPieType val="bar"/>
        <c:varyColors val="1"/>
        <c:ser>
          <c:idx val="0"/>
          <c:order val="0"/>
          <c:tx>
            <c:strRef>
              <c:f>'Total user monthly'!$B$3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1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'Total user monthly'!$A$4:$A$10</c:f>
              <c:strCache>
                <c:ptCount val="6"/>
                <c:pt idx="0">
                  <c:v>ADULT</c:v>
                </c:pt>
                <c:pt idx="1">
                  <c:v>CHILD</c:v>
                </c:pt>
                <c:pt idx="2">
                  <c:v>ELDERLY</c:v>
                </c:pt>
                <c:pt idx="3">
                  <c:v>MIDDLE AGE</c:v>
                </c:pt>
                <c:pt idx="4">
                  <c:v>PENSIONER</c:v>
                </c:pt>
                <c:pt idx="5">
                  <c:v>TEEN</c:v>
                </c:pt>
              </c:strCache>
            </c:strRef>
          </c:cat>
          <c:val>
            <c:numRef>
              <c:f>'Total user monthly'!$B$4:$B$10</c:f>
              <c:numCache>
                <c:formatCode>General</c:formatCode>
                <c:ptCount val="6"/>
                <c:pt idx="0">
                  <c:v>5901</c:v>
                </c:pt>
                <c:pt idx="1">
                  <c:v>1107</c:v>
                </c:pt>
                <c:pt idx="2">
                  <c:v>874</c:v>
                </c:pt>
                <c:pt idx="3">
                  <c:v>2504</c:v>
                </c:pt>
                <c:pt idx="4">
                  <c:v>143</c:v>
                </c:pt>
                <c:pt idx="5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558-49BA-B85E-268F6FCE79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lt1">
                  <a:lumMod val="95000"/>
                  <a:alpha val="54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396477681063154"/>
          <c:y val="0.19158233066086769"/>
          <c:w val="0.24967318452504508"/>
          <c:h val="0.781073685971347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[Case_Statement_query_on_Snowflakes (version 1).xlsb]Total user monthly!PivotTable7</c:name>
    <c:fmtId val="8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2000" dirty="0"/>
              <a:t>Viewership</a:t>
            </a:r>
            <a:r>
              <a:rPr lang="en-ZA" sz="2000" baseline="0" dirty="0"/>
              <a:t> By Race</a:t>
            </a:r>
            <a:endParaRPr lang="en-ZA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282802367271135"/>
          <c:y val="0.1493349763709553"/>
          <c:w val="0.69927509279571276"/>
          <c:h val="0.78088232439028049"/>
        </c:manualLayout>
      </c:layout>
      <c:pie3DChart>
        <c:varyColors val="1"/>
        <c:ser>
          <c:idx val="0"/>
          <c:order val="0"/>
          <c:tx>
            <c:strRef>
              <c:f>'Total user monthly'!$B$3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'Total user monthly'!$A$4:$A$10</c:f>
              <c:strCache>
                <c:ptCount val="6"/>
                <c:pt idx="0">
                  <c:v>ADULT</c:v>
                </c:pt>
                <c:pt idx="1">
                  <c:v>CHILD</c:v>
                </c:pt>
                <c:pt idx="2">
                  <c:v>ELDERLY</c:v>
                </c:pt>
                <c:pt idx="3">
                  <c:v>MIDDLE AGE</c:v>
                </c:pt>
                <c:pt idx="4">
                  <c:v>PENSIONER</c:v>
                </c:pt>
                <c:pt idx="5">
                  <c:v>TEEN</c:v>
                </c:pt>
              </c:strCache>
            </c:strRef>
          </c:cat>
          <c:val>
            <c:numRef>
              <c:f>'Total user monthly'!$B$4:$B$10</c:f>
              <c:numCache>
                <c:formatCode>General</c:formatCode>
                <c:ptCount val="6"/>
                <c:pt idx="0">
                  <c:v>5901</c:v>
                </c:pt>
                <c:pt idx="1">
                  <c:v>1107</c:v>
                </c:pt>
                <c:pt idx="2">
                  <c:v>874</c:v>
                </c:pt>
                <c:pt idx="3">
                  <c:v>2504</c:v>
                </c:pt>
                <c:pt idx="4">
                  <c:v>143</c:v>
                </c:pt>
                <c:pt idx="5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FAD-4EAB-A008-0E0CB336C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603623776956288"/>
          <c:y val="0.33113227832637276"/>
          <c:w val="0.213963762230437"/>
          <c:h val="0.463710981672242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[Case_Statement_query_on_Snowflakes (version 1).xlsb]Total user monthly!PivotTable7</c:name>
    <c:fmtId val="9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Channel With Most 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1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2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3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4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4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4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  <c:pivotFmt>
        <c:idx val="4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  <a:sp3d contourW="25400">
            <a:contourClr>
              <a:schemeClr val="lt1"/>
            </a:contourClr>
          </a:sp3d>
        </c:spPr>
      </c:pivotFmt>
    </c:pivotFmts>
    <c:plotArea>
      <c:layout>
        <c:manualLayout>
          <c:layoutTarget val="inner"/>
          <c:xMode val="edge"/>
          <c:yMode val="edge"/>
          <c:x val="0.19242565661472999"/>
          <c:y val="0.24644203719482977"/>
          <c:w val="0.69395479882003841"/>
          <c:h val="0.283875643932809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'Total user monthly'!$B$3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'Total user monthly'!$A$4:$A$10</c:f>
              <c:strCache>
                <c:ptCount val="6"/>
                <c:pt idx="0">
                  <c:v>ADULT</c:v>
                </c:pt>
                <c:pt idx="1">
                  <c:v>CHILD</c:v>
                </c:pt>
                <c:pt idx="2">
                  <c:v>ELDERLY</c:v>
                </c:pt>
                <c:pt idx="3">
                  <c:v>MIDDLE AGE</c:v>
                </c:pt>
                <c:pt idx="4">
                  <c:v>PENSIONER</c:v>
                </c:pt>
                <c:pt idx="5">
                  <c:v>TEEN</c:v>
                </c:pt>
              </c:strCache>
            </c:strRef>
          </c:cat>
          <c:val>
            <c:numRef>
              <c:f>'Total user monthly'!$B$4:$B$10</c:f>
              <c:numCache>
                <c:formatCode>General</c:formatCode>
                <c:ptCount val="6"/>
                <c:pt idx="0">
                  <c:v>5901</c:v>
                </c:pt>
                <c:pt idx="1">
                  <c:v>1107</c:v>
                </c:pt>
                <c:pt idx="2">
                  <c:v>874</c:v>
                </c:pt>
                <c:pt idx="3">
                  <c:v>2504</c:v>
                </c:pt>
                <c:pt idx="4">
                  <c:v>143</c:v>
                </c:pt>
                <c:pt idx="5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A4C1-4284-8B0D-7EEC9A1FD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043749696"/>
        <c:axId val="1043741056"/>
      </c:barChart>
      <c:catAx>
        <c:axId val="104374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741056"/>
        <c:auto val="1"/>
        <c:lblAlgn val="ctr"/>
        <c:lblOffset val="100"/>
        <c:noMultiLvlLbl val="0"/>
      </c:catAx>
      <c:valAx>
        <c:axId val="1043741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749696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[Case_Statement_query_on_Snowflakes (version 1).xlsb]Total user monthly!PivotTable7</c:name>
    <c:fmtId val="9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Channel With Most 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'Total user monthly'!$B$3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91E8-40FC-AE8A-E1B91C30D8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91E8-40FC-AE8A-E1B91C30D8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91E8-40FC-AE8A-E1B91C30D8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91E8-40FC-AE8A-E1B91C30D8A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91E8-40FC-AE8A-E1B91C30D8A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91E8-40FC-AE8A-E1B91C30D8AD}"/>
              </c:ext>
            </c:extLst>
          </c:dPt>
          <c:dLbls>
            <c:dLbl>
              <c:idx val="0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288"/>
                      <c:h val="6.90387016229712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1E8-40FC-AE8A-E1B91C30D8AD}"/>
                </c:ext>
              </c:extLst>
            </c:dLbl>
            <c:dLbl>
              <c:idx val="1"/>
              <c:layout>
                <c:manualLayout>
                  <c:x val="0.1251888713910761"/>
                  <c:y val="-0.2257892857025829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E8-40FC-AE8A-E1B91C30D8AD}"/>
                </c:ext>
              </c:extLst>
            </c:dLbl>
            <c:dLbl>
              <c:idx val="2"/>
              <c:layout>
                <c:manualLayout>
                  <c:x val="0.13131737532808399"/>
                  <c:y val="-0.1245067681146597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1E8-40FC-AE8A-E1B91C30D8AD}"/>
                </c:ext>
              </c:extLst>
            </c:dLbl>
            <c:dLbl>
              <c:idx val="3"/>
              <c:layout>
                <c:manualLayout>
                  <c:x val="0.14715086614173228"/>
                  <c:y val="0.1245709922963748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1E8-40FC-AE8A-E1B91C30D8AD}"/>
                </c:ext>
              </c:extLst>
            </c:dLbl>
            <c:dLbl>
              <c:idx val="4"/>
              <c:layout>
                <c:manualLayout>
                  <c:x val="3.4001049868766162E-3"/>
                  <c:y val="4.316323755410719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1E8-40FC-AE8A-E1B91C30D8AD}"/>
                </c:ext>
              </c:extLst>
            </c:dLbl>
            <c:dLbl>
              <c:idx val="5"/>
              <c:layout>
                <c:manualLayout>
                  <c:x val="3.7131758530183676E-2"/>
                  <c:y val="8.549549283867606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1E8-40FC-AE8A-E1B91C30D8AD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'Total user monthly'!$A$4:$A$10</c:f>
              <c:strCache>
                <c:ptCount val="6"/>
                <c:pt idx="0">
                  <c:v>ADULT</c:v>
                </c:pt>
                <c:pt idx="1">
                  <c:v>CHILD</c:v>
                </c:pt>
                <c:pt idx="2">
                  <c:v>ELDERLY</c:v>
                </c:pt>
                <c:pt idx="3">
                  <c:v>MIDDLE AGE</c:v>
                </c:pt>
                <c:pt idx="4">
                  <c:v>PENSIONER</c:v>
                </c:pt>
                <c:pt idx="5">
                  <c:v>TEEN</c:v>
                </c:pt>
              </c:strCache>
            </c:strRef>
          </c:cat>
          <c:val>
            <c:numRef>
              <c:f>'Total user monthly'!$B$4:$B$10</c:f>
              <c:numCache>
                <c:formatCode>General</c:formatCode>
                <c:ptCount val="6"/>
                <c:pt idx="0">
                  <c:v>5901</c:v>
                </c:pt>
                <c:pt idx="1">
                  <c:v>1107</c:v>
                </c:pt>
                <c:pt idx="2">
                  <c:v>874</c:v>
                </c:pt>
                <c:pt idx="3">
                  <c:v>2504</c:v>
                </c:pt>
                <c:pt idx="4">
                  <c:v>143</c:v>
                </c:pt>
                <c:pt idx="5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E8-40FC-AE8A-E1B91C30D8AD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[Case_Statement_query_on_Snowflakes (version 1).xlsb]Total user monthly!PivotTable7</c:name>
    <c:fmtId val="9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 dirty="0"/>
              <a:t>Time Consumption By 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</c:pivotFmt>
      <c:pivotFmt>
        <c:idx val="4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</c:pivotFmt>
      <c:pivotFmt>
        <c:idx val="5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</c:pivotFmt>
      <c:pivotFmt>
        <c:idx val="6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</c:pivotFmt>
      <c:pivotFmt>
        <c:idx val="7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</c:pivotFmt>
      <c:pivotFmt>
        <c:idx val="9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</c:pivotFmt>
      <c:pivotFmt>
        <c:idx val="10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</c:pivotFmt>
      <c:pivotFmt>
        <c:idx val="11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9713668287412211E-2"/>
          <c:y val="0.17780294450736125"/>
          <c:w val="0.7783081713651272"/>
          <c:h val="0.82219705549263877"/>
        </c:manualLayout>
      </c:layout>
      <c:pie3DChart>
        <c:varyColors val="1"/>
        <c:ser>
          <c:idx val="0"/>
          <c:order val="0"/>
          <c:tx>
            <c:strRef>
              <c:f>'Total user monthly'!$B$3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ABEE-4309-B9CA-74AF787AF45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ABEE-4309-B9CA-74AF787AF45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ABEE-4309-B9CA-74AF787AF45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2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ABEE-4309-B9CA-74AF787AF45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4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8000"/>
                      <a:lumMod val="114000"/>
                    </a:schemeClr>
                  </a:gs>
                  <a:gs pos="100000">
                    <a:schemeClr val="accent6">
                      <a:lumMod val="60000"/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'Total user monthly'!$A$4:$A$10</c:f>
              <c:strCache>
                <c:ptCount val="6"/>
                <c:pt idx="0">
                  <c:v>ADULT</c:v>
                </c:pt>
                <c:pt idx="1">
                  <c:v>CHILD</c:v>
                </c:pt>
                <c:pt idx="2">
                  <c:v>ELDERLY</c:v>
                </c:pt>
                <c:pt idx="3">
                  <c:v>MIDDLE AGE</c:v>
                </c:pt>
                <c:pt idx="4">
                  <c:v>PENSIONER</c:v>
                </c:pt>
                <c:pt idx="5">
                  <c:v>TEEN</c:v>
                </c:pt>
              </c:strCache>
            </c:strRef>
          </c:cat>
          <c:val>
            <c:numRef>
              <c:f>'Total user monthly'!$B$4:$B$10</c:f>
              <c:numCache>
                <c:formatCode>General</c:formatCode>
                <c:ptCount val="6"/>
                <c:pt idx="0">
                  <c:v>5901</c:v>
                </c:pt>
                <c:pt idx="1">
                  <c:v>1107</c:v>
                </c:pt>
                <c:pt idx="2">
                  <c:v>874</c:v>
                </c:pt>
                <c:pt idx="3">
                  <c:v>2504</c:v>
                </c:pt>
                <c:pt idx="4">
                  <c:v>143</c:v>
                </c:pt>
                <c:pt idx="5">
                  <c:v>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EE-4309-B9CA-74AF787AF4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65393987943756"/>
          <c:y val="0.41276817411171907"/>
          <c:w val="0.1700348210753628"/>
          <c:h val="0.300327632582264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0.16907</cdr:y>
    </cdr:from>
    <cdr:to>
      <cdr:x>1</cdr:x>
      <cdr:y>0.33835</cdr:y>
    </cdr:to>
    <cdr:sp macro="" textlink="">
      <cdr:nvSpPr>
        <cdr:cNvPr id="2" name="Google Shape;1539;p47">
          <a:extLst xmlns:a="http://schemas.openxmlformats.org/drawingml/2006/main">
            <a:ext uri="{FF2B5EF4-FFF2-40B4-BE49-F238E27FC236}">
              <a16:creationId xmlns:a16="http://schemas.microsoft.com/office/drawing/2014/main" id="{091623B5-AD3A-14FE-587D-C15FC9BA5C39}"/>
            </a:ext>
          </a:extLst>
        </cdr:cNvPr>
        <cdr:cNvSpPr txBox="1">
          <a:spLocks xmlns:a="http://schemas.openxmlformats.org/drawingml/2006/main" noGrp="1"/>
        </cdr:cNvSpPr>
      </cdr:nvSpPr>
      <cdr:spPr>
        <a:xfrm xmlns:a="http://schemas.openxmlformats.org/drawingml/2006/main">
          <a:off x="770800" y="572025"/>
          <a:ext cx="7704000" cy="5727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txBody>
        <a:bodyPr xmlns:a="http://schemas.openxmlformats.org/drawingml/2006/main" spcFirstLastPara="1" wrap="square" lIns="91425" tIns="91425" rIns="91425" bIns="91425" anchor="t" anchorCtr="0"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1pPr>
          <a:lvl2pPr marR="0" lvl="1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2pPr>
          <a:lvl3pPr marR="0" lvl="2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3pPr>
          <a:lvl4pPr marR="0" lvl="3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4pPr>
          <a:lvl5pPr marR="0" lvl="4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5pPr>
          <a:lvl6pPr marR="0" lvl="5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6pPr>
          <a:lvl7pPr marR="0" lvl="6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7pPr>
          <a:lvl8pPr marR="0" lvl="7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8pPr>
          <a:lvl9pPr marR="0" lvl="8" algn="ctr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000"/>
            <a:buFont typeface="Prompt"/>
            <a:buNone/>
            <a:defRPr sz="3000" b="1" i="0" u="none" strike="noStrike" cap="none">
              <a:solidFill>
                <a:schemeClr val="dk1"/>
              </a:solidFill>
              <a:latin typeface="Prompt"/>
              <a:ea typeface="Prompt"/>
              <a:cs typeface="Prompt"/>
              <a:sym typeface="Prompt"/>
            </a:defRPr>
          </a:lvl9pPr>
        </a:lstStyle>
        <a:p xmlns:a="http://schemas.openxmlformats.org/drawingml/2006/main">
          <a:pPr marL="0" lvl="0" indent="0" algn="l" rtl="0">
            <a:spcBef>
              <a:spcPts val="0"/>
            </a:spcBef>
            <a:spcAft>
              <a:spcPts val="0"/>
            </a:spcAft>
            <a:buNone/>
          </a:pPr>
          <a:endParaRPr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06ec801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06ec801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44777cf0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244777cf0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04a31f363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04a31f363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e2646b24f5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e2646b24f5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242c187e146_13_17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242c187e146_13_17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8827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788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39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1468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5973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416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1051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8130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3733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33325"/>
            <a:ext cx="77088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✦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5863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5146475" y="521225"/>
            <a:ext cx="3272400" cy="15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5146475" y="2175435"/>
            <a:ext cx="3272400" cy="23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✦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715100" y="542100"/>
            <a:ext cx="4059300" cy="40593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204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7670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subTitle" idx="1"/>
          </p:nvPr>
        </p:nvSpPr>
        <p:spPr>
          <a:xfrm>
            <a:off x="715100" y="1841486"/>
            <a:ext cx="3249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715100" y="741186"/>
            <a:ext cx="3249300" cy="11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321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15100" y="2574663"/>
            <a:ext cx="2916900" cy="14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147438"/>
            <a:ext cx="1664100" cy="121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>
                <a:latin typeface="Rock Salt"/>
                <a:ea typeface="Rock Salt"/>
                <a:cs typeface="Rock Salt"/>
                <a:sym typeface="Rock Sa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38354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20288"/>
            <a:ext cx="651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Rock Salt"/>
                <a:ea typeface="Rock Salt"/>
                <a:cs typeface="Rock Salt"/>
                <a:sym typeface="Rock Sa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34370"/>
            <a:ext cx="651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Rock Salt"/>
                <a:ea typeface="Rock Salt"/>
                <a:cs typeface="Rock Salt"/>
                <a:sym typeface="Rock Sa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058312"/>
            <a:ext cx="651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Rock Salt"/>
                <a:ea typeface="Rock Salt"/>
                <a:cs typeface="Rock Salt"/>
                <a:sym typeface="Rock Sa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372398"/>
            <a:ext cx="651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Rock Salt"/>
                <a:ea typeface="Rock Salt"/>
                <a:cs typeface="Rock Salt"/>
                <a:sym typeface="Rock Sa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496337"/>
            <a:ext cx="651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Rock Salt"/>
                <a:ea typeface="Rock Salt"/>
                <a:cs typeface="Rock Salt"/>
                <a:sym typeface="Rock Sa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810451"/>
            <a:ext cx="651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 b="1">
                <a:latin typeface="Rock Salt"/>
                <a:ea typeface="Rock Salt"/>
                <a:cs typeface="Rock Salt"/>
                <a:sym typeface="Rock Sa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"/>
          </p:nvPr>
        </p:nvSpPr>
        <p:spPr>
          <a:xfrm>
            <a:off x="1371600" y="1620288"/>
            <a:ext cx="36810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8"/>
          </p:nvPr>
        </p:nvSpPr>
        <p:spPr>
          <a:xfrm>
            <a:off x="1371600" y="2058309"/>
            <a:ext cx="36810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1371600" y="2496331"/>
            <a:ext cx="36810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1371600" y="2934378"/>
            <a:ext cx="36810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4"/>
          </p:nvPr>
        </p:nvSpPr>
        <p:spPr>
          <a:xfrm>
            <a:off x="1371600" y="3372403"/>
            <a:ext cx="36810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5"/>
          </p:nvPr>
        </p:nvSpPr>
        <p:spPr>
          <a:xfrm>
            <a:off x="1371600" y="3810453"/>
            <a:ext cx="3681000" cy="447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503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0223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724675" y="1859414"/>
            <a:ext cx="2236800" cy="89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3284997" y="1859414"/>
            <a:ext cx="2236800" cy="89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5849674" y="1859414"/>
            <a:ext cx="2229900" cy="89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724675" y="3560516"/>
            <a:ext cx="2236800" cy="89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3284997" y="3560516"/>
            <a:ext cx="2236800" cy="89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5849674" y="3560516"/>
            <a:ext cx="2229900" cy="89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7"/>
          </p:nvPr>
        </p:nvSpPr>
        <p:spPr>
          <a:xfrm>
            <a:off x="720000" y="1459716"/>
            <a:ext cx="2236800" cy="40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8"/>
          </p:nvPr>
        </p:nvSpPr>
        <p:spPr>
          <a:xfrm>
            <a:off x="3285006" y="1459716"/>
            <a:ext cx="2236800" cy="40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9"/>
          </p:nvPr>
        </p:nvSpPr>
        <p:spPr>
          <a:xfrm>
            <a:off x="5854351" y="1459716"/>
            <a:ext cx="2229900" cy="40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13"/>
          </p:nvPr>
        </p:nvSpPr>
        <p:spPr>
          <a:xfrm>
            <a:off x="720318" y="3156166"/>
            <a:ext cx="2236800" cy="40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14"/>
          </p:nvPr>
        </p:nvSpPr>
        <p:spPr>
          <a:xfrm>
            <a:off x="3285012" y="3156166"/>
            <a:ext cx="2236800" cy="40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15"/>
          </p:nvPr>
        </p:nvSpPr>
        <p:spPr>
          <a:xfrm>
            <a:off x="5851988" y="3156166"/>
            <a:ext cx="2234400" cy="40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859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 hasCustomPrompt="1"/>
          </p:nvPr>
        </p:nvSpPr>
        <p:spPr>
          <a:xfrm>
            <a:off x="4407900" y="1532388"/>
            <a:ext cx="3911700" cy="128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200" b="0">
                <a:latin typeface="Rock Salt"/>
                <a:ea typeface="Rock Salt"/>
                <a:cs typeface="Rock Salt"/>
                <a:sym typeface="Rock Sa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8" name="Google Shape;88;p11"/>
          <p:cNvSpPr txBox="1">
            <a:spLocks noGrp="1"/>
          </p:cNvSpPr>
          <p:nvPr>
            <p:ph type="subTitle" idx="1"/>
          </p:nvPr>
        </p:nvSpPr>
        <p:spPr>
          <a:xfrm>
            <a:off x="4407900" y="3227712"/>
            <a:ext cx="3911700" cy="383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0135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ctrTitle"/>
          </p:nvPr>
        </p:nvSpPr>
        <p:spPr>
          <a:xfrm>
            <a:off x="4049500" y="697800"/>
            <a:ext cx="43794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400" b="0">
                <a:latin typeface="Rock Salt"/>
                <a:ea typeface="Rock Salt"/>
                <a:cs typeface="Rock Salt"/>
                <a:sym typeface="Rock Sa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1"/>
          </p:nvPr>
        </p:nvSpPr>
        <p:spPr>
          <a:xfrm>
            <a:off x="4049500" y="2367350"/>
            <a:ext cx="43794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712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380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7364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693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236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7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406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725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10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1" r:id="rId24"/>
    <p:sldLayoutId id="2147483762" r:id="rId25"/>
    <p:sldLayoutId id="2147483766" r:id="rId2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ctrTitle"/>
          </p:nvPr>
        </p:nvSpPr>
        <p:spPr>
          <a:xfrm>
            <a:off x="172796" y="-936396"/>
            <a:ext cx="6619244" cy="24971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Rock Salt"/>
                <a:ea typeface="Prompt SemiBold"/>
                <a:cs typeface="Prompt SemiBold"/>
                <a:sym typeface="Rock Salt"/>
              </a:rPr>
              <a:t>BRIGHT_LIGHT TV</a:t>
            </a:r>
            <a:endParaRPr sz="3600" dirty="0">
              <a:latin typeface="Prompt SemiBold"/>
              <a:ea typeface="Prompt SemiBold"/>
              <a:cs typeface="Prompt SemiBold"/>
              <a:sym typeface="Prompt SemiBold"/>
            </a:endParaRPr>
          </a:p>
        </p:txBody>
      </p:sp>
      <p:sp>
        <p:nvSpPr>
          <p:cNvPr id="222" name="Google Shape;222;p27"/>
          <p:cNvSpPr txBox="1">
            <a:spLocks noGrp="1"/>
          </p:cNvSpPr>
          <p:nvPr>
            <p:ph type="subTitle" idx="1"/>
          </p:nvPr>
        </p:nvSpPr>
        <p:spPr>
          <a:xfrm>
            <a:off x="172796" y="1712820"/>
            <a:ext cx="6619244" cy="646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PRESENTED BY :NTOMBY MNGUNI</a:t>
            </a:r>
            <a:endParaRPr b="1" dirty="0"/>
          </a:p>
        </p:txBody>
      </p:sp>
      <p:grpSp>
        <p:nvGrpSpPr>
          <p:cNvPr id="223" name="Google Shape;223;p27"/>
          <p:cNvGrpSpPr/>
          <p:nvPr/>
        </p:nvGrpSpPr>
        <p:grpSpPr>
          <a:xfrm>
            <a:off x="5220459" y="1223182"/>
            <a:ext cx="3519759" cy="3637876"/>
            <a:chOff x="594051" y="818756"/>
            <a:chExt cx="3519759" cy="3637876"/>
          </a:xfrm>
        </p:grpSpPr>
        <p:sp>
          <p:nvSpPr>
            <p:cNvPr id="224" name="Google Shape;224;p27"/>
            <p:cNvSpPr/>
            <p:nvPr/>
          </p:nvSpPr>
          <p:spPr>
            <a:xfrm rot="465534">
              <a:off x="622794" y="3913003"/>
              <a:ext cx="864414" cy="483543"/>
            </a:xfrm>
            <a:prstGeom prst="ellipse">
              <a:avLst/>
            </a:prstGeom>
            <a:solidFill>
              <a:srgbClr val="515D68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 rot="450345">
              <a:off x="2579355" y="3662675"/>
              <a:ext cx="1495110" cy="699312"/>
            </a:xfrm>
            <a:prstGeom prst="ellipse">
              <a:avLst/>
            </a:prstGeom>
            <a:solidFill>
              <a:srgbClr val="515D68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 rot="-731364">
              <a:off x="930611" y="2701615"/>
              <a:ext cx="697628" cy="440724"/>
            </a:xfrm>
            <a:prstGeom prst="ellipse">
              <a:avLst/>
            </a:prstGeom>
            <a:solidFill>
              <a:srgbClr val="515D68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27"/>
            <p:cNvGrpSpPr/>
            <p:nvPr/>
          </p:nvGrpSpPr>
          <p:grpSpPr>
            <a:xfrm>
              <a:off x="772674" y="818756"/>
              <a:ext cx="3090726" cy="3428978"/>
              <a:chOff x="848874" y="770856"/>
              <a:chExt cx="3090726" cy="3428978"/>
            </a:xfrm>
          </p:grpSpPr>
          <p:sp>
            <p:nvSpPr>
              <p:cNvPr id="228" name="Google Shape;228;p27"/>
              <p:cNvSpPr/>
              <p:nvPr/>
            </p:nvSpPr>
            <p:spPr>
              <a:xfrm>
                <a:off x="1041500" y="2737063"/>
                <a:ext cx="2616875" cy="941150"/>
              </a:xfrm>
              <a:prstGeom prst="flowChartInputOutpu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9" name="Google Shape;229;p27"/>
              <p:cNvGrpSpPr/>
              <p:nvPr/>
            </p:nvGrpSpPr>
            <p:grpSpPr>
              <a:xfrm>
                <a:off x="1075695" y="770856"/>
                <a:ext cx="823875" cy="2231234"/>
                <a:chOff x="3140375" y="1175950"/>
                <a:chExt cx="546300" cy="1479500"/>
              </a:xfrm>
            </p:grpSpPr>
            <p:sp>
              <p:nvSpPr>
                <p:cNvPr id="230" name="Google Shape;230;p27"/>
                <p:cNvSpPr/>
                <p:nvPr/>
              </p:nvSpPr>
              <p:spPr>
                <a:xfrm>
                  <a:off x="3573300" y="1409900"/>
                  <a:ext cx="517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" h="1533" extrusionOk="0">
                      <a:moveTo>
                        <a:pt x="360" y="0"/>
                      </a:moveTo>
                      <a:cubicBezTo>
                        <a:pt x="180" y="241"/>
                        <a:pt x="70" y="558"/>
                        <a:pt x="1" y="916"/>
                      </a:cubicBezTo>
                      <a:cubicBezTo>
                        <a:pt x="80" y="935"/>
                        <a:pt x="155" y="962"/>
                        <a:pt x="226" y="1002"/>
                      </a:cubicBezTo>
                      <a:lnTo>
                        <a:pt x="1134" y="1532"/>
                      </a:lnTo>
                      <a:lnTo>
                        <a:pt x="2070" y="992"/>
                      </a:lnTo>
                      <a:cubicBezTo>
                        <a:pt x="1544" y="688"/>
                        <a:pt x="925" y="329"/>
                        <a:pt x="360" y="0"/>
                      </a:cubicBezTo>
                      <a:close/>
                    </a:path>
                  </a:pathLst>
                </a:custGeom>
                <a:solidFill>
                  <a:srgbClr val="C1A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3460375" y="1578125"/>
                  <a:ext cx="143050" cy="1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2" h="5922" extrusionOk="0">
                      <a:moveTo>
                        <a:pt x="5056" y="1408"/>
                      </a:moveTo>
                      <a:cubicBezTo>
                        <a:pt x="5057" y="1409"/>
                        <a:pt x="5058" y="1410"/>
                        <a:pt x="5059" y="1411"/>
                      </a:cubicBezTo>
                      <a:lnTo>
                        <a:pt x="5059" y="1411"/>
                      </a:lnTo>
                      <a:cubicBezTo>
                        <a:pt x="5058" y="1410"/>
                        <a:pt x="5057" y="1409"/>
                        <a:pt x="5056" y="1408"/>
                      </a:cubicBezTo>
                      <a:close/>
                      <a:moveTo>
                        <a:pt x="3478" y="1"/>
                      </a:moveTo>
                      <a:lnTo>
                        <a:pt x="2963" y="1907"/>
                      </a:lnTo>
                      <a:lnTo>
                        <a:pt x="1747" y="963"/>
                      </a:lnTo>
                      <a:lnTo>
                        <a:pt x="0" y="3400"/>
                      </a:lnTo>
                      <a:lnTo>
                        <a:pt x="2844" y="5609"/>
                      </a:lnTo>
                      <a:cubicBezTo>
                        <a:pt x="3114" y="5817"/>
                        <a:pt x="3438" y="5921"/>
                        <a:pt x="3762" y="5921"/>
                      </a:cubicBezTo>
                      <a:cubicBezTo>
                        <a:pt x="4058" y="5921"/>
                        <a:pt x="4354" y="5834"/>
                        <a:pt x="4610" y="5660"/>
                      </a:cubicBezTo>
                      <a:cubicBezTo>
                        <a:pt x="4633" y="5645"/>
                        <a:pt x="4656" y="5629"/>
                        <a:pt x="4679" y="5612"/>
                      </a:cubicBezTo>
                      <a:cubicBezTo>
                        <a:pt x="4711" y="5586"/>
                        <a:pt x="4744" y="5561"/>
                        <a:pt x="4776" y="5532"/>
                      </a:cubicBezTo>
                      <a:cubicBezTo>
                        <a:pt x="5028" y="5320"/>
                        <a:pt x="5203" y="5028"/>
                        <a:pt x="5268" y="4704"/>
                      </a:cubicBezTo>
                      <a:lnTo>
                        <a:pt x="5721" y="1186"/>
                      </a:lnTo>
                      <a:lnTo>
                        <a:pt x="5313" y="1423"/>
                      </a:lnTo>
                      <a:cubicBezTo>
                        <a:pt x="5265" y="1451"/>
                        <a:pt x="5220" y="1463"/>
                        <a:pt x="5181" y="1463"/>
                      </a:cubicBezTo>
                      <a:cubicBezTo>
                        <a:pt x="5132" y="1463"/>
                        <a:pt x="5091" y="1444"/>
                        <a:pt x="5059" y="1411"/>
                      </a:cubicBezTo>
                      <a:lnTo>
                        <a:pt x="5059" y="1411"/>
                      </a:lnTo>
                      <a:cubicBezTo>
                        <a:pt x="5069" y="1422"/>
                        <a:pt x="5075" y="1436"/>
                        <a:pt x="5088" y="1444"/>
                      </a:cubicBezTo>
                      <a:lnTo>
                        <a:pt x="5088" y="1444"/>
                      </a:lnTo>
                      <a:lnTo>
                        <a:pt x="3570" y="561"/>
                      </a:lnTo>
                      <a:cubicBezTo>
                        <a:pt x="3514" y="528"/>
                        <a:pt x="3478" y="461"/>
                        <a:pt x="3478" y="359"/>
                      </a:cubicBezTo>
                      <a:lnTo>
                        <a:pt x="3478" y="1"/>
                      </a:lnTo>
                      <a:close/>
                    </a:path>
                  </a:pathLst>
                </a:custGeom>
                <a:solidFill>
                  <a:srgbClr val="C1A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3379900" y="1518975"/>
                  <a:ext cx="87250" cy="10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0" h="4174" extrusionOk="0">
                      <a:moveTo>
                        <a:pt x="0" y="0"/>
                      </a:moveTo>
                      <a:cubicBezTo>
                        <a:pt x="460" y="1019"/>
                        <a:pt x="552" y="2465"/>
                        <a:pt x="587" y="3083"/>
                      </a:cubicBezTo>
                      <a:cubicBezTo>
                        <a:pt x="598" y="3286"/>
                        <a:pt x="608" y="3523"/>
                        <a:pt x="616" y="3782"/>
                      </a:cubicBezTo>
                      <a:lnTo>
                        <a:pt x="1079" y="4173"/>
                      </a:lnTo>
                      <a:lnTo>
                        <a:pt x="3490" y="1628"/>
                      </a:lnTo>
                      <a:lnTo>
                        <a:pt x="3352" y="1521"/>
                      </a:lnTo>
                      <a:lnTo>
                        <a:pt x="2991" y="1730"/>
                      </a:lnTo>
                      <a:lnTo>
                        <a:pt x="40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3272400" y="2505700"/>
                  <a:ext cx="183475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9" h="3595" extrusionOk="0">
                      <a:moveTo>
                        <a:pt x="359" y="0"/>
                      </a:moveTo>
                      <a:cubicBezTo>
                        <a:pt x="132" y="363"/>
                        <a:pt x="1" y="918"/>
                        <a:pt x="98" y="1774"/>
                      </a:cubicBezTo>
                      <a:cubicBezTo>
                        <a:pt x="109" y="1892"/>
                        <a:pt x="1610" y="2493"/>
                        <a:pt x="1610" y="2493"/>
                      </a:cubicBezTo>
                      <a:cubicBezTo>
                        <a:pt x="1610" y="2493"/>
                        <a:pt x="1785" y="2441"/>
                        <a:pt x="1988" y="2441"/>
                      </a:cubicBezTo>
                      <a:cubicBezTo>
                        <a:pt x="2107" y="2441"/>
                        <a:pt x="2235" y="2459"/>
                        <a:pt x="2344" y="2514"/>
                      </a:cubicBezTo>
                      <a:cubicBezTo>
                        <a:pt x="2722" y="2705"/>
                        <a:pt x="2888" y="2920"/>
                        <a:pt x="3003" y="3000"/>
                      </a:cubicBezTo>
                      <a:cubicBezTo>
                        <a:pt x="3604" y="3418"/>
                        <a:pt x="4398" y="3594"/>
                        <a:pt x="5109" y="3594"/>
                      </a:cubicBezTo>
                      <a:cubicBezTo>
                        <a:pt x="5869" y="3594"/>
                        <a:pt x="6534" y="3393"/>
                        <a:pt x="6765" y="3068"/>
                      </a:cubicBezTo>
                      <a:cubicBezTo>
                        <a:pt x="7338" y="2265"/>
                        <a:pt x="6023" y="1365"/>
                        <a:pt x="4647" y="713"/>
                      </a:cubicBezTo>
                      <a:lnTo>
                        <a:pt x="4647" y="752"/>
                      </a:lnTo>
                      <a:cubicBezTo>
                        <a:pt x="3997" y="1092"/>
                        <a:pt x="3312" y="1350"/>
                        <a:pt x="2593" y="1350"/>
                      </a:cubicBezTo>
                      <a:cubicBezTo>
                        <a:pt x="2420" y="1350"/>
                        <a:pt x="2244" y="1335"/>
                        <a:pt x="2067" y="1302"/>
                      </a:cubicBezTo>
                      <a:cubicBezTo>
                        <a:pt x="1223" y="1146"/>
                        <a:pt x="975" y="895"/>
                        <a:pt x="364" y="460"/>
                      </a:cubicBezTo>
                      <a:lnTo>
                        <a:pt x="3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3279675" y="1971150"/>
                  <a:ext cx="110600" cy="5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4" h="22733" extrusionOk="0">
                      <a:moveTo>
                        <a:pt x="4423" y="1"/>
                      </a:moveTo>
                      <a:lnTo>
                        <a:pt x="4423" y="1"/>
                      </a:lnTo>
                      <a:cubicBezTo>
                        <a:pt x="3924" y="1050"/>
                        <a:pt x="2377" y="1631"/>
                        <a:pt x="658" y="1814"/>
                      </a:cubicBezTo>
                      <a:lnTo>
                        <a:pt x="1" y="15675"/>
                      </a:lnTo>
                      <a:lnTo>
                        <a:pt x="66" y="21382"/>
                      </a:lnTo>
                      <a:lnTo>
                        <a:pt x="73" y="21842"/>
                      </a:lnTo>
                      <a:cubicBezTo>
                        <a:pt x="682" y="22277"/>
                        <a:pt x="932" y="22528"/>
                        <a:pt x="1776" y="22684"/>
                      </a:cubicBezTo>
                      <a:cubicBezTo>
                        <a:pt x="1954" y="22717"/>
                        <a:pt x="2130" y="22733"/>
                        <a:pt x="2304" y="22733"/>
                      </a:cubicBezTo>
                      <a:cubicBezTo>
                        <a:pt x="3022" y="22733"/>
                        <a:pt x="3707" y="22474"/>
                        <a:pt x="4356" y="22136"/>
                      </a:cubicBezTo>
                      <a:lnTo>
                        <a:pt x="4356" y="22096"/>
                      </a:lnTo>
                      <a:lnTo>
                        <a:pt x="442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3152525" y="2570525"/>
                  <a:ext cx="185800" cy="8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2" h="3397" extrusionOk="0">
                      <a:moveTo>
                        <a:pt x="144" y="0"/>
                      </a:moveTo>
                      <a:cubicBezTo>
                        <a:pt x="47" y="322"/>
                        <a:pt x="1" y="734"/>
                        <a:pt x="32" y="1263"/>
                      </a:cubicBezTo>
                      <a:cubicBezTo>
                        <a:pt x="37" y="1384"/>
                        <a:pt x="1526" y="2076"/>
                        <a:pt x="1526" y="2076"/>
                      </a:cubicBezTo>
                      <a:cubicBezTo>
                        <a:pt x="1526" y="2076"/>
                        <a:pt x="1661" y="2045"/>
                        <a:pt x="1832" y="2045"/>
                      </a:cubicBezTo>
                      <a:cubicBezTo>
                        <a:pt x="1972" y="2045"/>
                        <a:pt x="2137" y="2066"/>
                        <a:pt x="2270" y="2141"/>
                      </a:cubicBezTo>
                      <a:cubicBezTo>
                        <a:pt x="2641" y="2353"/>
                        <a:pt x="2797" y="2582"/>
                        <a:pt x="2916" y="2670"/>
                      </a:cubicBezTo>
                      <a:cubicBezTo>
                        <a:pt x="3565" y="3177"/>
                        <a:pt x="4474" y="3397"/>
                        <a:pt x="5253" y="3397"/>
                      </a:cubicBezTo>
                      <a:cubicBezTo>
                        <a:pt x="5925" y="3397"/>
                        <a:pt x="6500" y="3233"/>
                        <a:pt x="6727" y="2949"/>
                      </a:cubicBezTo>
                      <a:cubicBezTo>
                        <a:pt x="7432" y="2066"/>
                        <a:pt x="5712" y="926"/>
                        <a:pt x="4195" y="172"/>
                      </a:cubicBezTo>
                      <a:lnTo>
                        <a:pt x="4182" y="166"/>
                      </a:lnTo>
                      <a:cubicBezTo>
                        <a:pt x="3702" y="388"/>
                        <a:pt x="3175" y="491"/>
                        <a:pt x="2556" y="595"/>
                      </a:cubicBezTo>
                      <a:cubicBezTo>
                        <a:pt x="2409" y="619"/>
                        <a:pt x="2264" y="631"/>
                        <a:pt x="2120" y="631"/>
                      </a:cubicBezTo>
                      <a:cubicBezTo>
                        <a:pt x="1427" y="631"/>
                        <a:pt x="769" y="362"/>
                        <a:pt x="1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3152250" y="1992175"/>
                  <a:ext cx="143925" cy="59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7" h="23766" extrusionOk="0">
                      <a:moveTo>
                        <a:pt x="353" y="0"/>
                      </a:moveTo>
                      <a:lnTo>
                        <a:pt x="0" y="23044"/>
                      </a:lnTo>
                      <a:cubicBezTo>
                        <a:pt x="51" y="23075"/>
                        <a:pt x="104" y="23103"/>
                        <a:pt x="155" y="23134"/>
                      </a:cubicBezTo>
                      <a:cubicBezTo>
                        <a:pt x="780" y="23496"/>
                        <a:pt x="1438" y="23765"/>
                        <a:pt x="2131" y="23765"/>
                      </a:cubicBezTo>
                      <a:cubicBezTo>
                        <a:pt x="2275" y="23765"/>
                        <a:pt x="2420" y="23753"/>
                        <a:pt x="2567" y="23729"/>
                      </a:cubicBezTo>
                      <a:cubicBezTo>
                        <a:pt x="3188" y="23623"/>
                        <a:pt x="3713" y="23520"/>
                        <a:pt x="4193" y="23298"/>
                      </a:cubicBezTo>
                      <a:cubicBezTo>
                        <a:pt x="4375" y="23216"/>
                        <a:pt x="4549" y="23114"/>
                        <a:pt x="4712" y="22998"/>
                      </a:cubicBezTo>
                      <a:lnTo>
                        <a:pt x="5099" y="14834"/>
                      </a:lnTo>
                      <a:lnTo>
                        <a:pt x="5756" y="971"/>
                      </a:lnTo>
                      <a:lnTo>
                        <a:pt x="5756" y="971"/>
                      </a:lnTo>
                      <a:cubicBezTo>
                        <a:pt x="5355" y="1014"/>
                        <a:pt x="4945" y="1035"/>
                        <a:pt x="4538" y="1035"/>
                      </a:cubicBezTo>
                      <a:cubicBezTo>
                        <a:pt x="2829" y="1035"/>
                        <a:pt x="1160" y="667"/>
                        <a:pt x="3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3203275" y="1175950"/>
                  <a:ext cx="54225" cy="6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9" h="2713" extrusionOk="0">
                      <a:moveTo>
                        <a:pt x="1345" y="0"/>
                      </a:moveTo>
                      <a:cubicBezTo>
                        <a:pt x="1220" y="0"/>
                        <a:pt x="1078" y="41"/>
                        <a:pt x="930" y="127"/>
                      </a:cubicBezTo>
                      <a:cubicBezTo>
                        <a:pt x="871" y="160"/>
                        <a:pt x="815" y="200"/>
                        <a:pt x="763" y="241"/>
                      </a:cubicBezTo>
                      <a:cubicBezTo>
                        <a:pt x="646" y="333"/>
                        <a:pt x="542" y="436"/>
                        <a:pt x="452" y="553"/>
                      </a:cubicBezTo>
                      <a:cubicBezTo>
                        <a:pt x="181" y="896"/>
                        <a:pt x="1" y="1344"/>
                        <a:pt x="1" y="1733"/>
                      </a:cubicBezTo>
                      <a:cubicBezTo>
                        <a:pt x="2" y="1778"/>
                        <a:pt x="4" y="1820"/>
                        <a:pt x="10" y="1863"/>
                      </a:cubicBezTo>
                      <a:cubicBezTo>
                        <a:pt x="20" y="1970"/>
                        <a:pt x="55" y="2073"/>
                        <a:pt x="109" y="2167"/>
                      </a:cubicBezTo>
                      <a:cubicBezTo>
                        <a:pt x="148" y="2236"/>
                        <a:pt x="206" y="2292"/>
                        <a:pt x="275" y="2329"/>
                      </a:cubicBezTo>
                      <a:lnTo>
                        <a:pt x="828" y="2694"/>
                      </a:lnTo>
                      <a:lnTo>
                        <a:pt x="828" y="2694"/>
                      </a:lnTo>
                      <a:cubicBezTo>
                        <a:pt x="801" y="2675"/>
                        <a:pt x="777" y="2654"/>
                        <a:pt x="754" y="2630"/>
                      </a:cubicBezTo>
                      <a:cubicBezTo>
                        <a:pt x="744" y="2619"/>
                        <a:pt x="735" y="2605"/>
                        <a:pt x="725" y="2594"/>
                      </a:cubicBezTo>
                      <a:cubicBezTo>
                        <a:pt x="712" y="2579"/>
                        <a:pt x="700" y="2564"/>
                        <a:pt x="689" y="2548"/>
                      </a:cubicBezTo>
                      <a:cubicBezTo>
                        <a:pt x="682" y="2536"/>
                        <a:pt x="677" y="2523"/>
                        <a:pt x="672" y="2512"/>
                      </a:cubicBezTo>
                      <a:cubicBezTo>
                        <a:pt x="661" y="2492"/>
                        <a:pt x="652" y="2472"/>
                        <a:pt x="644" y="2451"/>
                      </a:cubicBezTo>
                      <a:cubicBezTo>
                        <a:pt x="633" y="2421"/>
                        <a:pt x="621" y="2390"/>
                        <a:pt x="615" y="2359"/>
                      </a:cubicBezTo>
                      <a:cubicBezTo>
                        <a:pt x="608" y="2334"/>
                        <a:pt x="602" y="2310"/>
                        <a:pt x="598" y="2284"/>
                      </a:cubicBezTo>
                      <a:cubicBezTo>
                        <a:pt x="595" y="2270"/>
                        <a:pt x="590" y="2257"/>
                        <a:pt x="588" y="2242"/>
                      </a:cubicBezTo>
                      <a:cubicBezTo>
                        <a:pt x="584" y="2200"/>
                        <a:pt x="582" y="2157"/>
                        <a:pt x="582" y="2113"/>
                      </a:cubicBezTo>
                      <a:cubicBezTo>
                        <a:pt x="582" y="2021"/>
                        <a:pt x="592" y="1929"/>
                        <a:pt x="611" y="1837"/>
                      </a:cubicBezTo>
                      <a:cubicBezTo>
                        <a:pt x="616" y="1812"/>
                        <a:pt x="621" y="1789"/>
                        <a:pt x="628" y="1765"/>
                      </a:cubicBezTo>
                      <a:cubicBezTo>
                        <a:pt x="644" y="1692"/>
                        <a:pt x="666" y="1622"/>
                        <a:pt x="690" y="1551"/>
                      </a:cubicBezTo>
                      <a:cubicBezTo>
                        <a:pt x="700" y="1525"/>
                        <a:pt x="710" y="1499"/>
                        <a:pt x="720" y="1472"/>
                      </a:cubicBezTo>
                      <a:cubicBezTo>
                        <a:pt x="756" y="1384"/>
                        <a:pt x="797" y="1297"/>
                        <a:pt x="845" y="1213"/>
                      </a:cubicBezTo>
                      <a:cubicBezTo>
                        <a:pt x="846" y="1210"/>
                        <a:pt x="848" y="1206"/>
                        <a:pt x="850" y="1205"/>
                      </a:cubicBezTo>
                      <a:cubicBezTo>
                        <a:pt x="902" y="1113"/>
                        <a:pt x="961" y="1026"/>
                        <a:pt x="1027" y="943"/>
                      </a:cubicBezTo>
                      <a:cubicBezTo>
                        <a:pt x="1030" y="940"/>
                        <a:pt x="1032" y="935"/>
                        <a:pt x="1035" y="932"/>
                      </a:cubicBezTo>
                      <a:cubicBezTo>
                        <a:pt x="1048" y="914"/>
                        <a:pt x="1063" y="899"/>
                        <a:pt x="1076" y="883"/>
                      </a:cubicBezTo>
                      <a:cubicBezTo>
                        <a:pt x="1104" y="850"/>
                        <a:pt x="1132" y="815"/>
                        <a:pt x="1163" y="784"/>
                      </a:cubicBezTo>
                      <a:cubicBezTo>
                        <a:pt x="1196" y="750"/>
                        <a:pt x="1231" y="718"/>
                        <a:pt x="1265" y="687"/>
                      </a:cubicBezTo>
                      <a:cubicBezTo>
                        <a:pt x="1288" y="666"/>
                        <a:pt x="1309" y="646"/>
                        <a:pt x="1332" y="628"/>
                      </a:cubicBezTo>
                      <a:cubicBezTo>
                        <a:pt x="1336" y="625"/>
                        <a:pt x="1339" y="622"/>
                        <a:pt x="1342" y="620"/>
                      </a:cubicBezTo>
                      <a:cubicBezTo>
                        <a:pt x="1393" y="577"/>
                        <a:pt x="1449" y="539"/>
                        <a:pt x="1508" y="507"/>
                      </a:cubicBezTo>
                      <a:cubicBezTo>
                        <a:pt x="1658" y="420"/>
                        <a:pt x="1799" y="379"/>
                        <a:pt x="1925" y="379"/>
                      </a:cubicBezTo>
                      <a:cubicBezTo>
                        <a:pt x="1961" y="379"/>
                        <a:pt x="1996" y="382"/>
                        <a:pt x="2029" y="388"/>
                      </a:cubicBezTo>
                      <a:cubicBezTo>
                        <a:pt x="2057" y="397"/>
                        <a:pt x="2083" y="406"/>
                        <a:pt x="2107" y="418"/>
                      </a:cubicBezTo>
                      <a:cubicBezTo>
                        <a:pt x="2127" y="425"/>
                        <a:pt x="2147" y="431"/>
                        <a:pt x="2167" y="439"/>
                      </a:cubicBezTo>
                      <a:lnTo>
                        <a:pt x="2168" y="439"/>
                      </a:lnTo>
                      <a:lnTo>
                        <a:pt x="1590" y="63"/>
                      </a:lnTo>
                      <a:cubicBezTo>
                        <a:pt x="1520" y="22"/>
                        <a:pt x="1437" y="0"/>
                        <a:pt x="1345" y="0"/>
                      </a:cubicBezTo>
                      <a:close/>
                      <a:moveTo>
                        <a:pt x="828" y="2694"/>
                      </a:moveTo>
                      <a:cubicBezTo>
                        <a:pt x="836" y="2701"/>
                        <a:pt x="845" y="2707"/>
                        <a:pt x="854" y="2712"/>
                      </a:cubicBezTo>
                      <a:lnTo>
                        <a:pt x="828" y="269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3217800" y="1185425"/>
                  <a:ext cx="46425" cy="5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" h="2393" extrusionOk="0">
                      <a:moveTo>
                        <a:pt x="1343" y="1"/>
                      </a:moveTo>
                      <a:cubicBezTo>
                        <a:pt x="1218" y="1"/>
                        <a:pt x="1076" y="41"/>
                        <a:pt x="927" y="129"/>
                      </a:cubicBezTo>
                      <a:cubicBezTo>
                        <a:pt x="865" y="165"/>
                        <a:pt x="807" y="205"/>
                        <a:pt x="751" y="251"/>
                      </a:cubicBezTo>
                      <a:cubicBezTo>
                        <a:pt x="728" y="269"/>
                        <a:pt x="707" y="290"/>
                        <a:pt x="684" y="310"/>
                      </a:cubicBezTo>
                      <a:cubicBezTo>
                        <a:pt x="650" y="339"/>
                        <a:pt x="615" y="371"/>
                        <a:pt x="582" y="405"/>
                      </a:cubicBezTo>
                      <a:cubicBezTo>
                        <a:pt x="553" y="436"/>
                        <a:pt x="525" y="471"/>
                        <a:pt x="495" y="505"/>
                      </a:cubicBezTo>
                      <a:cubicBezTo>
                        <a:pt x="479" y="527"/>
                        <a:pt x="461" y="545"/>
                        <a:pt x="446" y="566"/>
                      </a:cubicBezTo>
                      <a:cubicBezTo>
                        <a:pt x="380" y="648"/>
                        <a:pt x="321" y="735"/>
                        <a:pt x="267" y="827"/>
                      </a:cubicBezTo>
                      <a:cubicBezTo>
                        <a:pt x="265" y="829"/>
                        <a:pt x="265" y="832"/>
                        <a:pt x="264" y="835"/>
                      </a:cubicBezTo>
                      <a:cubicBezTo>
                        <a:pt x="216" y="919"/>
                        <a:pt x="175" y="1006"/>
                        <a:pt x="139" y="1095"/>
                      </a:cubicBezTo>
                      <a:cubicBezTo>
                        <a:pt x="127" y="1121"/>
                        <a:pt x="119" y="1147"/>
                        <a:pt x="109" y="1174"/>
                      </a:cubicBezTo>
                      <a:cubicBezTo>
                        <a:pt x="85" y="1244"/>
                        <a:pt x="63" y="1315"/>
                        <a:pt x="47" y="1387"/>
                      </a:cubicBezTo>
                      <a:cubicBezTo>
                        <a:pt x="40" y="1412"/>
                        <a:pt x="34" y="1435"/>
                        <a:pt x="29" y="1459"/>
                      </a:cubicBezTo>
                      <a:cubicBezTo>
                        <a:pt x="11" y="1550"/>
                        <a:pt x="1" y="1643"/>
                        <a:pt x="1" y="1735"/>
                      </a:cubicBezTo>
                      <a:cubicBezTo>
                        <a:pt x="1" y="1793"/>
                        <a:pt x="6" y="1849"/>
                        <a:pt x="16" y="1905"/>
                      </a:cubicBezTo>
                      <a:cubicBezTo>
                        <a:pt x="21" y="1931"/>
                        <a:pt x="27" y="1955"/>
                        <a:pt x="32" y="1980"/>
                      </a:cubicBezTo>
                      <a:cubicBezTo>
                        <a:pt x="40" y="2011"/>
                        <a:pt x="50" y="2042"/>
                        <a:pt x="63" y="2072"/>
                      </a:cubicBezTo>
                      <a:cubicBezTo>
                        <a:pt x="71" y="2093"/>
                        <a:pt x="80" y="2113"/>
                        <a:pt x="90" y="2133"/>
                      </a:cubicBezTo>
                      <a:cubicBezTo>
                        <a:pt x="106" y="2162"/>
                        <a:pt x="124" y="2190"/>
                        <a:pt x="144" y="2215"/>
                      </a:cubicBezTo>
                      <a:cubicBezTo>
                        <a:pt x="154" y="2228"/>
                        <a:pt x="162" y="2240"/>
                        <a:pt x="173" y="2251"/>
                      </a:cubicBezTo>
                      <a:cubicBezTo>
                        <a:pt x="261" y="2343"/>
                        <a:pt x="379" y="2392"/>
                        <a:pt x="515" y="2392"/>
                      </a:cubicBezTo>
                      <a:cubicBezTo>
                        <a:pt x="582" y="2392"/>
                        <a:pt x="654" y="2380"/>
                        <a:pt x="728" y="2356"/>
                      </a:cubicBezTo>
                      <a:lnTo>
                        <a:pt x="382" y="2143"/>
                      </a:lnTo>
                      <a:cubicBezTo>
                        <a:pt x="329" y="2111"/>
                        <a:pt x="285" y="2067"/>
                        <a:pt x="254" y="2015"/>
                      </a:cubicBezTo>
                      <a:cubicBezTo>
                        <a:pt x="209" y="1941"/>
                        <a:pt x="183" y="1859"/>
                        <a:pt x="175" y="1775"/>
                      </a:cubicBezTo>
                      <a:cubicBezTo>
                        <a:pt x="172" y="1742"/>
                        <a:pt x="168" y="1707"/>
                        <a:pt x="168" y="1671"/>
                      </a:cubicBezTo>
                      <a:cubicBezTo>
                        <a:pt x="168" y="1366"/>
                        <a:pt x="313" y="1011"/>
                        <a:pt x="526" y="740"/>
                      </a:cubicBezTo>
                      <a:cubicBezTo>
                        <a:pt x="630" y="607"/>
                        <a:pt x="756" y="494"/>
                        <a:pt x="899" y="405"/>
                      </a:cubicBezTo>
                      <a:cubicBezTo>
                        <a:pt x="1019" y="337"/>
                        <a:pt x="1131" y="305"/>
                        <a:pt x="1230" y="305"/>
                      </a:cubicBezTo>
                      <a:cubicBezTo>
                        <a:pt x="1302" y="305"/>
                        <a:pt x="1367" y="322"/>
                        <a:pt x="1423" y="354"/>
                      </a:cubicBezTo>
                      <a:lnTo>
                        <a:pt x="1857" y="622"/>
                      </a:lnTo>
                      <a:cubicBezTo>
                        <a:pt x="1847" y="349"/>
                        <a:pt x="1747" y="154"/>
                        <a:pt x="1586" y="62"/>
                      </a:cubicBezTo>
                      <a:cubicBezTo>
                        <a:pt x="1566" y="54"/>
                        <a:pt x="1546" y="46"/>
                        <a:pt x="1526" y="41"/>
                      </a:cubicBezTo>
                      <a:cubicBezTo>
                        <a:pt x="1502" y="27"/>
                        <a:pt x="1476" y="18"/>
                        <a:pt x="1448" y="11"/>
                      </a:cubicBezTo>
                      <a:cubicBezTo>
                        <a:pt x="1414" y="4"/>
                        <a:pt x="1379" y="1"/>
                        <a:pt x="13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3222000" y="1193025"/>
                  <a:ext cx="65500" cy="5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" h="2138" extrusionOk="0">
                      <a:moveTo>
                        <a:pt x="1059" y="1"/>
                      </a:moveTo>
                      <a:cubicBezTo>
                        <a:pt x="961" y="1"/>
                        <a:pt x="850" y="32"/>
                        <a:pt x="731" y="100"/>
                      </a:cubicBezTo>
                      <a:cubicBezTo>
                        <a:pt x="587" y="188"/>
                        <a:pt x="460" y="303"/>
                        <a:pt x="357" y="436"/>
                      </a:cubicBezTo>
                      <a:cubicBezTo>
                        <a:pt x="143" y="707"/>
                        <a:pt x="0" y="1062"/>
                        <a:pt x="0" y="1367"/>
                      </a:cubicBezTo>
                      <a:cubicBezTo>
                        <a:pt x="0" y="1403"/>
                        <a:pt x="4" y="1438"/>
                        <a:pt x="5" y="1469"/>
                      </a:cubicBezTo>
                      <a:cubicBezTo>
                        <a:pt x="14" y="1555"/>
                        <a:pt x="41" y="1637"/>
                        <a:pt x="84" y="1711"/>
                      </a:cubicBezTo>
                      <a:cubicBezTo>
                        <a:pt x="115" y="1763"/>
                        <a:pt x="160" y="1807"/>
                        <a:pt x="214" y="1839"/>
                      </a:cubicBezTo>
                      <a:lnTo>
                        <a:pt x="560" y="2052"/>
                      </a:lnTo>
                      <a:lnTo>
                        <a:pt x="697" y="2138"/>
                      </a:lnTo>
                      <a:lnTo>
                        <a:pt x="1940" y="1415"/>
                      </a:lnTo>
                      <a:lnTo>
                        <a:pt x="2607" y="1027"/>
                      </a:lnTo>
                      <a:cubicBezTo>
                        <a:pt x="2607" y="980"/>
                        <a:pt x="2616" y="939"/>
                        <a:pt x="2620" y="894"/>
                      </a:cubicBezTo>
                      <a:lnTo>
                        <a:pt x="1689" y="318"/>
                      </a:lnTo>
                      <a:lnTo>
                        <a:pt x="1253" y="50"/>
                      </a:lnTo>
                      <a:cubicBezTo>
                        <a:pt x="1197" y="18"/>
                        <a:pt x="1132" y="1"/>
                        <a:pt x="105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3381325" y="1306625"/>
                  <a:ext cx="87925" cy="9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7" h="3600" extrusionOk="0">
                      <a:moveTo>
                        <a:pt x="3149" y="1"/>
                      </a:moveTo>
                      <a:lnTo>
                        <a:pt x="1" y="1830"/>
                      </a:lnTo>
                      <a:lnTo>
                        <a:pt x="743" y="3599"/>
                      </a:lnTo>
                      <a:lnTo>
                        <a:pt x="3513" y="1988"/>
                      </a:lnTo>
                      <a:lnTo>
                        <a:pt x="3517" y="714"/>
                      </a:lnTo>
                      <a:cubicBezTo>
                        <a:pt x="3515" y="640"/>
                        <a:pt x="3504" y="564"/>
                        <a:pt x="3482" y="492"/>
                      </a:cubicBezTo>
                      <a:cubicBezTo>
                        <a:pt x="3446" y="379"/>
                        <a:pt x="3392" y="270"/>
                        <a:pt x="3321" y="175"/>
                      </a:cubicBezTo>
                      <a:cubicBezTo>
                        <a:pt x="3287" y="127"/>
                        <a:pt x="3247" y="83"/>
                        <a:pt x="3205" y="42"/>
                      </a:cubicBezTo>
                      <a:cubicBezTo>
                        <a:pt x="3187" y="27"/>
                        <a:pt x="3169" y="14"/>
                        <a:pt x="31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3218750" y="1218750"/>
                  <a:ext cx="241300" cy="13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" h="5346" extrusionOk="0">
                      <a:moveTo>
                        <a:pt x="2738" y="0"/>
                      </a:moveTo>
                      <a:lnTo>
                        <a:pt x="2070" y="388"/>
                      </a:lnTo>
                      <a:lnTo>
                        <a:pt x="827" y="1110"/>
                      </a:lnTo>
                      <a:lnTo>
                        <a:pt x="1" y="1588"/>
                      </a:lnTo>
                      <a:lnTo>
                        <a:pt x="1947" y="2713"/>
                      </a:lnTo>
                      <a:cubicBezTo>
                        <a:pt x="2244" y="2655"/>
                        <a:pt x="2536" y="2628"/>
                        <a:pt x="2818" y="2628"/>
                      </a:cubicBezTo>
                      <a:cubicBezTo>
                        <a:pt x="3387" y="2628"/>
                        <a:pt x="3917" y="2740"/>
                        <a:pt x="4371" y="2943"/>
                      </a:cubicBezTo>
                      <a:cubicBezTo>
                        <a:pt x="5315" y="3266"/>
                        <a:pt x="6098" y="4107"/>
                        <a:pt x="6144" y="5137"/>
                      </a:cubicBezTo>
                      <a:lnTo>
                        <a:pt x="6504" y="5345"/>
                      </a:lnTo>
                      <a:lnTo>
                        <a:pt x="9652" y="3516"/>
                      </a:lnTo>
                      <a:cubicBezTo>
                        <a:pt x="9627" y="3495"/>
                        <a:pt x="9603" y="3477"/>
                        <a:pt x="9575" y="3458"/>
                      </a:cubicBezTo>
                      <a:lnTo>
                        <a:pt x="4661" y="621"/>
                      </a:lnTo>
                      <a:lnTo>
                        <a:pt x="4656" y="2202"/>
                      </a:lnTo>
                      <a:lnTo>
                        <a:pt x="3845" y="2674"/>
                      </a:lnTo>
                      <a:cubicBezTo>
                        <a:pt x="3845" y="2674"/>
                        <a:pt x="3845" y="2674"/>
                        <a:pt x="3845" y="2674"/>
                      </a:cubicBezTo>
                      <a:cubicBezTo>
                        <a:pt x="3837" y="2674"/>
                        <a:pt x="2732" y="2035"/>
                        <a:pt x="2732" y="2031"/>
                      </a:cubicBezTo>
                      <a:lnTo>
                        <a:pt x="2735" y="26"/>
                      </a:lnTo>
                      <a:cubicBezTo>
                        <a:pt x="2735" y="16"/>
                        <a:pt x="2738" y="10"/>
                        <a:pt x="2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3399900" y="1356325"/>
                  <a:ext cx="132700" cy="7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8" h="2884" extrusionOk="0">
                      <a:moveTo>
                        <a:pt x="2770" y="0"/>
                      </a:moveTo>
                      <a:lnTo>
                        <a:pt x="0" y="1609"/>
                      </a:lnTo>
                      <a:lnTo>
                        <a:pt x="2207" y="2884"/>
                      </a:lnTo>
                      <a:lnTo>
                        <a:pt x="5308" y="1082"/>
                      </a:lnTo>
                      <a:lnTo>
                        <a:pt x="4697" y="729"/>
                      </a:lnTo>
                      <a:lnTo>
                        <a:pt x="4697" y="903"/>
                      </a:lnTo>
                      <a:lnTo>
                        <a:pt x="3882" y="1375"/>
                      </a:lnTo>
                      <a:lnTo>
                        <a:pt x="2767" y="732"/>
                      </a:lnTo>
                      <a:lnTo>
                        <a:pt x="27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3454700" y="1383375"/>
                  <a:ext cx="111075" cy="17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3" h="7154" extrusionOk="0">
                      <a:moveTo>
                        <a:pt x="3117" y="0"/>
                      </a:moveTo>
                      <a:lnTo>
                        <a:pt x="15" y="1802"/>
                      </a:lnTo>
                      <a:lnTo>
                        <a:pt x="0" y="7154"/>
                      </a:lnTo>
                      <a:lnTo>
                        <a:pt x="360" y="6945"/>
                      </a:lnTo>
                      <a:lnTo>
                        <a:pt x="889" y="6636"/>
                      </a:lnTo>
                      <a:lnTo>
                        <a:pt x="2175" y="5278"/>
                      </a:lnTo>
                      <a:cubicBezTo>
                        <a:pt x="2173" y="5268"/>
                        <a:pt x="2170" y="5260"/>
                        <a:pt x="2170" y="5250"/>
                      </a:cubicBezTo>
                      <a:cubicBezTo>
                        <a:pt x="2168" y="5245"/>
                        <a:pt x="2168" y="5237"/>
                        <a:pt x="2166" y="5232"/>
                      </a:cubicBezTo>
                      <a:lnTo>
                        <a:pt x="840" y="4460"/>
                      </a:lnTo>
                      <a:cubicBezTo>
                        <a:pt x="748" y="4406"/>
                        <a:pt x="672" y="4331"/>
                        <a:pt x="619" y="4240"/>
                      </a:cubicBezTo>
                      <a:cubicBezTo>
                        <a:pt x="549" y="4130"/>
                        <a:pt x="503" y="3994"/>
                        <a:pt x="483" y="3830"/>
                      </a:cubicBezTo>
                      <a:cubicBezTo>
                        <a:pt x="478" y="3774"/>
                        <a:pt x="475" y="3717"/>
                        <a:pt x="475" y="3657"/>
                      </a:cubicBezTo>
                      <a:cubicBezTo>
                        <a:pt x="473" y="3134"/>
                        <a:pt x="716" y="2533"/>
                        <a:pt x="1081" y="2073"/>
                      </a:cubicBezTo>
                      <a:cubicBezTo>
                        <a:pt x="1201" y="1915"/>
                        <a:pt x="1340" y="1774"/>
                        <a:pt x="1496" y="1652"/>
                      </a:cubicBezTo>
                      <a:cubicBezTo>
                        <a:pt x="1567" y="1596"/>
                        <a:pt x="1641" y="1546"/>
                        <a:pt x="1718" y="1501"/>
                      </a:cubicBezTo>
                      <a:cubicBezTo>
                        <a:pt x="1922" y="1385"/>
                        <a:pt x="2114" y="1329"/>
                        <a:pt x="2283" y="1329"/>
                      </a:cubicBezTo>
                      <a:cubicBezTo>
                        <a:pt x="2404" y="1329"/>
                        <a:pt x="2514" y="1358"/>
                        <a:pt x="2608" y="1413"/>
                      </a:cubicBezTo>
                      <a:lnTo>
                        <a:pt x="3868" y="2145"/>
                      </a:lnTo>
                      <a:cubicBezTo>
                        <a:pt x="4068" y="2038"/>
                        <a:pt x="4262" y="1973"/>
                        <a:pt x="4438" y="1956"/>
                      </a:cubicBezTo>
                      <a:lnTo>
                        <a:pt x="4443" y="664"/>
                      </a:lnTo>
                      <a:cubicBezTo>
                        <a:pt x="4433" y="657"/>
                        <a:pt x="4424" y="647"/>
                        <a:pt x="4415" y="641"/>
                      </a:cubicBezTo>
                      <a:lnTo>
                        <a:pt x="4408" y="636"/>
                      </a:lnTo>
                      <a:cubicBezTo>
                        <a:pt x="4398" y="628"/>
                        <a:pt x="4387" y="618"/>
                        <a:pt x="4375" y="608"/>
                      </a:cubicBezTo>
                      <a:lnTo>
                        <a:pt x="4365" y="598"/>
                      </a:lnTo>
                      <a:cubicBezTo>
                        <a:pt x="4360" y="595"/>
                        <a:pt x="4357" y="591"/>
                        <a:pt x="4354" y="588"/>
                      </a:cubicBezTo>
                      <a:lnTo>
                        <a:pt x="4244" y="652"/>
                      </a:lnTo>
                      <a:lnTo>
                        <a:pt x="311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3218600" y="1258450"/>
                  <a:ext cx="48825" cy="5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3" h="2075" extrusionOk="0">
                      <a:moveTo>
                        <a:pt x="7" y="0"/>
                      </a:moveTo>
                      <a:lnTo>
                        <a:pt x="0" y="2074"/>
                      </a:lnTo>
                      <a:cubicBezTo>
                        <a:pt x="120" y="1959"/>
                        <a:pt x="248" y="1856"/>
                        <a:pt x="384" y="1762"/>
                      </a:cubicBezTo>
                      <a:cubicBezTo>
                        <a:pt x="450" y="1718"/>
                        <a:pt x="522" y="1677"/>
                        <a:pt x="593" y="1634"/>
                      </a:cubicBezTo>
                      <a:lnTo>
                        <a:pt x="593" y="1309"/>
                      </a:lnTo>
                      <a:lnTo>
                        <a:pt x="880" y="1475"/>
                      </a:lnTo>
                      <a:cubicBezTo>
                        <a:pt x="985" y="1421"/>
                        <a:pt x="1094" y="1373"/>
                        <a:pt x="1204" y="1330"/>
                      </a:cubicBezTo>
                      <a:cubicBezTo>
                        <a:pt x="1447" y="1242"/>
                        <a:pt x="1698" y="1173"/>
                        <a:pt x="1953" y="1125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3340925" y="1347200"/>
                  <a:ext cx="114175" cy="21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7" h="8601" extrusionOk="0">
                      <a:moveTo>
                        <a:pt x="1257" y="0"/>
                      </a:moveTo>
                      <a:lnTo>
                        <a:pt x="1257" y="0"/>
                      </a:lnTo>
                      <a:cubicBezTo>
                        <a:pt x="1265" y="119"/>
                        <a:pt x="1262" y="240"/>
                        <a:pt x="1251" y="358"/>
                      </a:cubicBezTo>
                      <a:cubicBezTo>
                        <a:pt x="1247" y="386"/>
                        <a:pt x="1236" y="404"/>
                        <a:pt x="1229" y="429"/>
                      </a:cubicBezTo>
                      <a:cubicBezTo>
                        <a:pt x="1231" y="434"/>
                        <a:pt x="1234" y="439"/>
                        <a:pt x="1236" y="442"/>
                      </a:cubicBezTo>
                      <a:cubicBezTo>
                        <a:pt x="1441" y="925"/>
                        <a:pt x="1269" y="1455"/>
                        <a:pt x="1047" y="1876"/>
                      </a:cubicBezTo>
                      <a:cubicBezTo>
                        <a:pt x="986" y="1986"/>
                        <a:pt x="889" y="2073"/>
                        <a:pt x="773" y="2119"/>
                      </a:cubicBezTo>
                      <a:cubicBezTo>
                        <a:pt x="809" y="3671"/>
                        <a:pt x="700" y="5098"/>
                        <a:pt x="1" y="5917"/>
                      </a:cubicBezTo>
                      <a:cubicBezTo>
                        <a:pt x="457" y="5929"/>
                        <a:pt x="858" y="5958"/>
                        <a:pt x="963" y="6044"/>
                      </a:cubicBezTo>
                      <a:cubicBezTo>
                        <a:pt x="1209" y="6241"/>
                        <a:pt x="1405" y="6533"/>
                        <a:pt x="1558" y="6873"/>
                      </a:cubicBezTo>
                      <a:lnTo>
                        <a:pt x="1597" y="6896"/>
                      </a:lnTo>
                      <a:lnTo>
                        <a:pt x="4550" y="8601"/>
                      </a:lnTo>
                      <a:lnTo>
                        <a:pt x="4566" y="3249"/>
                      </a:lnTo>
                      <a:lnTo>
                        <a:pt x="2359" y="1974"/>
                      </a:lnTo>
                      <a:lnTo>
                        <a:pt x="1617" y="207"/>
                      </a:lnTo>
                      <a:lnTo>
                        <a:pt x="125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3466525" y="1416600"/>
                  <a:ext cx="84875" cy="9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5" h="3904" extrusionOk="0">
                      <a:moveTo>
                        <a:pt x="1810" y="0"/>
                      </a:moveTo>
                      <a:cubicBezTo>
                        <a:pt x="1640" y="0"/>
                        <a:pt x="1448" y="56"/>
                        <a:pt x="1245" y="172"/>
                      </a:cubicBezTo>
                      <a:cubicBezTo>
                        <a:pt x="1168" y="218"/>
                        <a:pt x="1094" y="267"/>
                        <a:pt x="1023" y="323"/>
                      </a:cubicBezTo>
                      <a:cubicBezTo>
                        <a:pt x="867" y="445"/>
                        <a:pt x="728" y="586"/>
                        <a:pt x="608" y="744"/>
                      </a:cubicBezTo>
                      <a:cubicBezTo>
                        <a:pt x="243" y="1204"/>
                        <a:pt x="0" y="1805"/>
                        <a:pt x="2" y="2328"/>
                      </a:cubicBezTo>
                      <a:cubicBezTo>
                        <a:pt x="2" y="2388"/>
                        <a:pt x="5" y="2445"/>
                        <a:pt x="10" y="2501"/>
                      </a:cubicBezTo>
                      <a:cubicBezTo>
                        <a:pt x="32" y="2665"/>
                        <a:pt x="76" y="2801"/>
                        <a:pt x="146" y="2911"/>
                      </a:cubicBezTo>
                      <a:cubicBezTo>
                        <a:pt x="199" y="3002"/>
                        <a:pt x="275" y="3077"/>
                        <a:pt x="367" y="3131"/>
                      </a:cubicBezTo>
                      <a:lnTo>
                        <a:pt x="1693" y="3903"/>
                      </a:lnTo>
                      <a:cubicBezTo>
                        <a:pt x="1687" y="3836"/>
                        <a:pt x="1682" y="3769"/>
                        <a:pt x="1682" y="3693"/>
                      </a:cubicBezTo>
                      <a:cubicBezTo>
                        <a:pt x="1680" y="3002"/>
                        <a:pt x="2002" y="2209"/>
                        <a:pt x="2482" y="1599"/>
                      </a:cubicBezTo>
                      <a:cubicBezTo>
                        <a:pt x="2643" y="1396"/>
                        <a:pt x="2827" y="1212"/>
                        <a:pt x="3030" y="1049"/>
                      </a:cubicBezTo>
                      <a:cubicBezTo>
                        <a:pt x="3122" y="974"/>
                        <a:pt x="3221" y="906"/>
                        <a:pt x="3324" y="847"/>
                      </a:cubicBezTo>
                      <a:cubicBezTo>
                        <a:pt x="3349" y="834"/>
                        <a:pt x="3370" y="827"/>
                        <a:pt x="3395" y="816"/>
                      </a:cubicBezTo>
                      <a:lnTo>
                        <a:pt x="2135" y="84"/>
                      </a:lnTo>
                      <a:cubicBezTo>
                        <a:pt x="2041" y="29"/>
                        <a:pt x="1931" y="0"/>
                        <a:pt x="18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3508525" y="1432200"/>
                  <a:ext cx="93125" cy="8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" h="3327" extrusionOk="0">
                      <a:moveTo>
                        <a:pt x="2378" y="0"/>
                      </a:moveTo>
                      <a:cubicBezTo>
                        <a:pt x="2347" y="0"/>
                        <a:pt x="2316" y="2"/>
                        <a:pt x="2285" y="5"/>
                      </a:cubicBezTo>
                      <a:cubicBezTo>
                        <a:pt x="2109" y="21"/>
                        <a:pt x="1915" y="87"/>
                        <a:pt x="1715" y="194"/>
                      </a:cubicBezTo>
                      <a:cubicBezTo>
                        <a:pt x="1690" y="205"/>
                        <a:pt x="1669" y="212"/>
                        <a:pt x="1644" y="225"/>
                      </a:cubicBezTo>
                      <a:cubicBezTo>
                        <a:pt x="1541" y="284"/>
                        <a:pt x="1442" y="351"/>
                        <a:pt x="1350" y="427"/>
                      </a:cubicBezTo>
                      <a:cubicBezTo>
                        <a:pt x="1147" y="588"/>
                        <a:pt x="963" y="773"/>
                        <a:pt x="802" y="977"/>
                      </a:cubicBezTo>
                      <a:cubicBezTo>
                        <a:pt x="322" y="1586"/>
                        <a:pt x="0" y="2379"/>
                        <a:pt x="2" y="3071"/>
                      </a:cubicBezTo>
                      <a:cubicBezTo>
                        <a:pt x="2" y="3146"/>
                        <a:pt x="7" y="3214"/>
                        <a:pt x="13" y="3281"/>
                      </a:cubicBezTo>
                      <a:cubicBezTo>
                        <a:pt x="13" y="3287"/>
                        <a:pt x="13" y="3294"/>
                        <a:pt x="15" y="3299"/>
                      </a:cubicBezTo>
                      <a:cubicBezTo>
                        <a:pt x="17" y="3309"/>
                        <a:pt x="20" y="3317"/>
                        <a:pt x="22" y="3327"/>
                      </a:cubicBezTo>
                      <a:lnTo>
                        <a:pt x="76" y="3269"/>
                      </a:lnTo>
                      <a:cubicBezTo>
                        <a:pt x="196" y="3012"/>
                        <a:pt x="339" y="2557"/>
                        <a:pt x="549" y="2225"/>
                      </a:cubicBezTo>
                      <a:cubicBezTo>
                        <a:pt x="992" y="1514"/>
                        <a:pt x="1464" y="882"/>
                        <a:pt x="2073" y="740"/>
                      </a:cubicBezTo>
                      <a:cubicBezTo>
                        <a:pt x="2315" y="686"/>
                        <a:pt x="2525" y="661"/>
                        <a:pt x="2705" y="661"/>
                      </a:cubicBezTo>
                      <a:cubicBezTo>
                        <a:pt x="3006" y="661"/>
                        <a:pt x="3225" y="729"/>
                        <a:pt x="3383" y="839"/>
                      </a:cubicBezTo>
                      <a:lnTo>
                        <a:pt x="3725" y="642"/>
                      </a:lnTo>
                      <a:lnTo>
                        <a:pt x="2817" y="110"/>
                      </a:lnTo>
                      <a:cubicBezTo>
                        <a:pt x="2746" y="70"/>
                        <a:pt x="2671" y="43"/>
                        <a:pt x="2592" y="24"/>
                      </a:cubicBezTo>
                      <a:cubicBezTo>
                        <a:pt x="2522" y="8"/>
                        <a:pt x="2450" y="0"/>
                        <a:pt x="237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3585050" y="1503175"/>
                  <a:ext cx="2275" cy="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08" extrusionOk="0">
                      <a:moveTo>
                        <a:pt x="91" y="0"/>
                      </a:moveTo>
                      <a:cubicBezTo>
                        <a:pt x="77" y="23"/>
                        <a:pt x="65" y="45"/>
                        <a:pt x="55" y="69"/>
                      </a:cubicBezTo>
                      <a:lnTo>
                        <a:pt x="55" y="69"/>
                      </a:lnTo>
                      <a:cubicBezTo>
                        <a:pt x="66" y="45"/>
                        <a:pt x="78" y="22"/>
                        <a:pt x="91" y="0"/>
                      </a:cubicBezTo>
                      <a:close/>
                      <a:moveTo>
                        <a:pt x="55" y="69"/>
                      </a:moveTo>
                      <a:cubicBezTo>
                        <a:pt x="43" y="96"/>
                        <a:pt x="32" y="124"/>
                        <a:pt x="23" y="153"/>
                      </a:cubicBezTo>
                      <a:cubicBezTo>
                        <a:pt x="9" y="202"/>
                        <a:pt x="0" y="255"/>
                        <a:pt x="0" y="307"/>
                      </a:cubicBezTo>
                      <a:cubicBezTo>
                        <a:pt x="3" y="225"/>
                        <a:pt x="22" y="144"/>
                        <a:pt x="55" y="69"/>
                      </a:cubicBezTo>
                      <a:close/>
                    </a:path>
                  </a:pathLst>
                </a:custGeom>
                <a:solidFill>
                  <a:srgbClr val="E59A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3587600" y="1500000"/>
                  <a:ext cx="2075" cy="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111" extrusionOk="0">
                      <a:moveTo>
                        <a:pt x="82" y="1"/>
                      </a:moveTo>
                      <a:lnTo>
                        <a:pt x="82" y="1"/>
                      </a:lnTo>
                      <a:cubicBezTo>
                        <a:pt x="79" y="4"/>
                        <a:pt x="74" y="7"/>
                        <a:pt x="71" y="11"/>
                      </a:cubicBezTo>
                      <a:cubicBezTo>
                        <a:pt x="45" y="42"/>
                        <a:pt x="22" y="76"/>
                        <a:pt x="0" y="111"/>
                      </a:cubicBezTo>
                      <a:cubicBezTo>
                        <a:pt x="25" y="71"/>
                        <a:pt x="51" y="35"/>
                        <a:pt x="82" y="1"/>
                      </a:cubicBezTo>
                      <a:close/>
                    </a:path>
                  </a:pathLst>
                </a:custGeom>
                <a:solidFill>
                  <a:srgbClr val="E59A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3547200" y="1505700"/>
                  <a:ext cx="40375" cy="10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5" h="4340" extrusionOk="0">
                      <a:moveTo>
                        <a:pt x="1454" y="1"/>
                      </a:moveTo>
                      <a:cubicBezTo>
                        <a:pt x="818" y="745"/>
                        <a:pt x="10" y="1438"/>
                        <a:pt x="10" y="1438"/>
                      </a:cubicBezTo>
                      <a:lnTo>
                        <a:pt x="0" y="1453"/>
                      </a:lnTo>
                      <a:lnTo>
                        <a:pt x="2" y="1809"/>
                      </a:lnTo>
                      <a:lnTo>
                        <a:pt x="4" y="2898"/>
                      </a:lnTo>
                      <a:lnTo>
                        <a:pt x="4" y="3256"/>
                      </a:lnTo>
                      <a:cubicBezTo>
                        <a:pt x="4" y="3356"/>
                        <a:pt x="41" y="3425"/>
                        <a:pt x="97" y="3458"/>
                      </a:cubicBezTo>
                      <a:lnTo>
                        <a:pt x="1611" y="4338"/>
                      </a:lnTo>
                      <a:lnTo>
                        <a:pt x="1611" y="4338"/>
                      </a:lnTo>
                      <a:cubicBezTo>
                        <a:pt x="1600" y="4330"/>
                        <a:pt x="1594" y="4316"/>
                        <a:pt x="1583" y="4304"/>
                      </a:cubicBezTo>
                      <a:cubicBezTo>
                        <a:pt x="1542" y="4259"/>
                        <a:pt x="1523" y="4200"/>
                        <a:pt x="1524" y="4139"/>
                      </a:cubicBezTo>
                      <a:lnTo>
                        <a:pt x="1513" y="205"/>
                      </a:lnTo>
                      <a:cubicBezTo>
                        <a:pt x="1514" y="152"/>
                        <a:pt x="1523" y="100"/>
                        <a:pt x="1537" y="50"/>
                      </a:cubicBezTo>
                      <a:lnTo>
                        <a:pt x="1454" y="1"/>
                      </a:lnTo>
                      <a:close/>
                      <a:moveTo>
                        <a:pt x="1611" y="4338"/>
                      </a:moveTo>
                      <a:cubicBezTo>
                        <a:pt x="1612" y="4339"/>
                        <a:pt x="1613" y="4339"/>
                        <a:pt x="1615" y="4340"/>
                      </a:cubicBezTo>
                      <a:lnTo>
                        <a:pt x="1611" y="43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3588450" y="1434600"/>
                  <a:ext cx="95675" cy="6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624" extrusionOk="0">
                      <a:moveTo>
                        <a:pt x="1464" y="1"/>
                      </a:moveTo>
                      <a:lnTo>
                        <a:pt x="528" y="541"/>
                      </a:lnTo>
                      <a:lnTo>
                        <a:pt x="186" y="738"/>
                      </a:lnTo>
                      <a:cubicBezTo>
                        <a:pt x="438" y="914"/>
                        <a:pt x="533" y="1196"/>
                        <a:pt x="552" y="1480"/>
                      </a:cubicBezTo>
                      <a:cubicBezTo>
                        <a:pt x="574" y="1773"/>
                        <a:pt x="331" y="2185"/>
                        <a:pt x="1" y="2604"/>
                      </a:cubicBezTo>
                      <a:lnTo>
                        <a:pt x="37" y="2623"/>
                      </a:lnTo>
                      <a:cubicBezTo>
                        <a:pt x="40" y="2620"/>
                        <a:pt x="45" y="2618"/>
                        <a:pt x="48" y="2613"/>
                      </a:cubicBezTo>
                      <a:cubicBezTo>
                        <a:pt x="86" y="2571"/>
                        <a:pt x="129" y="2535"/>
                        <a:pt x="178" y="2505"/>
                      </a:cubicBezTo>
                      <a:lnTo>
                        <a:pt x="3602" y="529"/>
                      </a:lnTo>
                      <a:cubicBezTo>
                        <a:pt x="3653" y="500"/>
                        <a:pt x="3701" y="486"/>
                        <a:pt x="3744" y="486"/>
                      </a:cubicBezTo>
                      <a:cubicBezTo>
                        <a:pt x="3774" y="486"/>
                        <a:pt x="3801" y="493"/>
                        <a:pt x="3825" y="506"/>
                      </a:cubicBezTo>
                      <a:lnTo>
                        <a:pt x="3827" y="506"/>
                      </a:lnTo>
                      <a:lnTo>
                        <a:pt x="2983" y="17"/>
                      </a:lnTo>
                      <a:cubicBezTo>
                        <a:pt x="2953" y="38"/>
                        <a:pt x="2932" y="53"/>
                        <a:pt x="2932" y="53"/>
                      </a:cubicBezTo>
                      <a:cubicBezTo>
                        <a:pt x="2921" y="61"/>
                        <a:pt x="2898" y="75"/>
                        <a:pt x="2878" y="84"/>
                      </a:cubicBezTo>
                      <a:cubicBezTo>
                        <a:pt x="2871" y="88"/>
                        <a:pt x="2866" y="93"/>
                        <a:pt x="2860" y="96"/>
                      </a:cubicBezTo>
                      <a:cubicBezTo>
                        <a:pt x="2843" y="106"/>
                        <a:pt x="2824" y="116"/>
                        <a:pt x="2804" y="124"/>
                      </a:cubicBezTo>
                      <a:cubicBezTo>
                        <a:pt x="2784" y="134"/>
                        <a:pt x="2763" y="145"/>
                        <a:pt x="2742" y="155"/>
                      </a:cubicBezTo>
                      <a:cubicBezTo>
                        <a:pt x="2728" y="160"/>
                        <a:pt x="2719" y="165"/>
                        <a:pt x="2705" y="168"/>
                      </a:cubicBezTo>
                      <a:lnTo>
                        <a:pt x="2702" y="168"/>
                      </a:lnTo>
                      <a:cubicBezTo>
                        <a:pt x="2661" y="185"/>
                        <a:pt x="2620" y="199"/>
                        <a:pt x="2577" y="209"/>
                      </a:cubicBezTo>
                      <a:lnTo>
                        <a:pt x="2572" y="209"/>
                      </a:lnTo>
                      <a:cubicBezTo>
                        <a:pt x="2551" y="216"/>
                        <a:pt x="2526" y="221"/>
                        <a:pt x="2495" y="227"/>
                      </a:cubicBezTo>
                      <a:cubicBezTo>
                        <a:pt x="2482" y="232"/>
                        <a:pt x="2466" y="234"/>
                        <a:pt x="2452" y="236"/>
                      </a:cubicBezTo>
                      <a:cubicBezTo>
                        <a:pt x="2434" y="239"/>
                        <a:pt x="2415" y="244"/>
                        <a:pt x="2398" y="245"/>
                      </a:cubicBezTo>
                      <a:cubicBezTo>
                        <a:pt x="2375" y="249"/>
                        <a:pt x="2349" y="250"/>
                        <a:pt x="2321" y="252"/>
                      </a:cubicBezTo>
                      <a:lnTo>
                        <a:pt x="2298" y="252"/>
                      </a:lnTo>
                      <a:cubicBezTo>
                        <a:pt x="2275" y="254"/>
                        <a:pt x="2252" y="254"/>
                        <a:pt x="2229" y="254"/>
                      </a:cubicBezTo>
                      <a:cubicBezTo>
                        <a:pt x="2206" y="254"/>
                        <a:pt x="2183" y="254"/>
                        <a:pt x="2160" y="252"/>
                      </a:cubicBezTo>
                      <a:lnTo>
                        <a:pt x="2157" y="252"/>
                      </a:lnTo>
                      <a:cubicBezTo>
                        <a:pt x="2132" y="250"/>
                        <a:pt x="2109" y="247"/>
                        <a:pt x="2086" y="244"/>
                      </a:cubicBezTo>
                      <a:lnTo>
                        <a:pt x="2080" y="244"/>
                      </a:lnTo>
                      <a:cubicBezTo>
                        <a:pt x="2075" y="244"/>
                        <a:pt x="2068" y="244"/>
                        <a:pt x="2063" y="242"/>
                      </a:cubicBezTo>
                      <a:lnTo>
                        <a:pt x="2060" y="242"/>
                      </a:lnTo>
                      <a:cubicBezTo>
                        <a:pt x="2012" y="236"/>
                        <a:pt x="1965" y="227"/>
                        <a:pt x="1919" y="216"/>
                      </a:cubicBezTo>
                      <a:lnTo>
                        <a:pt x="1906" y="211"/>
                      </a:lnTo>
                      <a:lnTo>
                        <a:pt x="1876" y="204"/>
                      </a:lnTo>
                      <a:cubicBezTo>
                        <a:pt x="1863" y="199"/>
                        <a:pt x="1847" y="193"/>
                        <a:pt x="1832" y="186"/>
                      </a:cubicBezTo>
                      <a:cubicBezTo>
                        <a:pt x="1817" y="181"/>
                        <a:pt x="1804" y="178"/>
                        <a:pt x="1792" y="173"/>
                      </a:cubicBezTo>
                      <a:cubicBezTo>
                        <a:pt x="1781" y="168"/>
                        <a:pt x="1761" y="160"/>
                        <a:pt x="1746" y="153"/>
                      </a:cubicBezTo>
                      <a:lnTo>
                        <a:pt x="1733" y="148"/>
                      </a:lnTo>
                      <a:cubicBezTo>
                        <a:pt x="1730" y="147"/>
                        <a:pt x="1725" y="144"/>
                        <a:pt x="1720" y="140"/>
                      </a:cubicBezTo>
                      <a:cubicBezTo>
                        <a:pt x="1682" y="124"/>
                        <a:pt x="1645" y="104"/>
                        <a:pt x="1612" y="88"/>
                      </a:cubicBezTo>
                      <a:lnTo>
                        <a:pt x="14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3583525" y="1446725"/>
                  <a:ext cx="103150" cy="16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6720" extrusionOk="0">
                      <a:moveTo>
                        <a:pt x="3838" y="340"/>
                      </a:moveTo>
                      <a:lnTo>
                        <a:pt x="3848" y="4160"/>
                      </a:lnTo>
                      <a:cubicBezTo>
                        <a:pt x="3848" y="4258"/>
                        <a:pt x="3761" y="4411"/>
                        <a:pt x="3673" y="4464"/>
                      </a:cubicBezTo>
                      <a:lnTo>
                        <a:pt x="347" y="6382"/>
                      </a:lnTo>
                      <a:lnTo>
                        <a:pt x="339" y="2562"/>
                      </a:lnTo>
                      <a:cubicBezTo>
                        <a:pt x="339" y="2462"/>
                        <a:pt x="424" y="2314"/>
                        <a:pt x="513" y="2261"/>
                      </a:cubicBezTo>
                      <a:lnTo>
                        <a:pt x="3838" y="340"/>
                      </a:lnTo>
                      <a:close/>
                      <a:moveTo>
                        <a:pt x="3941" y="1"/>
                      </a:moveTo>
                      <a:cubicBezTo>
                        <a:pt x="3898" y="1"/>
                        <a:pt x="3850" y="15"/>
                        <a:pt x="3799" y="44"/>
                      </a:cubicBezTo>
                      <a:lnTo>
                        <a:pt x="375" y="2023"/>
                      </a:lnTo>
                      <a:cubicBezTo>
                        <a:pt x="326" y="2053"/>
                        <a:pt x="283" y="2089"/>
                        <a:pt x="245" y="2132"/>
                      </a:cubicBezTo>
                      <a:cubicBezTo>
                        <a:pt x="214" y="2166"/>
                        <a:pt x="186" y="2202"/>
                        <a:pt x="163" y="2242"/>
                      </a:cubicBezTo>
                      <a:cubicBezTo>
                        <a:pt x="183" y="2207"/>
                        <a:pt x="208" y="2173"/>
                        <a:pt x="232" y="2142"/>
                      </a:cubicBezTo>
                      <a:lnTo>
                        <a:pt x="198" y="2120"/>
                      </a:lnTo>
                      <a:cubicBezTo>
                        <a:pt x="134" y="2201"/>
                        <a:pt x="68" y="2281"/>
                        <a:pt x="1" y="2362"/>
                      </a:cubicBezTo>
                      <a:lnTo>
                        <a:pt x="84" y="2411"/>
                      </a:lnTo>
                      <a:cubicBezTo>
                        <a:pt x="93" y="2383"/>
                        <a:pt x="103" y="2356"/>
                        <a:pt x="115" y="2330"/>
                      </a:cubicBezTo>
                      <a:lnTo>
                        <a:pt x="115" y="2330"/>
                      </a:lnTo>
                      <a:cubicBezTo>
                        <a:pt x="82" y="2404"/>
                        <a:pt x="63" y="2484"/>
                        <a:pt x="60" y="2565"/>
                      </a:cubicBezTo>
                      <a:lnTo>
                        <a:pt x="71" y="6500"/>
                      </a:lnTo>
                      <a:cubicBezTo>
                        <a:pt x="70" y="6561"/>
                        <a:pt x="91" y="6618"/>
                        <a:pt x="130" y="6664"/>
                      </a:cubicBezTo>
                      <a:cubicBezTo>
                        <a:pt x="162" y="6699"/>
                        <a:pt x="204" y="6719"/>
                        <a:pt x="254" y="6719"/>
                      </a:cubicBezTo>
                      <a:cubicBezTo>
                        <a:pt x="294" y="6719"/>
                        <a:pt x="339" y="6707"/>
                        <a:pt x="387" y="6679"/>
                      </a:cubicBezTo>
                      <a:lnTo>
                        <a:pt x="794" y="6444"/>
                      </a:lnTo>
                      <a:lnTo>
                        <a:pt x="3812" y="4703"/>
                      </a:lnTo>
                      <a:cubicBezTo>
                        <a:pt x="3986" y="4602"/>
                        <a:pt x="4126" y="4359"/>
                        <a:pt x="4126" y="4160"/>
                      </a:cubicBezTo>
                      <a:lnTo>
                        <a:pt x="4114" y="225"/>
                      </a:lnTo>
                      <a:cubicBezTo>
                        <a:pt x="4114" y="125"/>
                        <a:pt x="4078" y="54"/>
                        <a:pt x="4022" y="21"/>
                      </a:cubicBezTo>
                      <a:cubicBezTo>
                        <a:pt x="3998" y="8"/>
                        <a:pt x="3971" y="1"/>
                        <a:pt x="394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3591975" y="1455225"/>
                  <a:ext cx="87775" cy="15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" h="6042" extrusionOk="0">
                      <a:moveTo>
                        <a:pt x="2385" y="1018"/>
                      </a:moveTo>
                      <a:cubicBezTo>
                        <a:pt x="2895" y="1018"/>
                        <a:pt x="3247" y="1423"/>
                        <a:pt x="3249" y="2123"/>
                      </a:cubicBezTo>
                      <a:cubicBezTo>
                        <a:pt x="3254" y="3112"/>
                        <a:pt x="2558" y="4312"/>
                        <a:pt x="1699" y="4810"/>
                      </a:cubicBezTo>
                      <a:cubicBezTo>
                        <a:pt x="1448" y="4954"/>
                        <a:pt x="1211" y="5022"/>
                        <a:pt x="1001" y="5022"/>
                      </a:cubicBezTo>
                      <a:cubicBezTo>
                        <a:pt x="491" y="5022"/>
                        <a:pt x="140" y="4619"/>
                        <a:pt x="139" y="3918"/>
                      </a:cubicBezTo>
                      <a:cubicBezTo>
                        <a:pt x="136" y="2931"/>
                        <a:pt x="829" y="1729"/>
                        <a:pt x="1687" y="1232"/>
                      </a:cubicBezTo>
                      <a:cubicBezTo>
                        <a:pt x="1938" y="1087"/>
                        <a:pt x="2175" y="1018"/>
                        <a:pt x="2385" y="1018"/>
                      </a:cubicBezTo>
                      <a:close/>
                      <a:moveTo>
                        <a:pt x="3500" y="0"/>
                      </a:moveTo>
                      <a:lnTo>
                        <a:pt x="175" y="1921"/>
                      </a:lnTo>
                      <a:cubicBezTo>
                        <a:pt x="85" y="1974"/>
                        <a:pt x="1" y="2122"/>
                        <a:pt x="1" y="2224"/>
                      </a:cubicBezTo>
                      <a:lnTo>
                        <a:pt x="9" y="6042"/>
                      </a:lnTo>
                      <a:lnTo>
                        <a:pt x="3335" y="4124"/>
                      </a:lnTo>
                      <a:cubicBezTo>
                        <a:pt x="3422" y="4071"/>
                        <a:pt x="3510" y="3918"/>
                        <a:pt x="3510" y="3820"/>
                      </a:cubicBezTo>
                      <a:lnTo>
                        <a:pt x="35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3595300" y="1480700"/>
                  <a:ext cx="78000" cy="1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0" h="4004" extrusionOk="0">
                      <a:moveTo>
                        <a:pt x="2251" y="0"/>
                      </a:moveTo>
                      <a:cubicBezTo>
                        <a:pt x="2041" y="0"/>
                        <a:pt x="1805" y="68"/>
                        <a:pt x="1554" y="213"/>
                      </a:cubicBezTo>
                      <a:cubicBezTo>
                        <a:pt x="696" y="710"/>
                        <a:pt x="1" y="1912"/>
                        <a:pt x="6" y="2899"/>
                      </a:cubicBezTo>
                      <a:cubicBezTo>
                        <a:pt x="8" y="3599"/>
                        <a:pt x="359" y="4003"/>
                        <a:pt x="869" y="4003"/>
                      </a:cubicBezTo>
                      <a:cubicBezTo>
                        <a:pt x="1079" y="4003"/>
                        <a:pt x="1315" y="3935"/>
                        <a:pt x="1566" y="3791"/>
                      </a:cubicBezTo>
                      <a:cubicBezTo>
                        <a:pt x="2426" y="3295"/>
                        <a:pt x="3119" y="2090"/>
                        <a:pt x="3118" y="1104"/>
                      </a:cubicBezTo>
                      <a:cubicBezTo>
                        <a:pt x="3115" y="406"/>
                        <a:pt x="2763" y="0"/>
                        <a:pt x="22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3560775" y="1395200"/>
                  <a:ext cx="27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80" extrusionOk="0">
                      <a:moveTo>
                        <a:pt x="1" y="0"/>
                      </a:moveTo>
                      <a:lnTo>
                        <a:pt x="1" y="179"/>
                      </a:lnTo>
                      <a:lnTo>
                        <a:pt x="109" y="115"/>
                      </a:lnTo>
                      <a:cubicBezTo>
                        <a:pt x="90" y="97"/>
                        <a:pt x="70" y="76"/>
                        <a:pt x="52" y="59"/>
                      </a:cubicBezTo>
                      <a:cubicBezTo>
                        <a:pt x="37" y="46"/>
                        <a:pt x="19" y="22"/>
                        <a:pt x="1" y="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3512350" y="1303775"/>
                  <a:ext cx="65575" cy="9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" h="383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54" y="140"/>
                        <a:pt x="100" y="282"/>
                        <a:pt x="136" y="429"/>
                      </a:cubicBezTo>
                      <a:cubicBezTo>
                        <a:pt x="168" y="563"/>
                        <a:pt x="187" y="701"/>
                        <a:pt x="199" y="841"/>
                      </a:cubicBezTo>
                      <a:cubicBezTo>
                        <a:pt x="200" y="893"/>
                        <a:pt x="200" y="948"/>
                        <a:pt x="200" y="1000"/>
                      </a:cubicBezTo>
                      <a:lnTo>
                        <a:pt x="199" y="2831"/>
                      </a:lnTo>
                      <a:lnTo>
                        <a:pt x="811" y="3184"/>
                      </a:lnTo>
                      <a:lnTo>
                        <a:pt x="1938" y="3836"/>
                      </a:lnTo>
                      <a:lnTo>
                        <a:pt x="1938" y="3657"/>
                      </a:lnTo>
                      <a:cubicBezTo>
                        <a:pt x="1890" y="3603"/>
                        <a:pt x="1848" y="3544"/>
                        <a:pt x="1813" y="3480"/>
                      </a:cubicBezTo>
                      <a:cubicBezTo>
                        <a:pt x="1790" y="3442"/>
                        <a:pt x="1770" y="3403"/>
                        <a:pt x="1754" y="3362"/>
                      </a:cubicBezTo>
                      <a:cubicBezTo>
                        <a:pt x="1747" y="3350"/>
                        <a:pt x="1742" y="3339"/>
                        <a:pt x="1737" y="3329"/>
                      </a:cubicBezTo>
                      <a:cubicBezTo>
                        <a:pt x="1736" y="3325"/>
                        <a:pt x="1736" y="3322"/>
                        <a:pt x="1734" y="3319"/>
                      </a:cubicBezTo>
                      <a:cubicBezTo>
                        <a:pt x="1716" y="3278"/>
                        <a:pt x="1701" y="3237"/>
                        <a:pt x="1692" y="3194"/>
                      </a:cubicBezTo>
                      <a:cubicBezTo>
                        <a:pt x="1680" y="3153"/>
                        <a:pt x="1667" y="3099"/>
                        <a:pt x="1660" y="3051"/>
                      </a:cubicBezTo>
                      <a:cubicBezTo>
                        <a:pt x="1660" y="3050"/>
                        <a:pt x="1659" y="3046"/>
                        <a:pt x="1659" y="3043"/>
                      </a:cubicBezTo>
                      <a:cubicBezTo>
                        <a:pt x="1657" y="3035"/>
                        <a:pt x="1655" y="3027"/>
                        <a:pt x="1654" y="3020"/>
                      </a:cubicBezTo>
                      <a:cubicBezTo>
                        <a:pt x="1652" y="2995"/>
                        <a:pt x="1649" y="2979"/>
                        <a:pt x="1649" y="2963"/>
                      </a:cubicBezTo>
                      <a:cubicBezTo>
                        <a:pt x="1642" y="2897"/>
                        <a:pt x="1642" y="2846"/>
                        <a:pt x="1642" y="2821"/>
                      </a:cubicBezTo>
                      <a:cubicBezTo>
                        <a:pt x="1642" y="2792"/>
                        <a:pt x="1644" y="2757"/>
                        <a:pt x="1647" y="2721"/>
                      </a:cubicBezTo>
                      <a:cubicBezTo>
                        <a:pt x="1649" y="2701"/>
                        <a:pt x="1650" y="2683"/>
                        <a:pt x="1654" y="2662"/>
                      </a:cubicBezTo>
                      <a:cubicBezTo>
                        <a:pt x="1660" y="2609"/>
                        <a:pt x="1670" y="2559"/>
                        <a:pt x="1683" y="2508"/>
                      </a:cubicBezTo>
                      <a:cubicBezTo>
                        <a:pt x="1683" y="2504"/>
                        <a:pt x="1683" y="2501"/>
                        <a:pt x="1685" y="2498"/>
                      </a:cubicBezTo>
                      <a:cubicBezTo>
                        <a:pt x="1687" y="2488"/>
                        <a:pt x="1692" y="2480"/>
                        <a:pt x="1693" y="2470"/>
                      </a:cubicBezTo>
                      <a:cubicBezTo>
                        <a:pt x="1706" y="2429"/>
                        <a:pt x="1719" y="2391"/>
                        <a:pt x="1734" y="2352"/>
                      </a:cubicBezTo>
                      <a:cubicBezTo>
                        <a:pt x="1739" y="2340"/>
                        <a:pt x="1742" y="2327"/>
                        <a:pt x="1747" y="2316"/>
                      </a:cubicBezTo>
                      <a:cubicBezTo>
                        <a:pt x="1749" y="2311"/>
                        <a:pt x="1749" y="2309"/>
                        <a:pt x="1751" y="2306"/>
                      </a:cubicBezTo>
                      <a:cubicBezTo>
                        <a:pt x="1759" y="2286"/>
                        <a:pt x="1767" y="2270"/>
                        <a:pt x="1777" y="2251"/>
                      </a:cubicBezTo>
                      <a:cubicBezTo>
                        <a:pt x="1785" y="2233"/>
                        <a:pt x="1797" y="2205"/>
                        <a:pt x="1805" y="2191"/>
                      </a:cubicBezTo>
                      <a:cubicBezTo>
                        <a:pt x="1813" y="2176"/>
                        <a:pt x="1823" y="2161"/>
                        <a:pt x="1829" y="2150"/>
                      </a:cubicBezTo>
                      <a:cubicBezTo>
                        <a:pt x="1831" y="2145"/>
                        <a:pt x="1836" y="2137"/>
                        <a:pt x="1838" y="2133"/>
                      </a:cubicBezTo>
                      <a:cubicBezTo>
                        <a:pt x="1843" y="2125"/>
                        <a:pt x="1848" y="2120"/>
                        <a:pt x="1851" y="2114"/>
                      </a:cubicBezTo>
                      <a:cubicBezTo>
                        <a:pt x="1859" y="2100"/>
                        <a:pt x="1867" y="2089"/>
                        <a:pt x="1877" y="2074"/>
                      </a:cubicBezTo>
                      <a:cubicBezTo>
                        <a:pt x="1887" y="2059"/>
                        <a:pt x="1895" y="2046"/>
                        <a:pt x="1908" y="2028"/>
                      </a:cubicBezTo>
                      <a:cubicBezTo>
                        <a:pt x="1913" y="2022"/>
                        <a:pt x="1918" y="2013"/>
                        <a:pt x="1923" y="2007"/>
                      </a:cubicBezTo>
                      <a:cubicBezTo>
                        <a:pt x="1938" y="1987"/>
                        <a:pt x="1954" y="1966"/>
                        <a:pt x="1969" y="1949"/>
                      </a:cubicBezTo>
                      <a:lnTo>
                        <a:pt x="1972" y="1944"/>
                      </a:lnTo>
                      <a:lnTo>
                        <a:pt x="1990" y="1921"/>
                      </a:lnTo>
                      <a:cubicBezTo>
                        <a:pt x="1995" y="1918"/>
                        <a:pt x="1999" y="1913"/>
                        <a:pt x="2002" y="1910"/>
                      </a:cubicBezTo>
                      <a:cubicBezTo>
                        <a:pt x="2020" y="1889"/>
                        <a:pt x="2035" y="1875"/>
                        <a:pt x="2035" y="1875"/>
                      </a:cubicBezTo>
                      <a:lnTo>
                        <a:pt x="2045" y="1864"/>
                      </a:lnTo>
                      <a:cubicBezTo>
                        <a:pt x="2059" y="1849"/>
                        <a:pt x="2072" y="1834"/>
                        <a:pt x="2086" y="1821"/>
                      </a:cubicBezTo>
                      <a:cubicBezTo>
                        <a:pt x="2095" y="1815"/>
                        <a:pt x="2105" y="1806"/>
                        <a:pt x="2115" y="1798"/>
                      </a:cubicBezTo>
                      <a:cubicBezTo>
                        <a:pt x="2137" y="1779"/>
                        <a:pt x="2160" y="1759"/>
                        <a:pt x="2201" y="1726"/>
                      </a:cubicBezTo>
                      <a:cubicBezTo>
                        <a:pt x="2224" y="1710"/>
                        <a:pt x="2247" y="1695"/>
                        <a:pt x="2271" y="1678"/>
                      </a:cubicBezTo>
                      <a:lnTo>
                        <a:pt x="2284" y="1670"/>
                      </a:lnTo>
                      <a:cubicBezTo>
                        <a:pt x="2293" y="1664"/>
                        <a:pt x="2302" y="1660"/>
                        <a:pt x="2311" y="1655"/>
                      </a:cubicBezTo>
                      <a:lnTo>
                        <a:pt x="2340" y="1636"/>
                      </a:lnTo>
                      <a:lnTo>
                        <a:pt x="2350" y="1631"/>
                      </a:lnTo>
                      <a:cubicBezTo>
                        <a:pt x="2389" y="1609"/>
                        <a:pt x="2430" y="1590"/>
                        <a:pt x="2472" y="1572"/>
                      </a:cubicBezTo>
                      <a:lnTo>
                        <a:pt x="2483" y="1567"/>
                      </a:lnTo>
                      <a:cubicBezTo>
                        <a:pt x="2529" y="1547"/>
                        <a:pt x="2575" y="1531"/>
                        <a:pt x="2623" y="151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3594650" y="1341375"/>
                  <a:ext cx="2000" cy="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25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7" y="7"/>
                        <a:pt x="53" y="15"/>
                        <a:pt x="79" y="25"/>
                      </a:cubicBezTo>
                      <a:cubicBezTo>
                        <a:pt x="65" y="18"/>
                        <a:pt x="47" y="12"/>
                        <a:pt x="32" y="7"/>
                      </a:cubicBezTo>
                      <a:cubicBezTo>
                        <a:pt x="24" y="5"/>
                        <a:pt x="11" y="2"/>
                        <a:pt x="1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3586725" y="13403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3598600" y="1342650"/>
                  <a:ext cx="1250" cy="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24" extrusionOk="0">
                      <a:moveTo>
                        <a:pt x="0" y="0"/>
                      </a:moveTo>
                      <a:cubicBezTo>
                        <a:pt x="2" y="1"/>
                        <a:pt x="3" y="2"/>
                        <a:pt x="5" y="3"/>
                      </a:cubicBezTo>
                      <a:lnTo>
                        <a:pt x="5" y="3"/>
                      </a:lnTo>
                      <a:cubicBezTo>
                        <a:pt x="3" y="2"/>
                        <a:pt x="2" y="1"/>
                        <a:pt x="0" y="0"/>
                      </a:cubicBezTo>
                      <a:close/>
                      <a:moveTo>
                        <a:pt x="5" y="3"/>
                      </a:moveTo>
                      <a:lnTo>
                        <a:pt x="5" y="3"/>
                      </a:lnTo>
                      <a:cubicBezTo>
                        <a:pt x="17" y="9"/>
                        <a:pt x="30" y="14"/>
                        <a:pt x="44" y="21"/>
                      </a:cubicBezTo>
                      <a:lnTo>
                        <a:pt x="44" y="21"/>
                      </a:lnTo>
                      <a:cubicBezTo>
                        <a:pt x="34" y="16"/>
                        <a:pt x="25" y="11"/>
                        <a:pt x="17" y="7"/>
                      </a:cubicBezTo>
                      <a:cubicBezTo>
                        <a:pt x="13" y="6"/>
                        <a:pt x="9" y="4"/>
                        <a:pt x="5" y="3"/>
                      </a:cubicBezTo>
                      <a:close/>
                      <a:moveTo>
                        <a:pt x="44" y="21"/>
                      </a:moveTo>
                      <a:cubicBezTo>
                        <a:pt x="46" y="22"/>
                        <a:pt x="48" y="22"/>
                        <a:pt x="50" y="23"/>
                      </a:cubicBezTo>
                      <a:cubicBezTo>
                        <a:pt x="48" y="22"/>
                        <a:pt x="46" y="21"/>
                        <a:pt x="44" y="2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3562050" y="1396675"/>
                  <a:ext cx="1750" cy="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68" extrusionOk="0">
                      <a:moveTo>
                        <a:pt x="1" y="0"/>
                      </a:moveTo>
                      <a:cubicBezTo>
                        <a:pt x="22" y="22"/>
                        <a:pt x="45" y="45"/>
                        <a:pt x="70" y="68"/>
                      </a:cubicBezTo>
                      <a:cubicBezTo>
                        <a:pt x="66" y="63"/>
                        <a:pt x="63" y="61"/>
                        <a:pt x="58" y="56"/>
                      </a:cubicBezTo>
                      <a:cubicBezTo>
                        <a:pt x="39" y="38"/>
                        <a:pt x="19" y="17"/>
                        <a:pt x="1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3564075" y="1398550"/>
                  <a:ext cx="1000" cy="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4" extrusionOk="0">
                      <a:moveTo>
                        <a:pt x="0" y="1"/>
                      </a:moveTo>
                      <a:cubicBezTo>
                        <a:pt x="10" y="11"/>
                        <a:pt x="22" y="21"/>
                        <a:pt x="31" y="29"/>
                      </a:cubicBezTo>
                      <a:lnTo>
                        <a:pt x="40" y="34"/>
                      </a:lnTo>
                      <a:cubicBezTo>
                        <a:pt x="26" y="22"/>
                        <a:pt x="13" y="12"/>
                        <a:pt x="0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3565175" y="1345675"/>
                  <a:ext cx="3925" cy="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" h="121" extrusionOk="0">
                      <a:moveTo>
                        <a:pt x="157" y="1"/>
                      </a:moveTo>
                      <a:cubicBezTo>
                        <a:pt x="152" y="3"/>
                        <a:pt x="148" y="6"/>
                        <a:pt x="144" y="9"/>
                      </a:cubicBezTo>
                      <a:lnTo>
                        <a:pt x="144" y="9"/>
                      </a:lnTo>
                      <a:cubicBezTo>
                        <a:pt x="148" y="6"/>
                        <a:pt x="152" y="3"/>
                        <a:pt x="157" y="1"/>
                      </a:cubicBezTo>
                      <a:close/>
                      <a:moveTo>
                        <a:pt x="144" y="9"/>
                      </a:moveTo>
                      <a:lnTo>
                        <a:pt x="144" y="9"/>
                      </a:lnTo>
                      <a:cubicBezTo>
                        <a:pt x="124" y="22"/>
                        <a:pt x="105" y="35"/>
                        <a:pt x="86" y="48"/>
                      </a:cubicBezTo>
                      <a:cubicBezTo>
                        <a:pt x="45" y="81"/>
                        <a:pt x="22" y="101"/>
                        <a:pt x="1" y="121"/>
                      </a:cubicBezTo>
                      <a:cubicBezTo>
                        <a:pt x="12" y="111"/>
                        <a:pt x="24" y="101"/>
                        <a:pt x="33" y="93"/>
                      </a:cubicBezTo>
                      <a:cubicBezTo>
                        <a:pt x="69" y="63"/>
                        <a:pt x="106" y="35"/>
                        <a:pt x="144" y="9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3570050" y="1344450"/>
                  <a:ext cx="1025" cy="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26" extrusionOk="0">
                      <a:moveTo>
                        <a:pt x="40" y="0"/>
                      </a:moveTo>
                      <a:lnTo>
                        <a:pt x="31" y="5"/>
                      </a:lnTo>
                      <a:lnTo>
                        <a:pt x="1" y="25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3558025" y="1356525"/>
                  <a:ext cx="600" cy="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39" extrusionOk="0">
                      <a:moveTo>
                        <a:pt x="24" y="0"/>
                      </a:moveTo>
                      <a:cubicBezTo>
                        <a:pt x="19" y="8"/>
                        <a:pt x="16" y="13"/>
                        <a:pt x="11" y="22"/>
                      </a:cubicBezTo>
                      <a:cubicBezTo>
                        <a:pt x="10" y="23"/>
                        <a:pt x="9" y="25"/>
                        <a:pt x="7" y="28"/>
                      </a:cubicBezTo>
                      <a:lnTo>
                        <a:pt x="7" y="28"/>
                      </a:lnTo>
                      <a:cubicBezTo>
                        <a:pt x="13" y="18"/>
                        <a:pt x="19" y="9"/>
                        <a:pt x="24" y="0"/>
                      </a:cubicBezTo>
                      <a:close/>
                      <a:moveTo>
                        <a:pt x="7" y="28"/>
                      </a:moveTo>
                      <a:cubicBezTo>
                        <a:pt x="5" y="31"/>
                        <a:pt x="3" y="35"/>
                        <a:pt x="1" y="38"/>
                      </a:cubicBezTo>
                      <a:cubicBezTo>
                        <a:pt x="3" y="35"/>
                        <a:pt x="5" y="31"/>
                        <a:pt x="7" y="28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3562375" y="1350325"/>
                  <a:ext cx="1100" cy="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45" extrusionOk="0">
                      <a:moveTo>
                        <a:pt x="44" y="0"/>
                      </a:moveTo>
                      <a:lnTo>
                        <a:pt x="32" y="10"/>
                      </a:lnTo>
                      <a:cubicBezTo>
                        <a:pt x="32" y="10"/>
                        <a:pt x="23" y="20"/>
                        <a:pt x="10" y="34"/>
                      </a:cubicBezTo>
                      <a:lnTo>
                        <a:pt x="10" y="34"/>
                      </a:lnTo>
                      <a:cubicBezTo>
                        <a:pt x="21" y="23"/>
                        <a:pt x="32" y="12"/>
                        <a:pt x="44" y="0"/>
                      </a:cubicBezTo>
                      <a:close/>
                      <a:moveTo>
                        <a:pt x="10" y="34"/>
                      </a:moveTo>
                      <a:lnTo>
                        <a:pt x="10" y="34"/>
                      </a:lnTo>
                      <a:cubicBezTo>
                        <a:pt x="7" y="38"/>
                        <a:pt x="4" y="41"/>
                        <a:pt x="1" y="45"/>
                      </a:cubicBezTo>
                      <a:cubicBezTo>
                        <a:pt x="4" y="41"/>
                        <a:pt x="7" y="37"/>
                        <a:pt x="10" y="34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3556025" y="1360050"/>
                  <a:ext cx="725" cy="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63" extrusionOk="0">
                      <a:moveTo>
                        <a:pt x="28" y="0"/>
                      </a:moveTo>
                      <a:cubicBezTo>
                        <a:pt x="22" y="13"/>
                        <a:pt x="17" y="25"/>
                        <a:pt x="11" y="37"/>
                      </a:cubicBezTo>
                      <a:lnTo>
                        <a:pt x="11" y="37"/>
                      </a:lnTo>
                      <a:cubicBezTo>
                        <a:pt x="17" y="24"/>
                        <a:pt x="23" y="13"/>
                        <a:pt x="28" y="0"/>
                      </a:cubicBezTo>
                      <a:close/>
                      <a:moveTo>
                        <a:pt x="11" y="37"/>
                      </a:moveTo>
                      <a:lnTo>
                        <a:pt x="11" y="37"/>
                      </a:lnTo>
                      <a:cubicBezTo>
                        <a:pt x="9" y="43"/>
                        <a:pt x="6" y="48"/>
                        <a:pt x="4" y="55"/>
                      </a:cubicBezTo>
                      <a:cubicBezTo>
                        <a:pt x="3" y="56"/>
                        <a:pt x="2" y="58"/>
                        <a:pt x="2" y="59"/>
                      </a:cubicBezTo>
                      <a:lnTo>
                        <a:pt x="2" y="59"/>
                      </a:lnTo>
                      <a:cubicBezTo>
                        <a:pt x="5" y="51"/>
                        <a:pt x="8" y="44"/>
                        <a:pt x="11" y="37"/>
                      </a:cubicBezTo>
                      <a:close/>
                      <a:moveTo>
                        <a:pt x="2" y="59"/>
                      </a:moveTo>
                      <a:lnTo>
                        <a:pt x="2" y="59"/>
                      </a:lnTo>
                      <a:cubicBezTo>
                        <a:pt x="1" y="60"/>
                        <a:pt x="1" y="62"/>
                        <a:pt x="0" y="63"/>
                      </a:cubicBezTo>
                      <a:cubicBezTo>
                        <a:pt x="1" y="61"/>
                        <a:pt x="2" y="60"/>
                        <a:pt x="2" y="59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3553675" y="1366450"/>
                  <a:ext cx="725" cy="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156" extrusionOk="0">
                      <a:moveTo>
                        <a:pt x="1" y="155"/>
                      </a:moveTo>
                      <a:lnTo>
                        <a:pt x="1" y="155"/>
                      </a:lnTo>
                      <a:cubicBezTo>
                        <a:pt x="7" y="102"/>
                        <a:pt x="17" y="52"/>
                        <a:pt x="29" y="1"/>
                      </a:cubicBezTo>
                      <a:cubicBezTo>
                        <a:pt x="17" y="52"/>
                        <a:pt x="7" y="102"/>
                        <a:pt x="1" y="155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3553350" y="1374300"/>
                  <a:ext cx="200" cy="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42" extrusionOk="0">
                      <a:moveTo>
                        <a:pt x="1" y="0"/>
                      </a:moveTo>
                      <a:cubicBezTo>
                        <a:pt x="1" y="22"/>
                        <a:pt x="2" y="60"/>
                        <a:pt x="5" y="109"/>
                      </a:cubicBezTo>
                      <a:lnTo>
                        <a:pt x="5" y="109"/>
                      </a:lnTo>
                      <a:cubicBezTo>
                        <a:pt x="4" y="83"/>
                        <a:pt x="3" y="53"/>
                        <a:pt x="1" y="0"/>
                      </a:cubicBezTo>
                      <a:close/>
                      <a:moveTo>
                        <a:pt x="5" y="109"/>
                      </a:moveTo>
                      <a:lnTo>
                        <a:pt x="5" y="109"/>
                      </a:lnTo>
                      <a:cubicBezTo>
                        <a:pt x="5" y="120"/>
                        <a:pt x="6" y="131"/>
                        <a:pt x="7" y="142"/>
                      </a:cubicBezTo>
                      <a:cubicBezTo>
                        <a:pt x="6" y="130"/>
                        <a:pt x="6" y="119"/>
                        <a:pt x="5" y="109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3553350" y="1340250"/>
                  <a:ext cx="108875" cy="9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5" h="3864" extrusionOk="0">
                      <a:moveTo>
                        <a:pt x="1306" y="1"/>
                      </a:moveTo>
                      <a:cubicBezTo>
                        <a:pt x="1262" y="3"/>
                        <a:pt x="1229" y="9"/>
                        <a:pt x="1191" y="14"/>
                      </a:cubicBezTo>
                      <a:cubicBezTo>
                        <a:pt x="1167" y="17"/>
                        <a:pt x="1135" y="19"/>
                        <a:pt x="1114" y="22"/>
                      </a:cubicBezTo>
                      <a:cubicBezTo>
                        <a:pt x="1070" y="30"/>
                        <a:pt x="1025" y="40"/>
                        <a:pt x="981" y="53"/>
                      </a:cubicBezTo>
                      <a:cubicBezTo>
                        <a:pt x="933" y="68"/>
                        <a:pt x="887" y="85"/>
                        <a:pt x="841" y="103"/>
                      </a:cubicBezTo>
                      <a:lnTo>
                        <a:pt x="830" y="109"/>
                      </a:lnTo>
                      <a:cubicBezTo>
                        <a:pt x="789" y="127"/>
                        <a:pt x="748" y="147"/>
                        <a:pt x="708" y="168"/>
                      </a:cubicBezTo>
                      <a:lnTo>
                        <a:pt x="669" y="193"/>
                      </a:lnTo>
                      <a:cubicBezTo>
                        <a:pt x="661" y="198"/>
                        <a:pt x="653" y="203"/>
                        <a:pt x="643" y="208"/>
                      </a:cubicBezTo>
                      <a:lnTo>
                        <a:pt x="630" y="218"/>
                      </a:lnTo>
                      <a:cubicBezTo>
                        <a:pt x="587" y="246"/>
                        <a:pt x="546" y="275"/>
                        <a:pt x="506" y="310"/>
                      </a:cubicBezTo>
                      <a:cubicBezTo>
                        <a:pt x="498" y="318"/>
                        <a:pt x="487" y="326"/>
                        <a:pt x="475" y="336"/>
                      </a:cubicBezTo>
                      <a:cubicBezTo>
                        <a:pt x="462" y="346"/>
                        <a:pt x="454" y="352"/>
                        <a:pt x="446" y="361"/>
                      </a:cubicBezTo>
                      <a:cubicBezTo>
                        <a:pt x="432" y="372"/>
                        <a:pt x="419" y="388"/>
                        <a:pt x="405" y="403"/>
                      </a:cubicBezTo>
                      <a:cubicBezTo>
                        <a:pt x="388" y="418"/>
                        <a:pt x="375" y="433"/>
                        <a:pt x="362" y="448"/>
                      </a:cubicBezTo>
                      <a:cubicBezTo>
                        <a:pt x="359" y="451"/>
                        <a:pt x="354" y="456"/>
                        <a:pt x="350" y="461"/>
                      </a:cubicBezTo>
                      <a:lnTo>
                        <a:pt x="331" y="484"/>
                      </a:lnTo>
                      <a:lnTo>
                        <a:pt x="327" y="487"/>
                      </a:lnTo>
                      <a:cubicBezTo>
                        <a:pt x="314" y="503"/>
                        <a:pt x="298" y="525"/>
                        <a:pt x="283" y="544"/>
                      </a:cubicBezTo>
                      <a:cubicBezTo>
                        <a:pt x="278" y="553"/>
                        <a:pt x="272" y="559"/>
                        <a:pt x="268" y="566"/>
                      </a:cubicBezTo>
                      <a:cubicBezTo>
                        <a:pt x="255" y="586"/>
                        <a:pt x="244" y="600"/>
                        <a:pt x="235" y="613"/>
                      </a:cubicBezTo>
                      <a:cubicBezTo>
                        <a:pt x="227" y="625"/>
                        <a:pt x="217" y="640"/>
                        <a:pt x="211" y="651"/>
                      </a:cubicBezTo>
                      <a:cubicBezTo>
                        <a:pt x="203" y="663"/>
                        <a:pt x="196" y="674"/>
                        <a:pt x="188" y="689"/>
                      </a:cubicBezTo>
                      <a:cubicBezTo>
                        <a:pt x="180" y="702"/>
                        <a:pt x="173" y="712"/>
                        <a:pt x="163" y="730"/>
                      </a:cubicBezTo>
                      <a:cubicBezTo>
                        <a:pt x="153" y="746"/>
                        <a:pt x="145" y="771"/>
                        <a:pt x="135" y="791"/>
                      </a:cubicBezTo>
                      <a:cubicBezTo>
                        <a:pt x="125" y="812"/>
                        <a:pt x="116" y="830"/>
                        <a:pt x="106" y="853"/>
                      </a:cubicBezTo>
                      <a:cubicBezTo>
                        <a:pt x="101" y="866"/>
                        <a:pt x="97" y="878"/>
                        <a:pt x="93" y="891"/>
                      </a:cubicBezTo>
                      <a:cubicBezTo>
                        <a:pt x="78" y="929"/>
                        <a:pt x="66" y="967"/>
                        <a:pt x="53" y="1009"/>
                      </a:cubicBezTo>
                      <a:cubicBezTo>
                        <a:pt x="50" y="1017"/>
                        <a:pt x="47" y="1027"/>
                        <a:pt x="43" y="1037"/>
                      </a:cubicBezTo>
                      <a:cubicBezTo>
                        <a:pt x="43" y="1040"/>
                        <a:pt x="43" y="1042"/>
                        <a:pt x="42" y="1047"/>
                      </a:cubicBezTo>
                      <a:cubicBezTo>
                        <a:pt x="29" y="1098"/>
                        <a:pt x="20" y="1149"/>
                        <a:pt x="14" y="1201"/>
                      </a:cubicBezTo>
                      <a:cubicBezTo>
                        <a:pt x="10" y="1223"/>
                        <a:pt x="9" y="1242"/>
                        <a:pt x="7" y="1260"/>
                      </a:cubicBezTo>
                      <a:cubicBezTo>
                        <a:pt x="4" y="1297"/>
                        <a:pt x="1" y="1331"/>
                        <a:pt x="1" y="1361"/>
                      </a:cubicBezTo>
                      <a:cubicBezTo>
                        <a:pt x="4" y="1436"/>
                        <a:pt x="4" y="1466"/>
                        <a:pt x="7" y="1502"/>
                      </a:cubicBezTo>
                      <a:cubicBezTo>
                        <a:pt x="9" y="1518"/>
                        <a:pt x="10" y="1536"/>
                        <a:pt x="14" y="1559"/>
                      </a:cubicBezTo>
                      <a:cubicBezTo>
                        <a:pt x="14" y="1566"/>
                        <a:pt x="15" y="1576"/>
                        <a:pt x="17" y="1582"/>
                      </a:cubicBezTo>
                      <a:cubicBezTo>
                        <a:pt x="17" y="1586"/>
                        <a:pt x="19" y="1589"/>
                        <a:pt x="19" y="1592"/>
                      </a:cubicBezTo>
                      <a:cubicBezTo>
                        <a:pt x="27" y="1638"/>
                        <a:pt x="40" y="1692"/>
                        <a:pt x="50" y="1733"/>
                      </a:cubicBezTo>
                      <a:cubicBezTo>
                        <a:pt x="61" y="1776"/>
                        <a:pt x="76" y="1819"/>
                        <a:pt x="94" y="1860"/>
                      </a:cubicBezTo>
                      <a:cubicBezTo>
                        <a:pt x="96" y="1863"/>
                        <a:pt x="96" y="1866"/>
                        <a:pt x="97" y="1870"/>
                      </a:cubicBezTo>
                      <a:cubicBezTo>
                        <a:pt x="102" y="1880"/>
                        <a:pt x="107" y="1891"/>
                        <a:pt x="114" y="1903"/>
                      </a:cubicBezTo>
                      <a:cubicBezTo>
                        <a:pt x="130" y="1944"/>
                        <a:pt x="150" y="1983"/>
                        <a:pt x="173" y="2021"/>
                      </a:cubicBezTo>
                      <a:cubicBezTo>
                        <a:pt x="208" y="2085"/>
                        <a:pt x="250" y="2144"/>
                        <a:pt x="298" y="2198"/>
                      </a:cubicBezTo>
                      <a:cubicBezTo>
                        <a:pt x="316" y="2220"/>
                        <a:pt x="336" y="2244"/>
                        <a:pt x="350" y="2257"/>
                      </a:cubicBezTo>
                      <a:cubicBezTo>
                        <a:pt x="370" y="2279"/>
                        <a:pt x="393" y="2302"/>
                        <a:pt x="419" y="2323"/>
                      </a:cubicBezTo>
                      <a:lnTo>
                        <a:pt x="429" y="2333"/>
                      </a:lnTo>
                      <a:cubicBezTo>
                        <a:pt x="442" y="2344"/>
                        <a:pt x="455" y="2354"/>
                        <a:pt x="469" y="2366"/>
                      </a:cubicBezTo>
                      <a:cubicBezTo>
                        <a:pt x="477" y="2372"/>
                        <a:pt x="487" y="2382"/>
                        <a:pt x="495" y="2389"/>
                      </a:cubicBezTo>
                      <a:cubicBezTo>
                        <a:pt x="531" y="2415"/>
                        <a:pt x="584" y="2448"/>
                        <a:pt x="623" y="2474"/>
                      </a:cubicBezTo>
                      <a:lnTo>
                        <a:pt x="3016" y="3863"/>
                      </a:lnTo>
                      <a:cubicBezTo>
                        <a:pt x="2843" y="3763"/>
                        <a:pt x="2738" y="3545"/>
                        <a:pt x="2743" y="3238"/>
                      </a:cubicBezTo>
                      <a:cubicBezTo>
                        <a:pt x="2748" y="2635"/>
                        <a:pt x="3177" y="1909"/>
                        <a:pt x="3699" y="1618"/>
                      </a:cubicBezTo>
                      <a:cubicBezTo>
                        <a:pt x="3846" y="1536"/>
                        <a:pt x="3986" y="1498"/>
                        <a:pt x="4109" y="1498"/>
                      </a:cubicBezTo>
                      <a:cubicBezTo>
                        <a:pt x="4201" y="1498"/>
                        <a:pt x="4284" y="1519"/>
                        <a:pt x="4354" y="1559"/>
                      </a:cubicBezTo>
                      <a:lnTo>
                        <a:pt x="1961" y="168"/>
                      </a:lnTo>
                      <a:cubicBezTo>
                        <a:pt x="1932" y="154"/>
                        <a:pt x="1896" y="136"/>
                        <a:pt x="1858" y="118"/>
                      </a:cubicBezTo>
                      <a:cubicBezTo>
                        <a:pt x="1842" y="109"/>
                        <a:pt x="1825" y="103"/>
                        <a:pt x="1809" y="96"/>
                      </a:cubicBezTo>
                      <a:cubicBezTo>
                        <a:pt x="1800" y="93"/>
                        <a:pt x="1791" y="88"/>
                        <a:pt x="1782" y="85"/>
                      </a:cubicBezTo>
                      <a:cubicBezTo>
                        <a:pt x="1768" y="78"/>
                        <a:pt x="1750" y="75"/>
                        <a:pt x="1731" y="68"/>
                      </a:cubicBezTo>
                      <a:cubicBezTo>
                        <a:pt x="1704" y="60"/>
                        <a:pt x="1677" y="50"/>
                        <a:pt x="1653" y="44"/>
                      </a:cubicBezTo>
                      <a:cubicBezTo>
                        <a:pt x="1649" y="44"/>
                        <a:pt x="1646" y="42"/>
                        <a:pt x="1643" y="40"/>
                      </a:cubicBezTo>
                      <a:cubicBezTo>
                        <a:pt x="1615" y="34"/>
                        <a:pt x="1589" y="29"/>
                        <a:pt x="1562" y="24"/>
                      </a:cubicBezTo>
                      <a:cubicBezTo>
                        <a:pt x="1557" y="22"/>
                        <a:pt x="1551" y="21"/>
                        <a:pt x="1544" y="19"/>
                      </a:cubicBezTo>
                      <a:cubicBezTo>
                        <a:pt x="1475" y="7"/>
                        <a:pt x="1406" y="1"/>
                        <a:pt x="133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3568900" y="1402100"/>
                  <a:ext cx="59850" cy="3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4" h="1392" extrusionOk="0">
                      <a:moveTo>
                        <a:pt x="1" y="0"/>
                      </a:moveTo>
                      <a:lnTo>
                        <a:pt x="536" y="312"/>
                      </a:lnTo>
                      <a:cubicBezTo>
                        <a:pt x="941" y="547"/>
                        <a:pt x="1373" y="799"/>
                        <a:pt x="1779" y="1034"/>
                      </a:cubicBezTo>
                      <a:lnTo>
                        <a:pt x="1779" y="1034"/>
                      </a:lnTo>
                      <a:lnTo>
                        <a:pt x="1" y="0"/>
                      </a:lnTo>
                      <a:close/>
                      <a:moveTo>
                        <a:pt x="1779" y="1034"/>
                      </a:moveTo>
                      <a:lnTo>
                        <a:pt x="2394" y="1391"/>
                      </a:lnTo>
                      <a:lnTo>
                        <a:pt x="2246" y="1304"/>
                      </a:lnTo>
                      <a:cubicBezTo>
                        <a:pt x="2097" y="1218"/>
                        <a:pt x="1940" y="1127"/>
                        <a:pt x="1779" y="1034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3677450" y="1410800"/>
                  <a:ext cx="75" cy="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4" extrusionOk="0">
                      <a:moveTo>
                        <a:pt x="3" y="0"/>
                      </a:moveTo>
                      <a:cubicBezTo>
                        <a:pt x="3" y="4"/>
                        <a:pt x="3" y="7"/>
                        <a:pt x="2" y="10"/>
                      </a:cubicBezTo>
                      <a:lnTo>
                        <a:pt x="2" y="10"/>
                      </a:lnTo>
                      <a:cubicBezTo>
                        <a:pt x="2" y="10"/>
                        <a:pt x="2" y="10"/>
                        <a:pt x="3" y="10"/>
                      </a:cubicBezTo>
                      <a:cubicBezTo>
                        <a:pt x="3" y="7"/>
                        <a:pt x="3" y="4"/>
                        <a:pt x="3" y="0"/>
                      </a:cubicBezTo>
                      <a:close/>
                      <a:moveTo>
                        <a:pt x="2" y="10"/>
                      </a:moveTo>
                      <a:lnTo>
                        <a:pt x="2" y="10"/>
                      </a:lnTo>
                      <a:cubicBezTo>
                        <a:pt x="1" y="11"/>
                        <a:pt x="1" y="12"/>
                        <a:pt x="1" y="13"/>
                      </a:cubicBezTo>
                      <a:cubicBezTo>
                        <a:pt x="1" y="12"/>
                        <a:pt x="2" y="11"/>
                        <a:pt x="2" y="1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3668400" y="1384025"/>
                  <a:ext cx="1975" cy="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86" extrusionOk="0">
                      <a:moveTo>
                        <a:pt x="0" y="1"/>
                      </a:moveTo>
                      <a:cubicBezTo>
                        <a:pt x="21" y="23"/>
                        <a:pt x="49" y="51"/>
                        <a:pt x="79" y="86"/>
                      </a:cubicBezTo>
                      <a:cubicBezTo>
                        <a:pt x="61" y="65"/>
                        <a:pt x="41" y="40"/>
                        <a:pt x="28" y="25"/>
                      </a:cubicBezTo>
                      <a:cubicBezTo>
                        <a:pt x="20" y="17"/>
                        <a:pt x="10" y="9"/>
                        <a:pt x="0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3673325" y="1390300"/>
                  <a:ext cx="550" cy="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39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" y="3"/>
                        <a:pt x="2" y="5"/>
                        <a:pt x="3" y="7"/>
                      </a:cubicBezTo>
                      <a:lnTo>
                        <a:pt x="3" y="7"/>
                      </a:lnTo>
                      <a:cubicBezTo>
                        <a:pt x="2" y="5"/>
                        <a:pt x="1" y="3"/>
                        <a:pt x="0" y="1"/>
                      </a:cubicBezTo>
                      <a:close/>
                      <a:moveTo>
                        <a:pt x="3" y="7"/>
                      </a:moveTo>
                      <a:lnTo>
                        <a:pt x="3" y="7"/>
                      </a:lnTo>
                      <a:cubicBezTo>
                        <a:pt x="10" y="19"/>
                        <a:pt x="14" y="29"/>
                        <a:pt x="21" y="39"/>
                      </a:cubicBezTo>
                      <a:cubicBezTo>
                        <a:pt x="17" y="30"/>
                        <a:pt x="13" y="22"/>
                        <a:pt x="8" y="12"/>
                      </a:cubicBezTo>
                      <a:cubicBezTo>
                        <a:pt x="7" y="11"/>
                        <a:pt x="5" y="9"/>
                        <a:pt x="3" y="7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3676650" y="1398225"/>
                  <a:ext cx="425" cy="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9" extrusionOk="0">
                      <a:moveTo>
                        <a:pt x="0" y="1"/>
                      </a:moveTo>
                      <a:cubicBezTo>
                        <a:pt x="0" y="2"/>
                        <a:pt x="1" y="4"/>
                        <a:pt x="1" y="5"/>
                      </a:cubicBezTo>
                      <a:lnTo>
                        <a:pt x="1" y="5"/>
                      </a:lnTo>
                      <a:cubicBezTo>
                        <a:pt x="1" y="4"/>
                        <a:pt x="1" y="2"/>
                        <a:pt x="0" y="1"/>
                      </a:cubicBezTo>
                      <a:close/>
                      <a:moveTo>
                        <a:pt x="1" y="5"/>
                      </a:moveTo>
                      <a:cubicBezTo>
                        <a:pt x="7" y="28"/>
                        <a:pt x="12" y="50"/>
                        <a:pt x="17" y="68"/>
                      </a:cubicBezTo>
                      <a:cubicBezTo>
                        <a:pt x="13" y="52"/>
                        <a:pt x="12" y="37"/>
                        <a:pt x="7" y="20"/>
                      </a:cubicBezTo>
                      <a:cubicBezTo>
                        <a:pt x="5" y="14"/>
                        <a:pt x="3" y="10"/>
                        <a:pt x="1" y="5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3677675" y="1404225"/>
                  <a:ext cx="150" cy="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14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" y="32"/>
                        <a:pt x="3" y="69"/>
                        <a:pt x="3" y="114"/>
                      </a:cubicBezTo>
                      <a:cubicBezTo>
                        <a:pt x="3" y="112"/>
                        <a:pt x="5" y="66"/>
                        <a:pt x="0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3665675" y="1430125"/>
                  <a:ext cx="2900" cy="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" h="111" extrusionOk="0">
                      <a:moveTo>
                        <a:pt x="116" y="1"/>
                      </a:moveTo>
                      <a:cubicBezTo>
                        <a:pt x="79" y="38"/>
                        <a:pt x="40" y="76"/>
                        <a:pt x="1" y="111"/>
                      </a:cubicBezTo>
                      <a:cubicBezTo>
                        <a:pt x="14" y="99"/>
                        <a:pt x="32" y="86"/>
                        <a:pt x="42" y="76"/>
                      </a:cubicBezTo>
                      <a:cubicBezTo>
                        <a:pt x="63" y="55"/>
                        <a:pt x="89" y="29"/>
                        <a:pt x="116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3658525" y="1436700"/>
                  <a:ext cx="1875" cy="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0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3" y="1"/>
                        <a:pt x="72" y="2"/>
                        <a:pt x="71" y="3"/>
                      </a:cubicBezTo>
                      <a:lnTo>
                        <a:pt x="71" y="3"/>
                      </a:lnTo>
                      <a:cubicBezTo>
                        <a:pt x="72" y="2"/>
                        <a:pt x="73" y="1"/>
                        <a:pt x="75" y="0"/>
                      </a:cubicBezTo>
                      <a:close/>
                      <a:moveTo>
                        <a:pt x="71" y="3"/>
                      </a:moveTo>
                      <a:cubicBezTo>
                        <a:pt x="49" y="15"/>
                        <a:pt x="27" y="27"/>
                        <a:pt x="1" y="40"/>
                      </a:cubicBezTo>
                      <a:cubicBezTo>
                        <a:pt x="21" y="32"/>
                        <a:pt x="40" y="22"/>
                        <a:pt x="57" y="14"/>
                      </a:cubicBezTo>
                      <a:lnTo>
                        <a:pt x="57" y="12"/>
                      </a:lnTo>
                      <a:cubicBezTo>
                        <a:pt x="62" y="9"/>
                        <a:pt x="66" y="6"/>
                        <a:pt x="71" y="3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3656000" y="1438825"/>
                  <a:ext cx="150" cy="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3" extrusionOk="0">
                      <a:moveTo>
                        <a:pt x="5" y="1"/>
                      </a:move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3652750" y="1439900"/>
                  <a:ext cx="150" cy="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3" extrusionOk="0">
                      <a:moveTo>
                        <a:pt x="5" y="1"/>
                      </a:move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7"/>
                <p:cNvSpPr/>
                <p:nvPr/>
              </p:nvSpPr>
              <p:spPr>
                <a:xfrm>
                  <a:off x="3646475" y="1440600"/>
                  <a:ext cx="3300" cy="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16" extrusionOk="0">
                      <a:moveTo>
                        <a:pt x="131" y="0"/>
                      </a:moveTo>
                      <a:lnTo>
                        <a:pt x="131" y="0"/>
                      </a:lnTo>
                      <a:cubicBezTo>
                        <a:pt x="87" y="7"/>
                        <a:pt x="41" y="12"/>
                        <a:pt x="0" y="15"/>
                      </a:cubicBezTo>
                      <a:cubicBezTo>
                        <a:pt x="28" y="14"/>
                        <a:pt x="56" y="12"/>
                        <a:pt x="77" y="10"/>
                      </a:cubicBezTo>
                      <a:cubicBezTo>
                        <a:pt x="94" y="7"/>
                        <a:pt x="113" y="4"/>
                        <a:pt x="131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7"/>
                <p:cNvSpPr/>
                <p:nvPr/>
              </p:nvSpPr>
              <p:spPr>
                <a:xfrm>
                  <a:off x="3634225" y="1439325"/>
                  <a:ext cx="1875" cy="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26" extrusionOk="0">
                      <a:moveTo>
                        <a:pt x="1" y="1"/>
                      </a:moveTo>
                      <a:cubicBezTo>
                        <a:pt x="16" y="5"/>
                        <a:pt x="32" y="14"/>
                        <a:pt x="45" y="19"/>
                      </a:cubicBezTo>
                      <a:lnTo>
                        <a:pt x="75" y="25"/>
                      </a:lnTo>
                      <a:cubicBezTo>
                        <a:pt x="50" y="19"/>
                        <a:pt x="25" y="9"/>
                        <a:pt x="1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7"/>
                <p:cNvSpPr/>
                <p:nvPr/>
              </p:nvSpPr>
              <p:spPr>
                <a:xfrm>
                  <a:off x="3639900" y="1440725"/>
                  <a:ext cx="550" cy="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4" extrusionOk="0">
                      <a:moveTo>
                        <a:pt x="0" y="0"/>
                      </a:moveTo>
                      <a:lnTo>
                        <a:pt x="22" y="4"/>
                      </a:lnTo>
                      <a:cubicBezTo>
                        <a:pt x="17" y="2"/>
                        <a:pt x="10" y="2"/>
                        <a:pt x="5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7"/>
                <p:cNvSpPr/>
                <p:nvPr/>
              </p:nvSpPr>
              <p:spPr>
                <a:xfrm>
                  <a:off x="3631450" y="1438175"/>
                  <a:ext cx="675" cy="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14" extrusionOk="0">
                      <a:moveTo>
                        <a:pt x="0" y="1"/>
                      </a:moveTo>
                      <a:cubicBezTo>
                        <a:pt x="5" y="4"/>
                        <a:pt x="10" y="7"/>
                        <a:pt x="13" y="9"/>
                      </a:cubicBezTo>
                      <a:lnTo>
                        <a:pt x="26" y="14"/>
                      </a:lnTo>
                      <a:cubicBezTo>
                        <a:pt x="18" y="9"/>
                        <a:pt x="10" y="5"/>
                        <a:pt x="0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7"/>
                <p:cNvSpPr/>
                <p:nvPr/>
              </p:nvSpPr>
              <p:spPr>
                <a:xfrm>
                  <a:off x="3621800" y="1377700"/>
                  <a:ext cx="55925" cy="6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" h="2534" extrusionOk="0">
                      <a:moveTo>
                        <a:pt x="1834" y="1575"/>
                      </a:moveTo>
                      <a:cubicBezTo>
                        <a:pt x="1867" y="1575"/>
                        <a:pt x="1889" y="1602"/>
                        <a:pt x="1889" y="1646"/>
                      </a:cubicBezTo>
                      <a:cubicBezTo>
                        <a:pt x="1884" y="1717"/>
                        <a:pt x="1844" y="1781"/>
                        <a:pt x="1785" y="1819"/>
                      </a:cubicBezTo>
                      <a:cubicBezTo>
                        <a:pt x="1770" y="1827"/>
                        <a:pt x="1755" y="1832"/>
                        <a:pt x="1742" y="1832"/>
                      </a:cubicBezTo>
                      <a:cubicBezTo>
                        <a:pt x="1710" y="1832"/>
                        <a:pt x="1688" y="1805"/>
                        <a:pt x="1688" y="1759"/>
                      </a:cubicBezTo>
                      <a:cubicBezTo>
                        <a:pt x="1693" y="1690"/>
                        <a:pt x="1729" y="1626"/>
                        <a:pt x="1789" y="1589"/>
                      </a:cubicBezTo>
                      <a:cubicBezTo>
                        <a:pt x="1805" y="1580"/>
                        <a:pt x="1820" y="1575"/>
                        <a:pt x="1834" y="1575"/>
                      </a:cubicBezTo>
                      <a:close/>
                      <a:moveTo>
                        <a:pt x="1370" y="0"/>
                      </a:moveTo>
                      <a:cubicBezTo>
                        <a:pt x="1247" y="0"/>
                        <a:pt x="1108" y="39"/>
                        <a:pt x="961" y="122"/>
                      </a:cubicBezTo>
                      <a:cubicBezTo>
                        <a:pt x="439" y="413"/>
                        <a:pt x="12" y="1137"/>
                        <a:pt x="5" y="1740"/>
                      </a:cubicBezTo>
                      <a:cubicBezTo>
                        <a:pt x="0" y="2048"/>
                        <a:pt x="107" y="2267"/>
                        <a:pt x="278" y="2367"/>
                      </a:cubicBezTo>
                      <a:cubicBezTo>
                        <a:pt x="311" y="2383"/>
                        <a:pt x="348" y="2403"/>
                        <a:pt x="386" y="2420"/>
                      </a:cubicBezTo>
                      <a:cubicBezTo>
                        <a:pt x="396" y="2424"/>
                        <a:pt x="404" y="2428"/>
                        <a:pt x="412" y="2433"/>
                      </a:cubicBezTo>
                      <a:cubicBezTo>
                        <a:pt x="429" y="2439"/>
                        <a:pt x="444" y="2447"/>
                        <a:pt x="458" y="2452"/>
                      </a:cubicBezTo>
                      <a:cubicBezTo>
                        <a:pt x="473" y="2459"/>
                        <a:pt x="485" y="2461"/>
                        <a:pt x="498" y="2466"/>
                      </a:cubicBezTo>
                      <a:cubicBezTo>
                        <a:pt x="522" y="2475"/>
                        <a:pt x="547" y="2484"/>
                        <a:pt x="572" y="2490"/>
                      </a:cubicBezTo>
                      <a:lnTo>
                        <a:pt x="585" y="2495"/>
                      </a:lnTo>
                      <a:cubicBezTo>
                        <a:pt x="631" y="2507"/>
                        <a:pt x="678" y="2515"/>
                        <a:pt x="726" y="2521"/>
                      </a:cubicBezTo>
                      <a:lnTo>
                        <a:pt x="746" y="2525"/>
                      </a:lnTo>
                      <a:lnTo>
                        <a:pt x="754" y="2525"/>
                      </a:lnTo>
                      <a:cubicBezTo>
                        <a:pt x="775" y="2528"/>
                        <a:pt x="798" y="2530"/>
                        <a:pt x="823" y="2531"/>
                      </a:cubicBezTo>
                      <a:lnTo>
                        <a:pt x="826" y="2531"/>
                      </a:lnTo>
                      <a:cubicBezTo>
                        <a:pt x="849" y="2533"/>
                        <a:pt x="872" y="2534"/>
                        <a:pt x="895" y="2534"/>
                      </a:cubicBezTo>
                      <a:cubicBezTo>
                        <a:pt x="919" y="2534"/>
                        <a:pt x="942" y="2533"/>
                        <a:pt x="966" y="2531"/>
                      </a:cubicBezTo>
                      <a:lnTo>
                        <a:pt x="987" y="2531"/>
                      </a:lnTo>
                      <a:cubicBezTo>
                        <a:pt x="1028" y="2528"/>
                        <a:pt x="1076" y="2523"/>
                        <a:pt x="1118" y="2516"/>
                      </a:cubicBezTo>
                      <a:cubicBezTo>
                        <a:pt x="1133" y="2513"/>
                        <a:pt x="1150" y="2512"/>
                        <a:pt x="1161" y="2508"/>
                      </a:cubicBezTo>
                      <a:cubicBezTo>
                        <a:pt x="1194" y="2500"/>
                        <a:pt x="1217" y="2495"/>
                        <a:pt x="1238" y="2490"/>
                      </a:cubicBezTo>
                      <a:lnTo>
                        <a:pt x="1243" y="2489"/>
                      </a:lnTo>
                      <a:cubicBezTo>
                        <a:pt x="1286" y="2477"/>
                        <a:pt x="1329" y="2464"/>
                        <a:pt x="1370" y="2447"/>
                      </a:cubicBezTo>
                      <a:lnTo>
                        <a:pt x="1373" y="2446"/>
                      </a:lnTo>
                      <a:cubicBezTo>
                        <a:pt x="1385" y="2441"/>
                        <a:pt x="1394" y="2438"/>
                        <a:pt x="1409" y="2431"/>
                      </a:cubicBezTo>
                      <a:cubicBezTo>
                        <a:pt x="1429" y="2423"/>
                        <a:pt x="1450" y="2411"/>
                        <a:pt x="1470" y="2402"/>
                      </a:cubicBezTo>
                      <a:cubicBezTo>
                        <a:pt x="1499" y="2387"/>
                        <a:pt x="1522" y="2375"/>
                        <a:pt x="1545" y="2362"/>
                      </a:cubicBezTo>
                      <a:cubicBezTo>
                        <a:pt x="1565" y="2351"/>
                        <a:pt x="1587" y="2337"/>
                        <a:pt x="1598" y="2331"/>
                      </a:cubicBezTo>
                      <a:cubicBezTo>
                        <a:pt x="1598" y="2331"/>
                        <a:pt x="1621" y="2316"/>
                        <a:pt x="1651" y="2295"/>
                      </a:cubicBezTo>
                      <a:cubicBezTo>
                        <a:pt x="1675" y="2277"/>
                        <a:pt x="1706" y="2254"/>
                        <a:pt x="1736" y="2229"/>
                      </a:cubicBezTo>
                      <a:cubicBezTo>
                        <a:pt x="1744" y="2221"/>
                        <a:pt x="1749" y="2214"/>
                        <a:pt x="1756" y="2208"/>
                      </a:cubicBezTo>
                      <a:cubicBezTo>
                        <a:pt x="1797" y="2173"/>
                        <a:pt x="1834" y="2135"/>
                        <a:pt x="1871" y="2098"/>
                      </a:cubicBezTo>
                      <a:cubicBezTo>
                        <a:pt x="1877" y="2089"/>
                        <a:pt x="1885" y="2081"/>
                        <a:pt x="1892" y="2075"/>
                      </a:cubicBezTo>
                      <a:cubicBezTo>
                        <a:pt x="1926" y="2034"/>
                        <a:pt x="1959" y="1989"/>
                        <a:pt x="1990" y="1945"/>
                      </a:cubicBezTo>
                      <a:cubicBezTo>
                        <a:pt x="1997" y="1937"/>
                        <a:pt x="2004" y="1930"/>
                        <a:pt x="2009" y="1920"/>
                      </a:cubicBezTo>
                      <a:cubicBezTo>
                        <a:pt x="2015" y="1912"/>
                        <a:pt x="2022" y="1897"/>
                        <a:pt x="2028" y="1887"/>
                      </a:cubicBezTo>
                      <a:cubicBezTo>
                        <a:pt x="2055" y="1843"/>
                        <a:pt x="2081" y="1797"/>
                        <a:pt x="2104" y="1751"/>
                      </a:cubicBezTo>
                      <a:cubicBezTo>
                        <a:pt x="2105" y="1748"/>
                        <a:pt x="2105" y="1746"/>
                        <a:pt x="2107" y="1743"/>
                      </a:cubicBezTo>
                      <a:cubicBezTo>
                        <a:pt x="2132" y="1692"/>
                        <a:pt x="2151" y="1638"/>
                        <a:pt x="2169" y="1585"/>
                      </a:cubicBezTo>
                      <a:cubicBezTo>
                        <a:pt x="2171" y="1579"/>
                        <a:pt x="2174" y="1572"/>
                        <a:pt x="2176" y="1567"/>
                      </a:cubicBezTo>
                      <a:cubicBezTo>
                        <a:pt x="2189" y="1518"/>
                        <a:pt x="2201" y="1474"/>
                        <a:pt x="2214" y="1413"/>
                      </a:cubicBezTo>
                      <a:cubicBezTo>
                        <a:pt x="2214" y="1406"/>
                        <a:pt x="2215" y="1401"/>
                        <a:pt x="2217" y="1396"/>
                      </a:cubicBezTo>
                      <a:cubicBezTo>
                        <a:pt x="2219" y="1382"/>
                        <a:pt x="2222" y="1372"/>
                        <a:pt x="2225" y="1354"/>
                      </a:cubicBezTo>
                      <a:cubicBezTo>
                        <a:pt x="2225" y="1349"/>
                        <a:pt x="2227" y="1342"/>
                        <a:pt x="2227" y="1337"/>
                      </a:cubicBezTo>
                      <a:cubicBezTo>
                        <a:pt x="2229" y="1331"/>
                        <a:pt x="2227" y="1329"/>
                        <a:pt x="2229" y="1324"/>
                      </a:cubicBezTo>
                      <a:cubicBezTo>
                        <a:pt x="2230" y="1303"/>
                        <a:pt x="2232" y="1282"/>
                        <a:pt x="2234" y="1262"/>
                      </a:cubicBezTo>
                      <a:lnTo>
                        <a:pt x="2234" y="1249"/>
                      </a:lnTo>
                      <a:cubicBezTo>
                        <a:pt x="2237" y="1208"/>
                        <a:pt x="2237" y="1176"/>
                        <a:pt x="2237" y="1176"/>
                      </a:cubicBezTo>
                      <a:cubicBezTo>
                        <a:pt x="2237" y="1130"/>
                        <a:pt x="2235" y="1094"/>
                        <a:pt x="2234" y="1061"/>
                      </a:cubicBezTo>
                      <a:cubicBezTo>
                        <a:pt x="2232" y="1038"/>
                        <a:pt x="2230" y="1020"/>
                        <a:pt x="2227" y="1006"/>
                      </a:cubicBezTo>
                      <a:cubicBezTo>
                        <a:pt x="2227" y="996"/>
                        <a:pt x="2225" y="983"/>
                        <a:pt x="2224" y="976"/>
                      </a:cubicBezTo>
                      <a:cubicBezTo>
                        <a:pt x="2222" y="963"/>
                        <a:pt x="2217" y="933"/>
                        <a:pt x="2211" y="897"/>
                      </a:cubicBezTo>
                      <a:cubicBezTo>
                        <a:pt x="2211" y="894"/>
                        <a:pt x="2211" y="892"/>
                        <a:pt x="2209" y="891"/>
                      </a:cubicBezTo>
                      <a:cubicBezTo>
                        <a:pt x="2206" y="869"/>
                        <a:pt x="2199" y="846"/>
                        <a:pt x="2194" y="822"/>
                      </a:cubicBezTo>
                      <a:cubicBezTo>
                        <a:pt x="2188" y="799"/>
                        <a:pt x="2181" y="777"/>
                        <a:pt x="2174" y="754"/>
                      </a:cubicBezTo>
                      <a:cubicBezTo>
                        <a:pt x="2169" y="738"/>
                        <a:pt x="2158" y="708"/>
                        <a:pt x="2143" y="672"/>
                      </a:cubicBezTo>
                      <a:cubicBezTo>
                        <a:pt x="2140" y="664"/>
                        <a:pt x="2135" y="654"/>
                        <a:pt x="2132" y="644"/>
                      </a:cubicBezTo>
                      <a:cubicBezTo>
                        <a:pt x="2119" y="615"/>
                        <a:pt x="2101" y="580"/>
                        <a:pt x="2081" y="543"/>
                      </a:cubicBezTo>
                      <a:cubicBezTo>
                        <a:pt x="2073" y="529"/>
                        <a:pt x="2068" y="518"/>
                        <a:pt x="2059" y="505"/>
                      </a:cubicBezTo>
                      <a:cubicBezTo>
                        <a:pt x="2046" y="482"/>
                        <a:pt x="2030" y="459"/>
                        <a:pt x="2013" y="434"/>
                      </a:cubicBezTo>
                      <a:cubicBezTo>
                        <a:pt x="1997" y="411"/>
                        <a:pt x="1984" y="390"/>
                        <a:pt x="1964" y="367"/>
                      </a:cubicBezTo>
                      <a:cubicBezTo>
                        <a:pt x="1963" y="364"/>
                        <a:pt x="1961" y="362"/>
                        <a:pt x="1959" y="359"/>
                      </a:cubicBezTo>
                      <a:cubicBezTo>
                        <a:pt x="1953" y="350"/>
                        <a:pt x="1948" y="347"/>
                        <a:pt x="1941" y="339"/>
                      </a:cubicBezTo>
                      <a:cubicBezTo>
                        <a:pt x="1912" y="303"/>
                        <a:pt x="1884" y="275"/>
                        <a:pt x="1862" y="254"/>
                      </a:cubicBezTo>
                      <a:cubicBezTo>
                        <a:pt x="1841" y="231"/>
                        <a:pt x="1825" y="216"/>
                        <a:pt x="1818" y="212"/>
                      </a:cubicBezTo>
                      <a:cubicBezTo>
                        <a:pt x="1813" y="208"/>
                        <a:pt x="1802" y="198"/>
                        <a:pt x="1792" y="189"/>
                      </a:cubicBezTo>
                      <a:cubicBezTo>
                        <a:pt x="1775" y="175"/>
                        <a:pt x="1759" y="160"/>
                        <a:pt x="1744" y="148"/>
                      </a:cubicBezTo>
                      <a:cubicBezTo>
                        <a:pt x="1706" y="120"/>
                        <a:pt x="1655" y="86"/>
                        <a:pt x="1614" y="63"/>
                      </a:cubicBezTo>
                      <a:cubicBezTo>
                        <a:pt x="1544" y="22"/>
                        <a:pt x="1462" y="0"/>
                        <a:pt x="137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7"/>
                <p:cNvSpPr/>
                <p:nvPr/>
              </p:nvSpPr>
              <p:spPr>
                <a:xfrm>
                  <a:off x="3314875" y="1227475"/>
                  <a:ext cx="20425" cy="5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2323" extrusionOk="0">
                      <a:moveTo>
                        <a:pt x="253" y="1"/>
                      </a:moveTo>
                      <a:cubicBezTo>
                        <a:pt x="188" y="1"/>
                        <a:pt x="125" y="27"/>
                        <a:pt x="82" y="76"/>
                      </a:cubicBezTo>
                      <a:cubicBezTo>
                        <a:pt x="58" y="106"/>
                        <a:pt x="38" y="140"/>
                        <a:pt x="26" y="177"/>
                      </a:cubicBezTo>
                      <a:cubicBezTo>
                        <a:pt x="12" y="223"/>
                        <a:pt x="3" y="270"/>
                        <a:pt x="5" y="318"/>
                      </a:cubicBezTo>
                      <a:lnTo>
                        <a:pt x="0" y="2323"/>
                      </a:lnTo>
                      <a:lnTo>
                        <a:pt x="811" y="1852"/>
                      </a:lnTo>
                      <a:lnTo>
                        <a:pt x="816" y="270"/>
                      </a:lnTo>
                      <a:lnTo>
                        <a:pt x="453" y="62"/>
                      </a:lnTo>
                      <a:cubicBezTo>
                        <a:pt x="401" y="29"/>
                        <a:pt x="342" y="9"/>
                        <a:pt x="279" y="2"/>
                      </a:cubicBezTo>
                      <a:cubicBezTo>
                        <a:pt x="270" y="1"/>
                        <a:pt x="261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515D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7"/>
                <p:cNvSpPr/>
                <p:nvPr/>
              </p:nvSpPr>
              <p:spPr>
                <a:xfrm>
                  <a:off x="3298525" y="1179850"/>
                  <a:ext cx="188350" cy="10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4" h="4225" extrusionOk="0">
                      <a:moveTo>
                        <a:pt x="1" y="578"/>
                      </a:moveTo>
                      <a:cubicBezTo>
                        <a:pt x="1" y="579"/>
                        <a:pt x="1" y="579"/>
                        <a:pt x="0" y="579"/>
                      </a:cubicBezTo>
                      <a:lnTo>
                        <a:pt x="1" y="578"/>
                      </a:lnTo>
                      <a:close/>
                      <a:moveTo>
                        <a:pt x="1230" y="1"/>
                      </a:moveTo>
                      <a:cubicBezTo>
                        <a:pt x="1170" y="1"/>
                        <a:pt x="1109" y="6"/>
                        <a:pt x="1050" y="17"/>
                      </a:cubicBezTo>
                      <a:cubicBezTo>
                        <a:pt x="966" y="32"/>
                        <a:pt x="886" y="63"/>
                        <a:pt x="813" y="106"/>
                      </a:cubicBezTo>
                      <a:lnTo>
                        <a:pt x="1" y="578"/>
                      </a:lnTo>
                      <a:lnTo>
                        <a:pt x="1" y="578"/>
                      </a:lnTo>
                      <a:cubicBezTo>
                        <a:pt x="9" y="574"/>
                        <a:pt x="19" y="572"/>
                        <a:pt x="27" y="567"/>
                      </a:cubicBezTo>
                      <a:cubicBezTo>
                        <a:pt x="92" y="531"/>
                        <a:pt x="163" y="507"/>
                        <a:pt x="237" y="490"/>
                      </a:cubicBezTo>
                      <a:cubicBezTo>
                        <a:pt x="298" y="479"/>
                        <a:pt x="359" y="474"/>
                        <a:pt x="421" y="474"/>
                      </a:cubicBezTo>
                      <a:cubicBezTo>
                        <a:pt x="497" y="474"/>
                        <a:pt x="573" y="482"/>
                        <a:pt x="647" y="498"/>
                      </a:cubicBezTo>
                      <a:cubicBezTo>
                        <a:pt x="810" y="536"/>
                        <a:pt x="966" y="600"/>
                        <a:pt x="1111" y="684"/>
                      </a:cubicBezTo>
                      <a:lnTo>
                        <a:pt x="6387" y="3734"/>
                      </a:lnTo>
                      <a:cubicBezTo>
                        <a:pt x="6612" y="3867"/>
                        <a:pt x="6817" y="4032"/>
                        <a:pt x="6995" y="4225"/>
                      </a:cubicBezTo>
                      <a:cubicBezTo>
                        <a:pt x="6911" y="4133"/>
                        <a:pt x="6819" y="4047"/>
                        <a:pt x="6724" y="3968"/>
                      </a:cubicBezTo>
                      <a:lnTo>
                        <a:pt x="7533" y="3497"/>
                      </a:lnTo>
                      <a:cubicBezTo>
                        <a:pt x="7430" y="3408"/>
                        <a:pt x="7318" y="3330"/>
                        <a:pt x="7200" y="3261"/>
                      </a:cubicBezTo>
                      <a:lnTo>
                        <a:pt x="1923" y="214"/>
                      </a:lnTo>
                      <a:cubicBezTo>
                        <a:pt x="1779" y="129"/>
                        <a:pt x="1623" y="65"/>
                        <a:pt x="1459" y="27"/>
                      </a:cubicBezTo>
                      <a:cubicBezTo>
                        <a:pt x="1383" y="10"/>
                        <a:pt x="1307" y="1"/>
                        <a:pt x="123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7"/>
                <p:cNvSpPr/>
                <p:nvPr/>
              </p:nvSpPr>
              <p:spPr>
                <a:xfrm>
                  <a:off x="3466550" y="1267225"/>
                  <a:ext cx="50825" cy="1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4939" extrusionOk="0">
                      <a:moveTo>
                        <a:pt x="812" y="0"/>
                      </a:moveTo>
                      <a:lnTo>
                        <a:pt x="1" y="473"/>
                      </a:lnTo>
                      <a:cubicBezTo>
                        <a:pt x="98" y="552"/>
                        <a:pt x="188" y="638"/>
                        <a:pt x="274" y="730"/>
                      </a:cubicBezTo>
                      <a:cubicBezTo>
                        <a:pt x="559" y="1037"/>
                        <a:pt x="791" y="1390"/>
                        <a:pt x="960" y="1774"/>
                      </a:cubicBezTo>
                      <a:cubicBezTo>
                        <a:pt x="1042" y="1963"/>
                        <a:pt x="1108" y="2160"/>
                        <a:pt x="1154" y="2360"/>
                      </a:cubicBezTo>
                      <a:cubicBezTo>
                        <a:pt x="1182" y="2479"/>
                        <a:pt x="1200" y="2600"/>
                        <a:pt x="1211" y="2722"/>
                      </a:cubicBezTo>
                      <a:cubicBezTo>
                        <a:pt x="1213" y="2740"/>
                        <a:pt x="1218" y="2758"/>
                        <a:pt x="1219" y="2774"/>
                      </a:cubicBezTo>
                      <a:cubicBezTo>
                        <a:pt x="1221" y="2828"/>
                        <a:pt x="1224" y="2879"/>
                        <a:pt x="1224" y="2932"/>
                      </a:cubicBezTo>
                      <a:lnTo>
                        <a:pt x="1218" y="4939"/>
                      </a:lnTo>
                      <a:lnTo>
                        <a:pt x="2031" y="4466"/>
                      </a:lnTo>
                      <a:lnTo>
                        <a:pt x="2031" y="4292"/>
                      </a:lnTo>
                      <a:lnTo>
                        <a:pt x="2032" y="2460"/>
                      </a:lnTo>
                      <a:cubicBezTo>
                        <a:pt x="2032" y="2408"/>
                        <a:pt x="2032" y="2355"/>
                        <a:pt x="2031" y="2301"/>
                      </a:cubicBezTo>
                      <a:cubicBezTo>
                        <a:pt x="2021" y="2162"/>
                        <a:pt x="2000" y="2024"/>
                        <a:pt x="1967" y="1886"/>
                      </a:cubicBezTo>
                      <a:cubicBezTo>
                        <a:pt x="1931" y="1741"/>
                        <a:pt x="1886" y="1598"/>
                        <a:pt x="1832" y="1457"/>
                      </a:cubicBezTo>
                      <a:cubicBezTo>
                        <a:pt x="1812" y="1406"/>
                        <a:pt x="1794" y="1354"/>
                        <a:pt x="1773" y="1303"/>
                      </a:cubicBezTo>
                      <a:cubicBezTo>
                        <a:pt x="1683" y="1099"/>
                        <a:pt x="1574" y="904"/>
                        <a:pt x="1453" y="718"/>
                      </a:cubicBezTo>
                      <a:cubicBezTo>
                        <a:pt x="1343" y="556"/>
                        <a:pt x="1221" y="403"/>
                        <a:pt x="1088" y="260"/>
                      </a:cubicBezTo>
                      <a:cubicBezTo>
                        <a:pt x="1001" y="168"/>
                        <a:pt x="909" y="81"/>
                        <a:pt x="8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7"/>
                <p:cNvSpPr/>
                <p:nvPr/>
              </p:nvSpPr>
              <p:spPr>
                <a:xfrm>
                  <a:off x="3287025" y="1191675"/>
                  <a:ext cx="210100" cy="19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4" h="7961" extrusionOk="0">
                      <a:moveTo>
                        <a:pt x="881" y="1"/>
                      </a:moveTo>
                      <a:cubicBezTo>
                        <a:pt x="819" y="1"/>
                        <a:pt x="758" y="6"/>
                        <a:pt x="697" y="17"/>
                      </a:cubicBezTo>
                      <a:cubicBezTo>
                        <a:pt x="623" y="32"/>
                        <a:pt x="552" y="58"/>
                        <a:pt x="487" y="94"/>
                      </a:cubicBezTo>
                      <a:cubicBezTo>
                        <a:pt x="329" y="180"/>
                        <a:pt x="204" y="314"/>
                        <a:pt x="130" y="479"/>
                      </a:cubicBezTo>
                      <a:cubicBezTo>
                        <a:pt x="70" y="607"/>
                        <a:pt x="35" y="771"/>
                        <a:pt x="20" y="948"/>
                      </a:cubicBezTo>
                      <a:cubicBezTo>
                        <a:pt x="15" y="993"/>
                        <a:pt x="7" y="1035"/>
                        <a:pt x="7" y="1081"/>
                      </a:cubicBezTo>
                      <a:cubicBezTo>
                        <a:pt x="7" y="1091"/>
                        <a:pt x="4" y="1098"/>
                        <a:pt x="4" y="1108"/>
                      </a:cubicBezTo>
                      <a:lnTo>
                        <a:pt x="1" y="3113"/>
                      </a:lnTo>
                      <a:cubicBezTo>
                        <a:pt x="1" y="3116"/>
                        <a:pt x="1106" y="3755"/>
                        <a:pt x="1114" y="3755"/>
                      </a:cubicBezTo>
                      <a:cubicBezTo>
                        <a:pt x="1114" y="3755"/>
                        <a:pt x="1114" y="3755"/>
                        <a:pt x="1114" y="3755"/>
                      </a:cubicBezTo>
                      <a:lnTo>
                        <a:pt x="1119" y="1750"/>
                      </a:lnTo>
                      <a:cubicBezTo>
                        <a:pt x="1117" y="1702"/>
                        <a:pt x="1126" y="1655"/>
                        <a:pt x="1140" y="1609"/>
                      </a:cubicBezTo>
                      <a:cubicBezTo>
                        <a:pt x="1152" y="1572"/>
                        <a:pt x="1172" y="1538"/>
                        <a:pt x="1196" y="1508"/>
                      </a:cubicBezTo>
                      <a:cubicBezTo>
                        <a:pt x="1239" y="1459"/>
                        <a:pt x="1302" y="1433"/>
                        <a:pt x="1367" y="1433"/>
                      </a:cubicBezTo>
                      <a:cubicBezTo>
                        <a:pt x="1375" y="1433"/>
                        <a:pt x="1384" y="1433"/>
                        <a:pt x="1393" y="1434"/>
                      </a:cubicBezTo>
                      <a:cubicBezTo>
                        <a:pt x="1456" y="1441"/>
                        <a:pt x="1515" y="1462"/>
                        <a:pt x="1567" y="1495"/>
                      </a:cubicBezTo>
                      <a:lnTo>
                        <a:pt x="1930" y="1705"/>
                      </a:lnTo>
                      <a:lnTo>
                        <a:pt x="6844" y="4541"/>
                      </a:lnTo>
                      <a:cubicBezTo>
                        <a:pt x="6872" y="4560"/>
                        <a:pt x="6896" y="4578"/>
                        <a:pt x="6921" y="4599"/>
                      </a:cubicBezTo>
                      <a:cubicBezTo>
                        <a:pt x="6941" y="4612"/>
                        <a:pt x="6959" y="4625"/>
                        <a:pt x="6977" y="4640"/>
                      </a:cubicBezTo>
                      <a:cubicBezTo>
                        <a:pt x="7019" y="4681"/>
                        <a:pt x="7059" y="4725"/>
                        <a:pt x="7093" y="4773"/>
                      </a:cubicBezTo>
                      <a:cubicBezTo>
                        <a:pt x="7164" y="4868"/>
                        <a:pt x="7218" y="4977"/>
                        <a:pt x="7254" y="5090"/>
                      </a:cubicBezTo>
                      <a:cubicBezTo>
                        <a:pt x="7276" y="5162"/>
                        <a:pt x="7287" y="5238"/>
                        <a:pt x="7289" y="5312"/>
                      </a:cubicBezTo>
                      <a:lnTo>
                        <a:pt x="7285" y="6586"/>
                      </a:lnTo>
                      <a:lnTo>
                        <a:pt x="7282" y="7317"/>
                      </a:lnTo>
                      <a:lnTo>
                        <a:pt x="8397" y="7961"/>
                      </a:lnTo>
                      <a:lnTo>
                        <a:pt x="8404" y="5954"/>
                      </a:lnTo>
                      <a:cubicBezTo>
                        <a:pt x="8404" y="5901"/>
                        <a:pt x="8402" y="5852"/>
                        <a:pt x="8399" y="5796"/>
                      </a:cubicBezTo>
                      <a:cubicBezTo>
                        <a:pt x="8397" y="5778"/>
                        <a:pt x="8392" y="5760"/>
                        <a:pt x="8391" y="5744"/>
                      </a:cubicBezTo>
                      <a:cubicBezTo>
                        <a:pt x="8381" y="5622"/>
                        <a:pt x="8361" y="5501"/>
                        <a:pt x="8335" y="5382"/>
                      </a:cubicBezTo>
                      <a:cubicBezTo>
                        <a:pt x="8287" y="5182"/>
                        <a:pt x="8221" y="4985"/>
                        <a:pt x="8139" y="4796"/>
                      </a:cubicBezTo>
                      <a:cubicBezTo>
                        <a:pt x="7972" y="4412"/>
                        <a:pt x="7740" y="4059"/>
                        <a:pt x="7455" y="3752"/>
                      </a:cubicBezTo>
                      <a:cubicBezTo>
                        <a:pt x="7277" y="3559"/>
                        <a:pt x="7072" y="3394"/>
                        <a:pt x="6847" y="3261"/>
                      </a:cubicBezTo>
                      <a:lnTo>
                        <a:pt x="1571" y="211"/>
                      </a:lnTo>
                      <a:cubicBezTo>
                        <a:pt x="1426" y="127"/>
                        <a:pt x="1270" y="63"/>
                        <a:pt x="1107" y="25"/>
                      </a:cubicBezTo>
                      <a:cubicBezTo>
                        <a:pt x="1033" y="9"/>
                        <a:pt x="957" y="1"/>
                        <a:pt x="88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7"/>
                <p:cNvSpPr/>
                <p:nvPr/>
              </p:nvSpPr>
              <p:spPr>
                <a:xfrm>
                  <a:off x="3233400" y="1291150"/>
                  <a:ext cx="7225" cy="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27" extrusionOk="0">
                      <a:moveTo>
                        <a:pt x="1" y="1"/>
                      </a:moveTo>
                      <a:lnTo>
                        <a:pt x="1" y="326"/>
                      </a:lnTo>
                      <a:cubicBezTo>
                        <a:pt x="93" y="270"/>
                        <a:pt x="188" y="216"/>
                        <a:pt x="288" y="167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4D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7"/>
                <p:cNvSpPr/>
                <p:nvPr/>
              </p:nvSpPr>
              <p:spPr>
                <a:xfrm>
                  <a:off x="3224250" y="1365550"/>
                  <a:ext cx="136900" cy="17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6" h="6978" extrusionOk="0">
                      <a:moveTo>
                        <a:pt x="3124" y="0"/>
                      </a:moveTo>
                      <a:cubicBezTo>
                        <a:pt x="2823" y="0"/>
                        <a:pt x="2561" y="238"/>
                        <a:pt x="2375" y="401"/>
                      </a:cubicBezTo>
                      <a:cubicBezTo>
                        <a:pt x="1628" y="1064"/>
                        <a:pt x="2099" y="2742"/>
                        <a:pt x="1717" y="2742"/>
                      </a:cubicBezTo>
                      <a:cubicBezTo>
                        <a:pt x="1703" y="2742"/>
                        <a:pt x="1688" y="2740"/>
                        <a:pt x="1671" y="2735"/>
                      </a:cubicBezTo>
                      <a:cubicBezTo>
                        <a:pt x="1301" y="2625"/>
                        <a:pt x="921" y="1776"/>
                        <a:pt x="544" y="1776"/>
                      </a:cubicBezTo>
                      <a:cubicBezTo>
                        <a:pt x="441" y="1776"/>
                        <a:pt x="338" y="1839"/>
                        <a:pt x="236" y="1999"/>
                      </a:cubicBezTo>
                      <a:cubicBezTo>
                        <a:pt x="53" y="2283"/>
                        <a:pt x="1" y="3139"/>
                        <a:pt x="901" y="3753"/>
                      </a:cubicBezTo>
                      <a:cubicBezTo>
                        <a:pt x="869" y="3842"/>
                        <a:pt x="851" y="3934"/>
                        <a:pt x="850" y="4027"/>
                      </a:cubicBezTo>
                      <a:cubicBezTo>
                        <a:pt x="843" y="4247"/>
                        <a:pt x="794" y="4474"/>
                        <a:pt x="753" y="4699"/>
                      </a:cubicBezTo>
                      <a:cubicBezTo>
                        <a:pt x="774" y="4728"/>
                        <a:pt x="794" y="4755"/>
                        <a:pt x="815" y="4781"/>
                      </a:cubicBezTo>
                      <a:lnTo>
                        <a:pt x="828" y="5576"/>
                      </a:lnTo>
                      <a:cubicBezTo>
                        <a:pt x="640" y="5655"/>
                        <a:pt x="447" y="5742"/>
                        <a:pt x="254" y="5839"/>
                      </a:cubicBezTo>
                      <a:cubicBezTo>
                        <a:pt x="264" y="5846"/>
                        <a:pt x="1904" y="6977"/>
                        <a:pt x="2739" y="6977"/>
                      </a:cubicBezTo>
                      <a:cubicBezTo>
                        <a:pt x="2820" y="6977"/>
                        <a:pt x="2893" y="6967"/>
                        <a:pt x="2957" y="6944"/>
                      </a:cubicBezTo>
                      <a:cubicBezTo>
                        <a:pt x="3323" y="6811"/>
                        <a:pt x="3605" y="6213"/>
                        <a:pt x="3776" y="5748"/>
                      </a:cubicBezTo>
                      <a:cubicBezTo>
                        <a:pt x="3985" y="5699"/>
                        <a:pt x="4182" y="5607"/>
                        <a:pt x="4356" y="5482"/>
                      </a:cubicBezTo>
                      <a:cubicBezTo>
                        <a:pt x="4471" y="5393"/>
                        <a:pt x="4576" y="5293"/>
                        <a:pt x="4669" y="5182"/>
                      </a:cubicBezTo>
                      <a:cubicBezTo>
                        <a:pt x="5367" y="4364"/>
                        <a:pt x="5476" y="2937"/>
                        <a:pt x="5441" y="1385"/>
                      </a:cubicBezTo>
                      <a:cubicBezTo>
                        <a:pt x="5433" y="1052"/>
                        <a:pt x="5420" y="715"/>
                        <a:pt x="5404" y="375"/>
                      </a:cubicBezTo>
                      <a:cubicBezTo>
                        <a:pt x="5402" y="336"/>
                        <a:pt x="5395" y="301"/>
                        <a:pt x="5394" y="263"/>
                      </a:cubicBezTo>
                      <a:cubicBezTo>
                        <a:pt x="5234" y="321"/>
                        <a:pt x="5055" y="344"/>
                        <a:pt x="4876" y="344"/>
                      </a:cubicBezTo>
                      <a:cubicBezTo>
                        <a:pt x="4681" y="344"/>
                        <a:pt x="4486" y="316"/>
                        <a:pt x="4320" y="273"/>
                      </a:cubicBezTo>
                      <a:cubicBezTo>
                        <a:pt x="3932" y="170"/>
                        <a:pt x="3553" y="15"/>
                        <a:pt x="3146" y="1"/>
                      </a:cubicBezTo>
                      <a:cubicBezTo>
                        <a:pt x="3138" y="0"/>
                        <a:pt x="3131" y="0"/>
                        <a:pt x="3124" y="0"/>
                      </a:cubicBezTo>
                      <a:close/>
                    </a:path>
                  </a:pathLst>
                </a:custGeom>
                <a:solidFill>
                  <a:srgbClr val="C1A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7"/>
                <p:cNvSpPr/>
                <p:nvPr/>
              </p:nvSpPr>
              <p:spPr>
                <a:xfrm>
                  <a:off x="3146700" y="1604500"/>
                  <a:ext cx="249675" cy="41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7" h="16541" extrusionOk="0">
                      <a:moveTo>
                        <a:pt x="424" y="0"/>
                      </a:moveTo>
                      <a:cubicBezTo>
                        <a:pt x="383" y="831"/>
                        <a:pt x="377" y="1647"/>
                        <a:pt x="339" y="1958"/>
                      </a:cubicBezTo>
                      <a:cubicBezTo>
                        <a:pt x="339" y="1958"/>
                        <a:pt x="1" y="14867"/>
                        <a:pt x="339" y="15277"/>
                      </a:cubicBezTo>
                      <a:cubicBezTo>
                        <a:pt x="409" y="15361"/>
                        <a:pt x="490" y="15438"/>
                        <a:pt x="575" y="15507"/>
                      </a:cubicBezTo>
                      <a:cubicBezTo>
                        <a:pt x="1382" y="16175"/>
                        <a:pt x="3053" y="16541"/>
                        <a:pt x="4762" y="16541"/>
                      </a:cubicBezTo>
                      <a:cubicBezTo>
                        <a:pt x="5168" y="16541"/>
                        <a:pt x="5577" y="16520"/>
                        <a:pt x="5977" y="16478"/>
                      </a:cubicBezTo>
                      <a:cubicBezTo>
                        <a:pt x="7694" y="16297"/>
                        <a:pt x="9243" y="15716"/>
                        <a:pt x="9742" y="14665"/>
                      </a:cubicBezTo>
                      <a:cubicBezTo>
                        <a:pt x="9854" y="14435"/>
                        <a:pt x="9913" y="14184"/>
                        <a:pt x="9915" y="13928"/>
                      </a:cubicBezTo>
                      <a:cubicBezTo>
                        <a:pt x="9933" y="11312"/>
                        <a:pt x="9980" y="7737"/>
                        <a:pt x="9987" y="4710"/>
                      </a:cubicBezTo>
                      <a:cubicBezTo>
                        <a:pt x="9911" y="4705"/>
                        <a:pt x="9837" y="4694"/>
                        <a:pt x="9765" y="4675"/>
                      </a:cubicBezTo>
                      <a:cubicBezTo>
                        <a:pt x="9632" y="4651"/>
                        <a:pt x="9502" y="4606"/>
                        <a:pt x="9381" y="4547"/>
                      </a:cubicBezTo>
                      <a:lnTo>
                        <a:pt x="5906" y="2775"/>
                      </a:lnTo>
                      <a:lnTo>
                        <a:pt x="5819" y="2946"/>
                      </a:lnTo>
                      <a:lnTo>
                        <a:pt x="922" y="381"/>
                      </a:lnTo>
                      <a:cubicBezTo>
                        <a:pt x="735" y="284"/>
                        <a:pt x="567" y="154"/>
                        <a:pt x="4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7"/>
                <p:cNvSpPr/>
                <p:nvPr/>
              </p:nvSpPr>
              <p:spPr>
                <a:xfrm>
                  <a:off x="3196300" y="1495075"/>
                  <a:ext cx="199550" cy="1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" h="5819" extrusionOk="0">
                      <a:moveTo>
                        <a:pt x="5787" y="1"/>
                      </a:moveTo>
                      <a:cubicBezTo>
                        <a:pt x="5696" y="112"/>
                        <a:pt x="5590" y="212"/>
                        <a:pt x="5474" y="300"/>
                      </a:cubicBezTo>
                      <a:cubicBezTo>
                        <a:pt x="5301" y="426"/>
                        <a:pt x="5104" y="516"/>
                        <a:pt x="4896" y="567"/>
                      </a:cubicBezTo>
                      <a:cubicBezTo>
                        <a:pt x="4725" y="1032"/>
                        <a:pt x="4441" y="1630"/>
                        <a:pt x="4076" y="1761"/>
                      </a:cubicBezTo>
                      <a:cubicBezTo>
                        <a:pt x="4013" y="1784"/>
                        <a:pt x="3939" y="1795"/>
                        <a:pt x="3859" y="1795"/>
                      </a:cubicBezTo>
                      <a:cubicBezTo>
                        <a:pt x="3023" y="1795"/>
                        <a:pt x="1380" y="665"/>
                        <a:pt x="1370" y="658"/>
                      </a:cubicBezTo>
                      <a:lnTo>
                        <a:pt x="1368" y="658"/>
                      </a:lnTo>
                      <a:cubicBezTo>
                        <a:pt x="1004" y="817"/>
                        <a:pt x="485" y="1042"/>
                        <a:pt x="0" y="1306"/>
                      </a:cubicBezTo>
                      <a:cubicBezTo>
                        <a:pt x="212" y="1329"/>
                        <a:pt x="417" y="1390"/>
                        <a:pt x="606" y="1485"/>
                      </a:cubicBezTo>
                      <a:lnTo>
                        <a:pt x="5452" y="4121"/>
                      </a:lnTo>
                      <a:lnTo>
                        <a:pt x="5254" y="4513"/>
                      </a:lnTo>
                      <a:lnTo>
                        <a:pt x="7770" y="5819"/>
                      </a:lnTo>
                      <a:lnTo>
                        <a:pt x="7981" y="5594"/>
                      </a:lnTo>
                      <a:cubicBezTo>
                        <a:pt x="7977" y="5285"/>
                        <a:pt x="7970" y="5000"/>
                        <a:pt x="7962" y="4738"/>
                      </a:cubicBezTo>
                      <a:cubicBezTo>
                        <a:pt x="7954" y="4479"/>
                        <a:pt x="7944" y="4242"/>
                        <a:pt x="7932" y="4039"/>
                      </a:cubicBezTo>
                      <a:cubicBezTo>
                        <a:pt x="7898" y="3421"/>
                        <a:pt x="7804" y="1975"/>
                        <a:pt x="7344" y="956"/>
                      </a:cubicBezTo>
                      <a:cubicBezTo>
                        <a:pt x="7192" y="616"/>
                        <a:pt x="6996" y="324"/>
                        <a:pt x="6750" y="127"/>
                      </a:cubicBezTo>
                      <a:cubicBezTo>
                        <a:pt x="6645" y="42"/>
                        <a:pt x="6244" y="12"/>
                        <a:pt x="578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7"/>
                <p:cNvSpPr/>
                <p:nvPr/>
              </p:nvSpPr>
              <p:spPr>
                <a:xfrm>
                  <a:off x="3294325" y="1448650"/>
                  <a:ext cx="308475" cy="27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9" h="10949" extrusionOk="0">
                      <a:moveTo>
                        <a:pt x="11271" y="0"/>
                      </a:moveTo>
                      <a:cubicBezTo>
                        <a:pt x="11091" y="0"/>
                        <a:pt x="10882" y="25"/>
                        <a:pt x="10641" y="79"/>
                      </a:cubicBezTo>
                      <a:cubicBezTo>
                        <a:pt x="10033" y="220"/>
                        <a:pt x="9562" y="854"/>
                        <a:pt x="9117" y="1565"/>
                      </a:cubicBezTo>
                      <a:cubicBezTo>
                        <a:pt x="8907" y="1895"/>
                        <a:pt x="8764" y="2352"/>
                        <a:pt x="8644" y="2608"/>
                      </a:cubicBezTo>
                      <a:lnTo>
                        <a:pt x="8590" y="2667"/>
                      </a:lnTo>
                      <a:lnTo>
                        <a:pt x="7304" y="4025"/>
                      </a:lnTo>
                      <a:lnTo>
                        <a:pt x="6913" y="4438"/>
                      </a:lnTo>
                      <a:lnTo>
                        <a:pt x="4502" y="6983"/>
                      </a:lnTo>
                      <a:lnTo>
                        <a:pt x="4062" y="7449"/>
                      </a:lnTo>
                      <a:lnTo>
                        <a:pt x="3849" y="7674"/>
                      </a:lnTo>
                      <a:lnTo>
                        <a:pt x="1334" y="6369"/>
                      </a:lnTo>
                      <a:lnTo>
                        <a:pt x="1" y="9008"/>
                      </a:lnTo>
                      <a:lnTo>
                        <a:pt x="3477" y="10780"/>
                      </a:lnTo>
                      <a:cubicBezTo>
                        <a:pt x="3599" y="10840"/>
                        <a:pt x="3727" y="10883"/>
                        <a:pt x="3860" y="10908"/>
                      </a:cubicBezTo>
                      <a:cubicBezTo>
                        <a:pt x="3974" y="10935"/>
                        <a:pt x="4088" y="10949"/>
                        <a:pt x="4201" y="10949"/>
                      </a:cubicBezTo>
                      <a:cubicBezTo>
                        <a:pt x="4631" y="10949"/>
                        <a:pt x="5046" y="10757"/>
                        <a:pt x="5325" y="10415"/>
                      </a:cubicBezTo>
                      <a:lnTo>
                        <a:pt x="6642" y="8579"/>
                      </a:lnTo>
                      <a:lnTo>
                        <a:pt x="8389" y="6142"/>
                      </a:lnTo>
                      <a:lnTo>
                        <a:pt x="9935" y="3986"/>
                      </a:lnTo>
                      <a:lnTo>
                        <a:pt x="10115" y="3735"/>
                      </a:lnTo>
                      <a:lnTo>
                        <a:pt x="10125" y="3720"/>
                      </a:lnTo>
                      <a:cubicBezTo>
                        <a:pt x="10125" y="3720"/>
                        <a:pt x="10933" y="3027"/>
                        <a:pt x="11569" y="2283"/>
                      </a:cubicBezTo>
                      <a:cubicBezTo>
                        <a:pt x="11638" y="2204"/>
                        <a:pt x="11703" y="2124"/>
                        <a:pt x="11766" y="2043"/>
                      </a:cubicBezTo>
                      <a:cubicBezTo>
                        <a:pt x="12094" y="1624"/>
                        <a:pt x="12339" y="1212"/>
                        <a:pt x="12317" y="922"/>
                      </a:cubicBezTo>
                      <a:cubicBezTo>
                        <a:pt x="12299" y="636"/>
                        <a:pt x="12203" y="353"/>
                        <a:pt x="11951" y="179"/>
                      </a:cubicBezTo>
                      <a:cubicBezTo>
                        <a:pt x="11794" y="69"/>
                        <a:pt x="11573" y="0"/>
                        <a:pt x="11271" y="0"/>
                      </a:cubicBezTo>
                      <a:close/>
                    </a:path>
                  </a:pathLst>
                </a:custGeom>
                <a:solidFill>
                  <a:srgbClr val="C1A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7"/>
                <p:cNvSpPr/>
                <p:nvPr/>
              </p:nvSpPr>
              <p:spPr>
                <a:xfrm>
                  <a:off x="3187875" y="1284425"/>
                  <a:ext cx="189125" cy="20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5" h="8058" extrusionOk="0">
                      <a:moveTo>
                        <a:pt x="4055" y="1"/>
                      </a:moveTo>
                      <a:cubicBezTo>
                        <a:pt x="3773" y="1"/>
                        <a:pt x="3481" y="28"/>
                        <a:pt x="3183" y="86"/>
                      </a:cubicBezTo>
                      <a:cubicBezTo>
                        <a:pt x="2929" y="135"/>
                        <a:pt x="2677" y="203"/>
                        <a:pt x="2434" y="291"/>
                      </a:cubicBezTo>
                      <a:cubicBezTo>
                        <a:pt x="2324" y="334"/>
                        <a:pt x="2216" y="383"/>
                        <a:pt x="2111" y="436"/>
                      </a:cubicBezTo>
                      <a:cubicBezTo>
                        <a:pt x="2009" y="487"/>
                        <a:pt x="1914" y="539"/>
                        <a:pt x="1824" y="595"/>
                      </a:cubicBezTo>
                      <a:cubicBezTo>
                        <a:pt x="1755" y="638"/>
                        <a:pt x="1679" y="679"/>
                        <a:pt x="1617" y="725"/>
                      </a:cubicBezTo>
                      <a:cubicBezTo>
                        <a:pt x="1479" y="818"/>
                        <a:pt x="1351" y="922"/>
                        <a:pt x="1232" y="1037"/>
                      </a:cubicBezTo>
                      <a:cubicBezTo>
                        <a:pt x="684" y="1552"/>
                        <a:pt x="308" y="2283"/>
                        <a:pt x="170" y="3132"/>
                      </a:cubicBezTo>
                      <a:cubicBezTo>
                        <a:pt x="1" y="4170"/>
                        <a:pt x="303" y="5292"/>
                        <a:pt x="789" y="6213"/>
                      </a:cubicBezTo>
                      <a:cubicBezTo>
                        <a:pt x="915" y="6449"/>
                        <a:pt x="1070" y="6670"/>
                        <a:pt x="1250" y="6867"/>
                      </a:cubicBezTo>
                      <a:cubicBezTo>
                        <a:pt x="1291" y="6937"/>
                        <a:pt x="1333" y="6998"/>
                        <a:pt x="1372" y="7065"/>
                      </a:cubicBezTo>
                      <a:cubicBezTo>
                        <a:pt x="1558" y="7371"/>
                        <a:pt x="1850" y="7762"/>
                        <a:pt x="2190" y="8057"/>
                      </a:cubicBezTo>
                      <a:cubicBezTo>
                        <a:pt x="2196" y="8019"/>
                        <a:pt x="2203" y="7982"/>
                        <a:pt x="2211" y="7944"/>
                      </a:cubicBezTo>
                      <a:cubicBezTo>
                        <a:pt x="2252" y="7719"/>
                        <a:pt x="2300" y="7492"/>
                        <a:pt x="2306" y="7272"/>
                      </a:cubicBezTo>
                      <a:cubicBezTo>
                        <a:pt x="2310" y="7179"/>
                        <a:pt x="2326" y="7087"/>
                        <a:pt x="2356" y="6998"/>
                      </a:cubicBezTo>
                      <a:cubicBezTo>
                        <a:pt x="1456" y="6384"/>
                        <a:pt x="1510" y="5528"/>
                        <a:pt x="1692" y="5244"/>
                      </a:cubicBezTo>
                      <a:cubicBezTo>
                        <a:pt x="1794" y="5084"/>
                        <a:pt x="1897" y="5021"/>
                        <a:pt x="2000" y="5021"/>
                      </a:cubicBezTo>
                      <a:cubicBezTo>
                        <a:pt x="2377" y="5021"/>
                        <a:pt x="2757" y="5870"/>
                        <a:pt x="3127" y="5980"/>
                      </a:cubicBezTo>
                      <a:cubicBezTo>
                        <a:pt x="3144" y="5985"/>
                        <a:pt x="3160" y="5987"/>
                        <a:pt x="3174" y="5987"/>
                      </a:cubicBezTo>
                      <a:cubicBezTo>
                        <a:pt x="3554" y="5987"/>
                        <a:pt x="3085" y="4309"/>
                        <a:pt x="3830" y="3646"/>
                      </a:cubicBezTo>
                      <a:cubicBezTo>
                        <a:pt x="4018" y="3483"/>
                        <a:pt x="4278" y="3245"/>
                        <a:pt x="4581" y="3245"/>
                      </a:cubicBezTo>
                      <a:cubicBezTo>
                        <a:pt x="4588" y="3245"/>
                        <a:pt x="4595" y="3245"/>
                        <a:pt x="4602" y="3246"/>
                      </a:cubicBezTo>
                      <a:cubicBezTo>
                        <a:pt x="5009" y="3260"/>
                        <a:pt x="5387" y="3415"/>
                        <a:pt x="5775" y="3518"/>
                      </a:cubicBezTo>
                      <a:cubicBezTo>
                        <a:pt x="5941" y="3562"/>
                        <a:pt x="6135" y="3590"/>
                        <a:pt x="6330" y="3590"/>
                      </a:cubicBezTo>
                      <a:cubicBezTo>
                        <a:pt x="6509" y="3590"/>
                        <a:pt x="6689" y="3566"/>
                        <a:pt x="6849" y="3508"/>
                      </a:cubicBezTo>
                      <a:cubicBezTo>
                        <a:pt x="6852" y="3546"/>
                        <a:pt x="6859" y="3581"/>
                        <a:pt x="6860" y="3620"/>
                      </a:cubicBezTo>
                      <a:cubicBezTo>
                        <a:pt x="6875" y="3960"/>
                        <a:pt x="6890" y="4298"/>
                        <a:pt x="6896" y="4630"/>
                      </a:cubicBezTo>
                      <a:cubicBezTo>
                        <a:pt x="7013" y="4582"/>
                        <a:pt x="7110" y="4497"/>
                        <a:pt x="7171" y="4385"/>
                      </a:cubicBezTo>
                      <a:cubicBezTo>
                        <a:pt x="7392" y="3965"/>
                        <a:pt x="7565" y="3436"/>
                        <a:pt x="7359" y="2953"/>
                      </a:cubicBezTo>
                      <a:cubicBezTo>
                        <a:pt x="7358" y="2948"/>
                        <a:pt x="7354" y="2943"/>
                        <a:pt x="7353" y="2940"/>
                      </a:cubicBezTo>
                      <a:cubicBezTo>
                        <a:pt x="7358" y="2915"/>
                        <a:pt x="7369" y="2896"/>
                        <a:pt x="7374" y="2869"/>
                      </a:cubicBezTo>
                      <a:cubicBezTo>
                        <a:pt x="7386" y="2750"/>
                        <a:pt x="7389" y="2630"/>
                        <a:pt x="7381" y="2510"/>
                      </a:cubicBezTo>
                      <a:cubicBezTo>
                        <a:pt x="7335" y="1480"/>
                        <a:pt x="6551" y="639"/>
                        <a:pt x="5607" y="316"/>
                      </a:cubicBezTo>
                      <a:cubicBezTo>
                        <a:pt x="5154" y="113"/>
                        <a:pt x="4624" y="1"/>
                        <a:pt x="4055" y="1"/>
                      </a:cubicBezTo>
                      <a:close/>
                    </a:path>
                  </a:pathLst>
                </a:custGeom>
                <a:solidFill>
                  <a:srgbClr val="3D2005"/>
                </a:solidFill>
                <a:ln w="9525" cap="flat" cmpd="sng">
                  <a:solidFill>
                    <a:srgbClr val="3D200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7"/>
                <p:cNvSpPr/>
                <p:nvPr/>
              </p:nvSpPr>
              <p:spPr>
                <a:xfrm>
                  <a:off x="3140375" y="1527300"/>
                  <a:ext cx="192250" cy="1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0" h="6035" extrusionOk="0">
                      <a:moveTo>
                        <a:pt x="2002" y="1"/>
                      </a:moveTo>
                      <a:cubicBezTo>
                        <a:pt x="1332" y="1"/>
                        <a:pt x="689" y="361"/>
                        <a:pt x="364" y="994"/>
                      </a:cubicBezTo>
                      <a:cubicBezTo>
                        <a:pt x="1" y="1702"/>
                        <a:pt x="155" y="2538"/>
                        <a:pt x="677" y="3088"/>
                      </a:cubicBezTo>
                      <a:cubicBezTo>
                        <a:pt x="820" y="3242"/>
                        <a:pt x="988" y="3371"/>
                        <a:pt x="1175" y="3469"/>
                      </a:cubicBezTo>
                      <a:lnTo>
                        <a:pt x="6074" y="6034"/>
                      </a:lnTo>
                      <a:lnTo>
                        <a:pt x="6159" y="5863"/>
                      </a:lnTo>
                      <a:lnTo>
                        <a:pt x="7491" y="3224"/>
                      </a:lnTo>
                      <a:lnTo>
                        <a:pt x="7689" y="2832"/>
                      </a:lnTo>
                      <a:lnTo>
                        <a:pt x="2843" y="196"/>
                      </a:lnTo>
                      <a:cubicBezTo>
                        <a:pt x="2653" y="101"/>
                        <a:pt x="2448" y="40"/>
                        <a:pt x="2237" y="16"/>
                      </a:cubicBezTo>
                      <a:cubicBezTo>
                        <a:pt x="2159" y="6"/>
                        <a:pt x="2080" y="1"/>
                        <a:pt x="200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6" name="Google Shape;296;p27"/>
              <p:cNvGrpSpPr/>
              <p:nvPr/>
            </p:nvGrpSpPr>
            <p:grpSpPr>
              <a:xfrm>
                <a:off x="2487472" y="1240804"/>
                <a:ext cx="763339" cy="1972467"/>
                <a:chOff x="2286525" y="1135300"/>
                <a:chExt cx="604625" cy="1562350"/>
              </a:xfrm>
            </p:grpSpPr>
            <p:sp>
              <p:nvSpPr>
                <p:cNvPr id="297" name="Google Shape;297;p27"/>
                <p:cNvSpPr/>
                <p:nvPr/>
              </p:nvSpPr>
              <p:spPr>
                <a:xfrm>
                  <a:off x="2779300" y="1178350"/>
                  <a:ext cx="111850" cy="1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4" h="6714" extrusionOk="0">
                      <a:moveTo>
                        <a:pt x="3321" y="1"/>
                      </a:moveTo>
                      <a:cubicBezTo>
                        <a:pt x="3016" y="1"/>
                        <a:pt x="2691" y="710"/>
                        <a:pt x="2613" y="910"/>
                      </a:cubicBezTo>
                      <a:cubicBezTo>
                        <a:pt x="2423" y="1376"/>
                        <a:pt x="2239" y="1846"/>
                        <a:pt x="2050" y="2312"/>
                      </a:cubicBezTo>
                      <a:cubicBezTo>
                        <a:pt x="2262" y="1754"/>
                        <a:pt x="2428" y="1181"/>
                        <a:pt x="2549" y="598"/>
                      </a:cubicBezTo>
                      <a:cubicBezTo>
                        <a:pt x="2579" y="460"/>
                        <a:pt x="2641" y="202"/>
                        <a:pt x="2469" y="138"/>
                      </a:cubicBezTo>
                      <a:cubicBezTo>
                        <a:pt x="2454" y="132"/>
                        <a:pt x="2438" y="129"/>
                        <a:pt x="2422" y="129"/>
                      </a:cubicBezTo>
                      <a:cubicBezTo>
                        <a:pt x="2091" y="129"/>
                        <a:pt x="1638" y="1441"/>
                        <a:pt x="1539" y="1708"/>
                      </a:cubicBezTo>
                      <a:cubicBezTo>
                        <a:pt x="1357" y="2192"/>
                        <a:pt x="1173" y="2682"/>
                        <a:pt x="991" y="3168"/>
                      </a:cubicBezTo>
                      <a:cubicBezTo>
                        <a:pt x="960" y="2992"/>
                        <a:pt x="889" y="2805"/>
                        <a:pt x="872" y="2629"/>
                      </a:cubicBezTo>
                      <a:cubicBezTo>
                        <a:pt x="831" y="2160"/>
                        <a:pt x="933" y="1315"/>
                        <a:pt x="244" y="1260"/>
                      </a:cubicBezTo>
                      <a:cubicBezTo>
                        <a:pt x="233" y="1258"/>
                        <a:pt x="222" y="1257"/>
                        <a:pt x="212" y="1257"/>
                      </a:cubicBezTo>
                      <a:cubicBezTo>
                        <a:pt x="177" y="1257"/>
                        <a:pt x="142" y="1266"/>
                        <a:pt x="124" y="1293"/>
                      </a:cubicBezTo>
                      <a:cubicBezTo>
                        <a:pt x="0" y="1442"/>
                        <a:pt x="155" y="1964"/>
                        <a:pt x="176" y="2137"/>
                      </a:cubicBezTo>
                      <a:cubicBezTo>
                        <a:pt x="253" y="2690"/>
                        <a:pt x="150" y="3257"/>
                        <a:pt x="237" y="3820"/>
                      </a:cubicBezTo>
                      <a:cubicBezTo>
                        <a:pt x="283" y="4109"/>
                        <a:pt x="339" y="4400"/>
                        <a:pt x="390" y="4689"/>
                      </a:cubicBezTo>
                      <a:cubicBezTo>
                        <a:pt x="398" y="4730"/>
                        <a:pt x="237" y="5621"/>
                        <a:pt x="135" y="6176"/>
                      </a:cubicBezTo>
                      <a:cubicBezTo>
                        <a:pt x="643" y="6323"/>
                        <a:pt x="1736" y="6595"/>
                        <a:pt x="2272" y="6713"/>
                      </a:cubicBezTo>
                      <a:cubicBezTo>
                        <a:pt x="2549" y="6265"/>
                        <a:pt x="2851" y="5740"/>
                        <a:pt x="2961" y="5500"/>
                      </a:cubicBezTo>
                      <a:cubicBezTo>
                        <a:pt x="3117" y="5155"/>
                        <a:pt x="3254" y="4895"/>
                        <a:pt x="3431" y="4559"/>
                      </a:cubicBezTo>
                      <a:cubicBezTo>
                        <a:pt x="3574" y="4290"/>
                        <a:pt x="3764" y="3843"/>
                        <a:pt x="3853" y="3551"/>
                      </a:cubicBezTo>
                      <a:cubicBezTo>
                        <a:pt x="4068" y="2839"/>
                        <a:pt x="4183" y="2412"/>
                        <a:pt x="4400" y="1700"/>
                      </a:cubicBezTo>
                      <a:cubicBezTo>
                        <a:pt x="4436" y="1582"/>
                        <a:pt x="4474" y="1458"/>
                        <a:pt x="4431" y="1340"/>
                      </a:cubicBezTo>
                      <a:cubicBezTo>
                        <a:pt x="4411" y="1286"/>
                        <a:pt x="4383" y="1262"/>
                        <a:pt x="4349" y="1262"/>
                      </a:cubicBezTo>
                      <a:cubicBezTo>
                        <a:pt x="4116" y="1262"/>
                        <a:pt x="3593" y="2354"/>
                        <a:pt x="3300" y="2667"/>
                      </a:cubicBezTo>
                      <a:cubicBezTo>
                        <a:pt x="3585" y="2112"/>
                        <a:pt x="3824" y="1534"/>
                        <a:pt x="4012" y="938"/>
                      </a:cubicBezTo>
                      <a:cubicBezTo>
                        <a:pt x="4057" y="798"/>
                        <a:pt x="4101" y="496"/>
                        <a:pt x="3866" y="458"/>
                      </a:cubicBezTo>
                      <a:cubicBezTo>
                        <a:pt x="3855" y="456"/>
                        <a:pt x="3843" y="455"/>
                        <a:pt x="3832" y="455"/>
                      </a:cubicBezTo>
                      <a:cubicBezTo>
                        <a:pt x="3657" y="455"/>
                        <a:pt x="3522" y="675"/>
                        <a:pt x="3459" y="795"/>
                      </a:cubicBezTo>
                      <a:cubicBezTo>
                        <a:pt x="3305" y="1092"/>
                        <a:pt x="3154" y="1383"/>
                        <a:pt x="3001" y="1680"/>
                      </a:cubicBezTo>
                      <a:cubicBezTo>
                        <a:pt x="3221" y="1224"/>
                        <a:pt x="3406" y="756"/>
                        <a:pt x="3520" y="263"/>
                      </a:cubicBezTo>
                      <a:cubicBezTo>
                        <a:pt x="3544" y="164"/>
                        <a:pt x="3497" y="62"/>
                        <a:pt x="3405" y="20"/>
                      </a:cubicBezTo>
                      <a:cubicBezTo>
                        <a:pt x="3377" y="7"/>
                        <a:pt x="3349" y="1"/>
                        <a:pt x="3321" y="1"/>
                      </a:cubicBezTo>
                      <a:close/>
                    </a:path>
                  </a:pathLst>
                </a:custGeom>
                <a:solidFill>
                  <a:srgbClr val="7258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7"/>
                <p:cNvSpPr/>
                <p:nvPr/>
              </p:nvSpPr>
              <p:spPr>
                <a:xfrm>
                  <a:off x="2478825" y="2525400"/>
                  <a:ext cx="211050" cy="10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2" h="4134" extrusionOk="0">
                      <a:moveTo>
                        <a:pt x="411" y="0"/>
                      </a:moveTo>
                      <a:cubicBezTo>
                        <a:pt x="150" y="417"/>
                        <a:pt x="0" y="1056"/>
                        <a:pt x="112" y="2040"/>
                      </a:cubicBezTo>
                      <a:cubicBezTo>
                        <a:pt x="125" y="2176"/>
                        <a:pt x="1853" y="2866"/>
                        <a:pt x="1853" y="2866"/>
                      </a:cubicBezTo>
                      <a:cubicBezTo>
                        <a:pt x="1853" y="2866"/>
                        <a:pt x="2054" y="2807"/>
                        <a:pt x="2289" y="2807"/>
                      </a:cubicBezTo>
                      <a:cubicBezTo>
                        <a:pt x="2424" y="2807"/>
                        <a:pt x="2571" y="2826"/>
                        <a:pt x="2697" y="2889"/>
                      </a:cubicBezTo>
                      <a:cubicBezTo>
                        <a:pt x="3130" y="3107"/>
                        <a:pt x="3321" y="3355"/>
                        <a:pt x="3454" y="3449"/>
                      </a:cubicBezTo>
                      <a:cubicBezTo>
                        <a:pt x="4146" y="3930"/>
                        <a:pt x="5060" y="4133"/>
                        <a:pt x="5879" y="4133"/>
                      </a:cubicBezTo>
                      <a:cubicBezTo>
                        <a:pt x="6752" y="4133"/>
                        <a:pt x="7516" y="3902"/>
                        <a:pt x="7783" y="3528"/>
                      </a:cubicBezTo>
                      <a:cubicBezTo>
                        <a:pt x="8441" y="2602"/>
                        <a:pt x="6927" y="1569"/>
                        <a:pt x="5346" y="818"/>
                      </a:cubicBezTo>
                      <a:lnTo>
                        <a:pt x="5346" y="864"/>
                      </a:lnTo>
                      <a:cubicBezTo>
                        <a:pt x="4601" y="1252"/>
                        <a:pt x="3813" y="1550"/>
                        <a:pt x="2987" y="1550"/>
                      </a:cubicBezTo>
                      <a:cubicBezTo>
                        <a:pt x="2786" y="1550"/>
                        <a:pt x="2583" y="1533"/>
                        <a:pt x="2378" y="1495"/>
                      </a:cubicBezTo>
                      <a:cubicBezTo>
                        <a:pt x="1404" y="1316"/>
                        <a:pt x="1119" y="1027"/>
                        <a:pt x="417" y="527"/>
                      </a:cubicBezTo>
                      <a:lnTo>
                        <a:pt x="41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7"/>
                <p:cNvSpPr/>
                <p:nvPr/>
              </p:nvSpPr>
              <p:spPr>
                <a:xfrm>
                  <a:off x="2486775" y="1922200"/>
                  <a:ext cx="127425" cy="6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7" h="25679" extrusionOk="0">
                      <a:moveTo>
                        <a:pt x="2516" y="1"/>
                      </a:moveTo>
                      <a:cubicBezTo>
                        <a:pt x="2516" y="1"/>
                        <a:pt x="2515" y="1"/>
                        <a:pt x="2515" y="1"/>
                      </a:cubicBezTo>
                      <a:cubicBezTo>
                        <a:pt x="2438" y="44"/>
                        <a:pt x="1940" y="5261"/>
                        <a:pt x="1860" y="5304"/>
                      </a:cubicBezTo>
                      <a:cubicBezTo>
                        <a:pt x="1329" y="5580"/>
                        <a:pt x="927" y="5729"/>
                        <a:pt x="403" y="5842"/>
                      </a:cubicBezTo>
                      <a:lnTo>
                        <a:pt x="1" y="16077"/>
                      </a:lnTo>
                      <a:lnTo>
                        <a:pt x="93" y="24128"/>
                      </a:lnTo>
                      <a:lnTo>
                        <a:pt x="99" y="24655"/>
                      </a:lnTo>
                      <a:cubicBezTo>
                        <a:pt x="801" y="25155"/>
                        <a:pt x="1086" y="25442"/>
                        <a:pt x="2060" y="25623"/>
                      </a:cubicBezTo>
                      <a:cubicBezTo>
                        <a:pt x="2265" y="25661"/>
                        <a:pt x="2468" y="25678"/>
                        <a:pt x="2669" y="25678"/>
                      </a:cubicBezTo>
                      <a:cubicBezTo>
                        <a:pt x="3495" y="25678"/>
                        <a:pt x="4283" y="25380"/>
                        <a:pt x="5028" y="24992"/>
                      </a:cubicBezTo>
                      <a:lnTo>
                        <a:pt x="5028" y="24946"/>
                      </a:lnTo>
                      <a:lnTo>
                        <a:pt x="5090" y="5097"/>
                      </a:lnTo>
                      <a:lnTo>
                        <a:pt x="5097" y="2987"/>
                      </a:lnTo>
                      <a:lnTo>
                        <a:pt x="5097" y="2987"/>
                      </a:lnTo>
                      <a:cubicBezTo>
                        <a:pt x="4757" y="3392"/>
                        <a:pt x="4152" y="3985"/>
                        <a:pt x="3159" y="4573"/>
                      </a:cubicBezTo>
                      <a:cubicBezTo>
                        <a:pt x="3158" y="4573"/>
                        <a:pt x="3158" y="4573"/>
                        <a:pt x="3158" y="4573"/>
                      </a:cubicBezTo>
                      <a:cubicBezTo>
                        <a:pt x="3082" y="4573"/>
                        <a:pt x="2593" y="1"/>
                        <a:pt x="25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0" name="Google Shape;300;p27"/>
                <p:cNvSpPr/>
                <p:nvPr/>
              </p:nvSpPr>
              <p:spPr>
                <a:xfrm>
                  <a:off x="2340875" y="2599900"/>
                  <a:ext cx="213800" cy="9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2" h="3910" extrusionOk="0">
                      <a:moveTo>
                        <a:pt x="166" y="1"/>
                      </a:moveTo>
                      <a:cubicBezTo>
                        <a:pt x="55" y="374"/>
                        <a:pt x="0" y="845"/>
                        <a:pt x="35" y="1453"/>
                      </a:cubicBezTo>
                      <a:cubicBezTo>
                        <a:pt x="45" y="1594"/>
                        <a:pt x="1758" y="2390"/>
                        <a:pt x="1758" y="2390"/>
                      </a:cubicBezTo>
                      <a:cubicBezTo>
                        <a:pt x="1758" y="2390"/>
                        <a:pt x="1918" y="2353"/>
                        <a:pt x="2118" y="2353"/>
                      </a:cubicBezTo>
                      <a:cubicBezTo>
                        <a:pt x="2277" y="2353"/>
                        <a:pt x="2462" y="2377"/>
                        <a:pt x="2611" y="2461"/>
                      </a:cubicBezTo>
                      <a:cubicBezTo>
                        <a:pt x="3040" y="2709"/>
                        <a:pt x="3221" y="2972"/>
                        <a:pt x="3354" y="3072"/>
                      </a:cubicBezTo>
                      <a:cubicBezTo>
                        <a:pt x="4103" y="3656"/>
                        <a:pt x="5149" y="3910"/>
                        <a:pt x="6044" y="3910"/>
                      </a:cubicBezTo>
                      <a:cubicBezTo>
                        <a:pt x="6817" y="3910"/>
                        <a:pt x="7478" y="3721"/>
                        <a:pt x="7740" y="3392"/>
                      </a:cubicBezTo>
                      <a:cubicBezTo>
                        <a:pt x="8551" y="2379"/>
                        <a:pt x="6576" y="1068"/>
                        <a:pt x="4825" y="200"/>
                      </a:cubicBezTo>
                      <a:lnTo>
                        <a:pt x="4810" y="191"/>
                      </a:lnTo>
                      <a:cubicBezTo>
                        <a:pt x="4259" y="446"/>
                        <a:pt x="3654" y="564"/>
                        <a:pt x="2940" y="684"/>
                      </a:cubicBezTo>
                      <a:cubicBezTo>
                        <a:pt x="2772" y="712"/>
                        <a:pt x="2605" y="725"/>
                        <a:pt x="2440" y="725"/>
                      </a:cubicBezTo>
                      <a:cubicBezTo>
                        <a:pt x="1643" y="725"/>
                        <a:pt x="886" y="417"/>
                        <a:pt x="1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7"/>
                <p:cNvSpPr/>
                <p:nvPr/>
              </p:nvSpPr>
              <p:spPr>
                <a:xfrm>
                  <a:off x="2340550" y="2068250"/>
                  <a:ext cx="156325" cy="54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3" h="21992" extrusionOk="0">
                      <a:moveTo>
                        <a:pt x="6252" y="0"/>
                      </a:moveTo>
                      <a:cubicBezTo>
                        <a:pt x="6009" y="53"/>
                        <a:pt x="5743" y="97"/>
                        <a:pt x="5423" y="143"/>
                      </a:cubicBezTo>
                      <a:cubicBezTo>
                        <a:pt x="4629" y="259"/>
                        <a:pt x="3939" y="307"/>
                        <a:pt x="3342" y="307"/>
                      </a:cubicBezTo>
                      <a:cubicBezTo>
                        <a:pt x="2663" y="307"/>
                        <a:pt x="2101" y="244"/>
                        <a:pt x="1638" y="145"/>
                      </a:cubicBezTo>
                      <a:lnTo>
                        <a:pt x="1638" y="145"/>
                      </a:lnTo>
                      <a:cubicBezTo>
                        <a:pt x="1688" y="280"/>
                        <a:pt x="1748" y="409"/>
                        <a:pt x="1818" y="536"/>
                      </a:cubicBezTo>
                      <a:cubicBezTo>
                        <a:pt x="1884" y="654"/>
                        <a:pt x="2152" y="997"/>
                        <a:pt x="2109" y="1143"/>
                      </a:cubicBezTo>
                      <a:cubicBezTo>
                        <a:pt x="2099" y="1176"/>
                        <a:pt x="2065" y="1193"/>
                        <a:pt x="2030" y="1201"/>
                      </a:cubicBezTo>
                      <a:cubicBezTo>
                        <a:pt x="1973" y="1219"/>
                        <a:pt x="1920" y="1227"/>
                        <a:pt x="1871" y="1227"/>
                      </a:cubicBezTo>
                      <a:cubicBezTo>
                        <a:pt x="1468" y="1227"/>
                        <a:pt x="1314" y="672"/>
                        <a:pt x="1165" y="375"/>
                      </a:cubicBezTo>
                      <a:cubicBezTo>
                        <a:pt x="1099" y="248"/>
                        <a:pt x="991" y="128"/>
                        <a:pt x="917" y="10"/>
                      </a:cubicBezTo>
                      <a:lnTo>
                        <a:pt x="917" y="10"/>
                      </a:lnTo>
                      <a:cubicBezTo>
                        <a:pt x="926" y="424"/>
                        <a:pt x="938" y="835"/>
                        <a:pt x="943" y="1252"/>
                      </a:cubicBezTo>
                      <a:cubicBezTo>
                        <a:pt x="953" y="1488"/>
                        <a:pt x="1015" y="2689"/>
                        <a:pt x="728" y="2689"/>
                      </a:cubicBezTo>
                      <a:cubicBezTo>
                        <a:pt x="728" y="2689"/>
                        <a:pt x="728" y="2689"/>
                        <a:pt x="728" y="2689"/>
                      </a:cubicBezTo>
                      <a:cubicBezTo>
                        <a:pt x="583" y="2689"/>
                        <a:pt x="552" y="2477"/>
                        <a:pt x="534" y="2368"/>
                      </a:cubicBezTo>
                      <a:cubicBezTo>
                        <a:pt x="450" y="1900"/>
                        <a:pt x="403" y="1427"/>
                        <a:pt x="391" y="953"/>
                      </a:cubicBezTo>
                      <a:lnTo>
                        <a:pt x="391" y="953"/>
                      </a:lnTo>
                      <a:cubicBezTo>
                        <a:pt x="391" y="1357"/>
                        <a:pt x="396" y="1758"/>
                        <a:pt x="394" y="2160"/>
                      </a:cubicBezTo>
                      <a:cubicBezTo>
                        <a:pt x="394" y="2272"/>
                        <a:pt x="381" y="2577"/>
                        <a:pt x="309" y="2800"/>
                      </a:cubicBezTo>
                      <a:lnTo>
                        <a:pt x="0" y="21165"/>
                      </a:lnTo>
                      <a:cubicBezTo>
                        <a:pt x="59" y="21201"/>
                        <a:pt x="120" y="21234"/>
                        <a:pt x="179" y="21268"/>
                      </a:cubicBezTo>
                      <a:cubicBezTo>
                        <a:pt x="897" y="21683"/>
                        <a:pt x="1654" y="21992"/>
                        <a:pt x="2451" y="21992"/>
                      </a:cubicBezTo>
                      <a:cubicBezTo>
                        <a:pt x="2616" y="21992"/>
                        <a:pt x="2784" y="21979"/>
                        <a:pt x="2953" y="21950"/>
                      </a:cubicBezTo>
                      <a:cubicBezTo>
                        <a:pt x="3667" y="21832"/>
                        <a:pt x="4272" y="21714"/>
                        <a:pt x="4823" y="21457"/>
                      </a:cubicBezTo>
                      <a:cubicBezTo>
                        <a:pt x="5034" y="21362"/>
                        <a:pt x="5234" y="21244"/>
                        <a:pt x="5421" y="21109"/>
                      </a:cubicBezTo>
                      <a:lnTo>
                        <a:pt x="5848" y="10233"/>
                      </a:lnTo>
                      <a:lnTo>
                        <a:pt x="62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7"/>
                <p:cNvSpPr/>
                <p:nvPr/>
              </p:nvSpPr>
              <p:spPr>
                <a:xfrm>
                  <a:off x="2575450" y="1331025"/>
                  <a:ext cx="267050" cy="29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2" h="11668" extrusionOk="0">
                      <a:moveTo>
                        <a:pt x="8064" y="0"/>
                      </a:moveTo>
                      <a:lnTo>
                        <a:pt x="6151" y="5441"/>
                      </a:lnTo>
                      <a:lnTo>
                        <a:pt x="2356" y="1744"/>
                      </a:lnTo>
                      <a:cubicBezTo>
                        <a:pt x="1859" y="1253"/>
                        <a:pt x="1151" y="995"/>
                        <a:pt x="452" y="995"/>
                      </a:cubicBezTo>
                      <a:cubicBezTo>
                        <a:pt x="301" y="995"/>
                        <a:pt x="149" y="1007"/>
                        <a:pt x="1" y="1032"/>
                      </a:cubicBezTo>
                      <a:cubicBezTo>
                        <a:pt x="56" y="1029"/>
                        <a:pt x="109" y="1027"/>
                        <a:pt x="160" y="1027"/>
                      </a:cubicBezTo>
                      <a:cubicBezTo>
                        <a:pt x="537" y="1027"/>
                        <a:pt x="784" y="1104"/>
                        <a:pt x="939" y="1188"/>
                      </a:cubicBezTo>
                      <a:cubicBezTo>
                        <a:pt x="1321" y="1393"/>
                        <a:pt x="1205" y="2203"/>
                        <a:pt x="1443" y="4313"/>
                      </a:cubicBezTo>
                      <a:cubicBezTo>
                        <a:pt x="1494" y="4776"/>
                        <a:pt x="1550" y="5815"/>
                        <a:pt x="1604" y="7203"/>
                      </a:cubicBezTo>
                      <a:lnTo>
                        <a:pt x="5509" y="11008"/>
                      </a:lnTo>
                      <a:cubicBezTo>
                        <a:pt x="5668" y="11161"/>
                        <a:pt x="5850" y="11287"/>
                        <a:pt x="6048" y="11387"/>
                      </a:cubicBezTo>
                      <a:cubicBezTo>
                        <a:pt x="6061" y="11394"/>
                        <a:pt x="6075" y="11402"/>
                        <a:pt x="6089" y="11409"/>
                      </a:cubicBezTo>
                      <a:cubicBezTo>
                        <a:pt x="6187" y="11458"/>
                        <a:pt x="6289" y="11501"/>
                        <a:pt x="6394" y="11535"/>
                      </a:cubicBezTo>
                      <a:cubicBezTo>
                        <a:pt x="6424" y="11545"/>
                        <a:pt x="6450" y="11562"/>
                        <a:pt x="6481" y="11571"/>
                      </a:cubicBezTo>
                      <a:cubicBezTo>
                        <a:pt x="6695" y="11637"/>
                        <a:pt x="6911" y="11668"/>
                        <a:pt x="7124" y="11668"/>
                      </a:cubicBezTo>
                      <a:cubicBezTo>
                        <a:pt x="8077" y="11668"/>
                        <a:pt x="8957" y="11043"/>
                        <a:pt x="9237" y="10079"/>
                      </a:cubicBezTo>
                      <a:cubicBezTo>
                        <a:pt x="9237" y="10079"/>
                        <a:pt x="10672" y="705"/>
                        <a:pt x="10682" y="659"/>
                      </a:cubicBezTo>
                      <a:cubicBezTo>
                        <a:pt x="10629" y="651"/>
                        <a:pt x="10537" y="631"/>
                        <a:pt x="10424" y="606"/>
                      </a:cubicBezTo>
                      <a:cubicBezTo>
                        <a:pt x="9889" y="488"/>
                        <a:pt x="8797" y="217"/>
                        <a:pt x="8288" y="69"/>
                      </a:cubicBezTo>
                      <a:cubicBezTo>
                        <a:pt x="8189" y="41"/>
                        <a:pt x="8110" y="17"/>
                        <a:pt x="80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7"/>
                <p:cNvSpPr/>
                <p:nvPr/>
              </p:nvSpPr>
              <p:spPr>
                <a:xfrm>
                  <a:off x="2432100" y="1390725"/>
                  <a:ext cx="54500" cy="18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0" h="7253" extrusionOk="0">
                      <a:moveTo>
                        <a:pt x="0" y="0"/>
                      </a:moveTo>
                      <a:lnTo>
                        <a:pt x="2106" y="7252"/>
                      </a:lnTo>
                      <a:lnTo>
                        <a:pt x="2180" y="2197"/>
                      </a:lnTo>
                      <a:lnTo>
                        <a:pt x="2150" y="2184"/>
                      </a:lnTo>
                      <a:cubicBezTo>
                        <a:pt x="2137" y="2179"/>
                        <a:pt x="2129" y="2161"/>
                        <a:pt x="2120" y="2147"/>
                      </a:cubicBezTo>
                      <a:lnTo>
                        <a:pt x="1812" y="2941"/>
                      </a:lnTo>
                      <a:lnTo>
                        <a:pt x="623" y="16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7"/>
                <p:cNvSpPr/>
                <p:nvPr/>
              </p:nvSpPr>
              <p:spPr>
                <a:xfrm>
                  <a:off x="2532925" y="1362675"/>
                  <a:ext cx="11900" cy="3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" h="1491" extrusionOk="0">
                      <a:moveTo>
                        <a:pt x="475" y="1"/>
                      </a:moveTo>
                      <a:lnTo>
                        <a:pt x="475" y="1"/>
                      </a:lnTo>
                      <a:cubicBezTo>
                        <a:pt x="329" y="60"/>
                        <a:pt x="181" y="106"/>
                        <a:pt x="32" y="155"/>
                      </a:cubicBezTo>
                      <a:cubicBezTo>
                        <a:pt x="22" y="165"/>
                        <a:pt x="10" y="176"/>
                        <a:pt x="1" y="186"/>
                      </a:cubicBezTo>
                      <a:lnTo>
                        <a:pt x="132" y="135"/>
                      </a:lnTo>
                      <a:lnTo>
                        <a:pt x="429" y="1490"/>
                      </a:ln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7"/>
                <p:cNvSpPr/>
                <p:nvPr/>
              </p:nvSpPr>
              <p:spPr>
                <a:xfrm>
                  <a:off x="2515675" y="1417450"/>
                  <a:ext cx="27450" cy="10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8" h="4302" extrusionOk="0">
                      <a:moveTo>
                        <a:pt x="1098" y="0"/>
                      </a:moveTo>
                      <a:lnTo>
                        <a:pt x="819" y="920"/>
                      </a:lnTo>
                      <a:lnTo>
                        <a:pt x="111" y="421"/>
                      </a:lnTo>
                      <a:lnTo>
                        <a:pt x="1" y="598"/>
                      </a:lnTo>
                      <a:lnTo>
                        <a:pt x="967" y="4301"/>
                      </a:lnTo>
                      <a:lnTo>
                        <a:pt x="10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7"/>
                <p:cNvSpPr/>
                <p:nvPr/>
              </p:nvSpPr>
              <p:spPr>
                <a:xfrm>
                  <a:off x="2496050" y="1412275"/>
                  <a:ext cx="1725" cy="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32" extrusionOk="0">
                      <a:moveTo>
                        <a:pt x="68" y="0"/>
                      </a:moveTo>
                      <a:cubicBezTo>
                        <a:pt x="47" y="5"/>
                        <a:pt x="24" y="9"/>
                        <a:pt x="1" y="12"/>
                      </a:cubicBezTo>
                      <a:lnTo>
                        <a:pt x="50" y="32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7"/>
                <p:cNvSpPr/>
                <p:nvPr/>
              </p:nvSpPr>
              <p:spPr>
                <a:xfrm>
                  <a:off x="2484725" y="1413050"/>
                  <a:ext cx="55125" cy="3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5" h="13043" extrusionOk="0">
                      <a:moveTo>
                        <a:pt x="503" y="1"/>
                      </a:moveTo>
                      <a:lnTo>
                        <a:pt x="15" y="1254"/>
                      </a:lnTo>
                      <a:cubicBezTo>
                        <a:pt x="24" y="1268"/>
                        <a:pt x="32" y="1286"/>
                        <a:pt x="45" y="1291"/>
                      </a:cubicBezTo>
                      <a:lnTo>
                        <a:pt x="75" y="1304"/>
                      </a:lnTo>
                      <a:lnTo>
                        <a:pt x="1" y="6359"/>
                      </a:lnTo>
                      <a:lnTo>
                        <a:pt x="1942" y="13043"/>
                      </a:lnTo>
                      <a:lnTo>
                        <a:pt x="2205" y="4477"/>
                      </a:lnTo>
                      <a:lnTo>
                        <a:pt x="1239" y="774"/>
                      </a:lnTo>
                      <a:lnTo>
                        <a:pt x="1349" y="597"/>
                      </a:ln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7"/>
                <p:cNvSpPr/>
                <p:nvPr/>
              </p:nvSpPr>
              <p:spPr>
                <a:xfrm>
                  <a:off x="2347600" y="1356650"/>
                  <a:ext cx="277650" cy="71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" h="28771" extrusionOk="0">
                      <a:moveTo>
                        <a:pt x="7983" y="16192"/>
                      </a:moveTo>
                      <a:cubicBezTo>
                        <a:pt x="8176" y="16192"/>
                        <a:pt x="8309" y="16346"/>
                        <a:pt x="8309" y="16614"/>
                      </a:cubicBezTo>
                      <a:cubicBezTo>
                        <a:pt x="8309" y="16992"/>
                        <a:pt x="8043" y="17450"/>
                        <a:pt x="7717" y="17639"/>
                      </a:cubicBezTo>
                      <a:cubicBezTo>
                        <a:pt x="7623" y="17694"/>
                        <a:pt x="7533" y="17720"/>
                        <a:pt x="7453" y="17720"/>
                      </a:cubicBezTo>
                      <a:cubicBezTo>
                        <a:pt x="7260" y="17720"/>
                        <a:pt x="7126" y="17566"/>
                        <a:pt x="7126" y="17297"/>
                      </a:cubicBezTo>
                      <a:cubicBezTo>
                        <a:pt x="7126" y="16921"/>
                        <a:pt x="7389" y="16463"/>
                        <a:pt x="7717" y="16273"/>
                      </a:cubicBezTo>
                      <a:cubicBezTo>
                        <a:pt x="7813" y="16218"/>
                        <a:pt x="7903" y="16192"/>
                        <a:pt x="7983" y="16192"/>
                      </a:cubicBezTo>
                      <a:close/>
                      <a:moveTo>
                        <a:pt x="8188" y="19229"/>
                      </a:moveTo>
                      <a:cubicBezTo>
                        <a:pt x="8382" y="19229"/>
                        <a:pt x="8516" y="19385"/>
                        <a:pt x="8516" y="19652"/>
                      </a:cubicBezTo>
                      <a:cubicBezTo>
                        <a:pt x="8516" y="20030"/>
                        <a:pt x="8248" y="20487"/>
                        <a:pt x="7923" y="20675"/>
                      </a:cubicBezTo>
                      <a:cubicBezTo>
                        <a:pt x="7828" y="20730"/>
                        <a:pt x="7738" y="20756"/>
                        <a:pt x="7658" y="20756"/>
                      </a:cubicBezTo>
                      <a:cubicBezTo>
                        <a:pt x="7464" y="20756"/>
                        <a:pt x="7332" y="20602"/>
                        <a:pt x="7332" y="20334"/>
                      </a:cubicBezTo>
                      <a:cubicBezTo>
                        <a:pt x="7332" y="19956"/>
                        <a:pt x="7596" y="19500"/>
                        <a:pt x="7923" y="19311"/>
                      </a:cubicBezTo>
                      <a:cubicBezTo>
                        <a:pt x="8018" y="19255"/>
                        <a:pt x="8108" y="19229"/>
                        <a:pt x="8188" y="19229"/>
                      </a:cubicBezTo>
                      <a:close/>
                      <a:moveTo>
                        <a:pt x="9274" y="1"/>
                      </a:moveTo>
                      <a:cubicBezTo>
                        <a:pt x="9223" y="1"/>
                        <a:pt x="9170" y="2"/>
                        <a:pt x="9115" y="5"/>
                      </a:cubicBezTo>
                      <a:cubicBezTo>
                        <a:pt x="8795" y="22"/>
                        <a:pt x="8397" y="87"/>
                        <a:pt x="7888" y="240"/>
                      </a:cubicBezTo>
                      <a:cubicBezTo>
                        <a:pt x="7888" y="240"/>
                        <a:pt x="9026" y="580"/>
                        <a:pt x="9161" y="2091"/>
                      </a:cubicBezTo>
                      <a:cubicBezTo>
                        <a:pt x="9218" y="2728"/>
                        <a:pt x="8373" y="5139"/>
                        <a:pt x="8373" y="5139"/>
                      </a:cubicBezTo>
                      <a:lnTo>
                        <a:pt x="9166" y="6838"/>
                      </a:lnTo>
                      <a:lnTo>
                        <a:pt x="7427" y="15297"/>
                      </a:lnTo>
                      <a:lnTo>
                        <a:pt x="3300" y="8599"/>
                      </a:lnTo>
                      <a:lnTo>
                        <a:pt x="4320" y="5667"/>
                      </a:lnTo>
                      <a:cubicBezTo>
                        <a:pt x="4320" y="5667"/>
                        <a:pt x="2428" y="5158"/>
                        <a:pt x="2162" y="4577"/>
                      </a:cubicBezTo>
                      <a:cubicBezTo>
                        <a:pt x="1122" y="2316"/>
                        <a:pt x="3380" y="1362"/>
                        <a:pt x="3380" y="1362"/>
                      </a:cubicBezTo>
                      <a:lnTo>
                        <a:pt x="3380" y="1362"/>
                      </a:lnTo>
                      <a:cubicBezTo>
                        <a:pt x="2806" y="1588"/>
                        <a:pt x="602" y="2902"/>
                        <a:pt x="1" y="3367"/>
                      </a:cubicBezTo>
                      <a:cubicBezTo>
                        <a:pt x="73" y="3359"/>
                        <a:pt x="146" y="3355"/>
                        <a:pt x="219" y="3355"/>
                      </a:cubicBezTo>
                      <a:cubicBezTo>
                        <a:pt x="251" y="3355"/>
                        <a:pt x="282" y="3355"/>
                        <a:pt x="313" y="3357"/>
                      </a:cubicBezTo>
                      <a:cubicBezTo>
                        <a:pt x="1475" y="3437"/>
                        <a:pt x="2357" y="4454"/>
                        <a:pt x="2282" y="5626"/>
                      </a:cubicBezTo>
                      <a:lnTo>
                        <a:pt x="1434" y="16230"/>
                      </a:lnTo>
                      <a:cubicBezTo>
                        <a:pt x="1425" y="16335"/>
                        <a:pt x="1408" y="16439"/>
                        <a:pt x="1382" y="16542"/>
                      </a:cubicBezTo>
                      <a:cubicBezTo>
                        <a:pt x="1388" y="16600"/>
                        <a:pt x="1400" y="16657"/>
                        <a:pt x="1402" y="16716"/>
                      </a:cubicBezTo>
                      <a:lnTo>
                        <a:pt x="827" y="26921"/>
                      </a:lnTo>
                      <a:cubicBezTo>
                        <a:pt x="827" y="26942"/>
                        <a:pt x="722" y="26957"/>
                        <a:pt x="552" y="26968"/>
                      </a:cubicBezTo>
                      <a:cubicBezTo>
                        <a:pt x="589" y="27078"/>
                        <a:pt x="615" y="27156"/>
                        <a:pt x="621" y="27169"/>
                      </a:cubicBezTo>
                      <a:cubicBezTo>
                        <a:pt x="748" y="27367"/>
                        <a:pt x="874" y="27568"/>
                        <a:pt x="996" y="27770"/>
                      </a:cubicBezTo>
                      <a:cubicBezTo>
                        <a:pt x="1150" y="28032"/>
                        <a:pt x="1242" y="28326"/>
                        <a:pt x="1356" y="28609"/>
                      </a:cubicBezTo>
                      <a:cubicBezTo>
                        <a:pt x="1819" y="28708"/>
                        <a:pt x="2379" y="28771"/>
                        <a:pt x="3056" y="28771"/>
                      </a:cubicBezTo>
                      <a:cubicBezTo>
                        <a:pt x="3655" y="28771"/>
                        <a:pt x="4345" y="28722"/>
                        <a:pt x="5141" y="28607"/>
                      </a:cubicBezTo>
                      <a:cubicBezTo>
                        <a:pt x="5461" y="28561"/>
                        <a:pt x="5727" y="28517"/>
                        <a:pt x="5970" y="28463"/>
                      </a:cubicBezTo>
                      <a:cubicBezTo>
                        <a:pt x="6494" y="28351"/>
                        <a:pt x="6896" y="28202"/>
                        <a:pt x="7427" y="27926"/>
                      </a:cubicBezTo>
                      <a:cubicBezTo>
                        <a:pt x="7507" y="27885"/>
                        <a:pt x="8005" y="22666"/>
                        <a:pt x="8082" y="22621"/>
                      </a:cubicBezTo>
                      <a:cubicBezTo>
                        <a:pt x="8082" y="22621"/>
                        <a:pt x="8083" y="22621"/>
                        <a:pt x="8083" y="22621"/>
                      </a:cubicBezTo>
                      <a:cubicBezTo>
                        <a:pt x="8160" y="22621"/>
                        <a:pt x="8649" y="27195"/>
                        <a:pt x="8725" y="27195"/>
                      </a:cubicBezTo>
                      <a:cubicBezTo>
                        <a:pt x="8725" y="27195"/>
                        <a:pt x="8725" y="27195"/>
                        <a:pt x="8726" y="27195"/>
                      </a:cubicBezTo>
                      <a:cubicBezTo>
                        <a:pt x="9719" y="26605"/>
                        <a:pt x="10324" y="26013"/>
                        <a:pt x="10662" y="25609"/>
                      </a:cubicBezTo>
                      <a:cubicBezTo>
                        <a:pt x="10923" y="25297"/>
                        <a:pt x="11025" y="25095"/>
                        <a:pt x="11025" y="25095"/>
                      </a:cubicBezTo>
                      <a:cubicBezTo>
                        <a:pt x="11105" y="21533"/>
                        <a:pt x="10920" y="11377"/>
                        <a:pt x="10718" y="6176"/>
                      </a:cubicBezTo>
                      <a:cubicBezTo>
                        <a:pt x="10664" y="4789"/>
                        <a:pt x="10608" y="3749"/>
                        <a:pt x="10557" y="3288"/>
                      </a:cubicBezTo>
                      <a:cubicBezTo>
                        <a:pt x="10320" y="1176"/>
                        <a:pt x="10435" y="366"/>
                        <a:pt x="10053" y="161"/>
                      </a:cubicBezTo>
                      <a:cubicBezTo>
                        <a:pt x="9898" y="77"/>
                        <a:pt x="9651" y="1"/>
                        <a:pt x="92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7"/>
                <p:cNvSpPr/>
                <p:nvPr/>
              </p:nvSpPr>
              <p:spPr>
                <a:xfrm>
                  <a:off x="2525750" y="1761475"/>
                  <a:ext cx="29575" cy="3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" h="1527" extrusionOk="0">
                      <a:moveTo>
                        <a:pt x="857" y="0"/>
                      </a:moveTo>
                      <a:cubicBezTo>
                        <a:pt x="778" y="0"/>
                        <a:pt x="688" y="26"/>
                        <a:pt x="593" y="81"/>
                      </a:cubicBezTo>
                      <a:cubicBezTo>
                        <a:pt x="266" y="269"/>
                        <a:pt x="0" y="728"/>
                        <a:pt x="0" y="1104"/>
                      </a:cubicBezTo>
                      <a:cubicBezTo>
                        <a:pt x="0" y="1372"/>
                        <a:pt x="133" y="1527"/>
                        <a:pt x="328" y="1527"/>
                      </a:cubicBezTo>
                      <a:cubicBezTo>
                        <a:pt x="407" y="1527"/>
                        <a:pt x="498" y="1501"/>
                        <a:pt x="593" y="1446"/>
                      </a:cubicBezTo>
                      <a:cubicBezTo>
                        <a:pt x="918" y="1257"/>
                        <a:pt x="1183" y="799"/>
                        <a:pt x="1183" y="421"/>
                      </a:cubicBezTo>
                      <a:cubicBezTo>
                        <a:pt x="1183" y="154"/>
                        <a:pt x="1050" y="0"/>
                        <a:pt x="85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7"/>
                <p:cNvSpPr/>
                <p:nvPr/>
              </p:nvSpPr>
              <p:spPr>
                <a:xfrm>
                  <a:off x="2530875" y="1837375"/>
                  <a:ext cx="29625" cy="3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527" extrusionOk="0">
                      <a:moveTo>
                        <a:pt x="854" y="1"/>
                      </a:moveTo>
                      <a:cubicBezTo>
                        <a:pt x="775" y="1"/>
                        <a:pt x="686" y="26"/>
                        <a:pt x="592" y="80"/>
                      </a:cubicBezTo>
                      <a:cubicBezTo>
                        <a:pt x="265" y="271"/>
                        <a:pt x="1" y="729"/>
                        <a:pt x="1" y="1105"/>
                      </a:cubicBezTo>
                      <a:cubicBezTo>
                        <a:pt x="1" y="1373"/>
                        <a:pt x="134" y="1527"/>
                        <a:pt x="328" y="1527"/>
                      </a:cubicBezTo>
                      <a:cubicBezTo>
                        <a:pt x="407" y="1527"/>
                        <a:pt x="497" y="1501"/>
                        <a:pt x="592" y="1446"/>
                      </a:cubicBezTo>
                      <a:cubicBezTo>
                        <a:pt x="918" y="1258"/>
                        <a:pt x="1185" y="799"/>
                        <a:pt x="1185" y="423"/>
                      </a:cubicBezTo>
                      <a:cubicBezTo>
                        <a:pt x="1185" y="155"/>
                        <a:pt x="1049" y="1"/>
                        <a:pt x="8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7"/>
                <p:cNvSpPr/>
                <p:nvPr/>
              </p:nvSpPr>
              <p:spPr>
                <a:xfrm>
                  <a:off x="2437400" y="1346175"/>
                  <a:ext cx="83350" cy="6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4" h="2656" extrusionOk="0">
                      <a:moveTo>
                        <a:pt x="0" y="0"/>
                      </a:moveTo>
                      <a:lnTo>
                        <a:pt x="0" y="1675"/>
                      </a:lnTo>
                      <a:lnTo>
                        <a:pt x="12" y="1669"/>
                      </a:lnTo>
                      <a:lnTo>
                        <a:pt x="2347" y="2656"/>
                      </a:lnTo>
                      <a:cubicBezTo>
                        <a:pt x="2370" y="2653"/>
                        <a:pt x="2393" y="2649"/>
                        <a:pt x="2414" y="2644"/>
                      </a:cubicBezTo>
                      <a:lnTo>
                        <a:pt x="3334" y="1152"/>
                      </a:lnTo>
                      <a:lnTo>
                        <a:pt x="3334" y="1152"/>
                      </a:lnTo>
                      <a:cubicBezTo>
                        <a:pt x="3156" y="1217"/>
                        <a:pt x="2963" y="1245"/>
                        <a:pt x="2762" y="1245"/>
                      </a:cubicBezTo>
                      <a:cubicBezTo>
                        <a:pt x="1865" y="1245"/>
                        <a:pt x="807" y="680"/>
                        <a:pt x="273" y="285"/>
                      </a:cubicBezTo>
                      <a:cubicBezTo>
                        <a:pt x="209" y="237"/>
                        <a:pt x="145" y="163"/>
                        <a:pt x="82" y="68"/>
                      </a:cubicBezTo>
                      <a:cubicBezTo>
                        <a:pt x="54" y="45"/>
                        <a:pt x="26" y="25"/>
                        <a:pt x="0" y="0"/>
                      </a:cubicBezTo>
                      <a:close/>
                    </a:path>
                  </a:pathLst>
                </a:custGeom>
                <a:solidFill>
                  <a:srgbClr val="7258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7"/>
                <p:cNvSpPr/>
                <p:nvPr/>
              </p:nvSpPr>
              <p:spPr>
                <a:xfrm>
                  <a:off x="2497250" y="1366050"/>
                  <a:ext cx="46425" cy="7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" h="2976" extrusionOk="0">
                      <a:moveTo>
                        <a:pt x="1557" y="0"/>
                      </a:moveTo>
                      <a:lnTo>
                        <a:pt x="1426" y="53"/>
                      </a:lnTo>
                      <a:cubicBezTo>
                        <a:pt x="1359" y="114"/>
                        <a:pt x="1286" y="171"/>
                        <a:pt x="1211" y="222"/>
                      </a:cubicBezTo>
                      <a:cubicBezTo>
                        <a:pt x="1125" y="278"/>
                        <a:pt x="1035" y="324"/>
                        <a:pt x="938" y="357"/>
                      </a:cubicBezTo>
                      <a:lnTo>
                        <a:pt x="20" y="1849"/>
                      </a:lnTo>
                      <a:lnTo>
                        <a:pt x="1" y="1881"/>
                      </a:lnTo>
                      <a:lnTo>
                        <a:pt x="848" y="2477"/>
                      </a:lnTo>
                      <a:lnTo>
                        <a:pt x="1556" y="2976"/>
                      </a:lnTo>
                      <a:lnTo>
                        <a:pt x="1835" y="2056"/>
                      </a:lnTo>
                      <a:lnTo>
                        <a:pt x="1856" y="1355"/>
                      </a:lnTo>
                      <a:lnTo>
                        <a:pt x="155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7"/>
                <p:cNvSpPr/>
                <p:nvPr/>
              </p:nvSpPr>
              <p:spPr>
                <a:xfrm>
                  <a:off x="2432100" y="1387925"/>
                  <a:ext cx="65225" cy="7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9" h="3054" extrusionOk="0">
                      <a:moveTo>
                        <a:pt x="224" y="1"/>
                      </a:moveTo>
                      <a:lnTo>
                        <a:pt x="212" y="5"/>
                      </a:lnTo>
                      <a:lnTo>
                        <a:pt x="0" y="112"/>
                      </a:lnTo>
                      <a:lnTo>
                        <a:pt x="623" y="1764"/>
                      </a:lnTo>
                      <a:lnTo>
                        <a:pt x="1812" y="3053"/>
                      </a:lnTo>
                      <a:lnTo>
                        <a:pt x="2120" y="2259"/>
                      </a:lnTo>
                      <a:lnTo>
                        <a:pt x="2608" y="1006"/>
                      </a:lnTo>
                      <a:lnTo>
                        <a:pt x="2559" y="98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7"/>
                <p:cNvSpPr/>
                <p:nvPr/>
              </p:nvSpPr>
              <p:spPr>
                <a:xfrm>
                  <a:off x="2359050" y="1135300"/>
                  <a:ext cx="205225" cy="21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9" h="8505" extrusionOk="0">
                      <a:moveTo>
                        <a:pt x="4143" y="1"/>
                      </a:moveTo>
                      <a:cubicBezTo>
                        <a:pt x="3622" y="1"/>
                        <a:pt x="2987" y="116"/>
                        <a:pt x="2262" y="673"/>
                      </a:cubicBezTo>
                      <a:cubicBezTo>
                        <a:pt x="1" y="2413"/>
                        <a:pt x="789" y="5246"/>
                        <a:pt x="1495" y="6319"/>
                      </a:cubicBezTo>
                      <a:cubicBezTo>
                        <a:pt x="2063" y="7181"/>
                        <a:pt x="2587" y="7944"/>
                        <a:pt x="3134" y="8437"/>
                      </a:cubicBezTo>
                      <a:cubicBezTo>
                        <a:pt x="3162" y="8460"/>
                        <a:pt x="3190" y="8481"/>
                        <a:pt x="3216" y="8504"/>
                      </a:cubicBezTo>
                      <a:cubicBezTo>
                        <a:pt x="3124" y="8365"/>
                        <a:pt x="3036" y="8183"/>
                        <a:pt x="2952" y="7976"/>
                      </a:cubicBezTo>
                      <a:cubicBezTo>
                        <a:pt x="2855" y="7619"/>
                        <a:pt x="2760" y="7338"/>
                        <a:pt x="2686" y="7128"/>
                      </a:cubicBezTo>
                      <a:cubicBezTo>
                        <a:pt x="2518" y="6964"/>
                        <a:pt x="2380" y="6732"/>
                        <a:pt x="2282" y="6499"/>
                      </a:cubicBezTo>
                      <a:cubicBezTo>
                        <a:pt x="2141" y="6189"/>
                        <a:pt x="2014" y="5808"/>
                        <a:pt x="2119" y="5511"/>
                      </a:cubicBezTo>
                      <a:cubicBezTo>
                        <a:pt x="2189" y="5310"/>
                        <a:pt x="2357" y="5205"/>
                        <a:pt x="2531" y="5205"/>
                      </a:cubicBezTo>
                      <a:cubicBezTo>
                        <a:pt x="2575" y="5205"/>
                        <a:pt x="2620" y="5211"/>
                        <a:pt x="2663" y="5225"/>
                      </a:cubicBezTo>
                      <a:cubicBezTo>
                        <a:pt x="2875" y="5294"/>
                        <a:pt x="3067" y="5506"/>
                        <a:pt x="3198" y="5750"/>
                      </a:cubicBezTo>
                      <a:cubicBezTo>
                        <a:pt x="3312" y="5957"/>
                        <a:pt x="3464" y="6325"/>
                        <a:pt x="3561" y="6601"/>
                      </a:cubicBezTo>
                      <a:cubicBezTo>
                        <a:pt x="3775" y="6635"/>
                        <a:pt x="3951" y="6663"/>
                        <a:pt x="4005" y="6663"/>
                      </a:cubicBezTo>
                      <a:cubicBezTo>
                        <a:pt x="4012" y="6663"/>
                        <a:pt x="4016" y="6663"/>
                        <a:pt x="4019" y="6662"/>
                      </a:cubicBezTo>
                      <a:cubicBezTo>
                        <a:pt x="4205" y="6609"/>
                        <a:pt x="4051" y="6302"/>
                        <a:pt x="4028" y="6105"/>
                      </a:cubicBezTo>
                      <a:cubicBezTo>
                        <a:pt x="3996" y="5788"/>
                        <a:pt x="4062" y="5509"/>
                        <a:pt x="4052" y="5202"/>
                      </a:cubicBezTo>
                      <a:cubicBezTo>
                        <a:pt x="4044" y="4893"/>
                        <a:pt x="4018" y="4575"/>
                        <a:pt x="4072" y="4300"/>
                      </a:cubicBezTo>
                      <a:cubicBezTo>
                        <a:pt x="4234" y="3448"/>
                        <a:pt x="5376" y="3522"/>
                        <a:pt x="6121" y="3225"/>
                      </a:cubicBezTo>
                      <a:cubicBezTo>
                        <a:pt x="6139" y="3226"/>
                        <a:pt x="6153" y="3228"/>
                        <a:pt x="6153" y="3228"/>
                      </a:cubicBezTo>
                      <a:cubicBezTo>
                        <a:pt x="6153" y="3228"/>
                        <a:pt x="6566" y="3036"/>
                        <a:pt x="7276" y="2942"/>
                      </a:cubicBezTo>
                      <a:cubicBezTo>
                        <a:pt x="7336" y="2934"/>
                        <a:pt x="7397" y="2930"/>
                        <a:pt x="7458" y="2930"/>
                      </a:cubicBezTo>
                      <a:cubicBezTo>
                        <a:pt x="7739" y="2930"/>
                        <a:pt x="8004" y="3031"/>
                        <a:pt x="8136" y="3356"/>
                      </a:cubicBezTo>
                      <a:cubicBezTo>
                        <a:pt x="8163" y="3497"/>
                        <a:pt x="8179" y="3639"/>
                        <a:pt x="8187" y="3781"/>
                      </a:cubicBezTo>
                      <a:cubicBezTo>
                        <a:pt x="8192" y="3727"/>
                        <a:pt x="8200" y="3671"/>
                        <a:pt x="8202" y="3617"/>
                      </a:cubicBezTo>
                      <a:cubicBezTo>
                        <a:pt x="8209" y="3506"/>
                        <a:pt x="8207" y="3394"/>
                        <a:pt x="8204" y="3282"/>
                      </a:cubicBezTo>
                      <a:cubicBezTo>
                        <a:pt x="8204" y="2983"/>
                        <a:pt x="8191" y="2684"/>
                        <a:pt x="8140" y="2394"/>
                      </a:cubicBezTo>
                      <a:cubicBezTo>
                        <a:pt x="8061" y="1192"/>
                        <a:pt x="5934" y="55"/>
                        <a:pt x="4592" y="24"/>
                      </a:cubicBezTo>
                      <a:cubicBezTo>
                        <a:pt x="4454" y="12"/>
                        <a:pt x="4304" y="1"/>
                        <a:pt x="4143" y="1"/>
                      </a:cubicBezTo>
                      <a:close/>
                    </a:path>
                  </a:pathLst>
                </a:custGeom>
                <a:solidFill>
                  <a:srgbClr val="44383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7"/>
                <p:cNvSpPr/>
                <p:nvPr/>
              </p:nvSpPr>
              <p:spPr>
                <a:xfrm>
                  <a:off x="2409350" y="1208525"/>
                  <a:ext cx="154725" cy="1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9" h="6752" extrusionOk="0">
                      <a:moveTo>
                        <a:pt x="5445" y="1"/>
                      </a:moveTo>
                      <a:cubicBezTo>
                        <a:pt x="5384" y="1"/>
                        <a:pt x="5323" y="5"/>
                        <a:pt x="5262" y="13"/>
                      </a:cubicBezTo>
                      <a:cubicBezTo>
                        <a:pt x="4553" y="107"/>
                        <a:pt x="4139" y="299"/>
                        <a:pt x="4139" y="299"/>
                      </a:cubicBezTo>
                      <a:cubicBezTo>
                        <a:pt x="4139" y="299"/>
                        <a:pt x="4126" y="297"/>
                        <a:pt x="4108" y="296"/>
                      </a:cubicBezTo>
                      <a:cubicBezTo>
                        <a:pt x="3362" y="593"/>
                        <a:pt x="2221" y="519"/>
                        <a:pt x="2058" y="1371"/>
                      </a:cubicBezTo>
                      <a:cubicBezTo>
                        <a:pt x="2004" y="1646"/>
                        <a:pt x="2029" y="1964"/>
                        <a:pt x="2040" y="2273"/>
                      </a:cubicBezTo>
                      <a:cubicBezTo>
                        <a:pt x="2050" y="2582"/>
                        <a:pt x="1983" y="2859"/>
                        <a:pt x="2014" y="3176"/>
                      </a:cubicBezTo>
                      <a:cubicBezTo>
                        <a:pt x="2037" y="3373"/>
                        <a:pt x="2193" y="3682"/>
                        <a:pt x="2006" y="3733"/>
                      </a:cubicBezTo>
                      <a:cubicBezTo>
                        <a:pt x="2003" y="3734"/>
                        <a:pt x="1998" y="3734"/>
                        <a:pt x="1992" y="3734"/>
                      </a:cubicBezTo>
                      <a:cubicBezTo>
                        <a:pt x="1938" y="3734"/>
                        <a:pt x="1761" y="3706"/>
                        <a:pt x="1548" y="3672"/>
                      </a:cubicBezTo>
                      <a:cubicBezTo>
                        <a:pt x="1451" y="3396"/>
                        <a:pt x="1298" y="3030"/>
                        <a:pt x="1185" y="2821"/>
                      </a:cubicBezTo>
                      <a:cubicBezTo>
                        <a:pt x="1053" y="2577"/>
                        <a:pt x="861" y="2365"/>
                        <a:pt x="649" y="2296"/>
                      </a:cubicBezTo>
                      <a:cubicBezTo>
                        <a:pt x="606" y="2282"/>
                        <a:pt x="562" y="2276"/>
                        <a:pt x="518" y="2276"/>
                      </a:cubicBezTo>
                      <a:cubicBezTo>
                        <a:pt x="343" y="2276"/>
                        <a:pt x="175" y="2381"/>
                        <a:pt x="106" y="2582"/>
                      </a:cubicBezTo>
                      <a:cubicBezTo>
                        <a:pt x="1" y="2879"/>
                        <a:pt x="127" y="3260"/>
                        <a:pt x="268" y="3570"/>
                      </a:cubicBezTo>
                      <a:cubicBezTo>
                        <a:pt x="367" y="3803"/>
                        <a:pt x="505" y="4035"/>
                        <a:pt x="672" y="4199"/>
                      </a:cubicBezTo>
                      <a:cubicBezTo>
                        <a:pt x="746" y="4409"/>
                        <a:pt x="841" y="4690"/>
                        <a:pt x="938" y="5047"/>
                      </a:cubicBezTo>
                      <a:cubicBezTo>
                        <a:pt x="1024" y="5254"/>
                        <a:pt x="1112" y="5436"/>
                        <a:pt x="1204" y="5575"/>
                      </a:cubicBezTo>
                      <a:cubicBezTo>
                        <a:pt x="1267" y="5669"/>
                        <a:pt x="1329" y="5743"/>
                        <a:pt x="1393" y="5791"/>
                      </a:cubicBezTo>
                      <a:cubicBezTo>
                        <a:pt x="1928" y="6187"/>
                        <a:pt x="2985" y="6752"/>
                        <a:pt x="3882" y="6752"/>
                      </a:cubicBezTo>
                      <a:cubicBezTo>
                        <a:pt x="4084" y="6752"/>
                        <a:pt x="4278" y="6723"/>
                        <a:pt x="4456" y="6658"/>
                      </a:cubicBezTo>
                      <a:cubicBezTo>
                        <a:pt x="4551" y="6625"/>
                        <a:pt x="4643" y="6579"/>
                        <a:pt x="4727" y="6523"/>
                      </a:cubicBezTo>
                      <a:cubicBezTo>
                        <a:pt x="4802" y="6470"/>
                        <a:pt x="4875" y="6415"/>
                        <a:pt x="4942" y="6352"/>
                      </a:cubicBezTo>
                      <a:cubicBezTo>
                        <a:pt x="4953" y="6342"/>
                        <a:pt x="4963" y="6332"/>
                        <a:pt x="4975" y="6321"/>
                      </a:cubicBezTo>
                      <a:cubicBezTo>
                        <a:pt x="6011" y="5344"/>
                        <a:pt x="6188" y="3212"/>
                        <a:pt x="6187" y="1117"/>
                      </a:cubicBezTo>
                      <a:cubicBezTo>
                        <a:pt x="6187" y="1025"/>
                        <a:pt x="6179" y="939"/>
                        <a:pt x="6174" y="854"/>
                      </a:cubicBezTo>
                      <a:cubicBezTo>
                        <a:pt x="6165" y="710"/>
                        <a:pt x="6147" y="568"/>
                        <a:pt x="6121" y="427"/>
                      </a:cubicBezTo>
                      <a:cubicBezTo>
                        <a:pt x="5991" y="102"/>
                        <a:pt x="5727" y="1"/>
                        <a:pt x="5445" y="1"/>
                      </a:cubicBezTo>
                      <a:close/>
                    </a:path>
                  </a:pathLst>
                </a:custGeom>
                <a:solidFill>
                  <a:srgbClr val="725842"/>
                </a:solidFill>
                <a:ln w="9525" cap="flat" cmpd="sng">
                  <a:solidFill>
                    <a:srgbClr val="72584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7"/>
                <p:cNvSpPr/>
                <p:nvPr/>
              </p:nvSpPr>
              <p:spPr>
                <a:xfrm>
                  <a:off x="2375675" y="1390725"/>
                  <a:ext cx="157650" cy="3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6" h="13936" extrusionOk="0">
                      <a:moveTo>
                        <a:pt x="2257" y="0"/>
                      </a:moveTo>
                      <a:cubicBezTo>
                        <a:pt x="2257" y="0"/>
                        <a:pt x="1" y="954"/>
                        <a:pt x="1040" y="3216"/>
                      </a:cubicBezTo>
                      <a:cubicBezTo>
                        <a:pt x="1307" y="3795"/>
                        <a:pt x="3198" y="4306"/>
                        <a:pt x="3198" y="4306"/>
                      </a:cubicBezTo>
                      <a:lnTo>
                        <a:pt x="2179" y="7236"/>
                      </a:lnTo>
                      <a:lnTo>
                        <a:pt x="6305" y="13936"/>
                      </a:lnTo>
                      <a:lnTo>
                        <a:pt x="6305" y="13936"/>
                      </a:lnTo>
                      <a:lnTo>
                        <a:pt x="4363" y="7252"/>
                      </a:lnTo>
                      <a:lnTo>
                        <a:pt x="22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7"/>
                <p:cNvSpPr/>
                <p:nvPr/>
              </p:nvSpPr>
              <p:spPr>
                <a:xfrm>
                  <a:off x="2533300" y="1362675"/>
                  <a:ext cx="44775" cy="3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" h="15058" extrusionOk="0">
                      <a:moveTo>
                        <a:pt x="462" y="1"/>
                      </a:moveTo>
                      <a:lnTo>
                        <a:pt x="414" y="1490"/>
                      </a:lnTo>
                      <a:lnTo>
                        <a:pt x="395" y="2191"/>
                      </a:lnTo>
                      <a:lnTo>
                        <a:pt x="262" y="6492"/>
                      </a:lnTo>
                      <a:lnTo>
                        <a:pt x="0" y="15058"/>
                      </a:lnTo>
                      <a:lnTo>
                        <a:pt x="1739" y="6599"/>
                      </a:lnTo>
                      <a:lnTo>
                        <a:pt x="945" y="4899"/>
                      </a:lnTo>
                      <a:cubicBezTo>
                        <a:pt x="945" y="4899"/>
                        <a:pt x="1790" y="2488"/>
                        <a:pt x="1735" y="1851"/>
                      </a:cubicBezTo>
                      <a:cubicBezTo>
                        <a:pt x="1598" y="340"/>
                        <a:pt x="462" y="1"/>
                        <a:pt x="4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7"/>
                <p:cNvSpPr/>
                <p:nvPr/>
              </p:nvSpPr>
              <p:spPr>
                <a:xfrm>
                  <a:off x="2307650" y="2029650"/>
                  <a:ext cx="86750" cy="1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0" h="4596" extrusionOk="0">
                      <a:moveTo>
                        <a:pt x="137" y="1"/>
                      </a:moveTo>
                      <a:cubicBezTo>
                        <a:pt x="117" y="152"/>
                        <a:pt x="104" y="291"/>
                        <a:pt x="99" y="405"/>
                      </a:cubicBezTo>
                      <a:cubicBezTo>
                        <a:pt x="83" y="702"/>
                        <a:pt x="63" y="933"/>
                        <a:pt x="32" y="1237"/>
                      </a:cubicBezTo>
                      <a:cubicBezTo>
                        <a:pt x="6" y="1526"/>
                        <a:pt x="1" y="1819"/>
                        <a:pt x="21" y="2109"/>
                      </a:cubicBezTo>
                      <a:cubicBezTo>
                        <a:pt x="67" y="2609"/>
                        <a:pt x="103" y="2945"/>
                        <a:pt x="142" y="3392"/>
                      </a:cubicBezTo>
                      <a:cubicBezTo>
                        <a:pt x="149" y="3472"/>
                        <a:pt x="157" y="3550"/>
                        <a:pt x="163" y="3640"/>
                      </a:cubicBezTo>
                      <a:cubicBezTo>
                        <a:pt x="173" y="3737"/>
                        <a:pt x="185" y="3839"/>
                        <a:pt x="254" y="3912"/>
                      </a:cubicBezTo>
                      <a:cubicBezTo>
                        <a:pt x="277" y="3939"/>
                        <a:pt x="298" y="3951"/>
                        <a:pt x="317" y="3951"/>
                      </a:cubicBezTo>
                      <a:cubicBezTo>
                        <a:pt x="433" y="3951"/>
                        <a:pt x="500" y="3534"/>
                        <a:pt x="567" y="3147"/>
                      </a:cubicBezTo>
                      <a:cubicBezTo>
                        <a:pt x="605" y="2929"/>
                        <a:pt x="641" y="2719"/>
                        <a:pt x="687" y="2600"/>
                      </a:cubicBezTo>
                      <a:lnTo>
                        <a:pt x="687" y="2600"/>
                      </a:lnTo>
                      <a:cubicBezTo>
                        <a:pt x="673" y="2769"/>
                        <a:pt x="669" y="2929"/>
                        <a:pt x="663" y="3091"/>
                      </a:cubicBezTo>
                      <a:cubicBezTo>
                        <a:pt x="650" y="3425"/>
                        <a:pt x="654" y="3758"/>
                        <a:pt x="677" y="4090"/>
                      </a:cubicBezTo>
                      <a:cubicBezTo>
                        <a:pt x="685" y="4199"/>
                        <a:pt x="730" y="4410"/>
                        <a:pt x="882" y="4410"/>
                      </a:cubicBezTo>
                      <a:cubicBezTo>
                        <a:pt x="895" y="4410"/>
                        <a:pt x="909" y="4409"/>
                        <a:pt x="924" y="4405"/>
                      </a:cubicBezTo>
                      <a:cubicBezTo>
                        <a:pt x="1078" y="4371"/>
                        <a:pt x="1114" y="4149"/>
                        <a:pt x="1124" y="4034"/>
                      </a:cubicBezTo>
                      <a:cubicBezTo>
                        <a:pt x="1149" y="3761"/>
                        <a:pt x="1175" y="3489"/>
                        <a:pt x="1201" y="3218"/>
                      </a:cubicBezTo>
                      <a:lnTo>
                        <a:pt x="1201" y="3218"/>
                      </a:lnTo>
                      <a:cubicBezTo>
                        <a:pt x="1172" y="3628"/>
                        <a:pt x="1173" y="4041"/>
                        <a:pt x="1239" y="4449"/>
                      </a:cubicBezTo>
                      <a:cubicBezTo>
                        <a:pt x="1249" y="4528"/>
                        <a:pt x="1313" y="4589"/>
                        <a:pt x="1392" y="4596"/>
                      </a:cubicBezTo>
                      <a:cubicBezTo>
                        <a:pt x="1395" y="4596"/>
                        <a:pt x="1398" y="4596"/>
                        <a:pt x="1401" y="4596"/>
                      </a:cubicBezTo>
                      <a:cubicBezTo>
                        <a:pt x="1509" y="4596"/>
                        <a:pt x="1579" y="4488"/>
                        <a:pt x="1625" y="4344"/>
                      </a:cubicBezTo>
                      <a:cubicBezTo>
                        <a:pt x="1697" y="4121"/>
                        <a:pt x="1712" y="3816"/>
                        <a:pt x="1710" y="3704"/>
                      </a:cubicBezTo>
                      <a:cubicBezTo>
                        <a:pt x="1712" y="3302"/>
                        <a:pt x="1709" y="2901"/>
                        <a:pt x="1709" y="2497"/>
                      </a:cubicBezTo>
                      <a:lnTo>
                        <a:pt x="1709" y="2497"/>
                      </a:lnTo>
                      <a:cubicBezTo>
                        <a:pt x="1720" y="2971"/>
                        <a:pt x="1768" y="3444"/>
                        <a:pt x="1850" y="3912"/>
                      </a:cubicBezTo>
                      <a:cubicBezTo>
                        <a:pt x="1868" y="4022"/>
                        <a:pt x="1901" y="4233"/>
                        <a:pt x="2044" y="4233"/>
                      </a:cubicBezTo>
                      <a:cubicBezTo>
                        <a:pt x="2044" y="4233"/>
                        <a:pt x="2044" y="4233"/>
                        <a:pt x="2044" y="4233"/>
                      </a:cubicBezTo>
                      <a:cubicBezTo>
                        <a:pt x="2331" y="4233"/>
                        <a:pt x="2270" y="3032"/>
                        <a:pt x="2259" y="2796"/>
                      </a:cubicBezTo>
                      <a:cubicBezTo>
                        <a:pt x="2254" y="2379"/>
                        <a:pt x="2244" y="1968"/>
                        <a:pt x="2234" y="1554"/>
                      </a:cubicBezTo>
                      <a:lnTo>
                        <a:pt x="2234" y="1554"/>
                      </a:lnTo>
                      <a:cubicBezTo>
                        <a:pt x="2308" y="1672"/>
                        <a:pt x="2417" y="1792"/>
                        <a:pt x="2481" y="1919"/>
                      </a:cubicBezTo>
                      <a:cubicBezTo>
                        <a:pt x="2630" y="2216"/>
                        <a:pt x="2786" y="2771"/>
                        <a:pt x="3187" y="2771"/>
                      </a:cubicBezTo>
                      <a:cubicBezTo>
                        <a:pt x="3236" y="2771"/>
                        <a:pt x="3289" y="2763"/>
                        <a:pt x="3346" y="2745"/>
                      </a:cubicBezTo>
                      <a:cubicBezTo>
                        <a:pt x="3381" y="2738"/>
                        <a:pt x="3417" y="2720"/>
                        <a:pt x="3425" y="2687"/>
                      </a:cubicBezTo>
                      <a:cubicBezTo>
                        <a:pt x="3469" y="2541"/>
                        <a:pt x="3202" y="2198"/>
                        <a:pt x="3134" y="2080"/>
                      </a:cubicBezTo>
                      <a:cubicBezTo>
                        <a:pt x="3065" y="1955"/>
                        <a:pt x="3004" y="1824"/>
                        <a:pt x="2954" y="1689"/>
                      </a:cubicBezTo>
                      <a:cubicBezTo>
                        <a:pt x="2842" y="1406"/>
                        <a:pt x="2750" y="1112"/>
                        <a:pt x="2594" y="850"/>
                      </a:cubicBezTo>
                      <a:cubicBezTo>
                        <a:pt x="2472" y="648"/>
                        <a:pt x="2346" y="447"/>
                        <a:pt x="2219" y="249"/>
                      </a:cubicBezTo>
                      <a:cubicBezTo>
                        <a:pt x="2213" y="236"/>
                        <a:pt x="2187" y="158"/>
                        <a:pt x="2152" y="48"/>
                      </a:cubicBezTo>
                      <a:cubicBezTo>
                        <a:pt x="2002" y="57"/>
                        <a:pt x="1800" y="62"/>
                        <a:pt x="1576" y="62"/>
                      </a:cubicBezTo>
                      <a:cubicBezTo>
                        <a:pt x="1107" y="62"/>
                        <a:pt x="540" y="42"/>
                        <a:pt x="137" y="1"/>
                      </a:cubicBezTo>
                      <a:close/>
                    </a:path>
                  </a:pathLst>
                </a:custGeom>
                <a:solidFill>
                  <a:srgbClr val="7258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7"/>
                <p:cNvSpPr/>
                <p:nvPr/>
              </p:nvSpPr>
              <p:spPr>
                <a:xfrm>
                  <a:off x="2286525" y="1440550"/>
                  <a:ext cx="120025" cy="5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1" h="23626" extrusionOk="0">
                      <a:moveTo>
                        <a:pt x="2663" y="0"/>
                      </a:moveTo>
                      <a:cubicBezTo>
                        <a:pt x="2590" y="0"/>
                        <a:pt x="2518" y="4"/>
                        <a:pt x="2445" y="12"/>
                      </a:cubicBezTo>
                      <a:cubicBezTo>
                        <a:pt x="1399" y="96"/>
                        <a:pt x="573" y="939"/>
                        <a:pt x="509" y="1985"/>
                      </a:cubicBezTo>
                      <a:lnTo>
                        <a:pt x="12" y="13188"/>
                      </a:lnTo>
                      <a:cubicBezTo>
                        <a:pt x="10" y="13207"/>
                        <a:pt x="15" y="13222"/>
                        <a:pt x="13" y="13240"/>
                      </a:cubicBezTo>
                      <a:cubicBezTo>
                        <a:pt x="8" y="13296"/>
                        <a:pt x="0" y="13352"/>
                        <a:pt x="0" y="13408"/>
                      </a:cubicBezTo>
                      <a:lnTo>
                        <a:pt x="465" y="23438"/>
                      </a:lnTo>
                      <a:cubicBezTo>
                        <a:pt x="465" y="23492"/>
                        <a:pt x="678" y="23534"/>
                        <a:pt x="981" y="23565"/>
                      </a:cubicBezTo>
                      <a:cubicBezTo>
                        <a:pt x="1384" y="23606"/>
                        <a:pt x="1951" y="23626"/>
                        <a:pt x="2420" y="23626"/>
                      </a:cubicBezTo>
                      <a:cubicBezTo>
                        <a:pt x="2644" y="23626"/>
                        <a:pt x="2845" y="23621"/>
                        <a:pt x="2995" y="23612"/>
                      </a:cubicBezTo>
                      <a:cubicBezTo>
                        <a:pt x="3165" y="23601"/>
                        <a:pt x="3270" y="23586"/>
                        <a:pt x="3270" y="23563"/>
                      </a:cubicBezTo>
                      <a:lnTo>
                        <a:pt x="3845" y="13360"/>
                      </a:lnTo>
                      <a:cubicBezTo>
                        <a:pt x="3845" y="13299"/>
                        <a:pt x="3831" y="13244"/>
                        <a:pt x="3825" y="13186"/>
                      </a:cubicBezTo>
                      <a:cubicBezTo>
                        <a:pt x="3851" y="13083"/>
                        <a:pt x="3868" y="12979"/>
                        <a:pt x="3877" y="12872"/>
                      </a:cubicBezTo>
                      <a:lnTo>
                        <a:pt x="4725" y="2270"/>
                      </a:lnTo>
                      <a:cubicBezTo>
                        <a:pt x="4800" y="1096"/>
                        <a:pt x="3918" y="81"/>
                        <a:pt x="2757" y="2"/>
                      </a:cubicBezTo>
                      <a:cubicBezTo>
                        <a:pt x="2726" y="1"/>
                        <a:pt x="2694" y="0"/>
                        <a:pt x="26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0" name="Google Shape;320;p27"/>
              <p:cNvGrpSpPr/>
              <p:nvPr/>
            </p:nvGrpSpPr>
            <p:grpSpPr>
              <a:xfrm>
                <a:off x="2801331" y="2007481"/>
                <a:ext cx="1138269" cy="2192353"/>
                <a:chOff x="1175850" y="3081025"/>
                <a:chExt cx="856550" cy="1649750"/>
              </a:xfrm>
            </p:grpSpPr>
            <p:sp>
              <p:nvSpPr>
                <p:cNvPr id="321" name="Google Shape;321;p27"/>
                <p:cNvSpPr/>
                <p:nvPr/>
              </p:nvSpPr>
              <p:spPr>
                <a:xfrm>
                  <a:off x="1884300" y="3524075"/>
                  <a:ext cx="81350" cy="8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4" h="3432" extrusionOk="0">
                      <a:moveTo>
                        <a:pt x="879" y="0"/>
                      </a:moveTo>
                      <a:cubicBezTo>
                        <a:pt x="725" y="0"/>
                        <a:pt x="575" y="17"/>
                        <a:pt x="436" y="51"/>
                      </a:cubicBezTo>
                      <a:lnTo>
                        <a:pt x="0" y="217"/>
                      </a:lnTo>
                      <a:cubicBezTo>
                        <a:pt x="1797" y="269"/>
                        <a:pt x="2546" y="2036"/>
                        <a:pt x="2914" y="3432"/>
                      </a:cubicBezTo>
                      <a:cubicBezTo>
                        <a:pt x="3130" y="3069"/>
                        <a:pt x="3254" y="2706"/>
                        <a:pt x="3247" y="2455"/>
                      </a:cubicBezTo>
                      <a:cubicBezTo>
                        <a:pt x="3206" y="780"/>
                        <a:pt x="1927" y="0"/>
                        <a:pt x="87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7"/>
                <p:cNvSpPr/>
                <p:nvPr/>
              </p:nvSpPr>
              <p:spPr>
                <a:xfrm>
                  <a:off x="1175850" y="3481525"/>
                  <a:ext cx="263100" cy="9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4" h="39878" extrusionOk="0">
                      <a:moveTo>
                        <a:pt x="9630" y="0"/>
                      </a:moveTo>
                      <a:lnTo>
                        <a:pt x="1" y="39147"/>
                      </a:lnTo>
                      <a:lnTo>
                        <a:pt x="1393" y="39878"/>
                      </a:lnTo>
                      <a:lnTo>
                        <a:pt x="10524" y="2766"/>
                      </a:lnTo>
                      <a:lnTo>
                        <a:pt x="10113" y="1528"/>
                      </a:lnTo>
                      <a:cubicBezTo>
                        <a:pt x="10007" y="1134"/>
                        <a:pt x="9814" y="575"/>
                        <a:pt x="963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7"/>
                <p:cNvSpPr/>
                <p:nvPr/>
              </p:nvSpPr>
              <p:spPr>
                <a:xfrm>
                  <a:off x="1698000" y="3713800"/>
                  <a:ext cx="40525" cy="1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4734" extrusionOk="0">
                      <a:moveTo>
                        <a:pt x="989" y="1"/>
                      </a:moveTo>
                      <a:lnTo>
                        <a:pt x="0" y="320"/>
                      </a:lnTo>
                      <a:lnTo>
                        <a:pt x="1621" y="4734"/>
                      </a:lnTo>
                      <a:cubicBezTo>
                        <a:pt x="1391" y="3274"/>
                        <a:pt x="1194" y="1919"/>
                        <a:pt x="1072" y="881"/>
                      </a:cubicBezTo>
                      <a:cubicBezTo>
                        <a:pt x="1038" y="572"/>
                        <a:pt x="1010" y="280"/>
                        <a:pt x="98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7"/>
                <p:cNvSpPr/>
                <p:nvPr/>
              </p:nvSpPr>
              <p:spPr>
                <a:xfrm>
                  <a:off x="1614850" y="3475500"/>
                  <a:ext cx="81000" cy="1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0" h="5602" extrusionOk="0">
                      <a:moveTo>
                        <a:pt x="1387" y="0"/>
                      </a:moveTo>
                      <a:lnTo>
                        <a:pt x="1" y="805"/>
                      </a:lnTo>
                      <a:lnTo>
                        <a:pt x="1764" y="5602"/>
                      </a:lnTo>
                      <a:lnTo>
                        <a:pt x="3239" y="5040"/>
                      </a:lnTo>
                      <a:lnTo>
                        <a:pt x="3159" y="4822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7"/>
                <p:cNvSpPr/>
                <p:nvPr/>
              </p:nvSpPr>
              <p:spPr>
                <a:xfrm>
                  <a:off x="1332425" y="3083425"/>
                  <a:ext cx="1300" cy="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" h="22" extrusionOk="0">
                      <a:moveTo>
                        <a:pt x="52" y="0"/>
                      </a:moveTo>
                      <a:cubicBezTo>
                        <a:pt x="34" y="8"/>
                        <a:pt x="19" y="13"/>
                        <a:pt x="1" y="21"/>
                      </a:cubicBezTo>
                      <a:cubicBezTo>
                        <a:pt x="17" y="15"/>
                        <a:pt x="34" y="8"/>
                        <a:pt x="52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7"/>
                <p:cNvSpPr/>
                <p:nvPr/>
              </p:nvSpPr>
              <p:spPr>
                <a:xfrm>
                  <a:off x="1340075" y="3081325"/>
                  <a:ext cx="2275" cy="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11" extrusionOk="0">
                      <a:moveTo>
                        <a:pt x="91" y="0"/>
                      </a:moveTo>
                      <a:lnTo>
                        <a:pt x="91" y="0"/>
                      </a:lnTo>
                      <a:cubicBezTo>
                        <a:pt x="61" y="4"/>
                        <a:pt x="25" y="5"/>
                        <a:pt x="0" y="10"/>
                      </a:cubicBezTo>
                      <a:cubicBezTo>
                        <a:pt x="27" y="5"/>
                        <a:pt x="61" y="4"/>
                        <a:pt x="91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7"/>
                <p:cNvSpPr/>
                <p:nvPr/>
              </p:nvSpPr>
              <p:spPr>
                <a:xfrm>
                  <a:off x="1353650" y="3082100"/>
                  <a:ext cx="2875" cy="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37" extrusionOk="0">
                      <a:moveTo>
                        <a:pt x="1" y="0"/>
                      </a:moveTo>
                      <a:cubicBezTo>
                        <a:pt x="5" y="2"/>
                        <a:pt x="10" y="3"/>
                        <a:pt x="15" y="4"/>
                      </a:cubicBezTo>
                      <a:lnTo>
                        <a:pt x="15" y="4"/>
                      </a:lnTo>
                      <a:cubicBezTo>
                        <a:pt x="10" y="3"/>
                        <a:pt x="6" y="2"/>
                        <a:pt x="1" y="0"/>
                      </a:cubicBezTo>
                      <a:close/>
                      <a:moveTo>
                        <a:pt x="15" y="4"/>
                      </a:moveTo>
                      <a:lnTo>
                        <a:pt x="15" y="4"/>
                      </a:lnTo>
                      <a:cubicBezTo>
                        <a:pt x="43" y="12"/>
                        <a:pt x="71" y="21"/>
                        <a:pt x="99" y="31"/>
                      </a:cubicBezTo>
                      <a:lnTo>
                        <a:pt x="99" y="31"/>
                      </a:lnTo>
                      <a:cubicBezTo>
                        <a:pt x="75" y="22"/>
                        <a:pt x="51" y="14"/>
                        <a:pt x="31" y="7"/>
                      </a:cubicBezTo>
                      <a:cubicBezTo>
                        <a:pt x="26" y="6"/>
                        <a:pt x="21" y="5"/>
                        <a:pt x="15" y="4"/>
                      </a:cubicBezTo>
                      <a:close/>
                      <a:moveTo>
                        <a:pt x="99" y="31"/>
                      </a:moveTo>
                      <a:cubicBezTo>
                        <a:pt x="104" y="33"/>
                        <a:pt x="109" y="35"/>
                        <a:pt x="114" y="37"/>
                      </a:cubicBezTo>
                      <a:cubicBezTo>
                        <a:pt x="109" y="35"/>
                        <a:pt x="104" y="33"/>
                        <a:pt x="99" y="3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7"/>
                <p:cNvSpPr/>
                <p:nvPr/>
              </p:nvSpPr>
              <p:spPr>
                <a:xfrm>
                  <a:off x="1349800" y="3081350"/>
                  <a:ext cx="3150" cy="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24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3" y="7"/>
                        <a:pt x="84" y="14"/>
                        <a:pt x="125" y="24"/>
                      </a:cubicBezTo>
                      <a:cubicBezTo>
                        <a:pt x="84" y="14"/>
                        <a:pt x="43" y="6"/>
                        <a:pt x="1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7"/>
                <p:cNvSpPr/>
                <p:nvPr/>
              </p:nvSpPr>
              <p:spPr>
                <a:xfrm>
                  <a:off x="1345700" y="3081025"/>
                  <a:ext cx="425" cy="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2" extrusionOk="0">
                      <a:moveTo>
                        <a:pt x="0" y="1"/>
                      </a:moveTo>
                      <a:cubicBezTo>
                        <a:pt x="5" y="1"/>
                        <a:pt x="8" y="2"/>
                        <a:pt x="11" y="2"/>
                      </a:cubicBezTo>
                      <a:cubicBezTo>
                        <a:pt x="13" y="2"/>
                        <a:pt x="15" y="1"/>
                        <a:pt x="17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7"/>
                <p:cNvSpPr/>
                <p:nvPr/>
              </p:nvSpPr>
              <p:spPr>
                <a:xfrm>
                  <a:off x="1327050" y="3086450"/>
                  <a:ext cx="850" cy="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4" extrusionOk="0">
                      <a:moveTo>
                        <a:pt x="34" y="1"/>
                      </a:moveTo>
                      <a:lnTo>
                        <a:pt x="34" y="1"/>
                      </a:lnTo>
                      <a:cubicBezTo>
                        <a:pt x="30" y="3"/>
                        <a:pt x="26" y="6"/>
                        <a:pt x="22" y="9"/>
                      </a:cubicBezTo>
                      <a:lnTo>
                        <a:pt x="22" y="9"/>
                      </a:lnTo>
                      <a:cubicBezTo>
                        <a:pt x="26" y="6"/>
                        <a:pt x="30" y="3"/>
                        <a:pt x="34" y="1"/>
                      </a:cubicBezTo>
                      <a:close/>
                      <a:moveTo>
                        <a:pt x="22" y="9"/>
                      </a:moveTo>
                      <a:cubicBezTo>
                        <a:pt x="16" y="13"/>
                        <a:pt x="8" y="18"/>
                        <a:pt x="1" y="24"/>
                      </a:cubicBezTo>
                      <a:cubicBezTo>
                        <a:pt x="7" y="19"/>
                        <a:pt x="14" y="14"/>
                        <a:pt x="22" y="9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7"/>
                <p:cNvSpPr/>
                <p:nvPr/>
              </p:nvSpPr>
              <p:spPr>
                <a:xfrm>
                  <a:off x="1312225" y="3118275"/>
                  <a:ext cx="75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2" extrusionOk="0">
                      <a:moveTo>
                        <a:pt x="3" y="12"/>
                      </a:moveTo>
                      <a:cubicBezTo>
                        <a:pt x="3" y="8"/>
                        <a:pt x="3" y="4"/>
                        <a:pt x="1" y="0"/>
                      </a:cubicBezTo>
                      <a:cubicBezTo>
                        <a:pt x="3" y="4"/>
                        <a:pt x="3" y="8"/>
                        <a:pt x="3" y="12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7"/>
                <p:cNvSpPr/>
                <p:nvPr/>
              </p:nvSpPr>
              <p:spPr>
                <a:xfrm>
                  <a:off x="1329150" y="3085250"/>
                  <a:ext cx="725" cy="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18" extrusionOk="0">
                      <a:moveTo>
                        <a:pt x="28" y="1"/>
                      </a:moveTo>
                      <a:lnTo>
                        <a:pt x="22" y="4"/>
                      </a:lnTo>
                      <a:cubicBezTo>
                        <a:pt x="14" y="9"/>
                        <a:pt x="9" y="12"/>
                        <a:pt x="1" y="17"/>
                      </a:cubicBezTo>
                      <a:lnTo>
                        <a:pt x="28" y="1"/>
                      </a:ln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7"/>
                <p:cNvSpPr/>
                <p:nvPr/>
              </p:nvSpPr>
              <p:spPr>
                <a:xfrm>
                  <a:off x="1313025" y="3123075"/>
                  <a:ext cx="175" cy="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" h="27" extrusionOk="0">
                      <a:moveTo>
                        <a:pt x="0" y="0"/>
                      </a:moveTo>
                      <a:cubicBezTo>
                        <a:pt x="2" y="7"/>
                        <a:pt x="3" y="15"/>
                        <a:pt x="5" y="22"/>
                      </a:cubicBezTo>
                      <a:lnTo>
                        <a:pt x="5" y="22"/>
                      </a:ln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3" y="14"/>
                        <a:pt x="2" y="7"/>
                        <a:pt x="0" y="0"/>
                      </a:cubicBezTo>
                      <a:close/>
                      <a:moveTo>
                        <a:pt x="5" y="22"/>
                      </a:moveTo>
                      <a:cubicBezTo>
                        <a:pt x="5" y="24"/>
                        <a:pt x="5" y="25"/>
                        <a:pt x="7" y="27"/>
                      </a:cubicBezTo>
                      <a:cubicBezTo>
                        <a:pt x="6" y="25"/>
                        <a:pt x="6" y="24"/>
                        <a:pt x="5" y="22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7"/>
                <p:cNvSpPr/>
                <p:nvPr/>
              </p:nvSpPr>
              <p:spPr>
                <a:xfrm>
                  <a:off x="1314575" y="3127925"/>
                  <a:ext cx="225" cy="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20" extrusionOk="0">
                      <a:moveTo>
                        <a:pt x="9" y="20"/>
                      </a:moveTo>
                      <a:cubicBezTo>
                        <a:pt x="6" y="13"/>
                        <a:pt x="2" y="7"/>
                        <a:pt x="1" y="0"/>
                      </a:cubicBezTo>
                      <a:cubicBezTo>
                        <a:pt x="2" y="7"/>
                        <a:pt x="6" y="13"/>
                        <a:pt x="9" y="2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7"/>
                <p:cNvSpPr/>
                <p:nvPr/>
              </p:nvSpPr>
              <p:spPr>
                <a:xfrm>
                  <a:off x="1312475" y="3120325"/>
                  <a:ext cx="325" cy="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65" extrusionOk="0">
                      <a:moveTo>
                        <a:pt x="12" y="64"/>
                      </a:moveTo>
                      <a:cubicBezTo>
                        <a:pt x="7" y="41"/>
                        <a:pt x="4" y="20"/>
                        <a:pt x="1" y="0"/>
                      </a:cubicBezTo>
                      <a:cubicBezTo>
                        <a:pt x="4" y="20"/>
                        <a:pt x="7" y="41"/>
                        <a:pt x="12" y="64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7"/>
                <p:cNvSpPr/>
                <p:nvPr/>
              </p:nvSpPr>
              <p:spPr>
                <a:xfrm>
                  <a:off x="1312150" y="3115225"/>
                  <a:ext cx="75" cy="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83" extrusionOk="0">
                      <a:moveTo>
                        <a:pt x="1" y="1"/>
                      </a:moveTo>
                      <a:cubicBezTo>
                        <a:pt x="1" y="16"/>
                        <a:pt x="1" y="47"/>
                        <a:pt x="2" y="83"/>
                      </a:cubicBezTo>
                      <a:cubicBezTo>
                        <a:pt x="2" y="62"/>
                        <a:pt x="1" y="37"/>
                        <a:pt x="1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7"/>
                <p:cNvSpPr/>
                <p:nvPr/>
              </p:nvSpPr>
              <p:spPr>
                <a:xfrm>
                  <a:off x="1313375" y="3099550"/>
                  <a:ext cx="2775" cy="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" h="285" extrusionOk="0">
                      <a:moveTo>
                        <a:pt x="111" y="0"/>
                      </a:moveTo>
                      <a:lnTo>
                        <a:pt x="111" y="0"/>
                      </a:lnTo>
                      <a:cubicBezTo>
                        <a:pt x="95" y="30"/>
                        <a:pt x="76" y="68"/>
                        <a:pt x="60" y="107"/>
                      </a:cubicBezTo>
                      <a:cubicBezTo>
                        <a:pt x="37" y="165"/>
                        <a:pt x="17" y="224"/>
                        <a:pt x="1" y="285"/>
                      </a:cubicBezTo>
                      <a:cubicBezTo>
                        <a:pt x="29" y="186"/>
                        <a:pt x="67" y="91"/>
                        <a:pt x="111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27"/>
                <p:cNvSpPr/>
                <p:nvPr/>
              </p:nvSpPr>
              <p:spPr>
                <a:xfrm>
                  <a:off x="1312150" y="3112675"/>
                  <a:ext cx="200" cy="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02" extrusionOk="0">
                      <a:moveTo>
                        <a:pt x="7" y="1"/>
                      </a:moveTo>
                      <a:lnTo>
                        <a:pt x="7" y="1"/>
                      </a:lnTo>
                      <a:cubicBezTo>
                        <a:pt x="7" y="4"/>
                        <a:pt x="7" y="7"/>
                        <a:pt x="6" y="10"/>
                      </a:cubicBezTo>
                      <a:lnTo>
                        <a:pt x="6" y="10"/>
                      </a:lnTo>
                      <a:cubicBezTo>
                        <a:pt x="7" y="7"/>
                        <a:pt x="7" y="4"/>
                        <a:pt x="7" y="1"/>
                      </a:cubicBezTo>
                      <a:close/>
                      <a:moveTo>
                        <a:pt x="6" y="10"/>
                      </a:moveTo>
                      <a:cubicBezTo>
                        <a:pt x="3" y="43"/>
                        <a:pt x="1" y="76"/>
                        <a:pt x="1" y="101"/>
                      </a:cubicBezTo>
                      <a:cubicBezTo>
                        <a:pt x="2" y="74"/>
                        <a:pt x="4" y="42"/>
                        <a:pt x="6" y="1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7"/>
                <p:cNvSpPr/>
                <p:nvPr/>
              </p:nvSpPr>
              <p:spPr>
                <a:xfrm>
                  <a:off x="1321550" y="3091250"/>
                  <a:ext cx="650" cy="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" h="26" extrusionOk="0">
                      <a:moveTo>
                        <a:pt x="25" y="1"/>
                      </a:moveTo>
                      <a:lnTo>
                        <a:pt x="20" y="6"/>
                      </a:lnTo>
                      <a:cubicBezTo>
                        <a:pt x="20" y="6"/>
                        <a:pt x="12" y="12"/>
                        <a:pt x="1" y="25"/>
                      </a:cubicBezTo>
                      <a:cubicBezTo>
                        <a:pt x="9" y="17"/>
                        <a:pt x="17" y="11"/>
                        <a:pt x="25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7"/>
                <p:cNvSpPr/>
                <p:nvPr/>
              </p:nvSpPr>
              <p:spPr>
                <a:xfrm>
                  <a:off x="1323650" y="3087325"/>
                  <a:ext cx="3075" cy="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99" extrusionOk="0">
                      <a:moveTo>
                        <a:pt x="122" y="0"/>
                      </a:moveTo>
                      <a:lnTo>
                        <a:pt x="122" y="0"/>
                      </a:lnTo>
                      <a:cubicBezTo>
                        <a:pt x="114" y="5"/>
                        <a:pt x="107" y="9"/>
                        <a:pt x="101" y="15"/>
                      </a:cubicBezTo>
                      <a:lnTo>
                        <a:pt x="101" y="15"/>
                      </a:lnTo>
                      <a:cubicBezTo>
                        <a:pt x="108" y="10"/>
                        <a:pt x="115" y="5"/>
                        <a:pt x="122" y="0"/>
                      </a:cubicBezTo>
                      <a:close/>
                      <a:moveTo>
                        <a:pt x="101" y="15"/>
                      </a:moveTo>
                      <a:cubicBezTo>
                        <a:pt x="82" y="28"/>
                        <a:pt x="63" y="42"/>
                        <a:pt x="48" y="56"/>
                      </a:cubicBezTo>
                      <a:lnTo>
                        <a:pt x="48" y="56"/>
                      </a:lnTo>
                      <a:cubicBezTo>
                        <a:pt x="65" y="42"/>
                        <a:pt x="82" y="29"/>
                        <a:pt x="99" y="16"/>
                      </a:cubicBezTo>
                      <a:cubicBezTo>
                        <a:pt x="100" y="16"/>
                        <a:pt x="100" y="15"/>
                        <a:pt x="101" y="15"/>
                      </a:cubicBezTo>
                      <a:close/>
                      <a:moveTo>
                        <a:pt x="48" y="56"/>
                      </a:moveTo>
                      <a:cubicBezTo>
                        <a:pt x="32" y="70"/>
                        <a:pt x="16" y="84"/>
                        <a:pt x="1" y="99"/>
                      </a:cubicBezTo>
                      <a:cubicBezTo>
                        <a:pt x="17" y="84"/>
                        <a:pt x="33" y="71"/>
                        <a:pt x="46" y="58"/>
                      </a:cubicBezTo>
                      <a:cubicBezTo>
                        <a:pt x="47" y="57"/>
                        <a:pt x="48" y="57"/>
                        <a:pt x="48" y="56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7"/>
                <p:cNvSpPr/>
                <p:nvPr/>
              </p:nvSpPr>
              <p:spPr>
                <a:xfrm>
                  <a:off x="1312450" y="3107275"/>
                  <a:ext cx="800" cy="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165" extrusionOk="0">
                      <a:moveTo>
                        <a:pt x="31" y="0"/>
                      </a:moveTo>
                      <a:cubicBezTo>
                        <a:pt x="17" y="53"/>
                        <a:pt x="7" y="105"/>
                        <a:pt x="0" y="159"/>
                      </a:cubicBezTo>
                      <a:lnTo>
                        <a:pt x="0" y="164"/>
                      </a:lnTo>
                      <a:cubicBezTo>
                        <a:pt x="7" y="110"/>
                        <a:pt x="18" y="54"/>
                        <a:pt x="31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7"/>
                <p:cNvSpPr/>
                <p:nvPr/>
              </p:nvSpPr>
              <p:spPr>
                <a:xfrm>
                  <a:off x="1357675" y="3083500"/>
                  <a:ext cx="700" cy="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12" extrusionOk="0">
                      <a:moveTo>
                        <a:pt x="1" y="0"/>
                      </a:moveTo>
                      <a:cubicBezTo>
                        <a:pt x="2" y="1"/>
                        <a:pt x="4" y="2"/>
                        <a:pt x="5" y="2"/>
                      </a:cubicBezTo>
                      <a:lnTo>
                        <a:pt x="5" y="2"/>
                      </a:lnTo>
                      <a:lnTo>
                        <a:pt x="1" y="0"/>
                      </a:lnTo>
                      <a:close/>
                      <a:moveTo>
                        <a:pt x="5" y="2"/>
                      </a:moveTo>
                      <a:lnTo>
                        <a:pt x="21" y="9"/>
                      </a:lnTo>
                      <a:lnTo>
                        <a:pt x="21" y="9"/>
                      </a:lnTo>
                      <a:cubicBezTo>
                        <a:pt x="18" y="8"/>
                        <a:pt x="15" y="6"/>
                        <a:pt x="12" y="5"/>
                      </a:cubicBezTo>
                      <a:cubicBezTo>
                        <a:pt x="10" y="4"/>
                        <a:pt x="8" y="3"/>
                        <a:pt x="5" y="2"/>
                      </a:cubicBezTo>
                      <a:close/>
                      <a:moveTo>
                        <a:pt x="21" y="9"/>
                      </a:moveTo>
                      <a:lnTo>
                        <a:pt x="21" y="9"/>
                      </a:lnTo>
                      <a:cubicBezTo>
                        <a:pt x="23" y="10"/>
                        <a:pt x="25" y="11"/>
                        <a:pt x="27" y="12"/>
                      </a:cubicBezTo>
                      <a:lnTo>
                        <a:pt x="21" y="9"/>
                      </a:ln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7"/>
                <p:cNvSpPr/>
                <p:nvPr/>
              </p:nvSpPr>
              <p:spPr>
                <a:xfrm>
                  <a:off x="1320900" y="3137725"/>
                  <a:ext cx="6875" cy="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216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2" y="33"/>
                        <a:pt x="78" y="75"/>
                        <a:pt x="111" y="104"/>
                      </a:cubicBezTo>
                      <a:cubicBezTo>
                        <a:pt x="156" y="140"/>
                        <a:pt x="224" y="185"/>
                        <a:pt x="275" y="216"/>
                      </a:cubicBezTo>
                      <a:cubicBezTo>
                        <a:pt x="235" y="191"/>
                        <a:pt x="181" y="157"/>
                        <a:pt x="147" y="129"/>
                      </a:cubicBezTo>
                      <a:cubicBezTo>
                        <a:pt x="101" y="93"/>
                        <a:pt x="43" y="38"/>
                        <a:pt x="0" y="1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7"/>
                <p:cNvSpPr/>
                <p:nvPr/>
              </p:nvSpPr>
              <p:spPr>
                <a:xfrm>
                  <a:off x="1318225" y="3094575"/>
                  <a:ext cx="1100" cy="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62" extrusionOk="0">
                      <a:moveTo>
                        <a:pt x="43" y="1"/>
                      </a:moveTo>
                      <a:cubicBezTo>
                        <a:pt x="37" y="9"/>
                        <a:pt x="30" y="19"/>
                        <a:pt x="24" y="27"/>
                      </a:cubicBezTo>
                      <a:lnTo>
                        <a:pt x="13" y="43"/>
                      </a:lnTo>
                      <a:lnTo>
                        <a:pt x="13" y="43"/>
                      </a:lnTo>
                      <a:cubicBezTo>
                        <a:pt x="24" y="27"/>
                        <a:pt x="34" y="14"/>
                        <a:pt x="43" y="1"/>
                      </a:cubicBezTo>
                      <a:close/>
                      <a:moveTo>
                        <a:pt x="13" y="43"/>
                      </a:moveTo>
                      <a:cubicBezTo>
                        <a:pt x="9" y="49"/>
                        <a:pt x="5" y="55"/>
                        <a:pt x="1" y="61"/>
                      </a:cubicBezTo>
                      <a:lnTo>
                        <a:pt x="13" y="43"/>
                      </a:ln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7"/>
                <p:cNvSpPr/>
                <p:nvPr/>
              </p:nvSpPr>
              <p:spPr>
                <a:xfrm>
                  <a:off x="1387900" y="3178075"/>
                  <a:ext cx="3300" cy="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" h="6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0" y="22"/>
                        <a:pt x="79" y="42"/>
                        <a:pt x="120" y="60"/>
                      </a:cubicBezTo>
                      <a:cubicBezTo>
                        <a:pt x="123" y="62"/>
                        <a:pt x="128" y="63"/>
                        <a:pt x="131" y="65"/>
                      </a:cubicBezTo>
                      <a:lnTo>
                        <a:pt x="131" y="65"/>
                      </a:lnTo>
                      <a:cubicBezTo>
                        <a:pt x="87" y="43"/>
                        <a:pt x="40" y="19"/>
                        <a:pt x="1" y="1"/>
                      </a:cubicBezTo>
                      <a:close/>
                      <a:moveTo>
                        <a:pt x="131" y="65"/>
                      </a:moveTo>
                      <a:lnTo>
                        <a:pt x="131" y="65"/>
                      </a:lnTo>
                      <a:cubicBezTo>
                        <a:pt x="131" y="65"/>
                        <a:pt x="132" y="65"/>
                        <a:pt x="132" y="65"/>
                      </a:cubicBezTo>
                      <a:cubicBezTo>
                        <a:pt x="132" y="65"/>
                        <a:pt x="131" y="65"/>
                        <a:pt x="131" y="65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7"/>
                <p:cNvSpPr/>
                <p:nvPr/>
              </p:nvSpPr>
              <p:spPr>
                <a:xfrm>
                  <a:off x="1428175" y="3125450"/>
                  <a:ext cx="850" cy="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1" y="1"/>
                      </a:moveTo>
                      <a:cubicBezTo>
                        <a:pt x="10" y="11"/>
                        <a:pt x="22" y="25"/>
                        <a:pt x="33" y="37"/>
                      </a:cubicBezTo>
                      <a:cubicBezTo>
                        <a:pt x="25" y="29"/>
                        <a:pt x="15" y="15"/>
                        <a:pt x="9" y="9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7"/>
                <p:cNvSpPr/>
                <p:nvPr/>
              </p:nvSpPr>
              <p:spPr>
                <a:xfrm>
                  <a:off x="1432600" y="3131150"/>
                  <a:ext cx="700" cy="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4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2" y="3"/>
                        <a:pt x="3" y="6"/>
                        <a:pt x="5" y="8"/>
                      </a:cubicBezTo>
                      <a:lnTo>
                        <a:pt x="5" y="8"/>
                      </a:lnTo>
                      <a:cubicBezTo>
                        <a:pt x="4" y="6"/>
                        <a:pt x="2" y="3"/>
                        <a:pt x="1" y="1"/>
                      </a:cubicBezTo>
                      <a:close/>
                      <a:moveTo>
                        <a:pt x="5" y="8"/>
                      </a:moveTo>
                      <a:lnTo>
                        <a:pt x="5" y="8"/>
                      </a:lnTo>
                      <a:cubicBezTo>
                        <a:pt x="10" y="17"/>
                        <a:pt x="14" y="25"/>
                        <a:pt x="19" y="34"/>
                      </a:cubicBezTo>
                      <a:lnTo>
                        <a:pt x="19" y="34"/>
                      </a:lnTo>
                      <a:cubicBezTo>
                        <a:pt x="16" y="28"/>
                        <a:pt x="13" y="22"/>
                        <a:pt x="11" y="16"/>
                      </a:cubicBezTo>
                      <a:cubicBezTo>
                        <a:pt x="9" y="13"/>
                        <a:pt x="7" y="11"/>
                        <a:pt x="5" y="8"/>
                      </a:cubicBezTo>
                      <a:close/>
                      <a:moveTo>
                        <a:pt x="19" y="34"/>
                      </a:moveTo>
                      <a:lnTo>
                        <a:pt x="19" y="34"/>
                      </a:lnTo>
                      <a:cubicBezTo>
                        <a:pt x="22" y="39"/>
                        <a:pt x="24" y="44"/>
                        <a:pt x="27" y="49"/>
                      </a:cubicBezTo>
                      <a:cubicBezTo>
                        <a:pt x="24" y="44"/>
                        <a:pt x="22" y="39"/>
                        <a:pt x="19" y="34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7"/>
                <p:cNvSpPr/>
                <p:nvPr/>
              </p:nvSpPr>
              <p:spPr>
                <a:xfrm>
                  <a:off x="1421525" y="3120200"/>
                  <a:ext cx="5000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" h="145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1" y="7"/>
                        <a:pt x="23" y="14"/>
                        <a:pt x="35" y="22"/>
                      </a:cubicBezTo>
                      <a:lnTo>
                        <a:pt x="35" y="22"/>
                      </a:lnTo>
                      <a:cubicBezTo>
                        <a:pt x="23" y="14"/>
                        <a:pt x="11" y="7"/>
                        <a:pt x="1" y="0"/>
                      </a:cubicBezTo>
                      <a:close/>
                      <a:moveTo>
                        <a:pt x="35" y="22"/>
                      </a:moveTo>
                      <a:cubicBezTo>
                        <a:pt x="67" y="43"/>
                        <a:pt x="101" y="68"/>
                        <a:pt x="129" y="87"/>
                      </a:cubicBezTo>
                      <a:cubicBezTo>
                        <a:pt x="149" y="103"/>
                        <a:pt x="169" y="118"/>
                        <a:pt x="188" y="135"/>
                      </a:cubicBezTo>
                      <a:lnTo>
                        <a:pt x="188" y="135"/>
                      </a:lnTo>
                      <a:cubicBezTo>
                        <a:pt x="179" y="127"/>
                        <a:pt x="172" y="119"/>
                        <a:pt x="165" y="112"/>
                      </a:cubicBezTo>
                      <a:cubicBezTo>
                        <a:pt x="127" y="84"/>
                        <a:pt x="79" y="50"/>
                        <a:pt x="35" y="22"/>
                      </a:cubicBezTo>
                      <a:close/>
                      <a:moveTo>
                        <a:pt x="188" y="135"/>
                      </a:moveTo>
                      <a:cubicBezTo>
                        <a:pt x="191" y="138"/>
                        <a:pt x="195" y="141"/>
                        <a:pt x="199" y="145"/>
                      </a:cubicBezTo>
                      <a:cubicBezTo>
                        <a:pt x="195" y="141"/>
                        <a:pt x="192" y="138"/>
                        <a:pt x="188" y="135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7"/>
                <p:cNvSpPr/>
                <p:nvPr/>
              </p:nvSpPr>
              <p:spPr>
                <a:xfrm>
                  <a:off x="1430425" y="3128050"/>
                  <a:ext cx="950" cy="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1" extrusionOk="0">
                      <a:moveTo>
                        <a:pt x="1" y="0"/>
                      </a:moveTo>
                      <a:cubicBezTo>
                        <a:pt x="14" y="17"/>
                        <a:pt x="24" y="33"/>
                        <a:pt x="37" y="51"/>
                      </a:cubicBezTo>
                      <a:cubicBezTo>
                        <a:pt x="26" y="35"/>
                        <a:pt x="14" y="17"/>
                        <a:pt x="1" y="0"/>
                      </a:cubicBez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7"/>
                <p:cNvSpPr/>
                <p:nvPr/>
              </p:nvSpPr>
              <p:spPr>
                <a:xfrm>
                  <a:off x="1434625" y="3135100"/>
                  <a:ext cx="100" cy="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9" extrusionOk="0">
                      <a:moveTo>
                        <a:pt x="0" y="1"/>
                      </a:moveTo>
                      <a:lnTo>
                        <a:pt x="4" y="9"/>
                      </a:lnTo>
                      <a:close/>
                    </a:path>
                  </a:pathLst>
                </a:custGeom>
                <a:solidFill>
                  <a:srgbClr val="6887B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7"/>
                <p:cNvSpPr/>
                <p:nvPr/>
              </p:nvSpPr>
              <p:spPr>
                <a:xfrm>
                  <a:off x="1312125" y="3081025"/>
                  <a:ext cx="109375" cy="9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5" h="3883" extrusionOk="0">
                      <a:moveTo>
                        <a:pt x="1312" y="1"/>
                      </a:moveTo>
                      <a:cubicBezTo>
                        <a:pt x="1271" y="2"/>
                        <a:pt x="1243" y="9"/>
                        <a:pt x="1209" y="12"/>
                      </a:cubicBezTo>
                      <a:cubicBezTo>
                        <a:pt x="1178" y="16"/>
                        <a:pt x="1143" y="17"/>
                        <a:pt x="1117" y="22"/>
                      </a:cubicBezTo>
                      <a:cubicBezTo>
                        <a:pt x="1072" y="30"/>
                        <a:pt x="1030" y="40"/>
                        <a:pt x="985" y="53"/>
                      </a:cubicBezTo>
                      <a:cubicBezTo>
                        <a:pt x="938" y="68"/>
                        <a:pt x="898" y="83"/>
                        <a:pt x="862" y="98"/>
                      </a:cubicBezTo>
                      <a:cubicBezTo>
                        <a:pt x="844" y="104"/>
                        <a:pt x="828" y="111"/>
                        <a:pt x="811" y="119"/>
                      </a:cubicBezTo>
                      <a:cubicBezTo>
                        <a:pt x="774" y="135"/>
                        <a:pt x="739" y="153"/>
                        <a:pt x="709" y="170"/>
                      </a:cubicBezTo>
                      <a:lnTo>
                        <a:pt x="682" y="186"/>
                      </a:lnTo>
                      <a:cubicBezTo>
                        <a:pt x="670" y="193"/>
                        <a:pt x="659" y="201"/>
                        <a:pt x="647" y="208"/>
                      </a:cubicBezTo>
                      <a:lnTo>
                        <a:pt x="631" y="218"/>
                      </a:lnTo>
                      <a:cubicBezTo>
                        <a:pt x="622" y="224"/>
                        <a:pt x="611" y="231"/>
                        <a:pt x="596" y="241"/>
                      </a:cubicBezTo>
                      <a:lnTo>
                        <a:pt x="581" y="252"/>
                      </a:lnTo>
                      <a:cubicBezTo>
                        <a:pt x="557" y="270"/>
                        <a:pt x="529" y="291"/>
                        <a:pt x="507" y="310"/>
                      </a:cubicBezTo>
                      <a:cubicBezTo>
                        <a:pt x="494" y="323"/>
                        <a:pt x="478" y="336"/>
                        <a:pt x="462" y="351"/>
                      </a:cubicBezTo>
                      <a:lnTo>
                        <a:pt x="448" y="362"/>
                      </a:lnTo>
                      <a:cubicBezTo>
                        <a:pt x="434" y="375"/>
                        <a:pt x="419" y="393"/>
                        <a:pt x="402" y="410"/>
                      </a:cubicBezTo>
                      <a:cubicBezTo>
                        <a:pt x="393" y="418"/>
                        <a:pt x="386" y="426"/>
                        <a:pt x="378" y="434"/>
                      </a:cubicBezTo>
                      <a:cubicBezTo>
                        <a:pt x="370" y="443"/>
                        <a:pt x="360" y="452"/>
                        <a:pt x="351" y="462"/>
                      </a:cubicBezTo>
                      <a:cubicBezTo>
                        <a:pt x="351" y="462"/>
                        <a:pt x="317" y="505"/>
                        <a:pt x="287" y="543"/>
                      </a:cubicBezTo>
                      <a:cubicBezTo>
                        <a:pt x="281" y="553"/>
                        <a:pt x="274" y="562"/>
                        <a:pt x="268" y="571"/>
                      </a:cubicBezTo>
                      <a:lnTo>
                        <a:pt x="243" y="603"/>
                      </a:lnTo>
                      <a:cubicBezTo>
                        <a:pt x="214" y="645"/>
                        <a:pt x="187" y="687"/>
                        <a:pt x="164" y="732"/>
                      </a:cubicBezTo>
                      <a:cubicBezTo>
                        <a:pt x="163" y="735"/>
                        <a:pt x="161" y="738"/>
                        <a:pt x="159" y="741"/>
                      </a:cubicBezTo>
                      <a:cubicBezTo>
                        <a:pt x="115" y="833"/>
                        <a:pt x="79" y="929"/>
                        <a:pt x="51" y="1027"/>
                      </a:cubicBezTo>
                      <a:cubicBezTo>
                        <a:pt x="49" y="1032"/>
                        <a:pt x="46" y="1037"/>
                        <a:pt x="44" y="1042"/>
                      </a:cubicBezTo>
                      <a:cubicBezTo>
                        <a:pt x="43" y="1048"/>
                        <a:pt x="44" y="1048"/>
                        <a:pt x="43" y="1052"/>
                      </a:cubicBezTo>
                      <a:cubicBezTo>
                        <a:pt x="30" y="1104"/>
                        <a:pt x="18" y="1160"/>
                        <a:pt x="12" y="1216"/>
                      </a:cubicBezTo>
                      <a:cubicBezTo>
                        <a:pt x="8" y="1234"/>
                        <a:pt x="8" y="1249"/>
                        <a:pt x="7" y="1267"/>
                      </a:cubicBezTo>
                      <a:cubicBezTo>
                        <a:pt x="3" y="1303"/>
                        <a:pt x="0" y="1339"/>
                        <a:pt x="0" y="1367"/>
                      </a:cubicBezTo>
                      <a:cubicBezTo>
                        <a:pt x="0" y="1405"/>
                        <a:pt x="2" y="1429"/>
                        <a:pt x="2" y="1449"/>
                      </a:cubicBezTo>
                      <a:cubicBezTo>
                        <a:pt x="2" y="1464"/>
                        <a:pt x="3" y="1477"/>
                        <a:pt x="5" y="1490"/>
                      </a:cubicBezTo>
                      <a:cubicBezTo>
                        <a:pt x="5" y="1494"/>
                        <a:pt x="5" y="1498"/>
                        <a:pt x="5" y="1502"/>
                      </a:cubicBezTo>
                      <a:cubicBezTo>
                        <a:pt x="8" y="1520"/>
                        <a:pt x="10" y="1540"/>
                        <a:pt x="13" y="1567"/>
                      </a:cubicBezTo>
                      <a:lnTo>
                        <a:pt x="13" y="1572"/>
                      </a:lnTo>
                      <a:cubicBezTo>
                        <a:pt x="16" y="1592"/>
                        <a:pt x="20" y="1613"/>
                        <a:pt x="25" y="1636"/>
                      </a:cubicBezTo>
                      <a:cubicBezTo>
                        <a:pt x="28" y="1653"/>
                        <a:pt x="31" y="1666"/>
                        <a:pt x="35" y="1682"/>
                      </a:cubicBezTo>
                      <a:cubicBezTo>
                        <a:pt x="36" y="1691"/>
                        <a:pt x="38" y="1699"/>
                        <a:pt x="41" y="1709"/>
                      </a:cubicBezTo>
                      <a:cubicBezTo>
                        <a:pt x="43" y="1717"/>
                        <a:pt x="46" y="1732"/>
                        <a:pt x="48" y="1742"/>
                      </a:cubicBezTo>
                      <a:cubicBezTo>
                        <a:pt x="61" y="1787"/>
                        <a:pt x="76" y="1832"/>
                        <a:pt x="95" y="1875"/>
                      </a:cubicBezTo>
                      <a:cubicBezTo>
                        <a:pt x="95" y="1876"/>
                        <a:pt x="95" y="1876"/>
                        <a:pt x="95" y="1876"/>
                      </a:cubicBezTo>
                      <a:cubicBezTo>
                        <a:pt x="99" y="1883"/>
                        <a:pt x="102" y="1889"/>
                        <a:pt x="105" y="1896"/>
                      </a:cubicBezTo>
                      <a:cubicBezTo>
                        <a:pt x="123" y="1942"/>
                        <a:pt x="145" y="1986"/>
                        <a:pt x="169" y="2031"/>
                      </a:cubicBezTo>
                      <a:cubicBezTo>
                        <a:pt x="220" y="2116"/>
                        <a:pt x="281" y="2196"/>
                        <a:pt x="350" y="2269"/>
                      </a:cubicBezTo>
                      <a:cubicBezTo>
                        <a:pt x="393" y="2306"/>
                        <a:pt x="448" y="2359"/>
                        <a:pt x="494" y="2397"/>
                      </a:cubicBezTo>
                      <a:cubicBezTo>
                        <a:pt x="530" y="2425"/>
                        <a:pt x="583" y="2458"/>
                        <a:pt x="624" y="2484"/>
                      </a:cubicBezTo>
                      <a:lnTo>
                        <a:pt x="3030" y="3883"/>
                      </a:lnTo>
                      <a:cubicBezTo>
                        <a:pt x="2857" y="3781"/>
                        <a:pt x="2751" y="3564"/>
                        <a:pt x="2756" y="3254"/>
                      </a:cubicBezTo>
                      <a:cubicBezTo>
                        <a:pt x="2761" y="2646"/>
                        <a:pt x="3191" y="1916"/>
                        <a:pt x="3716" y="1627"/>
                      </a:cubicBezTo>
                      <a:cubicBezTo>
                        <a:pt x="3864" y="1544"/>
                        <a:pt x="4003" y="1505"/>
                        <a:pt x="4127" y="1505"/>
                      </a:cubicBezTo>
                      <a:cubicBezTo>
                        <a:pt x="4219" y="1505"/>
                        <a:pt x="4303" y="1527"/>
                        <a:pt x="4375" y="1567"/>
                      </a:cubicBezTo>
                      <a:lnTo>
                        <a:pt x="1971" y="172"/>
                      </a:lnTo>
                      <a:cubicBezTo>
                        <a:pt x="1935" y="152"/>
                        <a:pt x="1892" y="131"/>
                        <a:pt x="1848" y="109"/>
                      </a:cubicBezTo>
                      <a:lnTo>
                        <a:pt x="1821" y="98"/>
                      </a:lnTo>
                      <a:cubicBezTo>
                        <a:pt x="1811" y="93"/>
                        <a:pt x="1798" y="88"/>
                        <a:pt x="1788" y="83"/>
                      </a:cubicBezTo>
                      <a:cubicBezTo>
                        <a:pt x="1785" y="81"/>
                        <a:pt x="1779" y="80"/>
                        <a:pt x="1774" y="78"/>
                      </a:cubicBezTo>
                      <a:cubicBezTo>
                        <a:pt x="1738" y="65"/>
                        <a:pt x="1700" y="53"/>
                        <a:pt x="1660" y="43"/>
                      </a:cubicBezTo>
                      <a:cubicBezTo>
                        <a:pt x="1657" y="42"/>
                        <a:pt x="1652" y="40"/>
                        <a:pt x="1649" y="40"/>
                      </a:cubicBezTo>
                      <a:cubicBezTo>
                        <a:pt x="1646" y="39"/>
                        <a:pt x="1637" y="39"/>
                        <a:pt x="1632" y="37"/>
                      </a:cubicBezTo>
                      <a:cubicBezTo>
                        <a:pt x="1591" y="27"/>
                        <a:pt x="1549" y="19"/>
                        <a:pt x="1506" y="14"/>
                      </a:cubicBezTo>
                      <a:cubicBezTo>
                        <a:pt x="1458" y="6"/>
                        <a:pt x="1407" y="2"/>
                        <a:pt x="135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7"/>
                <p:cNvSpPr/>
                <p:nvPr/>
              </p:nvSpPr>
              <p:spPr>
                <a:xfrm>
                  <a:off x="1380875" y="3118625"/>
                  <a:ext cx="541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2478" extrusionOk="0">
                      <a:moveTo>
                        <a:pt x="1376" y="1"/>
                      </a:moveTo>
                      <a:cubicBezTo>
                        <a:pt x="1252" y="1"/>
                        <a:pt x="1113" y="39"/>
                        <a:pt x="966" y="123"/>
                      </a:cubicBezTo>
                      <a:cubicBezTo>
                        <a:pt x="441" y="412"/>
                        <a:pt x="12" y="1142"/>
                        <a:pt x="6" y="1750"/>
                      </a:cubicBezTo>
                      <a:cubicBezTo>
                        <a:pt x="1" y="2060"/>
                        <a:pt x="107" y="2277"/>
                        <a:pt x="282" y="2379"/>
                      </a:cubicBezTo>
                      <a:cubicBezTo>
                        <a:pt x="321" y="2397"/>
                        <a:pt x="369" y="2420"/>
                        <a:pt x="413" y="2443"/>
                      </a:cubicBezTo>
                      <a:cubicBezTo>
                        <a:pt x="429" y="2450"/>
                        <a:pt x="446" y="2458"/>
                        <a:pt x="461" y="2464"/>
                      </a:cubicBezTo>
                      <a:cubicBezTo>
                        <a:pt x="474" y="2471"/>
                        <a:pt x="487" y="2473"/>
                        <a:pt x="502" y="2477"/>
                      </a:cubicBezTo>
                      <a:cubicBezTo>
                        <a:pt x="508" y="2257"/>
                        <a:pt x="546" y="2064"/>
                        <a:pt x="620" y="1908"/>
                      </a:cubicBezTo>
                      <a:cubicBezTo>
                        <a:pt x="620" y="1908"/>
                        <a:pt x="621" y="1906"/>
                        <a:pt x="621" y="1906"/>
                      </a:cubicBezTo>
                      <a:lnTo>
                        <a:pt x="625" y="952"/>
                      </a:lnTo>
                      <a:lnTo>
                        <a:pt x="1607" y="377"/>
                      </a:lnTo>
                      <a:lnTo>
                        <a:pt x="2167" y="701"/>
                      </a:lnTo>
                      <a:cubicBezTo>
                        <a:pt x="2164" y="691"/>
                        <a:pt x="2157" y="678"/>
                        <a:pt x="2154" y="668"/>
                      </a:cubicBezTo>
                      <a:lnTo>
                        <a:pt x="2150" y="660"/>
                      </a:lnTo>
                      <a:cubicBezTo>
                        <a:pt x="2134" y="622"/>
                        <a:pt x="2116" y="586"/>
                        <a:pt x="2096" y="550"/>
                      </a:cubicBezTo>
                      <a:cubicBezTo>
                        <a:pt x="2086" y="533"/>
                        <a:pt x="2080" y="518"/>
                        <a:pt x="2070" y="502"/>
                      </a:cubicBezTo>
                      <a:cubicBezTo>
                        <a:pt x="2055" y="477"/>
                        <a:pt x="2037" y="453"/>
                        <a:pt x="2019" y="428"/>
                      </a:cubicBezTo>
                      <a:cubicBezTo>
                        <a:pt x="2008" y="410"/>
                        <a:pt x="1996" y="394"/>
                        <a:pt x="1983" y="375"/>
                      </a:cubicBezTo>
                      <a:cubicBezTo>
                        <a:pt x="1980" y="371"/>
                        <a:pt x="1976" y="367"/>
                        <a:pt x="1973" y="362"/>
                      </a:cubicBezTo>
                      <a:cubicBezTo>
                        <a:pt x="1955" y="341"/>
                        <a:pt x="1942" y="328"/>
                        <a:pt x="1925" y="310"/>
                      </a:cubicBezTo>
                      <a:cubicBezTo>
                        <a:pt x="1914" y="298"/>
                        <a:pt x="1902" y="283"/>
                        <a:pt x="1893" y="274"/>
                      </a:cubicBezTo>
                      <a:cubicBezTo>
                        <a:pt x="1861" y="241"/>
                        <a:pt x="1837" y="218"/>
                        <a:pt x="1830" y="213"/>
                      </a:cubicBezTo>
                      <a:cubicBezTo>
                        <a:pt x="1829" y="211"/>
                        <a:pt x="1825" y="210"/>
                        <a:pt x="1824" y="208"/>
                      </a:cubicBezTo>
                      <a:cubicBezTo>
                        <a:pt x="1802" y="187"/>
                        <a:pt x="1779" y="167"/>
                        <a:pt x="1755" y="150"/>
                      </a:cubicBezTo>
                      <a:cubicBezTo>
                        <a:pt x="1715" y="124"/>
                        <a:pt x="1666" y="86"/>
                        <a:pt x="1627" y="63"/>
                      </a:cubicBezTo>
                      <a:cubicBezTo>
                        <a:pt x="1553" y="23"/>
                        <a:pt x="1469" y="1"/>
                        <a:pt x="13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7"/>
                <p:cNvSpPr/>
                <p:nvPr/>
              </p:nvSpPr>
              <p:spPr>
                <a:xfrm>
                  <a:off x="1494900" y="3171350"/>
                  <a:ext cx="1125" cy="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54" extrusionOk="0">
                      <a:moveTo>
                        <a:pt x="44" y="1"/>
                      </a:moveTo>
                      <a:lnTo>
                        <a:pt x="0" y="27"/>
                      </a:lnTo>
                      <a:lnTo>
                        <a:pt x="44" y="53"/>
                      </a:lnTo>
                      <a:lnTo>
                        <a:pt x="44" y="1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7"/>
                <p:cNvSpPr/>
                <p:nvPr/>
              </p:nvSpPr>
              <p:spPr>
                <a:xfrm>
                  <a:off x="1191300" y="3120025"/>
                  <a:ext cx="133450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8" h="3041" extrusionOk="0">
                      <a:moveTo>
                        <a:pt x="3727" y="1"/>
                      </a:moveTo>
                      <a:cubicBezTo>
                        <a:pt x="3684" y="1"/>
                        <a:pt x="3636" y="15"/>
                        <a:pt x="3585" y="44"/>
                      </a:cubicBezTo>
                      <a:lnTo>
                        <a:pt x="141" y="2032"/>
                      </a:lnTo>
                      <a:cubicBezTo>
                        <a:pt x="89" y="2065"/>
                        <a:pt x="41" y="2105"/>
                        <a:pt x="0" y="2152"/>
                      </a:cubicBezTo>
                      <a:lnTo>
                        <a:pt x="1527" y="3041"/>
                      </a:lnTo>
                      <a:cubicBezTo>
                        <a:pt x="1531" y="3036"/>
                        <a:pt x="1536" y="3034"/>
                        <a:pt x="1539" y="3031"/>
                      </a:cubicBezTo>
                      <a:cubicBezTo>
                        <a:pt x="1577" y="2986"/>
                        <a:pt x="1621" y="2949"/>
                        <a:pt x="1670" y="2919"/>
                      </a:cubicBezTo>
                      <a:lnTo>
                        <a:pt x="5112" y="932"/>
                      </a:lnTo>
                      <a:cubicBezTo>
                        <a:pt x="5163" y="902"/>
                        <a:pt x="5211" y="888"/>
                        <a:pt x="5254" y="888"/>
                      </a:cubicBezTo>
                      <a:cubicBezTo>
                        <a:pt x="5284" y="888"/>
                        <a:pt x="5312" y="895"/>
                        <a:pt x="5336" y="909"/>
                      </a:cubicBezTo>
                      <a:lnTo>
                        <a:pt x="5337" y="909"/>
                      </a:lnTo>
                      <a:lnTo>
                        <a:pt x="3807" y="21"/>
                      </a:lnTo>
                      <a:cubicBezTo>
                        <a:pt x="3784" y="8"/>
                        <a:pt x="3757" y="1"/>
                        <a:pt x="372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7"/>
                <p:cNvSpPr/>
                <p:nvPr/>
              </p:nvSpPr>
              <p:spPr>
                <a:xfrm>
                  <a:off x="1187050" y="3180625"/>
                  <a:ext cx="40725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" h="5196" extrusionOk="0">
                      <a:moveTo>
                        <a:pt x="22" y="1"/>
                      </a:moveTo>
                      <a:cubicBezTo>
                        <a:pt x="7" y="50"/>
                        <a:pt x="1" y="99"/>
                        <a:pt x="1" y="150"/>
                      </a:cubicBezTo>
                      <a:lnTo>
                        <a:pt x="11" y="4105"/>
                      </a:lnTo>
                      <a:cubicBezTo>
                        <a:pt x="11" y="4205"/>
                        <a:pt x="45" y="4275"/>
                        <a:pt x="104" y="4310"/>
                      </a:cubicBezTo>
                      <a:lnTo>
                        <a:pt x="1628" y="5195"/>
                      </a:lnTo>
                      <a:cubicBezTo>
                        <a:pt x="1572" y="5161"/>
                        <a:pt x="1538" y="5095"/>
                        <a:pt x="1538" y="4991"/>
                      </a:cubicBezTo>
                      <a:lnTo>
                        <a:pt x="1527" y="1040"/>
                      </a:lnTo>
                      <a:cubicBezTo>
                        <a:pt x="1527" y="988"/>
                        <a:pt x="1535" y="937"/>
                        <a:pt x="1549" y="888"/>
                      </a:cubicBezTo>
                      <a:lnTo>
                        <a:pt x="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7"/>
                <p:cNvSpPr/>
                <p:nvPr/>
              </p:nvSpPr>
              <p:spPr>
                <a:xfrm>
                  <a:off x="1187600" y="3142225"/>
                  <a:ext cx="139575" cy="1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3" h="6752" extrusionOk="0">
                      <a:moveTo>
                        <a:pt x="5402" y="1"/>
                      </a:moveTo>
                      <a:cubicBezTo>
                        <a:pt x="5359" y="1"/>
                        <a:pt x="5311" y="14"/>
                        <a:pt x="5260" y="44"/>
                      </a:cubicBezTo>
                      <a:lnTo>
                        <a:pt x="1818" y="2031"/>
                      </a:lnTo>
                      <a:cubicBezTo>
                        <a:pt x="1769" y="2062"/>
                        <a:pt x="1725" y="2098"/>
                        <a:pt x="1687" y="2143"/>
                      </a:cubicBezTo>
                      <a:cubicBezTo>
                        <a:pt x="1661" y="2172"/>
                        <a:pt x="1638" y="2205"/>
                        <a:pt x="1616" y="2238"/>
                      </a:cubicBezTo>
                      <a:cubicBezTo>
                        <a:pt x="1634" y="2208"/>
                        <a:pt x="1654" y="2179"/>
                        <a:pt x="1675" y="2153"/>
                      </a:cubicBezTo>
                      <a:lnTo>
                        <a:pt x="148" y="1264"/>
                      </a:lnTo>
                      <a:cubicBezTo>
                        <a:pt x="81" y="1345"/>
                        <a:pt x="30" y="1437"/>
                        <a:pt x="0" y="1537"/>
                      </a:cubicBezTo>
                      <a:lnTo>
                        <a:pt x="1527" y="2424"/>
                      </a:lnTo>
                      <a:cubicBezTo>
                        <a:pt x="1541" y="2376"/>
                        <a:pt x="1560" y="2331"/>
                        <a:pt x="1583" y="2288"/>
                      </a:cubicBezTo>
                      <a:lnTo>
                        <a:pt x="1583" y="2288"/>
                      </a:lnTo>
                      <a:cubicBezTo>
                        <a:pt x="1535" y="2376"/>
                        <a:pt x="1508" y="2475"/>
                        <a:pt x="1505" y="2576"/>
                      </a:cubicBezTo>
                      <a:lnTo>
                        <a:pt x="1514" y="6527"/>
                      </a:lnTo>
                      <a:cubicBezTo>
                        <a:pt x="1514" y="6669"/>
                        <a:pt x="1587" y="6752"/>
                        <a:pt x="1690" y="6752"/>
                      </a:cubicBezTo>
                      <a:cubicBezTo>
                        <a:pt x="1732" y="6752"/>
                        <a:pt x="1780" y="6738"/>
                        <a:pt x="1830" y="6708"/>
                      </a:cubicBezTo>
                      <a:lnTo>
                        <a:pt x="3802" y="5572"/>
                      </a:lnTo>
                      <a:lnTo>
                        <a:pt x="3526" y="5411"/>
                      </a:lnTo>
                      <a:lnTo>
                        <a:pt x="1794" y="6411"/>
                      </a:lnTo>
                      <a:lnTo>
                        <a:pt x="1782" y="2575"/>
                      </a:lnTo>
                      <a:cubicBezTo>
                        <a:pt x="1782" y="2471"/>
                        <a:pt x="1869" y="2320"/>
                        <a:pt x="1958" y="2272"/>
                      </a:cubicBezTo>
                      <a:lnTo>
                        <a:pt x="5298" y="343"/>
                      </a:lnTo>
                      <a:lnTo>
                        <a:pt x="5303" y="2346"/>
                      </a:lnTo>
                      <a:lnTo>
                        <a:pt x="5582" y="2509"/>
                      </a:lnTo>
                      <a:lnTo>
                        <a:pt x="5574" y="225"/>
                      </a:lnTo>
                      <a:cubicBezTo>
                        <a:pt x="5574" y="124"/>
                        <a:pt x="5539" y="54"/>
                        <a:pt x="5484" y="21"/>
                      </a:cubicBezTo>
                      <a:cubicBezTo>
                        <a:pt x="5460" y="8"/>
                        <a:pt x="5432" y="1"/>
                        <a:pt x="54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7"/>
                <p:cNvSpPr/>
                <p:nvPr/>
              </p:nvSpPr>
              <p:spPr>
                <a:xfrm>
                  <a:off x="1232150" y="3150750"/>
                  <a:ext cx="88025" cy="15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1" h="6070" extrusionOk="0">
                      <a:moveTo>
                        <a:pt x="3516" y="0"/>
                      </a:moveTo>
                      <a:lnTo>
                        <a:pt x="176" y="1931"/>
                      </a:lnTo>
                      <a:cubicBezTo>
                        <a:pt x="87" y="1979"/>
                        <a:pt x="0" y="2132"/>
                        <a:pt x="0" y="2234"/>
                      </a:cubicBezTo>
                      <a:lnTo>
                        <a:pt x="12" y="6070"/>
                      </a:lnTo>
                      <a:lnTo>
                        <a:pt x="1744" y="5070"/>
                      </a:lnTo>
                      <a:lnTo>
                        <a:pt x="859" y="4554"/>
                      </a:lnTo>
                      <a:cubicBezTo>
                        <a:pt x="769" y="4500"/>
                        <a:pt x="693" y="4424"/>
                        <a:pt x="639" y="4334"/>
                      </a:cubicBezTo>
                      <a:cubicBezTo>
                        <a:pt x="568" y="4226"/>
                        <a:pt x="524" y="4086"/>
                        <a:pt x="503" y="3922"/>
                      </a:cubicBezTo>
                      <a:cubicBezTo>
                        <a:pt x="498" y="3866"/>
                        <a:pt x="493" y="3808"/>
                        <a:pt x="493" y="3746"/>
                      </a:cubicBezTo>
                      <a:cubicBezTo>
                        <a:pt x="493" y="3221"/>
                        <a:pt x="736" y="2616"/>
                        <a:pt x="1102" y="2153"/>
                      </a:cubicBezTo>
                      <a:cubicBezTo>
                        <a:pt x="1225" y="1997"/>
                        <a:pt x="1365" y="1854"/>
                        <a:pt x="1519" y="1729"/>
                      </a:cubicBezTo>
                      <a:cubicBezTo>
                        <a:pt x="1591" y="1674"/>
                        <a:pt x="1667" y="1623"/>
                        <a:pt x="1746" y="1578"/>
                      </a:cubicBezTo>
                      <a:cubicBezTo>
                        <a:pt x="1947" y="1462"/>
                        <a:pt x="2138" y="1406"/>
                        <a:pt x="2307" y="1406"/>
                      </a:cubicBezTo>
                      <a:cubicBezTo>
                        <a:pt x="2431" y="1406"/>
                        <a:pt x="2543" y="1435"/>
                        <a:pt x="2639" y="1493"/>
                      </a:cubicBezTo>
                      <a:lnTo>
                        <a:pt x="3521" y="2005"/>
                      </a:lnTo>
                      <a:lnTo>
                        <a:pt x="35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7"/>
                <p:cNvSpPr/>
                <p:nvPr/>
              </p:nvSpPr>
              <p:spPr>
                <a:xfrm>
                  <a:off x="1244425" y="3185900"/>
                  <a:ext cx="85275" cy="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3925" extrusionOk="0">
                      <a:moveTo>
                        <a:pt x="1816" y="0"/>
                      </a:moveTo>
                      <a:cubicBezTo>
                        <a:pt x="1646" y="0"/>
                        <a:pt x="1455" y="56"/>
                        <a:pt x="1253" y="172"/>
                      </a:cubicBezTo>
                      <a:cubicBezTo>
                        <a:pt x="1174" y="218"/>
                        <a:pt x="1099" y="268"/>
                        <a:pt x="1028" y="325"/>
                      </a:cubicBezTo>
                      <a:cubicBezTo>
                        <a:pt x="874" y="450"/>
                        <a:pt x="732" y="591"/>
                        <a:pt x="609" y="747"/>
                      </a:cubicBezTo>
                      <a:cubicBezTo>
                        <a:pt x="245" y="1210"/>
                        <a:pt x="0" y="1815"/>
                        <a:pt x="0" y="2340"/>
                      </a:cubicBezTo>
                      <a:cubicBezTo>
                        <a:pt x="0" y="2404"/>
                        <a:pt x="7" y="2460"/>
                        <a:pt x="12" y="2516"/>
                      </a:cubicBezTo>
                      <a:cubicBezTo>
                        <a:pt x="31" y="2680"/>
                        <a:pt x="77" y="2820"/>
                        <a:pt x="146" y="2928"/>
                      </a:cubicBezTo>
                      <a:cubicBezTo>
                        <a:pt x="202" y="3018"/>
                        <a:pt x="278" y="3094"/>
                        <a:pt x="368" y="3148"/>
                      </a:cubicBezTo>
                      <a:lnTo>
                        <a:pt x="1253" y="3664"/>
                      </a:lnTo>
                      <a:lnTo>
                        <a:pt x="1529" y="3825"/>
                      </a:lnTo>
                      <a:lnTo>
                        <a:pt x="1703" y="3925"/>
                      </a:lnTo>
                      <a:cubicBezTo>
                        <a:pt x="1695" y="3856"/>
                        <a:pt x="1692" y="3787"/>
                        <a:pt x="1692" y="3716"/>
                      </a:cubicBezTo>
                      <a:cubicBezTo>
                        <a:pt x="1688" y="3018"/>
                        <a:pt x="2012" y="2222"/>
                        <a:pt x="2496" y="1611"/>
                      </a:cubicBezTo>
                      <a:cubicBezTo>
                        <a:pt x="2655" y="1402"/>
                        <a:pt x="2841" y="1215"/>
                        <a:pt x="3046" y="1053"/>
                      </a:cubicBezTo>
                      <a:cubicBezTo>
                        <a:pt x="3140" y="980"/>
                        <a:pt x="3238" y="913"/>
                        <a:pt x="3342" y="852"/>
                      </a:cubicBezTo>
                      <a:cubicBezTo>
                        <a:pt x="3365" y="839"/>
                        <a:pt x="3386" y="833"/>
                        <a:pt x="3411" y="821"/>
                      </a:cubicBezTo>
                      <a:lnTo>
                        <a:pt x="3307" y="762"/>
                      </a:lnTo>
                      <a:lnTo>
                        <a:pt x="3030" y="599"/>
                      </a:lnTo>
                      <a:lnTo>
                        <a:pt x="2146" y="87"/>
                      </a:lnTo>
                      <a:cubicBezTo>
                        <a:pt x="2050" y="30"/>
                        <a:pt x="1939" y="0"/>
                        <a:pt x="181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7"/>
                <p:cNvSpPr/>
                <p:nvPr/>
              </p:nvSpPr>
              <p:spPr>
                <a:xfrm>
                  <a:off x="1286650" y="3201725"/>
                  <a:ext cx="68725" cy="1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4741" extrusionOk="0">
                      <a:moveTo>
                        <a:pt x="2390" y="1"/>
                      </a:moveTo>
                      <a:cubicBezTo>
                        <a:pt x="2188" y="1"/>
                        <a:pt x="1962" y="61"/>
                        <a:pt x="1722" y="188"/>
                      </a:cubicBezTo>
                      <a:cubicBezTo>
                        <a:pt x="1699" y="200"/>
                        <a:pt x="1676" y="206"/>
                        <a:pt x="1653" y="219"/>
                      </a:cubicBezTo>
                      <a:cubicBezTo>
                        <a:pt x="1551" y="280"/>
                        <a:pt x="1453" y="347"/>
                        <a:pt x="1357" y="420"/>
                      </a:cubicBezTo>
                      <a:cubicBezTo>
                        <a:pt x="1152" y="582"/>
                        <a:pt x="968" y="769"/>
                        <a:pt x="807" y="978"/>
                      </a:cubicBezTo>
                      <a:cubicBezTo>
                        <a:pt x="323" y="1589"/>
                        <a:pt x="1" y="2387"/>
                        <a:pt x="3" y="3083"/>
                      </a:cubicBezTo>
                      <a:cubicBezTo>
                        <a:pt x="4" y="3154"/>
                        <a:pt x="7" y="3223"/>
                        <a:pt x="16" y="3292"/>
                      </a:cubicBezTo>
                      <a:cubicBezTo>
                        <a:pt x="16" y="3298"/>
                        <a:pt x="16" y="3305"/>
                        <a:pt x="16" y="3310"/>
                      </a:cubicBezTo>
                      <a:cubicBezTo>
                        <a:pt x="42" y="3527"/>
                        <a:pt x="103" y="3711"/>
                        <a:pt x="195" y="3857"/>
                      </a:cubicBezTo>
                      <a:cubicBezTo>
                        <a:pt x="265" y="3977"/>
                        <a:pt x="365" y="4075"/>
                        <a:pt x="485" y="4146"/>
                      </a:cubicBezTo>
                      <a:lnTo>
                        <a:pt x="1503" y="4740"/>
                      </a:lnTo>
                      <a:lnTo>
                        <a:pt x="1515" y="789"/>
                      </a:lnTo>
                      <a:lnTo>
                        <a:pt x="2748" y="73"/>
                      </a:lnTo>
                      <a:cubicBezTo>
                        <a:pt x="2640" y="26"/>
                        <a:pt x="2520" y="1"/>
                        <a:pt x="23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7"/>
                <p:cNvSpPr/>
                <p:nvPr/>
              </p:nvSpPr>
              <p:spPr>
                <a:xfrm>
                  <a:off x="1487875" y="3269800"/>
                  <a:ext cx="88300" cy="9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3617" extrusionOk="0">
                      <a:moveTo>
                        <a:pt x="3163" y="1"/>
                      </a:moveTo>
                      <a:lnTo>
                        <a:pt x="0" y="1838"/>
                      </a:lnTo>
                      <a:lnTo>
                        <a:pt x="746" y="3617"/>
                      </a:lnTo>
                      <a:lnTo>
                        <a:pt x="3528" y="1999"/>
                      </a:lnTo>
                      <a:lnTo>
                        <a:pt x="3531" y="715"/>
                      </a:lnTo>
                      <a:cubicBezTo>
                        <a:pt x="3531" y="641"/>
                        <a:pt x="3520" y="567"/>
                        <a:pt x="3498" y="495"/>
                      </a:cubicBezTo>
                      <a:cubicBezTo>
                        <a:pt x="3462" y="380"/>
                        <a:pt x="3406" y="272"/>
                        <a:pt x="3336" y="175"/>
                      </a:cubicBezTo>
                      <a:cubicBezTo>
                        <a:pt x="3300" y="129"/>
                        <a:pt x="3260" y="84"/>
                        <a:pt x="3219" y="42"/>
                      </a:cubicBezTo>
                      <a:cubicBezTo>
                        <a:pt x="3201" y="27"/>
                        <a:pt x="3181" y="15"/>
                        <a:pt x="31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27"/>
                <p:cNvSpPr/>
                <p:nvPr/>
              </p:nvSpPr>
              <p:spPr>
                <a:xfrm>
                  <a:off x="1324500" y="3181500"/>
                  <a:ext cx="242475" cy="13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9" h="5371" extrusionOk="0">
                      <a:moveTo>
                        <a:pt x="2752" y="0"/>
                      </a:moveTo>
                      <a:lnTo>
                        <a:pt x="1234" y="882"/>
                      </a:lnTo>
                      <a:lnTo>
                        <a:pt x="1" y="1598"/>
                      </a:lnTo>
                      <a:lnTo>
                        <a:pt x="6535" y="5370"/>
                      </a:lnTo>
                      <a:lnTo>
                        <a:pt x="9698" y="3533"/>
                      </a:lnTo>
                      <a:cubicBezTo>
                        <a:pt x="9674" y="3515"/>
                        <a:pt x="9647" y="3492"/>
                        <a:pt x="9621" y="3477"/>
                      </a:cubicBezTo>
                      <a:lnTo>
                        <a:pt x="4685" y="628"/>
                      </a:lnTo>
                      <a:lnTo>
                        <a:pt x="4680" y="2212"/>
                      </a:lnTo>
                      <a:lnTo>
                        <a:pt x="3863" y="2687"/>
                      </a:lnTo>
                      <a:cubicBezTo>
                        <a:pt x="3863" y="2687"/>
                        <a:pt x="3863" y="2687"/>
                        <a:pt x="3863" y="2687"/>
                      </a:cubicBezTo>
                      <a:cubicBezTo>
                        <a:pt x="3861" y="2687"/>
                        <a:pt x="2743" y="2043"/>
                        <a:pt x="2743" y="2040"/>
                      </a:cubicBezTo>
                      <a:lnTo>
                        <a:pt x="2748" y="23"/>
                      </a:lnTo>
                      <a:cubicBezTo>
                        <a:pt x="2748" y="15"/>
                        <a:pt x="2752" y="8"/>
                        <a:pt x="27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7"/>
                <p:cNvSpPr/>
                <p:nvPr/>
              </p:nvSpPr>
              <p:spPr>
                <a:xfrm>
                  <a:off x="1604150" y="3303475"/>
                  <a:ext cx="50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17" extrusionOk="0">
                      <a:moveTo>
                        <a:pt x="0" y="0"/>
                      </a:moveTo>
                      <a:cubicBezTo>
                        <a:pt x="0" y="5"/>
                        <a:pt x="2" y="12"/>
                        <a:pt x="2" y="17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7"/>
                <p:cNvSpPr/>
                <p:nvPr/>
              </p:nvSpPr>
              <p:spPr>
                <a:xfrm>
                  <a:off x="1506500" y="3299400"/>
                  <a:ext cx="166750" cy="9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0" h="3712" extrusionOk="0">
                      <a:moveTo>
                        <a:pt x="4722" y="1"/>
                      </a:moveTo>
                      <a:lnTo>
                        <a:pt x="4717" y="1720"/>
                      </a:lnTo>
                      <a:lnTo>
                        <a:pt x="3903" y="2196"/>
                      </a:lnTo>
                      <a:lnTo>
                        <a:pt x="2779" y="1548"/>
                      </a:lnTo>
                      <a:lnTo>
                        <a:pt x="2783" y="815"/>
                      </a:lnTo>
                      <a:lnTo>
                        <a:pt x="1" y="2433"/>
                      </a:lnTo>
                      <a:lnTo>
                        <a:pt x="2220" y="3712"/>
                      </a:lnTo>
                      <a:lnTo>
                        <a:pt x="6670" y="1126"/>
                      </a:lnTo>
                      <a:lnTo>
                        <a:pt x="47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7"/>
                <p:cNvSpPr/>
                <p:nvPr/>
              </p:nvSpPr>
              <p:spPr>
                <a:xfrm>
                  <a:off x="1636000" y="3390875"/>
                  <a:ext cx="225" cy="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17" extrusionOk="0">
                      <a:moveTo>
                        <a:pt x="9" y="0"/>
                      </a:moveTo>
                      <a:cubicBezTo>
                        <a:pt x="5" y="5"/>
                        <a:pt x="4" y="12"/>
                        <a:pt x="0" y="17"/>
                      </a:cubicBezTo>
                      <a:cubicBezTo>
                        <a:pt x="4" y="12"/>
                        <a:pt x="5" y="5"/>
                        <a:pt x="9" y="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1630200" y="3404925"/>
                  <a:ext cx="475" cy="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78" extrusionOk="0">
                      <a:moveTo>
                        <a:pt x="19" y="0"/>
                      </a:moveTo>
                      <a:cubicBezTo>
                        <a:pt x="12" y="25"/>
                        <a:pt x="6" y="51"/>
                        <a:pt x="1" y="77"/>
                      </a:cubicBezTo>
                      <a:cubicBezTo>
                        <a:pt x="6" y="51"/>
                        <a:pt x="12" y="25"/>
                        <a:pt x="19" y="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1629475" y="3413700"/>
                  <a:ext cx="425" cy="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75" extrusionOk="0">
                      <a:moveTo>
                        <a:pt x="0" y="1"/>
                      </a:moveTo>
                      <a:cubicBezTo>
                        <a:pt x="0" y="45"/>
                        <a:pt x="4" y="89"/>
                        <a:pt x="7" y="130"/>
                      </a:cubicBezTo>
                      <a:cubicBezTo>
                        <a:pt x="9" y="142"/>
                        <a:pt x="12" y="151"/>
                        <a:pt x="14" y="160"/>
                      </a:cubicBezTo>
                      <a:lnTo>
                        <a:pt x="14" y="160"/>
                      </a:lnTo>
                      <a:cubicBezTo>
                        <a:pt x="6" y="108"/>
                        <a:pt x="2" y="55"/>
                        <a:pt x="0" y="1"/>
                      </a:cubicBezTo>
                      <a:close/>
                      <a:moveTo>
                        <a:pt x="14" y="160"/>
                      </a:moveTo>
                      <a:lnTo>
                        <a:pt x="14" y="160"/>
                      </a:lnTo>
                      <a:cubicBezTo>
                        <a:pt x="15" y="165"/>
                        <a:pt x="16" y="170"/>
                        <a:pt x="17" y="175"/>
                      </a:cubicBezTo>
                      <a:cubicBezTo>
                        <a:pt x="16" y="169"/>
                        <a:pt x="15" y="165"/>
                        <a:pt x="14" y="16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27"/>
                <p:cNvSpPr/>
                <p:nvPr/>
              </p:nvSpPr>
              <p:spPr>
                <a:xfrm>
                  <a:off x="1631850" y="3423875"/>
                  <a:ext cx="1125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72" extrusionOk="0">
                      <a:moveTo>
                        <a:pt x="1" y="1"/>
                      </a:moveTo>
                      <a:cubicBezTo>
                        <a:pt x="4" y="11"/>
                        <a:pt x="7" y="22"/>
                        <a:pt x="14" y="30"/>
                      </a:cubicBezTo>
                      <a:cubicBezTo>
                        <a:pt x="22" y="43"/>
                        <a:pt x="31" y="53"/>
                        <a:pt x="40" y="64"/>
                      </a:cubicBezTo>
                      <a:lnTo>
                        <a:pt x="40" y="64"/>
                      </a:lnTo>
                      <a:cubicBezTo>
                        <a:pt x="25" y="44"/>
                        <a:pt x="12" y="23"/>
                        <a:pt x="1" y="1"/>
                      </a:cubicBezTo>
                      <a:close/>
                      <a:moveTo>
                        <a:pt x="40" y="64"/>
                      </a:moveTo>
                      <a:cubicBezTo>
                        <a:pt x="41" y="67"/>
                        <a:pt x="43" y="69"/>
                        <a:pt x="45" y="71"/>
                      </a:cubicBezTo>
                      <a:cubicBezTo>
                        <a:pt x="43" y="69"/>
                        <a:pt x="42" y="67"/>
                        <a:pt x="40" y="64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7"/>
                <p:cNvSpPr/>
                <p:nvPr/>
              </p:nvSpPr>
              <p:spPr>
                <a:xfrm>
                  <a:off x="1632250" y="3397700"/>
                  <a:ext cx="725" cy="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76" extrusionOk="0">
                      <a:moveTo>
                        <a:pt x="29" y="0"/>
                      </a:moveTo>
                      <a:cubicBezTo>
                        <a:pt x="17" y="25"/>
                        <a:pt x="9" y="49"/>
                        <a:pt x="1" y="76"/>
                      </a:cubicBezTo>
                      <a:cubicBezTo>
                        <a:pt x="9" y="51"/>
                        <a:pt x="17" y="25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7"/>
                <p:cNvSpPr/>
                <p:nvPr/>
              </p:nvSpPr>
              <p:spPr>
                <a:xfrm>
                  <a:off x="1630300" y="3419900"/>
                  <a:ext cx="725" cy="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88" extrusionOk="0">
                      <a:moveTo>
                        <a:pt x="0" y="0"/>
                      </a:moveTo>
                      <a:cubicBezTo>
                        <a:pt x="8" y="30"/>
                        <a:pt x="17" y="60"/>
                        <a:pt x="28" y="88"/>
                      </a:cubicBezTo>
                      <a:cubicBezTo>
                        <a:pt x="17" y="60"/>
                        <a:pt x="8" y="30"/>
                        <a:pt x="0" y="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7"/>
                <p:cNvSpPr/>
                <p:nvPr/>
              </p:nvSpPr>
              <p:spPr>
                <a:xfrm>
                  <a:off x="1324025" y="3221450"/>
                  <a:ext cx="237975" cy="43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9" h="17423" extrusionOk="0">
                      <a:moveTo>
                        <a:pt x="608" y="1317"/>
                      </a:moveTo>
                      <a:lnTo>
                        <a:pt x="1772" y="1986"/>
                      </a:lnTo>
                      <a:lnTo>
                        <a:pt x="1772" y="3697"/>
                      </a:lnTo>
                      <a:lnTo>
                        <a:pt x="608" y="3025"/>
                      </a:lnTo>
                      <a:lnTo>
                        <a:pt x="608" y="1317"/>
                      </a:lnTo>
                      <a:close/>
                      <a:moveTo>
                        <a:pt x="2964" y="2633"/>
                      </a:moveTo>
                      <a:cubicBezTo>
                        <a:pt x="3033" y="2633"/>
                        <a:pt x="3111" y="2655"/>
                        <a:pt x="3193" y="2702"/>
                      </a:cubicBezTo>
                      <a:cubicBezTo>
                        <a:pt x="3472" y="2864"/>
                        <a:pt x="3700" y="3255"/>
                        <a:pt x="3700" y="3583"/>
                      </a:cubicBezTo>
                      <a:cubicBezTo>
                        <a:pt x="3700" y="3814"/>
                        <a:pt x="3586" y="3946"/>
                        <a:pt x="3420" y="3946"/>
                      </a:cubicBezTo>
                      <a:cubicBezTo>
                        <a:pt x="3352" y="3946"/>
                        <a:pt x="3274" y="3923"/>
                        <a:pt x="3193" y="3876"/>
                      </a:cubicBezTo>
                      <a:cubicBezTo>
                        <a:pt x="2910" y="3713"/>
                        <a:pt x="2682" y="3319"/>
                        <a:pt x="2682" y="2995"/>
                      </a:cubicBezTo>
                      <a:cubicBezTo>
                        <a:pt x="2682" y="2765"/>
                        <a:pt x="2797" y="2633"/>
                        <a:pt x="2964" y="2633"/>
                      </a:cubicBezTo>
                      <a:close/>
                      <a:moveTo>
                        <a:pt x="2963" y="4486"/>
                      </a:moveTo>
                      <a:cubicBezTo>
                        <a:pt x="3032" y="4486"/>
                        <a:pt x="3110" y="4509"/>
                        <a:pt x="3193" y="4557"/>
                      </a:cubicBezTo>
                      <a:cubicBezTo>
                        <a:pt x="3472" y="4718"/>
                        <a:pt x="3700" y="5114"/>
                        <a:pt x="3700" y="5436"/>
                      </a:cubicBezTo>
                      <a:cubicBezTo>
                        <a:pt x="3700" y="5666"/>
                        <a:pt x="3585" y="5800"/>
                        <a:pt x="3417" y="5800"/>
                      </a:cubicBezTo>
                      <a:cubicBezTo>
                        <a:pt x="3350" y="5800"/>
                        <a:pt x="3273" y="5778"/>
                        <a:pt x="3193" y="5731"/>
                      </a:cubicBezTo>
                      <a:cubicBezTo>
                        <a:pt x="2910" y="5569"/>
                        <a:pt x="2682" y="5173"/>
                        <a:pt x="2682" y="4848"/>
                      </a:cubicBezTo>
                      <a:cubicBezTo>
                        <a:pt x="2682" y="4619"/>
                        <a:pt x="2796" y="4486"/>
                        <a:pt x="2963" y="4486"/>
                      </a:cubicBezTo>
                      <a:close/>
                      <a:moveTo>
                        <a:pt x="834" y="4189"/>
                      </a:moveTo>
                      <a:cubicBezTo>
                        <a:pt x="900" y="4189"/>
                        <a:pt x="974" y="4210"/>
                        <a:pt x="1053" y="4255"/>
                      </a:cubicBezTo>
                      <a:lnTo>
                        <a:pt x="1086" y="4273"/>
                      </a:lnTo>
                      <a:cubicBezTo>
                        <a:pt x="1357" y="4431"/>
                        <a:pt x="1577" y="4812"/>
                        <a:pt x="1577" y="5127"/>
                      </a:cubicBezTo>
                      <a:lnTo>
                        <a:pt x="1577" y="6170"/>
                      </a:lnTo>
                      <a:cubicBezTo>
                        <a:pt x="1577" y="6393"/>
                        <a:pt x="1466" y="6523"/>
                        <a:pt x="1304" y="6523"/>
                      </a:cubicBezTo>
                      <a:cubicBezTo>
                        <a:pt x="1238" y="6523"/>
                        <a:pt x="1164" y="6501"/>
                        <a:pt x="1086" y="6456"/>
                      </a:cubicBezTo>
                      <a:lnTo>
                        <a:pt x="1053" y="6438"/>
                      </a:lnTo>
                      <a:cubicBezTo>
                        <a:pt x="780" y="6280"/>
                        <a:pt x="560" y="5897"/>
                        <a:pt x="560" y="5584"/>
                      </a:cubicBezTo>
                      <a:lnTo>
                        <a:pt x="560" y="4539"/>
                      </a:lnTo>
                      <a:cubicBezTo>
                        <a:pt x="560" y="4317"/>
                        <a:pt x="671" y="4189"/>
                        <a:pt x="834" y="4189"/>
                      </a:cubicBezTo>
                      <a:close/>
                      <a:moveTo>
                        <a:pt x="2964" y="6299"/>
                      </a:moveTo>
                      <a:cubicBezTo>
                        <a:pt x="3033" y="6299"/>
                        <a:pt x="3110" y="6321"/>
                        <a:pt x="3193" y="6369"/>
                      </a:cubicBezTo>
                      <a:cubicBezTo>
                        <a:pt x="3472" y="6531"/>
                        <a:pt x="3700" y="6924"/>
                        <a:pt x="3700" y="7249"/>
                      </a:cubicBezTo>
                      <a:cubicBezTo>
                        <a:pt x="3700" y="7480"/>
                        <a:pt x="3585" y="7613"/>
                        <a:pt x="3418" y="7613"/>
                      </a:cubicBezTo>
                      <a:cubicBezTo>
                        <a:pt x="3350" y="7613"/>
                        <a:pt x="3274" y="7591"/>
                        <a:pt x="3193" y="7544"/>
                      </a:cubicBezTo>
                      <a:cubicBezTo>
                        <a:pt x="2910" y="7382"/>
                        <a:pt x="2682" y="6986"/>
                        <a:pt x="2682" y="6661"/>
                      </a:cubicBezTo>
                      <a:cubicBezTo>
                        <a:pt x="2682" y="6432"/>
                        <a:pt x="2797" y="6299"/>
                        <a:pt x="2964" y="6299"/>
                      </a:cubicBezTo>
                      <a:close/>
                      <a:moveTo>
                        <a:pt x="20" y="0"/>
                      </a:moveTo>
                      <a:lnTo>
                        <a:pt x="8" y="3951"/>
                      </a:lnTo>
                      <a:lnTo>
                        <a:pt x="0" y="6718"/>
                      </a:lnTo>
                      <a:lnTo>
                        <a:pt x="3196" y="8564"/>
                      </a:lnTo>
                      <a:lnTo>
                        <a:pt x="3240" y="8590"/>
                      </a:lnTo>
                      <a:cubicBezTo>
                        <a:pt x="3212" y="8336"/>
                        <a:pt x="3221" y="8129"/>
                        <a:pt x="3290" y="8006"/>
                      </a:cubicBezTo>
                      <a:cubicBezTo>
                        <a:pt x="3467" y="7688"/>
                        <a:pt x="3686" y="7411"/>
                        <a:pt x="4064" y="7411"/>
                      </a:cubicBezTo>
                      <a:cubicBezTo>
                        <a:pt x="4333" y="7411"/>
                        <a:pt x="4681" y="7551"/>
                        <a:pt x="5152" y="7915"/>
                      </a:cubicBezTo>
                      <a:cubicBezTo>
                        <a:pt x="5489" y="8178"/>
                        <a:pt x="5820" y="9343"/>
                        <a:pt x="6016" y="10192"/>
                      </a:cubicBezTo>
                      <a:lnTo>
                        <a:pt x="6536" y="10492"/>
                      </a:lnTo>
                      <a:lnTo>
                        <a:pt x="7702" y="11167"/>
                      </a:lnTo>
                      <a:lnTo>
                        <a:pt x="7702" y="14021"/>
                      </a:lnTo>
                      <a:lnTo>
                        <a:pt x="9349" y="17422"/>
                      </a:lnTo>
                      <a:lnTo>
                        <a:pt x="9349" y="12118"/>
                      </a:lnTo>
                      <a:lnTo>
                        <a:pt x="9500" y="12207"/>
                      </a:lnTo>
                      <a:lnTo>
                        <a:pt x="9519" y="6830"/>
                      </a:lnTo>
                      <a:lnTo>
                        <a:pt x="7302" y="5551"/>
                      </a:lnTo>
                      <a:lnTo>
                        <a:pt x="6554" y="3772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>
                  <a:off x="1421075" y="3190350"/>
                  <a:ext cx="20550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2335" extrusionOk="0">
                      <a:moveTo>
                        <a:pt x="249" y="1"/>
                      </a:moveTo>
                      <a:cubicBezTo>
                        <a:pt x="186" y="1"/>
                        <a:pt x="126" y="26"/>
                        <a:pt x="83" y="72"/>
                      </a:cubicBezTo>
                      <a:cubicBezTo>
                        <a:pt x="58" y="103"/>
                        <a:pt x="38" y="137"/>
                        <a:pt x="27" y="175"/>
                      </a:cubicBezTo>
                      <a:cubicBezTo>
                        <a:pt x="12" y="221"/>
                        <a:pt x="4" y="270"/>
                        <a:pt x="4" y="318"/>
                      </a:cubicBezTo>
                      <a:lnTo>
                        <a:pt x="0" y="2335"/>
                      </a:lnTo>
                      <a:lnTo>
                        <a:pt x="0" y="2335"/>
                      </a:lnTo>
                      <a:lnTo>
                        <a:pt x="817" y="1860"/>
                      </a:lnTo>
                      <a:lnTo>
                        <a:pt x="822" y="275"/>
                      </a:lnTo>
                      <a:lnTo>
                        <a:pt x="454" y="63"/>
                      </a:lnTo>
                      <a:cubicBezTo>
                        <a:pt x="391" y="26"/>
                        <a:pt x="335" y="4"/>
                        <a:pt x="280" y="3"/>
                      </a:cubicBezTo>
                      <a:cubicBezTo>
                        <a:pt x="269" y="1"/>
                        <a:pt x="259" y="1"/>
                        <a:pt x="2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7"/>
                <p:cNvSpPr/>
                <p:nvPr/>
              </p:nvSpPr>
              <p:spPr>
                <a:xfrm>
                  <a:off x="1404700" y="3142450"/>
                  <a:ext cx="219900" cy="2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6" h="8475" extrusionOk="0">
                      <a:moveTo>
                        <a:pt x="1" y="580"/>
                      </a:moveTo>
                      <a:cubicBezTo>
                        <a:pt x="1" y="580"/>
                        <a:pt x="0" y="580"/>
                        <a:pt x="0" y="580"/>
                      </a:cubicBezTo>
                      <a:lnTo>
                        <a:pt x="1" y="580"/>
                      </a:lnTo>
                      <a:close/>
                      <a:moveTo>
                        <a:pt x="1227" y="1"/>
                      </a:moveTo>
                      <a:cubicBezTo>
                        <a:pt x="1169" y="1"/>
                        <a:pt x="1110" y="6"/>
                        <a:pt x="1053" y="15"/>
                      </a:cubicBezTo>
                      <a:cubicBezTo>
                        <a:pt x="969" y="33"/>
                        <a:pt x="889" y="65"/>
                        <a:pt x="813" y="106"/>
                      </a:cubicBezTo>
                      <a:lnTo>
                        <a:pt x="1" y="580"/>
                      </a:lnTo>
                      <a:lnTo>
                        <a:pt x="1" y="580"/>
                      </a:lnTo>
                      <a:cubicBezTo>
                        <a:pt x="9" y="575"/>
                        <a:pt x="18" y="575"/>
                        <a:pt x="26" y="570"/>
                      </a:cubicBezTo>
                      <a:cubicBezTo>
                        <a:pt x="94" y="534"/>
                        <a:pt x="164" y="508"/>
                        <a:pt x="240" y="492"/>
                      </a:cubicBezTo>
                      <a:cubicBezTo>
                        <a:pt x="299" y="480"/>
                        <a:pt x="360" y="474"/>
                        <a:pt x="420" y="474"/>
                      </a:cubicBezTo>
                      <a:cubicBezTo>
                        <a:pt x="497" y="474"/>
                        <a:pt x="575" y="484"/>
                        <a:pt x="651" y="503"/>
                      </a:cubicBezTo>
                      <a:cubicBezTo>
                        <a:pt x="813" y="539"/>
                        <a:pt x="969" y="603"/>
                        <a:pt x="1114" y="689"/>
                      </a:cubicBezTo>
                      <a:lnTo>
                        <a:pt x="6416" y="3751"/>
                      </a:lnTo>
                      <a:cubicBezTo>
                        <a:pt x="6645" y="3884"/>
                        <a:pt x="6850" y="4052"/>
                        <a:pt x="7027" y="4246"/>
                      </a:cubicBezTo>
                      <a:cubicBezTo>
                        <a:pt x="7315" y="4554"/>
                        <a:pt x="7546" y="4909"/>
                        <a:pt x="7714" y="5295"/>
                      </a:cubicBezTo>
                      <a:cubicBezTo>
                        <a:pt x="7797" y="5484"/>
                        <a:pt x="7863" y="5679"/>
                        <a:pt x="7909" y="5881"/>
                      </a:cubicBezTo>
                      <a:cubicBezTo>
                        <a:pt x="7953" y="6064"/>
                        <a:pt x="7978" y="6252"/>
                        <a:pt x="7980" y="6441"/>
                      </a:cubicBezTo>
                      <a:lnTo>
                        <a:pt x="7980" y="6459"/>
                      </a:lnTo>
                      <a:lnTo>
                        <a:pt x="7975" y="8474"/>
                      </a:lnTo>
                      <a:lnTo>
                        <a:pt x="7975" y="8474"/>
                      </a:lnTo>
                      <a:lnTo>
                        <a:pt x="8789" y="7998"/>
                      </a:lnTo>
                      <a:lnTo>
                        <a:pt x="8796" y="6279"/>
                      </a:lnTo>
                      <a:lnTo>
                        <a:pt x="8796" y="5981"/>
                      </a:lnTo>
                      <a:cubicBezTo>
                        <a:pt x="8796" y="5932"/>
                        <a:pt x="8796" y="5878"/>
                        <a:pt x="8793" y="5824"/>
                      </a:cubicBezTo>
                      <a:cubicBezTo>
                        <a:pt x="8781" y="5683"/>
                        <a:pt x="8758" y="5543"/>
                        <a:pt x="8725" y="5407"/>
                      </a:cubicBezTo>
                      <a:cubicBezTo>
                        <a:pt x="8679" y="5205"/>
                        <a:pt x="8614" y="5009"/>
                        <a:pt x="8530" y="4822"/>
                      </a:cubicBezTo>
                      <a:cubicBezTo>
                        <a:pt x="8441" y="4617"/>
                        <a:pt x="8334" y="4420"/>
                        <a:pt x="8208" y="4236"/>
                      </a:cubicBezTo>
                      <a:cubicBezTo>
                        <a:pt x="8100" y="4070"/>
                        <a:pt x="7978" y="3914"/>
                        <a:pt x="7842" y="3769"/>
                      </a:cubicBezTo>
                      <a:cubicBezTo>
                        <a:pt x="7756" y="3677"/>
                        <a:pt x="7664" y="3592"/>
                        <a:pt x="7567" y="3513"/>
                      </a:cubicBezTo>
                      <a:cubicBezTo>
                        <a:pt x="7462" y="3426"/>
                        <a:pt x="7349" y="3346"/>
                        <a:pt x="7232" y="3275"/>
                      </a:cubicBezTo>
                      <a:lnTo>
                        <a:pt x="3652" y="1209"/>
                      </a:lnTo>
                      <a:lnTo>
                        <a:pt x="3608" y="1183"/>
                      </a:lnTo>
                      <a:lnTo>
                        <a:pt x="1931" y="216"/>
                      </a:lnTo>
                      <a:cubicBezTo>
                        <a:pt x="1785" y="129"/>
                        <a:pt x="1628" y="66"/>
                        <a:pt x="1463" y="27"/>
                      </a:cubicBezTo>
                      <a:cubicBezTo>
                        <a:pt x="1386" y="10"/>
                        <a:pt x="1306" y="1"/>
                        <a:pt x="1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7"/>
                <p:cNvSpPr/>
                <p:nvPr/>
              </p:nvSpPr>
              <p:spPr>
                <a:xfrm>
                  <a:off x="1393125" y="3128050"/>
                  <a:ext cx="211075" cy="2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3" h="9051" extrusionOk="0">
                      <a:moveTo>
                        <a:pt x="1115" y="0"/>
                      </a:moveTo>
                      <a:lnTo>
                        <a:pt x="133" y="575"/>
                      </a:lnTo>
                      <a:lnTo>
                        <a:pt x="130" y="1529"/>
                      </a:lnTo>
                      <a:cubicBezTo>
                        <a:pt x="130" y="1529"/>
                        <a:pt x="128" y="1531"/>
                        <a:pt x="128" y="1531"/>
                      </a:cubicBezTo>
                      <a:cubicBezTo>
                        <a:pt x="54" y="1687"/>
                        <a:pt x="17" y="1880"/>
                        <a:pt x="8" y="2100"/>
                      </a:cubicBezTo>
                      <a:cubicBezTo>
                        <a:pt x="8" y="2114"/>
                        <a:pt x="5" y="2125"/>
                        <a:pt x="5" y="2138"/>
                      </a:cubicBezTo>
                      <a:cubicBezTo>
                        <a:pt x="5" y="2146"/>
                        <a:pt x="3" y="2153"/>
                        <a:pt x="3" y="2163"/>
                      </a:cubicBezTo>
                      <a:lnTo>
                        <a:pt x="0" y="4178"/>
                      </a:lnTo>
                      <a:cubicBezTo>
                        <a:pt x="0" y="4181"/>
                        <a:pt x="1117" y="4825"/>
                        <a:pt x="1120" y="4825"/>
                      </a:cubicBezTo>
                      <a:cubicBezTo>
                        <a:pt x="1120" y="4825"/>
                        <a:pt x="1120" y="4825"/>
                        <a:pt x="1120" y="4825"/>
                      </a:cubicBezTo>
                      <a:lnTo>
                        <a:pt x="1123" y="2808"/>
                      </a:lnTo>
                      <a:cubicBezTo>
                        <a:pt x="1123" y="2761"/>
                        <a:pt x="1132" y="2711"/>
                        <a:pt x="1146" y="2665"/>
                      </a:cubicBezTo>
                      <a:cubicBezTo>
                        <a:pt x="1158" y="2628"/>
                        <a:pt x="1176" y="2593"/>
                        <a:pt x="1202" y="2562"/>
                      </a:cubicBezTo>
                      <a:cubicBezTo>
                        <a:pt x="1246" y="2517"/>
                        <a:pt x="1306" y="2491"/>
                        <a:pt x="1369" y="2491"/>
                      </a:cubicBezTo>
                      <a:cubicBezTo>
                        <a:pt x="1379" y="2491"/>
                        <a:pt x="1389" y="2492"/>
                        <a:pt x="1399" y="2493"/>
                      </a:cubicBezTo>
                      <a:cubicBezTo>
                        <a:pt x="1455" y="2495"/>
                        <a:pt x="1511" y="2516"/>
                        <a:pt x="1573" y="2552"/>
                      </a:cubicBezTo>
                      <a:lnTo>
                        <a:pt x="1940" y="2764"/>
                      </a:lnTo>
                      <a:lnTo>
                        <a:pt x="6878" y="5615"/>
                      </a:lnTo>
                      <a:cubicBezTo>
                        <a:pt x="6904" y="5631"/>
                        <a:pt x="6929" y="5653"/>
                        <a:pt x="6955" y="5671"/>
                      </a:cubicBezTo>
                      <a:cubicBezTo>
                        <a:pt x="6973" y="5685"/>
                        <a:pt x="6993" y="5697"/>
                        <a:pt x="7011" y="5712"/>
                      </a:cubicBezTo>
                      <a:cubicBezTo>
                        <a:pt x="7052" y="5754"/>
                        <a:pt x="7091" y="5799"/>
                        <a:pt x="7127" y="5845"/>
                      </a:cubicBezTo>
                      <a:cubicBezTo>
                        <a:pt x="7198" y="5942"/>
                        <a:pt x="7252" y="6050"/>
                        <a:pt x="7290" y="6165"/>
                      </a:cubicBezTo>
                      <a:cubicBezTo>
                        <a:pt x="7311" y="6237"/>
                        <a:pt x="7323" y="6311"/>
                        <a:pt x="7323" y="6387"/>
                      </a:cubicBezTo>
                      <a:lnTo>
                        <a:pt x="7318" y="7671"/>
                      </a:lnTo>
                      <a:lnTo>
                        <a:pt x="7316" y="8403"/>
                      </a:lnTo>
                      <a:lnTo>
                        <a:pt x="8438" y="9050"/>
                      </a:lnTo>
                      <a:lnTo>
                        <a:pt x="8443" y="7034"/>
                      </a:lnTo>
                      <a:cubicBezTo>
                        <a:pt x="8443" y="7029"/>
                        <a:pt x="8441" y="7022"/>
                        <a:pt x="8441" y="7017"/>
                      </a:cubicBezTo>
                      <a:cubicBezTo>
                        <a:pt x="8439" y="6828"/>
                        <a:pt x="8415" y="6640"/>
                        <a:pt x="8370" y="6457"/>
                      </a:cubicBezTo>
                      <a:cubicBezTo>
                        <a:pt x="8324" y="6255"/>
                        <a:pt x="8260" y="6060"/>
                        <a:pt x="8175" y="5871"/>
                      </a:cubicBezTo>
                      <a:cubicBezTo>
                        <a:pt x="8008" y="5485"/>
                        <a:pt x="7776" y="5130"/>
                        <a:pt x="7489" y="4822"/>
                      </a:cubicBezTo>
                      <a:cubicBezTo>
                        <a:pt x="7311" y="4628"/>
                        <a:pt x="7106" y="4460"/>
                        <a:pt x="6878" y="4327"/>
                      </a:cubicBezTo>
                      <a:lnTo>
                        <a:pt x="1575" y="1265"/>
                      </a:lnTo>
                      <a:cubicBezTo>
                        <a:pt x="1430" y="1179"/>
                        <a:pt x="1274" y="1115"/>
                        <a:pt x="1112" y="1079"/>
                      </a:cubicBezTo>
                      <a:cubicBezTo>
                        <a:pt x="1036" y="1060"/>
                        <a:pt x="959" y="1050"/>
                        <a:pt x="882" y="1050"/>
                      </a:cubicBezTo>
                      <a:cubicBezTo>
                        <a:pt x="822" y="1050"/>
                        <a:pt x="761" y="1056"/>
                        <a:pt x="701" y="1068"/>
                      </a:cubicBezTo>
                      <a:cubicBezTo>
                        <a:pt x="627" y="1084"/>
                        <a:pt x="555" y="1110"/>
                        <a:pt x="488" y="1146"/>
                      </a:cubicBezTo>
                      <a:cubicBezTo>
                        <a:pt x="480" y="1151"/>
                        <a:pt x="470" y="1151"/>
                        <a:pt x="462" y="1156"/>
                      </a:cubicBezTo>
                      <a:lnTo>
                        <a:pt x="462" y="1156"/>
                      </a:lnTo>
                      <a:lnTo>
                        <a:pt x="1274" y="682"/>
                      </a:lnTo>
                      <a:cubicBezTo>
                        <a:pt x="1350" y="641"/>
                        <a:pt x="1430" y="609"/>
                        <a:pt x="1514" y="591"/>
                      </a:cubicBezTo>
                      <a:cubicBezTo>
                        <a:pt x="1572" y="582"/>
                        <a:pt x="1630" y="577"/>
                        <a:pt x="1688" y="577"/>
                      </a:cubicBezTo>
                      <a:cubicBezTo>
                        <a:pt x="1768" y="577"/>
                        <a:pt x="1847" y="586"/>
                        <a:pt x="1925" y="603"/>
                      </a:cubicBezTo>
                      <a:cubicBezTo>
                        <a:pt x="2089" y="642"/>
                        <a:pt x="2247" y="705"/>
                        <a:pt x="2393" y="792"/>
                      </a:cubicBezTo>
                      <a:lnTo>
                        <a:pt x="4069" y="1759"/>
                      </a:lnTo>
                      <a:lnTo>
                        <a:pt x="4114" y="1733"/>
                      </a:lnTo>
                      <a:lnTo>
                        <a:pt x="1675" y="324"/>
                      </a:lnTo>
                      <a:lnTo>
                        <a:pt x="11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27"/>
                <p:cNvSpPr/>
                <p:nvPr/>
              </p:nvSpPr>
              <p:spPr>
                <a:xfrm>
                  <a:off x="1339200" y="3254375"/>
                  <a:ext cx="29150" cy="5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6" h="2382" extrusionOk="0">
                      <a:moveTo>
                        <a:pt x="1" y="0"/>
                      </a:moveTo>
                      <a:lnTo>
                        <a:pt x="1" y="1708"/>
                      </a:lnTo>
                      <a:lnTo>
                        <a:pt x="1165" y="2381"/>
                      </a:lnTo>
                      <a:lnTo>
                        <a:pt x="1165" y="66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27"/>
                <p:cNvSpPr/>
                <p:nvPr/>
              </p:nvSpPr>
              <p:spPr>
                <a:xfrm>
                  <a:off x="1391075" y="3287250"/>
                  <a:ext cx="25475" cy="3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" h="1316" extrusionOk="0">
                      <a:moveTo>
                        <a:pt x="282" y="1"/>
                      </a:moveTo>
                      <a:cubicBezTo>
                        <a:pt x="115" y="1"/>
                        <a:pt x="0" y="133"/>
                        <a:pt x="0" y="363"/>
                      </a:cubicBezTo>
                      <a:cubicBezTo>
                        <a:pt x="0" y="687"/>
                        <a:pt x="228" y="1081"/>
                        <a:pt x="511" y="1245"/>
                      </a:cubicBezTo>
                      <a:cubicBezTo>
                        <a:pt x="591" y="1293"/>
                        <a:pt x="668" y="1315"/>
                        <a:pt x="736" y="1315"/>
                      </a:cubicBezTo>
                      <a:cubicBezTo>
                        <a:pt x="903" y="1315"/>
                        <a:pt x="1018" y="1182"/>
                        <a:pt x="1018" y="951"/>
                      </a:cubicBezTo>
                      <a:cubicBezTo>
                        <a:pt x="1018" y="623"/>
                        <a:pt x="788" y="232"/>
                        <a:pt x="511" y="70"/>
                      </a:cubicBezTo>
                      <a:cubicBezTo>
                        <a:pt x="429" y="23"/>
                        <a:pt x="351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7"/>
                <p:cNvSpPr/>
                <p:nvPr/>
              </p:nvSpPr>
              <p:spPr>
                <a:xfrm>
                  <a:off x="1391075" y="3333600"/>
                  <a:ext cx="25475" cy="3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" h="1315" extrusionOk="0">
                      <a:moveTo>
                        <a:pt x="282" y="1"/>
                      </a:moveTo>
                      <a:cubicBezTo>
                        <a:pt x="115" y="1"/>
                        <a:pt x="0" y="134"/>
                        <a:pt x="0" y="364"/>
                      </a:cubicBezTo>
                      <a:cubicBezTo>
                        <a:pt x="0" y="685"/>
                        <a:pt x="228" y="1083"/>
                        <a:pt x="511" y="1245"/>
                      </a:cubicBezTo>
                      <a:cubicBezTo>
                        <a:pt x="592" y="1292"/>
                        <a:pt x="669" y="1314"/>
                        <a:pt x="737" y="1314"/>
                      </a:cubicBezTo>
                      <a:cubicBezTo>
                        <a:pt x="903" y="1314"/>
                        <a:pt x="1018" y="1182"/>
                        <a:pt x="1018" y="950"/>
                      </a:cubicBezTo>
                      <a:cubicBezTo>
                        <a:pt x="1018" y="625"/>
                        <a:pt x="790" y="234"/>
                        <a:pt x="511" y="71"/>
                      </a:cubicBezTo>
                      <a:cubicBezTo>
                        <a:pt x="428" y="23"/>
                        <a:pt x="351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7"/>
                <p:cNvSpPr/>
                <p:nvPr/>
              </p:nvSpPr>
              <p:spPr>
                <a:xfrm>
                  <a:off x="1391075" y="3378925"/>
                  <a:ext cx="25475" cy="3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" h="1314" extrusionOk="0">
                      <a:moveTo>
                        <a:pt x="282" y="1"/>
                      </a:moveTo>
                      <a:cubicBezTo>
                        <a:pt x="115" y="1"/>
                        <a:pt x="0" y="134"/>
                        <a:pt x="0" y="363"/>
                      </a:cubicBezTo>
                      <a:cubicBezTo>
                        <a:pt x="0" y="685"/>
                        <a:pt x="228" y="1083"/>
                        <a:pt x="511" y="1245"/>
                      </a:cubicBezTo>
                      <a:cubicBezTo>
                        <a:pt x="591" y="1292"/>
                        <a:pt x="668" y="1314"/>
                        <a:pt x="735" y="1314"/>
                      </a:cubicBezTo>
                      <a:cubicBezTo>
                        <a:pt x="903" y="1314"/>
                        <a:pt x="1018" y="1180"/>
                        <a:pt x="1018" y="950"/>
                      </a:cubicBezTo>
                      <a:cubicBezTo>
                        <a:pt x="1018" y="625"/>
                        <a:pt x="790" y="234"/>
                        <a:pt x="511" y="71"/>
                      </a:cubicBezTo>
                      <a:cubicBezTo>
                        <a:pt x="428" y="23"/>
                        <a:pt x="351" y="1"/>
                        <a:pt x="2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7"/>
                <p:cNvSpPr/>
                <p:nvPr/>
              </p:nvSpPr>
              <p:spPr>
                <a:xfrm>
                  <a:off x="1338025" y="3326175"/>
                  <a:ext cx="2542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2335" extrusionOk="0">
                      <a:moveTo>
                        <a:pt x="272" y="0"/>
                      </a:moveTo>
                      <a:cubicBezTo>
                        <a:pt x="111" y="0"/>
                        <a:pt x="0" y="129"/>
                        <a:pt x="0" y="350"/>
                      </a:cubicBezTo>
                      <a:lnTo>
                        <a:pt x="0" y="1396"/>
                      </a:lnTo>
                      <a:cubicBezTo>
                        <a:pt x="0" y="1710"/>
                        <a:pt x="220" y="2093"/>
                        <a:pt x="493" y="2249"/>
                      </a:cubicBezTo>
                      <a:lnTo>
                        <a:pt x="526" y="2267"/>
                      </a:lnTo>
                      <a:cubicBezTo>
                        <a:pt x="605" y="2312"/>
                        <a:pt x="679" y="2334"/>
                        <a:pt x="745" y="2334"/>
                      </a:cubicBezTo>
                      <a:cubicBezTo>
                        <a:pt x="906" y="2334"/>
                        <a:pt x="1017" y="2205"/>
                        <a:pt x="1017" y="1982"/>
                      </a:cubicBezTo>
                      <a:lnTo>
                        <a:pt x="1017" y="940"/>
                      </a:lnTo>
                      <a:cubicBezTo>
                        <a:pt x="1017" y="623"/>
                        <a:pt x="797" y="242"/>
                        <a:pt x="526" y="84"/>
                      </a:cubicBezTo>
                      <a:lnTo>
                        <a:pt x="493" y="68"/>
                      </a:lnTo>
                      <a:cubicBezTo>
                        <a:pt x="414" y="22"/>
                        <a:pt x="339" y="0"/>
                        <a:pt x="27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7"/>
                <p:cNvSpPr/>
                <p:nvPr/>
              </p:nvSpPr>
              <p:spPr>
                <a:xfrm>
                  <a:off x="1561525" y="3327525"/>
                  <a:ext cx="111775" cy="19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1" h="7962" extrusionOk="0">
                      <a:moveTo>
                        <a:pt x="4471" y="1"/>
                      </a:moveTo>
                      <a:lnTo>
                        <a:pt x="19" y="2587"/>
                      </a:lnTo>
                      <a:lnTo>
                        <a:pt x="0" y="7962"/>
                      </a:lnTo>
                      <a:lnTo>
                        <a:pt x="2134" y="6724"/>
                      </a:lnTo>
                      <a:lnTo>
                        <a:pt x="3520" y="5919"/>
                      </a:lnTo>
                      <a:lnTo>
                        <a:pt x="4454" y="5375"/>
                      </a:lnTo>
                      <a:lnTo>
                        <a:pt x="4456" y="4899"/>
                      </a:lnTo>
                      <a:lnTo>
                        <a:pt x="4456" y="4694"/>
                      </a:lnTo>
                      <a:lnTo>
                        <a:pt x="3452" y="4073"/>
                      </a:lnTo>
                      <a:cubicBezTo>
                        <a:pt x="3377" y="4098"/>
                        <a:pt x="3304" y="4110"/>
                        <a:pt x="3237" y="4110"/>
                      </a:cubicBezTo>
                      <a:cubicBezTo>
                        <a:pt x="3099" y="4110"/>
                        <a:pt x="2980" y="4060"/>
                        <a:pt x="2892" y="3966"/>
                      </a:cubicBezTo>
                      <a:cubicBezTo>
                        <a:pt x="2879" y="3953"/>
                        <a:pt x="2868" y="3939"/>
                        <a:pt x="2858" y="3924"/>
                      </a:cubicBezTo>
                      <a:cubicBezTo>
                        <a:pt x="2848" y="3911"/>
                        <a:pt x="2835" y="3899"/>
                        <a:pt x="2825" y="3883"/>
                      </a:cubicBezTo>
                      <a:cubicBezTo>
                        <a:pt x="2820" y="3874"/>
                        <a:pt x="2817" y="3863"/>
                        <a:pt x="2812" y="3853"/>
                      </a:cubicBezTo>
                      <a:cubicBezTo>
                        <a:pt x="2800" y="3830"/>
                        <a:pt x="2789" y="3807"/>
                        <a:pt x="2779" y="3783"/>
                      </a:cubicBezTo>
                      <a:cubicBezTo>
                        <a:pt x="2768" y="3753"/>
                        <a:pt x="2758" y="3723"/>
                        <a:pt x="2751" y="3694"/>
                      </a:cubicBezTo>
                      <a:cubicBezTo>
                        <a:pt x="2745" y="3669"/>
                        <a:pt x="2740" y="3646"/>
                        <a:pt x="2735" y="3620"/>
                      </a:cubicBezTo>
                      <a:cubicBezTo>
                        <a:pt x="2731" y="3605"/>
                        <a:pt x="2726" y="3592"/>
                        <a:pt x="2725" y="3577"/>
                      </a:cubicBezTo>
                      <a:cubicBezTo>
                        <a:pt x="2722" y="3535"/>
                        <a:pt x="2718" y="3492"/>
                        <a:pt x="2718" y="3448"/>
                      </a:cubicBezTo>
                      <a:cubicBezTo>
                        <a:pt x="2720" y="3354"/>
                        <a:pt x="2730" y="3262"/>
                        <a:pt x="2748" y="3172"/>
                      </a:cubicBezTo>
                      <a:cubicBezTo>
                        <a:pt x="2753" y="3147"/>
                        <a:pt x="2759" y="3121"/>
                        <a:pt x="2766" y="3096"/>
                      </a:cubicBezTo>
                      <a:cubicBezTo>
                        <a:pt x="2782" y="3024"/>
                        <a:pt x="2804" y="2952"/>
                        <a:pt x="2830" y="2883"/>
                      </a:cubicBezTo>
                      <a:cubicBezTo>
                        <a:pt x="2838" y="2856"/>
                        <a:pt x="2846" y="2832"/>
                        <a:pt x="2858" y="2807"/>
                      </a:cubicBezTo>
                      <a:cubicBezTo>
                        <a:pt x="2892" y="2718"/>
                        <a:pt x="2933" y="2633"/>
                        <a:pt x="2981" y="2551"/>
                      </a:cubicBezTo>
                      <a:cubicBezTo>
                        <a:pt x="2983" y="2546"/>
                        <a:pt x="2986" y="2539"/>
                        <a:pt x="2989" y="2534"/>
                      </a:cubicBezTo>
                      <a:cubicBezTo>
                        <a:pt x="3039" y="2449"/>
                        <a:pt x="3093" y="2367"/>
                        <a:pt x="3153" y="2290"/>
                      </a:cubicBezTo>
                      <a:cubicBezTo>
                        <a:pt x="3296" y="2101"/>
                        <a:pt x="3467" y="1940"/>
                        <a:pt x="3653" y="1833"/>
                      </a:cubicBezTo>
                      <a:cubicBezTo>
                        <a:pt x="3800" y="1748"/>
                        <a:pt x="3939" y="1708"/>
                        <a:pt x="4063" y="1708"/>
                      </a:cubicBezTo>
                      <a:cubicBezTo>
                        <a:pt x="4231" y="1708"/>
                        <a:pt x="4371" y="1782"/>
                        <a:pt x="4464" y="1919"/>
                      </a:cubicBezTo>
                      <a:lnTo>
                        <a:pt x="447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7"/>
                <p:cNvSpPr/>
                <p:nvPr/>
              </p:nvSpPr>
              <p:spPr>
                <a:xfrm>
                  <a:off x="1629475" y="3370200"/>
                  <a:ext cx="46650" cy="6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" h="2404" extrusionOk="0">
                      <a:moveTo>
                        <a:pt x="1344" y="1"/>
                      </a:moveTo>
                      <a:cubicBezTo>
                        <a:pt x="1221" y="1"/>
                        <a:pt x="1081" y="41"/>
                        <a:pt x="933" y="126"/>
                      </a:cubicBezTo>
                      <a:cubicBezTo>
                        <a:pt x="749" y="233"/>
                        <a:pt x="578" y="394"/>
                        <a:pt x="434" y="583"/>
                      </a:cubicBezTo>
                      <a:cubicBezTo>
                        <a:pt x="373" y="660"/>
                        <a:pt x="319" y="742"/>
                        <a:pt x="270" y="827"/>
                      </a:cubicBezTo>
                      <a:cubicBezTo>
                        <a:pt x="266" y="832"/>
                        <a:pt x="265" y="839"/>
                        <a:pt x="261" y="844"/>
                      </a:cubicBezTo>
                      <a:cubicBezTo>
                        <a:pt x="215" y="926"/>
                        <a:pt x="173" y="1011"/>
                        <a:pt x="138" y="1100"/>
                      </a:cubicBezTo>
                      <a:cubicBezTo>
                        <a:pt x="128" y="1125"/>
                        <a:pt x="120" y="1151"/>
                        <a:pt x="110" y="1176"/>
                      </a:cubicBezTo>
                      <a:cubicBezTo>
                        <a:pt x="86" y="1245"/>
                        <a:pt x="64" y="1317"/>
                        <a:pt x="46" y="1389"/>
                      </a:cubicBezTo>
                      <a:cubicBezTo>
                        <a:pt x="41" y="1414"/>
                        <a:pt x="33" y="1440"/>
                        <a:pt x="28" y="1466"/>
                      </a:cubicBezTo>
                      <a:cubicBezTo>
                        <a:pt x="10" y="1557"/>
                        <a:pt x="0" y="1649"/>
                        <a:pt x="0" y="1741"/>
                      </a:cubicBezTo>
                      <a:cubicBezTo>
                        <a:pt x="0" y="1800"/>
                        <a:pt x="5" y="1857"/>
                        <a:pt x="15" y="1915"/>
                      </a:cubicBezTo>
                      <a:cubicBezTo>
                        <a:pt x="20" y="1939"/>
                        <a:pt x="27" y="1964"/>
                        <a:pt x="31" y="1988"/>
                      </a:cubicBezTo>
                      <a:cubicBezTo>
                        <a:pt x="40" y="2018"/>
                        <a:pt x="50" y="2048"/>
                        <a:pt x="61" y="2076"/>
                      </a:cubicBezTo>
                      <a:cubicBezTo>
                        <a:pt x="69" y="2100"/>
                        <a:pt x="81" y="2125"/>
                        <a:pt x="94" y="2148"/>
                      </a:cubicBezTo>
                      <a:cubicBezTo>
                        <a:pt x="107" y="2172"/>
                        <a:pt x="122" y="2195"/>
                        <a:pt x="138" y="2217"/>
                      </a:cubicBezTo>
                      <a:cubicBezTo>
                        <a:pt x="150" y="2232"/>
                        <a:pt x="161" y="2246"/>
                        <a:pt x="173" y="2261"/>
                      </a:cubicBezTo>
                      <a:cubicBezTo>
                        <a:pt x="262" y="2354"/>
                        <a:pt x="382" y="2404"/>
                        <a:pt x="520" y="2404"/>
                      </a:cubicBezTo>
                      <a:cubicBezTo>
                        <a:pt x="587" y="2404"/>
                        <a:pt x="659" y="2392"/>
                        <a:pt x="734" y="2368"/>
                      </a:cubicBezTo>
                      <a:lnTo>
                        <a:pt x="385" y="2151"/>
                      </a:lnTo>
                      <a:cubicBezTo>
                        <a:pt x="332" y="2120"/>
                        <a:pt x="286" y="2076"/>
                        <a:pt x="255" y="2021"/>
                      </a:cubicBezTo>
                      <a:cubicBezTo>
                        <a:pt x="210" y="1947"/>
                        <a:pt x="184" y="1865"/>
                        <a:pt x="176" y="1780"/>
                      </a:cubicBezTo>
                      <a:cubicBezTo>
                        <a:pt x="171" y="1745"/>
                        <a:pt x="169" y="1711"/>
                        <a:pt x="169" y="1676"/>
                      </a:cubicBezTo>
                      <a:cubicBezTo>
                        <a:pt x="166" y="1369"/>
                        <a:pt x="311" y="1013"/>
                        <a:pt x="527" y="740"/>
                      </a:cubicBezTo>
                      <a:cubicBezTo>
                        <a:pt x="600" y="648"/>
                        <a:pt x="682" y="566"/>
                        <a:pt x="774" y="494"/>
                      </a:cubicBezTo>
                      <a:cubicBezTo>
                        <a:pt x="815" y="461"/>
                        <a:pt x="858" y="432"/>
                        <a:pt x="902" y="405"/>
                      </a:cubicBezTo>
                      <a:cubicBezTo>
                        <a:pt x="1022" y="335"/>
                        <a:pt x="1134" y="303"/>
                        <a:pt x="1233" y="303"/>
                      </a:cubicBezTo>
                      <a:cubicBezTo>
                        <a:pt x="1306" y="303"/>
                        <a:pt x="1371" y="320"/>
                        <a:pt x="1427" y="353"/>
                      </a:cubicBezTo>
                      <a:lnTo>
                        <a:pt x="1866" y="624"/>
                      </a:lnTo>
                      <a:cubicBezTo>
                        <a:pt x="1859" y="451"/>
                        <a:pt x="1815" y="315"/>
                        <a:pt x="1746" y="212"/>
                      </a:cubicBezTo>
                      <a:cubicBezTo>
                        <a:pt x="1653" y="75"/>
                        <a:pt x="1513" y="1"/>
                        <a:pt x="13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7"/>
                <p:cNvSpPr/>
                <p:nvPr/>
              </p:nvSpPr>
              <p:spPr>
                <a:xfrm>
                  <a:off x="1633650" y="3377775"/>
                  <a:ext cx="70150" cy="8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6" h="3354" extrusionOk="0">
                      <a:moveTo>
                        <a:pt x="1066" y="0"/>
                      </a:moveTo>
                      <a:cubicBezTo>
                        <a:pt x="968" y="0"/>
                        <a:pt x="856" y="33"/>
                        <a:pt x="735" y="102"/>
                      </a:cubicBezTo>
                      <a:cubicBezTo>
                        <a:pt x="691" y="130"/>
                        <a:pt x="648" y="160"/>
                        <a:pt x="607" y="191"/>
                      </a:cubicBezTo>
                      <a:cubicBezTo>
                        <a:pt x="515" y="263"/>
                        <a:pt x="433" y="347"/>
                        <a:pt x="360" y="437"/>
                      </a:cubicBezTo>
                      <a:cubicBezTo>
                        <a:pt x="145" y="710"/>
                        <a:pt x="1" y="1066"/>
                        <a:pt x="4" y="1375"/>
                      </a:cubicBezTo>
                      <a:cubicBezTo>
                        <a:pt x="2" y="1410"/>
                        <a:pt x="6" y="1444"/>
                        <a:pt x="11" y="1477"/>
                      </a:cubicBezTo>
                      <a:cubicBezTo>
                        <a:pt x="17" y="1562"/>
                        <a:pt x="45" y="1646"/>
                        <a:pt x="88" y="1720"/>
                      </a:cubicBezTo>
                      <a:cubicBezTo>
                        <a:pt x="121" y="1773"/>
                        <a:pt x="165" y="1818"/>
                        <a:pt x="219" y="1850"/>
                      </a:cubicBezTo>
                      <a:lnTo>
                        <a:pt x="567" y="2065"/>
                      </a:lnTo>
                      <a:lnTo>
                        <a:pt x="1571" y="2686"/>
                      </a:lnTo>
                      <a:lnTo>
                        <a:pt x="2651" y="3353"/>
                      </a:lnTo>
                      <a:lnTo>
                        <a:pt x="2651" y="3353"/>
                      </a:lnTo>
                      <a:cubicBezTo>
                        <a:pt x="2649" y="3351"/>
                        <a:pt x="2647" y="3349"/>
                        <a:pt x="2645" y="3347"/>
                      </a:cubicBezTo>
                      <a:cubicBezTo>
                        <a:pt x="2620" y="3333"/>
                        <a:pt x="2597" y="3313"/>
                        <a:pt x="2577" y="3292"/>
                      </a:cubicBezTo>
                      <a:cubicBezTo>
                        <a:pt x="2568" y="3282"/>
                        <a:pt x="2559" y="3272"/>
                        <a:pt x="2551" y="3260"/>
                      </a:cubicBezTo>
                      <a:cubicBezTo>
                        <a:pt x="2541" y="3249"/>
                        <a:pt x="2533" y="3239"/>
                        <a:pt x="2525" y="3228"/>
                      </a:cubicBezTo>
                      <a:cubicBezTo>
                        <a:pt x="2522" y="3221"/>
                        <a:pt x="2518" y="3211"/>
                        <a:pt x="2515" y="3205"/>
                      </a:cubicBezTo>
                      <a:cubicBezTo>
                        <a:pt x="2504" y="3185"/>
                        <a:pt x="2495" y="3163"/>
                        <a:pt x="2487" y="3142"/>
                      </a:cubicBezTo>
                      <a:cubicBezTo>
                        <a:pt x="2481" y="3124"/>
                        <a:pt x="2474" y="3106"/>
                        <a:pt x="2469" y="3088"/>
                      </a:cubicBezTo>
                      <a:cubicBezTo>
                        <a:pt x="2461" y="3060"/>
                        <a:pt x="2456" y="3034"/>
                        <a:pt x="2451" y="3007"/>
                      </a:cubicBezTo>
                      <a:cubicBezTo>
                        <a:pt x="2451" y="2999"/>
                        <a:pt x="2448" y="2994"/>
                        <a:pt x="2448" y="2986"/>
                      </a:cubicBezTo>
                      <a:cubicBezTo>
                        <a:pt x="2443" y="2952"/>
                        <a:pt x="2439" y="2917"/>
                        <a:pt x="2439" y="2884"/>
                      </a:cubicBezTo>
                      <a:cubicBezTo>
                        <a:pt x="2439" y="2812"/>
                        <a:pt x="2448" y="2741"/>
                        <a:pt x="2461" y="2671"/>
                      </a:cubicBezTo>
                      <a:cubicBezTo>
                        <a:pt x="2466" y="2645"/>
                        <a:pt x="2474" y="2620"/>
                        <a:pt x="2479" y="2594"/>
                      </a:cubicBezTo>
                      <a:cubicBezTo>
                        <a:pt x="2492" y="2546"/>
                        <a:pt x="2505" y="2500"/>
                        <a:pt x="2522" y="2452"/>
                      </a:cubicBezTo>
                      <a:cubicBezTo>
                        <a:pt x="2531" y="2424"/>
                        <a:pt x="2543" y="2397"/>
                        <a:pt x="2553" y="2367"/>
                      </a:cubicBezTo>
                      <a:cubicBezTo>
                        <a:pt x="2576" y="2313"/>
                        <a:pt x="2602" y="2260"/>
                        <a:pt x="2630" y="2208"/>
                      </a:cubicBezTo>
                      <a:cubicBezTo>
                        <a:pt x="2641" y="2186"/>
                        <a:pt x="2653" y="2165"/>
                        <a:pt x="2666" y="2144"/>
                      </a:cubicBezTo>
                      <a:cubicBezTo>
                        <a:pt x="2701" y="2083"/>
                        <a:pt x="2740" y="2025"/>
                        <a:pt x="2783" y="1970"/>
                      </a:cubicBezTo>
                      <a:cubicBezTo>
                        <a:pt x="2789" y="1963"/>
                        <a:pt x="2794" y="1955"/>
                        <a:pt x="2799" y="1947"/>
                      </a:cubicBezTo>
                      <a:cubicBezTo>
                        <a:pt x="2801" y="1943"/>
                        <a:pt x="2804" y="1942"/>
                        <a:pt x="2806" y="1940"/>
                      </a:cubicBezTo>
                      <a:cubicBezTo>
                        <a:pt x="2778" y="1750"/>
                        <a:pt x="2791" y="1479"/>
                        <a:pt x="2799" y="1429"/>
                      </a:cubicBezTo>
                      <a:cubicBezTo>
                        <a:pt x="2801" y="1406"/>
                        <a:pt x="2781" y="1227"/>
                        <a:pt x="2761" y="1043"/>
                      </a:cubicBezTo>
                      <a:cubicBezTo>
                        <a:pt x="2420" y="1137"/>
                        <a:pt x="2164" y="1216"/>
                        <a:pt x="2122" y="1216"/>
                      </a:cubicBezTo>
                      <a:cubicBezTo>
                        <a:pt x="2118" y="1216"/>
                        <a:pt x="2116" y="1216"/>
                        <a:pt x="2116" y="1214"/>
                      </a:cubicBezTo>
                      <a:cubicBezTo>
                        <a:pt x="2070" y="999"/>
                        <a:pt x="2058" y="777"/>
                        <a:pt x="2083" y="559"/>
                      </a:cubicBezTo>
                      <a:lnTo>
                        <a:pt x="1699" y="321"/>
                      </a:lnTo>
                      <a:lnTo>
                        <a:pt x="1262" y="51"/>
                      </a:lnTo>
                      <a:cubicBezTo>
                        <a:pt x="1205" y="18"/>
                        <a:pt x="1140" y="0"/>
                        <a:pt x="1066" y="0"/>
                      </a:cubicBezTo>
                      <a:close/>
                      <a:moveTo>
                        <a:pt x="2651" y="3353"/>
                      </a:moveTo>
                      <a:cubicBezTo>
                        <a:pt x="2652" y="3353"/>
                        <a:pt x="2652" y="3354"/>
                        <a:pt x="2653" y="3354"/>
                      </a:cubicBezTo>
                      <a:lnTo>
                        <a:pt x="2651" y="335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7"/>
                <p:cNvSpPr/>
                <p:nvPr/>
              </p:nvSpPr>
              <p:spPr>
                <a:xfrm>
                  <a:off x="1694625" y="3426300"/>
                  <a:ext cx="16575" cy="3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446" extrusionOk="0">
                      <a:moveTo>
                        <a:pt x="368" y="1"/>
                      </a:moveTo>
                      <a:cubicBezTo>
                        <a:pt x="362" y="11"/>
                        <a:pt x="354" y="19"/>
                        <a:pt x="345" y="29"/>
                      </a:cubicBezTo>
                      <a:cubicBezTo>
                        <a:pt x="303" y="84"/>
                        <a:pt x="263" y="142"/>
                        <a:pt x="227" y="201"/>
                      </a:cubicBezTo>
                      <a:cubicBezTo>
                        <a:pt x="214" y="222"/>
                        <a:pt x="202" y="245"/>
                        <a:pt x="191" y="267"/>
                      </a:cubicBezTo>
                      <a:cubicBezTo>
                        <a:pt x="163" y="319"/>
                        <a:pt x="137" y="372"/>
                        <a:pt x="114" y="426"/>
                      </a:cubicBezTo>
                      <a:cubicBezTo>
                        <a:pt x="102" y="454"/>
                        <a:pt x="94" y="483"/>
                        <a:pt x="83" y="511"/>
                      </a:cubicBezTo>
                      <a:cubicBezTo>
                        <a:pt x="66" y="557"/>
                        <a:pt x="53" y="605"/>
                        <a:pt x="42" y="653"/>
                      </a:cubicBezTo>
                      <a:cubicBezTo>
                        <a:pt x="35" y="679"/>
                        <a:pt x="28" y="704"/>
                        <a:pt x="23" y="730"/>
                      </a:cubicBezTo>
                      <a:cubicBezTo>
                        <a:pt x="9" y="799"/>
                        <a:pt x="2" y="871"/>
                        <a:pt x="0" y="942"/>
                      </a:cubicBezTo>
                      <a:cubicBezTo>
                        <a:pt x="2" y="983"/>
                        <a:pt x="5" y="1024"/>
                        <a:pt x="12" y="1065"/>
                      </a:cubicBezTo>
                      <a:cubicBezTo>
                        <a:pt x="17" y="1093"/>
                        <a:pt x="22" y="1119"/>
                        <a:pt x="30" y="1145"/>
                      </a:cubicBezTo>
                      <a:cubicBezTo>
                        <a:pt x="35" y="1165"/>
                        <a:pt x="42" y="1183"/>
                        <a:pt x="48" y="1201"/>
                      </a:cubicBezTo>
                      <a:cubicBezTo>
                        <a:pt x="56" y="1222"/>
                        <a:pt x="65" y="1244"/>
                        <a:pt x="76" y="1264"/>
                      </a:cubicBezTo>
                      <a:cubicBezTo>
                        <a:pt x="87" y="1282"/>
                        <a:pt x="99" y="1301"/>
                        <a:pt x="112" y="1319"/>
                      </a:cubicBezTo>
                      <a:cubicBezTo>
                        <a:pt x="120" y="1329"/>
                        <a:pt x="129" y="1341"/>
                        <a:pt x="138" y="1351"/>
                      </a:cubicBezTo>
                      <a:cubicBezTo>
                        <a:pt x="158" y="1372"/>
                        <a:pt x="181" y="1392"/>
                        <a:pt x="207" y="1406"/>
                      </a:cubicBezTo>
                      <a:cubicBezTo>
                        <a:pt x="209" y="1408"/>
                        <a:pt x="211" y="1411"/>
                        <a:pt x="214" y="1413"/>
                      </a:cubicBezTo>
                      <a:cubicBezTo>
                        <a:pt x="239" y="1426"/>
                        <a:pt x="266" y="1438"/>
                        <a:pt x="296" y="1446"/>
                      </a:cubicBezTo>
                      <a:cubicBezTo>
                        <a:pt x="329" y="1285"/>
                        <a:pt x="383" y="1134"/>
                        <a:pt x="467" y="1012"/>
                      </a:cubicBezTo>
                      <a:cubicBezTo>
                        <a:pt x="552" y="881"/>
                        <a:pt x="662" y="751"/>
                        <a:pt x="600" y="539"/>
                      </a:cubicBezTo>
                      <a:cubicBezTo>
                        <a:pt x="560" y="410"/>
                        <a:pt x="459" y="272"/>
                        <a:pt x="401" y="129"/>
                      </a:cubicBezTo>
                      <a:cubicBezTo>
                        <a:pt x="385" y="88"/>
                        <a:pt x="375" y="45"/>
                        <a:pt x="3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7"/>
                <p:cNvSpPr/>
                <p:nvPr/>
              </p:nvSpPr>
              <p:spPr>
                <a:xfrm>
                  <a:off x="1516575" y="3752325"/>
                  <a:ext cx="41200" cy="75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" h="30383" extrusionOk="0">
                      <a:moveTo>
                        <a:pt x="0" y="0"/>
                      </a:moveTo>
                      <a:lnTo>
                        <a:pt x="0" y="30383"/>
                      </a:lnTo>
                      <a:lnTo>
                        <a:pt x="1647" y="30383"/>
                      </a:lnTo>
                      <a:lnTo>
                        <a:pt x="1647" y="235"/>
                      </a:lnTo>
                      <a:lnTo>
                        <a:pt x="1475" y="283"/>
                      </a:lnTo>
                      <a:cubicBezTo>
                        <a:pt x="1334" y="316"/>
                        <a:pt x="1192" y="333"/>
                        <a:pt x="1050" y="333"/>
                      </a:cubicBezTo>
                      <a:cubicBezTo>
                        <a:pt x="678" y="333"/>
                        <a:pt x="311" y="219"/>
                        <a:pt x="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7"/>
                <p:cNvSpPr/>
                <p:nvPr/>
              </p:nvSpPr>
              <p:spPr>
                <a:xfrm>
                  <a:off x="1902725" y="4651100"/>
                  <a:ext cx="95150" cy="5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" h="2086" extrusionOk="0">
                      <a:moveTo>
                        <a:pt x="3615" y="0"/>
                      </a:moveTo>
                      <a:lnTo>
                        <a:pt x="3615" y="0"/>
                      </a:lnTo>
                      <a:cubicBezTo>
                        <a:pt x="3031" y="367"/>
                        <a:pt x="2365" y="553"/>
                        <a:pt x="1697" y="553"/>
                      </a:cubicBezTo>
                      <a:cubicBezTo>
                        <a:pt x="1174" y="553"/>
                        <a:pt x="649" y="439"/>
                        <a:pt x="162" y="209"/>
                      </a:cubicBezTo>
                      <a:cubicBezTo>
                        <a:pt x="121" y="188"/>
                        <a:pt x="85" y="163"/>
                        <a:pt x="45" y="142"/>
                      </a:cubicBezTo>
                      <a:cubicBezTo>
                        <a:pt x="20" y="922"/>
                        <a:pt x="4" y="1427"/>
                        <a:pt x="1" y="1510"/>
                      </a:cubicBezTo>
                      <a:cubicBezTo>
                        <a:pt x="533" y="1611"/>
                        <a:pt x="1101" y="1892"/>
                        <a:pt x="1628" y="1992"/>
                      </a:cubicBezTo>
                      <a:cubicBezTo>
                        <a:pt x="1963" y="2057"/>
                        <a:pt x="2279" y="2085"/>
                        <a:pt x="2553" y="2085"/>
                      </a:cubicBezTo>
                      <a:cubicBezTo>
                        <a:pt x="3005" y="2085"/>
                        <a:pt x="3340" y="2007"/>
                        <a:pt x="3446" y="1882"/>
                      </a:cubicBezTo>
                      <a:cubicBezTo>
                        <a:pt x="3806" y="1465"/>
                        <a:pt x="3735" y="624"/>
                        <a:pt x="36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7"/>
                <p:cNvSpPr/>
                <p:nvPr/>
              </p:nvSpPr>
              <p:spPr>
                <a:xfrm>
                  <a:off x="1903850" y="4040025"/>
                  <a:ext cx="110625" cy="62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5" h="24996" extrusionOk="0">
                      <a:moveTo>
                        <a:pt x="4424" y="1"/>
                      </a:moveTo>
                      <a:cubicBezTo>
                        <a:pt x="3685" y="656"/>
                        <a:pt x="2521" y="1247"/>
                        <a:pt x="1595" y="1485"/>
                      </a:cubicBezTo>
                      <a:cubicBezTo>
                        <a:pt x="1470" y="4781"/>
                        <a:pt x="535" y="8039"/>
                        <a:pt x="383" y="12890"/>
                      </a:cubicBezTo>
                      <a:cubicBezTo>
                        <a:pt x="311" y="15286"/>
                        <a:pt x="94" y="21739"/>
                        <a:pt x="0" y="24585"/>
                      </a:cubicBezTo>
                      <a:cubicBezTo>
                        <a:pt x="40" y="24606"/>
                        <a:pt x="74" y="24632"/>
                        <a:pt x="117" y="24652"/>
                      </a:cubicBezTo>
                      <a:cubicBezTo>
                        <a:pt x="604" y="24882"/>
                        <a:pt x="1129" y="24996"/>
                        <a:pt x="1653" y="24996"/>
                      </a:cubicBezTo>
                      <a:cubicBezTo>
                        <a:pt x="2321" y="24996"/>
                        <a:pt x="2987" y="24811"/>
                        <a:pt x="3570" y="24445"/>
                      </a:cubicBezTo>
                      <a:cubicBezTo>
                        <a:pt x="3647" y="24396"/>
                        <a:pt x="3726" y="24351"/>
                        <a:pt x="3800" y="24297"/>
                      </a:cubicBezTo>
                      <a:cubicBezTo>
                        <a:pt x="3800" y="24258"/>
                        <a:pt x="4170" y="14070"/>
                        <a:pt x="3826" y="10857"/>
                      </a:cubicBezTo>
                      <a:cubicBezTo>
                        <a:pt x="3390" y="6788"/>
                        <a:pt x="4125" y="3229"/>
                        <a:pt x="442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7"/>
                <p:cNvSpPr/>
                <p:nvPr/>
              </p:nvSpPr>
              <p:spPr>
                <a:xfrm>
                  <a:off x="1677900" y="4653225"/>
                  <a:ext cx="226200" cy="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8" h="3102" extrusionOk="0">
                      <a:moveTo>
                        <a:pt x="2351" y="0"/>
                      </a:moveTo>
                      <a:cubicBezTo>
                        <a:pt x="987" y="0"/>
                        <a:pt x="0" y="334"/>
                        <a:pt x="1328" y="1515"/>
                      </a:cubicBezTo>
                      <a:cubicBezTo>
                        <a:pt x="2160" y="2250"/>
                        <a:pt x="3253" y="2915"/>
                        <a:pt x="4811" y="2915"/>
                      </a:cubicBezTo>
                      <a:cubicBezTo>
                        <a:pt x="4922" y="2915"/>
                        <a:pt x="5036" y="2911"/>
                        <a:pt x="5153" y="2904"/>
                      </a:cubicBezTo>
                      <a:cubicBezTo>
                        <a:pt x="5197" y="2901"/>
                        <a:pt x="5241" y="2900"/>
                        <a:pt x="5286" y="2900"/>
                      </a:cubicBezTo>
                      <a:cubicBezTo>
                        <a:pt x="5848" y="2900"/>
                        <a:pt x="6487" y="3094"/>
                        <a:pt x="7048" y="3101"/>
                      </a:cubicBezTo>
                      <a:cubicBezTo>
                        <a:pt x="7072" y="3102"/>
                        <a:pt x="7096" y="3102"/>
                        <a:pt x="7120" y="3102"/>
                      </a:cubicBezTo>
                      <a:cubicBezTo>
                        <a:pt x="8014" y="3102"/>
                        <a:pt x="8731" y="2895"/>
                        <a:pt x="8867" y="2666"/>
                      </a:cubicBezTo>
                      <a:cubicBezTo>
                        <a:pt x="9048" y="2362"/>
                        <a:pt x="9032" y="1920"/>
                        <a:pt x="8936" y="1484"/>
                      </a:cubicBezTo>
                      <a:lnTo>
                        <a:pt x="8936" y="1484"/>
                      </a:lnTo>
                      <a:cubicBezTo>
                        <a:pt x="8505" y="1823"/>
                        <a:pt x="7875" y="1986"/>
                        <a:pt x="7161" y="1986"/>
                      </a:cubicBezTo>
                      <a:cubicBezTo>
                        <a:pt x="6765" y="1986"/>
                        <a:pt x="6343" y="1935"/>
                        <a:pt x="5915" y="1837"/>
                      </a:cubicBezTo>
                      <a:cubicBezTo>
                        <a:pt x="5003" y="1631"/>
                        <a:pt x="4507" y="1334"/>
                        <a:pt x="4238" y="612"/>
                      </a:cubicBezTo>
                      <a:lnTo>
                        <a:pt x="4231" y="152"/>
                      </a:lnTo>
                      <a:cubicBezTo>
                        <a:pt x="4212" y="149"/>
                        <a:pt x="4190" y="147"/>
                        <a:pt x="4171" y="145"/>
                      </a:cubicBezTo>
                      <a:cubicBezTo>
                        <a:pt x="3597" y="62"/>
                        <a:pt x="2939" y="0"/>
                        <a:pt x="235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27"/>
                <p:cNvSpPr/>
                <p:nvPr/>
              </p:nvSpPr>
              <p:spPr>
                <a:xfrm>
                  <a:off x="1777350" y="4073525"/>
                  <a:ext cx="166375" cy="62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25174" extrusionOk="0">
                      <a:moveTo>
                        <a:pt x="122" y="1"/>
                      </a:moveTo>
                      <a:cubicBezTo>
                        <a:pt x="40" y="538"/>
                        <a:pt x="1" y="1039"/>
                        <a:pt x="10" y="1421"/>
                      </a:cubicBezTo>
                      <a:lnTo>
                        <a:pt x="253" y="23340"/>
                      </a:lnTo>
                      <a:lnTo>
                        <a:pt x="258" y="23800"/>
                      </a:lnTo>
                      <a:cubicBezTo>
                        <a:pt x="528" y="24522"/>
                        <a:pt x="1025" y="24819"/>
                        <a:pt x="1935" y="25025"/>
                      </a:cubicBezTo>
                      <a:cubicBezTo>
                        <a:pt x="2364" y="25123"/>
                        <a:pt x="2786" y="25174"/>
                        <a:pt x="3183" y="25174"/>
                      </a:cubicBezTo>
                      <a:cubicBezTo>
                        <a:pt x="3897" y="25174"/>
                        <a:pt x="4527" y="25011"/>
                        <a:pt x="4958" y="24672"/>
                      </a:cubicBezTo>
                      <a:cubicBezTo>
                        <a:pt x="4976" y="24657"/>
                        <a:pt x="4999" y="24645"/>
                        <a:pt x="5016" y="24631"/>
                      </a:cubicBezTo>
                      <a:lnTo>
                        <a:pt x="5016" y="24613"/>
                      </a:lnTo>
                      <a:cubicBezTo>
                        <a:pt x="5017" y="24530"/>
                        <a:pt x="5034" y="24025"/>
                        <a:pt x="5060" y="23245"/>
                      </a:cubicBezTo>
                      <a:cubicBezTo>
                        <a:pt x="5154" y="20397"/>
                        <a:pt x="5371" y="13946"/>
                        <a:pt x="5443" y="11550"/>
                      </a:cubicBezTo>
                      <a:cubicBezTo>
                        <a:pt x="5595" y="6699"/>
                        <a:pt x="6530" y="3441"/>
                        <a:pt x="6655" y="144"/>
                      </a:cubicBezTo>
                      <a:lnTo>
                        <a:pt x="6655" y="144"/>
                      </a:lnTo>
                      <a:cubicBezTo>
                        <a:pt x="6610" y="155"/>
                        <a:pt x="6566" y="168"/>
                        <a:pt x="6523" y="178"/>
                      </a:cubicBezTo>
                      <a:cubicBezTo>
                        <a:pt x="4533" y="625"/>
                        <a:pt x="2765" y="861"/>
                        <a:pt x="1601" y="861"/>
                      </a:cubicBezTo>
                      <a:cubicBezTo>
                        <a:pt x="892" y="861"/>
                        <a:pt x="407" y="773"/>
                        <a:pt x="232" y="594"/>
                      </a:cubicBezTo>
                      <a:cubicBezTo>
                        <a:pt x="232" y="594"/>
                        <a:pt x="191" y="377"/>
                        <a:pt x="1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27"/>
                <p:cNvSpPr/>
                <p:nvPr/>
              </p:nvSpPr>
              <p:spPr>
                <a:xfrm>
                  <a:off x="1649550" y="3396750"/>
                  <a:ext cx="248475" cy="20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9" h="8171" extrusionOk="0">
                      <a:moveTo>
                        <a:pt x="3687" y="5388"/>
                      </a:moveTo>
                      <a:cubicBezTo>
                        <a:pt x="3751" y="5443"/>
                        <a:pt x="3822" y="5487"/>
                        <a:pt x="3899" y="5521"/>
                      </a:cubicBezTo>
                      <a:cubicBezTo>
                        <a:pt x="4006" y="5567"/>
                        <a:pt x="4107" y="5571"/>
                        <a:pt x="4208" y="5571"/>
                      </a:cubicBezTo>
                      <a:cubicBezTo>
                        <a:pt x="4511" y="5572"/>
                        <a:pt x="4812" y="5579"/>
                        <a:pt x="5113" y="5585"/>
                      </a:cubicBezTo>
                      <a:lnTo>
                        <a:pt x="5301" y="6620"/>
                      </a:lnTo>
                      <a:cubicBezTo>
                        <a:pt x="5301" y="6620"/>
                        <a:pt x="5108" y="6733"/>
                        <a:pt x="4914" y="6838"/>
                      </a:cubicBezTo>
                      <a:lnTo>
                        <a:pt x="3687" y="5388"/>
                      </a:lnTo>
                      <a:close/>
                      <a:moveTo>
                        <a:pt x="3708" y="1"/>
                      </a:moveTo>
                      <a:cubicBezTo>
                        <a:pt x="3238" y="1"/>
                        <a:pt x="2597" y="155"/>
                        <a:pt x="2124" y="283"/>
                      </a:cubicBezTo>
                      <a:cubicBezTo>
                        <a:pt x="2145" y="468"/>
                        <a:pt x="2165" y="646"/>
                        <a:pt x="2161" y="669"/>
                      </a:cubicBezTo>
                      <a:cubicBezTo>
                        <a:pt x="2155" y="720"/>
                        <a:pt x="2142" y="989"/>
                        <a:pt x="2171" y="1179"/>
                      </a:cubicBezTo>
                      <a:cubicBezTo>
                        <a:pt x="2170" y="1179"/>
                        <a:pt x="2170" y="1181"/>
                        <a:pt x="2171" y="1181"/>
                      </a:cubicBezTo>
                      <a:cubicBezTo>
                        <a:pt x="2176" y="1225"/>
                        <a:pt x="2186" y="1268"/>
                        <a:pt x="2203" y="1309"/>
                      </a:cubicBezTo>
                      <a:cubicBezTo>
                        <a:pt x="2262" y="1454"/>
                        <a:pt x="2362" y="1592"/>
                        <a:pt x="2401" y="1720"/>
                      </a:cubicBezTo>
                      <a:cubicBezTo>
                        <a:pt x="2465" y="1930"/>
                        <a:pt x="2354" y="2060"/>
                        <a:pt x="2268" y="2193"/>
                      </a:cubicBezTo>
                      <a:cubicBezTo>
                        <a:pt x="2184" y="2316"/>
                        <a:pt x="2130" y="2464"/>
                        <a:pt x="2097" y="2625"/>
                      </a:cubicBezTo>
                      <a:cubicBezTo>
                        <a:pt x="2092" y="2651"/>
                        <a:pt x="2083" y="2672"/>
                        <a:pt x="2078" y="2698"/>
                      </a:cubicBezTo>
                      <a:cubicBezTo>
                        <a:pt x="2069" y="2754"/>
                        <a:pt x="2111" y="2830"/>
                        <a:pt x="2173" y="2872"/>
                      </a:cubicBezTo>
                      <a:cubicBezTo>
                        <a:pt x="2336" y="2989"/>
                        <a:pt x="2516" y="3070"/>
                        <a:pt x="2623" y="3235"/>
                      </a:cubicBezTo>
                      <a:cubicBezTo>
                        <a:pt x="2687" y="3342"/>
                        <a:pt x="2695" y="3446"/>
                        <a:pt x="2733" y="3549"/>
                      </a:cubicBezTo>
                      <a:cubicBezTo>
                        <a:pt x="2772" y="3654"/>
                        <a:pt x="2868" y="3787"/>
                        <a:pt x="2961" y="3804"/>
                      </a:cubicBezTo>
                      <a:cubicBezTo>
                        <a:pt x="2946" y="3899"/>
                        <a:pt x="2935" y="4020"/>
                        <a:pt x="3022" y="4139"/>
                      </a:cubicBezTo>
                      <a:cubicBezTo>
                        <a:pt x="3076" y="4222"/>
                        <a:pt x="3170" y="4290"/>
                        <a:pt x="3217" y="4377"/>
                      </a:cubicBezTo>
                      <a:cubicBezTo>
                        <a:pt x="3308" y="4552"/>
                        <a:pt x="3137" y="4643"/>
                        <a:pt x="3208" y="4815"/>
                      </a:cubicBezTo>
                      <a:cubicBezTo>
                        <a:pt x="3209" y="4820"/>
                        <a:pt x="3212" y="4823"/>
                        <a:pt x="3214" y="4827"/>
                      </a:cubicBezTo>
                      <a:lnTo>
                        <a:pt x="936" y="2130"/>
                      </a:lnTo>
                      <a:lnTo>
                        <a:pt x="935" y="2606"/>
                      </a:lnTo>
                      <a:lnTo>
                        <a:pt x="0" y="3148"/>
                      </a:lnTo>
                      <a:lnTo>
                        <a:pt x="1771" y="7972"/>
                      </a:lnTo>
                      <a:lnTo>
                        <a:pt x="1899" y="8170"/>
                      </a:lnTo>
                      <a:lnTo>
                        <a:pt x="3345" y="7618"/>
                      </a:lnTo>
                      <a:cubicBezTo>
                        <a:pt x="3489" y="7586"/>
                        <a:pt x="3636" y="7569"/>
                        <a:pt x="3783" y="7569"/>
                      </a:cubicBezTo>
                      <a:cubicBezTo>
                        <a:pt x="3828" y="7569"/>
                        <a:pt x="3873" y="7571"/>
                        <a:pt x="3919" y="7574"/>
                      </a:cubicBezTo>
                      <a:cubicBezTo>
                        <a:pt x="4199" y="7265"/>
                        <a:pt x="4497" y="7078"/>
                        <a:pt x="4748" y="6924"/>
                      </a:cubicBezTo>
                      <a:cubicBezTo>
                        <a:pt x="4748" y="6924"/>
                        <a:pt x="5308" y="7407"/>
                        <a:pt x="6372" y="7407"/>
                      </a:cubicBezTo>
                      <a:cubicBezTo>
                        <a:pt x="6799" y="7407"/>
                        <a:pt x="7305" y="7330"/>
                        <a:pt x="7889" y="7113"/>
                      </a:cubicBezTo>
                      <a:cubicBezTo>
                        <a:pt x="9939" y="6352"/>
                        <a:pt x="8952" y="5364"/>
                        <a:pt x="8921" y="5334"/>
                      </a:cubicBezTo>
                      <a:cubicBezTo>
                        <a:pt x="8914" y="5334"/>
                        <a:pt x="8906" y="5329"/>
                        <a:pt x="8901" y="5328"/>
                      </a:cubicBezTo>
                      <a:cubicBezTo>
                        <a:pt x="8899" y="5327"/>
                        <a:pt x="8896" y="5327"/>
                        <a:pt x="8893" y="5327"/>
                      </a:cubicBezTo>
                      <a:cubicBezTo>
                        <a:pt x="8758" y="5327"/>
                        <a:pt x="7983" y="5469"/>
                        <a:pt x="7983" y="5469"/>
                      </a:cubicBezTo>
                      <a:lnTo>
                        <a:pt x="7863" y="4838"/>
                      </a:lnTo>
                      <a:cubicBezTo>
                        <a:pt x="7214" y="5224"/>
                        <a:pt x="6507" y="5446"/>
                        <a:pt x="6176" y="5446"/>
                      </a:cubicBezTo>
                      <a:cubicBezTo>
                        <a:pt x="6124" y="5446"/>
                        <a:pt x="6082" y="5441"/>
                        <a:pt x="6050" y="5429"/>
                      </a:cubicBezTo>
                      <a:lnTo>
                        <a:pt x="6044" y="5429"/>
                      </a:lnTo>
                      <a:cubicBezTo>
                        <a:pt x="6029" y="5418"/>
                        <a:pt x="6016" y="5418"/>
                        <a:pt x="6009" y="5411"/>
                      </a:cubicBezTo>
                      <a:cubicBezTo>
                        <a:pt x="5999" y="5405"/>
                        <a:pt x="5989" y="5395"/>
                        <a:pt x="5983" y="5385"/>
                      </a:cubicBezTo>
                      <a:cubicBezTo>
                        <a:pt x="5976" y="5375"/>
                        <a:pt x="5973" y="5364"/>
                        <a:pt x="5973" y="5352"/>
                      </a:cubicBezTo>
                      <a:cubicBezTo>
                        <a:pt x="5970" y="5334"/>
                        <a:pt x="5971" y="5316"/>
                        <a:pt x="5975" y="5300"/>
                      </a:cubicBezTo>
                      <a:cubicBezTo>
                        <a:pt x="5980" y="5214"/>
                        <a:pt x="6016" y="5066"/>
                        <a:pt x="6057" y="4902"/>
                      </a:cubicBezTo>
                      <a:cubicBezTo>
                        <a:pt x="6076" y="4812"/>
                        <a:pt x="6095" y="4715"/>
                        <a:pt x="6111" y="4620"/>
                      </a:cubicBezTo>
                      <a:cubicBezTo>
                        <a:pt x="6124" y="4572"/>
                        <a:pt x="6131" y="4523"/>
                        <a:pt x="6134" y="4474"/>
                      </a:cubicBezTo>
                      <a:cubicBezTo>
                        <a:pt x="6137" y="4454"/>
                        <a:pt x="6141" y="4426"/>
                        <a:pt x="6145" y="4406"/>
                      </a:cubicBezTo>
                      <a:cubicBezTo>
                        <a:pt x="6144" y="4401"/>
                        <a:pt x="6139" y="4396"/>
                        <a:pt x="6132" y="4390"/>
                      </a:cubicBezTo>
                      <a:cubicBezTo>
                        <a:pt x="6132" y="4387"/>
                        <a:pt x="6567" y="4122"/>
                        <a:pt x="6489" y="3543"/>
                      </a:cubicBezTo>
                      <a:cubicBezTo>
                        <a:pt x="6453" y="3272"/>
                        <a:pt x="6420" y="2946"/>
                        <a:pt x="6175" y="2680"/>
                      </a:cubicBezTo>
                      <a:cubicBezTo>
                        <a:pt x="6009" y="2501"/>
                        <a:pt x="5790" y="2404"/>
                        <a:pt x="5618" y="2404"/>
                      </a:cubicBezTo>
                      <a:cubicBezTo>
                        <a:pt x="5579" y="2404"/>
                        <a:pt x="5543" y="2409"/>
                        <a:pt x="5510" y="2419"/>
                      </a:cubicBezTo>
                      <a:cubicBezTo>
                        <a:pt x="5339" y="2475"/>
                        <a:pt x="5259" y="2646"/>
                        <a:pt x="5239" y="2849"/>
                      </a:cubicBezTo>
                      <a:cubicBezTo>
                        <a:pt x="5239" y="2851"/>
                        <a:pt x="5237" y="2863"/>
                        <a:pt x="5239" y="2864"/>
                      </a:cubicBezTo>
                      <a:cubicBezTo>
                        <a:pt x="5223" y="3076"/>
                        <a:pt x="5269" y="3316"/>
                        <a:pt x="5314" y="3556"/>
                      </a:cubicBezTo>
                      <a:cubicBezTo>
                        <a:pt x="5319" y="3578"/>
                        <a:pt x="5246" y="3594"/>
                        <a:pt x="5162" y="3594"/>
                      </a:cubicBezTo>
                      <a:cubicBezTo>
                        <a:pt x="5113" y="3594"/>
                        <a:pt x="5060" y="3589"/>
                        <a:pt x="5016" y="3575"/>
                      </a:cubicBezTo>
                      <a:cubicBezTo>
                        <a:pt x="4968" y="3451"/>
                        <a:pt x="4919" y="3324"/>
                        <a:pt x="4878" y="3191"/>
                      </a:cubicBezTo>
                      <a:cubicBezTo>
                        <a:pt x="4741" y="2769"/>
                        <a:pt x="4796" y="2324"/>
                        <a:pt x="4812" y="1895"/>
                      </a:cubicBezTo>
                      <a:cubicBezTo>
                        <a:pt x="4815" y="1823"/>
                        <a:pt x="4815" y="1751"/>
                        <a:pt x="4812" y="1679"/>
                      </a:cubicBezTo>
                      <a:cubicBezTo>
                        <a:pt x="4968" y="1012"/>
                        <a:pt x="4878" y="353"/>
                        <a:pt x="4111" y="59"/>
                      </a:cubicBezTo>
                      <a:cubicBezTo>
                        <a:pt x="4004" y="18"/>
                        <a:pt x="3866" y="1"/>
                        <a:pt x="3708" y="1"/>
                      </a:cubicBezTo>
                      <a:close/>
                    </a:path>
                  </a:pathLst>
                </a:custGeom>
                <a:solidFill>
                  <a:srgbClr val="D3B4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27"/>
                <p:cNvSpPr/>
                <p:nvPr/>
              </p:nvSpPr>
              <p:spPr>
                <a:xfrm>
                  <a:off x="1685100" y="3312575"/>
                  <a:ext cx="222300" cy="2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2" h="8815" extrusionOk="0">
                      <a:moveTo>
                        <a:pt x="4422" y="0"/>
                      </a:moveTo>
                      <a:cubicBezTo>
                        <a:pt x="3805" y="0"/>
                        <a:pt x="3153" y="127"/>
                        <a:pt x="2633" y="318"/>
                      </a:cubicBezTo>
                      <a:lnTo>
                        <a:pt x="2635" y="323"/>
                      </a:lnTo>
                      <a:cubicBezTo>
                        <a:pt x="2410" y="400"/>
                        <a:pt x="2194" y="503"/>
                        <a:pt x="1992" y="630"/>
                      </a:cubicBezTo>
                      <a:cubicBezTo>
                        <a:pt x="1631" y="848"/>
                        <a:pt x="1319" y="1142"/>
                        <a:pt x="1081" y="1492"/>
                      </a:cubicBezTo>
                      <a:cubicBezTo>
                        <a:pt x="1047" y="1543"/>
                        <a:pt x="140" y="2131"/>
                        <a:pt x="25" y="3170"/>
                      </a:cubicBezTo>
                      <a:cubicBezTo>
                        <a:pt x="0" y="3387"/>
                        <a:pt x="12" y="3609"/>
                        <a:pt x="56" y="3822"/>
                      </a:cubicBezTo>
                      <a:cubicBezTo>
                        <a:pt x="57" y="3824"/>
                        <a:pt x="59" y="3824"/>
                        <a:pt x="63" y="3824"/>
                      </a:cubicBezTo>
                      <a:cubicBezTo>
                        <a:pt x="106" y="3824"/>
                        <a:pt x="362" y="3745"/>
                        <a:pt x="702" y="3651"/>
                      </a:cubicBezTo>
                      <a:cubicBezTo>
                        <a:pt x="1177" y="3522"/>
                        <a:pt x="1817" y="3368"/>
                        <a:pt x="2287" y="3368"/>
                      </a:cubicBezTo>
                      <a:cubicBezTo>
                        <a:pt x="2444" y="3368"/>
                        <a:pt x="2582" y="3385"/>
                        <a:pt x="2689" y="3426"/>
                      </a:cubicBezTo>
                      <a:cubicBezTo>
                        <a:pt x="3456" y="3722"/>
                        <a:pt x="3546" y="4381"/>
                        <a:pt x="3390" y="5047"/>
                      </a:cubicBezTo>
                      <a:cubicBezTo>
                        <a:pt x="3393" y="5120"/>
                        <a:pt x="3393" y="5192"/>
                        <a:pt x="3390" y="5264"/>
                      </a:cubicBezTo>
                      <a:cubicBezTo>
                        <a:pt x="3375" y="5693"/>
                        <a:pt x="3319" y="6138"/>
                        <a:pt x="3456" y="6560"/>
                      </a:cubicBezTo>
                      <a:cubicBezTo>
                        <a:pt x="3497" y="6693"/>
                        <a:pt x="3546" y="6819"/>
                        <a:pt x="3594" y="6944"/>
                      </a:cubicBezTo>
                      <a:cubicBezTo>
                        <a:pt x="3637" y="6956"/>
                        <a:pt x="3689" y="6962"/>
                        <a:pt x="3737" y="6962"/>
                      </a:cubicBezTo>
                      <a:cubicBezTo>
                        <a:pt x="3823" y="6962"/>
                        <a:pt x="3897" y="6945"/>
                        <a:pt x="3892" y="6924"/>
                      </a:cubicBezTo>
                      <a:cubicBezTo>
                        <a:pt x="3847" y="6686"/>
                        <a:pt x="3801" y="6445"/>
                        <a:pt x="3817" y="6233"/>
                      </a:cubicBezTo>
                      <a:cubicBezTo>
                        <a:pt x="3815" y="6230"/>
                        <a:pt x="3817" y="6220"/>
                        <a:pt x="3817" y="6216"/>
                      </a:cubicBezTo>
                      <a:cubicBezTo>
                        <a:pt x="3837" y="6015"/>
                        <a:pt x="3917" y="5842"/>
                        <a:pt x="4088" y="5788"/>
                      </a:cubicBezTo>
                      <a:cubicBezTo>
                        <a:pt x="4122" y="5777"/>
                        <a:pt x="4159" y="5772"/>
                        <a:pt x="4198" y="5772"/>
                      </a:cubicBezTo>
                      <a:cubicBezTo>
                        <a:pt x="4370" y="5772"/>
                        <a:pt x="4588" y="5869"/>
                        <a:pt x="4753" y="6049"/>
                      </a:cubicBezTo>
                      <a:cubicBezTo>
                        <a:pt x="4998" y="6313"/>
                        <a:pt x="5031" y="6639"/>
                        <a:pt x="5067" y="6911"/>
                      </a:cubicBezTo>
                      <a:cubicBezTo>
                        <a:pt x="5145" y="7492"/>
                        <a:pt x="4710" y="7755"/>
                        <a:pt x="4710" y="7759"/>
                      </a:cubicBezTo>
                      <a:cubicBezTo>
                        <a:pt x="4717" y="7765"/>
                        <a:pt x="4722" y="7770"/>
                        <a:pt x="4723" y="7773"/>
                      </a:cubicBezTo>
                      <a:cubicBezTo>
                        <a:pt x="4719" y="7795"/>
                        <a:pt x="4715" y="7823"/>
                        <a:pt x="4712" y="7842"/>
                      </a:cubicBezTo>
                      <a:cubicBezTo>
                        <a:pt x="4709" y="7892"/>
                        <a:pt x="4702" y="7941"/>
                        <a:pt x="4689" y="7988"/>
                      </a:cubicBezTo>
                      <a:cubicBezTo>
                        <a:pt x="4673" y="8084"/>
                        <a:pt x="4656" y="8181"/>
                        <a:pt x="4635" y="8269"/>
                      </a:cubicBezTo>
                      <a:cubicBezTo>
                        <a:pt x="4594" y="8435"/>
                        <a:pt x="4558" y="8583"/>
                        <a:pt x="4553" y="8668"/>
                      </a:cubicBezTo>
                      <a:cubicBezTo>
                        <a:pt x="4549" y="8685"/>
                        <a:pt x="4548" y="8703"/>
                        <a:pt x="4551" y="8719"/>
                      </a:cubicBezTo>
                      <a:cubicBezTo>
                        <a:pt x="4551" y="8731"/>
                        <a:pt x="4554" y="8742"/>
                        <a:pt x="4561" y="8752"/>
                      </a:cubicBezTo>
                      <a:cubicBezTo>
                        <a:pt x="4567" y="8764"/>
                        <a:pt x="4577" y="8773"/>
                        <a:pt x="4587" y="8780"/>
                      </a:cubicBezTo>
                      <a:cubicBezTo>
                        <a:pt x="4594" y="8787"/>
                        <a:pt x="4608" y="8787"/>
                        <a:pt x="4622" y="8798"/>
                      </a:cubicBezTo>
                      <a:lnTo>
                        <a:pt x="4628" y="8798"/>
                      </a:lnTo>
                      <a:cubicBezTo>
                        <a:pt x="4660" y="8809"/>
                        <a:pt x="4702" y="8815"/>
                        <a:pt x="4754" y="8815"/>
                      </a:cubicBezTo>
                      <a:cubicBezTo>
                        <a:pt x="5085" y="8815"/>
                        <a:pt x="5792" y="8593"/>
                        <a:pt x="6441" y="8207"/>
                      </a:cubicBezTo>
                      <a:cubicBezTo>
                        <a:pt x="6903" y="7933"/>
                        <a:pt x="7333" y="7575"/>
                        <a:pt x="7574" y="7154"/>
                      </a:cubicBezTo>
                      <a:cubicBezTo>
                        <a:pt x="8192" y="6082"/>
                        <a:pt x="8891" y="4080"/>
                        <a:pt x="8223" y="2430"/>
                      </a:cubicBezTo>
                      <a:cubicBezTo>
                        <a:pt x="7798" y="1387"/>
                        <a:pt x="6520" y="428"/>
                        <a:pt x="5316" y="108"/>
                      </a:cubicBezTo>
                      <a:cubicBezTo>
                        <a:pt x="5042" y="33"/>
                        <a:pt x="4737" y="0"/>
                        <a:pt x="4422" y="0"/>
                      </a:cubicBezTo>
                      <a:close/>
                    </a:path>
                  </a:pathLst>
                </a:custGeom>
                <a:solidFill>
                  <a:srgbClr val="DDD2C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27"/>
                <p:cNvSpPr/>
                <p:nvPr/>
              </p:nvSpPr>
              <p:spPr>
                <a:xfrm>
                  <a:off x="1722675" y="3529450"/>
                  <a:ext cx="309725" cy="56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9" h="22624" extrusionOk="0">
                      <a:moveTo>
                        <a:pt x="6376" y="0"/>
                      </a:moveTo>
                      <a:cubicBezTo>
                        <a:pt x="6248" y="0"/>
                        <a:pt x="6120" y="9"/>
                        <a:pt x="5992" y="24"/>
                      </a:cubicBezTo>
                      <a:lnTo>
                        <a:pt x="5996" y="28"/>
                      </a:lnTo>
                      <a:cubicBezTo>
                        <a:pt x="6025" y="57"/>
                        <a:pt x="7012" y="1046"/>
                        <a:pt x="4964" y="1806"/>
                      </a:cubicBezTo>
                      <a:cubicBezTo>
                        <a:pt x="4380" y="2023"/>
                        <a:pt x="3873" y="2101"/>
                        <a:pt x="3447" y="2101"/>
                      </a:cubicBezTo>
                      <a:cubicBezTo>
                        <a:pt x="2382" y="2101"/>
                        <a:pt x="1821" y="1617"/>
                        <a:pt x="1821" y="1617"/>
                      </a:cubicBezTo>
                      <a:cubicBezTo>
                        <a:pt x="1570" y="1772"/>
                        <a:pt x="1274" y="1959"/>
                        <a:pt x="992" y="2268"/>
                      </a:cubicBezTo>
                      <a:cubicBezTo>
                        <a:pt x="2013" y="2327"/>
                        <a:pt x="3191" y="3107"/>
                        <a:pt x="3230" y="4715"/>
                      </a:cubicBezTo>
                      <a:cubicBezTo>
                        <a:pt x="3248" y="5337"/>
                        <a:pt x="2467" y="6670"/>
                        <a:pt x="1378" y="6928"/>
                      </a:cubicBezTo>
                      <a:lnTo>
                        <a:pt x="0" y="7375"/>
                      </a:lnTo>
                      <a:cubicBezTo>
                        <a:pt x="23" y="7654"/>
                        <a:pt x="49" y="7946"/>
                        <a:pt x="85" y="8257"/>
                      </a:cubicBezTo>
                      <a:cubicBezTo>
                        <a:pt x="205" y="9295"/>
                        <a:pt x="404" y="10650"/>
                        <a:pt x="634" y="12109"/>
                      </a:cubicBezTo>
                      <a:cubicBezTo>
                        <a:pt x="1220" y="15819"/>
                        <a:pt x="2020" y="20201"/>
                        <a:pt x="2309" y="21764"/>
                      </a:cubicBezTo>
                      <a:cubicBezTo>
                        <a:pt x="2378" y="22140"/>
                        <a:pt x="2419" y="22357"/>
                        <a:pt x="2419" y="22357"/>
                      </a:cubicBezTo>
                      <a:cubicBezTo>
                        <a:pt x="2594" y="22536"/>
                        <a:pt x="3079" y="22624"/>
                        <a:pt x="3788" y="22624"/>
                      </a:cubicBezTo>
                      <a:cubicBezTo>
                        <a:pt x="4951" y="22624"/>
                        <a:pt x="6718" y="22388"/>
                        <a:pt x="8709" y="21941"/>
                      </a:cubicBezTo>
                      <a:cubicBezTo>
                        <a:pt x="8751" y="21931"/>
                        <a:pt x="8797" y="21918"/>
                        <a:pt x="8842" y="21907"/>
                      </a:cubicBezTo>
                      <a:cubicBezTo>
                        <a:pt x="9768" y="21670"/>
                        <a:pt x="10932" y="21079"/>
                        <a:pt x="11671" y="20424"/>
                      </a:cubicBezTo>
                      <a:cubicBezTo>
                        <a:pt x="12077" y="20064"/>
                        <a:pt x="12354" y="19685"/>
                        <a:pt x="12389" y="19335"/>
                      </a:cubicBezTo>
                      <a:cubicBezTo>
                        <a:pt x="11873" y="15256"/>
                        <a:pt x="10146" y="6845"/>
                        <a:pt x="9648" y="4424"/>
                      </a:cubicBezTo>
                      <a:cubicBezTo>
                        <a:pt x="9586" y="4120"/>
                        <a:pt x="9504" y="3690"/>
                        <a:pt x="9379" y="3217"/>
                      </a:cubicBezTo>
                      <a:cubicBezTo>
                        <a:pt x="9011" y="1821"/>
                        <a:pt x="8262" y="56"/>
                        <a:pt x="6465" y="2"/>
                      </a:cubicBezTo>
                      <a:cubicBezTo>
                        <a:pt x="6436" y="1"/>
                        <a:pt x="6406" y="0"/>
                        <a:pt x="63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27"/>
                <p:cNvSpPr/>
                <p:nvPr/>
              </p:nvSpPr>
              <p:spPr>
                <a:xfrm>
                  <a:off x="1404325" y="3406725"/>
                  <a:ext cx="211050" cy="35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2" h="14155" extrusionOk="0">
                      <a:moveTo>
                        <a:pt x="852" y="0"/>
                      </a:moveTo>
                      <a:cubicBezTo>
                        <a:pt x="474" y="0"/>
                        <a:pt x="254" y="278"/>
                        <a:pt x="78" y="595"/>
                      </a:cubicBezTo>
                      <a:cubicBezTo>
                        <a:pt x="9" y="718"/>
                        <a:pt x="0" y="925"/>
                        <a:pt x="28" y="1179"/>
                      </a:cubicBezTo>
                      <a:cubicBezTo>
                        <a:pt x="84" y="1669"/>
                        <a:pt x="281" y="2340"/>
                        <a:pt x="491" y="2992"/>
                      </a:cubicBezTo>
                      <a:cubicBezTo>
                        <a:pt x="675" y="3567"/>
                        <a:pt x="868" y="4126"/>
                        <a:pt x="973" y="4520"/>
                      </a:cubicBezTo>
                      <a:lnTo>
                        <a:pt x="1383" y="5758"/>
                      </a:lnTo>
                      <a:lnTo>
                        <a:pt x="3758" y="12913"/>
                      </a:lnTo>
                      <a:cubicBezTo>
                        <a:pt x="3845" y="13156"/>
                        <a:pt x="3965" y="13335"/>
                        <a:pt x="4106" y="13468"/>
                      </a:cubicBezTo>
                      <a:cubicBezTo>
                        <a:pt x="4463" y="13907"/>
                        <a:pt x="4994" y="14155"/>
                        <a:pt x="5546" y="14155"/>
                      </a:cubicBezTo>
                      <a:cubicBezTo>
                        <a:pt x="5685" y="14155"/>
                        <a:pt x="5826" y="14139"/>
                        <a:pt x="5965" y="14107"/>
                      </a:cubicBezTo>
                      <a:lnTo>
                        <a:pt x="6137" y="14059"/>
                      </a:lnTo>
                      <a:lnTo>
                        <a:pt x="8441" y="13417"/>
                      </a:lnTo>
                      <a:cubicBezTo>
                        <a:pt x="8103" y="12243"/>
                        <a:pt x="7627" y="10809"/>
                        <a:pt x="7318" y="9642"/>
                      </a:cubicBezTo>
                      <a:lnTo>
                        <a:pt x="6185" y="10111"/>
                      </a:lnTo>
                      <a:lnTo>
                        <a:pt x="6137" y="10011"/>
                      </a:lnTo>
                      <a:lnTo>
                        <a:pt x="4490" y="6610"/>
                      </a:lnTo>
                      <a:lnTo>
                        <a:pt x="2932" y="3390"/>
                      </a:lnTo>
                      <a:cubicBezTo>
                        <a:pt x="2902" y="3229"/>
                        <a:pt x="2858" y="3017"/>
                        <a:pt x="2804" y="2781"/>
                      </a:cubicBezTo>
                      <a:cubicBezTo>
                        <a:pt x="2608" y="1932"/>
                        <a:pt x="2277" y="767"/>
                        <a:pt x="1940" y="504"/>
                      </a:cubicBezTo>
                      <a:cubicBezTo>
                        <a:pt x="1470" y="140"/>
                        <a:pt x="1121" y="0"/>
                        <a:pt x="852" y="0"/>
                      </a:cubicBezTo>
                      <a:close/>
                    </a:path>
                  </a:pathLst>
                </a:custGeom>
                <a:solidFill>
                  <a:srgbClr val="D3B4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27"/>
                <p:cNvSpPr/>
                <p:nvPr/>
              </p:nvSpPr>
              <p:spPr>
                <a:xfrm>
                  <a:off x="1586075" y="3585975"/>
                  <a:ext cx="217825" cy="16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3" h="6482" extrusionOk="0">
                      <a:moveTo>
                        <a:pt x="6323" y="0"/>
                      </a:moveTo>
                      <a:cubicBezTo>
                        <a:pt x="6175" y="0"/>
                        <a:pt x="6028" y="17"/>
                        <a:pt x="5884" y="51"/>
                      </a:cubicBezTo>
                      <a:lnTo>
                        <a:pt x="4438" y="603"/>
                      </a:lnTo>
                      <a:lnTo>
                        <a:pt x="4388" y="621"/>
                      </a:lnTo>
                      <a:lnTo>
                        <a:pt x="2915" y="1183"/>
                      </a:lnTo>
                      <a:lnTo>
                        <a:pt x="0" y="2293"/>
                      </a:lnTo>
                      <a:cubicBezTo>
                        <a:pt x="15" y="2352"/>
                        <a:pt x="33" y="2413"/>
                        <a:pt x="48" y="2472"/>
                      </a:cubicBezTo>
                      <a:cubicBezTo>
                        <a:pt x="357" y="3639"/>
                        <a:pt x="833" y="5073"/>
                        <a:pt x="1170" y="6247"/>
                      </a:cubicBezTo>
                      <a:cubicBezTo>
                        <a:pt x="1193" y="6326"/>
                        <a:pt x="1217" y="6406"/>
                        <a:pt x="1237" y="6482"/>
                      </a:cubicBezTo>
                      <a:lnTo>
                        <a:pt x="4477" y="5433"/>
                      </a:lnTo>
                      <a:lnTo>
                        <a:pt x="5466" y="5114"/>
                      </a:lnTo>
                      <a:lnTo>
                        <a:pt x="6844" y="4667"/>
                      </a:lnTo>
                      <a:cubicBezTo>
                        <a:pt x="7931" y="4409"/>
                        <a:pt x="8712" y="3076"/>
                        <a:pt x="8696" y="2454"/>
                      </a:cubicBezTo>
                      <a:cubicBezTo>
                        <a:pt x="8657" y="846"/>
                        <a:pt x="7477" y="66"/>
                        <a:pt x="6458" y="5"/>
                      </a:cubicBezTo>
                      <a:cubicBezTo>
                        <a:pt x="6413" y="2"/>
                        <a:pt x="6368" y="0"/>
                        <a:pt x="63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3" name="Google Shape;393;p27"/>
              <p:cNvGrpSpPr/>
              <p:nvPr/>
            </p:nvGrpSpPr>
            <p:grpSpPr>
              <a:xfrm>
                <a:off x="1520804" y="1689157"/>
                <a:ext cx="743328" cy="1827721"/>
                <a:chOff x="1444075" y="1240550"/>
                <a:chExt cx="588775" cy="1447700"/>
              </a:xfrm>
            </p:grpSpPr>
            <p:sp>
              <p:nvSpPr>
                <p:cNvPr id="394" name="Google Shape;394;p27"/>
                <p:cNvSpPr/>
                <p:nvPr/>
              </p:nvSpPr>
              <p:spPr>
                <a:xfrm>
                  <a:off x="1809325" y="2595400"/>
                  <a:ext cx="81900" cy="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2684" extrusionOk="0">
                      <a:moveTo>
                        <a:pt x="1032" y="0"/>
                      </a:moveTo>
                      <a:cubicBezTo>
                        <a:pt x="953" y="238"/>
                        <a:pt x="291" y="1736"/>
                        <a:pt x="66" y="2253"/>
                      </a:cubicBezTo>
                      <a:cubicBezTo>
                        <a:pt x="1" y="2404"/>
                        <a:pt x="43" y="2580"/>
                        <a:pt x="173" y="2684"/>
                      </a:cubicBezTo>
                      <a:lnTo>
                        <a:pt x="1163" y="2649"/>
                      </a:lnTo>
                      <a:cubicBezTo>
                        <a:pt x="1231" y="2672"/>
                        <a:pt x="1302" y="2684"/>
                        <a:pt x="1371" y="2684"/>
                      </a:cubicBezTo>
                      <a:cubicBezTo>
                        <a:pt x="1532" y="2684"/>
                        <a:pt x="1691" y="2623"/>
                        <a:pt x="1812" y="2511"/>
                      </a:cubicBezTo>
                      <a:lnTo>
                        <a:pt x="2142" y="2202"/>
                      </a:lnTo>
                      <a:lnTo>
                        <a:pt x="3057" y="660"/>
                      </a:lnTo>
                      <a:cubicBezTo>
                        <a:pt x="3072" y="644"/>
                        <a:pt x="3174" y="496"/>
                        <a:pt x="3172" y="475"/>
                      </a:cubicBezTo>
                      <a:lnTo>
                        <a:pt x="3275" y="307"/>
                      </a:lnTo>
                      <a:lnTo>
                        <a:pt x="3261" y="69"/>
                      </a:lnTo>
                      <a:cubicBezTo>
                        <a:pt x="3064" y="79"/>
                        <a:pt x="2861" y="83"/>
                        <a:pt x="2655" y="83"/>
                      </a:cubicBezTo>
                      <a:cubicBezTo>
                        <a:pt x="2135" y="83"/>
                        <a:pt x="1587" y="54"/>
                        <a:pt x="1032" y="0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27"/>
                <p:cNvSpPr/>
                <p:nvPr/>
              </p:nvSpPr>
              <p:spPr>
                <a:xfrm>
                  <a:off x="1681850" y="2562225"/>
                  <a:ext cx="74475" cy="6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" h="2692" extrusionOk="0">
                      <a:moveTo>
                        <a:pt x="998" y="0"/>
                      </a:moveTo>
                      <a:cubicBezTo>
                        <a:pt x="677" y="866"/>
                        <a:pt x="309" y="1695"/>
                        <a:pt x="76" y="2104"/>
                      </a:cubicBezTo>
                      <a:cubicBezTo>
                        <a:pt x="1" y="2237"/>
                        <a:pt x="80" y="2404"/>
                        <a:pt x="231" y="2431"/>
                      </a:cubicBezTo>
                      <a:lnTo>
                        <a:pt x="1157" y="2687"/>
                      </a:lnTo>
                      <a:cubicBezTo>
                        <a:pt x="1176" y="2690"/>
                        <a:pt x="1196" y="2692"/>
                        <a:pt x="1217" y="2692"/>
                      </a:cubicBezTo>
                      <a:cubicBezTo>
                        <a:pt x="1395" y="2692"/>
                        <a:pt x="1617" y="2573"/>
                        <a:pt x="1750" y="2467"/>
                      </a:cubicBezTo>
                      <a:lnTo>
                        <a:pt x="2728" y="1327"/>
                      </a:lnTo>
                      <a:lnTo>
                        <a:pt x="2978" y="752"/>
                      </a:lnTo>
                      <a:cubicBezTo>
                        <a:pt x="2099" y="526"/>
                        <a:pt x="1599" y="321"/>
                        <a:pt x="998" y="0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27"/>
                <p:cNvSpPr/>
                <p:nvPr/>
              </p:nvSpPr>
              <p:spPr>
                <a:xfrm>
                  <a:off x="1880725" y="2598425"/>
                  <a:ext cx="17600" cy="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2667" extrusionOk="0">
                      <a:moveTo>
                        <a:pt x="703" y="1"/>
                      </a:moveTo>
                      <a:lnTo>
                        <a:pt x="101" y="1421"/>
                      </a:lnTo>
                      <a:cubicBezTo>
                        <a:pt x="51" y="1789"/>
                        <a:pt x="20" y="2379"/>
                        <a:pt x="1" y="2566"/>
                      </a:cubicBezTo>
                      <a:lnTo>
                        <a:pt x="370" y="2666"/>
                      </a:lnTo>
                      <a:cubicBezTo>
                        <a:pt x="505" y="1883"/>
                        <a:pt x="556" y="1214"/>
                        <a:pt x="639" y="613"/>
                      </a:cubicBezTo>
                      <a:lnTo>
                        <a:pt x="626" y="612"/>
                      </a:lnTo>
                      <a:lnTo>
                        <a:pt x="7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27"/>
                <p:cNvSpPr/>
                <p:nvPr/>
              </p:nvSpPr>
              <p:spPr>
                <a:xfrm>
                  <a:off x="1751975" y="2582900"/>
                  <a:ext cx="14725" cy="4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1667" extrusionOk="0">
                      <a:moveTo>
                        <a:pt x="457" y="1"/>
                      </a:moveTo>
                      <a:lnTo>
                        <a:pt x="116" y="696"/>
                      </a:lnTo>
                      <a:cubicBezTo>
                        <a:pt x="66" y="1065"/>
                        <a:pt x="22" y="1376"/>
                        <a:pt x="1" y="1564"/>
                      </a:cubicBezTo>
                      <a:lnTo>
                        <a:pt x="373" y="1666"/>
                      </a:lnTo>
                      <a:cubicBezTo>
                        <a:pt x="477" y="1059"/>
                        <a:pt x="531" y="523"/>
                        <a:pt x="589" y="32"/>
                      </a:cubicBezTo>
                      <a:cubicBezTo>
                        <a:pt x="544" y="22"/>
                        <a:pt x="500" y="12"/>
                        <a:pt x="4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27"/>
                <p:cNvSpPr/>
                <p:nvPr/>
              </p:nvSpPr>
              <p:spPr>
                <a:xfrm>
                  <a:off x="1704425" y="1240550"/>
                  <a:ext cx="298700" cy="34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" h="13875" extrusionOk="0">
                      <a:moveTo>
                        <a:pt x="6021" y="0"/>
                      </a:moveTo>
                      <a:cubicBezTo>
                        <a:pt x="4535" y="0"/>
                        <a:pt x="2955" y="695"/>
                        <a:pt x="2315" y="1930"/>
                      </a:cubicBezTo>
                      <a:cubicBezTo>
                        <a:pt x="1436" y="2918"/>
                        <a:pt x="1316" y="4237"/>
                        <a:pt x="1164" y="5593"/>
                      </a:cubicBezTo>
                      <a:cubicBezTo>
                        <a:pt x="1155" y="5671"/>
                        <a:pt x="1217" y="5763"/>
                        <a:pt x="1299" y="5763"/>
                      </a:cubicBezTo>
                      <a:cubicBezTo>
                        <a:pt x="1316" y="5763"/>
                        <a:pt x="1334" y="5759"/>
                        <a:pt x="1352" y="5749"/>
                      </a:cubicBezTo>
                      <a:cubicBezTo>
                        <a:pt x="1459" y="5698"/>
                        <a:pt x="1563" y="5641"/>
                        <a:pt x="1671" y="5583"/>
                      </a:cubicBezTo>
                      <a:lnTo>
                        <a:pt x="1671" y="5583"/>
                      </a:lnTo>
                      <a:cubicBezTo>
                        <a:pt x="1543" y="7157"/>
                        <a:pt x="1505" y="9052"/>
                        <a:pt x="1477" y="9453"/>
                      </a:cubicBezTo>
                      <a:cubicBezTo>
                        <a:pt x="1374" y="10819"/>
                        <a:pt x="820" y="11609"/>
                        <a:pt x="8" y="12683"/>
                      </a:cubicBezTo>
                      <a:cubicBezTo>
                        <a:pt x="1" y="12689"/>
                        <a:pt x="12" y="12702"/>
                        <a:pt x="26" y="12716"/>
                      </a:cubicBezTo>
                      <a:lnTo>
                        <a:pt x="1300" y="11648"/>
                      </a:lnTo>
                      <a:cubicBezTo>
                        <a:pt x="1420" y="11551"/>
                        <a:pt x="1553" y="11472"/>
                        <a:pt x="1696" y="11415"/>
                      </a:cubicBezTo>
                      <a:cubicBezTo>
                        <a:pt x="2078" y="11041"/>
                        <a:pt x="2586" y="10794"/>
                        <a:pt x="3280" y="10784"/>
                      </a:cubicBezTo>
                      <a:cubicBezTo>
                        <a:pt x="3653" y="10661"/>
                        <a:pt x="3885" y="10556"/>
                        <a:pt x="4085" y="10476"/>
                      </a:cubicBezTo>
                      <a:lnTo>
                        <a:pt x="3969" y="9809"/>
                      </a:lnTo>
                      <a:cubicBezTo>
                        <a:pt x="3955" y="9802"/>
                        <a:pt x="3942" y="9799"/>
                        <a:pt x="3929" y="9791"/>
                      </a:cubicBezTo>
                      <a:cubicBezTo>
                        <a:pt x="2750" y="9137"/>
                        <a:pt x="2280" y="7329"/>
                        <a:pt x="2044" y="5378"/>
                      </a:cubicBezTo>
                      <a:cubicBezTo>
                        <a:pt x="2720" y="4997"/>
                        <a:pt x="3364" y="4562"/>
                        <a:pt x="3970" y="4078"/>
                      </a:cubicBezTo>
                      <a:cubicBezTo>
                        <a:pt x="4141" y="4347"/>
                        <a:pt x="4333" y="4601"/>
                        <a:pt x="4547" y="4840"/>
                      </a:cubicBezTo>
                      <a:cubicBezTo>
                        <a:pt x="4946" y="5290"/>
                        <a:pt x="5456" y="5626"/>
                        <a:pt x="6028" y="5815"/>
                      </a:cubicBezTo>
                      <a:cubicBezTo>
                        <a:pt x="6200" y="7007"/>
                        <a:pt x="6302" y="8209"/>
                        <a:pt x="6335" y="9413"/>
                      </a:cubicBezTo>
                      <a:cubicBezTo>
                        <a:pt x="6369" y="10901"/>
                        <a:pt x="6271" y="12256"/>
                        <a:pt x="5975" y="13077"/>
                      </a:cubicBezTo>
                      <a:cubicBezTo>
                        <a:pt x="5901" y="13284"/>
                        <a:pt x="5814" y="13459"/>
                        <a:pt x="5714" y="13591"/>
                      </a:cubicBezTo>
                      <a:cubicBezTo>
                        <a:pt x="5624" y="13709"/>
                        <a:pt x="5711" y="13852"/>
                        <a:pt x="5850" y="13852"/>
                      </a:cubicBezTo>
                      <a:cubicBezTo>
                        <a:pt x="6332" y="13855"/>
                        <a:pt x="6828" y="13874"/>
                        <a:pt x="7325" y="13874"/>
                      </a:cubicBezTo>
                      <a:cubicBezTo>
                        <a:pt x="7534" y="13874"/>
                        <a:pt x="7743" y="13871"/>
                        <a:pt x="7951" y="13862"/>
                      </a:cubicBezTo>
                      <a:cubicBezTo>
                        <a:pt x="8739" y="13826"/>
                        <a:pt x="9514" y="13701"/>
                        <a:pt x="10215" y="13348"/>
                      </a:cubicBezTo>
                      <a:cubicBezTo>
                        <a:pt x="10347" y="13284"/>
                        <a:pt x="10475" y="13210"/>
                        <a:pt x="10598" y="13131"/>
                      </a:cubicBezTo>
                      <a:cubicBezTo>
                        <a:pt x="11948" y="12243"/>
                        <a:pt x="11197" y="5143"/>
                        <a:pt x="10680" y="3979"/>
                      </a:cubicBezTo>
                      <a:cubicBezTo>
                        <a:pt x="10133" y="2747"/>
                        <a:pt x="9141" y="915"/>
                        <a:pt x="7783" y="330"/>
                      </a:cubicBezTo>
                      <a:cubicBezTo>
                        <a:pt x="7657" y="278"/>
                        <a:pt x="7527" y="241"/>
                        <a:pt x="7393" y="222"/>
                      </a:cubicBezTo>
                      <a:cubicBezTo>
                        <a:pt x="6968" y="73"/>
                        <a:pt x="6499" y="0"/>
                        <a:pt x="6021" y="0"/>
                      </a:cubicBezTo>
                      <a:close/>
                    </a:path>
                  </a:pathLst>
                </a:custGeom>
                <a:solidFill>
                  <a:srgbClr val="9E6B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27"/>
                <p:cNvSpPr/>
                <p:nvPr/>
              </p:nvSpPr>
              <p:spPr>
                <a:xfrm>
                  <a:off x="1444075" y="1429725"/>
                  <a:ext cx="302750" cy="32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0" h="12989" extrusionOk="0">
                      <a:moveTo>
                        <a:pt x="1037" y="1"/>
                      </a:moveTo>
                      <a:cubicBezTo>
                        <a:pt x="649" y="1"/>
                        <a:pt x="464" y="285"/>
                        <a:pt x="327" y="606"/>
                      </a:cubicBezTo>
                      <a:cubicBezTo>
                        <a:pt x="0" y="1378"/>
                        <a:pt x="1214" y="3290"/>
                        <a:pt x="1435" y="4178"/>
                      </a:cubicBezTo>
                      <a:lnTo>
                        <a:pt x="3895" y="11970"/>
                      </a:lnTo>
                      <a:cubicBezTo>
                        <a:pt x="4030" y="12325"/>
                        <a:pt x="4290" y="12617"/>
                        <a:pt x="4623" y="12795"/>
                      </a:cubicBezTo>
                      <a:cubicBezTo>
                        <a:pt x="4644" y="12806"/>
                        <a:pt x="4662" y="12818"/>
                        <a:pt x="4682" y="12827"/>
                      </a:cubicBezTo>
                      <a:cubicBezTo>
                        <a:pt x="4739" y="12855"/>
                        <a:pt x="4799" y="12877"/>
                        <a:pt x="4859" y="12896"/>
                      </a:cubicBezTo>
                      <a:cubicBezTo>
                        <a:pt x="4899" y="12911"/>
                        <a:pt x="4937" y="12926"/>
                        <a:pt x="4978" y="12938"/>
                      </a:cubicBezTo>
                      <a:cubicBezTo>
                        <a:pt x="5025" y="12951"/>
                        <a:pt x="5075" y="12957"/>
                        <a:pt x="5124" y="12965"/>
                      </a:cubicBezTo>
                      <a:cubicBezTo>
                        <a:pt x="5175" y="12975"/>
                        <a:pt x="5227" y="12982"/>
                        <a:pt x="5280" y="12987"/>
                      </a:cubicBezTo>
                      <a:cubicBezTo>
                        <a:pt x="5295" y="12988"/>
                        <a:pt x="5309" y="12988"/>
                        <a:pt x="5324" y="12988"/>
                      </a:cubicBezTo>
                      <a:cubicBezTo>
                        <a:pt x="5353" y="12988"/>
                        <a:pt x="5383" y="12987"/>
                        <a:pt x="5411" y="12987"/>
                      </a:cubicBezTo>
                      <a:cubicBezTo>
                        <a:pt x="5470" y="12987"/>
                        <a:pt x="5529" y="12983"/>
                        <a:pt x="5589" y="12977"/>
                      </a:cubicBezTo>
                      <a:cubicBezTo>
                        <a:pt x="5630" y="12972"/>
                        <a:pt x="5672" y="12961"/>
                        <a:pt x="5713" y="12952"/>
                      </a:cubicBezTo>
                      <a:cubicBezTo>
                        <a:pt x="5772" y="12941"/>
                        <a:pt x="5832" y="12924"/>
                        <a:pt x="5889" y="12906"/>
                      </a:cubicBezTo>
                      <a:cubicBezTo>
                        <a:pt x="5904" y="12901"/>
                        <a:pt x="5920" y="12900"/>
                        <a:pt x="5935" y="12895"/>
                      </a:cubicBezTo>
                      <a:cubicBezTo>
                        <a:pt x="5970" y="12882"/>
                        <a:pt x="6001" y="12862"/>
                        <a:pt x="6034" y="12846"/>
                      </a:cubicBezTo>
                      <a:cubicBezTo>
                        <a:pt x="6076" y="12826"/>
                        <a:pt x="6121" y="12808"/>
                        <a:pt x="6162" y="12783"/>
                      </a:cubicBezTo>
                      <a:cubicBezTo>
                        <a:pt x="6226" y="12747"/>
                        <a:pt x="6285" y="12706"/>
                        <a:pt x="6342" y="12660"/>
                      </a:cubicBezTo>
                      <a:cubicBezTo>
                        <a:pt x="6357" y="12648"/>
                        <a:pt x="6373" y="12642"/>
                        <a:pt x="6388" y="12629"/>
                      </a:cubicBezTo>
                      <a:lnTo>
                        <a:pt x="6451" y="12578"/>
                      </a:lnTo>
                      <a:cubicBezTo>
                        <a:pt x="6457" y="12571"/>
                        <a:pt x="6465" y="12565"/>
                        <a:pt x="6474" y="12558"/>
                      </a:cubicBezTo>
                      <a:lnTo>
                        <a:pt x="11036" y="8737"/>
                      </a:lnTo>
                      <a:cubicBezTo>
                        <a:pt x="10321" y="7122"/>
                        <a:pt x="11100" y="6144"/>
                        <a:pt x="12070" y="3881"/>
                      </a:cubicBezTo>
                      <a:cubicBezTo>
                        <a:pt x="12083" y="3869"/>
                        <a:pt x="12098" y="3861"/>
                        <a:pt x="12110" y="3848"/>
                      </a:cubicBezTo>
                      <a:lnTo>
                        <a:pt x="12110" y="3848"/>
                      </a:lnTo>
                      <a:cubicBezTo>
                        <a:pt x="11967" y="3905"/>
                        <a:pt x="11834" y="3984"/>
                        <a:pt x="11714" y="4081"/>
                      </a:cubicBezTo>
                      <a:lnTo>
                        <a:pt x="10440" y="5149"/>
                      </a:lnTo>
                      <a:lnTo>
                        <a:pt x="5891" y="8957"/>
                      </a:lnTo>
                      <a:lnTo>
                        <a:pt x="3186" y="3653"/>
                      </a:lnTo>
                      <a:cubicBezTo>
                        <a:pt x="3173" y="3390"/>
                        <a:pt x="3112" y="2871"/>
                        <a:pt x="2982" y="2321"/>
                      </a:cubicBezTo>
                      <a:cubicBezTo>
                        <a:pt x="2800" y="1529"/>
                        <a:pt x="2480" y="665"/>
                        <a:pt x="1969" y="350"/>
                      </a:cubicBezTo>
                      <a:cubicBezTo>
                        <a:pt x="1566" y="100"/>
                        <a:pt x="1266" y="1"/>
                        <a:pt x="1037" y="1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27"/>
                <p:cNvSpPr/>
                <p:nvPr/>
              </p:nvSpPr>
              <p:spPr>
                <a:xfrm>
                  <a:off x="1895950" y="1574225"/>
                  <a:ext cx="136900" cy="5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6" h="23624" extrusionOk="0">
                      <a:moveTo>
                        <a:pt x="2556" y="1"/>
                      </a:moveTo>
                      <a:cubicBezTo>
                        <a:pt x="1853" y="354"/>
                        <a:pt x="1080" y="479"/>
                        <a:pt x="291" y="515"/>
                      </a:cubicBezTo>
                      <a:cubicBezTo>
                        <a:pt x="81" y="868"/>
                        <a:pt x="16" y="1290"/>
                        <a:pt x="108" y="1691"/>
                      </a:cubicBezTo>
                      <a:lnTo>
                        <a:pt x="1127" y="6134"/>
                      </a:lnTo>
                      <a:lnTo>
                        <a:pt x="2283" y="11176"/>
                      </a:lnTo>
                      <a:lnTo>
                        <a:pt x="1921" y="13659"/>
                      </a:lnTo>
                      <a:lnTo>
                        <a:pt x="1096" y="19282"/>
                      </a:lnTo>
                      <a:cubicBezTo>
                        <a:pt x="955" y="19508"/>
                        <a:pt x="718" y="19970"/>
                        <a:pt x="513" y="20500"/>
                      </a:cubicBezTo>
                      <a:cubicBezTo>
                        <a:pt x="223" y="21256"/>
                        <a:pt x="1" y="22151"/>
                        <a:pt x="246" y="22701"/>
                      </a:cubicBezTo>
                      <a:cubicBezTo>
                        <a:pt x="558" y="23403"/>
                        <a:pt x="869" y="23624"/>
                        <a:pt x="1168" y="23624"/>
                      </a:cubicBezTo>
                      <a:cubicBezTo>
                        <a:pt x="1367" y="23624"/>
                        <a:pt x="1561" y="23526"/>
                        <a:pt x="1748" y="23407"/>
                      </a:cubicBezTo>
                      <a:cubicBezTo>
                        <a:pt x="2453" y="22952"/>
                        <a:pt x="2462" y="20628"/>
                        <a:pt x="2817" y="19646"/>
                      </a:cubicBezTo>
                      <a:lnTo>
                        <a:pt x="2991" y="19103"/>
                      </a:lnTo>
                      <a:lnTo>
                        <a:pt x="5405" y="11577"/>
                      </a:lnTo>
                      <a:cubicBezTo>
                        <a:pt x="5437" y="11442"/>
                        <a:pt x="5448" y="11304"/>
                        <a:pt x="5443" y="11166"/>
                      </a:cubicBezTo>
                      <a:cubicBezTo>
                        <a:pt x="5476" y="10962"/>
                        <a:pt x="5469" y="10754"/>
                        <a:pt x="5423" y="10554"/>
                      </a:cubicBezTo>
                      <a:lnTo>
                        <a:pt x="3228" y="975"/>
                      </a:lnTo>
                      <a:cubicBezTo>
                        <a:pt x="3136" y="576"/>
                        <a:pt x="2894" y="227"/>
                        <a:pt x="2556" y="1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27"/>
                <p:cNvSpPr/>
                <p:nvPr/>
              </p:nvSpPr>
              <p:spPr>
                <a:xfrm>
                  <a:off x="1760775" y="1475875"/>
                  <a:ext cx="102900" cy="10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" h="4002" extrusionOk="0">
                      <a:moveTo>
                        <a:pt x="4081" y="0"/>
                      </a:moveTo>
                      <a:lnTo>
                        <a:pt x="4081" y="0"/>
                      </a:lnTo>
                      <a:cubicBezTo>
                        <a:pt x="3554" y="300"/>
                        <a:pt x="2939" y="544"/>
                        <a:pt x="2383" y="544"/>
                      </a:cubicBezTo>
                      <a:cubicBezTo>
                        <a:pt x="2145" y="544"/>
                        <a:pt x="1919" y="500"/>
                        <a:pt x="1715" y="396"/>
                      </a:cubicBezTo>
                      <a:lnTo>
                        <a:pt x="1715" y="396"/>
                      </a:lnTo>
                      <a:lnTo>
                        <a:pt x="1831" y="1063"/>
                      </a:lnTo>
                      <a:cubicBezTo>
                        <a:pt x="1632" y="1143"/>
                        <a:pt x="1399" y="1247"/>
                        <a:pt x="1026" y="1370"/>
                      </a:cubicBezTo>
                      <a:cubicBezTo>
                        <a:pt x="1026" y="1370"/>
                        <a:pt x="0" y="3496"/>
                        <a:pt x="2050" y="3948"/>
                      </a:cubicBezTo>
                      <a:cubicBezTo>
                        <a:pt x="2216" y="3985"/>
                        <a:pt x="2377" y="4002"/>
                        <a:pt x="2533" y="4002"/>
                      </a:cubicBezTo>
                      <a:cubicBezTo>
                        <a:pt x="2976" y="4002"/>
                        <a:pt x="3374" y="3865"/>
                        <a:pt x="3721" y="3662"/>
                      </a:cubicBezTo>
                      <a:cubicBezTo>
                        <a:pt x="4017" y="2843"/>
                        <a:pt x="4115" y="1488"/>
                        <a:pt x="4081" y="0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27"/>
                <p:cNvSpPr/>
                <p:nvPr/>
              </p:nvSpPr>
              <p:spPr>
                <a:xfrm>
                  <a:off x="1755500" y="1342475"/>
                  <a:ext cx="107300" cy="14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2" h="5880" extrusionOk="0">
                      <a:moveTo>
                        <a:pt x="1927" y="1"/>
                      </a:moveTo>
                      <a:cubicBezTo>
                        <a:pt x="1321" y="485"/>
                        <a:pt x="677" y="920"/>
                        <a:pt x="1" y="1301"/>
                      </a:cubicBezTo>
                      <a:cubicBezTo>
                        <a:pt x="237" y="3251"/>
                        <a:pt x="707" y="5059"/>
                        <a:pt x="1886" y="5714"/>
                      </a:cubicBezTo>
                      <a:cubicBezTo>
                        <a:pt x="1898" y="5720"/>
                        <a:pt x="1912" y="5724"/>
                        <a:pt x="1926" y="5730"/>
                      </a:cubicBezTo>
                      <a:cubicBezTo>
                        <a:pt x="2130" y="5835"/>
                        <a:pt x="2357" y="5880"/>
                        <a:pt x="2596" y="5880"/>
                      </a:cubicBezTo>
                      <a:cubicBezTo>
                        <a:pt x="3151" y="5880"/>
                        <a:pt x="3766" y="5636"/>
                        <a:pt x="4292" y="5336"/>
                      </a:cubicBezTo>
                      <a:cubicBezTo>
                        <a:pt x="4259" y="4132"/>
                        <a:pt x="4157" y="2930"/>
                        <a:pt x="3985" y="1738"/>
                      </a:cubicBezTo>
                      <a:cubicBezTo>
                        <a:pt x="3413" y="1549"/>
                        <a:pt x="2903" y="1213"/>
                        <a:pt x="2504" y="763"/>
                      </a:cubicBezTo>
                      <a:cubicBezTo>
                        <a:pt x="2290" y="524"/>
                        <a:pt x="2098" y="270"/>
                        <a:pt x="1927" y="1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 w="9525" cap="flat" cmpd="sng">
                  <a:solidFill>
                    <a:srgbClr val="D8BAA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27"/>
                <p:cNvSpPr/>
                <p:nvPr/>
              </p:nvSpPr>
              <p:spPr>
                <a:xfrm>
                  <a:off x="1676975" y="1510150"/>
                  <a:ext cx="316175" cy="10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47" h="43493" extrusionOk="0">
                      <a:moveTo>
                        <a:pt x="4380" y="0"/>
                      </a:moveTo>
                      <a:cubicBezTo>
                        <a:pt x="3685" y="10"/>
                        <a:pt x="3176" y="257"/>
                        <a:pt x="2795" y="631"/>
                      </a:cubicBezTo>
                      <a:cubicBezTo>
                        <a:pt x="2782" y="642"/>
                        <a:pt x="2767" y="651"/>
                        <a:pt x="2756" y="664"/>
                      </a:cubicBezTo>
                      <a:cubicBezTo>
                        <a:pt x="1785" y="2927"/>
                        <a:pt x="1005" y="3905"/>
                        <a:pt x="1720" y="5520"/>
                      </a:cubicBezTo>
                      <a:cubicBezTo>
                        <a:pt x="1861" y="5838"/>
                        <a:pt x="2053" y="6180"/>
                        <a:pt x="2321" y="6563"/>
                      </a:cubicBezTo>
                      <a:cubicBezTo>
                        <a:pt x="2843" y="7311"/>
                        <a:pt x="3319" y="10093"/>
                        <a:pt x="3002" y="12251"/>
                      </a:cubicBezTo>
                      <a:cubicBezTo>
                        <a:pt x="2979" y="12424"/>
                        <a:pt x="2234" y="18096"/>
                        <a:pt x="1104" y="25605"/>
                      </a:cubicBezTo>
                      <a:cubicBezTo>
                        <a:pt x="798" y="27635"/>
                        <a:pt x="603" y="29860"/>
                        <a:pt x="455" y="32133"/>
                      </a:cubicBezTo>
                      <a:cubicBezTo>
                        <a:pt x="268" y="35027"/>
                        <a:pt x="160" y="37999"/>
                        <a:pt x="23" y="40768"/>
                      </a:cubicBezTo>
                      <a:cubicBezTo>
                        <a:pt x="0" y="41243"/>
                        <a:pt x="457" y="41691"/>
                        <a:pt x="1193" y="42083"/>
                      </a:cubicBezTo>
                      <a:cubicBezTo>
                        <a:pt x="1794" y="42404"/>
                        <a:pt x="2579" y="42686"/>
                        <a:pt x="3457" y="42911"/>
                      </a:cubicBezTo>
                      <a:cubicBezTo>
                        <a:pt x="3500" y="42922"/>
                        <a:pt x="3546" y="42931"/>
                        <a:pt x="3589" y="42944"/>
                      </a:cubicBezTo>
                      <a:cubicBezTo>
                        <a:pt x="4488" y="43164"/>
                        <a:pt x="5403" y="43320"/>
                        <a:pt x="6326" y="43410"/>
                      </a:cubicBezTo>
                      <a:cubicBezTo>
                        <a:pt x="6884" y="43463"/>
                        <a:pt x="7436" y="43493"/>
                        <a:pt x="7960" y="43493"/>
                      </a:cubicBezTo>
                      <a:cubicBezTo>
                        <a:pt x="8163" y="43493"/>
                        <a:pt x="8362" y="43488"/>
                        <a:pt x="8556" y="43479"/>
                      </a:cubicBezTo>
                      <a:cubicBezTo>
                        <a:pt x="10139" y="43404"/>
                        <a:pt x="11356" y="43019"/>
                        <a:pt x="11525" y="42208"/>
                      </a:cubicBezTo>
                      <a:cubicBezTo>
                        <a:pt x="12532" y="37378"/>
                        <a:pt x="12647" y="32068"/>
                        <a:pt x="12107" y="25428"/>
                      </a:cubicBezTo>
                      <a:cubicBezTo>
                        <a:pt x="12008" y="24218"/>
                        <a:pt x="11892" y="22968"/>
                        <a:pt x="11750" y="21664"/>
                      </a:cubicBezTo>
                      <a:lnTo>
                        <a:pt x="11576" y="22209"/>
                      </a:lnTo>
                      <a:cubicBezTo>
                        <a:pt x="11221" y="23191"/>
                        <a:pt x="11212" y="25514"/>
                        <a:pt x="10507" y="25968"/>
                      </a:cubicBezTo>
                      <a:cubicBezTo>
                        <a:pt x="10320" y="26088"/>
                        <a:pt x="10126" y="26186"/>
                        <a:pt x="9927" y="26186"/>
                      </a:cubicBezTo>
                      <a:cubicBezTo>
                        <a:pt x="9628" y="26186"/>
                        <a:pt x="9318" y="25965"/>
                        <a:pt x="9006" y="25262"/>
                      </a:cubicBezTo>
                      <a:cubicBezTo>
                        <a:pt x="8760" y="24712"/>
                        <a:pt x="8980" y="23819"/>
                        <a:pt x="9272" y="23063"/>
                      </a:cubicBezTo>
                      <a:cubicBezTo>
                        <a:pt x="9477" y="22533"/>
                        <a:pt x="9714" y="22070"/>
                        <a:pt x="9855" y="21845"/>
                      </a:cubicBezTo>
                      <a:lnTo>
                        <a:pt x="10680" y="16222"/>
                      </a:lnTo>
                      <a:cubicBezTo>
                        <a:pt x="9968" y="13727"/>
                        <a:pt x="9216" y="12130"/>
                        <a:pt x="9225" y="11873"/>
                      </a:cubicBezTo>
                      <a:cubicBezTo>
                        <a:pt x="9252" y="11111"/>
                        <a:pt x="9543" y="9960"/>
                        <a:pt x="9886" y="8697"/>
                      </a:cubicBezTo>
                      <a:lnTo>
                        <a:pt x="8867" y="4254"/>
                      </a:lnTo>
                      <a:cubicBezTo>
                        <a:pt x="8775" y="3853"/>
                        <a:pt x="8840" y="3431"/>
                        <a:pt x="9050" y="3078"/>
                      </a:cubicBezTo>
                      <a:lnTo>
                        <a:pt x="9050" y="3078"/>
                      </a:lnTo>
                      <a:cubicBezTo>
                        <a:pt x="8843" y="3087"/>
                        <a:pt x="8634" y="3090"/>
                        <a:pt x="8425" y="3090"/>
                      </a:cubicBezTo>
                      <a:cubicBezTo>
                        <a:pt x="7929" y="3090"/>
                        <a:pt x="7432" y="3071"/>
                        <a:pt x="6950" y="3068"/>
                      </a:cubicBezTo>
                      <a:cubicBezTo>
                        <a:pt x="6811" y="3068"/>
                        <a:pt x="6725" y="2925"/>
                        <a:pt x="6814" y="2807"/>
                      </a:cubicBezTo>
                      <a:cubicBezTo>
                        <a:pt x="6914" y="2675"/>
                        <a:pt x="7001" y="2500"/>
                        <a:pt x="7075" y="2293"/>
                      </a:cubicBezTo>
                      <a:lnTo>
                        <a:pt x="7075" y="2293"/>
                      </a:lnTo>
                      <a:cubicBezTo>
                        <a:pt x="6727" y="2496"/>
                        <a:pt x="6330" y="2632"/>
                        <a:pt x="5887" y="2632"/>
                      </a:cubicBezTo>
                      <a:cubicBezTo>
                        <a:pt x="5731" y="2632"/>
                        <a:pt x="5570" y="2615"/>
                        <a:pt x="5403" y="2579"/>
                      </a:cubicBezTo>
                      <a:cubicBezTo>
                        <a:pt x="3352" y="2127"/>
                        <a:pt x="4380" y="0"/>
                        <a:pt x="43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27"/>
                <p:cNvSpPr/>
                <p:nvPr/>
              </p:nvSpPr>
              <p:spPr>
                <a:xfrm>
                  <a:off x="1663575" y="2561200"/>
                  <a:ext cx="9980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736" extrusionOk="0">
                      <a:moveTo>
                        <a:pt x="1653" y="0"/>
                      </a:moveTo>
                      <a:cubicBezTo>
                        <a:pt x="1653" y="0"/>
                        <a:pt x="755" y="2020"/>
                        <a:pt x="645" y="2130"/>
                      </a:cubicBezTo>
                      <a:cubicBezTo>
                        <a:pt x="535" y="2240"/>
                        <a:pt x="1" y="3047"/>
                        <a:pt x="221" y="3235"/>
                      </a:cubicBezTo>
                      <a:cubicBezTo>
                        <a:pt x="402" y="3389"/>
                        <a:pt x="1342" y="3736"/>
                        <a:pt x="1830" y="3736"/>
                      </a:cubicBezTo>
                      <a:cubicBezTo>
                        <a:pt x="1935" y="3736"/>
                        <a:pt x="2019" y="3720"/>
                        <a:pt x="2070" y="3682"/>
                      </a:cubicBezTo>
                      <a:cubicBezTo>
                        <a:pt x="2359" y="3470"/>
                        <a:pt x="3652" y="1564"/>
                        <a:pt x="3652" y="1564"/>
                      </a:cubicBezTo>
                      <a:lnTo>
                        <a:pt x="3992" y="869"/>
                      </a:lnTo>
                      <a:lnTo>
                        <a:pt x="3707" y="793"/>
                      </a:lnTo>
                      <a:cubicBezTo>
                        <a:pt x="3707" y="793"/>
                        <a:pt x="2491" y="2582"/>
                        <a:pt x="2157" y="2647"/>
                      </a:cubicBezTo>
                      <a:cubicBezTo>
                        <a:pt x="2118" y="2655"/>
                        <a:pt x="2072" y="2658"/>
                        <a:pt x="2020" y="2658"/>
                      </a:cubicBezTo>
                      <a:cubicBezTo>
                        <a:pt x="1627" y="2658"/>
                        <a:pt x="927" y="2460"/>
                        <a:pt x="927" y="2306"/>
                      </a:cubicBezTo>
                      <a:cubicBezTo>
                        <a:pt x="927" y="2130"/>
                        <a:pt x="1729" y="41"/>
                        <a:pt x="1729" y="41"/>
                      </a:cubicBezTo>
                      <a:lnTo>
                        <a:pt x="16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27"/>
                <p:cNvSpPr/>
                <p:nvPr/>
              </p:nvSpPr>
              <p:spPr>
                <a:xfrm>
                  <a:off x="1791925" y="2594850"/>
                  <a:ext cx="107475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9" h="3736" extrusionOk="0">
                      <a:moveTo>
                        <a:pt x="1653" y="1"/>
                      </a:moveTo>
                      <a:cubicBezTo>
                        <a:pt x="1653" y="1"/>
                        <a:pt x="754" y="2021"/>
                        <a:pt x="644" y="2131"/>
                      </a:cubicBezTo>
                      <a:cubicBezTo>
                        <a:pt x="534" y="2241"/>
                        <a:pt x="0" y="3047"/>
                        <a:pt x="219" y="3234"/>
                      </a:cubicBezTo>
                      <a:cubicBezTo>
                        <a:pt x="400" y="3390"/>
                        <a:pt x="1343" y="3736"/>
                        <a:pt x="1831" y="3736"/>
                      </a:cubicBezTo>
                      <a:cubicBezTo>
                        <a:pt x="1935" y="3736"/>
                        <a:pt x="2019" y="3720"/>
                        <a:pt x="2070" y="3683"/>
                      </a:cubicBezTo>
                      <a:cubicBezTo>
                        <a:pt x="2359" y="3471"/>
                        <a:pt x="3651" y="1564"/>
                        <a:pt x="3651" y="1564"/>
                      </a:cubicBezTo>
                      <a:lnTo>
                        <a:pt x="4298" y="40"/>
                      </a:lnTo>
                      <a:lnTo>
                        <a:pt x="3970" y="67"/>
                      </a:lnTo>
                      <a:cubicBezTo>
                        <a:pt x="3970" y="67"/>
                        <a:pt x="2490" y="2582"/>
                        <a:pt x="2157" y="2646"/>
                      </a:cubicBezTo>
                      <a:cubicBezTo>
                        <a:pt x="2117" y="2654"/>
                        <a:pt x="2069" y="2658"/>
                        <a:pt x="2016" y="2658"/>
                      </a:cubicBezTo>
                      <a:cubicBezTo>
                        <a:pt x="1622" y="2658"/>
                        <a:pt x="927" y="2460"/>
                        <a:pt x="927" y="2305"/>
                      </a:cubicBezTo>
                      <a:cubicBezTo>
                        <a:pt x="927" y="2131"/>
                        <a:pt x="1726" y="42"/>
                        <a:pt x="1726" y="42"/>
                      </a:cubicBez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6" name="Google Shape;406;p27"/>
              <p:cNvGrpSpPr/>
              <p:nvPr/>
            </p:nvGrpSpPr>
            <p:grpSpPr>
              <a:xfrm>
                <a:off x="848874" y="2007477"/>
                <a:ext cx="862724" cy="2192348"/>
                <a:chOff x="288600" y="3087925"/>
                <a:chExt cx="577150" cy="1466650"/>
              </a:xfrm>
            </p:grpSpPr>
            <p:sp>
              <p:nvSpPr>
                <p:cNvPr id="407" name="Google Shape;407;p27"/>
                <p:cNvSpPr/>
                <p:nvPr/>
              </p:nvSpPr>
              <p:spPr>
                <a:xfrm>
                  <a:off x="288600" y="3402100"/>
                  <a:ext cx="77025" cy="7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1" h="3165" extrusionOk="0">
                      <a:moveTo>
                        <a:pt x="2049" y="1"/>
                      </a:moveTo>
                      <a:cubicBezTo>
                        <a:pt x="1146" y="1"/>
                        <a:pt x="45" y="672"/>
                        <a:pt x="7" y="2113"/>
                      </a:cubicBezTo>
                      <a:cubicBezTo>
                        <a:pt x="1" y="2378"/>
                        <a:pt x="160" y="2788"/>
                        <a:pt x="434" y="3164"/>
                      </a:cubicBezTo>
                      <a:cubicBezTo>
                        <a:pt x="646" y="1828"/>
                        <a:pt x="1242" y="412"/>
                        <a:pt x="2973" y="310"/>
                      </a:cubicBezTo>
                      <a:cubicBezTo>
                        <a:pt x="2982" y="307"/>
                        <a:pt x="2988" y="304"/>
                        <a:pt x="2995" y="302"/>
                      </a:cubicBezTo>
                      <a:cubicBezTo>
                        <a:pt x="3023" y="295"/>
                        <a:pt x="3052" y="292"/>
                        <a:pt x="3080" y="290"/>
                      </a:cubicBezTo>
                      <a:lnTo>
                        <a:pt x="2431" y="44"/>
                      </a:lnTo>
                      <a:cubicBezTo>
                        <a:pt x="2311" y="15"/>
                        <a:pt x="2182" y="1"/>
                        <a:pt x="204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27"/>
                <p:cNvSpPr/>
                <p:nvPr/>
              </p:nvSpPr>
              <p:spPr>
                <a:xfrm>
                  <a:off x="319850" y="4478100"/>
                  <a:ext cx="91375" cy="5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5" h="2002" extrusionOk="0">
                      <a:moveTo>
                        <a:pt x="183" y="0"/>
                      </a:moveTo>
                      <a:cubicBezTo>
                        <a:pt x="68" y="601"/>
                        <a:pt x="1" y="1409"/>
                        <a:pt x="345" y="1811"/>
                      </a:cubicBezTo>
                      <a:cubicBezTo>
                        <a:pt x="447" y="1927"/>
                        <a:pt x="769" y="2001"/>
                        <a:pt x="1205" y="2001"/>
                      </a:cubicBezTo>
                      <a:cubicBezTo>
                        <a:pt x="1467" y="2001"/>
                        <a:pt x="1771" y="1974"/>
                        <a:pt x="2091" y="1913"/>
                      </a:cubicBezTo>
                      <a:cubicBezTo>
                        <a:pt x="2599" y="1816"/>
                        <a:pt x="3142" y="1552"/>
                        <a:pt x="3655" y="1457"/>
                      </a:cubicBezTo>
                      <a:cubicBezTo>
                        <a:pt x="3653" y="1398"/>
                        <a:pt x="3636" y="905"/>
                        <a:pt x="3612" y="135"/>
                      </a:cubicBezTo>
                      <a:cubicBezTo>
                        <a:pt x="3572" y="156"/>
                        <a:pt x="3540" y="181"/>
                        <a:pt x="3499" y="200"/>
                      </a:cubicBezTo>
                      <a:cubicBezTo>
                        <a:pt x="3030" y="421"/>
                        <a:pt x="2526" y="530"/>
                        <a:pt x="2023" y="530"/>
                      </a:cubicBezTo>
                      <a:cubicBezTo>
                        <a:pt x="1382" y="530"/>
                        <a:pt x="743" y="352"/>
                        <a:pt x="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27"/>
                <p:cNvSpPr/>
                <p:nvPr/>
              </p:nvSpPr>
              <p:spPr>
                <a:xfrm>
                  <a:off x="305350" y="3905875"/>
                  <a:ext cx="104775" cy="58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3419" extrusionOk="0">
                      <a:moveTo>
                        <a:pt x="1" y="0"/>
                      </a:moveTo>
                      <a:cubicBezTo>
                        <a:pt x="311" y="2946"/>
                        <a:pt x="911" y="6181"/>
                        <a:pt x="518" y="9847"/>
                      </a:cubicBezTo>
                      <a:cubicBezTo>
                        <a:pt x="186" y="12932"/>
                        <a:pt x="543" y="22710"/>
                        <a:pt x="543" y="22748"/>
                      </a:cubicBezTo>
                      <a:cubicBezTo>
                        <a:pt x="613" y="22800"/>
                        <a:pt x="689" y="22843"/>
                        <a:pt x="763" y="22889"/>
                      </a:cubicBezTo>
                      <a:cubicBezTo>
                        <a:pt x="1323" y="23241"/>
                        <a:pt x="1962" y="23419"/>
                        <a:pt x="2603" y="23419"/>
                      </a:cubicBezTo>
                      <a:cubicBezTo>
                        <a:pt x="3106" y="23419"/>
                        <a:pt x="3610" y="23310"/>
                        <a:pt x="4079" y="23089"/>
                      </a:cubicBezTo>
                      <a:cubicBezTo>
                        <a:pt x="4120" y="23070"/>
                        <a:pt x="4152" y="23045"/>
                        <a:pt x="4190" y="23024"/>
                      </a:cubicBezTo>
                      <a:cubicBezTo>
                        <a:pt x="4100" y="20290"/>
                        <a:pt x="3893" y="14102"/>
                        <a:pt x="3821" y="11801"/>
                      </a:cubicBezTo>
                      <a:cubicBezTo>
                        <a:pt x="3679" y="7311"/>
                        <a:pt x="2844" y="4244"/>
                        <a:pt x="2673" y="1197"/>
                      </a:cubicBezTo>
                      <a:cubicBezTo>
                        <a:pt x="1661" y="990"/>
                        <a:pt x="549" y="540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27"/>
                <p:cNvSpPr/>
                <p:nvPr/>
              </p:nvSpPr>
              <p:spPr>
                <a:xfrm>
                  <a:off x="409850" y="4480150"/>
                  <a:ext cx="217200" cy="7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8" h="2977" extrusionOk="0">
                      <a:moveTo>
                        <a:pt x="6423" y="0"/>
                      </a:moveTo>
                      <a:cubicBezTo>
                        <a:pt x="5860" y="0"/>
                        <a:pt x="5231" y="59"/>
                        <a:pt x="4682" y="138"/>
                      </a:cubicBezTo>
                      <a:cubicBezTo>
                        <a:pt x="4663" y="140"/>
                        <a:pt x="4644" y="141"/>
                        <a:pt x="4625" y="145"/>
                      </a:cubicBezTo>
                      <a:lnTo>
                        <a:pt x="4620" y="590"/>
                      </a:lnTo>
                      <a:cubicBezTo>
                        <a:pt x="4360" y="1281"/>
                        <a:pt x="3883" y="1564"/>
                        <a:pt x="3010" y="1764"/>
                      </a:cubicBezTo>
                      <a:cubicBezTo>
                        <a:pt x="2599" y="1858"/>
                        <a:pt x="2193" y="1906"/>
                        <a:pt x="1812" y="1906"/>
                      </a:cubicBezTo>
                      <a:cubicBezTo>
                        <a:pt x="1127" y="1906"/>
                        <a:pt x="522" y="1750"/>
                        <a:pt x="109" y="1424"/>
                      </a:cubicBezTo>
                      <a:lnTo>
                        <a:pt x="109" y="1424"/>
                      </a:lnTo>
                      <a:cubicBezTo>
                        <a:pt x="17" y="1844"/>
                        <a:pt x="0" y="2268"/>
                        <a:pt x="174" y="2559"/>
                      </a:cubicBezTo>
                      <a:cubicBezTo>
                        <a:pt x="302" y="2778"/>
                        <a:pt x="986" y="2977"/>
                        <a:pt x="1840" y="2977"/>
                      </a:cubicBezTo>
                      <a:cubicBezTo>
                        <a:pt x="1867" y="2977"/>
                        <a:pt x="1894" y="2976"/>
                        <a:pt x="1922" y="2976"/>
                      </a:cubicBezTo>
                      <a:cubicBezTo>
                        <a:pt x="2458" y="2968"/>
                        <a:pt x="3069" y="2785"/>
                        <a:pt x="3606" y="2785"/>
                      </a:cubicBezTo>
                      <a:cubicBezTo>
                        <a:pt x="3651" y="2785"/>
                        <a:pt x="3696" y="2786"/>
                        <a:pt x="3740" y="2789"/>
                      </a:cubicBezTo>
                      <a:cubicBezTo>
                        <a:pt x="3851" y="2795"/>
                        <a:pt x="3960" y="2799"/>
                        <a:pt x="4067" y="2799"/>
                      </a:cubicBezTo>
                      <a:cubicBezTo>
                        <a:pt x="5566" y="2799"/>
                        <a:pt x="6615" y="2163"/>
                        <a:pt x="7412" y="1454"/>
                      </a:cubicBezTo>
                      <a:cubicBezTo>
                        <a:pt x="8687" y="320"/>
                        <a:pt x="7736" y="0"/>
                        <a:pt x="64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27"/>
                <p:cNvSpPr/>
                <p:nvPr/>
              </p:nvSpPr>
              <p:spPr>
                <a:xfrm>
                  <a:off x="372200" y="3929750"/>
                  <a:ext cx="159275" cy="59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1" h="23921" extrusionOk="0">
                      <a:moveTo>
                        <a:pt x="6290" y="1"/>
                      </a:moveTo>
                      <a:cubicBezTo>
                        <a:pt x="5474" y="245"/>
                        <a:pt x="4005" y="387"/>
                        <a:pt x="2221" y="387"/>
                      </a:cubicBezTo>
                      <a:cubicBezTo>
                        <a:pt x="1808" y="387"/>
                        <a:pt x="1379" y="380"/>
                        <a:pt x="936" y="364"/>
                      </a:cubicBezTo>
                      <a:cubicBezTo>
                        <a:pt x="621" y="347"/>
                        <a:pt x="308" y="308"/>
                        <a:pt x="0" y="242"/>
                      </a:cubicBezTo>
                      <a:lnTo>
                        <a:pt x="0" y="242"/>
                      </a:lnTo>
                      <a:cubicBezTo>
                        <a:pt x="170" y="3289"/>
                        <a:pt x="1005" y="6356"/>
                        <a:pt x="1148" y="10844"/>
                      </a:cubicBezTo>
                      <a:cubicBezTo>
                        <a:pt x="1221" y="13145"/>
                        <a:pt x="1428" y="19333"/>
                        <a:pt x="1518" y="22069"/>
                      </a:cubicBezTo>
                      <a:cubicBezTo>
                        <a:pt x="1542" y="22839"/>
                        <a:pt x="1559" y="23332"/>
                        <a:pt x="1561" y="23391"/>
                      </a:cubicBezTo>
                      <a:lnTo>
                        <a:pt x="1561" y="23402"/>
                      </a:lnTo>
                      <a:cubicBezTo>
                        <a:pt x="1577" y="23415"/>
                        <a:pt x="1597" y="23427"/>
                        <a:pt x="1615" y="23440"/>
                      </a:cubicBezTo>
                      <a:cubicBezTo>
                        <a:pt x="2029" y="23765"/>
                        <a:pt x="2634" y="23921"/>
                        <a:pt x="3320" y="23921"/>
                      </a:cubicBezTo>
                      <a:cubicBezTo>
                        <a:pt x="3700" y="23921"/>
                        <a:pt x="4105" y="23873"/>
                        <a:pt x="4516" y="23780"/>
                      </a:cubicBezTo>
                      <a:cubicBezTo>
                        <a:pt x="5389" y="23580"/>
                        <a:pt x="5865" y="23297"/>
                        <a:pt x="6126" y="22606"/>
                      </a:cubicBezTo>
                      <a:lnTo>
                        <a:pt x="6131" y="22161"/>
                      </a:lnTo>
                      <a:lnTo>
                        <a:pt x="6362" y="1119"/>
                      </a:lnTo>
                      <a:cubicBezTo>
                        <a:pt x="6371" y="812"/>
                        <a:pt x="6344" y="421"/>
                        <a:pt x="62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7"/>
                <p:cNvSpPr/>
                <p:nvPr/>
              </p:nvSpPr>
              <p:spPr>
                <a:xfrm>
                  <a:off x="468475" y="3429025"/>
                  <a:ext cx="6225" cy="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101" extrusionOk="0">
                      <a:moveTo>
                        <a:pt x="0" y="0"/>
                      </a:moveTo>
                      <a:cubicBezTo>
                        <a:pt x="79" y="31"/>
                        <a:pt x="163" y="62"/>
                        <a:pt x="248" y="100"/>
                      </a:cubicBezTo>
                      <a:lnTo>
                        <a:pt x="248" y="90"/>
                      </a:lnTo>
                      <a:cubicBezTo>
                        <a:pt x="168" y="56"/>
                        <a:pt x="84" y="25"/>
                        <a:pt x="0" y="0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7"/>
                <p:cNvSpPr/>
                <p:nvPr/>
              </p:nvSpPr>
              <p:spPr>
                <a:xfrm>
                  <a:off x="342725" y="3266225"/>
                  <a:ext cx="145525" cy="18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1" h="7316" extrusionOk="0">
                      <a:moveTo>
                        <a:pt x="4319" y="1"/>
                      </a:moveTo>
                      <a:cubicBezTo>
                        <a:pt x="3766" y="415"/>
                        <a:pt x="3797" y="1011"/>
                        <a:pt x="4045" y="1574"/>
                      </a:cubicBezTo>
                      <a:cubicBezTo>
                        <a:pt x="4053" y="1643"/>
                        <a:pt x="4066" y="1710"/>
                        <a:pt x="4084" y="1778"/>
                      </a:cubicBezTo>
                      <a:cubicBezTo>
                        <a:pt x="4175" y="2182"/>
                        <a:pt x="4305" y="2590"/>
                        <a:pt x="4252" y="3013"/>
                      </a:cubicBezTo>
                      <a:cubicBezTo>
                        <a:pt x="4236" y="3147"/>
                        <a:pt x="4211" y="3272"/>
                        <a:pt x="4186" y="3400"/>
                      </a:cubicBezTo>
                      <a:cubicBezTo>
                        <a:pt x="4119" y="3433"/>
                        <a:pt x="4022" y="3450"/>
                        <a:pt x="3960" y="3450"/>
                      </a:cubicBezTo>
                      <a:cubicBezTo>
                        <a:pt x="3925" y="3450"/>
                        <a:pt x="3901" y="3444"/>
                        <a:pt x="3902" y="3433"/>
                      </a:cubicBezTo>
                      <a:cubicBezTo>
                        <a:pt x="3902" y="3198"/>
                        <a:pt x="3905" y="2965"/>
                        <a:pt x="3851" y="2766"/>
                      </a:cubicBezTo>
                      <a:cubicBezTo>
                        <a:pt x="3851" y="2765"/>
                        <a:pt x="3848" y="2755"/>
                        <a:pt x="3848" y="2753"/>
                      </a:cubicBezTo>
                      <a:cubicBezTo>
                        <a:pt x="3794" y="2563"/>
                        <a:pt x="3690" y="2416"/>
                        <a:pt x="3518" y="2398"/>
                      </a:cubicBezTo>
                      <a:cubicBezTo>
                        <a:pt x="3504" y="2396"/>
                        <a:pt x="3490" y="2396"/>
                        <a:pt x="3476" y="2396"/>
                      </a:cubicBezTo>
                      <a:cubicBezTo>
                        <a:pt x="3301" y="2396"/>
                        <a:pt x="3079" y="2533"/>
                        <a:pt x="2935" y="2760"/>
                      </a:cubicBezTo>
                      <a:cubicBezTo>
                        <a:pt x="2751" y="3052"/>
                        <a:pt x="2777" y="3364"/>
                        <a:pt x="2790" y="3625"/>
                      </a:cubicBezTo>
                      <a:cubicBezTo>
                        <a:pt x="2820" y="4190"/>
                        <a:pt x="3277" y="4359"/>
                        <a:pt x="3277" y="4364"/>
                      </a:cubicBezTo>
                      <a:cubicBezTo>
                        <a:pt x="3272" y="4367"/>
                        <a:pt x="3270" y="4376"/>
                        <a:pt x="3267" y="4380"/>
                      </a:cubicBezTo>
                      <a:cubicBezTo>
                        <a:pt x="3277" y="4402"/>
                        <a:pt x="3283" y="4422"/>
                        <a:pt x="3290" y="4443"/>
                      </a:cubicBezTo>
                      <a:cubicBezTo>
                        <a:pt x="3301" y="4489"/>
                        <a:pt x="3318" y="4533"/>
                        <a:pt x="3337" y="4576"/>
                      </a:cubicBezTo>
                      <a:cubicBezTo>
                        <a:pt x="3372" y="4663"/>
                        <a:pt x="3405" y="4753"/>
                        <a:pt x="3441" y="4830"/>
                      </a:cubicBezTo>
                      <a:cubicBezTo>
                        <a:pt x="3510" y="4982"/>
                        <a:pt x="3566" y="5113"/>
                        <a:pt x="3587" y="5193"/>
                      </a:cubicBezTo>
                      <a:cubicBezTo>
                        <a:pt x="3595" y="5208"/>
                        <a:pt x="3598" y="5225"/>
                        <a:pt x="3600" y="5241"/>
                      </a:cubicBezTo>
                      <a:cubicBezTo>
                        <a:pt x="3600" y="5252"/>
                        <a:pt x="3600" y="5264"/>
                        <a:pt x="3595" y="5274"/>
                      </a:cubicBezTo>
                      <a:cubicBezTo>
                        <a:pt x="3589" y="5287"/>
                        <a:pt x="3585" y="5294"/>
                        <a:pt x="3574" y="5302"/>
                      </a:cubicBezTo>
                      <a:cubicBezTo>
                        <a:pt x="3569" y="5313"/>
                        <a:pt x="3557" y="5318"/>
                        <a:pt x="3546" y="5326"/>
                      </a:cubicBezTo>
                      <a:lnTo>
                        <a:pt x="3543" y="5326"/>
                      </a:lnTo>
                      <a:cubicBezTo>
                        <a:pt x="3478" y="5364"/>
                        <a:pt x="3352" y="5384"/>
                        <a:pt x="3187" y="5384"/>
                      </a:cubicBezTo>
                      <a:cubicBezTo>
                        <a:pt x="2823" y="5384"/>
                        <a:pt x="2265" y="5290"/>
                        <a:pt x="1726" y="5092"/>
                      </a:cubicBezTo>
                      <a:lnTo>
                        <a:pt x="1721" y="5706"/>
                      </a:lnTo>
                      <a:cubicBezTo>
                        <a:pt x="1721" y="5706"/>
                        <a:pt x="1145" y="5707"/>
                        <a:pt x="917" y="5725"/>
                      </a:cubicBezTo>
                      <a:cubicBezTo>
                        <a:pt x="887" y="5727"/>
                        <a:pt x="859" y="5730"/>
                        <a:pt x="831" y="5737"/>
                      </a:cubicBezTo>
                      <a:cubicBezTo>
                        <a:pt x="823" y="5739"/>
                        <a:pt x="817" y="5742"/>
                        <a:pt x="808" y="5745"/>
                      </a:cubicBezTo>
                      <a:lnTo>
                        <a:pt x="813" y="5745"/>
                      </a:lnTo>
                      <a:cubicBezTo>
                        <a:pt x="813" y="5745"/>
                        <a:pt x="0" y="6883"/>
                        <a:pt x="2097" y="7243"/>
                      </a:cubicBezTo>
                      <a:cubicBezTo>
                        <a:pt x="2389" y="7293"/>
                        <a:pt x="2657" y="7315"/>
                        <a:pt x="2901" y="7315"/>
                      </a:cubicBezTo>
                      <a:cubicBezTo>
                        <a:pt x="4390" y="7315"/>
                        <a:pt x="5030" y="6512"/>
                        <a:pt x="5030" y="6512"/>
                      </a:cubicBezTo>
                      <a:cubicBezTo>
                        <a:pt x="4796" y="6440"/>
                        <a:pt x="4456" y="6320"/>
                        <a:pt x="4456" y="6320"/>
                      </a:cubicBezTo>
                      <a:lnTo>
                        <a:pt x="4451" y="5310"/>
                      </a:lnTo>
                      <a:cubicBezTo>
                        <a:pt x="4725" y="5254"/>
                        <a:pt x="4999" y="5198"/>
                        <a:pt x="5275" y="5146"/>
                      </a:cubicBezTo>
                      <a:lnTo>
                        <a:pt x="5267" y="2285"/>
                      </a:lnTo>
                      <a:lnTo>
                        <a:pt x="5820" y="1965"/>
                      </a:lnTo>
                      <a:lnTo>
                        <a:pt x="5122" y="1559"/>
                      </a:lnTo>
                      <a:cubicBezTo>
                        <a:pt x="4666" y="1296"/>
                        <a:pt x="4372" y="756"/>
                        <a:pt x="4319" y="1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27"/>
                <p:cNvSpPr/>
                <p:nvPr/>
              </p:nvSpPr>
              <p:spPr>
                <a:xfrm>
                  <a:off x="480750" y="3278150"/>
                  <a:ext cx="400" cy="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319" extrusionOk="0">
                      <a:moveTo>
                        <a:pt x="0" y="0"/>
                      </a:moveTo>
                      <a:cubicBezTo>
                        <a:pt x="0" y="110"/>
                        <a:pt x="5" y="217"/>
                        <a:pt x="15" y="319"/>
                      </a:cubicBezTo>
                      <a:cubicBezTo>
                        <a:pt x="7" y="217"/>
                        <a:pt x="0" y="110"/>
                        <a:pt x="0" y="0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27"/>
                <p:cNvSpPr/>
                <p:nvPr/>
              </p:nvSpPr>
              <p:spPr>
                <a:xfrm>
                  <a:off x="481450" y="3263575"/>
                  <a:ext cx="425" cy="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30" extrusionOk="0">
                      <a:moveTo>
                        <a:pt x="17" y="0"/>
                      </a:moveTo>
                      <a:cubicBezTo>
                        <a:pt x="10" y="43"/>
                        <a:pt x="5" y="85"/>
                        <a:pt x="0" y="130"/>
                      </a:cubicBezTo>
                      <a:cubicBezTo>
                        <a:pt x="5" y="87"/>
                        <a:pt x="10" y="43"/>
                        <a:pt x="17" y="0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27"/>
                <p:cNvSpPr/>
                <p:nvPr/>
              </p:nvSpPr>
              <p:spPr>
                <a:xfrm>
                  <a:off x="481200" y="3286500"/>
                  <a:ext cx="1050" cy="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277" extrusionOk="0">
                      <a:moveTo>
                        <a:pt x="42" y="277"/>
                      </a:moveTo>
                      <a:cubicBezTo>
                        <a:pt x="23" y="190"/>
                        <a:pt x="10" y="96"/>
                        <a:pt x="0" y="1"/>
                      </a:cubicBezTo>
                      <a:cubicBezTo>
                        <a:pt x="10" y="96"/>
                        <a:pt x="23" y="190"/>
                        <a:pt x="42" y="277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27"/>
                <p:cNvSpPr/>
                <p:nvPr/>
              </p:nvSpPr>
              <p:spPr>
                <a:xfrm>
                  <a:off x="482850" y="3295750"/>
                  <a:ext cx="1125" cy="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73" extrusionOk="0">
                      <a:moveTo>
                        <a:pt x="45" y="173"/>
                      </a:moveTo>
                      <a:cubicBezTo>
                        <a:pt x="26" y="119"/>
                        <a:pt x="13" y="60"/>
                        <a:pt x="0" y="0"/>
                      </a:cubicBezTo>
                      <a:cubicBezTo>
                        <a:pt x="13" y="60"/>
                        <a:pt x="26" y="119"/>
                        <a:pt x="45" y="173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27"/>
                <p:cNvSpPr/>
                <p:nvPr/>
              </p:nvSpPr>
              <p:spPr>
                <a:xfrm>
                  <a:off x="488875" y="3310650"/>
                  <a:ext cx="350" cy="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26" extrusionOk="0">
                      <a:moveTo>
                        <a:pt x="14" y="25"/>
                      </a:moveTo>
                      <a:cubicBezTo>
                        <a:pt x="9" y="17"/>
                        <a:pt x="6" y="9"/>
                        <a:pt x="1" y="1"/>
                      </a:cubicBezTo>
                      <a:cubicBezTo>
                        <a:pt x="6" y="9"/>
                        <a:pt x="9" y="17"/>
                        <a:pt x="14" y="25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27"/>
                <p:cNvSpPr/>
                <p:nvPr/>
              </p:nvSpPr>
              <p:spPr>
                <a:xfrm>
                  <a:off x="485550" y="3304075"/>
                  <a:ext cx="775" cy="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79" extrusionOk="0">
                      <a:moveTo>
                        <a:pt x="1" y="1"/>
                      </a:moveTo>
                      <a:cubicBezTo>
                        <a:pt x="9" y="25"/>
                        <a:pt x="19" y="53"/>
                        <a:pt x="30" y="78"/>
                      </a:cubicBezTo>
                      <a:cubicBezTo>
                        <a:pt x="19" y="53"/>
                        <a:pt x="10" y="25"/>
                        <a:pt x="1" y="1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27"/>
                <p:cNvSpPr/>
                <p:nvPr/>
              </p:nvSpPr>
              <p:spPr>
                <a:xfrm>
                  <a:off x="492775" y="3222950"/>
                  <a:ext cx="1425" cy="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20" extrusionOk="0">
                      <a:moveTo>
                        <a:pt x="56" y="1"/>
                      </a:moveTo>
                      <a:cubicBezTo>
                        <a:pt x="52" y="10"/>
                        <a:pt x="48" y="18"/>
                        <a:pt x="44" y="27"/>
                      </a:cubicBezTo>
                      <a:lnTo>
                        <a:pt x="44" y="27"/>
                      </a:lnTo>
                      <a:cubicBezTo>
                        <a:pt x="48" y="18"/>
                        <a:pt x="52" y="10"/>
                        <a:pt x="56" y="1"/>
                      </a:cubicBezTo>
                      <a:close/>
                      <a:moveTo>
                        <a:pt x="44" y="27"/>
                      </a:moveTo>
                      <a:cubicBezTo>
                        <a:pt x="33" y="51"/>
                        <a:pt x="21" y="74"/>
                        <a:pt x="10" y="98"/>
                      </a:cubicBezTo>
                      <a:cubicBezTo>
                        <a:pt x="9" y="101"/>
                        <a:pt x="7" y="105"/>
                        <a:pt x="5" y="109"/>
                      </a:cubicBezTo>
                      <a:lnTo>
                        <a:pt x="5" y="109"/>
                      </a:lnTo>
                      <a:cubicBezTo>
                        <a:pt x="18" y="81"/>
                        <a:pt x="31" y="54"/>
                        <a:pt x="44" y="27"/>
                      </a:cubicBezTo>
                      <a:close/>
                      <a:moveTo>
                        <a:pt x="5" y="109"/>
                      </a:moveTo>
                      <a:lnTo>
                        <a:pt x="5" y="109"/>
                      </a:lnTo>
                      <a:cubicBezTo>
                        <a:pt x="4" y="112"/>
                        <a:pt x="2" y="116"/>
                        <a:pt x="1" y="119"/>
                      </a:cubicBezTo>
                      <a:cubicBezTo>
                        <a:pt x="2" y="116"/>
                        <a:pt x="4" y="112"/>
                        <a:pt x="5" y="109"/>
                      </a:cubicBezTo>
                      <a:close/>
                    </a:path>
                  </a:pathLst>
                </a:custGeom>
                <a:solidFill>
                  <a:srgbClr val="26110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27"/>
                <p:cNvSpPr/>
                <p:nvPr/>
              </p:nvSpPr>
              <p:spPr>
                <a:xfrm>
                  <a:off x="487275" y="3237125"/>
                  <a:ext cx="1125" cy="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36" extrusionOk="0">
                      <a:moveTo>
                        <a:pt x="45" y="0"/>
                      </a:moveTo>
                      <a:lnTo>
                        <a:pt x="45" y="0"/>
                      </a:lnTo>
                      <a:cubicBezTo>
                        <a:pt x="28" y="45"/>
                        <a:pt x="14" y="89"/>
                        <a:pt x="1" y="135"/>
                      </a:cubicBezTo>
                      <a:cubicBezTo>
                        <a:pt x="15" y="89"/>
                        <a:pt x="28" y="45"/>
                        <a:pt x="45" y="0"/>
                      </a:cubicBezTo>
                      <a:close/>
                    </a:path>
                  </a:pathLst>
                </a:custGeom>
                <a:solidFill>
                  <a:srgbClr val="26110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27"/>
                <p:cNvSpPr/>
                <p:nvPr/>
              </p:nvSpPr>
              <p:spPr>
                <a:xfrm>
                  <a:off x="483875" y="3250375"/>
                  <a:ext cx="500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80" extrusionOk="0">
                      <a:moveTo>
                        <a:pt x="20" y="1"/>
                      </a:moveTo>
                      <a:cubicBezTo>
                        <a:pt x="15" y="27"/>
                        <a:pt x="7" y="52"/>
                        <a:pt x="0" y="80"/>
                      </a:cubicBezTo>
                      <a:cubicBezTo>
                        <a:pt x="7" y="53"/>
                        <a:pt x="15" y="27"/>
                        <a:pt x="20" y="1"/>
                      </a:cubicBezTo>
                      <a:close/>
                    </a:path>
                  </a:pathLst>
                </a:custGeom>
                <a:solidFill>
                  <a:srgbClr val="26110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27"/>
                <p:cNvSpPr/>
                <p:nvPr/>
              </p:nvSpPr>
              <p:spPr>
                <a:xfrm>
                  <a:off x="309825" y="3189000"/>
                  <a:ext cx="156875" cy="21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5" h="8474" extrusionOk="0">
                      <a:moveTo>
                        <a:pt x="4420" y="0"/>
                      </a:moveTo>
                      <a:cubicBezTo>
                        <a:pt x="3810" y="0"/>
                        <a:pt x="3169" y="102"/>
                        <a:pt x="2671" y="341"/>
                      </a:cubicBezTo>
                      <a:cubicBezTo>
                        <a:pt x="1592" y="856"/>
                        <a:pt x="554" y="1985"/>
                        <a:pt x="341" y="3045"/>
                      </a:cubicBezTo>
                      <a:cubicBezTo>
                        <a:pt x="1" y="4717"/>
                        <a:pt x="1011" y="6486"/>
                        <a:pt x="1783" y="7386"/>
                      </a:cubicBezTo>
                      <a:cubicBezTo>
                        <a:pt x="2085" y="7742"/>
                        <a:pt x="2556" y="8003"/>
                        <a:pt x="3041" y="8181"/>
                      </a:cubicBezTo>
                      <a:cubicBezTo>
                        <a:pt x="3582" y="8380"/>
                        <a:pt x="4141" y="8474"/>
                        <a:pt x="4504" y="8474"/>
                      </a:cubicBezTo>
                      <a:cubicBezTo>
                        <a:pt x="4668" y="8474"/>
                        <a:pt x="4793" y="8454"/>
                        <a:pt x="4857" y="8417"/>
                      </a:cubicBezTo>
                      <a:lnTo>
                        <a:pt x="4862" y="8417"/>
                      </a:lnTo>
                      <a:cubicBezTo>
                        <a:pt x="4872" y="8407"/>
                        <a:pt x="4885" y="8404"/>
                        <a:pt x="4890" y="8392"/>
                      </a:cubicBezTo>
                      <a:cubicBezTo>
                        <a:pt x="4900" y="8384"/>
                        <a:pt x="4903" y="8378"/>
                        <a:pt x="4911" y="8363"/>
                      </a:cubicBezTo>
                      <a:cubicBezTo>
                        <a:pt x="4914" y="8353"/>
                        <a:pt x="4916" y="8341"/>
                        <a:pt x="4914" y="8332"/>
                      </a:cubicBezTo>
                      <a:cubicBezTo>
                        <a:pt x="4913" y="8315"/>
                        <a:pt x="4909" y="8297"/>
                        <a:pt x="4901" y="8282"/>
                      </a:cubicBezTo>
                      <a:cubicBezTo>
                        <a:pt x="4882" y="8204"/>
                        <a:pt x="4824" y="8072"/>
                        <a:pt x="4755" y="7919"/>
                      </a:cubicBezTo>
                      <a:cubicBezTo>
                        <a:pt x="4721" y="7842"/>
                        <a:pt x="4686" y="7754"/>
                        <a:pt x="4653" y="7665"/>
                      </a:cubicBezTo>
                      <a:cubicBezTo>
                        <a:pt x="4632" y="7624"/>
                        <a:pt x="4616" y="7578"/>
                        <a:pt x="4604" y="7532"/>
                      </a:cubicBezTo>
                      <a:cubicBezTo>
                        <a:pt x="4599" y="7511"/>
                        <a:pt x="4591" y="7491"/>
                        <a:pt x="4583" y="7471"/>
                      </a:cubicBezTo>
                      <a:cubicBezTo>
                        <a:pt x="4584" y="7466"/>
                        <a:pt x="4588" y="7456"/>
                        <a:pt x="4593" y="7455"/>
                      </a:cubicBezTo>
                      <a:cubicBezTo>
                        <a:pt x="4593" y="7450"/>
                        <a:pt x="4134" y="7279"/>
                        <a:pt x="4105" y="6716"/>
                      </a:cubicBezTo>
                      <a:cubicBezTo>
                        <a:pt x="4093" y="6453"/>
                        <a:pt x="4064" y="6143"/>
                        <a:pt x="4251" y="5849"/>
                      </a:cubicBezTo>
                      <a:cubicBezTo>
                        <a:pt x="4394" y="5624"/>
                        <a:pt x="4616" y="5486"/>
                        <a:pt x="4791" y="5486"/>
                      </a:cubicBezTo>
                      <a:cubicBezTo>
                        <a:pt x="4805" y="5486"/>
                        <a:pt x="4819" y="5487"/>
                        <a:pt x="4832" y="5489"/>
                      </a:cubicBezTo>
                      <a:cubicBezTo>
                        <a:pt x="5005" y="5505"/>
                        <a:pt x="5110" y="5653"/>
                        <a:pt x="5162" y="5842"/>
                      </a:cubicBezTo>
                      <a:cubicBezTo>
                        <a:pt x="5162" y="5845"/>
                        <a:pt x="5166" y="5854"/>
                        <a:pt x="5166" y="5857"/>
                      </a:cubicBezTo>
                      <a:cubicBezTo>
                        <a:pt x="5220" y="6056"/>
                        <a:pt x="5217" y="6287"/>
                        <a:pt x="5217" y="6522"/>
                      </a:cubicBezTo>
                      <a:cubicBezTo>
                        <a:pt x="5216" y="6534"/>
                        <a:pt x="5240" y="6540"/>
                        <a:pt x="5277" y="6540"/>
                      </a:cubicBezTo>
                      <a:cubicBezTo>
                        <a:pt x="5339" y="6540"/>
                        <a:pt x="5434" y="6523"/>
                        <a:pt x="5502" y="6489"/>
                      </a:cubicBezTo>
                      <a:cubicBezTo>
                        <a:pt x="5525" y="6363"/>
                        <a:pt x="5552" y="6236"/>
                        <a:pt x="5566" y="6102"/>
                      </a:cubicBezTo>
                      <a:cubicBezTo>
                        <a:pt x="5621" y="5679"/>
                        <a:pt x="5491" y="5271"/>
                        <a:pt x="5399" y="4867"/>
                      </a:cubicBezTo>
                      <a:cubicBezTo>
                        <a:pt x="5381" y="4801"/>
                        <a:pt x="5369" y="4732"/>
                        <a:pt x="5361" y="4663"/>
                      </a:cubicBezTo>
                      <a:cubicBezTo>
                        <a:pt x="5111" y="4100"/>
                        <a:pt x="5079" y="3504"/>
                        <a:pt x="5634" y="3090"/>
                      </a:cubicBezTo>
                      <a:cubicBezTo>
                        <a:pt x="5629" y="3016"/>
                        <a:pt x="5624" y="2940"/>
                        <a:pt x="5624" y="2861"/>
                      </a:cubicBezTo>
                      <a:cubicBezTo>
                        <a:pt x="5622" y="2183"/>
                        <a:pt x="5803" y="1449"/>
                        <a:pt x="6113" y="753"/>
                      </a:cubicBezTo>
                      <a:cubicBezTo>
                        <a:pt x="6164" y="641"/>
                        <a:pt x="6218" y="533"/>
                        <a:pt x="6274" y="424"/>
                      </a:cubicBezTo>
                      <a:cubicBezTo>
                        <a:pt x="6154" y="355"/>
                        <a:pt x="6029" y="296"/>
                        <a:pt x="5900" y="247"/>
                      </a:cubicBezTo>
                      <a:cubicBezTo>
                        <a:pt x="5688" y="165"/>
                        <a:pt x="5468" y="106"/>
                        <a:pt x="5243" y="70"/>
                      </a:cubicBezTo>
                      <a:lnTo>
                        <a:pt x="5243" y="65"/>
                      </a:lnTo>
                      <a:cubicBezTo>
                        <a:pt x="4988" y="23"/>
                        <a:pt x="4708" y="0"/>
                        <a:pt x="4420" y="0"/>
                      </a:cubicBezTo>
                      <a:close/>
                    </a:path>
                  </a:pathLst>
                </a:custGeom>
                <a:solidFill>
                  <a:srgbClr val="26110D"/>
                </a:solidFill>
                <a:ln w="9525" cap="flat" cmpd="sng">
                  <a:solidFill>
                    <a:srgbClr val="26110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27"/>
                <p:cNvSpPr/>
                <p:nvPr/>
              </p:nvSpPr>
              <p:spPr>
                <a:xfrm>
                  <a:off x="291450" y="3409850"/>
                  <a:ext cx="254525" cy="52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1" h="21184" extrusionOk="0">
                      <a:moveTo>
                        <a:pt x="2859" y="0"/>
                      </a:moveTo>
                      <a:cubicBezTo>
                        <a:pt x="1128" y="102"/>
                        <a:pt x="532" y="1516"/>
                        <a:pt x="320" y="2854"/>
                      </a:cubicBezTo>
                      <a:cubicBezTo>
                        <a:pt x="201" y="3610"/>
                        <a:pt x="202" y="4340"/>
                        <a:pt x="194" y="4795"/>
                      </a:cubicBezTo>
                      <a:cubicBezTo>
                        <a:pt x="146" y="7168"/>
                        <a:pt x="0" y="15409"/>
                        <a:pt x="235" y="19352"/>
                      </a:cubicBezTo>
                      <a:cubicBezTo>
                        <a:pt x="283" y="19521"/>
                        <a:pt x="396" y="19685"/>
                        <a:pt x="555" y="19841"/>
                      </a:cubicBezTo>
                      <a:cubicBezTo>
                        <a:pt x="1105" y="20381"/>
                        <a:pt x="2217" y="20831"/>
                        <a:pt x="3229" y="21038"/>
                      </a:cubicBezTo>
                      <a:cubicBezTo>
                        <a:pt x="3538" y="21104"/>
                        <a:pt x="3851" y="21145"/>
                        <a:pt x="4166" y="21160"/>
                      </a:cubicBezTo>
                      <a:cubicBezTo>
                        <a:pt x="4609" y="21176"/>
                        <a:pt x="5039" y="21183"/>
                        <a:pt x="5452" y="21183"/>
                      </a:cubicBezTo>
                      <a:cubicBezTo>
                        <a:pt x="7236" y="21183"/>
                        <a:pt x="8704" y="21041"/>
                        <a:pt x="9520" y="20797"/>
                      </a:cubicBezTo>
                      <a:cubicBezTo>
                        <a:pt x="9860" y="20695"/>
                        <a:pt x="10087" y="20577"/>
                        <a:pt x="10177" y="20442"/>
                      </a:cubicBezTo>
                      <a:cubicBezTo>
                        <a:pt x="10177" y="20442"/>
                        <a:pt x="10180" y="10881"/>
                        <a:pt x="9891" y="6725"/>
                      </a:cubicBezTo>
                      <a:cubicBezTo>
                        <a:pt x="9858" y="6262"/>
                        <a:pt x="9817" y="5837"/>
                        <a:pt x="9765" y="5446"/>
                      </a:cubicBezTo>
                      <a:lnTo>
                        <a:pt x="8449" y="5020"/>
                      </a:lnTo>
                      <a:cubicBezTo>
                        <a:pt x="7513" y="4799"/>
                        <a:pt x="6840" y="3649"/>
                        <a:pt x="6853" y="3114"/>
                      </a:cubicBezTo>
                      <a:cubicBezTo>
                        <a:pt x="6868" y="2534"/>
                        <a:pt x="7057" y="2082"/>
                        <a:pt x="7333" y="1746"/>
                      </a:cubicBezTo>
                      <a:lnTo>
                        <a:pt x="7329" y="867"/>
                      </a:lnTo>
                      <a:cubicBezTo>
                        <a:pt x="7242" y="829"/>
                        <a:pt x="7160" y="798"/>
                        <a:pt x="7081" y="767"/>
                      </a:cubicBezTo>
                      <a:cubicBezTo>
                        <a:pt x="7081" y="767"/>
                        <a:pt x="6441" y="1570"/>
                        <a:pt x="4952" y="1570"/>
                      </a:cubicBezTo>
                      <a:cubicBezTo>
                        <a:pt x="4708" y="1570"/>
                        <a:pt x="4440" y="1548"/>
                        <a:pt x="4148" y="1498"/>
                      </a:cubicBezTo>
                      <a:cubicBezTo>
                        <a:pt x="2051" y="1137"/>
                        <a:pt x="2864" y="0"/>
                        <a:pt x="286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27"/>
                <p:cNvSpPr/>
                <p:nvPr/>
              </p:nvSpPr>
              <p:spPr>
                <a:xfrm>
                  <a:off x="462450" y="3453475"/>
                  <a:ext cx="187500" cy="1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0" h="4838" extrusionOk="0">
                      <a:moveTo>
                        <a:pt x="493" y="1"/>
                      </a:moveTo>
                      <a:cubicBezTo>
                        <a:pt x="217" y="337"/>
                        <a:pt x="28" y="789"/>
                        <a:pt x="15" y="1369"/>
                      </a:cubicBezTo>
                      <a:cubicBezTo>
                        <a:pt x="0" y="1904"/>
                        <a:pt x="673" y="3052"/>
                        <a:pt x="1609" y="3275"/>
                      </a:cubicBezTo>
                      <a:lnTo>
                        <a:pt x="2926" y="3701"/>
                      </a:lnTo>
                      <a:lnTo>
                        <a:pt x="6436" y="4837"/>
                      </a:lnTo>
                      <a:cubicBezTo>
                        <a:pt x="6454" y="4773"/>
                        <a:pt x="6474" y="4704"/>
                        <a:pt x="6493" y="4638"/>
                      </a:cubicBezTo>
                      <a:cubicBezTo>
                        <a:pt x="6784" y="3625"/>
                        <a:pt x="7198" y="2387"/>
                        <a:pt x="7461" y="1384"/>
                      </a:cubicBezTo>
                      <a:cubicBezTo>
                        <a:pt x="7474" y="1334"/>
                        <a:pt x="7488" y="1282"/>
                        <a:pt x="7500" y="1232"/>
                      </a:cubicBezTo>
                      <a:lnTo>
                        <a:pt x="6528" y="861"/>
                      </a:lnTo>
                      <a:lnTo>
                        <a:pt x="4101" y="2262"/>
                      </a:lnTo>
                      <a:lnTo>
                        <a:pt x="493" y="165"/>
                      </a:lnTo>
                      <a:lnTo>
                        <a:pt x="49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27"/>
                <p:cNvSpPr/>
                <p:nvPr/>
              </p:nvSpPr>
              <p:spPr>
                <a:xfrm>
                  <a:off x="847575" y="3231425"/>
                  <a:ext cx="18175" cy="13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5201" extrusionOk="0">
                      <a:moveTo>
                        <a:pt x="726" y="0"/>
                      </a:moveTo>
                      <a:lnTo>
                        <a:pt x="14" y="416"/>
                      </a:lnTo>
                      <a:lnTo>
                        <a:pt x="1" y="5201"/>
                      </a:lnTo>
                      <a:lnTo>
                        <a:pt x="713" y="4786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27"/>
                <p:cNvSpPr/>
                <p:nvPr/>
              </p:nvSpPr>
              <p:spPr>
                <a:xfrm>
                  <a:off x="743825" y="3171350"/>
                  <a:ext cx="12192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7" h="2819" extrusionOk="0">
                      <a:moveTo>
                        <a:pt x="712" y="1"/>
                      </a:moveTo>
                      <a:lnTo>
                        <a:pt x="1" y="414"/>
                      </a:lnTo>
                      <a:lnTo>
                        <a:pt x="4164" y="2819"/>
                      </a:lnTo>
                      <a:lnTo>
                        <a:pt x="4876" y="2403"/>
                      </a:lnTo>
                      <a:lnTo>
                        <a:pt x="7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27"/>
                <p:cNvSpPr/>
                <p:nvPr/>
              </p:nvSpPr>
              <p:spPr>
                <a:xfrm>
                  <a:off x="743625" y="3181700"/>
                  <a:ext cx="104300" cy="17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" h="7192" extrusionOk="0">
                      <a:moveTo>
                        <a:pt x="9" y="0"/>
                      </a:moveTo>
                      <a:lnTo>
                        <a:pt x="0" y="2321"/>
                      </a:lnTo>
                      <a:lnTo>
                        <a:pt x="1181" y="1634"/>
                      </a:lnTo>
                      <a:cubicBezTo>
                        <a:pt x="1297" y="1567"/>
                        <a:pt x="1431" y="1532"/>
                        <a:pt x="1579" y="1532"/>
                      </a:cubicBezTo>
                      <a:cubicBezTo>
                        <a:pt x="1781" y="1532"/>
                        <a:pt x="2010" y="1598"/>
                        <a:pt x="2254" y="1738"/>
                      </a:cubicBezTo>
                      <a:cubicBezTo>
                        <a:pt x="2346" y="1794"/>
                        <a:pt x="2436" y="1854"/>
                        <a:pt x="2523" y="1922"/>
                      </a:cubicBezTo>
                      <a:cubicBezTo>
                        <a:pt x="2707" y="2070"/>
                        <a:pt x="2876" y="2239"/>
                        <a:pt x="3022" y="2424"/>
                      </a:cubicBezTo>
                      <a:cubicBezTo>
                        <a:pt x="3462" y="2984"/>
                        <a:pt x="3758" y="3707"/>
                        <a:pt x="3755" y="4339"/>
                      </a:cubicBezTo>
                      <a:cubicBezTo>
                        <a:pt x="3755" y="4411"/>
                        <a:pt x="3750" y="4482"/>
                        <a:pt x="3743" y="4549"/>
                      </a:cubicBezTo>
                      <a:cubicBezTo>
                        <a:pt x="3718" y="4746"/>
                        <a:pt x="3664" y="4914"/>
                        <a:pt x="3580" y="5045"/>
                      </a:cubicBezTo>
                      <a:cubicBezTo>
                        <a:pt x="3515" y="5154"/>
                        <a:pt x="3423" y="5242"/>
                        <a:pt x="3314" y="5306"/>
                      </a:cubicBezTo>
                      <a:lnTo>
                        <a:pt x="2286" y="5904"/>
                      </a:lnTo>
                      <a:cubicBezTo>
                        <a:pt x="2268" y="5963"/>
                        <a:pt x="2252" y="6021"/>
                        <a:pt x="2234" y="6080"/>
                      </a:cubicBezTo>
                      <a:lnTo>
                        <a:pt x="4159" y="7192"/>
                      </a:lnTo>
                      <a:lnTo>
                        <a:pt x="4172" y="2405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27"/>
                <p:cNvSpPr/>
                <p:nvPr/>
              </p:nvSpPr>
              <p:spPr>
                <a:xfrm>
                  <a:off x="564550" y="3219975"/>
                  <a:ext cx="273025" cy="29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1" h="11603" extrusionOk="0">
                      <a:moveTo>
                        <a:pt x="8740" y="0"/>
                      </a:moveTo>
                      <a:cubicBezTo>
                        <a:pt x="8593" y="0"/>
                        <a:pt x="8459" y="35"/>
                        <a:pt x="8344" y="102"/>
                      </a:cubicBezTo>
                      <a:lnTo>
                        <a:pt x="7163" y="788"/>
                      </a:lnTo>
                      <a:lnTo>
                        <a:pt x="5910" y="1516"/>
                      </a:lnTo>
                      <a:lnTo>
                        <a:pt x="7037" y="2171"/>
                      </a:lnTo>
                      <a:lnTo>
                        <a:pt x="0" y="6234"/>
                      </a:lnTo>
                      <a:lnTo>
                        <a:pt x="17" y="11602"/>
                      </a:lnTo>
                      <a:lnTo>
                        <a:pt x="2444" y="10201"/>
                      </a:lnTo>
                      <a:lnTo>
                        <a:pt x="5717" y="8311"/>
                      </a:lnTo>
                      <a:lnTo>
                        <a:pt x="6771" y="6134"/>
                      </a:lnTo>
                      <a:lnTo>
                        <a:pt x="601" y="9714"/>
                      </a:lnTo>
                      <a:lnTo>
                        <a:pt x="20" y="9377"/>
                      </a:lnTo>
                      <a:lnTo>
                        <a:pt x="17" y="8007"/>
                      </a:lnTo>
                      <a:lnTo>
                        <a:pt x="7050" y="3923"/>
                      </a:lnTo>
                      <a:lnTo>
                        <a:pt x="7436" y="4147"/>
                      </a:lnTo>
                      <a:cubicBezTo>
                        <a:pt x="7597" y="3575"/>
                        <a:pt x="7802" y="3017"/>
                        <a:pt x="8009" y="2857"/>
                      </a:cubicBezTo>
                      <a:cubicBezTo>
                        <a:pt x="8415" y="2543"/>
                        <a:pt x="8716" y="2422"/>
                        <a:pt x="8947" y="2422"/>
                      </a:cubicBezTo>
                      <a:cubicBezTo>
                        <a:pt x="9272" y="2422"/>
                        <a:pt x="9460" y="2661"/>
                        <a:pt x="9614" y="2936"/>
                      </a:cubicBezTo>
                      <a:cubicBezTo>
                        <a:pt x="9743" y="3169"/>
                        <a:pt x="9630" y="3739"/>
                        <a:pt x="9449" y="4372"/>
                      </a:cubicBezTo>
                      <a:lnTo>
                        <a:pt x="10477" y="3774"/>
                      </a:lnTo>
                      <a:cubicBezTo>
                        <a:pt x="10586" y="3711"/>
                        <a:pt x="10678" y="3621"/>
                        <a:pt x="10743" y="3513"/>
                      </a:cubicBezTo>
                      <a:cubicBezTo>
                        <a:pt x="10827" y="3381"/>
                        <a:pt x="10881" y="3214"/>
                        <a:pt x="10906" y="3017"/>
                      </a:cubicBezTo>
                      <a:cubicBezTo>
                        <a:pt x="10913" y="2949"/>
                        <a:pt x="10918" y="2879"/>
                        <a:pt x="10918" y="2806"/>
                      </a:cubicBezTo>
                      <a:cubicBezTo>
                        <a:pt x="10921" y="2174"/>
                        <a:pt x="10625" y="1452"/>
                        <a:pt x="10185" y="893"/>
                      </a:cubicBezTo>
                      <a:cubicBezTo>
                        <a:pt x="10039" y="708"/>
                        <a:pt x="9870" y="539"/>
                        <a:pt x="9686" y="389"/>
                      </a:cubicBezTo>
                      <a:cubicBezTo>
                        <a:pt x="9599" y="323"/>
                        <a:pt x="9509" y="261"/>
                        <a:pt x="9417" y="205"/>
                      </a:cubicBezTo>
                      <a:cubicBezTo>
                        <a:pt x="9173" y="66"/>
                        <a:pt x="8943" y="0"/>
                        <a:pt x="87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27"/>
                <p:cNvSpPr/>
                <p:nvPr/>
              </p:nvSpPr>
              <p:spPr>
                <a:xfrm>
                  <a:off x="474375" y="3323350"/>
                  <a:ext cx="90600" cy="18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7468" extrusionOk="0">
                      <a:moveTo>
                        <a:pt x="549" y="1256"/>
                      </a:moveTo>
                      <a:lnTo>
                        <a:pt x="3042" y="2697"/>
                      </a:lnTo>
                      <a:lnTo>
                        <a:pt x="3036" y="5564"/>
                      </a:lnTo>
                      <a:lnTo>
                        <a:pt x="2609" y="5812"/>
                      </a:lnTo>
                      <a:lnTo>
                        <a:pt x="114" y="4372"/>
                      </a:lnTo>
                      <a:lnTo>
                        <a:pt x="121" y="1506"/>
                      </a:lnTo>
                      <a:lnTo>
                        <a:pt x="549" y="1256"/>
                      </a:lnTo>
                      <a:close/>
                      <a:moveTo>
                        <a:pt x="1" y="0"/>
                      </a:moveTo>
                      <a:lnTo>
                        <a:pt x="9" y="2861"/>
                      </a:lnTo>
                      <a:lnTo>
                        <a:pt x="12" y="4317"/>
                      </a:lnTo>
                      <a:lnTo>
                        <a:pt x="12" y="4326"/>
                      </a:lnTo>
                      <a:lnTo>
                        <a:pt x="16" y="5204"/>
                      </a:lnTo>
                      <a:lnTo>
                        <a:pt x="16" y="5368"/>
                      </a:lnTo>
                      <a:lnTo>
                        <a:pt x="3624" y="7467"/>
                      </a:lnTo>
                      <a:lnTo>
                        <a:pt x="3607" y="209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27"/>
                <p:cNvSpPr/>
                <p:nvPr/>
              </p:nvSpPr>
              <p:spPr>
                <a:xfrm>
                  <a:off x="474425" y="3243400"/>
                  <a:ext cx="266075" cy="13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43" h="5297" extrusionOk="0">
                      <a:moveTo>
                        <a:pt x="8519" y="1"/>
                      </a:moveTo>
                      <a:cubicBezTo>
                        <a:pt x="8499" y="15"/>
                        <a:pt x="8479" y="32"/>
                        <a:pt x="8460" y="45"/>
                      </a:cubicBezTo>
                      <a:lnTo>
                        <a:pt x="8461" y="1132"/>
                      </a:lnTo>
                      <a:lnTo>
                        <a:pt x="3454" y="4021"/>
                      </a:lnTo>
                      <a:lnTo>
                        <a:pt x="2649" y="3553"/>
                      </a:lnTo>
                      <a:lnTo>
                        <a:pt x="2649" y="3180"/>
                      </a:lnTo>
                      <a:cubicBezTo>
                        <a:pt x="2347" y="3304"/>
                        <a:pt x="2060" y="3364"/>
                        <a:pt x="1797" y="3364"/>
                      </a:cubicBezTo>
                      <a:cubicBezTo>
                        <a:pt x="1526" y="3364"/>
                        <a:pt x="1280" y="3300"/>
                        <a:pt x="1068" y="3177"/>
                      </a:cubicBezTo>
                      <a:lnTo>
                        <a:pt x="556" y="2878"/>
                      </a:lnTo>
                      <a:lnTo>
                        <a:pt x="1" y="3198"/>
                      </a:lnTo>
                      <a:lnTo>
                        <a:pt x="3608" y="5297"/>
                      </a:lnTo>
                      <a:lnTo>
                        <a:pt x="10642" y="1234"/>
                      </a:lnTo>
                      <a:lnTo>
                        <a:pt x="9515" y="580"/>
                      </a:lnTo>
                      <a:lnTo>
                        <a:pt x="851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27"/>
                <p:cNvSpPr/>
                <p:nvPr/>
              </p:nvSpPr>
              <p:spPr>
                <a:xfrm>
                  <a:off x="492575" y="3315725"/>
                  <a:ext cx="100" cy="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" h="5" extrusionOk="0">
                      <a:moveTo>
                        <a:pt x="1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3"/>
                        <a:pt x="4" y="5"/>
                        <a:pt x="4" y="5"/>
                      </a:cubicBezTo>
                      <a:cubicBezTo>
                        <a:pt x="4" y="5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27"/>
                <p:cNvSpPr/>
                <p:nvPr/>
              </p:nvSpPr>
              <p:spPr>
                <a:xfrm>
                  <a:off x="540600" y="3311300"/>
                  <a:ext cx="20200" cy="3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8" h="1305" extrusionOk="0">
                      <a:moveTo>
                        <a:pt x="804" y="1"/>
                      </a:moveTo>
                      <a:cubicBezTo>
                        <a:pt x="677" y="98"/>
                        <a:pt x="544" y="186"/>
                        <a:pt x="406" y="269"/>
                      </a:cubicBezTo>
                      <a:cubicBezTo>
                        <a:pt x="277" y="342"/>
                        <a:pt x="140" y="408"/>
                        <a:pt x="1" y="464"/>
                      </a:cubicBezTo>
                      <a:lnTo>
                        <a:pt x="1" y="837"/>
                      </a:lnTo>
                      <a:lnTo>
                        <a:pt x="807" y="1305"/>
                      </a:lnTo>
                      <a:lnTo>
                        <a:pt x="80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27"/>
                <p:cNvSpPr/>
                <p:nvPr/>
              </p:nvSpPr>
              <p:spPr>
                <a:xfrm>
                  <a:off x="619275" y="3210775"/>
                  <a:ext cx="50" cy="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" h="20" extrusionOk="0">
                      <a:moveTo>
                        <a:pt x="2" y="0"/>
                      </a:moveTo>
                      <a:cubicBezTo>
                        <a:pt x="2" y="7"/>
                        <a:pt x="2" y="15"/>
                        <a:pt x="0" y="20"/>
                      </a:cubicBezTo>
                      <a:lnTo>
                        <a:pt x="2" y="18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2020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27"/>
                <p:cNvSpPr/>
                <p:nvPr/>
              </p:nvSpPr>
              <p:spPr>
                <a:xfrm>
                  <a:off x="603250" y="3087925"/>
                  <a:ext cx="118275" cy="11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1" h="4583" extrusionOk="0">
                      <a:moveTo>
                        <a:pt x="4720" y="762"/>
                      </a:moveTo>
                      <a:lnTo>
                        <a:pt x="4730" y="768"/>
                      </a:lnTo>
                      <a:lnTo>
                        <a:pt x="4730" y="768"/>
                      </a:lnTo>
                      <a:lnTo>
                        <a:pt x="4722" y="763"/>
                      </a:lnTo>
                      <a:cubicBezTo>
                        <a:pt x="4721" y="762"/>
                        <a:pt x="4721" y="762"/>
                        <a:pt x="4720" y="762"/>
                      </a:cubicBezTo>
                      <a:close/>
                      <a:moveTo>
                        <a:pt x="3060" y="1"/>
                      </a:moveTo>
                      <a:cubicBezTo>
                        <a:pt x="2949" y="1"/>
                        <a:pt x="2833" y="13"/>
                        <a:pt x="2714" y="38"/>
                      </a:cubicBezTo>
                      <a:cubicBezTo>
                        <a:pt x="2482" y="86"/>
                        <a:pt x="2237" y="183"/>
                        <a:pt x="1985" y="326"/>
                      </a:cubicBezTo>
                      <a:cubicBezTo>
                        <a:pt x="1562" y="571"/>
                        <a:pt x="1167" y="925"/>
                        <a:pt x="824" y="1344"/>
                      </a:cubicBezTo>
                      <a:cubicBezTo>
                        <a:pt x="498" y="1741"/>
                        <a:pt x="227" y="2182"/>
                        <a:pt x="17" y="2650"/>
                      </a:cubicBezTo>
                      <a:cubicBezTo>
                        <a:pt x="12" y="2664"/>
                        <a:pt x="7" y="2679"/>
                        <a:pt x="1" y="2692"/>
                      </a:cubicBezTo>
                      <a:cubicBezTo>
                        <a:pt x="421" y="3011"/>
                        <a:pt x="679" y="3591"/>
                        <a:pt x="681" y="4387"/>
                      </a:cubicBezTo>
                      <a:cubicBezTo>
                        <a:pt x="681" y="4450"/>
                        <a:pt x="676" y="4515"/>
                        <a:pt x="673" y="4580"/>
                      </a:cubicBezTo>
                      <a:lnTo>
                        <a:pt x="673" y="4580"/>
                      </a:lnTo>
                      <a:cubicBezTo>
                        <a:pt x="673" y="4576"/>
                        <a:pt x="674" y="4573"/>
                        <a:pt x="676" y="4569"/>
                      </a:cubicBezTo>
                      <a:cubicBezTo>
                        <a:pt x="692" y="4441"/>
                        <a:pt x="715" y="4313"/>
                        <a:pt x="745" y="4183"/>
                      </a:cubicBezTo>
                      <a:cubicBezTo>
                        <a:pt x="751" y="4157"/>
                        <a:pt x="759" y="4129"/>
                        <a:pt x="766" y="4103"/>
                      </a:cubicBezTo>
                      <a:cubicBezTo>
                        <a:pt x="794" y="3998"/>
                        <a:pt x="824" y="3893"/>
                        <a:pt x="858" y="3788"/>
                      </a:cubicBezTo>
                      <a:cubicBezTo>
                        <a:pt x="873" y="3740"/>
                        <a:pt x="889" y="3692"/>
                        <a:pt x="906" y="3646"/>
                      </a:cubicBezTo>
                      <a:cubicBezTo>
                        <a:pt x="948" y="3528"/>
                        <a:pt x="993" y="3410"/>
                        <a:pt x="1045" y="3293"/>
                      </a:cubicBezTo>
                      <a:cubicBezTo>
                        <a:pt x="1050" y="3280"/>
                        <a:pt x="1053" y="3267"/>
                        <a:pt x="1060" y="3254"/>
                      </a:cubicBezTo>
                      <a:cubicBezTo>
                        <a:pt x="1067" y="3237"/>
                        <a:pt x="1078" y="3221"/>
                        <a:pt x="1086" y="3205"/>
                      </a:cubicBezTo>
                      <a:cubicBezTo>
                        <a:pt x="1180" y="3003"/>
                        <a:pt x="1283" y="2806"/>
                        <a:pt x="1398" y="2615"/>
                      </a:cubicBezTo>
                      <a:cubicBezTo>
                        <a:pt x="1413" y="2590"/>
                        <a:pt x="1429" y="2566"/>
                        <a:pt x="1444" y="2541"/>
                      </a:cubicBezTo>
                      <a:cubicBezTo>
                        <a:pt x="1569" y="2341"/>
                        <a:pt x="1707" y="2149"/>
                        <a:pt x="1855" y="1966"/>
                      </a:cubicBezTo>
                      <a:cubicBezTo>
                        <a:pt x="1860" y="1961"/>
                        <a:pt x="1863" y="1955"/>
                        <a:pt x="1866" y="1950"/>
                      </a:cubicBezTo>
                      <a:cubicBezTo>
                        <a:pt x="1871" y="1945"/>
                        <a:pt x="1873" y="1943"/>
                        <a:pt x="1876" y="1938"/>
                      </a:cubicBezTo>
                      <a:cubicBezTo>
                        <a:pt x="1952" y="1848"/>
                        <a:pt x="2029" y="1759"/>
                        <a:pt x="2109" y="1676"/>
                      </a:cubicBezTo>
                      <a:cubicBezTo>
                        <a:pt x="2144" y="1640"/>
                        <a:pt x="2180" y="1605"/>
                        <a:pt x="2216" y="1569"/>
                      </a:cubicBezTo>
                      <a:cubicBezTo>
                        <a:pt x="2262" y="1523"/>
                        <a:pt x="2310" y="1475"/>
                        <a:pt x="2359" y="1431"/>
                      </a:cubicBezTo>
                      <a:cubicBezTo>
                        <a:pt x="2400" y="1393"/>
                        <a:pt x="2444" y="1355"/>
                        <a:pt x="2487" y="1319"/>
                      </a:cubicBezTo>
                      <a:cubicBezTo>
                        <a:pt x="2535" y="1280"/>
                        <a:pt x="2582" y="1242"/>
                        <a:pt x="2632" y="1204"/>
                      </a:cubicBezTo>
                      <a:cubicBezTo>
                        <a:pt x="2673" y="1173"/>
                        <a:pt x="2714" y="1140"/>
                        <a:pt x="2756" y="1111"/>
                      </a:cubicBezTo>
                      <a:cubicBezTo>
                        <a:pt x="2845" y="1048"/>
                        <a:pt x="2935" y="988"/>
                        <a:pt x="3027" y="935"/>
                      </a:cubicBezTo>
                      <a:cubicBezTo>
                        <a:pt x="3136" y="873"/>
                        <a:pt x="3247" y="818"/>
                        <a:pt x="3361" y="772"/>
                      </a:cubicBezTo>
                      <a:cubicBezTo>
                        <a:pt x="3387" y="761"/>
                        <a:pt x="3412" y="751"/>
                        <a:pt x="3438" y="741"/>
                      </a:cubicBezTo>
                      <a:cubicBezTo>
                        <a:pt x="3540" y="702"/>
                        <a:pt x="3645" y="669"/>
                        <a:pt x="3752" y="646"/>
                      </a:cubicBezTo>
                      <a:cubicBezTo>
                        <a:pt x="3753" y="646"/>
                        <a:pt x="3755" y="644"/>
                        <a:pt x="3756" y="644"/>
                      </a:cubicBezTo>
                      <a:cubicBezTo>
                        <a:pt x="3766" y="641"/>
                        <a:pt x="3776" y="641"/>
                        <a:pt x="3786" y="639"/>
                      </a:cubicBezTo>
                      <a:cubicBezTo>
                        <a:pt x="3855" y="626"/>
                        <a:pt x="3924" y="616"/>
                        <a:pt x="3993" y="612"/>
                      </a:cubicBezTo>
                      <a:cubicBezTo>
                        <a:pt x="4018" y="610"/>
                        <a:pt x="4041" y="610"/>
                        <a:pt x="4065" y="610"/>
                      </a:cubicBezTo>
                      <a:cubicBezTo>
                        <a:pt x="4079" y="609"/>
                        <a:pt x="4093" y="609"/>
                        <a:pt x="4107" y="609"/>
                      </a:cubicBezTo>
                      <a:cubicBezTo>
                        <a:pt x="4146" y="609"/>
                        <a:pt x="4184" y="611"/>
                        <a:pt x="4223" y="613"/>
                      </a:cubicBezTo>
                      <a:cubicBezTo>
                        <a:pt x="4249" y="616"/>
                        <a:pt x="4274" y="620"/>
                        <a:pt x="4300" y="623"/>
                      </a:cubicBezTo>
                      <a:cubicBezTo>
                        <a:pt x="4346" y="630"/>
                        <a:pt x="4394" y="639"/>
                        <a:pt x="4440" y="651"/>
                      </a:cubicBezTo>
                      <a:cubicBezTo>
                        <a:pt x="4463" y="658"/>
                        <a:pt x="4487" y="664"/>
                        <a:pt x="4510" y="672"/>
                      </a:cubicBezTo>
                      <a:cubicBezTo>
                        <a:pt x="4556" y="687"/>
                        <a:pt x="4602" y="705"/>
                        <a:pt x="4645" y="727"/>
                      </a:cubicBezTo>
                      <a:cubicBezTo>
                        <a:pt x="4660" y="733"/>
                        <a:pt x="4674" y="738"/>
                        <a:pt x="4689" y="745"/>
                      </a:cubicBezTo>
                      <a:cubicBezTo>
                        <a:pt x="4703" y="752"/>
                        <a:pt x="4711" y="757"/>
                        <a:pt x="4720" y="762"/>
                      </a:cubicBezTo>
                      <a:lnTo>
                        <a:pt x="4720" y="762"/>
                      </a:lnTo>
                      <a:lnTo>
                        <a:pt x="3689" y="162"/>
                      </a:lnTo>
                      <a:cubicBezTo>
                        <a:pt x="3674" y="155"/>
                        <a:pt x="3661" y="147"/>
                        <a:pt x="3646" y="139"/>
                      </a:cubicBezTo>
                      <a:cubicBezTo>
                        <a:pt x="3473" y="48"/>
                        <a:pt x="3275" y="1"/>
                        <a:pt x="3060" y="1"/>
                      </a:cubicBezTo>
                      <a:close/>
                      <a:moveTo>
                        <a:pt x="673" y="4580"/>
                      </a:moveTo>
                      <a:cubicBezTo>
                        <a:pt x="672" y="4581"/>
                        <a:pt x="672" y="4582"/>
                        <a:pt x="672" y="4582"/>
                      </a:cubicBezTo>
                      <a:cubicBezTo>
                        <a:pt x="672" y="4582"/>
                        <a:pt x="672" y="4581"/>
                        <a:pt x="673" y="45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27"/>
                <p:cNvSpPr/>
                <p:nvPr/>
              </p:nvSpPr>
              <p:spPr>
                <a:xfrm>
                  <a:off x="450375" y="3130550"/>
                  <a:ext cx="148925" cy="1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7" h="7690" extrusionOk="0">
                      <a:moveTo>
                        <a:pt x="4032" y="1"/>
                      </a:moveTo>
                      <a:cubicBezTo>
                        <a:pt x="3904" y="1"/>
                        <a:pt x="3771" y="15"/>
                        <a:pt x="3633" y="43"/>
                      </a:cubicBezTo>
                      <a:cubicBezTo>
                        <a:pt x="3367" y="100"/>
                        <a:pt x="3079" y="212"/>
                        <a:pt x="2784" y="383"/>
                      </a:cubicBezTo>
                      <a:cubicBezTo>
                        <a:pt x="2294" y="667"/>
                        <a:pt x="1831" y="1079"/>
                        <a:pt x="1432" y="1564"/>
                      </a:cubicBezTo>
                      <a:cubicBezTo>
                        <a:pt x="1130" y="1935"/>
                        <a:pt x="869" y="2335"/>
                        <a:pt x="654" y="2761"/>
                      </a:cubicBezTo>
                      <a:cubicBezTo>
                        <a:pt x="598" y="2869"/>
                        <a:pt x="542" y="2979"/>
                        <a:pt x="493" y="3089"/>
                      </a:cubicBezTo>
                      <a:cubicBezTo>
                        <a:pt x="182" y="3786"/>
                        <a:pt x="0" y="4520"/>
                        <a:pt x="2" y="5198"/>
                      </a:cubicBezTo>
                      <a:cubicBezTo>
                        <a:pt x="2" y="5277"/>
                        <a:pt x="8" y="5352"/>
                        <a:pt x="13" y="5426"/>
                      </a:cubicBezTo>
                      <a:cubicBezTo>
                        <a:pt x="66" y="6183"/>
                        <a:pt x="360" y="6723"/>
                        <a:pt x="816" y="6985"/>
                      </a:cubicBezTo>
                      <a:lnTo>
                        <a:pt x="1514" y="7392"/>
                      </a:lnTo>
                      <a:lnTo>
                        <a:pt x="2028" y="7689"/>
                      </a:lnTo>
                      <a:cubicBezTo>
                        <a:pt x="1902" y="7615"/>
                        <a:pt x="1787" y="7522"/>
                        <a:pt x="1690" y="7412"/>
                      </a:cubicBezTo>
                      <a:cubicBezTo>
                        <a:pt x="1690" y="7410"/>
                        <a:pt x="1688" y="7408"/>
                        <a:pt x="1688" y="7408"/>
                      </a:cubicBezTo>
                      <a:cubicBezTo>
                        <a:pt x="1637" y="7351"/>
                        <a:pt x="1593" y="7292"/>
                        <a:pt x="1552" y="7229"/>
                      </a:cubicBezTo>
                      <a:cubicBezTo>
                        <a:pt x="1547" y="7221"/>
                        <a:pt x="1544" y="7213"/>
                        <a:pt x="1539" y="7205"/>
                      </a:cubicBezTo>
                      <a:cubicBezTo>
                        <a:pt x="1501" y="7144"/>
                        <a:pt x="1467" y="7081"/>
                        <a:pt x="1435" y="7017"/>
                      </a:cubicBezTo>
                      <a:cubicBezTo>
                        <a:pt x="1424" y="6994"/>
                        <a:pt x="1416" y="6966"/>
                        <a:pt x="1406" y="6942"/>
                      </a:cubicBezTo>
                      <a:cubicBezTo>
                        <a:pt x="1383" y="6889"/>
                        <a:pt x="1362" y="6837"/>
                        <a:pt x="1342" y="6779"/>
                      </a:cubicBezTo>
                      <a:cubicBezTo>
                        <a:pt x="1324" y="6723"/>
                        <a:pt x="1312" y="6666"/>
                        <a:pt x="1298" y="6608"/>
                      </a:cubicBezTo>
                      <a:cubicBezTo>
                        <a:pt x="1289" y="6577"/>
                        <a:pt x="1279" y="6548"/>
                        <a:pt x="1273" y="6515"/>
                      </a:cubicBezTo>
                      <a:cubicBezTo>
                        <a:pt x="1255" y="6426"/>
                        <a:pt x="1242" y="6334"/>
                        <a:pt x="1232" y="6239"/>
                      </a:cubicBezTo>
                      <a:cubicBezTo>
                        <a:pt x="1232" y="6232"/>
                        <a:pt x="1230" y="6227"/>
                        <a:pt x="1230" y="6223"/>
                      </a:cubicBezTo>
                      <a:cubicBezTo>
                        <a:pt x="1220" y="6119"/>
                        <a:pt x="1215" y="6014"/>
                        <a:pt x="1214" y="5902"/>
                      </a:cubicBezTo>
                      <a:cubicBezTo>
                        <a:pt x="1215" y="5751"/>
                        <a:pt x="1225" y="5600"/>
                        <a:pt x="1242" y="5449"/>
                      </a:cubicBezTo>
                      <a:cubicBezTo>
                        <a:pt x="1247" y="5406"/>
                        <a:pt x="1252" y="5364"/>
                        <a:pt x="1258" y="5321"/>
                      </a:cubicBezTo>
                      <a:cubicBezTo>
                        <a:pt x="1278" y="5172"/>
                        <a:pt x="1304" y="5022"/>
                        <a:pt x="1339" y="4873"/>
                      </a:cubicBezTo>
                      <a:cubicBezTo>
                        <a:pt x="1345" y="4846"/>
                        <a:pt x="1353" y="4818"/>
                        <a:pt x="1360" y="4792"/>
                      </a:cubicBezTo>
                      <a:cubicBezTo>
                        <a:pt x="1393" y="4661"/>
                        <a:pt x="1431" y="4529"/>
                        <a:pt x="1473" y="4396"/>
                      </a:cubicBezTo>
                      <a:cubicBezTo>
                        <a:pt x="1488" y="4352"/>
                        <a:pt x="1503" y="4308"/>
                        <a:pt x="1519" y="4263"/>
                      </a:cubicBezTo>
                      <a:cubicBezTo>
                        <a:pt x="1572" y="4112"/>
                        <a:pt x="1629" y="3963"/>
                        <a:pt x="1695" y="3815"/>
                      </a:cubicBezTo>
                      <a:cubicBezTo>
                        <a:pt x="1698" y="3807"/>
                        <a:pt x="1702" y="3800"/>
                        <a:pt x="1703" y="3794"/>
                      </a:cubicBezTo>
                      <a:cubicBezTo>
                        <a:pt x="1718" y="3761"/>
                        <a:pt x="1736" y="3730"/>
                        <a:pt x="1751" y="3697"/>
                      </a:cubicBezTo>
                      <a:cubicBezTo>
                        <a:pt x="1793" y="3607"/>
                        <a:pt x="1836" y="3516"/>
                        <a:pt x="1882" y="3428"/>
                      </a:cubicBezTo>
                      <a:cubicBezTo>
                        <a:pt x="1900" y="3393"/>
                        <a:pt x="1918" y="3360"/>
                        <a:pt x="1938" y="3326"/>
                      </a:cubicBezTo>
                      <a:cubicBezTo>
                        <a:pt x="1989" y="3232"/>
                        <a:pt x="2041" y="3139"/>
                        <a:pt x="2097" y="3047"/>
                      </a:cubicBezTo>
                      <a:cubicBezTo>
                        <a:pt x="2115" y="3015"/>
                        <a:pt x="2135" y="2986"/>
                        <a:pt x="2153" y="2955"/>
                      </a:cubicBezTo>
                      <a:cubicBezTo>
                        <a:pt x="2212" y="2861"/>
                        <a:pt x="2273" y="2769"/>
                        <a:pt x="2337" y="2679"/>
                      </a:cubicBezTo>
                      <a:cubicBezTo>
                        <a:pt x="2355" y="2651"/>
                        <a:pt x="2373" y="2624"/>
                        <a:pt x="2393" y="2598"/>
                      </a:cubicBezTo>
                      <a:cubicBezTo>
                        <a:pt x="2463" y="2498"/>
                        <a:pt x="2537" y="2401"/>
                        <a:pt x="2615" y="2308"/>
                      </a:cubicBezTo>
                      <a:cubicBezTo>
                        <a:pt x="2624" y="2294"/>
                        <a:pt x="2634" y="2281"/>
                        <a:pt x="2644" y="2268"/>
                      </a:cubicBezTo>
                      <a:lnTo>
                        <a:pt x="2651" y="2262"/>
                      </a:lnTo>
                      <a:cubicBezTo>
                        <a:pt x="2743" y="2150"/>
                        <a:pt x="2840" y="2042"/>
                        <a:pt x="2938" y="1938"/>
                      </a:cubicBezTo>
                      <a:cubicBezTo>
                        <a:pt x="2961" y="1913"/>
                        <a:pt x="2984" y="1890"/>
                        <a:pt x="3009" y="1867"/>
                      </a:cubicBezTo>
                      <a:cubicBezTo>
                        <a:pt x="3084" y="1790"/>
                        <a:pt x="3161" y="1715"/>
                        <a:pt x="3242" y="1644"/>
                      </a:cubicBezTo>
                      <a:cubicBezTo>
                        <a:pt x="3273" y="1615"/>
                        <a:pt x="3304" y="1588"/>
                        <a:pt x="3337" y="1560"/>
                      </a:cubicBezTo>
                      <a:cubicBezTo>
                        <a:pt x="3414" y="1493"/>
                        <a:pt x="3493" y="1431"/>
                        <a:pt x="3574" y="1370"/>
                      </a:cubicBezTo>
                      <a:cubicBezTo>
                        <a:pt x="3603" y="1349"/>
                        <a:pt x="3633" y="1326"/>
                        <a:pt x="3662" y="1304"/>
                      </a:cubicBezTo>
                      <a:cubicBezTo>
                        <a:pt x="3771" y="1225"/>
                        <a:pt x="3882" y="1151"/>
                        <a:pt x="3994" y="1086"/>
                      </a:cubicBezTo>
                      <a:cubicBezTo>
                        <a:pt x="4124" y="1012"/>
                        <a:pt x="4257" y="948"/>
                        <a:pt x="4395" y="892"/>
                      </a:cubicBezTo>
                      <a:cubicBezTo>
                        <a:pt x="4418" y="884"/>
                        <a:pt x="4439" y="874"/>
                        <a:pt x="4460" y="866"/>
                      </a:cubicBezTo>
                      <a:cubicBezTo>
                        <a:pt x="4584" y="818"/>
                        <a:pt x="4710" y="779"/>
                        <a:pt x="4838" y="751"/>
                      </a:cubicBezTo>
                      <a:cubicBezTo>
                        <a:pt x="4841" y="751"/>
                        <a:pt x="4843" y="749"/>
                        <a:pt x="4846" y="747"/>
                      </a:cubicBezTo>
                      <a:cubicBezTo>
                        <a:pt x="4861" y="746"/>
                        <a:pt x="4874" y="746"/>
                        <a:pt x="4889" y="743"/>
                      </a:cubicBezTo>
                      <a:cubicBezTo>
                        <a:pt x="4968" y="728"/>
                        <a:pt x="5047" y="716"/>
                        <a:pt x="5127" y="711"/>
                      </a:cubicBezTo>
                      <a:cubicBezTo>
                        <a:pt x="5137" y="711"/>
                        <a:pt x="5147" y="711"/>
                        <a:pt x="5157" y="711"/>
                      </a:cubicBezTo>
                      <a:cubicBezTo>
                        <a:pt x="5167" y="711"/>
                        <a:pt x="5176" y="711"/>
                        <a:pt x="5186" y="710"/>
                      </a:cubicBezTo>
                      <a:cubicBezTo>
                        <a:pt x="5203" y="709"/>
                        <a:pt x="5220" y="709"/>
                        <a:pt x="5237" y="709"/>
                      </a:cubicBezTo>
                      <a:cubicBezTo>
                        <a:pt x="5291" y="709"/>
                        <a:pt x="5346" y="711"/>
                        <a:pt x="5400" y="716"/>
                      </a:cubicBezTo>
                      <a:cubicBezTo>
                        <a:pt x="5421" y="718"/>
                        <a:pt x="5441" y="720"/>
                        <a:pt x="5462" y="723"/>
                      </a:cubicBezTo>
                      <a:cubicBezTo>
                        <a:pt x="5528" y="731"/>
                        <a:pt x="5592" y="744"/>
                        <a:pt x="5656" y="762"/>
                      </a:cubicBezTo>
                      <a:cubicBezTo>
                        <a:pt x="5677" y="767"/>
                        <a:pt x="5695" y="772"/>
                        <a:pt x="5713" y="779"/>
                      </a:cubicBezTo>
                      <a:cubicBezTo>
                        <a:pt x="5777" y="798"/>
                        <a:pt x="5840" y="825"/>
                        <a:pt x="5899" y="854"/>
                      </a:cubicBezTo>
                      <a:cubicBezTo>
                        <a:pt x="5910" y="859"/>
                        <a:pt x="5922" y="862"/>
                        <a:pt x="5932" y="867"/>
                      </a:cubicBezTo>
                      <a:cubicBezTo>
                        <a:pt x="5938" y="871"/>
                        <a:pt x="5945" y="876"/>
                        <a:pt x="5953" y="879"/>
                      </a:cubicBezTo>
                      <a:lnTo>
                        <a:pt x="5956" y="880"/>
                      </a:lnTo>
                      <a:lnTo>
                        <a:pt x="5956" y="880"/>
                      </a:lnTo>
                      <a:lnTo>
                        <a:pt x="4769" y="189"/>
                      </a:lnTo>
                      <a:cubicBezTo>
                        <a:pt x="4753" y="179"/>
                        <a:pt x="4736" y="169"/>
                        <a:pt x="4720" y="161"/>
                      </a:cubicBezTo>
                      <a:cubicBezTo>
                        <a:pt x="4518" y="55"/>
                        <a:pt x="4286" y="1"/>
                        <a:pt x="40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7"/>
                <p:cNvSpPr/>
                <p:nvPr/>
              </p:nvSpPr>
              <p:spPr>
                <a:xfrm>
                  <a:off x="480750" y="3103150"/>
                  <a:ext cx="258250" cy="24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0" h="9631" extrusionOk="0">
                      <a:moveTo>
                        <a:pt x="5545" y="4305"/>
                      </a:moveTo>
                      <a:lnTo>
                        <a:pt x="5545" y="4323"/>
                      </a:lnTo>
                      <a:lnTo>
                        <a:pt x="5541" y="4325"/>
                      </a:lnTo>
                      <a:cubicBezTo>
                        <a:pt x="5541" y="4318"/>
                        <a:pt x="5543" y="4312"/>
                        <a:pt x="5545" y="4305"/>
                      </a:cubicBezTo>
                      <a:close/>
                      <a:moveTo>
                        <a:pt x="9006" y="0"/>
                      </a:moveTo>
                      <a:cubicBezTo>
                        <a:pt x="8992" y="0"/>
                        <a:pt x="8978" y="0"/>
                        <a:pt x="8964" y="1"/>
                      </a:cubicBezTo>
                      <a:cubicBezTo>
                        <a:pt x="8939" y="1"/>
                        <a:pt x="8916" y="1"/>
                        <a:pt x="8891" y="3"/>
                      </a:cubicBezTo>
                      <a:cubicBezTo>
                        <a:pt x="8822" y="7"/>
                        <a:pt x="8753" y="17"/>
                        <a:pt x="8684" y="30"/>
                      </a:cubicBezTo>
                      <a:cubicBezTo>
                        <a:pt x="8673" y="34"/>
                        <a:pt x="8661" y="34"/>
                        <a:pt x="8650" y="37"/>
                      </a:cubicBezTo>
                      <a:cubicBezTo>
                        <a:pt x="8543" y="60"/>
                        <a:pt x="8438" y="93"/>
                        <a:pt x="8335" y="132"/>
                      </a:cubicBezTo>
                      <a:cubicBezTo>
                        <a:pt x="8310" y="142"/>
                        <a:pt x="8285" y="154"/>
                        <a:pt x="8259" y="163"/>
                      </a:cubicBezTo>
                      <a:cubicBezTo>
                        <a:pt x="8144" y="209"/>
                        <a:pt x="8034" y="264"/>
                        <a:pt x="7926" y="326"/>
                      </a:cubicBezTo>
                      <a:cubicBezTo>
                        <a:pt x="7834" y="379"/>
                        <a:pt x="7743" y="439"/>
                        <a:pt x="7655" y="502"/>
                      </a:cubicBezTo>
                      <a:cubicBezTo>
                        <a:pt x="7612" y="531"/>
                        <a:pt x="7571" y="564"/>
                        <a:pt x="7530" y="595"/>
                      </a:cubicBezTo>
                      <a:cubicBezTo>
                        <a:pt x="7481" y="633"/>
                        <a:pt x="7433" y="671"/>
                        <a:pt x="7385" y="710"/>
                      </a:cubicBezTo>
                      <a:cubicBezTo>
                        <a:pt x="7343" y="746"/>
                        <a:pt x="7300" y="784"/>
                        <a:pt x="7257" y="822"/>
                      </a:cubicBezTo>
                      <a:cubicBezTo>
                        <a:pt x="7210" y="866"/>
                        <a:pt x="7162" y="914"/>
                        <a:pt x="7114" y="960"/>
                      </a:cubicBezTo>
                      <a:cubicBezTo>
                        <a:pt x="7078" y="996"/>
                        <a:pt x="7042" y="1031"/>
                        <a:pt x="7008" y="1067"/>
                      </a:cubicBezTo>
                      <a:cubicBezTo>
                        <a:pt x="6927" y="1150"/>
                        <a:pt x="6850" y="1239"/>
                        <a:pt x="6775" y="1329"/>
                      </a:cubicBezTo>
                      <a:cubicBezTo>
                        <a:pt x="6768" y="1339"/>
                        <a:pt x="6761" y="1348"/>
                        <a:pt x="6753" y="1356"/>
                      </a:cubicBezTo>
                      <a:cubicBezTo>
                        <a:pt x="6605" y="1540"/>
                        <a:pt x="6467" y="1732"/>
                        <a:pt x="6343" y="1931"/>
                      </a:cubicBezTo>
                      <a:cubicBezTo>
                        <a:pt x="6328" y="1957"/>
                        <a:pt x="6313" y="1981"/>
                        <a:pt x="6297" y="2006"/>
                      </a:cubicBezTo>
                      <a:cubicBezTo>
                        <a:pt x="6182" y="2197"/>
                        <a:pt x="6078" y="2394"/>
                        <a:pt x="5985" y="2594"/>
                      </a:cubicBezTo>
                      <a:cubicBezTo>
                        <a:pt x="5971" y="2625"/>
                        <a:pt x="5957" y="2653"/>
                        <a:pt x="5944" y="2684"/>
                      </a:cubicBezTo>
                      <a:cubicBezTo>
                        <a:pt x="5893" y="2801"/>
                        <a:pt x="5847" y="2919"/>
                        <a:pt x="5806" y="3037"/>
                      </a:cubicBezTo>
                      <a:cubicBezTo>
                        <a:pt x="5788" y="3083"/>
                        <a:pt x="5773" y="3131"/>
                        <a:pt x="5758" y="3179"/>
                      </a:cubicBezTo>
                      <a:cubicBezTo>
                        <a:pt x="5724" y="3284"/>
                        <a:pt x="5692" y="3389"/>
                        <a:pt x="5666" y="3494"/>
                      </a:cubicBezTo>
                      <a:cubicBezTo>
                        <a:pt x="5659" y="3520"/>
                        <a:pt x="5651" y="3548"/>
                        <a:pt x="5645" y="3574"/>
                      </a:cubicBezTo>
                      <a:cubicBezTo>
                        <a:pt x="5613" y="3704"/>
                        <a:pt x="5592" y="3832"/>
                        <a:pt x="5574" y="3960"/>
                      </a:cubicBezTo>
                      <a:lnTo>
                        <a:pt x="5572" y="3982"/>
                      </a:lnTo>
                      <a:lnTo>
                        <a:pt x="5572" y="3972"/>
                      </a:lnTo>
                      <a:cubicBezTo>
                        <a:pt x="5576" y="3908"/>
                        <a:pt x="5581" y="3842"/>
                        <a:pt x="5581" y="3778"/>
                      </a:cubicBezTo>
                      <a:cubicBezTo>
                        <a:pt x="5577" y="2982"/>
                        <a:pt x="5321" y="2402"/>
                        <a:pt x="4901" y="2083"/>
                      </a:cubicBezTo>
                      <a:cubicBezTo>
                        <a:pt x="4850" y="2044"/>
                        <a:pt x="4797" y="2009"/>
                        <a:pt x="4741" y="1978"/>
                      </a:cubicBezTo>
                      <a:lnTo>
                        <a:pt x="4737" y="1976"/>
                      </a:lnTo>
                      <a:cubicBezTo>
                        <a:pt x="4722" y="1965"/>
                        <a:pt x="4702" y="1958"/>
                        <a:pt x="4686" y="1950"/>
                      </a:cubicBezTo>
                      <a:cubicBezTo>
                        <a:pt x="4625" y="1921"/>
                        <a:pt x="4564" y="1896"/>
                        <a:pt x="4500" y="1875"/>
                      </a:cubicBezTo>
                      <a:cubicBezTo>
                        <a:pt x="4482" y="1870"/>
                        <a:pt x="4462" y="1865"/>
                        <a:pt x="4443" y="1858"/>
                      </a:cubicBezTo>
                      <a:cubicBezTo>
                        <a:pt x="4379" y="1842"/>
                        <a:pt x="4313" y="1829"/>
                        <a:pt x="4247" y="1819"/>
                      </a:cubicBezTo>
                      <a:cubicBezTo>
                        <a:pt x="4227" y="1817"/>
                        <a:pt x="4206" y="1814"/>
                        <a:pt x="4186" y="1812"/>
                      </a:cubicBezTo>
                      <a:cubicBezTo>
                        <a:pt x="4132" y="1807"/>
                        <a:pt x="4078" y="1805"/>
                        <a:pt x="4023" y="1805"/>
                      </a:cubicBezTo>
                      <a:cubicBezTo>
                        <a:pt x="4006" y="1805"/>
                        <a:pt x="3990" y="1805"/>
                        <a:pt x="3973" y="1806"/>
                      </a:cubicBezTo>
                      <a:cubicBezTo>
                        <a:pt x="3952" y="1806"/>
                        <a:pt x="3934" y="1806"/>
                        <a:pt x="3914" y="1807"/>
                      </a:cubicBezTo>
                      <a:cubicBezTo>
                        <a:pt x="3833" y="1814"/>
                        <a:pt x="3753" y="1824"/>
                        <a:pt x="3674" y="1839"/>
                      </a:cubicBezTo>
                      <a:cubicBezTo>
                        <a:pt x="3658" y="1842"/>
                        <a:pt x="3641" y="1843"/>
                        <a:pt x="3625" y="1847"/>
                      </a:cubicBezTo>
                      <a:cubicBezTo>
                        <a:pt x="3497" y="1875"/>
                        <a:pt x="3370" y="1914"/>
                        <a:pt x="3247" y="1963"/>
                      </a:cubicBezTo>
                      <a:cubicBezTo>
                        <a:pt x="3226" y="1972"/>
                        <a:pt x="3203" y="1980"/>
                        <a:pt x="3181" y="1990"/>
                      </a:cubicBezTo>
                      <a:cubicBezTo>
                        <a:pt x="3043" y="2044"/>
                        <a:pt x="2910" y="2110"/>
                        <a:pt x="2781" y="2182"/>
                      </a:cubicBezTo>
                      <a:cubicBezTo>
                        <a:pt x="2667" y="2247"/>
                        <a:pt x="2557" y="2321"/>
                        <a:pt x="2449" y="2400"/>
                      </a:cubicBezTo>
                      <a:cubicBezTo>
                        <a:pt x="2418" y="2422"/>
                        <a:pt x="2388" y="2445"/>
                        <a:pt x="2359" y="2467"/>
                      </a:cubicBezTo>
                      <a:cubicBezTo>
                        <a:pt x="2280" y="2527"/>
                        <a:pt x="2201" y="2591"/>
                        <a:pt x="2124" y="2656"/>
                      </a:cubicBezTo>
                      <a:cubicBezTo>
                        <a:pt x="2091" y="2684"/>
                        <a:pt x="2060" y="2712"/>
                        <a:pt x="2027" y="2740"/>
                      </a:cubicBezTo>
                      <a:cubicBezTo>
                        <a:pt x="1948" y="2811"/>
                        <a:pt x="1871" y="2886"/>
                        <a:pt x="1794" y="2963"/>
                      </a:cubicBezTo>
                      <a:cubicBezTo>
                        <a:pt x="1771" y="2988"/>
                        <a:pt x="1748" y="3009"/>
                        <a:pt x="1725" y="3034"/>
                      </a:cubicBezTo>
                      <a:cubicBezTo>
                        <a:pt x="1626" y="3138"/>
                        <a:pt x="1529" y="3246"/>
                        <a:pt x="1437" y="3358"/>
                      </a:cubicBezTo>
                      <a:cubicBezTo>
                        <a:pt x="1424" y="3372"/>
                        <a:pt x="1413" y="3389"/>
                        <a:pt x="1401" y="3404"/>
                      </a:cubicBezTo>
                      <a:cubicBezTo>
                        <a:pt x="1324" y="3499"/>
                        <a:pt x="1250" y="3596"/>
                        <a:pt x="1180" y="3694"/>
                      </a:cubicBezTo>
                      <a:cubicBezTo>
                        <a:pt x="1160" y="3720"/>
                        <a:pt x="1142" y="3748"/>
                        <a:pt x="1124" y="3775"/>
                      </a:cubicBezTo>
                      <a:cubicBezTo>
                        <a:pt x="1060" y="3865"/>
                        <a:pt x="1001" y="3957"/>
                        <a:pt x="940" y="4052"/>
                      </a:cubicBezTo>
                      <a:cubicBezTo>
                        <a:pt x="920" y="4082"/>
                        <a:pt x="902" y="4113"/>
                        <a:pt x="884" y="4143"/>
                      </a:cubicBezTo>
                      <a:cubicBezTo>
                        <a:pt x="828" y="4235"/>
                        <a:pt x="774" y="4328"/>
                        <a:pt x="723" y="4423"/>
                      </a:cubicBezTo>
                      <a:cubicBezTo>
                        <a:pt x="705" y="4456"/>
                        <a:pt x="687" y="4491"/>
                        <a:pt x="669" y="4524"/>
                      </a:cubicBezTo>
                      <a:cubicBezTo>
                        <a:pt x="623" y="4612"/>
                        <a:pt x="578" y="4703"/>
                        <a:pt x="537" y="4793"/>
                      </a:cubicBezTo>
                      <a:cubicBezTo>
                        <a:pt x="519" y="4832"/>
                        <a:pt x="500" y="4872"/>
                        <a:pt x="482" y="4911"/>
                      </a:cubicBezTo>
                      <a:cubicBezTo>
                        <a:pt x="416" y="5059"/>
                        <a:pt x="358" y="5210"/>
                        <a:pt x="306" y="5359"/>
                      </a:cubicBezTo>
                      <a:cubicBezTo>
                        <a:pt x="289" y="5404"/>
                        <a:pt x="275" y="5448"/>
                        <a:pt x="260" y="5494"/>
                      </a:cubicBezTo>
                      <a:cubicBezTo>
                        <a:pt x="217" y="5625"/>
                        <a:pt x="178" y="5757"/>
                        <a:pt x="145" y="5890"/>
                      </a:cubicBezTo>
                      <a:cubicBezTo>
                        <a:pt x="138" y="5916"/>
                        <a:pt x="130" y="5942"/>
                        <a:pt x="125" y="5969"/>
                      </a:cubicBezTo>
                      <a:cubicBezTo>
                        <a:pt x="91" y="6120"/>
                        <a:pt x="64" y="6269"/>
                        <a:pt x="45" y="6417"/>
                      </a:cubicBezTo>
                      <a:cubicBezTo>
                        <a:pt x="38" y="6460"/>
                        <a:pt x="33" y="6504"/>
                        <a:pt x="28" y="6547"/>
                      </a:cubicBezTo>
                      <a:cubicBezTo>
                        <a:pt x="10" y="6696"/>
                        <a:pt x="2" y="6847"/>
                        <a:pt x="0" y="7000"/>
                      </a:cubicBezTo>
                      <a:cubicBezTo>
                        <a:pt x="0" y="7110"/>
                        <a:pt x="5" y="7217"/>
                        <a:pt x="15" y="7319"/>
                      </a:cubicBezTo>
                      <a:cubicBezTo>
                        <a:pt x="15" y="7325"/>
                        <a:pt x="18" y="7330"/>
                        <a:pt x="18" y="7335"/>
                      </a:cubicBezTo>
                      <a:cubicBezTo>
                        <a:pt x="28" y="7430"/>
                        <a:pt x="41" y="7524"/>
                        <a:pt x="60" y="7611"/>
                      </a:cubicBezTo>
                      <a:cubicBezTo>
                        <a:pt x="66" y="7644"/>
                        <a:pt x="76" y="7673"/>
                        <a:pt x="84" y="7704"/>
                      </a:cubicBezTo>
                      <a:cubicBezTo>
                        <a:pt x="97" y="7764"/>
                        <a:pt x="110" y="7823"/>
                        <a:pt x="129" y="7877"/>
                      </a:cubicBezTo>
                      <a:cubicBezTo>
                        <a:pt x="147" y="7931"/>
                        <a:pt x="170" y="7985"/>
                        <a:pt x="193" y="8038"/>
                      </a:cubicBezTo>
                      <a:cubicBezTo>
                        <a:pt x="202" y="8062"/>
                        <a:pt x="211" y="8090"/>
                        <a:pt x="222" y="8115"/>
                      </a:cubicBezTo>
                      <a:cubicBezTo>
                        <a:pt x="252" y="8179"/>
                        <a:pt x="286" y="8241"/>
                        <a:pt x="324" y="8301"/>
                      </a:cubicBezTo>
                      <a:cubicBezTo>
                        <a:pt x="329" y="8309"/>
                        <a:pt x="334" y="8317"/>
                        <a:pt x="339" y="8325"/>
                      </a:cubicBezTo>
                      <a:cubicBezTo>
                        <a:pt x="380" y="8388"/>
                        <a:pt x="424" y="8448"/>
                        <a:pt x="473" y="8504"/>
                      </a:cubicBezTo>
                      <a:cubicBezTo>
                        <a:pt x="473" y="8506"/>
                        <a:pt x="475" y="8508"/>
                        <a:pt x="477" y="8508"/>
                      </a:cubicBezTo>
                      <a:cubicBezTo>
                        <a:pt x="574" y="8618"/>
                        <a:pt x="687" y="8713"/>
                        <a:pt x="813" y="8787"/>
                      </a:cubicBezTo>
                      <a:cubicBezTo>
                        <a:pt x="1026" y="8910"/>
                        <a:pt x="1272" y="8974"/>
                        <a:pt x="1543" y="8974"/>
                      </a:cubicBezTo>
                      <a:cubicBezTo>
                        <a:pt x="1807" y="8974"/>
                        <a:pt x="2093" y="8914"/>
                        <a:pt x="2395" y="8790"/>
                      </a:cubicBezTo>
                      <a:cubicBezTo>
                        <a:pt x="2534" y="8734"/>
                        <a:pt x="2669" y="8668"/>
                        <a:pt x="2800" y="8593"/>
                      </a:cubicBezTo>
                      <a:cubicBezTo>
                        <a:pt x="2937" y="8512"/>
                        <a:pt x="3070" y="8422"/>
                        <a:pt x="3198" y="8327"/>
                      </a:cubicBezTo>
                      <a:lnTo>
                        <a:pt x="3201" y="9631"/>
                      </a:lnTo>
                      <a:lnTo>
                        <a:pt x="8208" y="6742"/>
                      </a:lnTo>
                      <a:lnTo>
                        <a:pt x="8205" y="5655"/>
                      </a:lnTo>
                      <a:cubicBezTo>
                        <a:pt x="8226" y="5642"/>
                        <a:pt x="8244" y="5625"/>
                        <a:pt x="8266" y="5611"/>
                      </a:cubicBezTo>
                      <a:cubicBezTo>
                        <a:pt x="9433" y="4755"/>
                        <a:pt x="10330" y="3087"/>
                        <a:pt x="10327" y="1692"/>
                      </a:cubicBezTo>
                      <a:cubicBezTo>
                        <a:pt x="10325" y="934"/>
                        <a:pt x="10056" y="402"/>
                        <a:pt x="9620" y="154"/>
                      </a:cubicBezTo>
                      <a:cubicBezTo>
                        <a:pt x="9596" y="141"/>
                        <a:pt x="9570" y="131"/>
                        <a:pt x="9543" y="118"/>
                      </a:cubicBezTo>
                      <a:cubicBezTo>
                        <a:pt x="9499" y="96"/>
                        <a:pt x="9455" y="78"/>
                        <a:pt x="9409" y="63"/>
                      </a:cubicBezTo>
                      <a:cubicBezTo>
                        <a:pt x="9386" y="55"/>
                        <a:pt x="9361" y="49"/>
                        <a:pt x="9338" y="42"/>
                      </a:cubicBezTo>
                      <a:cubicBezTo>
                        <a:pt x="9292" y="30"/>
                        <a:pt x="9244" y="21"/>
                        <a:pt x="9198" y="14"/>
                      </a:cubicBezTo>
                      <a:cubicBezTo>
                        <a:pt x="9172" y="11"/>
                        <a:pt x="9146" y="7"/>
                        <a:pt x="9120" y="4"/>
                      </a:cubicBezTo>
                      <a:cubicBezTo>
                        <a:pt x="9082" y="2"/>
                        <a:pt x="9044" y="0"/>
                        <a:pt x="90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27"/>
                <p:cNvSpPr/>
                <p:nvPr/>
              </p:nvSpPr>
              <p:spPr>
                <a:xfrm>
                  <a:off x="564950" y="3318050"/>
                  <a:ext cx="185525" cy="1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1" h="4421" extrusionOk="0">
                      <a:moveTo>
                        <a:pt x="7034" y="0"/>
                      </a:moveTo>
                      <a:lnTo>
                        <a:pt x="1" y="4086"/>
                      </a:lnTo>
                      <a:lnTo>
                        <a:pt x="582" y="4421"/>
                      </a:lnTo>
                      <a:lnTo>
                        <a:pt x="7346" y="494"/>
                      </a:lnTo>
                      <a:cubicBezTo>
                        <a:pt x="7369" y="404"/>
                        <a:pt x="7394" y="314"/>
                        <a:pt x="7420" y="224"/>
                      </a:cubicBezTo>
                      <a:lnTo>
                        <a:pt x="70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27"/>
                <p:cNvSpPr/>
                <p:nvPr/>
              </p:nvSpPr>
              <p:spPr>
                <a:xfrm>
                  <a:off x="564950" y="3330400"/>
                  <a:ext cx="183675" cy="13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7" h="5297" extrusionOk="0">
                      <a:moveTo>
                        <a:pt x="7346" y="0"/>
                      </a:moveTo>
                      <a:lnTo>
                        <a:pt x="582" y="3927"/>
                      </a:lnTo>
                      <a:lnTo>
                        <a:pt x="1" y="3590"/>
                      </a:lnTo>
                      <a:lnTo>
                        <a:pt x="4" y="4960"/>
                      </a:lnTo>
                      <a:lnTo>
                        <a:pt x="585" y="5297"/>
                      </a:lnTo>
                      <a:lnTo>
                        <a:pt x="6755" y="1717"/>
                      </a:lnTo>
                      <a:lnTo>
                        <a:pt x="6880" y="1459"/>
                      </a:lnTo>
                      <a:lnTo>
                        <a:pt x="6880" y="1459"/>
                      </a:lnTo>
                      <a:cubicBezTo>
                        <a:pt x="6817" y="1493"/>
                        <a:pt x="6758" y="1510"/>
                        <a:pt x="6704" y="1510"/>
                      </a:cubicBezTo>
                      <a:cubicBezTo>
                        <a:pt x="6568" y="1510"/>
                        <a:pt x="6474" y="1402"/>
                        <a:pt x="6474" y="1214"/>
                      </a:cubicBezTo>
                      <a:cubicBezTo>
                        <a:pt x="6474" y="953"/>
                        <a:pt x="6663" y="626"/>
                        <a:pt x="6891" y="493"/>
                      </a:cubicBezTo>
                      <a:cubicBezTo>
                        <a:pt x="6954" y="457"/>
                        <a:pt x="7012" y="441"/>
                        <a:pt x="7064" y="441"/>
                      </a:cubicBezTo>
                      <a:cubicBezTo>
                        <a:pt x="7128" y="441"/>
                        <a:pt x="7183" y="466"/>
                        <a:pt x="7225" y="510"/>
                      </a:cubicBezTo>
                      <a:cubicBezTo>
                        <a:pt x="7259" y="352"/>
                        <a:pt x="7300" y="179"/>
                        <a:pt x="7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27"/>
                <p:cNvSpPr/>
                <p:nvPr/>
              </p:nvSpPr>
              <p:spPr>
                <a:xfrm>
                  <a:off x="539575" y="3390750"/>
                  <a:ext cx="10875" cy="7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116" extrusionOk="0">
                      <a:moveTo>
                        <a:pt x="434" y="1"/>
                      </a:moveTo>
                      <a:lnTo>
                        <a:pt x="7" y="247"/>
                      </a:lnTo>
                      <a:lnTo>
                        <a:pt x="1" y="3116"/>
                      </a:lnTo>
                      <a:lnTo>
                        <a:pt x="1" y="3116"/>
                      </a:lnTo>
                      <a:lnTo>
                        <a:pt x="428" y="2868"/>
                      </a:lnTo>
                      <a:lnTo>
                        <a:pt x="4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27"/>
                <p:cNvSpPr/>
                <p:nvPr/>
              </p:nvSpPr>
              <p:spPr>
                <a:xfrm>
                  <a:off x="477375" y="3354750"/>
                  <a:ext cx="73075" cy="4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1687" extrusionOk="0">
                      <a:moveTo>
                        <a:pt x="429" y="0"/>
                      </a:moveTo>
                      <a:lnTo>
                        <a:pt x="1" y="250"/>
                      </a:lnTo>
                      <a:lnTo>
                        <a:pt x="2495" y="1687"/>
                      </a:lnTo>
                      <a:lnTo>
                        <a:pt x="2922" y="1441"/>
                      </a:lnTo>
                      <a:lnTo>
                        <a:pt x="42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27"/>
                <p:cNvSpPr/>
                <p:nvPr/>
              </p:nvSpPr>
              <p:spPr>
                <a:xfrm>
                  <a:off x="477225" y="3360975"/>
                  <a:ext cx="62550" cy="10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" h="4307" extrusionOk="0">
                      <a:moveTo>
                        <a:pt x="7" y="1"/>
                      </a:moveTo>
                      <a:lnTo>
                        <a:pt x="0" y="2867"/>
                      </a:lnTo>
                      <a:lnTo>
                        <a:pt x="2495" y="4307"/>
                      </a:lnTo>
                      <a:lnTo>
                        <a:pt x="2501" y="1438"/>
                      </a:lnTo>
                      <a:lnTo>
                        <a:pt x="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27"/>
                <p:cNvSpPr/>
                <p:nvPr/>
              </p:nvSpPr>
              <p:spPr>
                <a:xfrm>
                  <a:off x="726800" y="3341400"/>
                  <a:ext cx="187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" h="1071" extrusionOk="0">
                      <a:moveTo>
                        <a:pt x="590" y="1"/>
                      </a:moveTo>
                      <a:cubicBezTo>
                        <a:pt x="538" y="1"/>
                        <a:pt x="480" y="17"/>
                        <a:pt x="417" y="53"/>
                      </a:cubicBezTo>
                      <a:cubicBezTo>
                        <a:pt x="189" y="186"/>
                        <a:pt x="0" y="511"/>
                        <a:pt x="0" y="774"/>
                      </a:cubicBezTo>
                      <a:cubicBezTo>
                        <a:pt x="0" y="963"/>
                        <a:pt x="94" y="1070"/>
                        <a:pt x="230" y="1070"/>
                      </a:cubicBezTo>
                      <a:cubicBezTo>
                        <a:pt x="284" y="1070"/>
                        <a:pt x="344" y="1054"/>
                        <a:pt x="407" y="1019"/>
                      </a:cubicBezTo>
                      <a:lnTo>
                        <a:pt x="665" y="485"/>
                      </a:lnTo>
                      <a:cubicBezTo>
                        <a:pt x="685" y="372"/>
                        <a:pt x="715" y="229"/>
                        <a:pt x="751" y="70"/>
                      </a:cubicBezTo>
                      <a:cubicBezTo>
                        <a:pt x="709" y="26"/>
                        <a:pt x="654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27"/>
                <p:cNvSpPr/>
                <p:nvPr/>
              </p:nvSpPr>
              <p:spPr>
                <a:xfrm>
                  <a:off x="624775" y="3280500"/>
                  <a:ext cx="183375" cy="30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5" h="12195" extrusionOk="0">
                      <a:moveTo>
                        <a:pt x="6537" y="1"/>
                      </a:moveTo>
                      <a:cubicBezTo>
                        <a:pt x="6306" y="1"/>
                        <a:pt x="6006" y="122"/>
                        <a:pt x="5600" y="436"/>
                      </a:cubicBezTo>
                      <a:cubicBezTo>
                        <a:pt x="5393" y="597"/>
                        <a:pt x="5190" y="1154"/>
                        <a:pt x="5027" y="1726"/>
                      </a:cubicBezTo>
                      <a:cubicBezTo>
                        <a:pt x="5001" y="1816"/>
                        <a:pt x="4976" y="1906"/>
                        <a:pt x="4953" y="1996"/>
                      </a:cubicBezTo>
                      <a:cubicBezTo>
                        <a:pt x="4907" y="2175"/>
                        <a:pt x="4866" y="2348"/>
                        <a:pt x="4832" y="2506"/>
                      </a:cubicBezTo>
                      <a:cubicBezTo>
                        <a:pt x="4796" y="2663"/>
                        <a:pt x="4768" y="2808"/>
                        <a:pt x="4746" y="2921"/>
                      </a:cubicBezTo>
                      <a:lnTo>
                        <a:pt x="4487" y="3455"/>
                      </a:lnTo>
                      <a:lnTo>
                        <a:pt x="4362" y="3713"/>
                      </a:lnTo>
                      <a:lnTo>
                        <a:pt x="3308" y="5890"/>
                      </a:lnTo>
                      <a:lnTo>
                        <a:pt x="1943" y="8708"/>
                      </a:lnTo>
                      <a:lnTo>
                        <a:pt x="968" y="8304"/>
                      </a:lnTo>
                      <a:cubicBezTo>
                        <a:pt x="705" y="9308"/>
                        <a:pt x="289" y="10546"/>
                        <a:pt x="0" y="11557"/>
                      </a:cubicBezTo>
                      <a:lnTo>
                        <a:pt x="2135" y="12152"/>
                      </a:lnTo>
                      <a:cubicBezTo>
                        <a:pt x="2257" y="12181"/>
                        <a:pt x="2379" y="12195"/>
                        <a:pt x="2501" y="12195"/>
                      </a:cubicBezTo>
                      <a:cubicBezTo>
                        <a:pt x="2971" y="12195"/>
                        <a:pt x="3425" y="11984"/>
                        <a:pt x="3728" y="11608"/>
                      </a:cubicBezTo>
                      <a:cubicBezTo>
                        <a:pt x="3855" y="11493"/>
                        <a:pt x="3960" y="11337"/>
                        <a:pt x="4037" y="11125"/>
                      </a:cubicBezTo>
                      <a:lnTo>
                        <a:pt x="6434" y="3895"/>
                      </a:lnTo>
                      <a:cubicBezTo>
                        <a:pt x="6553" y="3453"/>
                        <a:pt x="6796" y="2772"/>
                        <a:pt x="6989" y="2130"/>
                      </a:cubicBezTo>
                      <a:cubicBezTo>
                        <a:pt x="7006" y="2070"/>
                        <a:pt x="7024" y="2011"/>
                        <a:pt x="7040" y="1952"/>
                      </a:cubicBezTo>
                      <a:cubicBezTo>
                        <a:pt x="7221" y="1320"/>
                        <a:pt x="7334" y="750"/>
                        <a:pt x="7205" y="517"/>
                      </a:cubicBezTo>
                      <a:cubicBezTo>
                        <a:pt x="7051" y="240"/>
                        <a:pt x="6863" y="1"/>
                        <a:pt x="6537" y="1"/>
                      </a:cubicBezTo>
                      <a:close/>
                    </a:path>
                  </a:pathLst>
                </a:custGeom>
                <a:solidFill>
                  <a:srgbClr val="774C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5"/>
          <p:cNvSpPr txBox="1">
            <a:spLocks noGrp="1"/>
          </p:cNvSpPr>
          <p:nvPr>
            <p:ph type="title"/>
          </p:nvPr>
        </p:nvSpPr>
        <p:spPr>
          <a:xfrm>
            <a:off x="95934" y="1251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Proposal To Increase Viewership</a:t>
            </a:r>
            <a:endParaRPr dirty="0"/>
          </a:p>
        </p:txBody>
      </p:sp>
      <p:sp>
        <p:nvSpPr>
          <p:cNvPr id="903" name="Google Shape;903;p35"/>
          <p:cNvSpPr txBox="1">
            <a:spLocks noGrp="1"/>
          </p:cNvSpPr>
          <p:nvPr>
            <p:ph type="subTitle" idx="1"/>
          </p:nvPr>
        </p:nvSpPr>
        <p:spPr>
          <a:xfrm>
            <a:off x="107454" y="1883760"/>
            <a:ext cx="2910065" cy="2848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2937" lvl="2" indent="0">
              <a:spcAft>
                <a:spcPts val="800"/>
              </a:spcAft>
            </a:pPr>
            <a:r>
              <a:rPr lang="en-ZA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Male Engagement</a:t>
            </a:r>
            <a:endParaRPr lang="en-ZA" sz="1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2937" lvl="2" indent="0">
              <a:spcAft>
                <a:spcPts val="800"/>
              </a:spcAft>
            </a:pPr>
            <a:r>
              <a:rPr lang="en-ZA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 Preference Analysis:</a:t>
            </a:r>
            <a:r>
              <a:rPr lang="en-ZA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Check whether genres like sports, action films, or news drive higher male viewership.</a:t>
            </a:r>
          </a:p>
          <a:p>
            <a:pPr marL="300038" lvl="1" indent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ZA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Peak Viewing Times:</a:t>
            </a:r>
            <a:r>
              <a:rPr lang="en-ZA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Identify whether men tend to watch at different times compared to other groups.</a:t>
            </a:r>
          </a:p>
          <a:p>
            <a:pPr marL="300038" lvl="1" indent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ZA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Marketing Strategies:</a:t>
            </a:r>
            <a:r>
              <a:rPr lang="en-ZA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male engagement is disproportionately high, analyse how campaigns, presenters, or show formats might be influencing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899" name="Google Shape;899;p35"/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Viewer By Gender</a:t>
            </a:r>
            <a:endParaRPr sz="800" dirty="0"/>
          </a:p>
        </p:txBody>
      </p:sp>
      <p:sp>
        <p:nvSpPr>
          <p:cNvPr id="901" name="Google Shape;901;p35"/>
          <p:cNvSpPr txBox="1">
            <a:spLocks noGrp="1"/>
          </p:cNvSpPr>
          <p:nvPr>
            <p:ph type="subTitle" idx="9"/>
          </p:nvPr>
        </p:nvSpPr>
        <p:spPr>
          <a:xfrm>
            <a:off x="4572000" y="634347"/>
            <a:ext cx="2910066" cy="504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How to boost Viewers in other Province</a:t>
            </a:r>
            <a:endParaRPr sz="800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4DE374A2-1462-D75A-58FA-D86CDBEC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199" y="1075002"/>
            <a:ext cx="3092335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Community-Based News &amp; Events: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Cover local stories, festivals, and sports to attract regional interest.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Partnerships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Local Creators: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content made by regional artists or influencers to deepen connections.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Understanding Content Resonance in Mpumalanga &amp; 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Kwazulu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Natal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Analysis: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whether sports, drama, or music content drives engagement.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Viewership Trends: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younger audiences more engaged, or does family programming perform better? 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Adjustments: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historical trends to pinpoint what resonates best and scale it effectively.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Optimizing Time Slots &amp; Promotions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Prime-Time Adjustments: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Shift scheduling to match when these regions have peak engagement.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Promotions: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localized marketing campaigns to highlight relevant programs.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Subscription Incentives: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trial access or regional discounts to encourage participation.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2" name="Google Shape;801;p33">
            <a:extLst>
              <a:ext uri="{FF2B5EF4-FFF2-40B4-BE49-F238E27FC236}">
                <a16:creationId xmlns:a16="http://schemas.microsoft.com/office/drawing/2014/main" id="{4826C425-7B4B-01D7-DFE4-9E4641574D24}"/>
              </a:ext>
            </a:extLst>
          </p:cNvPr>
          <p:cNvGrpSpPr/>
          <p:nvPr/>
        </p:nvGrpSpPr>
        <p:grpSpPr>
          <a:xfrm>
            <a:off x="3596647" y="1858787"/>
            <a:ext cx="914142" cy="2509675"/>
            <a:chOff x="7783052" y="1727869"/>
            <a:chExt cx="914142" cy="2509675"/>
          </a:xfrm>
        </p:grpSpPr>
        <p:sp>
          <p:nvSpPr>
            <p:cNvPr id="23" name="Google Shape;802;p33">
              <a:extLst>
                <a:ext uri="{FF2B5EF4-FFF2-40B4-BE49-F238E27FC236}">
                  <a16:creationId xmlns:a16="http://schemas.microsoft.com/office/drawing/2014/main" id="{00D8A9D1-8E95-A1EF-2F8B-50986E86AD7B}"/>
                </a:ext>
              </a:extLst>
            </p:cNvPr>
            <p:cNvSpPr/>
            <p:nvPr/>
          </p:nvSpPr>
          <p:spPr>
            <a:xfrm flipH="1">
              <a:off x="8057926" y="3630234"/>
              <a:ext cx="95612" cy="23137"/>
            </a:xfrm>
            <a:custGeom>
              <a:avLst/>
              <a:gdLst/>
              <a:ahLst/>
              <a:cxnLst/>
              <a:rect l="l" t="t" r="r" b="b"/>
              <a:pathLst>
                <a:path w="2558" h="619" extrusionOk="0">
                  <a:moveTo>
                    <a:pt x="2470" y="1"/>
                  </a:moveTo>
                  <a:lnTo>
                    <a:pt x="143" y="49"/>
                  </a:lnTo>
                  <a:lnTo>
                    <a:pt x="143" y="277"/>
                  </a:lnTo>
                  <a:cubicBezTo>
                    <a:pt x="143" y="398"/>
                    <a:pt x="92" y="514"/>
                    <a:pt x="1" y="618"/>
                  </a:cubicBezTo>
                  <a:lnTo>
                    <a:pt x="2557" y="395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3;p33">
              <a:extLst>
                <a:ext uri="{FF2B5EF4-FFF2-40B4-BE49-F238E27FC236}">
                  <a16:creationId xmlns:a16="http://schemas.microsoft.com/office/drawing/2014/main" id="{F39BDB2A-A5ED-838D-FAA0-0F5C85459F78}"/>
                </a:ext>
              </a:extLst>
            </p:cNvPr>
            <p:cNvSpPr/>
            <p:nvPr/>
          </p:nvSpPr>
          <p:spPr>
            <a:xfrm flipH="1">
              <a:off x="7890699" y="3626721"/>
              <a:ext cx="131232" cy="14876"/>
            </a:xfrm>
            <a:custGeom>
              <a:avLst/>
              <a:gdLst/>
              <a:ahLst/>
              <a:cxnLst/>
              <a:rect l="l" t="t" r="r" b="b"/>
              <a:pathLst>
                <a:path w="3511" h="398" extrusionOk="0">
                  <a:moveTo>
                    <a:pt x="3464" y="1"/>
                  </a:moveTo>
                  <a:lnTo>
                    <a:pt x="0" y="72"/>
                  </a:lnTo>
                  <a:lnTo>
                    <a:pt x="75" y="398"/>
                  </a:lnTo>
                  <a:lnTo>
                    <a:pt x="3510" y="98"/>
                  </a:lnTo>
                  <a:lnTo>
                    <a:pt x="34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04;p33">
              <a:extLst>
                <a:ext uri="{FF2B5EF4-FFF2-40B4-BE49-F238E27FC236}">
                  <a16:creationId xmlns:a16="http://schemas.microsoft.com/office/drawing/2014/main" id="{66AF62F4-EAAF-7E20-CB94-9F1DD90F02AF}"/>
                </a:ext>
              </a:extLst>
            </p:cNvPr>
            <p:cNvSpPr/>
            <p:nvPr/>
          </p:nvSpPr>
          <p:spPr>
            <a:xfrm flipH="1">
              <a:off x="7898399" y="3605378"/>
              <a:ext cx="126523" cy="11101"/>
            </a:xfrm>
            <a:custGeom>
              <a:avLst/>
              <a:gdLst/>
              <a:ahLst/>
              <a:cxnLst/>
              <a:rect l="l" t="t" r="r" b="b"/>
              <a:pathLst>
                <a:path w="3385" h="297" extrusionOk="0">
                  <a:moveTo>
                    <a:pt x="3279" y="0"/>
                  </a:moveTo>
                  <a:lnTo>
                    <a:pt x="1" y="285"/>
                  </a:lnTo>
                  <a:lnTo>
                    <a:pt x="2" y="297"/>
                  </a:lnTo>
                  <a:lnTo>
                    <a:pt x="3385" y="227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05;p33">
              <a:extLst>
                <a:ext uri="{FF2B5EF4-FFF2-40B4-BE49-F238E27FC236}">
                  <a16:creationId xmlns:a16="http://schemas.microsoft.com/office/drawing/2014/main" id="{769A63E8-04CD-9E82-DE5D-7347FB3EAA72}"/>
                </a:ext>
              </a:extLst>
            </p:cNvPr>
            <p:cNvSpPr/>
            <p:nvPr/>
          </p:nvSpPr>
          <p:spPr>
            <a:xfrm flipH="1">
              <a:off x="8518193" y="3659090"/>
              <a:ext cx="79053" cy="9083"/>
            </a:xfrm>
            <a:custGeom>
              <a:avLst/>
              <a:gdLst/>
              <a:ahLst/>
              <a:cxnLst/>
              <a:rect l="l" t="t" r="r" b="b"/>
              <a:pathLst>
                <a:path w="2115" h="243" extrusionOk="0">
                  <a:moveTo>
                    <a:pt x="2115" y="0"/>
                  </a:moveTo>
                  <a:lnTo>
                    <a:pt x="35" y="181"/>
                  </a:lnTo>
                  <a:lnTo>
                    <a:pt x="1" y="242"/>
                  </a:lnTo>
                  <a:lnTo>
                    <a:pt x="2115" y="0"/>
                  </a:lnTo>
                  <a:close/>
                </a:path>
              </a:pathLst>
            </a:custGeom>
            <a:solidFill>
              <a:srgbClr val="DDD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6;p33">
              <a:extLst>
                <a:ext uri="{FF2B5EF4-FFF2-40B4-BE49-F238E27FC236}">
                  <a16:creationId xmlns:a16="http://schemas.microsoft.com/office/drawing/2014/main" id="{929F49C0-584B-4D86-A8DE-7FBF3F22388C}"/>
                </a:ext>
              </a:extLst>
            </p:cNvPr>
            <p:cNvSpPr/>
            <p:nvPr/>
          </p:nvSpPr>
          <p:spPr>
            <a:xfrm flipH="1">
              <a:off x="7814972" y="3662416"/>
              <a:ext cx="58010" cy="67653"/>
            </a:xfrm>
            <a:custGeom>
              <a:avLst/>
              <a:gdLst/>
              <a:ahLst/>
              <a:cxnLst/>
              <a:rect l="l" t="t" r="r" b="b"/>
              <a:pathLst>
                <a:path w="1552" h="1810" extrusionOk="0">
                  <a:moveTo>
                    <a:pt x="1030" y="1"/>
                  </a:moveTo>
                  <a:lnTo>
                    <a:pt x="1030" y="1"/>
                  </a:lnTo>
                  <a:cubicBezTo>
                    <a:pt x="1063" y="148"/>
                    <a:pt x="865" y="319"/>
                    <a:pt x="586" y="382"/>
                  </a:cubicBezTo>
                  <a:cubicBezTo>
                    <a:pt x="518" y="397"/>
                    <a:pt x="451" y="405"/>
                    <a:pt x="389" y="405"/>
                  </a:cubicBezTo>
                  <a:cubicBezTo>
                    <a:pt x="311" y="405"/>
                    <a:pt x="241" y="393"/>
                    <a:pt x="182" y="373"/>
                  </a:cubicBezTo>
                  <a:lnTo>
                    <a:pt x="0" y="1570"/>
                  </a:lnTo>
                  <a:cubicBezTo>
                    <a:pt x="152" y="1718"/>
                    <a:pt x="406" y="1810"/>
                    <a:pt x="663" y="1810"/>
                  </a:cubicBezTo>
                  <a:cubicBezTo>
                    <a:pt x="789" y="1810"/>
                    <a:pt x="917" y="1788"/>
                    <a:pt x="1033" y="1739"/>
                  </a:cubicBezTo>
                  <a:cubicBezTo>
                    <a:pt x="1535" y="1532"/>
                    <a:pt x="1552" y="1180"/>
                    <a:pt x="1431" y="792"/>
                  </a:cubicBezTo>
                  <a:cubicBezTo>
                    <a:pt x="1312" y="407"/>
                    <a:pt x="1030" y="1"/>
                    <a:pt x="1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7;p33">
              <a:extLst>
                <a:ext uri="{FF2B5EF4-FFF2-40B4-BE49-F238E27FC236}">
                  <a16:creationId xmlns:a16="http://schemas.microsoft.com/office/drawing/2014/main" id="{B8C85011-E31B-C2F1-6849-FE8EA048203C}"/>
                </a:ext>
              </a:extLst>
            </p:cNvPr>
            <p:cNvSpPr/>
            <p:nvPr/>
          </p:nvSpPr>
          <p:spPr>
            <a:xfrm flipH="1">
              <a:off x="7834521" y="3009843"/>
              <a:ext cx="389997" cy="1175186"/>
            </a:xfrm>
            <a:custGeom>
              <a:avLst/>
              <a:gdLst/>
              <a:ahLst/>
              <a:cxnLst/>
              <a:rect l="l" t="t" r="r" b="b"/>
              <a:pathLst>
                <a:path w="10434" h="31441" extrusionOk="0">
                  <a:moveTo>
                    <a:pt x="2128" y="1951"/>
                  </a:moveTo>
                  <a:lnTo>
                    <a:pt x="8619" y="15933"/>
                  </a:lnTo>
                  <a:lnTo>
                    <a:pt x="8725" y="16162"/>
                  </a:lnTo>
                  <a:lnTo>
                    <a:pt x="5342" y="16230"/>
                  </a:lnTo>
                  <a:lnTo>
                    <a:pt x="5341" y="16218"/>
                  </a:lnTo>
                  <a:lnTo>
                    <a:pt x="2128" y="1951"/>
                  </a:lnTo>
                  <a:close/>
                  <a:moveTo>
                    <a:pt x="2337" y="1"/>
                  </a:moveTo>
                  <a:cubicBezTo>
                    <a:pt x="2183" y="446"/>
                    <a:pt x="1450" y="784"/>
                    <a:pt x="566" y="784"/>
                  </a:cubicBezTo>
                  <a:cubicBezTo>
                    <a:pt x="377" y="784"/>
                    <a:pt x="188" y="767"/>
                    <a:pt x="1" y="736"/>
                  </a:cubicBezTo>
                  <a:lnTo>
                    <a:pt x="1" y="16203"/>
                  </a:lnTo>
                  <a:lnTo>
                    <a:pt x="4" y="16203"/>
                  </a:lnTo>
                  <a:cubicBezTo>
                    <a:pt x="3" y="16210"/>
                    <a:pt x="1" y="16216"/>
                    <a:pt x="1" y="16223"/>
                  </a:cubicBezTo>
                  <a:cubicBezTo>
                    <a:pt x="1" y="16375"/>
                    <a:pt x="233" y="16498"/>
                    <a:pt x="517" y="16498"/>
                  </a:cubicBezTo>
                  <a:cubicBezTo>
                    <a:pt x="802" y="16498"/>
                    <a:pt x="1032" y="16375"/>
                    <a:pt x="1032" y="16223"/>
                  </a:cubicBezTo>
                  <a:cubicBezTo>
                    <a:pt x="1032" y="16216"/>
                    <a:pt x="1032" y="16210"/>
                    <a:pt x="1031" y="16203"/>
                  </a:cubicBezTo>
                  <a:lnTo>
                    <a:pt x="1032" y="16203"/>
                  </a:lnTo>
                  <a:lnTo>
                    <a:pt x="1032" y="1777"/>
                  </a:lnTo>
                  <a:lnTo>
                    <a:pt x="4291" y="16253"/>
                  </a:lnTo>
                  <a:lnTo>
                    <a:pt x="2042" y="16299"/>
                  </a:lnTo>
                  <a:lnTo>
                    <a:pt x="2042" y="16647"/>
                  </a:lnTo>
                  <a:lnTo>
                    <a:pt x="4369" y="16599"/>
                  </a:lnTo>
                  <a:lnTo>
                    <a:pt x="4456" y="16993"/>
                  </a:lnTo>
                  <a:lnTo>
                    <a:pt x="6660" y="26781"/>
                  </a:lnTo>
                  <a:lnTo>
                    <a:pt x="1443" y="17519"/>
                  </a:lnTo>
                  <a:cubicBezTo>
                    <a:pt x="1332" y="17563"/>
                    <a:pt x="1218" y="17597"/>
                    <a:pt x="1102" y="17624"/>
                  </a:cubicBezTo>
                  <a:lnTo>
                    <a:pt x="6927" y="27962"/>
                  </a:lnTo>
                  <a:lnTo>
                    <a:pt x="7062" y="28571"/>
                  </a:lnTo>
                  <a:lnTo>
                    <a:pt x="7273" y="29502"/>
                  </a:lnTo>
                  <a:lnTo>
                    <a:pt x="7665" y="31247"/>
                  </a:lnTo>
                  <a:lnTo>
                    <a:pt x="7667" y="31247"/>
                  </a:lnTo>
                  <a:cubicBezTo>
                    <a:pt x="7667" y="31252"/>
                    <a:pt x="7668" y="31258"/>
                    <a:pt x="7668" y="31263"/>
                  </a:cubicBezTo>
                  <a:cubicBezTo>
                    <a:pt x="7695" y="31374"/>
                    <a:pt x="7842" y="31441"/>
                    <a:pt x="8032" y="31441"/>
                  </a:cubicBezTo>
                  <a:cubicBezTo>
                    <a:pt x="8095" y="31441"/>
                    <a:pt x="8163" y="31433"/>
                    <a:pt x="8233" y="31417"/>
                  </a:cubicBezTo>
                  <a:cubicBezTo>
                    <a:pt x="8511" y="31356"/>
                    <a:pt x="8708" y="31186"/>
                    <a:pt x="8675" y="31037"/>
                  </a:cubicBezTo>
                  <a:cubicBezTo>
                    <a:pt x="8673" y="31032"/>
                    <a:pt x="8672" y="31027"/>
                    <a:pt x="8670" y="31022"/>
                  </a:cubicBezTo>
                  <a:lnTo>
                    <a:pt x="8672" y="31022"/>
                  </a:lnTo>
                  <a:lnTo>
                    <a:pt x="8018" y="28113"/>
                  </a:lnTo>
                  <a:lnTo>
                    <a:pt x="7596" y="26235"/>
                  </a:lnTo>
                  <a:lnTo>
                    <a:pt x="5495" y="16904"/>
                  </a:lnTo>
                  <a:lnTo>
                    <a:pt x="5422" y="16577"/>
                  </a:lnTo>
                  <a:lnTo>
                    <a:pt x="8885" y="16506"/>
                  </a:lnTo>
                  <a:lnTo>
                    <a:pt x="8930" y="16604"/>
                  </a:lnTo>
                  <a:lnTo>
                    <a:pt x="9038" y="16836"/>
                  </a:lnTo>
                  <a:lnTo>
                    <a:pt x="9082" y="16549"/>
                  </a:lnTo>
                  <a:lnTo>
                    <a:pt x="9087" y="16549"/>
                  </a:lnTo>
                  <a:cubicBezTo>
                    <a:pt x="9130" y="16393"/>
                    <a:pt x="9272" y="16291"/>
                    <a:pt x="9426" y="16291"/>
                  </a:cubicBezTo>
                  <a:cubicBezTo>
                    <a:pt x="9463" y="16291"/>
                    <a:pt x="9500" y="16297"/>
                    <a:pt x="9538" y="16309"/>
                  </a:cubicBezTo>
                  <a:cubicBezTo>
                    <a:pt x="9728" y="16374"/>
                    <a:pt x="9826" y="16586"/>
                    <a:pt x="9751" y="16773"/>
                  </a:cubicBezTo>
                  <a:lnTo>
                    <a:pt x="9657" y="17384"/>
                  </a:lnTo>
                  <a:cubicBezTo>
                    <a:pt x="9725" y="17347"/>
                    <a:pt x="9798" y="17322"/>
                    <a:pt x="9872" y="17306"/>
                  </a:cubicBezTo>
                  <a:cubicBezTo>
                    <a:pt x="9942" y="17290"/>
                    <a:pt x="10010" y="17283"/>
                    <a:pt x="10073" y="17283"/>
                  </a:cubicBezTo>
                  <a:cubicBezTo>
                    <a:pt x="10253" y="17283"/>
                    <a:pt x="10395" y="17343"/>
                    <a:pt x="10432" y="17443"/>
                  </a:cubicBezTo>
                  <a:lnTo>
                    <a:pt x="10433" y="17443"/>
                  </a:lnTo>
                  <a:lnTo>
                    <a:pt x="2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8;p33">
              <a:extLst>
                <a:ext uri="{FF2B5EF4-FFF2-40B4-BE49-F238E27FC236}">
                  <a16:creationId xmlns:a16="http://schemas.microsoft.com/office/drawing/2014/main" id="{858A60AC-D243-9A13-BC2C-350ADB9F2AAE}"/>
                </a:ext>
              </a:extLst>
            </p:cNvPr>
            <p:cNvSpPr/>
            <p:nvPr/>
          </p:nvSpPr>
          <p:spPr>
            <a:xfrm flipH="1">
              <a:off x="7833213" y="3628403"/>
              <a:ext cx="107498" cy="432233"/>
            </a:xfrm>
            <a:custGeom>
              <a:avLst/>
              <a:gdLst/>
              <a:ahLst/>
              <a:cxnLst/>
              <a:rect l="l" t="t" r="r" b="b"/>
              <a:pathLst>
                <a:path w="2876" h="11564" extrusionOk="0">
                  <a:moveTo>
                    <a:pt x="1488" y="0"/>
                  </a:moveTo>
                  <a:lnTo>
                    <a:pt x="1445" y="287"/>
                  </a:lnTo>
                  <a:lnTo>
                    <a:pt x="1" y="9684"/>
                  </a:lnTo>
                  <a:lnTo>
                    <a:pt x="423" y="11564"/>
                  </a:lnTo>
                  <a:lnTo>
                    <a:pt x="1812" y="2480"/>
                  </a:lnTo>
                  <a:lnTo>
                    <a:pt x="1994" y="1283"/>
                  </a:lnTo>
                  <a:cubicBezTo>
                    <a:pt x="2053" y="1303"/>
                    <a:pt x="2123" y="1315"/>
                    <a:pt x="2201" y="1315"/>
                  </a:cubicBezTo>
                  <a:cubicBezTo>
                    <a:pt x="2263" y="1315"/>
                    <a:pt x="2330" y="1307"/>
                    <a:pt x="2398" y="1292"/>
                  </a:cubicBezTo>
                  <a:cubicBezTo>
                    <a:pt x="2677" y="1229"/>
                    <a:pt x="2875" y="1058"/>
                    <a:pt x="2842" y="911"/>
                  </a:cubicBezTo>
                  <a:cubicBezTo>
                    <a:pt x="2840" y="904"/>
                    <a:pt x="2839" y="899"/>
                    <a:pt x="2837" y="894"/>
                  </a:cubicBezTo>
                  <a:cubicBezTo>
                    <a:pt x="2802" y="794"/>
                    <a:pt x="2659" y="733"/>
                    <a:pt x="2480" y="733"/>
                  </a:cubicBezTo>
                  <a:cubicBezTo>
                    <a:pt x="2417" y="733"/>
                    <a:pt x="2349" y="741"/>
                    <a:pt x="2279" y="757"/>
                  </a:cubicBezTo>
                  <a:cubicBezTo>
                    <a:pt x="2205" y="772"/>
                    <a:pt x="2132" y="798"/>
                    <a:pt x="2064" y="833"/>
                  </a:cubicBezTo>
                  <a:lnTo>
                    <a:pt x="2157" y="224"/>
                  </a:lnTo>
                  <a:lnTo>
                    <a:pt x="2157" y="224"/>
                  </a:lnTo>
                  <a:cubicBezTo>
                    <a:pt x="2101" y="355"/>
                    <a:pt x="1971" y="439"/>
                    <a:pt x="1832" y="439"/>
                  </a:cubicBezTo>
                  <a:cubicBezTo>
                    <a:pt x="1810" y="439"/>
                    <a:pt x="1788" y="437"/>
                    <a:pt x="1766" y="432"/>
                  </a:cubicBezTo>
                  <a:cubicBezTo>
                    <a:pt x="1602" y="399"/>
                    <a:pt x="1483" y="257"/>
                    <a:pt x="1481" y="91"/>
                  </a:cubicBezTo>
                  <a:cubicBezTo>
                    <a:pt x="1481" y="60"/>
                    <a:pt x="1486" y="30"/>
                    <a:pt x="1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9;p33">
              <a:extLst>
                <a:ext uri="{FF2B5EF4-FFF2-40B4-BE49-F238E27FC236}">
                  <a16:creationId xmlns:a16="http://schemas.microsoft.com/office/drawing/2014/main" id="{1FADB038-FA68-96EA-01E1-27475CDC0D7F}"/>
                </a:ext>
              </a:extLst>
            </p:cNvPr>
            <p:cNvSpPr/>
            <p:nvPr/>
          </p:nvSpPr>
          <p:spPr>
            <a:xfrm flipH="1">
              <a:off x="7952671" y="3642868"/>
              <a:ext cx="671375" cy="469760"/>
            </a:xfrm>
            <a:custGeom>
              <a:avLst/>
              <a:gdLst/>
              <a:ahLst/>
              <a:cxnLst/>
              <a:rect l="l" t="t" r="r" b="b"/>
              <a:pathLst>
                <a:path w="17962" h="12568" extrusionOk="0">
                  <a:moveTo>
                    <a:pt x="9685" y="1"/>
                  </a:moveTo>
                  <a:lnTo>
                    <a:pt x="506" y="1050"/>
                  </a:lnTo>
                  <a:lnTo>
                    <a:pt x="1" y="1941"/>
                  </a:lnTo>
                  <a:lnTo>
                    <a:pt x="17962" y="12567"/>
                  </a:lnTo>
                  <a:lnTo>
                    <a:pt x="17751" y="11635"/>
                  </a:lnTo>
                  <a:lnTo>
                    <a:pt x="362" y="1347"/>
                  </a:lnTo>
                  <a:lnTo>
                    <a:pt x="10102" y="497"/>
                  </a:lnTo>
                  <a:cubicBezTo>
                    <a:pt x="9865" y="365"/>
                    <a:pt x="9713" y="191"/>
                    <a:pt x="96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0;p33">
              <a:extLst>
                <a:ext uri="{FF2B5EF4-FFF2-40B4-BE49-F238E27FC236}">
                  <a16:creationId xmlns:a16="http://schemas.microsoft.com/office/drawing/2014/main" id="{FF4F9555-5483-2335-3D9A-122FB65F75C7}"/>
                </a:ext>
              </a:extLst>
            </p:cNvPr>
            <p:cNvSpPr/>
            <p:nvPr/>
          </p:nvSpPr>
          <p:spPr>
            <a:xfrm flipH="1">
              <a:off x="7880757" y="4169891"/>
              <a:ext cx="63878" cy="67653"/>
            </a:xfrm>
            <a:custGeom>
              <a:avLst/>
              <a:gdLst/>
              <a:ahLst/>
              <a:cxnLst/>
              <a:rect l="l" t="t" r="r" b="b"/>
              <a:pathLst>
                <a:path w="1709" h="1810" extrusionOk="0">
                  <a:moveTo>
                    <a:pt x="1187" y="1"/>
                  </a:moveTo>
                  <a:cubicBezTo>
                    <a:pt x="1220" y="148"/>
                    <a:pt x="1022" y="318"/>
                    <a:pt x="743" y="381"/>
                  </a:cubicBezTo>
                  <a:cubicBezTo>
                    <a:pt x="675" y="397"/>
                    <a:pt x="607" y="404"/>
                    <a:pt x="544" y="404"/>
                  </a:cubicBezTo>
                  <a:cubicBezTo>
                    <a:pt x="354" y="404"/>
                    <a:pt x="205" y="338"/>
                    <a:pt x="180" y="227"/>
                  </a:cubicBezTo>
                  <a:cubicBezTo>
                    <a:pt x="180" y="227"/>
                    <a:pt x="26" y="807"/>
                    <a:pt x="12" y="1239"/>
                  </a:cubicBezTo>
                  <a:cubicBezTo>
                    <a:pt x="0" y="1570"/>
                    <a:pt x="404" y="1810"/>
                    <a:pt x="819" y="1810"/>
                  </a:cubicBezTo>
                  <a:cubicBezTo>
                    <a:pt x="946" y="1810"/>
                    <a:pt x="1073" y="1788"/>
                    <a:pt x="1190" y="1739"/>
                  </a:cubicBezTo>
                  <a:cubicBezTo>
                    <a:pt x="1692" y="1532"/>
                    <a:pt x="1709" y="1179"/>
                    <a:pt x="1588" y="792"/>
                  </a:cubicBezTo>
                  <a:cubicBezTo>
                    <a:pt x="1469" y="405"/>
                    <a:pt x="1187" y="1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11;p33">
              <a:extLst>
                <a:ext uri="{FF2B5EF4-FFF2-40B4-BE49-F238E27FC236}">
                  <a16:creationId xmlns:a16="http://schemas.microsoft.com/office/drawing/2014/main" id="{D9645997-B0BD-9F57-8126-BC08D460AFF2}"/>
                </a:ext>
              </a:extLst>
            </p:cNvPr>
            <p:cNvSpPr/>
            <p:nvPr/>
          </p:nvSpPr>
          <p:spPr>
            <a:xfrm flipH="1">
              <a:off x="8633353" y="3735714"/>
              <a:ext cx="63841" cy="67653"/>
            </a:xfrm>
            <a:custGeom>
              <a:avLst/>
              <a:gdLst/>
              <a:ahLst/>
              <a:cxnLst/>
              <a:rect l="l" t="t" r="r" b="b"/>
              <a:pathLst>
                <a:path w="1708" h="1810" extrusionOk="0">
                  <a:moveTo>
                    <a:pt x="521" y="0"/>
                  </a:moveTo>
                  <a:cubicBezTo>
                    <a:pt x="521" y="0"/>
                    <a:pt x="239" y="404"/>
                    <a:pt x="120" y="792"/>
                  </a:cubicBezTo>
                  <a:cubicBezTo>
                    <a:pt x="1" y="1179"/>
                    <a:pt x="16" y="1530"/>
                    <a:pt x="517" y="1739"/>
                  </a:cubicBezTo>
                  <a:cubicBezTo>
                    <a:pt x="634" y="1787"/>
                    <a:pt x="761" y="1809"/>
                    <a:pt x="888" y="1809"/>
                  </a:cubicBezTo>
                  <a:cubicBezTo>
                    <a:pt x="1303" y="1809"/>
                    <a:pt x="1708" y="1569"/>
                    <a:pt x="1698" y="1239"/>
                  </a:cubicBezTo>
                  <a:cubicBezTo>
                    <a:pt x="1683" y="807"/>
                    <a:pt x="1527" y="225"/>
                    <a:pt x="1527" y="225"/>
                  </a:cubicBezTo>
                  <a:cubicBezTo>
                    <a:pt x="1501" y="337"/>
                    <a:pt x="1353" y="403"/>
                    <a:pt x="1163" y="403"/>
                  </a:cubicBezTo>
                  <a:cubicBezTo>
                    <a:pt x="1100" y="403"/>
                    <a:pt x="1033" y="396"/>
                    <a:pt x="964" y="381"/>
                  </a:cubicBezTo>
                  <a:cubicBezTo>
                    <a:pt x="686" y="318"/>
                    <a:pt x="487" y="148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12;p33">
              <a:extLst>
                <a:ext uri="{FF2B5EF4-FFF2-40B4-BE49-F238E27FC236}">
                  <a16:creationId xmlns:a16="http://schemas.microsoft.com/office/drawing/2014/main" id="{9B9C3496-8069-14CF-6683-5B8A4BB767B8}"/>
                </a:ext>
              </a:extLst>
            </p:cNvPr>
            <p:cNvSpPr/>
            <p:nvPr/>
          </p:nvSpPr>
          <p:spPr>
            <a:xfrm flipH="1">
              <a:off x="8237450" y="3013356"/>
              <a:ext cx="441615" cy="737458"/>
            </a:xfrm>
            <a:custGeom>
              <a:avLst/>
              <a:gdLst/>
              <a:ahLst/>
              <a:cxnLst/>
              <a:rect l="l" t="t" r="r" b="b"/>
              <a:pathLst>
                <a:path w="11815" h="19730" extrusionOk="0">
                  <a:moveTo>
                    <a:pt x="11000" y="1"/>
                  </a:moveTo>
                  <a:lnTo>
                    <a:pt x="62" y="19268"/>
                  </a:lnTo>
                  <a:cubicBezTo>
                    <a:pt x="54" y="19278"/>
                    <a:pt x="47" y="19290"/>
                    <a:pt x="42" y="19303"/>
                  </a:cubicBezTo>
                  <a:lnTo>
                    <a:pt x="39" y="19310"/>
                  </a:lnTo>
                  <a:lnTo>
                    <a:pt x="41" y="19310"/>
                  </a:lnTo>
                  <a:cubicBezTo>
                    <a:pt x="39" y="19315"/>
                    <a:pt x="36" y="19320"/>
                    <a:pt x="36" y="19326"/>
                  </a:cubicBezTo>
                  <a:cubicBezTo>
                    <a:pt x="1" y="19474"/>
                    <a:pt x="201" y="19644"/>
                    <a:pt x="478" y="19707"/>
                  </a:cubicBezTo>
                  <a:cubicBezTo>
                    <a:pt x="546" y="19722"/>
                    <a:pt x="614" y="19729"/>
                    <a:pt x="677" y="19729"/>
                  </a:cubicBezTo>
                  <a:cubicBezTo>
                    <a:pt x="867" y="19729"/>
                    <a:pt x="1016" y="19663"/>
                    <a:pt x="1041" y="19551"/>
                  </a:cubicBezTo>
                  <a:cubicBezTo>
                    <a:pt x="1042" y="19546"/>
                    <a:pt x="1042" y="19541"/>
                    <a:pt x="1044" y="19535"/>
                  </a:cubicBezTo>
                  <a:lnTo>
                    <a:pt x="1473" y="18781"/>
                  </a:lnTo>
                  <a:lnTo>
                    <a:pt x="1978" y="17892"/>
                  </a:lnTo>
                  <a:lnTo>
                    <a:pt x="11159" y="16841"/>
                  </a:lnTo>
                  <a:cubicBezTo>
                    <a:pt x="11155" y="16821"/>
                    <a:pt x="11154" y="16800"/>
                    <a:pt x="11154" y="16780"/>
                  </a:cubicBezTo>
                  <a:lnTo>
                    <a:pt x="11154" y="16490"/>
                  </a:lnTo>
                  <a:lnTo>
                    <a:pt x="4304" y="17276"/>
                  </a:lnTo>
                  <a:lnTo>
                    <a:pt x="2190" y="17518"/>
                  </a:lnTo>
                  <a:lnTo>
                    <a:pt x="2224" y="17457"/>
                  </a:lnTo>
                  <a:lnTo>
                    <a:pt x="11814" y="557"/>
                  </a:lnTo>
                  <a:cubicBezTo>
                    <a:pt x="11423" y="435"/>
                    <a:pt x="11129" y="236"/>
                    <a:pt x="1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13;p33">
              <a:extLst>
                <a:ext uri="{FF2B5EF4-FFF2-40B4-BE49-F238E27FC236}">
                  <a16:creationId xmlns:a16="http://schemas.microsoft.com/office/drawing/2014/main" id="{E2137B28-59A5-76A7-C1CB-9AED3E3BFBCD}"/>
                </a:ext>
              </a:extLst>
            </p:cNvPr>
            <p:cNvSpPr/>
            <p:nvPr/>
          </p:nvSpPr>
          <p:spPr>
            <a:xfrm flipH="1">
              <a:off x="8175628" y="3722818"/>
              <a:ext cx="59131" cy="71653"/>
            </a:xfrm>
            <a:custGeom>
              <a:avLst/>
              <a:gdLst/>
              <a:ahLst/>
              <a:cxnLst/>
              <a:rect l="l" t="t" r="r" b="b"/>
              <a:pathLst>
                <a:path w="1582" h="1917" extrusionOk="0">
                  <a:moveTo>
                    <a:pt x="0" y="1"/>
                  </a:moveTo>
                  <a:lnTo>
                    <a:pt x="0" y="1496"/>
                  </a:lnTo>
                  <a:cubicBezTo>
                    <a:pt x="0" y="1729"/>
                    <a:pt x="354" y="1916"/>
                    <a:pt x="791" y="1916"/>
                  </a:cubicBezTo>
                  <a:cubicBezTo>
                    <a:pt x="1229" y="1916"/>
                    <a:pt x="1581" y="1729"/>
                    <a:pt x="1581" y="1496"/>
                  </a:cubicBezTo>
                  <a:lnTo>
                    <a:pt x="1581" y="1"/>
                  </a:lnTo>
                  <a:cubicBezTo>
                    <a:pt x="1581" y="233"/>
                    <a:pt x="1229" y="421"/>
                    <a:pt x="791" y="421"/>
                  </a:cubicBezTo>
                  <a:cubicBezTo>
                    <a:pt x="354" y="421"/>
                    <a:pt x="0" y="23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4;p33">
              <a:extLst>
                <a:ext uri="{FF2B5EF4-FFF2-40B4-BE49-F238E27FC236}">
                  <a16:creationId xmlns:a16="http://schemas.microsoft.com/office/drawing/2014/main" id="{90505077-CA41-917A-A66C-8C3DD16AB361}"/>
                </a:ext>
              </a:extLst>
            </p:cNvPr>
            <p:cNvSpPr/>
            <p:nvPr/>
          </p:nvSpPr>
          <p:spPr>
            <a:xfrm flipH="1">
              <a:off x="8175628" y="3710895"/>
              <a:ext cx="59131" cy="27697"/>
            </a:xfrm>
            <a:custGeom>
              <a:avLst/>
              <a:gdLst/>
              <a:ahLst/>
              <a:cxnLst/>
              <a:rect l="l" t="t" r="r" b="b"/>
              <a:pathLst>
                <a:path w="1582" h="741" extrusionOk="0">
                  <a:moveTo>
                    <a:pt x="275" y="0"/>
                  </a:moveTo>
                  <a:cubicBezTo>
                    <a:pt x="108" y="78"/>
                    <a:pt x="0" y="192"/>
                    <a:pt x="0" y="320"/>
                  </a:cubicBezTo>
                  <a:cubicBezTo>
                    <a:pt x="0" y="552"/>
                    <a:pt x="354" y="740"/>
                    <a:pt x="791" y="740"/>
                  </a:cubicBezTo>
                  <a:cubicBezTo>
                    <a:pt x="1229" y="740"/>
                    <a:pt x="1581" y="552"/>
                    <a:pt x="1581" y="320"/>
                  </a:cubicBezTo>
                  <a:cubicBezTo>
                    <a:pt x="1581" y="192"/>
                    <a:pt x="1475" y="78"/>
                    <a:pt x="1306" y="0"/>
                  </a:cubicBezTo>
                  <a:lnTo>
                    <a:pt x="1306" y="320"/>
                  </a:lnTo>
                  <a:cubicBezTo>
                    <a:pt x="1306" y="470"/>
                    <a:pt x="1076" y="595"/>
                    <a:pt x="791" y="595"/>
                  </a:cubicBezTo>
                  <a:cubicBezTo>
                    <a:pt x="507" y="595"/>
                    <a:pt x="277" y="470"/>
                    <a:pt x="275" y="320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5;p33">
              <a:extLst>
                <a:ext uri="{FF2B5EF4-FFF2-40B4-BE49-F238E27FC236}">
                  <a16:creationId xmlns:a16="http://schemas.microsoft.com/office/drawing/2014/main" id="{A9B3710C-4121-BBF2-4E06-56B4D9677EFB}"/>
                </a:ext>
              </a:extLst>
            </p:cNvPr>
            <p:cNvSpPr/>
            <p:nvPr/>
          </p:nvSpPr>
          <p:spPr>
            <a:xfrm flipH="1">
              <a:off x="8185907" y="2420213"/>
              <a:ext cx="38611" cy="311915"/>
            </a:xfrm>
            <a:custGeom>
              <a:avLst/>
              <a:gdLst/>
              <a:ahLst/>
              <a:cxnLst/>
              <a:rect l="l" t="t" r="r" b="b"/>
              <a:pathLst>
                <a:path w="1033" h="8345" extrusionOk="0">
                  <a:moveTo>
                    <a:pt x="1" y="0"/>
                  </a:moveTo>
                  <a:lnTo>
                    <a:pt x="1" y="8070"/>
                  </a:lnTo>
                  <a:cubicBezTo>
                    <a:pt x="1" y="8222"/>
                    <a:pt x="233" y="8345"/>
                    <a:pt x="517" y="8345"/>
                  </a:cubicBezTo>
                  <a:cubicBezTo>
                    <a:pt x="802" y="8345"/>
                    <a:pt x="1032" y="8222"/>
                    <a:pt x="1032" y="8070"/>
                  </a:cubicBezTo>
                  <a:lnTo>
                    <a:pt x="1032" y="15"/>
                  </a:lnTo>
                  <a:cubicBezTo>
                    <a:pt x="878" y="37"/>
                    <a:pt x="723" y="48"/>
                    <a:pt x="568" y="48"/>
                  </a:cubicBezTo>
                  <a:cubicBezTo>
                    <a:pt x="378" y="48"/>
                    <a:pt x="188" y="3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6;p33">
              <a:extLst>
                <a:ext uri="{FF2B5EF4-FFF2-40B4-BE49-F238E27FC236}">
                  <a16:creationId xmlns:a16="http://schemas.microsoft.com/office/drawing/2014/main" id="{6E132421-BF9F-223E-15E6-AB5429C7A7B9}"/>
                </a:ext>
              </a:extLst>
            </p:cNvPr>
            <p:cNvSpPr/>
            <p:nvPr/>
          </p:nvSpPr>
          <p:spPr>
            <a:xfrm flipH="1">
              <a:off x="8185907" y="3669070"/>
              <a:ext cx="38611" cy="64065"/>
            </a:xfrm>
            <a:custGeom>
              <a:avLst/>
              <a:gdLst/>
              <a:ahLst/>
              <a:cxnLst/>
              <a:rect l="l" t="t" r="r" b="b"/>
              <a:pathLst>
                <a:path w="1033" h="1714" extrusionOk="0">
                  <a:moveTo>
                    <a:pt x="1" y="0"/>
                  </a:moveTo>
                  <a:lnTo>
                    <a:pt x="1" y="1439"/>
                  </a:lnTo>
                  <a:cubicBezTo>
                    <a:pt x="1" y="1589"/>
                    <a:pt x="233" y="1714"/>
                    <a:pt x="517" y="1714"/>
                  </a:cubicBezTo>
                  <a:cubicBezTo>
                    <a:pt x="802" y="1714"/>
                    <a:pt x="1032" y="1589"/>
                    <a:pt x="1032" y="1439"/>
                  </a:cubicBezTo>
                  <a:lnTo>
                    <a:pt x="1032" y="0"/>
                  </a:lnTo>
                  <a:cubicBezTo>
                    <a:pt x="862" y="32"/>
                    <a:pt x="689" y="48"/>
                    <a:pt x="517" y="48"/>
                  </a:cubicBezTo>
                  <a:cubicBezTo>
                    <a:pt x="344" y="48"/>
                    <a:pt x="171" y="3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7;p33">
              <a:extLst>
                <a:ext uri="{FF2B5EF4-FFF2-40B4-BE49-F238E27FC236}">
                  <a16:creationId xmlns:a16="http://schemas.microsoft.com/office/drawing/2014/main" id="{40FB8B9B-E91B-E9D3-1AC1-D2FE378E3B2B}"/>
                </a:ext>
              </a:extLst>
            </p:cNvPr>
            <p:cNvSpPr/>
            <p:nvPr/>
          </p:nvSpPr>
          <p:spPr>
            <a:xfrm flipH="1">
              <a:off x="8136157" y="2876293"/>
              <a:ext cx="134447" cy="162929"/>
            </a:xfrm>
            <a:custGeom>
              <a:avLst/>
              <a:gdLst/>
              <a:ahLst/>
              <a:cxnLst/>
              <a:rect l="l" t="t" r="r" b="b"/>
              <a:pathLst>
                <a:path w="3597" h="4359" extrusionOk="0">
                  <a:moveTo>
                    <a:pt x="0" y="1"/>
                  </a:moveTo>
                  <a:lnTo>
                    <a:pt x="0" y="3401"/>
                  </a:lnTo>
                  <a:cubicBezTo>
                    <a:pt x="2" y="3494"/>
                    <a:pt x="27" y="3587"/>
                    <a:pt x="72" y="3668"/>
                  </a:cubicBezTo>
                  <a:cubicBezTo>
                    <a:pt x="201" y="3903"/>
                    <a:pt x="495" y="4102"/>
                    <a:pt x="886" y="4224"/>
                  </a:cubicBezTo>
                  <a:cubicBezTo>
                    <a:pt x="1000" y="4261"/>
                    <a:pt x="1116" y="4289"/>
                    <a:pt x="1234" y="4309"/>
                  </a:cubicBezTo>
                  <a:cubicBezTo>
                    <a:pt x="1421" y="4342"/>
                    <a:pt x="1610" y="4358"/>
                    <a:pt x="1799" y="4358"/>
                  </a:cubicBezTo>
                  <a:cubicBezTo>
                    <a:pt x="2683" y="4358"/>
                    <a:pt x="3416" y="4019"/>
                    <a:pt x="3568" y="3574"/>
                  </a:cubicBezTo>
                  <a:cubicBezTo>
                    <a:pt x="3587" y="3517"/>
                    <a:pt x="3597" y="3459"/>
                    <a:pt x="3597" y="3401"/>
                  </a:cubicBezTo>
                  <a:lnTo>
                    <a:pt x="3597" y="1"/>
                  </a:lnTo>
                  <a:cubicBezTo>
                    <a:pt x="3597" y="529"/>
                    <a:pt x="2792" y="956"/>
                    <a:pt x="1799" y="956"/>
                  </a:cubicBezTo>
                  <a:cubicBezTo>
                    <a:pt x="805" y="956"/>
                    <a:pt x="0" y="52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8;p33">
              <a:extLst>
                <a:ext uri="{FF2B5EF4-FFF2-40B4-BE49-F238E27FC236}">
                  <a16:creationId xmlns:a16="http://schemas.microsoft.com/office/drawing/2014/main" id="{28921157-5219-6CEB-5EFF-F6B30D39739F}"/>
                </a:ext>
              </a:extLst>
            </p:cNvPr>
            <p:cNvSpPr/>
            <p:nvPr/>
          </p:nvSpPr>
          <p:spPr>
            <a:xfrm flipH="1">
              <a:off x="8136157" y="2843700"/>
              <a:ext cx="134447" cy="68326"/>
            </a:xfrm>
            <a:custGeom>
              <a:avLst/>
              <a:gdLst/>
              <a:ahLst/>
              <a:cxnLst/>
              <a:rect l="l" t="t" r="r" b="b"/>
              <a:pathLst>
                <a:path w="3597" h="1828" extrusionOk="0">
                  <a:moveTo>
                    <a:pt x="2542" y="0"/>
                  </a:moveTo>
                  <a:lnTo>
                    <a:pt x="2542" y="566"/>
                  </a:lnTo>
                  <a:cubicBezTo>
                    <a:pt x="2540" y="798"/>
                    <a:pt x="2188" y="987"/>
                    <a:pt x="1750" y="987"/>
                  </a:cubicBezTo>
                  <a:cubicBezTo>
                    <a:pt x="1313" y="987"/>
                    <a:pt x="959" y="798"/>
                    <a:pt x="959" y="566"/>
                  </a:cubicBezTo>
                  <a:lnTo>
                    <a:pt x="959" y="25"/>
                  </a:lnTo>
                  <a:cubicBezTo>
                    <a:pt x="390" y="186"/>
                    <a:pt x="0" y="505"/>
                    <a:pt x="0" y="871"/>
                  </a:cubicBezTo>
                  <a:cubicBezTo>
                    <a:pt x="0" y="1399"/>
                    <a:pt x="805" y="1828"/>
                    <a:pt x="1799" y="1828"/>
                  </a:cubicBezTo>
                  <a:cubicBezTo>
                    <a:pt x="2792" y="1828"/>
                    <a:pt x="3597" y="1399"/>
                    <a:pt x="3597" y="871"/>
                  </a:cubicBezTo>
                  <a:cubicBezTo>
                    <a:pt x="3597" y="484"/>
                    <a:pt x="3164" y="151"/>
                    <a:pt x="2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9;p33">
              <a:extLst>
                <a:ext uri="{FF2B5EF4-FFF2-40B4-BE49-F238E27FC236}">
                  <a16:creationId xmlns:a16="http://schemas.microsoft.com/office/drawing/2014/main" id="{0FC907AE-00E0-D154-31CF-B6CECD6BAAAF}"/>
                </a:ext>
              </a:extLst>
            </p:cNvPr>
            <p:cNvSpPr/>
            <p:nvPr/>
          </p:nvSpPr>
          <p:spPr>
            <a:xfrm flipH="1">
              <a:off x="8136157" y="2366314"/>
              <a:ext cx="134447" cy="55692"/>
            </a:xfrm>
            <a:custGeom>
              <a:avLst/>
              <a:gdLst/>
              <a:ahLst/>
              <a:cxnLst/>
              <a:rect l="l" t="t" r="r" b="b"/>
              <a:pathLst>
                <a:path w="3597" h="1490" extrusionOk="0">
                  <a:moveTo>
                    <a:pt x="0" y="0"/>
                  </a:moveTo>
                  <a:lnTo>
                    <a:pt x="0" y="533"/>
                  </a:lnTo>
                  <a:cubicBezTo>
                    <a:pt x="0" y="957"/>
                    <a:pt x="519" y="1315"/>
                    <a:pt x="1234" y="1442"/>
                  </a:cubicBezTo>
                  <a:cubicBezTo>
                    <a:pt x="1420" y="1474"/>
                    <a:pt x="1609" y="1490"/>
                    <a:pt x="1798" y="1490"/>
                  </a:cubicBezTo>
                  <a:cubicBezTo>
                    <a:pt x="1954" y="1490"/>
                    <a:pt x="2110" y="1479"/>
                    <a:pt x="2265" y="1457"/>
                  </a:cubicBezTo>
                  <a:cubicBezTo>
                    <a:pt x="3032" y="1348"/>
                    <a:pt x="3597" y="975"/>
                    <a:pt x="3597" y="533"/>
                  </a:cubicBezTo>
                  <a:lnTo>
                    <a:pt x="3597" y="0"/>
                  </a:lnTo>
                  <a:cubicBezTo>
                    <a:pt x="3597" y="528"/>
                    <a:pt x="2792" y="955"/>
                    <a:pt x="1799" y="955"/>
                  </a:cubicBezTo>
                  <a:cubicBezTo>
                    <a:pt x="805" y="955"/>
                    <a:pt x="0" y="52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0;p33">
              <a:extLst>
                <a:ext uri="{FF2B5EF4-FFF2-40B4-BE49-F238E27FC236}">
                  <a16:creationId xmlns:a16="http://schemas.microsoft.com/office/drawing/2014/main" id="{51F7B1A6-A5AC-079D-7E02-8EE074ED5A33}"/>
                </a:ext>
              </a:extLst>
            </p:cNvPr>
            <p:cNvSpPr/>
            <p:nvPr/>
          </p:nvSpPr>
          <p:spPr>
            <a:xfrm flipH="1">
              <a:off x="8136157" y="2335553"/>
              <a:ext cx="134447" cy="66495"/>
            </a:xfrm>
            <a:custGeom>
              <a:avLst/>
              <a:gdLst/>
              <a:ahLst/>
              <a:cxnLst/>
              <a:rect l="l" t="t" r="r" b="b"/>
              <a:pathLst>
                <a:path w="3597" h="1779" extrusionOk="0">
                  <a:moveTo>
                    <a:pt x="2717" y="0"/>
                  </a:moveTo>
                  <a:lnTo>
                    <a:pt x="2717" y="739"/>
                  </a:lnTo>
                  <a:cubicBezTo>
                    <a:pt x="2717" y="1023"/>
                    <a:pt x="2284" y="1254"/>
                    <a:pt x="1750" y="1254"/>
                  </a:cubicBezTo>
                  <a:cubicBezTo>
                    <a:pt x="1216" y="1254"/>
                    <a:pt x="784" y="1023"/>
                    <a:pt x="784" y="739"/>
                  </a:cubicBezTo>
                  <a:lnTo>
                    <a:pt x="784" y="33"/>
                  </a:lnTo>
                  <a:cubicBezTo>
                    <a:pt x="310" y="206"/>
                    <a:pt x="0" y="495"/>
                    <a:pt x="0" y="823"/>
                  </a:cubicBezTo>
                  <a:cubicBezTo>
                    <a:pt x="0" y="1351"/>
                    <a:pt x="805" y="1778"/>
                    <a:pt x="1799" y="1778"/>
                  </a:cubicBezTo>
                  <a:cubicBezTo>
                    <a:pt x="2792" y="1778"/>
                    <a:pt x="3597" y="1351"/>
                    <a:pt x="3597" y="823"/>
                  </a:cubicBezTo>
                  <a:cubicBezTo>
                    <a:pt x="3597" y="474"/>
                    <a:pt x="3244" y="167"/>
                    <a:pt x="2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1;p33">
              <a:extLst>
                <a:ext uri="{FF2B5EF4-FFF2-40B4-BE49-F238E27FC236}">
                  <a16:creationId xmlns:a16="http://schemas.microsoft.com/office/drawing/2014/main" id="{A43A2DFD-5578-2CB6-AA3D-7403291264DF}"/>
                </a:ext>
              </a:extLst>
            </p:cNvPr>
            <p:cNvSpPr/>
            <p:nvPr/>
          </p:nvSpPr>
          <p:spPr>
            <a:xfrm flipH="1">
              <a:off x="8169012" y="2295260"/>
              <a:ext cx="72325" cy="87164"/>
            </a:xfrm>
            <a:custGeom>
              <a:avLst/>
              <a:gdLst/>
              <a:ahLst/>
              <a:cxnLst/>
              <a:rect l="l" t="t" r="r" b="b"/>
              <a:pathLst>
                <a:path w="1935" h="2332" extrusionOk="0">
                  <a:moveTo>
                    <a:pt x="1" y="0"/>
                  </a:moveTo>
                  <a:lnTo>
                    <a:pt x="1" y="1817"/>
                  </a:lnTo>
                  <a:cubicBezTo>
                    <a:pt x="1" y="2101"/>
                    <a:pt x="433" y="2332"/>
                    <a:pt x="967" y="2332"/>
                  </a:cubicBezTo>
                  <a:cubicBezTo>
                    <a:pt x="1501" y="2332"/>
                    <a:pt x="1934" y="2101"/>
                    <a:pt x="1934" y="1817"/>
                  </a:cubicBezTo>
                  <a:lnTo>
                    <a:pt x="1934" y="33"/>
                  </a:lnTo>
                  <a:cubicBezTo>
                    <a:pt x="1642" y="123"/>
                    <a:pt x="1338" y="168"/>
                    <a:pt x="1032" y="168"/>
                  </a:cubicBezTo>
                  <a:cubicBezTo>
                    <a:pt x="1027" y="168"/>
                    <a:pt x="1021" y="168"/>
                    <a:pt x="1016" y="168"/>
                  </a:cubicBezTo>
                  <a:cubicBezTo>
                    <a:pt x="640" y="168"/>
                    <a:pt x="289" y="10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2;p33">
              <a:extLst>
                <a:ext uri="{FF2B5EF4-FFF2-40B4-BE49-F238E27FC236}">
                  <a16:creationId xmlns:a16="http://schemas.microsoft.com/office/drawing/2014/main" id="{5EC5EF10-E0CA-3FDD-BBEB-E5998C401ACF}"/>
                </a:ext>
              </a:extLst>
            </p:cNvPr>
            <p:cNvSpPr/>
            <p:nvPr/>
          </p:nvSpPr>
          <p:spPr>
            <a:xfrm flipH="1">
              <a:off x="8175628" y="2808976"/>
              <a:ext cx="59131" cy="71615"/>
            </a:xfrm>
            <a:custGeom>
              <a:avLst/>
              <a:gdLst/>
              <a:ahLst/>
              <a:cxnLst/>
              <a:rect l="l" t="t" r="r" b="b"/>
              <a:pathLst>
                <a:path w="1582" h="1916" extrusionOk="0">
                  <a:moveTo>
                    <a:pt x="0" y="0"/>
                  </a:moveTo>
                  <a:lnTo>
                    <a:pt x="0" y="1495"/>
                  </a:lnTo>
                  <a:cubicBezTo>
                    <a:pt x="0" y="1727"/>
                    <a:pt x="354" y="1916"/>
                    <a:pt x="791" y="1916"/>
                  </a:cubicBezTo>
                  <a:cubicBezTo>
                    <a:pt x="1229" y="1916"/>
                    <a:pt x="1581" y="1727"/>
                    <a:pt x="1581" y="1495"/>
                  </a:cubicBezTo>
                  <a:lnTo>
                    <a:pt x="1581" y="0"/>
                  </a:lnTo>
                  <a:cubicBezTo>
                    <a:pt x="1581" y="232"/>
                    <a:pt x="1229" y="421"/>
                    <a:pt x="791" y="421"/>
                  </a:cubicBezTo>
                  <a:cubicBezTo>
                    <a:pt x="354" y="421"/>
                    <a:pt x="0" y="23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3;p33">
              <a:extLst>
                <a:ext uri="{FF2B5EF4-FFF2-40B4-BE49-F238E27FC236}">
                  <a16:creationId xmlns:a16="http://schemas.microsoft.com/office/drawing/2014/main" id="{D8AF1510-1EEC-09BB-3A7F-067421DD8ACC}"/>
                </a:ext>
              </a:extLst>
            </p:cNvPr>
            <p:cNvSpPr/>
            <p:nvPr/>
          </p:nvSpPr>
          <p:spPr>
            <a:xfrm flipH="1">
              <a:off x="8175628" y="2797015"/>
              <a:ext cx="59131" cy="27659"/>
            </a:xfrm>
            <a:custGeom>
              <a:avLst/>
              <a:gdLst/>
              <a:ahLst/>
              <a:cxnLst/>
              <a:rect l="l" t="t" r="r" b="b"/>
              <a:pathLst>
                <a:path w="1582" h="740" extrusionOk="0">
                  <a:moveTo>
                    <a:pt x="275" y="1"/>
                  </a:moveTo>
                  <a:cubicBezTo>
                    <a:pt x="108" y="77"/>
                    <a:pt x="0" y="191"/>
                    <a:pt x="0" y="319"/>
                  </a:cubicBezTo>
                  <a:cubicBezTo>
                    <a:pt x="0" y="550"/>
                    <a:pt x="354" y="739"/>
                    <a:pt x="791" y="739"/>
                  </a:cubicBezTo>
                  <a:cubicBezTo>
                    <a:pt x="1229" y="739"/>
                    <a:pt x="1581" y="550"/>
                    <a:pt x="1581" y="319"/>
                  </a:cubicBezTo>
                  <a:cubicBezTo>
                    <a:pt x="1581" y="191"/>
                    <a:pt x="1475" y="77"/>
                    <a:pt x="1306" y="1"/>
                  </a:cubicBezTo>
                  <a:lnTo>
                    <a:pt x="1306" y="191"/>
                  </a:lnTo>
                  <a:cubicBezTo>
                    <a:pt x="1306" y="343"/>
                    <a:pt x="1076" y="466"/>
                    <a:pt x="791" y="466"/>
                  </a:cubicBezTo>
                  <a:cubicBezTo>
                    <a:pt x="507" y="466"/>
                    <a:pt x="275" y="343"/>
                    <a:pt x="275" y="191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4;p33">
              <a:extLst>
                <a:ext uri="{FF2B5EF4-FFF2-40B4-BE49-F238E27FC236}">
                  <a16:creationId xmlns:a16="http://schemas.microsoft.com/office/drawing/2014/main" id="{20D314F2-F531-6635-5590-74E5102DDF11}"/>
                </a:ext>
              </a:extLst>
            </p:cNvPr>
            <p:cNvSpPr/>
            <p:nvPr/>
          </p:nvSpPr>
          <p:spPr>
            <a:xfrm flipH="1">
              <a:off x="8185907" y="2721849"/>
              <a:ext cx="38611" cy="92584"/>
            </a:xfrm>
            <a:custGeom>
              <a:avLst/>
              <a:gdLst/>
              <a:ahLst/>
              <a:cxnLst/>
              <a:rect l="l" t="t" r="r" b="b"/>
              <a:pathLst>
                <a:path w="1033" h="2477" extrusionOk="0">
                  <a:moveTo>
                    <a:pt x="1" y="0"/>
                  </a:moveTo>
                  <a:lnTo>
                    <a:pt x="1" y="2202"/>
                  </a:lnTo>
                  <a:cubicBezTo>
                    <a:pt x="1" y="2354"/>
                    <a:pt x="233" y="2477"/>
                    <a:pt x="517" y="2477"/>
                  </a:cubicBezTo>
                  <a:cubicBezTo>
                    <a:pt x="802" y="2477"/>
                    <a:pt x="1032" y="2354"/>
                    <a:pt x="1032" y="2202"/>
                  </a:cubicBezTo>
                  <a:lnTo>
                    <a:pt x="1032" y="0"/>
                  </a:lnTo>
                  <a:cubicBezTo>
                    <a:pt x="1032" y="152"/>
                    <a:pt x="802" y="275"/>
                    <a:pt x="517" y="275"/>
                  </a:cubicBezTo>
                  <a:cubicBezTo>
                    <a:pt x="233" y="275"/>
                    <a:pt x="1" y="15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5;p33">
              <a:extLst>
                <a:ext uri="{FF2B5EF4-FFF2-40B4-BE49-F238E27FC236}">
                  <a16:creationId xmlns:a16="http://schemas.microsoft.com/office/drawing/2014/main" id="{EB84E509-407E-B0FF-B89C-AB3911C8387F}"/>
                </a:ext>
              </a:extLst>
            </p:cNvPr>
            <p:cNvSpPr/>
            <p:nvPr/>
          </p:nvSpPr>
          <p:spPr>
            <a:xfrm flipH="1">
              <a:off x="8148155" y="3616218"/>
              <a:ext cx="114039" cy="54683"/>
            </a:xfrm>
            <a:custGeom>
              <a:avLst/>
              <a:gdLst/>
              <a:ahLst/>
              <a:cxnLst/>
              <a:rect l="l" t="t" r="r" b="b"/>
              <a:pathLst>
                <a:path w="3051" h="1463" extrusionOk="0">
                  <a:moveTo>
                    <a:pt x="1" y="0"/>
                  </a:moveTo>
                  <a:lnTo>
                    <a:pt x="1" y="651"/>
                  </a:lnTo>
                  <a:cubicBezTo>
                    <a:pt x="1" y="672"/>
                    <a:pt x="2" y="692"/>
                    <a:pt x="4" y="714"/>
                  </a:cubicBezTo>
                  <a:cubicBezTo>
                    <a:pt x="32" y="906"/>
                    <a:pt x="184" y="1080"/>
                    <a:pt x="421" y="1210"/>
                  </a:cubicBezTo>
                  <a:cubicBezTo>
                    <a:pt x="605" y="1308"/>
                    <a:pt x="804" y="1378"/>
                    <a:pt x="1009" y="1414"/>
                  </a:cubicBezTo>
                  <a:cubicBezTo>
                    <a:pt x="1179" y="1446"/>
                    <a:pt x="1352" y="1462"/>
                    <a:pt x="1525" y="1462"/>
                  </a:cubicBezTo>
                  <a:cubicBezTo>
                    <a:pt x="1697" y="1462"/>
                    <a:pt x="1870" y="1446"/>
                    <a:pt x="2040" y="1414"/>
                  </a:cubicBezTo>
                  <a:cubicBezTo>
                    <a:pt x="2065" y="1411"/>
                    <a:pt x="2087" y="1406"/>
                    <a:pt x="2110" y="1401"/>
                  </a:cubicBezTo>
                  <a:cubicBezTo>
                    <a:pt x="2226" y="1374"/>
                    <a:pt x="2340" y="1340"/>
                    <a:pt x="2451" y="1296"/>
                  </a:cubicBezTo>
                  <a:cubicBezTo>
                    <a:pt x="2646" y="1217"/>
                    <a:pt x="2804" y="1113"/>
                    <a:pt x="2908" y="993"/>
                  </a:cubicBezTo>
                  <a:cubicBezTo>
                    <a:pt x="2999" y="889"/>
                    <a:pt x="3050" y="773"/>
                    <a:pt x="3050" y="651"/>
                  </a:cubicBezTo>
                  <a:lnTo>
                    <a:pt x="3050" y="0"/>
                  </a:lnTo>
                  <a:cubicBezTo>
                    <a:pt x="3050" y="449"/>
                    <a:pt x="2368" y="811"/>
                    <a:pt x="1525" y="811"/>
                  </a:cubicBezTo>
                  <a:cubicBezTo>
                    <a:pt x="683" y="811"/>
                    <a:pt x="1" y="44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6;p33">
              <a:extLst>
                <a:ext uri="{FF2B5EF4-FFF2-40B4-BE49-F238E27FC236}">
                  <a16:creationId xmlns:a16="http://schemas.microsoft.com/office/drawing/2014/main" id="{E93D5FA4-36C4-3375-6841-FA7A67F19CA3}"/>
                </a:ext>
              </a:extLst>
            </p:cNvPr>
            <p:cNvSpPr/>
            <p:nvPr/>
          </p:nvSpPr>
          <p:spPr>
            <a:xfrm flipH="1">
              <a:off x="8148155" y="3616218"/>
              <a:ext cx="37" cy="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F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27;p33">
              <a:extLst>
                <a:ext uri="{FF2B5EF4-FFF2-40B4-BE49-F238E27FC236}">
                  <a16:creationId xmlns:a16="http://schemas.microsoft.com/office/drawing/2014/main" id="{B72A72D2-BBA2-9D96-E590-F7E44DB65C4D}"/>
                </a:ext>
              </a:extLst>
            </p:cNvPr>
            <p:cNvSpPr/>
            <p:nvPr/>
          </p:nvSpPr>
          <p:spPr>
            <a:xfrm flipH="1">
              <a:off x="8262157" y="3616218"/>
              <a:ext cx="37" cy="3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3F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28;p33">
              <a:extLst>
                <a:ext uri="{FF2B5EF4-FFF2-40B4-BE49-F238E27FC236}">
                  <a16:creationId xmlns:a16="http://schemas.microsoft.com/office/drawing/2014/main" id="{2161BBC2-A577-8E9D-4B25-D16E0F1DA58C}"/>
                </a:ext>
              </a:extLst>
            </p:cNvPr>
            <p:cNvSpPr/>
            <p:nvPr/>
          </p:nvSpPr>
          <p:spPr>
            <a:xfrm flipH="1">
              <a:off x="8148155" y="3587661"/>
              <a:ext cx="114039" cy="58907"/>
            </a:xfrm>
            <a:custGeom>
              <a:avLst/>
              <a:gdLst/>
              <a:ahLst/>
              <a:cxnLst/>
              <a:rect l="l" t="t" r="r" b="b"/>
              <a:pathLst>
                <a:path w="3051" h="1576" extrusionOk="0">
                  <a:moveTo>
                    <a:pt x="1009" y="1"/>
                  </a:moveTo>
                  <a:cubicBezTo>
                    <a:pt x="421" y="113"/>
                    <a:pt x="1" y="413"/>
                    <a:pt x="1" y="764"/>
                  </a:cubicBezTo>
                  <a:cubicBezTo>
                    <a:pt x="1" y="1213"/>
                    <a:pt x="683" y="1575"/>
                    <a:pt x="1525" y="1575"/>
                  </a:cubicBezTo>
                  <a:cubicBezTo>
                    <a:pt x="2368" y="1575"/>
                    <a:pt x="3050" y="1213"/>
                    <a:pt x="3050" y="764"/>
                  </a:cubicBezTo>
                  <a:cubicBezTo>
                    <a:pt x="3050" y="413"/>
                    <a:pt x="2630" y="113"/>
                    <a:pt x="2040" y="1"/>
                  </a:cubicBezTo>
                  <a:lnTo>
                    <a:pt x="2040" y="744"/>
                  </a:lnTo>
                  <a:lnTo>
                    <a:pt x="2039" y="744"/>
                  </a:lnTo>
                  <a:cubicBezTo>
                    <a:pt x="2040" y="751"/>
                    <a:pt x="2040" y="757"/>
                    <a:pt x="2040" y="764"/>
                  </a:cubicBezTo>
                  <a:cubicBezTo>
                    <a:pt x="2040" y="916"/>
                    <a:pt x="1810" y="1039"/>
                    <a:pt x="1525" y="1039"/>
                  </a:cubicBezTo>
                  <a:cubicBezTo>
                    <a:pt x="1241" y="1039"/>
                    <a:pt x="1009" y="916"/>
                    <a:pt x="1009" y="764"/>
                  </a:cubicBezTo>
                  <a:cubicBezTo>
                    <a:pt x="1009" y="757"/>
                    <a:pt x="1011" y="751"/>
                    <a:pt x="1012" y="744"/>
                  </a:cubicBezTo>
                  <a:lnTo>
                    <a:pt x="1009" y="744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9;p33">
              <a:extLst>
                <a:ext uri="{FF2B5EF4-FFF2-40B4-BE49-F238E27FC236}">
                  <a16:creationId xmlns:a16="http://schemas.microsoft.com/office/drawing/2014/main" id="{FA588614-5ED4-3240-DF13-F9B02F327F78}"/>
                </a:ext>
              </a:extLst>
            </p:cNvPr>
            <p:cNvSpPr/>
            <p:nvPr/>
          </p:nvSpPr>
          <p:spPr>
            <a:xfrm flipH="1">
              <a:off x="8136082" y="2245809"/>
              <a:ext cx="114674" cy="55730"/>
            </a:xfrm>
            <a:custGeom>
              <a:avLst/>
              <a:gdLst/>
              <a:ahLst/>
              <a:cxnLst/>
              <a:rect l="l" t="t" r="r" b="b"/>
              <a:pathLst>
                <a:path w="3068" h="1491" extrusionOk="0">
                  <a:moveTo>
                    <a:pt x="3067" y="0"/>
                  </a:moveTo>
                  <a:cubicBezTo>
                    <a:pt x="3066" y="529"/>
                    <a:pt x="2261" y="957"/>
                    <a:pt x="1268" y="957"/>
                  </a:cubicBezTo>
                  <a:cubicBezTo>
                    <a:pt x="1039" y="957"/>
                    <a:pt x="809" y="933"/>
                    <a:pt x="585" y="885"/>
                  </a:cubicBezTo>
                  <a:lnTo>
                    <a:pt x="1" y="1212"/>
                  </a:lnTo>
                  <a:cubicBezTo>
                    <a:pt x="82" y="1255"/>
                    <a:pt x="166" y="1292"/>
                    <a:pt x="253" y="1323"/>
                  </a:cubicBezTo>
                  <a:cubicBezTo>
                    <a:pt x="542" y="1429"/>
                    <a:pt x="892" y="1491"/>
                    <a:pt x="1269" y="1491"/>
                  </a:cubicBezTo>
                  <a:cubicBezTo>
                    <a:pt x="1275" y="1491"/>
                    <a:pt x="1280" y="1491"/>
                    <a:pt x="1286" y="1491"/>
                  </a:cubicBezTo>
                  <a:cubicBezTo>
                    <a:pt x="1591" y="1491"/>
                    <a:pt x="1895" y="1446"/>
                    <a:pt x="2186" y="1356"/>
                  </a:cubicBezTo>
                  <a:cubicBezTo>
                    <a:pt x="2715" y="1191"/>
                    <a:pt x="3067" y="885"/>
                    <a:pt x="3067" y="535"/>
                  </a:cubicBezTo>
                  <a:lnTo>
                    <a:pt x="30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30;p33">
              <a:extLst>
                <a:ext uri="{FF2B5EF4-FFF2-40B4-BE49-F238E27FC236}">
                  <a16:creationId xmlns:a16="http://schemas.microsoft.com/office/drawing/2014/main" id="{78EC0B59-0911-3553-A9C0-ACF714284966}"/>
                </a:ext>
              </a:extLst>
            </p:cNvPr>
            <p:cNvSpPr/>
            <p:nvPr/>
          </p:nvSpPr>
          <p:spPr>
            <a:xfrm flipH="1">
              <a:off x="8136157" y="2230410"/>
              <a:ext cx="92808" cy="51207"/>
            </a:xfrm>
            <a:custGeom>
              <a:avLst/>
              <a:gdLst/>
              <a:ahLst/>
              <a:cxnLst/>
              <a:rect l="l" t="t" r="r" b="b"/>
              <a:pathLst>
                <a:path w="2483" h="1370" extrusionOk="0">
                  <a:moveTo>
                    <a:pt x="2307" y="0"/>
                  </a:moveTo>
                  <a:lnTo>
                    <a:pt x="1" y="1297"/>
                  </a:lnTo>
                  <a:cubicBezTo>
                    <a:pt x="226" y="1345"/>
                    <a:pt x="454" y="1369"/>
                    <a:pt x="685" y="1369"/>
                  </a:cubicBezTo>
                  <a:cubicBezTo>
                    <a:pt x="1678" y="1369"/>
                    <a:pt x="2483" y="941"/>
                    <a:pt x="2483" y="412"/>
                  </a:cubicBezTo>
                  <a:cubicBezTo>
                    <a:pt x="2483" y="265"/>
                    <a:pt x="2420" y="126"/>
                    <a:pt x="2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31;p33">
              <a:extLst>
                <a:ext uri="{FF2B5EF4-FFF2-40B4-BE49-F238E27FC236}">
                  <a16:creationId xmlns:a16="http://schemas.microsoft.com/office/drawing/2014/main" id="{4099F25C-1606-D90D-619D-7AD352147523}"/>
                </a:ext>
              </a:extLst>
            </p:cNvPr>
            <p:cNvSpPr/>
            <p:nvPr/>
          </p:nvSpPr>
          <p:spPr>
            <a:xfrm flipH="1">
              <a:off x="7858218" y="3618722"/>
              <a:ext cx="27211" cy="26314"/>
            </a:xfrm>
            <a:custGeom>
              <a:avLst/>
              <a:gdLst/>
              <a:ahLst/>
              <a:cxnLst/>
              <a:rect l="l" t="t" r="r" b="b"/>
              <a:pathLst>
                <a:path w="728" h="704" extrusionOk="0">
                  <a:moveTo>
                    <a:pt x="352" y="0"/>
                  </a:moveTo>
                  <a:cubicBezTo>
                    <a:pt x="197" y="0"/>
                    <a:pt x="57" y="104"/>
                    <a:pt x="15" y="259"/>
                  </a:cubicBezTo>
                  <a:cubicBezTo>
                    <a:pt x="7" y="289"/>
                    <a:pt x="2" y="319"/>
                    <a:pt x="2" y="350"/>
                  </a:cubicBezTo>
                  <a:cubicBezTo>
                    <a:pt x="0" y="536"/>
                    <a:pt x="145" y="690"/>
                    <a:pt x="328" y="703"/>
                  </a:cubicBezTo>
                  <a:cubicBezTo>
                    <a:pt x="337" y="704"/>
                    <a:pt x="345" y="704"/>
                    <a:pt x="354" y="704"/>
                  </a:cubicBezTo>
                  <a:cubicBezTo>
                    <a:pt x="529" y="704"/>
                    <a:pt x="679" y="575"/>
                    <a:pt x="702" y="400"/>
                  </a:cubicBezTo>
                  <a:cubicBezTo>
                    <a:pt x="727" y="216"/>
                    <a:pt x="606" y="44"/>
                    <a:pt x="424" y="8"/>
                  </a:cubicBezTo>
                  <a:cubicBezTo>
                    <a:pt x="400" y="3"/>
                    <a:pt x="376" y="0"/>
                    <a:pt x="3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32;p33">
              <a:extLst>
                <a:ext uri="{FF2B5EF4-FFF2-40B4-BE49-F238E27FC236}">
                  <a16:creationId xmlns:a16="http://schemas.microsoft.com/office/drawing/2014/main" id="{D92E6657-AB60-090A-97BD-030FB6104E27}"/>
                </a:ext>
              </a:extLst>
            </p:cNvPr>
            <p:cNvSpPr/>
            <p:nvPr/>
          </p:nvSpPr>
          <p:spPr>
            <a:xfrm flipH="1">
              <a:off x="7809216" y="1969664"/>
              <a:ext cx="150" cy="187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solidFill>
              <a:srgbClr val="3F3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33;p33">
              <a:extLst>
                <a:ext uri="{FF2B5EF4-FFF2-40B4-BE49-F238E27FC236}">
                  <a16:creationId xmlns:a16="http://schemas.microsoft.com/office/drawing/2014/main" id="{F101584C-C933-10AC-D651-07D91E017AAD}"/>
                </a:ext>
              </a:extLst>
            </p:cNvPr>
            <p:cNvSpPr/>
            <p:nvPr/>
          </p:nvSpPr>
          <p:spPr>
            <a:xfrm flipH="1">
              <a:off x="7783052" y="1792345"/>
              <a:ext cx="110002" cy="176870"/>
            </a:xfrm>
            <a:custGeom>
              <a:avLst/>
              <a:gdLst/>
              <a:ahLst/>
              <a:cxnLst/>
              <a:rect l="l" t="t" r="r" b="b"/>
              <a:pathLst>
                <a:path w="2943" h="4732" extrusionOk="0">
                  <a:moveTo>
                    <a:pt x="662" y="0"/>
                  </a:moveTo>
                  <a:cubicBezTo>
                    <a:pt x="514" y="0"/>
                    <a:pt x="376" y="36"/>
                    <a:pt x="254" y="104"/>
                  </a:cubicBezTo>
                  <a:cubicBezTo>
                    <a:pt x="196" y="135"/>
                    <a:pt x="143" y="173"/>
                    <a:pt x="95" y="218"/>
                  </a:cubicBezTo>
                  <a:lnTo>
                    <a:pt x="1" y="284"/>
                  </a:lnTo>
                  <a:cubicBezTo>
                    <a:pt x="133" y="201"/>
                    <a:pt x="285" y="157"/>
                    <a:pt x="451" y="157"/>
                  </a:cubicBezTo>
                  <a:cubicBezTo>
                    <a:pt x="649" y="157"/>
                    <a:pt x="869" y="220"/>
                    <a:pt x="1099" y="352"/>
                  </a:cubicBezTo>
                  <a:cubicBezTo>
                    <a:pt x="2001" y="874"/>
                    <a:pt x="2733" y="2271"/>
                    <a:pt x="2733" y="3473"/>
                  </a:cubicBezTo>
                  <a:cubicBezTo>
                    <a:pt x="2733" y="4069"/>
                    <a:pt x="2552" y="4506"/>
                    <a:pt x="2261" y="4732"/>
                  </a:cubicBezTo>
                  <a:lnTo>
                    <a:pt x="2460" y="4583"/>
                  </a:lnTo>
                  <a:cubicBezTo>
                    <a:pt x="2758" y="4361"/>
                    <a:pt x="2943" y="3920"/>
                    <a:pt x="2943" y="3318"/>
                  </a:cubicBezTo>
                  <a:cubicBezTo>
                    <a:pt x="2943" y="2114"/>
                    <a:pt x="2211" y="716"/>
                    <a:pt x="1309" y="197"/>
                  </a:cubicBezTo>
                  <a:cubicBezTo>
                    <a:pt x="1079" y="63"/>
                    <a:pt x="861" y="0"/>
                    <a:pt x="66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34;p33">
              <a:extLst>
                <a:ext uri="{FF2B5EF4-FFF2-40B4-BE49-F238E27FC236}">
                  <a16:creationId xmlns:a16="http://schemas.microsoft.com/office/drawing/2014/main" id="{0C5B1319-301E-AEBC-E752-1B904B441A05}"/>
                </a:ext>
              </a:extLst>
            </p:cNvPr>
            <p:cNvSpPr/>
            <p:nvPr/>
          </p:nvSpPr>
          <p:spPr>
            <a:xfrm flipH="1">
              <a:off x="7790901" y="1798176"/>
              <a:ext cx="116356" cy="177506"/>
            </a:xfrm>
            <a:custGeom>
              <a:avLst/>
              <a:gdLst/>
              <a:ahLst/>
              <a:cxnLst/>
              <a:rect l="l" t="t" r="r" b="b"/>
              <a:pathLst>
                <a:path w="3113" h="4749" extrusionOk="0">
                  <a:moveTo>
                    <a:pt x="831" y="1"/>
                  </a:moveTo>
                  <a:cubicBezTo>
                    <a:pt x="665" y="1"/>
                    <a:pt x="513" y="45"/>
                    <a:pt x="381" y="128"/>
                  </a:cubicBezTo>
                  <a:cubicBezTo>
                    <a:pt x="222" y="229"/>
                    <a:pt x="91" y="388"/>
                    <a:pt x="0" y="597"/>
                  </a:cubicBezTo>
                  <a:cubicBezTo>
                    <a:pt x="89" y="484"/>
                    <a:pt x="207" y="397"/>
                    <a:pt x="339" y="344"/>
                  </a:cubicBezTo>
                  <a:cubicBezTo>
                    <a:pt x="479" y="233"/>
                    <a:pt x="647" y="174"/>
                    <a:pt x="834" y="174"/>
                  </a:cubicBezTo>
                  <a:cubicBezTo>
                    <a:pt x="1021" y="174"/>
                    <a:pt x="1228" y="233"/>
                    <a:pt x="1445" y="358"/>
                  </a:cubicBezTo>
                  <a:cubicBezTo>
                    <a:pt x="2296" y="850"/>
                    <a:pt x="2985" y="2168"/>
                    <a:pt x="2985" y="3302"/>
                  </a:cubicBezTo>
                  <a:cubicBezTo>
                    <a:pt x="2985" y="3988"/>
                    <a:pt x="2735" y="4448"/>
                    <a:pt x="2349" y="4599"/>
                  </a:cubicBezTo>
                  <a:cubicBezTo>
                    <a:pt x="2262" y="4668"/>
                    <a:pt x="2161" y="4718"/>
                    <a:pt x="2053" y="4744"/>
                  </a:cubicBezTo>
                  <a:cubicBezTo>
                    <a:pt x="2080" y="4747"/>
                    <a:pt x="2107" y="4748"/>
                    <a:pt x="2134" y="4748"/>
                  </a:cubicBezTo>
                  <a:cubicBezTo>
                    <a:pt x="2308" y="4748"/>
                    <a:pt x="2478" y="4694"/>
                    <a:pt x="2621" y="4590"/>
                  </a:cubicBezTo>
                  <a:lnTo>
                    <a:pt x="2624" y="4589"/>
                  </a:lnTo>
                  <a:lnTo>
                    <a:pt x="2643" y="4576"/>
                  </a:lnTo>
                  <a:cubicBezTo>
                    <a:pt x="2932" y="4350"/>
                    <a:pt x="3113" y="3913"/>
                    <a:pt x="3113" y="3317"/>
                  </a:cubicBezTo>
                  <a:cubicBezTo>
                    <a:pt x="3113" y="2115"/>
                    <a:pt x="2381" y="718"/>
                    <a:pt x="1480" y="196"/>
                  </a:cubicBezTo>
                  <a:cubicBezTo>
                    <a:pt x="1249" y="64"/>
                    <a:pt x="1030" y="1"/>
                    <a:pt x="831" y="1"/>
                  </a:cubicBezTo>
                  <a:close/>
                </a:path>
              </a:pathLst>
            </a:custGeom>
            <a:solidFill>
              <a:srgbClr val="6B5C5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35;p33">
              <a:extLst>
                <a:ext uri="{FF2B5EF4-FFF2-40B4-BE49-F238E27FC236}">
                  <a16:creationId xmlns:a16="http://schemas.microsoft.com/office/drawing/2014/main" id="{2A45B650-C3F7-C97C-3A0B-A3C22B3DBF3D}"/>
                </a:ext>
              </a:extLst>
            </p:cNvPr>
            <p:cNvSpPr/>
            <p:nvPr/>
          </p:nvSpPr>
          <p:spPr>
            <a:xfrm flipH="1">
              <a:off x="7795648" y="1804680"/>
              <a:ext cx="98938" cy="165395"/>
            </a:xfrm>
            <a:custGeom>
              <a:avLst/>
              <a:gdLst/>
              <a:ahLst/>
              <a:cxnLst/>
              <a:rect l="l" t="t" r="r" b="b"/>
              <a:pathLst>
                <a:path w="2647" h="4425" extrusionOk="0">
                  <a:moveTo>
                    <a:pt x="495" y="0"/>
                  </a:moveTo>
                  <a:cubicBezTo>
                    <a:pt x="308" y="0"/>
                    <a:pt x="140" y="59"/>
                    <a:pt x="0" y="170"/>
                  </a:cubicBezTo>
                  <a:cubicBezTo>
                    <a:pt x="91" y="134"/>
                    <a:pt x="188" y="116"/>
                    <a:pt x="291" y="116"/>
                  </a:cubicBezTo>
                  <a:cubicBezTo>
                    <a:pt x="479" y="116"/>
                    <a:pt x="685" y="176"/>
                    <a:pt x="903" y="300"/>
                  </a:cubicBezTo>
                  <a:cubicBezTo>
                    <a:pt x="1754" y="792"/>
                    <a:pt x="2444" y="2110"/>
                    <a:pt x="2444" y="3246"/>
                  </a:cubicBezTo>
                  <a:cubicBezTo>
                    <a:pt x="2444" y="3802"/>
                    <a:pt x="2279" y="4209"/>
                    <a:pt x="2009" y="4425"/>
                  </a:cubicBezTo>
                  <a:cubicBezTo>
                    <a:pt x="2396" y="4274"/>
                    <a:pt x="2646" y="3814"/>
                    <a:pt x="2646" y="3128"/>
                  </a:cubicBezTo>
                  <a:cubicBezTo>
                    <a:pt x="2646" y="1994"/>
                    <a:pt x="1957" y="676"/>
                    <a:pt x="1105" y="184"/>
                  </a:cubicBezTo>
                  <a:cubicBezTo>
                    <a:pt x="888" y="59"/>
                    <a:pt x="682" y="0"/>
                    <a:pt x="49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36;p33">
              <a:extLst>
                <a:ext uri="{FF2B5EF4-FFF2-40B4-BE49-F238E27FC236}">
                  <a16:creationId xmlns:a16="http://schemas.microsoft.com/office/drawing/2014/main" id="{512A2389-5A93-C423-68D1-21C04BE7A1D3}"/>
                </a:ext>
              </a:extLst>
            </p:cNvPr>
            <p:cNvSpPr/>
            <p:nvPr/>
          </p:nvSpPr>
          <p:spPr>
            <a:xfrm flipH="1">
              <a:off x="7803198" y="1809016"/>
              <a:ext cx="106974" cy="167414"/>
            </a:xfrm>
            <a:custGeom>
              <a:avLst/>
              <a:gdLst/>
              <a:ahLst/>
              <a:cxnLst/>
              <a:rect l="l" t="t" r="r" b="b"/>
              <a:pathLst>
                <a:path w="2862" h="4479" extrusionOk="0">
                  <a:moveTo>
                    <a:pt x="708" y="1"/>
                  </a:moveTo>
                  <a:cubicBezTo>
                    <a:pt x="604" y="1"/>
                    <a:pt x="507" y="19"/>
                    <a:pt x="416" y="54"/>
                  </a:cubicBezTo>
                  <a:cubicBezTo>
                    <a:pt x="283" y="107"/>
                    <a:pt x="166" y="194"/>
                    <a:pt x="78" y="307"/>
                  </a:cubicBezTo>
                  <a:cubicBezTo>
                    <a:pt x="50" y="342"/>
                    <a:pt x="25" y="378"/>
                    <a:pt x="0" y="415"/>
                  </a:cubicBezTo>
                  <a:lnTo>
                    <a:pt x="240" y="277"/>
                  </a:lnTo>
                  <a:lnTo>
                    <a:pt x="242" y="279"/>
                  </a:lnTo>
                  <a:cubicBezTo>
                    <a:pt x="365" y="194"/>
                    <a:pt x="508" y="149"/>
                    <a:pt x="667" y="149"/>
                  </a:cubicBezTo>
                  <a:cubicBezTo>
                    <a:pt x="841" y="149"/>
                    <a:pt x="1033" y="204"/>
                    <a:pt x="1235" y="320"/>
                  </a:cubicBezTo>
                  <a:cubicBezTo>
                    <a:pt x="2035" y="782"/>
                    <a:pt x="2684" y="2022"/>
                    <a:pt x="2684" y="3088"/>
                  </a:cubicBezTo>
                  <a:cubicBezTo>
                    <a:pt x="2684" y="3615"/>
                    <a:pt x="2525" y="3997"/>
                    <a:pt x="2270" y="4199"/>
                  </a:cubicBezTo>
                  <a:lnTo>
                    <a:pt x="2270" y="4201"/>
                  </a:lnTo>
                  <a:lnTo>
                    <a:pt x="2264" y="4204"/>
                  </a:lnTo>
                  <a:cubicBezTo>
                    <a:pt x="2247" y="4216"/>
                    <a:pt x="2229" y="4223"/>
                    <a:pt x="2212" y="4234"/>
                  </a:cubicBezTo>
                  <a:lnTo>
                    <a:pt x="1805" y="4469"/>
                  </a:lnTo>
                  <a:cubicBezTo>
                    <a:pt x="1846" y="4476"/>
                    <a:pt x="1888" y="4479"/>
                    <a:pt x="1930" y="4479"/>
                  </a:cubicBezTo>
                  <a:cubicBezTo>
                    <a:pt x="1996" y="4479"/>
                    <a:pt x="2063" y="4471"/>
                    <a:pt x="2129" y="4454"/>
                  </a:cubicBezTo>
                  <a:cubicBezTo>
                    <a:pt x="2237" y="4428"/>
                    <a:pt x="2338" y="4378"/>
                    <a:pt x="2426" y="4309"/>
                  </a:cubicBezTo>
                  <a:cubicBezTo>
                    <a:pt x="2694" y="4093"/>
                    <a:pt x="2861" y="3686"/>
                    <a:pt x="2861" y="3130"/>
                  </a:cubicBezTo>
                  <a:cubicBezTo>
                    <a:pt x="2861" y="1994"/>
                    <a:pt x="2171" y="676"/>
                    <a:pt x="1320" y="184"/>
                  </a:cubicBezTo>
                  <a:cubicBezTo>
                    <a:pt x="1102" y="60"/>
                    <a:pt x="896" y="1"/>
                    <a:pt x="708" y="1"/>
                  </a:cubicBezTo>
                  <a:close/>
                </a:path>
              </a:pathLst>
            </a:custGeom>
            <a:solidFill>
              <a:srgbClr val="3F353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37;p33">
              <a:extLst>
                <a:ext uri="{FF2B5EF4-FFF2-40B4-BE49-F238E27FC236}">
                  <a16:creationId xmlns:a16="http://schemas.microsoft.com/office/drawing/2014/main" id="{4D4574DB-E16A-5C0B-999A-666B4495E3DA}"/>
                </a:ext>
              </a:extLst>
            </p:cNvPr>
            <p:cNvSpPr/>
            <p:nvPr/>
          </p:nvSpPr>
          <p:spPr>
            <a:xfrm flipH="1">
              <a:off x="7809777" y="1814585"/>
              <a:ext cx="156238" cy="195297"/>
            </a:xfrm>
            <a:custGeom>
              <a:avLst/>
              <a:gdLst/>
              <a:ahLst/>
              <a:cxnLst/>
              <a:rect l="l" t="t" r="r" b="b"/>
              <a:pathLst>
                <a:path w="4180" h="5225" extrusionOk="0">
                  <a:moveTo>
                    <a:pt x="2162" y="0"/>
                  </a:moveTo>
                  <a:cubicBezTo>
                    <a:pt x="2004" y="0"/>
                    <a:pt x="1861" y="45"/>
                    <a:pt x="1738" y="130"/>
                  </a:cubicBezTo>
                  <a:lnTo>
                    <a:pt x="1736" y="128"/>
                  </a:lnTo>
                  <a:lnTo>
                    <a:pt x="1498" y="267"/>
                  </a:lnTo>
                  <a:lnTo>
                    <a:pt x="1" y="1136"/>
                  </a:lnTo>
                  <a:lnTo>
                    <a:pt x="1741" y="2262"/>
                  </a:lnTo>
                  <a:lnTo>
                    <a:pt x="1741" y="5224"/>
                  </a:lnTo>
                  <a:lnTo>
                    <a:pt x="3302" y="4322"/>
                  </a:lnTo>
                  <a:lnTo>
                    <a:pt x="3708" y="4085"/>
                  </a:lnTo>
                  <a:cubicBezTo>
                    <a:pt x="3724" y="4074"/>
                    <a:pt x="3743" y="4067"/>
                    <a:pt x="3759" y="4055"/>
                  </a:cubicBezTo>
                  <a:lnTo>
                    <a:pt x="3766" y="4052"/>
                  </a:lnTo>
                  <a:lnTo>
                    <a:pt x="3766" y="4050"/>
                  </a:lnTo>
                  <a:cubicBezTo>
                    <a:pt x="4021" y="3848"/>
                    <a:pt x="4180" y="3466"/>
                    <a:pt x="4180" y="2939"/>
                  </a:cubicBezTo>
                  <a:cubicBezTo>
                    <a:pt x="4180" y="1873"/>
                    <a:pt x="3531" y="635"/>
                    <a:pt x="2731" y="171"/>
                  </a:cubicBezTo>
                  <a:cubicBezTo>
                    <a:pt x="2529" y="55"/>
                    <a:pt x="2337" y="0"/>
                    <a:pt x="2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38;p33">
              <a:extLst>
                <a:ext uri="{FF2B5EF4-FFF2-40B4-BE49-F238E27FC236}">
                  <a16:creationId xmlns:a16="http://schemas.microsoft.com/office/drawing/2014/main" id="{AE458A49-664F-9EC0-7889-5DC84692EDA1}"/>
                </a:ext>
              </a:extLst>
            </p:cNvPr>
            <p:cNvSpPr/>
            <p:nvPr/>
          </p:nvSpPr>
          <p:spPr>
            <a:xfrm flipH="1">
              <a:off x="7906996" y="1733476"/>
              <a:ext cx="53300" cy="61673"/>
            </a:xfrm>
            <a:custGeom>
              <a:avLst/>
              <a:gdLst/>
              <a:ahLst/>
              <a:cxnLst/>
              <a:rect l="l" t="t" r="r" b="b"/>
              <a:pathLst>
                <a:path w="1426" h="1650" extrusionOk="0">
                  <a:moveTo>
                    <a:pt x="700" y="0"/>
                  </a:moveTo>
                  <a:cubicBezTo>
                    <a:pt x="515" y="0"/>
                    <a:pt x="285" y="63"/>
                    <a:pt x="0" y="222"/>
                  </a:cubicBezTo>
                  <a:cubicBezTo>
                    <a:pt x="34" y="207"/>
                    <a:pt x="70" y="200"/>
                    <a:pt x="108" y="200"/>
                  </a:cubicBezTo>
                  <a:cubicBezTo>
                    <a:pt x="170" y="200"/>
                    <a:pt x="239" y="220"/>
                    <a:pt x="311" y="262"/>
                  </a:cubicBezTo>
                  <a:cubicBezTo>
                    <a:pt x="598" y="427"/>
                    <a:pt x="830" y="871"/>
                    <a:pt x="830" y="1253"/>
                  </a:cubicBezTo>
                  <a:cubicBezTo>
                    <a:pt x="830" y="1440"/>
                    <a:pt x="773" y="1576"/>
                    <a:pt x="682" y="1649"/>
                  </a:cubicBezTo>
                  <a:cubicBezTo>
                    <a:pt x="1048" y="1434"/>
                    <a:pt x="1426" y="1144"/>
                    <a:pt x="1356" y="603"/>
                  </a:cubicBezTo>
                  <a:cubicBezTo>
                    <a:pt x="1325" y="356"/>
                    <a:pt x="1143" y="0"/>
                    <a:pt x="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39;p33">
              <a:extLst>
                <a:ext uri="{FF2B5EF4-FFF2-40B4-BE49-F238E27FC236}">
                  <a16:creationId xmlns:a16="http://schemas.microsoft.com/office/drawing/2014/main" id="{E7E2A66C-DE4A-17EF-5E8A-84E6B3BA8426}"/>
                </a:ext>
              </a:extLst>
            </p:cNvPr>
            <p:cNvSpPr/>
            <p:nvPr/>
          </p:nvSpPr>
          <p:spPr>
            <a:xfrm flipH="1">
              <a:off x="7968332" y="1732392"/>
              <a:ext cx="224" cy="187"/>
            </a:xfrm>
            <a:custGeom>
              <a:avLst/>
              <a:gdLst/>
              <a:ahLst/>
              <a:cxnLst/>
              <a:rect l="l" t="t" r="r" b="b"/>
              <a:pathLst>
                <a:path w="6" h="5" fill="none" extrusionOk="0">
                  <a:moveTo>
                    <a:pt x="1" y="4"/>
                  </a:moveTo>
                  <a:lnTo>
                    <a:pt x="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0;p33">
              <a:extLst>
                <a:ext uri="{FF2B5EF4-FFF2-40B4-BE49-F238E27FC236}">
                  <a16:creationId xmlns:a16="http://schemas.microsoft.com/office/drawing/2014/main" id="{E64E422B-F2F0-D9E0-EB54-D159D3D1CC06}"/>
                </a:ext>
              </a:extLst>
            </p:cNvPr>
            <p:cNvSpPr/>
            <p:nvPr/>
          </p:nvSpPr>
          <p:spPr>
            <a:xfrm flipH="1">
              <a:off x="7929198" y="1740914"/>
              <a:ext cx="100919" cy="78119"/>
            </a:xfrm>
            <a:custGeom>
              <a:avLst/>
              <a:gdLst/>
              <a:ahLst/>
              <a:cxnLst/>
              <a:rect l="l" t="t" r="r" b="b"/>
              <a:pathLst>
                <a:path w="2700" h="2090" extrusionOk="0">
                  <a:moveTo>
                    <a:pt x="1976" y="1"/>
                  </a:moveTo>
                  <a:cubicBezTo>
                    <a:pt x="1938" y="1"/>
                    <a:pt x="1903" y="8"/>
                    <a:pt x="1870" y="23"/>
                  </a:cubicBezTo>
                  <a:cubicBezTo>
                    <a:pt x="1852" y="29"/>
                    <a:pt x="1833" y="39"/>
                    <a:pt x="1818" y="51"/>
                  </a:cubicBezTo>
                  <a:lnTo>
                    <a:pt x="1812" y="54"/>
                  </a:lnTo>
                  <a:lnTo>
                    <a:pt x="0" y="1097"/>
                  </a:lnTo>
                  <a:lnTo>
                    <a:pt x="1444" y="1932"/>
                  </a:lnTo>
                  <a:lnTo>
                    <a:pt x="1443" y="2089"/>
                  </a:lnTo>
                  <a:lnTo>
                    <a:pt x="1443" y="2089"/>
                  </a:lnTo>
                  <a:lnTo>
                    <a:pt x="2514" y="1473"/>
                  </a:lnTo>
                  <a:cubicBezTo>
                    <a:pt x="2522" y="1468"/>
                    <a:pt x="2529" y="1463"/>
                    <a:pt x="2537" y="1458"/>
                  </a:cubicBezTo>
                  <a:cubicBezTo>
                    <a:pt x="2544" y="1453"/>
                    <a:pt x="2545" y="1452"/>
                    <a:pt x="2550" y="1450"/>
                  </a:cubicBezTo>
                  <a:cubicBezTo>
                    <a:pt x="2641" y="1377"/>
                    <a:pt x="2699" y="1241"/>
                    <a:pt x="2699" y="1054"/>
                  </a:cubicBezTo>
                  <a:cubicBezTo>
                    <a:pt x="2699" y="672"/>
                    <a:pt x="2466" y="228"/>
                    <a:pt x="2179" y="63"/>
                  </a:cubicBezTo>
                  <a:cubicBezTo>
                    <a:pt x="2107" y="21"/>
                    <a:pt x="2038" y="1"/>
                    <a:pt x="1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1;p33">
              <a:extLst>
                <a:ext uri="{FF2B5EF4-FFF2-40B4-BE49-F238E27FC236}">
                  <a16:creationId xmlns:a16="http://schemas.microsoft.com/office/drawing/2014/main" id="{6E5E66D4-751D-E43A-3C18-9EFACF2EF2C0}"/>
                </a:ext>
              </a:extLst>
            </p:cNvPr>
            <p:cNvSpPr/>
            <p:nvPr/>
          </p:nvSpPr>
          <p:spPr>
            <a:xfrm flipH="1">
              <a:off x="7976182" y="1813090"/>
              <a:ext cx="30537" cy="37378"/>
            </a:xfrm>
            <a:custGeom>
              <a:avLst/>
              <a:gdLst/>
              <a:ahLst/>
              <a:cxnLst/>
              <a:rect l="l" t="t" r="r" b="b"/>
              <a:pathLst>
                <a:path w="817" h="1000" extrusionOk="0">
                  <a:moveTo>
                    <a:pt x="817" y="1"/>
                  </a:moveTo>
                  <a:lnTo>
                    <a:pt x="0" y="471"/>
                  </a:lnTo>
                  <a:lnTo>
                    <a:pt x="817" y="999"/>
                  </a:lnTo>
                  <a:lnTo>
                    <a:pt x="817" y="158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42;p33">
              <a:extLst>
                <a:ext uri="{FF2B5EF4-FFF2-40B4-BE49-F238E27FC236}">
                  <a16:creationId xmlns:a16="http://schemas.microsoft.com/office/drawing/2014/main" id="{F4BA25BF-B22A-D51D-F439-57B1861A2973}"/>
                </a:ext>
              </a:extLst>
            </p:cNvPr>
            <p:cNvSpPr/>
            <p:nvPr/>
          </p:nvSpPr>
          <p:spPr>
            <a:xfrm flipH="1">
              <a:off x="8007915" y="1863774"/>
              <a:ext cx="268707" cy="402406"/>
            </a:xfrm>
            <a:custGeom>
              <a:avLst/>
              <a:gdLst/>
              <a:ahLst/>
              <a:cxnLst/>
              <a:rect l="l" t="t" r="r" b="b"/>
              <a:pathLst>
                <a:path w="7189" h="10766" extrusionOk="0">
                  <a:moveTo>
                    <a:pt x="4534" y="1563"/>
                  </a:moveTo>
                  <a:cubicBezTo>
                    <a:pt x="4613" y="1563"/>
                    <a:pt x="4684" y="1587"/>
                    <a:pt x="4744" y="1632"/>
                  </a:cubicBezTo>
                  <a:lnTo>
                    <a:pt x="4920" y="1748"/>
                  </a:lnTo>
                  <a:cubicBezTo>
                    <a:pt x="5062" y="1834"/>
                    <a:pt x="5152" y="2027"/>
                    <a:pt x="5152" y="2301"/>
                  </a:cubicBezTo>
                  <a:lnTo>
                    <a:pt x="5152" y="5314"/>
                  </a:lnTo>
                  <a:cubicBezTo>
                    <a:pt x="5152" y="5819"/>
                    <a:pt x="4842" y="6410"/>
                    <a:pt x="4463" y="6630"/>
                  </a:cubicBezTo>
                  <a:lnTo>
                    <a:pt x="1191" y="8518"/>
                  </a:lnTo>
                  <a:cubicBezTo>
                    <a:pt x="1095" y="8573"/>
                    <a:pt x="1003" y="8599"/>
                    <a:pt x="920" y="8599"/>
                  </a:cubicBezTo>
                  <a:cubicBezTo>
                    <a:pt x="839" y="8599"/>
                    <a:pt x="766" y="8574"/>
                    <a:pt x="704" y="8528"/>
                  </a:cubicBezTo>
                  <a:lnTo>
                    <a:pt x="560" y="8428"/>
                  </a:lnTo>
                  <a:cubicBezTo>
                    <a:pt x="403" y="8351"/>
                    <a:pt x="302" y="8150"/>
                    <a:pt x="302" y="7862"/>
                  </a:cubicBezTo>
                  <a:lnTo>
                    <a:pt x="302" y="4849"/>
                  </a:lnTo>
                  <a:cubicBezTo>
                    <a:pt x="302" y="4345"/>
                    <a:pt x="613" y="3753"/>
                    <a:pt x="991" y="3534"/>
                  </a:cubicBezTo>
                  <a:lnTo>
                    <a:pt x="4263" y="1645"/>
                  </a:lnTo>
                  <a:cubicBezTo>
                    <a:pt x="4359" y="1590"/>
                    <a:pt x="4451" y="1563"/>
                    <a:pt x="4534" y="1563"/>
                  </a:cubicBezTo>
                  <a:close/>
                  <a:moveTo>
                    <a:pt x="6636" y="1"/>
                  </a:moveTo>
                  <a:cubicBezTo>
                    <a:pt x="6633" y="1"/>
                    <a:pt x="6630" y="1"/>
                    <a:pt x="6627" y="1"/>
                  </a:cubicBezTo>
                  <a:cubicBezTo>
                    <a:pt x="6508" y="1"/>
                    <a:pt x="6379" y="39"/>
                    <a:pt x="6244" y="117"/>
                  </a:cubicBezTo>
                  <a:lnTo>
                    <a:pt x="1046" y="3119"/>
                  </a:lnTo>
                  <a:cubicBezTo>
                    <a:pt x="479" y="3445"/>
                    <a:pt x="1" y="4362"/>
                    <a:pt x="1" y="5122"/>
                  </a:cubicBezTo>
                  <a:lnTo>
                    <a:pt x="1" y="9909"/>
                  </a:lnTo>
                  <a:cubicBezTo>
                    <a:pt x="1" y="10294"/>
                    <a:pt x="122" y="10584"/>
                    <a:pt x="330" y="10705"/>
                  </a:cubicBezTo>
                  <a:cubicBezTo>
                    <a:pt x="400" y="10745"/>
                    <a:pt x="479" y="10765"/>
                    <a:pt x="565" y="10765"/>
                  </a:cubicBezTo>
                  <a:cubicBezTo>
                    <a:pt x="682" y="10765"/>
                    <a:pt x="812" y="10727"/>
                    <a:pt x="945" y="10649"/>
                  </a:cubicBezTo>
                  <a:lnTo>
                    <a:pt x="6143" y="7649"/>
                  </a:lnTo>
                  <a:cubicBezTo>
                    <a:pt x="6710" y="7322"/>
                    <a:pt x="7188" y="6405"/>
                    <a:pt x="7188" y="5645"/>
                  </a:cubicBezTo>
                  <a:lnTo>
                    <a:pt x="7188" y="857"/>
                  </a:lnTo>
                  <a:cubicBezTo>
                    <a:pt x="7188" y="471"/>
                    <a:pt x="7069" y="181"/>
                    <a:pt x="6859" y="60"/>
                  </a:cubicBezTo>
                  <a:cubicBezTo>
                    <a:pt x="6790" y="22"/>
                    <a:pt x="6714" y="1"/>
                    <a:pt x="663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843;p33">
              <a:extLst>
                <a:ext uri="{FF2B5EF4-FFF2-40B4-BE49-F238E27FC236}">
                  <a16:creationId xmlns:a16="http://schemas.microsoft.com/office/drawing/2014/main" id="{C00D70B3-1DD3-C6D8-4000-E0BC893A345A}"/>
                </a:ext>
              </a:extLst>
            </p:cNvPr>
            <p:cNvSpPr/>
            <p:nvPr/>
          </p:nvSpPr>
          <p:spPr>
            <a:xfrm flipH="1">
              <a:off x="7900941" y="1765135"/>
              <a:ext cx="394108" cy="550944"/>
            </a:xfrm>
            <a:custGeom>
              <a:avLst/>
              <a:gdLst/>
              <a:ahLst/>
              <a:cxnLst/>
              <a:rect l="l" t="t" r="r" b="b"/>
              <a:pathLst>
                <a:path w="10544" h="14740" extrusionOk="0">
                  <a:moveTo>
                    <a:pt x="9842" y="4322"/>
                  </a:moveTo>
                  <a:lnTo>
                    <a:pt x="10046" y="4455"/>
                  </a:lnTo>
                  <a:lnTo>
                    <a:pt x="10046" y="8822"/>
                  </a:lnTo>
                  <a:lnTo>
                    <a:pt x="8593" y="9662"/>
                  </a:lnTo>
                  <a:lnTo>
                    <a:pt x="8390" y="9529"/>
                  </a:lnTo>
                  <a:lnTo>
                    <a:pt x="8390" y="5162"/>
                  </a:lnTo>
                  <a:lnTo>
                    <a:pt x="9842" y="4322"/>
                  </a:lnTo>
                  <a:close/>
                  <a:moveTo>
                    <a:pt x="7120" y="2437"/>
                  </a:moveTo>
                  <a:cubicBezTo>
                    <a:pt x="7239" y="2437"/>
                    <a:pt x="7351" y="2466"/>
                    <a:pt x="7453" y="2524"/>
                  </a:cubicBezTo>
                  <a:cubicBezTo>
                    <a:pt x="7726" y="2681"/>
                    <a:pt x="7883" y="3036"/>
                    <a:pt x="7883" y="3496"/>
                  </a:cubicBezTo>
                  <a:lnTo>
                    <a:pt x="7883" y="8282"/>
                  </a:lnTo>
                  <a:cubicBezTo>
                    <a:pt x="7883" y="9119"/>
                    <a:pt x="7368" y="10095"/>
                    <a:pt x="6737" y="10460"/>
                  </a:cubicBezTo>
                  <a:lnTo>
                    <a:pt x="1539" y="13461"/>
                  </a:lnTo>
                  <a:cubicBezTo>
                    <a:pt x="1373" y="13558"/>
                    <a:pt x="1209" y="13606"/>
                    <a:pt x="1057" y="13606"/>
                  </a:cubicBezTo>
                  <a:cubicBezTo>
                    <a:pt x="1054" y="13606"/>
                    <a:pt x="1051" y="13606"/>
                    <a:pt x="1048" y="13606"/>
                  </a:cubicBezTo>
                  <a:cubicBezTo>
                    <a:pt x="933" y="13606"/>
                    <a:pt x="822" y="13574"/>
                    <a:pt x="724" y="13518"/>
                  </a:cubicBezTo>
                  <a:cubicBezTo>
                    <a:pt x="451" y="13360"/>
                    <a:pt x="293" y="13006"/>
                    <a:pt x="293" y="12548"/>
                  </a:cubicBezTo>
                  <a:lnTo>
                    <a:pt x="293" y="7759"/>
                  </a:lnTo>
                  <a:cubicBezTo>
                    <a:pt x="293" y="6923"/>
                    <a:pt x="807" y="5946"/>
                    <a:pt x="1438" y="5582"/>
                  </a:cubicBezTo>
                  <a:lnTo>
                    <a:pt x="6638" y="2580"/>
                  </a:lnTo>
                  <a:cubicBezTo>
                    <a:pt x="6803" y="2485"/>
                    <a:pt x="6967" y="2437"/>
                    <a:pt x="7120" y="2437"/>
                  </a:cubicBezTo>
                  <a:close/>
                  <a:moveTo>
                    <a:pt x="6309" y="1"/>
                  </a:moveTo>
                  <a:lnTo>
                    <a:pt x="5506" y="463"/>
                  </a:lnTo>
                  <a:lnTo>
                    <a:pt x="7699" y="1744"/>
                  </a:lnTo>
                  <a:lnTo>
                    <a:pt x="0" y="6089"/>
                  </a:lnTo>
                  <a:lnTo>
                    <a:pt x="0" y="14740"/>
                  </a:lnTo>
                  <a:lnTo>
                    <a:pt x="1186" y="14072"/>
                  </a:lnTo>
                  <a:lnTo>
                    <a:pt x="1770" y="13745"/>
                  </a:lnTo>
                  <a:lnTo>
                    <a:pt x="4078" y="12448"/>
                  </a:lnTo>
                  <a:lnTo>
                    <a:pt x="10544" y="8816"/>
                  </a:lnTo>
                  <a:lnTo>
                    <a:pt x="10544" y="3585"/>
                  </a:lnTo>
                  <a:lnTo>
                    <a:pt x="10542" y="3585"/>
                  </a:lnTo>
                  <a:lnTo>
                    <a:pt x="8802" y="2458"/>
                  </a:lnTo>
                  <a:lnTo>
                    <a:pt x="8531" y="2282"/>
                  </a:lnTo>
                  <a:lnTo>
                    <a:pt x="7714" y="1754"/>
                  </a:lnTo>
                  <a:lnTo>
                    <a:pt x="8531" y="1284"/>
                  </a:lnTo>
                  <a:lnTo>
                    <a:pt x="7087" y="449"/>
                  </a:lnTo>
                  <a:lnTo>
                    <a:pt x="6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844;p33">
              <a:extLst>
                <a:ext uri="{FF2B5EF4-FFF2-40B4-BE49-F238E27FC236}">
                  <a16:creationId xmlns:a16="http://schemas.microsoft.com/office/drawing/2014/main" id="{2F92C5E8-2D76-04D2-4BFA-C394658C74BB}"/>
                </a:ext>
              </a:extLst>
            </p:cNvPr>
            <p:cNvSpPr/>
            <p:nvPr/>
          </p:nvSpPr>
          <p:spPr>
            <a:xfrm flipH="1">
              <a:off x="8295012" y="1917074"/>
              <a:ext cx="131008" cy="399491"/>
            </a:xfrm>
            <a:custGeom>
              <a:avLst/>
              <a:gdLst/>
              <a:ahLst/>
              <a:cxnLst/>
              <a:rect l="l" t="t" r="r" b="b"/>
              <a:pathLst>
                <a:path w="3505" h="10688" extrusionOk="0">
                  <a:moveTo>
                    <a:pt x="547" y="808"/>
                  </a:moveTo>
                  <a:lnTo>
                    <a:pt x="3057" y="2257"/>
                  </a:lnTo>
                  <a:lnTo>
                    <a:pt x="3057" y="9809"/>
                  </a:lnTo>
                  <a:lnTo>
                    <a:pt x="2705" y="10036"/>
                  </a:lnTo>
                  <a:lnTo>
                    <a:pt x="195" y="8587"/>
                  </a:lnTo>
                  <a:lnTo>
                    <a:pt x="195" y="1037"/>
                  </a:lnTo>
                  <a:lnTo>
                    <a:pt x="547" y="808"/>
                  </a:lnTo>
                  <a:close/>
                  <a:moveTo>
                    <a:pt x="1" y="0"/>
                  </a:moveTo>
                  <a:lnTo>
                    <a:pt x="1" y="8665"/>
                  </a:lnTo>
                  <a:lnTo>
                    <a:pt x="3504" y="10688"/>
                  </a:lnTo>
                  <a:lnTo>
                    <a:pt x="3504" y="20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845;p33">
              <a:extLst>
                <a:ext uri="{FF2B5EF4-FFF2-40B4-BE49-F238E27FC236}">
                  <a16:creationId xmlns:a16="http://schemas.microsoft.com/office/drawing/2014/main" id="{58342C3E-3F50-E939-4C8C-B01E81E6FAE6}"/>
                </a:ext>
              </a:extLst>
            </p:cNvPr>
            <p:cNvSpPr/>
            <p:nvPr/>
          </p:nvSpPr>
          <p:spPr>
            <a:xfrm flipH="1">
              <a:off x="8311719" y="1947275"/>
              <a:ext cx="107049" cy="62645"/>
            </a:xfrm>
            <a:custGeom>
              <a:avLst/>
              <a:gdLst/>
              <a:ahLst/>
              <a:cxnLst/>
              <a:rect l="l" t="t" r="r" b="b"/>
              <a:pathLst>
                <a:path w="2864" h="1676" extrusionOk="0">
                  <a:moveTo>
                    <a:pt x="353" y="0"/>
                  </a:moveTo>
                  <a:lnTo>
                    <a:pt x="1" y="227"/>
                  </a:lnTo>
                  <a:lnTo>
                    <a:pt x="2511" y="1676"/>
                  </a:lnTo>
                  <a:lnTo>
                    <a:pt x="2863" y="1449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846;p33">
              <a:extLst>
                <a:ext uri="{FF2B5EF4-FFF2-40B4-BE49-F238E27FC236}">
                  <a16:creationId xmlns:a16="http://schemas.microsoft.com/office/drawing/2014/main" id="{90CA0D4B-79A6-90B7-B1C5-1B2895214EF3}"/>
                </a:ext>
              </a:extLst>
            </p:cNvPr>
            <p:cNvSpPr/>
            <p:nvPr/>
          </p:nvSpPr>
          <p:spPr>
            <a:xfrm flipH="1">
              <a:off x="8324914" y="1955760"/>
              <a:ext cx="93855" cy="336435"/>
            </a:xfrm>
            <a:custGeom>
              <a:avLst/>
              <a:gdLst/>
              <a:ahLst/>
              <a:cxnLst/>
              <a:rect l="l" t="t" r="r" b="b"/>
              <a:pathLst>
                <a:path w="2511" h="9001" extrusionOk="0">
                  <a:moveTo>
                    <a:pt x="211" y="5111"/>
                  </a:moveTo>
                  <a:lnTo>
                    <a:pt x="2176" y="6247"/>
                  </a:lnTo>
                  <a:lnTo>
                    <a:pt x="2176" y="8592"/>
                  </a:lnTo>
                  <a:lnTo>
                    <a:pt x="211" y="7456"/>
                  </a:lnTo>
                  <a:lnTo>
                    <a:pt x="211" y="5111"/>
                  </a:lnTo>
                  <a:close/>
                  <a:moveTo>
                    <a:pt x="1" y="0"/>
                  </a:moveTo>
                  <a:lnTo>
                    <a:pt x="1" y="7550"/>
                  </a:lnTo>
                  <a:lnTo>
                    <a:pt x="2511" y="9001"/>
                  </a:lnTo>
                  <a:lnTo>
                    <a:pt x="2511" y="14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847;p33">
              <a:extLst>
                <a:ext uri="{FF2B5EF4-FFF2-40B4-BE49-F238E27FC236}">
                  <a16:creationId xmlns:a16="http://schemas.microsoft.com/office/drawing/2014/main" id="{915A91EE-C9FB-E4E8-0E71-97A218911198}"/>
                </a:ext>
              </a:extLst>
            </p:cNvPr>
            <p:cNvSpPr/>
            <p:nvPr/>
          </p:nvSpPr>
          <p:spPr>
            <a:xfrm flipH="1">
              <a:off x="8337398" y="2146796"/>
              <a:ext cx="73522" cy="130111"/>
            </a:xfrm>
            <a:custGeom>
              <a:avLst/>
              <a:gdLst/>
              <a:ahLst/>
              <a:cxnLst/>
              <a:rect l="l" t="t" r="r" b="b"/>
              <a:pathLst>
                <a:path w="1967" h="3481" extrusionOk="0">
                  <a:moveTo>
                    <a:pt x="321" y="893"/>
                  </a:moveTo>
                  <a:lnTo>
                    <a:pt x="544" y="1484"/>
                  </a:lnTo>
                  <a:lnTo>
                    <a:pt x="398" y="1553"/>
                  </a:lnTo>
                  <a:cubicBezTo>
                    <a:pt x="381" y="1564"/>
                    <a:pt x="362" y="1569"/>
                    <a:pt x="341" y="1569"/>
                  </a:cubicBezTo>
                  <a:cubicBezTo>
                    <a:pt x="316" y="1569"/>
                    <a:pt x="288" y="1561"/>
                    <a:pt x="259" y="1545"/>
                  </a:cubicBezTo>
                  <a:cubicBezTo>
                    <a:pt x="145" y="1479"/>
                    <a:pt x="52" y="1302"/>
                    <a:pt x="52" y="1149"/>
                  </a:cubicBezTo>
                  <a:cubicBezTo>
                    <a:pt x="54" y="1053"/>
                    <a:pt x="90" y="990"/>
                    <a:pt x="147" y="974"/>
                  </a:cubicBezTo>
                  <a:lnTo>
                    <a:pt x="145" y="974"/>
                  </a:lnTo>
                  <a:lnTo>
                    <a:pt x="321" y="893"/>
                  </a:lnTo>
                  <a:close/>
                  <a:moveTo>
                    <a:pt x="920" y="1255"/>
                  </a:moveTo>
                  <a:lnTo>
                    <a:pt x="1145" y="1846"/>
                  </a:lnTo>
                  <a:lnTo>
                    <a:pt x="998" y="1916"/>
                  </a:lnTo>
                  <a:cubicBezTo>
                    <a:pt x="981" y="1926"/>
                    <a:pt x="962" y="1931"/>
                    <a:pt x="942" y="1931"/>
                  </a:cubicBezTo>
                  <a:cubicBezTo>
                    <a:pt x="917" y="1931"/>
                    <a:pt x="889" y="1923"/>
                    <a:pt x="860" y="1906"/>
                  </a:cubicBezTo>
                  <a:cubicBezTo>
                    <a:pt x="746" y="1841"/>
                    <a:pt x="653" y="1664"/>
                    <a:pt x="653" y="1512"/>
                  </a:cubicBezTo>
                  <a:cubicBezTo>
                    <a:pt x="653" y="1416"/>
                    <a:pt x="691" y="1353"/>
                    <a:pt x="746" y="1336"/>
                  </a:cubicBezTo>
                  <a:lnTo>
                    <a:pt x="920" y="1255"/>
                  </a:lnTo>
                  <a:close/>
                  <a:moveTo>
                    <a:pt x="321" y="1765"/>
                  </a:moveTo>
                  <a:lnTo>
                    <a:pt x="544" y="2355"/>
                  </a:lnTo>
                  <a:lnTo>
                    <a:pt x="397" y="2424"/>
                  </a:lnTo>
                  <a:cubicBezTo>
                    <a:pt x="381" y="2435"/>
                    <a:pt x="362" y="2440"/>
                    <a:pt x="342" y="2440"/>
                  </a:cubicBezTo>
                  <a:cubicBezTo>
                    <a:pt x="317" y="2440"/>
                    <a:pt x="290" y="2432"/>
                    <a:pt x="261" y="2416"/>
                  </a:cubicBezTo>
                  <a:lnTo>
                    <a:pt x="259" y="2416"/>
                  </a:lnTo>
                  <a:cubicBezTo>
                    <a:pt x="145" y="2350"/>
                    <a:pt x="52" y="2173"/>
                    <a:pt x="52" y="2022"/>
                  </a:cubicBezTo>
                  <a:cubicBezTo>
                    <a:pt x="52" y="1926"/>
                    <a:pt x="89" y="1863"/>
                    <a:pt x="145" y="1845"/>
                  </a:cubicBezTo>
                  <a:lnTo>
                    <a:pt x="321" y="1765"/>
                  </a:lnTo>
                  <a:close/>
                  <a:moveTo>
                    <a:pt x="920" y="2128"/>
                  </a:moveTo>
                  <a:lnTo>
                    <a:pt x="1143" y="2717"/>
                  </a:lnTo>
                  <a:lnTo>
                    <a:pt x="998" y="2787"/>
                  </a:lnTo>
                  <a:cubicBezTo>
                    <a:pt x="982" y="2797"/>
                    <a:pt x="963" y="2803"/>
                    <a:pt x="942" y="2803"/>
                  </a:cubicBezTo>
                  <a:cubicBezTo>
                    <a:pt x="917" y="2803"/>
                    <a:pt x="889" y="2795"/>
                    <a:pt x="860" y="2779"/>
                  </a:cubicBezTo>
                  <a:cubicBezTo>
                    <a:pt x="746" y="2712"/>
                    <a:pt x="653" y="2535"/>
                    <a:pt x="653" y="2385"/>
                  </a:cubicBezTo>
                  <a:cubicBezTo>
                    <a:pt x="653" y="2289"/>
                    <a:pt x="690" y="2226"/>
                    <a:pt x="744" y="2207"/>
                  </a:cubicBezTo>
                  <a:lnTo>
                    <a:pt x="920" y="2128"/>
                  </a:lnTo>
                  <a:close/>
                  <a:moveTo>
                    <a:pt x="1" y="0"/>
                  </a:moveTo>
                  <a:lnTo>
                    <a:pt x="1" y="2345"/>
                  </a:lnTo>
                  <a:lnTo>
                    <a:pt x="1966" y="3481"/>
                  </a:lnTo>
                  <a:lnTo>
                    <a:pt x="1966" y="11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848;p33">
              <a:extLst>
                <a:ext uri="{FF2B5EF4-FFF2-40B4-BE49-F238E27FC236}">
                  <a16:creationId xmlns:a16="http://schemas.microsoft.com/office/drawing/2014/main" id="{28089C12-E5A4-3E1B-A6FE-EFE023279659}"/>
                </a:ext>
              </a:extLst>
            </p:cNvPr>
            <p:cNvSpPr/>
            <p:nvPr/>
          </p:nvSpPr>
          <p:spPr>
            <a:xfrm flipH="1">
              <a:off x="8151445" y="1787598"/>
              <a:ext cx="104171" cy="67691"/>
            </a:xfrm>
            <a:custGeom>
              <a:avLst/>
              <a:gdLst/>
              <a:ahLst/>
              <a:cxnLst/>
              <a:rect l="l" t="t" r="r" b="b"/>
              <a:pathLst>
                <a:path w="2787" h="1811" extrusionOk="0">
                  <a:moveTo>
                    <a:pt x="2687" y="1"/>
                  </a:moveTo>
                  <a:lnTo>
                    <a:pt x="142" y="1469"/>
                  </a:lnTo>
                  <a:lnTo>
                    <a:pt x="0" y="1810"/>
                  </a:lnTo>
                  <a:lnTo>
                    <a:pt x="2787" y="254"/>
                  </a:lnTo>
                  <a:lnTo>
                    <a:pt x="26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849;p33">
              <a:extLst>
                <a:ext uri="{FF2B5EF4-FFF2-40B4-BE49-F238E27FC236}">
                  <a16:creationId xmlns:a16="http://schemas.microsoft.com/office/drawing/2014/main" id="{E1A4E1B6-E74B-1DCF-89C2-4ED71A88187D}"/>
                </a:ext>
              </a:extLst>
            </p:cNvPr>
            <p:cNvSpPr/>
            <p:nvPr/>
          </p:nvSpPr>
          <p:spPr>
            <a:xfrm flipH="1">
              <a:off x="8007242" y="1768910"/>
              <a:ext cx="418815" cy="223816"/>
            </a:xfrm>
            <a:custGeom>
              <a:avLst/>
              <a:gdLst/>
              <a:ahLst/>
              <a:cxnLst/>
              <a:rect l="l" t="t" r="r" b="b"/>
              <a:pathLst>
                <a:path w="11205" h="5988" extrusionOk="0">
                  <a:moveTo>
                    <a:pt x="8395" y="1"/>
                  </a:moveTo>
                  <a:lnTo>
                    <a:pt x="8787" y="703"/>
                  </a:lnTo>
                  <a:lnTo>
                    <a:pt x="9971" y="1395"/>
                  </a:lnTo>
                  <a:lnTo>
                    <a:pt x="3125" y="5258"/>
                  </a:lnTo>
                  <a:lnTo>
                    <a:pt x="1235" y="4168"/>
                  </a:lnTo>
                  <a:lnTo>
                    <a:pt x="2386" y="3524"/>
                  </a:lnTo>
                  <a:lnTo>
                    <a:pt x="2929" y="2340"/>
                  </a:lnTo>
                  <a:lnTo>
                    <a:pt x="0" y="3964"/>
                  </a:lnTo>
                  <a:lnTo>
                    <a:pt x="3505" y="5988"/>
                  </a:lnTo>
                  <a:lnTo>
                    <a:pt x="11204" y="1643"/>
                  </a:lnTo>
                  <a:lnTo>
                    <a:pt x="9012" y="362"/>
                  </a:lnTo>
                  <a:lnTo>
                    <a:pt x="83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850;p33">
              <a:extLst>
                <a:ext uri="{FF2B5EF4-FFF2-40B4-BE49-F238E27FC236}">
                  <a16:creationId xmlns:a16="http://schemas.microsoft.com/office/drawing/2014/main" id="{A4F957B1-8CFF-68DE-18BB-9A93338A2A23}"/>
                </a:ext>
              </a:extLst>
            </p:cNvPr>
            <p:cNvSpPr/>
            <p:nvPr/>
          </p:nvSpPr>
          <p:spPr>
            <a:xfrm flipH="1">
              <a:off x="8053366" y="1795149"/>
              <a:ext cx="326530" cy="170292"/>
            </a:xfrm>
            <a:custGeom>
              <a:avLst/>
              <a:gdLst/>
              <a:ahLst/>
              <a:cxnLst/>
              <a:rect l="l" t="t" r="r" b="b"/>
              <a:pathLst>
                <a:path w="8736" h="4556" extrusionOk="0">
                  <a:moveTo>
                    <a:pt x="7552" y="1"/>
                  </a:moveTo>
                  <a:lnTo>
                    <a:pt x="7883" y="592"/>
                  </a:lnTo>
                  <a:lnTo>
                    <a:pt x="7201" y="984"/>
                  </a:lnTo>
                  <a:lnTo>
                    <a:pt x="6269" y="448"/>
                  </a:lnTo>
                  <a:lnTo>
                    <a:pt x="6112" y="52"/>
                  </a:lnTo>
                  <a:lnTo>
                    <a:pt x="3325" y="1608"/>
                  </a:lnTo>
                  <a:lnTo>
                    <a:pt x="2431" y="3739"/>
                  </a:lnTo>
                  <a:lnTo>
                    <a:pt x="1721" y="4148"/>
                  </a:lnTo>
                  <a:lnTo>
                    <a:pt x="789" y="3612"/>
                  </a:lnTo>
                  <a:lnTo>
                    <a:pt x="1151" y="2822"/>
                  </a:lnTo>
                  <a:lnTo>
                    <a:pt x="0" y="3466"/>
                  </a:lnTo>
                  <a:lnTo>
                    <a:pt x="1890" y="4556"/>
                  </a:lnTo>
                  <a:lnTo>
                    <a:pt x="8736" y="693"/>
                  </a:lnTo>
                  <a:lnTo>
                    <a:pt x="75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851;p33">
              <a:extLst>
                <a:ext uri="{FF2B5EF4-FFF2-40B4-BE49-F238E27FC236}">
                  <a16:creationId xmlns:a16="http://schemas.microsoft.com/office/drawing/2014/main" id="{3AD88954-1ABD-6DFB-A83C-95073808455F}"/>
                </a:ext>
              </a:extLst>
            </p:cNvPr>
            <p:cNvSpPr/>
            <p:nvPr/>
          </p:nvSpPr>
          <p:spPr>
            <a:xfrm flipH="1">
              <a:off x="8092762" y="1922195"/>
              <a:ext cx="172572" cy="260334"/>
            </a:xfrm>
            <a:custGeom>
              <a:avLst/>
              <a:gdLst/>
              <a:ahLst/>
              <a:cxnLst/>
              <a:rect l="l" t="t" r="r" b="b"/>
              <a:pathLst>
                <a:path w="4617" h="6965" extrusionOk="0">
                  <a:moveTo>
                    <a:pt x="4232" y="0"/>
                  </a:moveTo>
                  <a:cubicBezTo>
                    <a:pt x="4149" y="0"/>
                    <a:pt x="4057" y="27"/>
                    <a:pt x="3961" y="82"/>
                  </a:cubicBezTo>
                  <a:lnTo>
                    <a:pt x="689" y="1971"/>
                  </a:lnTo>
                  <a:cubicBezTo>
                    <a:pt x="310" y="2190"/>
                    <a:pt x="0" y="2782"/>
                    <a:pt x="0" y="3286"/>
                  </a:cubicBezTo>
                  <a:lnTo>
                    <a:pt x="0" y="6299"/>
                  </a:lnTo>
                  <a:cubicBezTo>
                    <a:pt x="0" y="6587"/>
                    <a:pt x="101" y="6788"/>
                    <a:pt x="258" y="6865"/>
                  </a:cubicBezTo>
                  <a:lnTo>
                    <a:pt x="402" y="6965"/>
                  </a:lnTo>
                  <a:cubicBezTo>
                    <a:pt x="278" y="6869"/>
                    <a:pt x="202" y="6685"/>
                    <a:pt x="202" y="6435"/>
                  </a:cubicBezTo>
                  <a:lnTo>
                    <a:pt x="202" y="3422"/>
                  </a:lnTo>
                  <a:cubicBezTo>
                    <a:pt x="202" y="2917"/>
                    <a:pt x="512" y="2324"/>
                    <a:pt x="889" y="2105"/>
                  </a:cubicBezTo>
                  <a:lnTo>
                    <a:pt x="4161" y="216"/>
                  </a:lnTo>
                  <a:cubicBezTo>
                    <a:pt x="4258" y="161"/>
                    <a:pt x="4350" y="135"/>
                    <a:pt x="4433" y="135"/>
                  </a:cubicBezTo>
                  <a:cubicBezTo>
                    <a:pt x="4501" y="135"/>
                    <a:pt x="4562" y="152"/>
                    <a:pt x="4616" y="185"/>
                  </a:cubicBezTo>
                  <a:lnTo>
                    <a:pt x="4442" y="69"/>
                  </a:lnTo>
                  <a:cubicBezTo>
                    <a:pt x="4382" y="24"/>
                    <a:pt x="4311" y="0"/>
                    <a:pt x="42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852;p33">
              <a:extLst>
                <a:ext uri="{FF2B5EF4-FFF2-40B4-BE49-F238E27FC236}">
                  <a16:creationId xmlns:a16="http://schemas.microsoft.com/office/drawing/2014/main" id="{099E0835-6F6F-E605-BD77-F11DB34A83F3}"/>
                </a:ext>
              </a:extLst>
            </p:cNvPr>
            <p:cNvSpPr/>
            <p:nvPr/>
          </p:nvSpPr>
          <p:spPr>
            <a:xfrm flipH="1">
              <a:off x="8084053" y="1927241"/>
              <a:ext cx="173731" cy="257980"/>
            </a:xfrm>
            <a:custGeom>
              <a:avLst/>
              <a:gdLst/>
              <a:ahLst/>
              <a:cxnLst/>
              <a:rect l="l" t="t" r="r" b="b"/>
              <a:pathLst>
                <a:path w="4648" h="6902" extrusionOk="0">
                  <a:moveTo>
                    <a:pt x="4076" y="753"/>
                  </a:moveTo>
                  <a:lnTo>
                    <a:pt x="4076" y="3684"/>
                  </a:lnTo>
                  <a:lnTo>
                    <a:pt x="2813" y="4414"/>
                  </a:lnTo>
                  <a:lnTo>
                    <a:pt x="2813" y="1482"/>
                  </a:lnTo>
                  <a:lnTo>
                    <a:pt x="4076" y="753"/>
                  </a:lnTo>
                  <a:close/>
                  <a:moveTo>
                    <a:pt x="2461" y="1685"/>
                  </a:moveTo>
                  <a:lnTo>
                    <a:pt x="2461" y="4618"/>
                  </a:lnTo>
                  <a:lnTo>
                    <a:pt x="571" y="5707"/>
                  </a:lnTo>
                  <a:lnTo>
                    <a:pt x="571" y="2777"/>
                  </a:lnTo>
                  <a:lnTo>
                    <a:pt x="2461" y="1685"/>
                  </a:lnTo>
                  <a:close/>
                  <a:moveTo>
                    <a:pt x="4232" y="0"/>
                  </a:moveTo>
                  <a:cubicBezTo>
                    <a:pt x="4148" y="0"/>
                    <a:pt x="4057" y="26"/>
                    <a:pt x="3961" y="81"/>
                  </a:cubicBezTo>
                  <a:lnTo>
                    <a:pt x="687" y="1970"/>
                  </a:lnTo>
                  <a:cubicBezTo>
                    <a:pt x="310" y="2189"/>
                    <a:pt x="0" y="2782"/>
                    <a:pt x="0" y="3287"/>
                  </a:cubicBezTo>
                  <a:lnTo>
                    <a:pt x="0" y="6300"/>
                  </a:lnTo>
                  <a:cubicBezTo>
                    <a:pt x="0" y="6550"/>
                    <a:pt x="76" y="6734"/>
                    <a:pt x="200" y="6830"/>
                  </a:cubicBezTo>
                  <a:cubicBezTo>
                    <a:pt x="261" y="6877"/>
                    <a:pt x="334" y="6902"/>
                    <a:pt x="415" y="6902"/>
                  </a:cubicBezTo>
                  <a:cubicBezTo>
                    <a:pt x="499" y="6902"/>
                    <a:pt x="591" y="6875"/>
                    <a:pt x="687" y="6820"/>
                  </a:cubicBezTo>
                  <a:lnTo>
                    <a:pt x="3959" y="4931"/>
                  </a:lnTo>
                  <a:cubicBezTo>
                    <a:pt x="4338" y="4712"/>
                    <a:pt x="4648" y="4119"/>
                    <a:pt x="4648" y="3616"/>
                  </a:cubicBezTo>
                  <a:lnTo>
                    <a:pt x="4648" y="603"/>
                  </a:lnTo>
                  <a:cubicBezTo>
                    <a:pt x="4648" y="329"/>
                    <a:pt x="4558" y="136"/>
                    <a:pt x="4416" y="50"/>
                  </a:cubicBezTo>
                  <a:cubicBezTo>
                    <a:pt x="4361" y="17"/>
                    <a:pt x="4299" y="0"/>
                    <a:pt x="423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853;p33">
              <a:extLst>
                <a:ext uri="{FF2B5EF4-FFF2-40B4-BE49-F238E27FC236}">
                  <a16:creationId xmlns:a16="http://schemas.microsoft.com/office/drawing/2014/main" id="{EA3AB0A8-43A5-97B0-60E1-332D54E45247}"/>
                </a:ext>
              </a:extLst>
            </p:cNvPr>
            <p:cNvSpPr/>
            <p:nvPr/>
          </p:nvSpPr>
          <p:spPr>
            <a:xfrm flipH="1">
              <a:off x="8000365" y="1856261"/>
              <a:ext cx="283733" cy="417432"/>
            </a:xfrm>
            <a:custGeom>
              <a:avLst/>
              <a:gdLst/>
              <a:ahLst/>
              <a:cxnLst/>
              <a:rect l="l" t="t" r="r" b="b"/>
              <a:pathLst>
                <a:path w="7591" h="11168" extrusionOk="0">
                  <a:moveTo>
                    <a:pt x="6827" y="200"/>
                  </a:moveTo>
                  <a:cubicBezTo>
                    <a:pt x="6908" y="200"/>
                    <a:pt x="6988" y="220"/>
                    <a:pt x="7059" y="260"/>
                  </a:cubicBezTo>
                  <a:cubicBezTo>
                    <a:pt x="7269" y="382"/>
                    <a:pt x="7388" y="672"/>
                    <a:pt x="7388" y="1058"/>
                  </a:cubicBezTo>
                  <a:lnTo>
                    <a:pt x="7388" y="5844"/>
                  </a:lnTo>
                  <a:cubicBezTo>
                    <a:pt x="7388" y="6604"/>
                    <a:pt x="6910" y="7522"/>
                    <a:pt x="6345" y="7848"/>
                  </a:cubicBezTo>
                  <a:lnTo>
                    <a:pt x="1145" y="10848"/>
                  </a:lnTo>
                  <a:cubicBezTo>
                    <a:pt x="1012" y="10926"/>
                    <a:pt x="883" y="10965"/>
                    <a:pt x="765" y="10965"/>
                  </a:cubicBezTo>
                  <a:cubicBezTo>
                    <a:pt x="680" y="10965"/>
                    <a:pt x="602" y="10945"/>
                    <a:pt x="532" y="10904"/>
                  </a:cubicBezTo>
                  <a:cubicBezTo>
                    <a:pt x="322" y="10785"/>
                    <a:pt x="202" y="10495"/>
                    <a:pt x="202" y="10110"/>
                  </a:cubicBezTo>
                  <a:lnTo>
                    <a:pt x="202" y="5321"/>
                  </a:lnTo>
                  <a:cubicBezTo>
                    <a:pt x="202" y="4561"/>
                    <a:pt x="679" y="3646"/>
                    <a:pt x="1246" y="3318"/>
                  </a:cubicBezTo>
                  <a:lnTo>
                    <a:pt x="6444" y="318"/>
                  </a:lnTo>
                  <a:cubicBezTo>
                    <a:pt x="6579" y="240"/>
                    <a:pt x="6709" y="200"/>
                    <a:pt x="6827" y="200"/>
                  </a:cubicBezTo>
                  <a:close/>
                  <a:moveTo>
                    <a:pt x="6828" y="0"/>
                  </a:moveTo>
                  <a:cubicBezTo>
                    <a:pt x="6675" y="0"/>
                    <a:pt x="6510" y="49"/>
                    <a:pt x="6345" y="144"/>
                  </a:cubicBezTo>
                  <a:lnTo>
                    <a:pt x="1145" y="3144"/>
                  </a:lnTo>
                  <a:cubicBezTo>
                    <a:pt x="514" y="3508"/>
                    <a:pt x="0" y="4487"/>
                    <a:pt x="0" y="5323"/>
                  </a:cubicBezTo>
                  <a:lnTo>
                    <a:pt x="0" y="10110"/>
                  </a:lnTo>
                  <a:cubicBezTo>
                    <a:pt x="0" y="10568"/>
                    <a:pt x="158" y="10922"/>
                    <a:pt x="431" y="11080"/>
                  </a:cubicBezTo>
                  <a:cubicBezTo>
                    <a:pt x="529" y="11138"/>
                    <a:pt x="640" y="11168"/>
                    <a:pt x="754" y="11168"/>
                  </a:cubicBezTo>
                  <a:cubicBezTo>
                    <a:pt x="758" y="11168"/>
                    <a:pt x="761" y="11168"/>
                    <a:pt x="764" y="11168"/>
                  </a:cubicBezTo>
                  <a:cubicBezTo>
                    <a:pt x="916" y="11168"/>
                    <a:pt x="1080" y="11120"/>
                    <a:pt x="1246" y="11025"/>
                  </a:cubicBezTo>
                  <a:lnTo>
                    <a:pt x="6444" y="8023"/>
                  </a:lnTo>
                  <a:cubicBezTo>
                    <a:pt x="7075" y="7659"/>
                    <a:pt x="7589" y="6681"/>
                    <a:pt x="7589" y="5844"/>
                  </a:cubicBezTo>
                  <a:lnTo>
                    <a:pt x="7590" y="1058"/>
                  </a:lnTo>
                  <a:cubicBezTo>
                    <a:pt x="7590" y="599"/>
                    <a:pt x="7433" y="245"/>
                    <a:pt x="7160" y="88"/>
                  </a:cubicBezTo>
                  <a:cubicBezTo>
                    <a:pt x="7059" y="29"/>
                    <a:pt x="6947" y="0"/>
                    <a:pt x="6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854;p33">
              <a:extLst>
                <a:ext uri="{FF2B5EF4-FFF2-40B4-BE49-F238E27FC236}">
                  <a16:creationId xmlns:a16="http://schemas.microsoft.com/office/drawing/2014/main" id="{93B4E3D8-B576-7472-5890-47A8FDF2C79D}"/>
                </a:ext>
              </a:extLst>
            </p:cNvPr>
            <p:cNvSpPr/>
            <p:nvPr/>
          </p:nvSpPr>
          <p:spPr>
            <a:xfrm flipH="1">
              <a:off x="8165723" y="1990222"/>
              <a:ext cx="70718" cy="150370"/>
            </a:xfrm>
            <a:custGeom>
              <a:avLst/>
              <a:gdLst/>
              <a:ahLst/>
              <a:cxnLst/>
              <a:rect l="l" t="t" r="r" b="b"/>
              <a:pathLst>
                <a:path w="1892" h="4023" extrusionOk="0">
                  <a:moveTo>
                    <a:pt x="1891" y="0"/>
                  </a:moveTo>
                  <a:lnTo>
                    <a:pt x="0" y="1092"/>
                  </a:lnTo>
                  <a:lnTo>
                    <a:pt x="0" y="4022"/>
                  </a:lnTo>
                  <a:lnTo>
                    <a:pt x="1891" y="2933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855;p33">
              <a:extLst>
                <a:ext uri="{FF2B5EF4-FFF2-40B4-BE49-F238E27FC236}">
                  <a16:creationId xmlns:a16="http://schemas.microsoft.com/office/drawing/2014/main" id="{BBE75EAB-F0AD-23DC-CC6C-C69B0FD275E7}"/>
                </a:ext>
              </a:extLst>
            </p:cNvPr>
            <p:cNvSpPr/>
            <p:nvPr/>
          </p:nvSpPr>
          <p:spPr>
            <a:xfrm flipH="1">
              <a:off x="8105396" y="1955386"/>
              <a:ext cx="47245" cy="136876"/>
            </a:xfrm>
            <a:custGeom>
              <a:avLst/>
              <a:gdLst/>
              <a:ahLst/>
              <a:cxnLst/>
              <a:rect l="l" t="t" r="r" b="b"/>
              <a:pathLst>
                <a:path w="1264" h="3662" extrusionOk="0">
                  <a:moveTo>
                    <a:pt x="1263" y="0"/>
                  </a:moveTo>
                  <a:lnTo>
                    <a:pt x="0" y="729"/>
                  </a:lnTo>
                  <a:lnTo>
                    <a:pt x="0" y="3661"/>
                  </a:lnTo>
                  <a:lnTo>
                    <a:pt x="1263" y="2931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856;p33">
              <a:extLst>
                <a:ext uri="{FF2B5EF4-FFF2-40B4-BE49-F238E27FC236}">
                  <a16:creationId xmlns:a16="http://schemas.microsoft.com/office/drawing/2014/main" id="{909C9A00-6983-2078-EBFB-B1C05B1985FA}"/>
                </a:ext>
              </a:extLst>
            </p:cNvPr>
            <p:cNvSpPr/>
            <p:nvPr/>
          </p:nvSpPr>
          <p:spPr>
            <a:xfrm flipH="1">
              <a:off x="8311719" y="2001435"/>
              <a:ext cx="13232" cy="290760"/>
            </a:xfrm>
            <a:custGeom>
              <a:avLst/>
              <a:gdLst/>
              <a:ahLst/>
              <a:cxnLst/>
              <a:rect l="l" t="t" r="r" b="b"/>
              <a:pathLst>
                <a:path w="354" h="7779" extrusionOk="0">
                  <a:moveTo>
                    <a:pt x="353" y="0"/>
                  </a:moveTo>
                  <a:lnTo>
                    <a:pt x="1" y="227"/>
                  </a:lnTo>
                  <a:lnTo>
                    <a:pt x="1" y="7779"/>
                  </a:lnTo>
                  <a:lnTo>
                    <a:pt x="353" y="7552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857;p33">
              <a:extLst>
                <a:ext uri="{FF2B5EF4-FFF2-40B4-BE49-F238E27FC236}">
                  <a16:creationId xmlns:a16="http://schemas.microsoft.com/office/drawing/2014/main" id="{DBFFB30C-2896-36EE-96F0-E1FFC25FD477}"/>
                </a:ext>
              </a:extLst>
            </p:cNvPr>
            <p:cNvSpPr/>
            <p:nvPr/>
          </p:nvSpPr>
          <p:spPr>
            <a:xfrm flipH="1">
              <a:off x="7919555" y="1926680"/>
              <a:ext cx="61935" cy="36294"/>
            </a:xfrm>
            <a:custGeom>
              <a:avLst/>
              <a:gdLst/>
              <a:ahLst/>
              <a:cxnLst/>
              <a:rect l="l" t="t" r="r" b="b"/>
              <a:pathLst>
                <a:path w="1657" h="971" extrusionOk="0">
                  <a:moveTo>
                    <a:pt x="1453" y="0"/>
                  </a:moveTo>
                  <a:lnTo>
                    <a:pt x="1" y="840"/>
                  </a:lnTo>
                  <a:lnTo>
                    <a:pt x="204" y="970"/>
                  </a:lnTo>
                  <a:lnTo>
                    <a:pt x="1657" y="133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858;p33">
              <a:extLst>
                <a:ext uri="{FF2B5EF4-FFF2-40B4-BE49-F238E27FC236}">
                  <a16:creationId xmlns:a16="http://schemas.microsoft.com/office/drawing/2014/main" id="{653409A4-6671-B706-E8C2-53C8B832DA2E}"/>
                </a:ext>
              </a:extLst>
            </p:cNvPr>
            <p:cNvSpPr/>
            <p:nvPr/>
          </p:nvSpPr>
          <p:spPr>
            <a:xfrm flipH="1">
              <a:off x="7919555" y="1931614"/>
              <a:ext cx="54310" cy="194662"/>
            </a:xfrm>
            <a:custGeom>
              <a:avLst/>
              <a:gdLst/>
              <a:ahLst/>
              <a:cxnLst/>
              <a:rect l="l" t="t" r="r" b="b"/>
              <a:pathLst>
                <a:path w="1453" h="5208" extrusionOk="0">
                  <a:moveTo>
                    <a:pt x="1251" y="333"/>
                  </a:moveTo>
                  <a:lnTo>
                    <a:pt x="1251" y="1635"/>
                  </a:lnTo>
                  <a:lnTo>
                    <a:pt x="211" y="2234"/>
                  </a:lnTo>
                  <a:lnTo>
                    <a:pt x="211" y="933"/>
                  </a:lnTo>
                  <a:lnTo>
                    <a:pt x="1251" y="333"/>
                  </a:lnTo>
                  <a:close/>
                  <a:moveTo>
                    <a:pt x="1102" y="2029"/>
                  </a:moveTo>
                  <a:cubicBezTo>
                    <a:pt x="1176" y="2029"/>
                    <a:pt x="1227" y="2097"/>
                    <a:pt x="1227" y="2211"/>
                  </a:cubicBezTo>
                  <a:cubicBezTo>
                    <a:pt x="1227" y="2363"/>
                    <a:pt x="1135" y="2540"/>
                    <a:pt x="1020" y="2605"/>
                  </a:cubicBezTo>
                  <a:cubicBezTo>
                    <a:pt x="991" y="2622"/>
                    <a:pt x="964" y="2630"/>
                    <a:pt x="938" y="2630"/>
                  </a:cubicBezTo>
                  <a:cubicBezTo>
                    <a:pt x="865" y="2630"/>
                    <a:pt x="813" y="2562"/>
                    <a:pt x="813" y="2449"/>
                  </a:cubicBezTo>
                  <a:cubicBezTo>
                    <a:pt x="813" y="2297"/>
                    <a:pt x="906" y="2120"/>
                    <a:pt x="1020" y="2054"/>
                  </a:cubicBezTo>
                  <a:cubicBezTo>
                    <a:pt x="1049" y="2037"/>
                    <a:pt x="1077" y="2029"/>
                    <a:pt x="1102" y="2029"/>
                  </a:cubicBezTo>
                  <a:close/>
                  <a:moveTo>
                    <a:pt x="501" y="2398"/>
                  </a:moveTo>
                  <a:cubicBezTo>
                    <a:pt x="574" y="2398"/>
                    <a:pt x="625" y="2465"/>
                    <a:pt x="625" y="2578"/>
                  </a:cubicBezTo>
                  <a:cubicBezTo>
                    <a:pt x="625" y="2731"/>
                    <a:pt x="532" y="2908"/>
                    <a:pt x="418" y="2974"/>
                  </a:cubicBezTo>
                  <a:cubicBezTo>
                    <a:pt x="389" y="2990"/>
                    <a:pt x="362" y="2998"/>
                    <a:pt x="337" y="2998"/>
                  </a:cubicBezTo>
                  <a:cubicBezTo>
                    <a:pt x="263" y="2998"/>
                    <a:pt x="211" y="2931"/>
                    <a:pt x="211" y="2817"/>
                  </a:cubicBezTo>
                  <a:cubicBezTo>
                    <a:pt x="211" y="2665"/>
                    <a:pt x="303" y="2489"/>
                    <a:pt x="418" y="2423"/>
                  </a:cubicBezTo>
                  <a:cubicBezTo>
                    <a:pt x="447" y="2406"/>
                    <a:pt x="476" y="2398"/>
                    <a:pt x="501" y="2398"/>
                  </a:cubicBezTo>
                  <a:close/>
                  <a:moveTo>
                    <a:pt x="1102" y="2899"/>
                  </a:moveTo>
                  <a:cubicBezTo>
                    <a:pt x="1176" y="2899"/>
                    <a:pt x="1227" y="2966"/>
                    <a:pt x="1227" y="3080"/>
                  </a:cubicBezTo>
                  <a:cubicBezTo>
                    <a:pt x="1227" y="3231"/>
                    <a:pt x="1135" y="3410"/>
                    <a:pt x="1020" y="3474"/>
                  </a:cubicBezTo>
                  <a:cubicBezTo>
                    <a:pt x="991" y="3491"/>
                    <a:pt x="963" y="3499"/>
                    <a:pt x="938" y="3499"/>
                  </a:cubicBezTo>
                  <a:cubicBezTo>
                    <a:pt x="865" y="3499"/>
                    <a:pt x="813" y="3432"/>
                    <a:pt x="813" y="3319"/>
                  </a:cubicBezTo>
                  <a:cubicBezTo>
                    <a:pt x="813" y="3166"/>
                    <a:pt x="906" y="2989"/>
                    <a:pt x="1020" y="2923"/>
                  </a:cubicBezTo>
                  <a:cubicBezTo>
                    <a:pt x="1049" y="2906"/>
                    <a:pt x="1077" y="2899"/>
                    <a:pt x="1102" y="2899"/>
                  </a:cubicBezTo>
                  <a:close/>
                  <a:moveTo>
                    <a:pt x="500" y="3267"/>
                  </a:moveTo>
                  <a:cubicBezTo>
                    <a:pt x="574" y="3267"/>
                    <a:pt x="625" y="3335"/>
                    <a:pt x="625" y="3448"/>
                  </a:cubicBezTo>
                  <a:cubicBezTo>
                    <a:pt x="625" y="3600"/>
                    <a:pt x="532" y="3777"/>
                    <a:pt x="418" y="3843"/>
                  </a:cubicBezTo>
                  <a:cubicBezTo>
                    <a:pt x="389" y="3860"/>
                    <a:pt x="362" y="3867"/>
                    <a:pt x="337" y="3867"/>
                  </a:cubicBezTo>
                  <a:cubicBezTo>
                    <a:pt x="263" y="3867"/>
                    <a:pt x="211" y="3800"/>
                    <a:pt x="211" y="3686"/>
                  </a:cubicBezTo>
                  <a:cubicBezTo>
                    <a:pt x="211" y="3535"/>
                    <a:pt x="303" y="3358"/>
                    <a:pt x="418" y="3292"/>
                  </a:cubicBezTo>
                  <a:cubicBezTo>
                    <a:pt x="447" y="3275"/>
                    <a:pt x="475" y="3267"/>
                    <a:pt x="500" y="3267"/>
                  </a:cubicBezTo>
                  <a:close/>
                  <a:moveTo>
                    <a:pt x="1102" y="3768"/>
                  </a:moveTo>
                  <a:cubicBezTo>
                    <a:pt x="1175" y="3768"/>
                    <a:pt x="1226" y="3836"/>
                    <a:pt x="1226" y="3949"/>
                  </a:cubicBezTo>
                  <a:lnTo>
                    <a:pt x="1227" y="3949"/>
                  </a:lnTo>
                  <a:cubicBezTo>
                    <a:pt x="1227" y="4102"/>
                    <a:pt x="1135" y="4277"/>
                    <a:pt x="1020" y="4343"/>
                  </a:cubicBezTo>
                  <a:cubicBezTo>
                    <a:pt x="991" y="4360"/>
                    <a:pt x="963" y="4368"/>
                    <a:pt x="937" y="4368"/>
                  </a:cubicBezTo>
                  <a:cubicBezTo>
                    <a:pt x="864" y="4368"/>
                    <a:pt x="813" y="4301"/>
                    <a:pt x="813" y="4188"/>
                  </a:cubicBezTo>
                  <a:cubicBezTo>
                    <a:pt x="813" y="4035"/>
                    <a:pt x="906" y="3858"/>
                    <a:pt x="1020" y="3792"/>
                  </a:cubicBezTo>
                  <a:cubicBezTo>
                    <a:pt x="1049" y="3776"/>
                    <a:pt x="1077" y="3768"/>
                    <a:pt x="1102" y="3768"/>
                  </a:cubicBezTo>
                  <a:close/>
                  <a:moveTo>
                    <a:pt x="500" y="4136"/>
                  </a:moveTo>
                  <a:cubicBezTo>
                    <a:pt x="574" y="4136"/>
                    <a:pt x="625" y="4205"/>
                    <a:pt x="625" y="4317"/>
                  </a:cubicBezTo>
                  <a:cubicBezTo>
                    <a:pt x="625" y="4469"/>
                    <a:pt x="534" y="4646"/>
                    <a:pt x="418" y="4713"/>
                  </a:cubicBezTo>
                  <a:cubicBezTo>
                    <a:pt x="389" y="4729"/>
                    <a:pt x="361" y="4737"/>
                    <a:pt x="336" y="4737"/>
                  </a:cubicBezTo>
                  <a:cubicBezTo>
                    <a:pt x="262" y="4737"/>
                    <a:pt x="211" y="4669"/>
                    <a:pt x="211" y="4557"/>
                  </a:cubicBezTo>
                  <a:cubicBezTo>
                    <a:pt x="211" y="4405"/>
                    <a:pt x="303" y="4227"/>
                    <a:pt x="418" y="4161"/>
                  </a:cubicBezTo>
                  <a:cubicBezTo>
                    <a:pt x="447" y="4144"/>
                    <a:pt x="475" y="4136"/>
                    <a:pt x="500" y="4136"/>
                  </a:cubicBezTo>
                  <a:close/>
                  <a:moveTo>
                    <a:pt x="1453" y="1"/>
                  </a:moveTo>
                  <a:lnTo>
                    <a:pt x="0" y="838"/>
                  </a:lnTo>
                  <a:lnTo>
                    <a:pt x="0" y="5208"/>
                  </a:lnTo>
                  <a:lnTo>
                    <a:pt x="1453" y="4368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859;p33">
              <a:extLst>
                <a:ext uri="{FF2B5EF4-FFF2-40B4-BE49-F238E27FC236}">
                  <a16:creationId xmlns:a16="http://schemas.microsoft.com/office/drawing/2014/main" id="{1C21920E-B13F-2ABC-AEF2-371B2580C2E9}"/>
                </a:ext>
              </a:extLst>
            </p:cNvPr>
            <p:cNvSpPr/>
            <p:nvPr/>
          </p:nvSpPr>
          <p:spPr>
            <a:xfrm flipH="1">
              <a:off x="7927105" y="1944061"/>
              <a:ext cx="38835" cy="71129"/>
            </a:xfrm>
            <a:custGeom>
              <a:avLst/>
              <a:gdLst/>
              <a:ahLst/>
              <a:cxnLst/>
              <a:rect l="l" t="t" r="r" b="b"/>
              <a:pathLst>
                <a:path w="1039" h="1903" extrusionOk="0">
                  <a:moveTo>
                    <a:pt x="1039" y="0"/>
                  </a:moveTo>
                  <a:lnTo>
                    <a:pt x="0" y="600"/>
                  </a:lnTo>
                  <a:lnTo>
                    <a:pt x="0" y="1903"/>
                  </a:lnTo>
                  <a:lnTo>
                    <a:pt x="1039" y="1302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860;p33">
              <a:extLst>
                <a:ext uri="{FF2B5EF4-FFF2-40B4-BE49-F238E27FC236}">
                  <a16:creationId xmlns:a16="http://schemas.microsoft.com/office/drawing/2014/main" id="{3B23222F-5CC1-7634-A33A-A6553A944961}"/>
                </a:ext>
              </a:extLst>
            </p:cNvPr>
            <p:cNvSpPr/>
            <p:nvPr/>
          </p:nvSpPr>
          <p:spPr>
            <a:xfrm flipH="1">
              <a:off x="7973827" y="1958040"/>
              <a:ext cx="7662" cy="168236"/>
            </a:xfrm>
            <a:custGeom>
              <a:avLst/>
              <a:gdLst/>
              <a:ahLst/>
              <a:cxnLst/>
              <a:rect l="l" t="t" r="r" b="b"/>
              <a:pathLst>
                <a:path w="205" h="4501" extrusionOk="0">
                  <a:moveTo>
                    <a:pt x="1" y="1"/>
                  </a:moveTo>
                  <a:lnTo>
                    <a:pt x="1" y="4368"/>
                  </a:lnTo>
                  <a:lnTo>
                    <a:pt x="204" y="4501"/>
                  </a:lnTo>
                  <a:lnTo>
                    <a:pt x="204" y="1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861;p33">
              <a:extLst>
                <a:ext uri="{FF2B5EF4-FFF2-40B4-BE49-F238E27FC236}">
                  <a16:creationId xmlns:a16="http://schemas.microsoft.com/office/drawing/2014/main" id="{FF726489-4B66-14C4-428F-1A70ECF070FF}"/>
                </a:ext>
              </a:extLst>
            </p:cNvPr>
            <p:cNvSpPr/>
            <p:nvPr/>
          </p:nvSpPr>
          <p:spPr>
            <a:xfrm flipH="1">
              <a:off x="8110703" y="1774965"/>
              <a:ext cx="44479" cy="57001"/>
            </a:xfrm>
            <a:custGeom>
              <a:avLst/>
              <a:gdLst/>
              <a:ahLst/>
              <a:cxnLst/>
              <a:rect l="l" t="t" r="r" b="b"/>
              <a:pathLst>
                <a:path w="1190" h="1525" extrusionOk="0">
                  <a:moveTo>
                    <a:pt x="585" y="1"/>
                  </a:moveTo>
                  <a:lnTo>
                    <a:pt x="0" y="339"/>
                  </a:lnTo>
                  <a:lnTo>
                    <a:pt x="100" y="592"/>
                  </a:lnTo>
                  <a:lnTo>
                    <a:pt x="257" y="988"/>
                  </a:lnTo>
                  <a:lnTo>
                    <a:pt x="1189" y="1524"/>
                  </a:lnTo>
                  <a:lnTo>
                    <a:pt x="5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862;p33">
              <a:extLst>
                <a:ext uri="{FF2B5EF4-FFF2-40B4-BE49-F238E27FC236}">
                  <a16:creationId xmlns:a16="http://schemas.microsoft.com/office/drawing/2014/main" id="{B75F546B-223A-2A9B-A31F-C441A952ED9F}"/>
                </a:ext>
              </a:extLst>
            </p:cNvPr>
            <p:cNvSpPr/>
            <p:nvPr/>
          </p:nvSpPr>
          <p:spPr>
            <a:xfrm flipH="1">
              <a:off x="8258382" y="1805427"/>
              <a:ext cx="92061" cy="144800"/>
            </a:xfrm>
            <a:custGeom>
              <a:avLst/>
              <a:gdLst/>
              <a:ahLst/>
              <a:cxnLst/>
              <a:rect l="l" t="t" r="r" b="b"/>
              <a:pathLst>
                <a:path w="2463" h="3874" extrusionOk="0">
                  <a:moveTo>
                    <a:pt x="1530" y="1"/>
                  </a:moveTo>
                  <a:lnTo>
                    <a:pt x="906" y="1363"/>
                  </a:lnTo>
                  <a:lnTo>
                    <a:pt x="363" y="2547"/>
                  </a:lnTo>
                  <a:lnTo>
                    <a:pt x="1" y="3337"/>
                  </a:lnTo>
                  <a:lnTo>
                    <a:pt x="933" y="3873"/>
                  </a:lnTo>
                  <a:lnTo>
                    <a:pt x="2463" y="537"/>
                  </a:lnTo>
                  <a:lnTo>
                    <a:pt x="1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863;p33">
              <a:extLst>
                <a:ext uri="{FF2B5EF4-FFF2-40B4-BE49-F238E27FC236}">
                  <a16:creationId xmlns:a16="http://schemas.microsoft.com/office/drawing/2014/main" id="{DE290968-12A6-BE86-F302-CD5CEEAA3008}"/>
                </a:ext>
              </a:extLst>
            </p:cNvPr>
            <p:cNvSpPr/>
            <p:nvPr/>
          </p:nvSpPr>
          <p:spPr>
            <a:xfrm flipH="1">
              <a:off x="8085212" y="1747941"/>
              <a:ext cx="230395" cy="202287"/>
            </a:xfrm>
            <a:custGeom>
              <a:avLst/>
              <a:gdLst/>
              <a:ahLst/>
              <a:cxnLst/>
              <a:rect l="l" t="t" r="r" b="b"/>
              <a:pathLst>
                <a:path w="6164" h="5412" extrusionOk="0">
                  <a:moveTo>
                    <a:pt x="5125" y="0"/>
                  </a:moveTo>
                  <a:lnTo>
                    <a:pt x="1531" y="2075"/>
                  </a:lnTo>
                  <a:lnTo>
                    <a:pt x="1" y="5411"/>
                  </a:lnTo>
                  <a:lnTo>
                    <a:pt x="711" y="5002"/>
                  </a:lnTo>
                  <a:lnTo>
                    <a:pt x="1605" y="2871"/>
                  </a:lnTo>
                  <a:lnTo>
                    <a:pt x="1747" y="2530"/>
                  </a:lnTo>
                  <a:lnTo>
                    <a:pt x="4292" y="1062"/>
                  </a:lnTo>
                  <a:lnTo>
                    <a:pt x="4877" y="724"/>
                  </a:lnTo>
                  <a:lnTo>
                    <a:pt x="5481" y="2247"/>
                  </a:lnTo>
                  <a:lnTo>
                    <a:pt x="6163" y="1855"/>
                  </a:lnTo>
                  <a:lnTo>
                    <a:pt x="5832" y="1264"/>
                  </a:lnTo>
                  <a:lnTo>
                    <a:pt x="5440" y="562"/>
                  </a:lnTo>
                  <a:lnTo>
                    <a:pt x="5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864;p33">
              <a:extLst>
                <a:ext uri="{FF2B5EF4-FFF2-40B4-BE49-F238E27FC236}">
                  <a16:creationId xmlns:a16="http://schemas.microsoft.com/office/drawing/2014/main" id="{829F68EC-1728-0BC6-F617-165993F1F0EC}"/>
                </a:ext>
              </a:extLst>
            </p:cNvPr>
            <p:cNvSpPr/>
            <p:nvPr/>
          </p:nvSpPr>
          <p:spPr>
            <a:xfrm flipH="1">
              <a:off x="8124010" y="1727869"/>
              <a:ext cx="169245" cy="97667"/>
            </a:xfrm>
            <a:custGeom>
              <a:avLst/>
              <a:gdLst/>
              <a:ahLst/>
              <a:cxnLst/>
              <a:rect l="l" t="t" r="r" b="b"/>
              <a:pathLst>
                <a:path w="4528" h="2613" extrusionOk="0">
                  <a:moveTo>
                    <a:pt x="3595" y="1"/>
                  </a:moveTo>
                  <a:lnTo>
                    <a:pt x="0" y="2076"/>
                  </a:lnTo>
                  <a:lnTo>
                    <a:pt x="933" y="2612"/>
                  </a:lnTo>
                  <a:lnTo>
                    <a:pt x="4527" y="537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865;p33">
              <a:extLst>
                <a:ext uri="{FF2B5EF4-FFF2-40B4-BE49-F238E27FC236}">
                  <a16:creationId xmlns:a16="http://schemas.microsoft.com/office/drawing/2014/main" id="{62956888-4E06-87E3-81EA-D1E8859EEF76}"/>
                </a:ext>
              </a:extLst>
            </p:cNvPr>
            <p:cNvSpPr/>
            <p:nvPr/>
          </p:nvSpPr>
          <p:spPr>
            <a:xfrm flipH="1">
              <a:off x="7950503" y="2086207"/>
              <a:ext cx="15512" cy="22501"/>
            </a:xfrm>
            <a:custGeom>
              <a:avLst/>
              <a:gdLst/>
              <a:ahLst/>
              <a:cxnLst/>
              <a:rect l="l" t="t" r="r" b="b"/>
              <a:pathLst>
                <a:path w="415" h="602" extrusionOk="0">
                  <a:moveTo>
                    <a:pt x="290" y="0"/>
                  </a:moveTo>
                  <a:cubicBezTo>
                    <a:pt x="265" y="0"/>
                    <a:pt x="237" y="8"/>
                    <a:pt x="208" y="25"/>
                  </a:cubicBezTo>
                  <a:cubicBezTo>
                    <a:pt x="93" y="91"/>
                    <a:pt x="1" y="269"/>
                    <a:pt x="1" y="421"/>
                  </a:cubicBezTo>
                  <a:cubicBezTo>
                    <a:pt x="1" y="533"/>
                    <a:pt x="52" y="601"/>
                    <a:pt x="126" y="601"/>
                  </a:cubicBezTo>
                  <a:cubicBezTo>
                    <a:pt x="151" y="601"/>
                    <a:pt x="179" y="593"/>
                    <a:pt x="208" y="577"/>
                  </a:cubicBezTo>
                  <a:cubicBezTo>
                    <a:pt x="322" y="510"/>
                    <a:pt x="415" y="333"/>
                    <a:pt x="415" y="181"/>
                  </a:cubicBezTo>
                  <a:cubicBezTo>
                    <a:pt x="415" y="69"/>
                    <a:pt x="363" y="0"/>
                    <a:pt x="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866;p33">
              <a:extLst>
                <a:ext uri="{FF2B5EF4-FFF2-40B4-BE49-F238E27FC236}">
                  <a16:creationId xmlns:a16="http://schemas.microsoft.com/office/drawing/2014/main" id="{9B1F2CFA-D41B-C2E0-81A9-46D4F43FA484}"/>
                </a:ext>
              </a:extLst>
            </p:cNvPr>
            <p:cNvSpPr/>
            <p:nvPr/>
          </p:nvSpPr>
          <p:spPr>
            <a:xfrm flipH="1">
              <a:off x="7950503" y="2053689"/>
              <a:ext cx="15512" cy="22501"/>
            </a:xfrm>
            <a:custGeom>
              <a:avLst/>
              <a:gdLst/>
              <a:ahLst/>
              <a:cxnLst/>
              <a:rect l="l" t="t" r="r" b="b"/>
              <a:pathLst>
                <a:path w="415" h="602" extrusionOk="0">
                  <a:moveTo>
                    <a:pt x="290" y="1"/>
                  </a:moveTo>
                  <a:cubicBezTo>
                    <a:pt x="265" y="1"/>
                    <a:pt x="237" y="9"/>
                    <a:pt x="208" y="26"/>
                  </a:cubicBezTo>
                  <a:cubicBezTo>
                    <a:pt x="93" y="92"/>
                    <a:pt x="1" y="269"/>
                    <a:pt x="1" y="420"/>
                  </a:cubicBezTo>
                  <a:cubicBezTo>
                    <a:pt x="1" y="534"/>
                    <a:pt x="52" y="601"/>
                    <a:pt x="126" y="601"/>
                  </a:cubicBezTo>
                  <a:cubicBezTo>
                    <a:pt x="151" y="601"/>
                    <a:pt x="179" y="594"/>
                    <a:pt x="208" y="577"/>
                  </a:cubicBezTo>
                  <a:cubicBezTo>
                    <a:pt x="322" y="511"/>
                    <a:pt x="415" y="334"/>
                    <a:pt x="415" y="182"/>
                  </a:cubicBezTo>
                  <a:cubicBezTo>
                    <a:pt x="415" y="68"/>
                    <a:pt x="363" y="1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867;p33">
              <a:extLst>
                <a:ext uri="{FF2B5EF4-FFF2-40B4-BE49-F238E27FC236}">
                  <a16:creationId xmlns:a16="http://schemas.microsoft.com/office/drawing/2014/main" id="{DBCD01FD-B632-0993-70F5-BA30E4B393BF}"/>
                </a:ext>
              </a:extLst>
            </p:cNvPr>
            <p:cNvSpPr/>
            <p:nvPr/>
          </p:nvSpPr>
          <p:spPr>
            <a:xfrm flipH="1">
              <a:off x="7950503" y="2021208"/>
              <a:ext cx="15512" cy="22501"/>
            </a:xfrm>
            <a:custGeom>
              <a:avLst/>
              <a:gdLst/>
              <a:ahLst/>
              <a:cxnLst/>
              <a:rect l="l" t="t" r="r" b="b"/>
              <a:pathLst>
                <a:path w="415" h="602" extrusionOk="0">
                  <a:moveTo>
                    <a:pt x="290" y="1"/>
                  </a:moveTo>
                  <a:cubicBezTo>
                    <a:pt x="265" y="1"/>
                    <a:pt x="237" y="9"/>
                    <a:pt x="208" y="26"/>
                  </a:cubicBezTo>
                  <a:cubicBezTo>
                    <a:pt x="93" y="92"/>
                    <a:pt x="1" y="269"/>
                    <a:pt x="1" y="420"/>
                  </a:cubicBezTo>
                  <a:cubicBezTo>
                    <a:pt x="1" y="534"/>
                    <a:pt x="52" y="601"/>
                    <a:pt x="126" y="601"/>
                  </a:cubicBezTo>
                  <a:cubicBezTo>
                    <a:pt x="151" y="601"/>
                    <a:pt x="179" y="593"/>
                    <a:pt x="208" y="577"/>
                  </a:cubicBezTo>
                  <a:cubicBezTo>
                    <a:pt x="322" y="511"/>
                    <a:pt x="415" y="334"/>
                    <a:pt x="415" y="181"/>
                  </a:cubicBezTo>
                  <a:cubicBezTo>
                    <a:pt x="415" y="68"/>
                    <a:pt x="363" y="1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868;p33">
              <a:extLst>
                <a:ext uri="{FF2B5EF4-FFF2-40B4-BE49-F238E27FC236}">
                  <a16:creationId xmlns:a16="http://schemas.microsoft.com/office/drawing/2014/main" id="{F6E8B7FC-00C6-592F-5597-11FEFFCAD0D4}"/>
                </a:ext>
              </a:extLst>
            </p:cNvPr>
            <p:cNvSpPr/>
            <p:nvPr/>
          </p:nvSpPr>
          <p:spPr>
            <a:xfrm flipH="1">
              <a:off x="7927965" y="2072452"/>
              <a:ext cx="15512" cy="22464"/>
            </a:xfrm>
            <a:custGeom>
              <a:avLst/>
              <a:gdLst/>
              <a:ahLst/>
              <a:cxnLst/>
              <a:rect l="l" t="t" r="r" b="b"/>
              <a:pathLst>
                <a:path w="415" h="601" extrusionOk="0">
                  <a:moveTo>
                    <a:pt x="290" y="1"/>
                  </a:moveTo>
                  <a:cubicBezTo>
                    <a:pt x="265" y="1"/>
                    <a:pt x="237" y="9"/>
                    <a:pt x="207" y="26"/>
                  </a:cubicBezTo>
                  <a:cubicBezTo>
                    <a:pt x="93" y="90"/>
                    <a:pt x="0" y="267"/>
                    <a:pt x="0" y="420"/>
                  </a:cubicBezTo>
                  <a:cubicBezTo>
                    <a:pt x="0" y="533"/>
                    <a:pt x="52" y="600"/>
                    <a:pt x="125" y="600"/>
                  </a:cubicBezTo>
                  <a:cubicBezTo>
                    <a:pt x="150" y="600"/>
                    <a:pt x="178" y="592"/>
                    <a:pt x="207" y="575"/>
                  </a:cubicBezTo>
                  <a:cubicBezTo>
                    <a:pt x="322" y="509"/>
                    <a:pt x="414" y="334"/>
                    <a:pt x="414" y="181"/>
                  </a:cubicBezTo>
                  <a:cubicBezTo>
                    <a:pt x="414" y="68"/>
                    <a:pt x="363" y="1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869;p33">
              <a:extLst>
                <a:ext uri="{FF2B5EF4-FFF2-40B4-BE49-F238E27FC236}">
                  <a16:creationId xmlns:a16="http://schemas.microsoft.com/office/drawing/2014/main" id="{9B2B26B7-BF7A-0187-E03A-3E45C0BDE2DA}"/>
                </a:ext>
              </a:extLst>
            </p:cNvPr>
            <p:cNvSpPr/>
            <p:nvPr/>
          </p:nvSpPr>
          <p:spPr>
            <a:xfrm flipH="1">
              <a:off x="7927965" y="2039934"/>
              <a:ext cx="15512" cy="22501"/>
            </a:xfrm>
            <a:custGeom>
              <a:avLst/>
              <a:gdLst/>
              <a:ahLst/>
              <a:cxnLst/>
              <a:rect l="l" t="t" r="r" b="b"/>
              <a:pathLst>
                <a:path w="415" h="602" extrusionOk="0">
                  <a:moveTo>
                    <a:pt x="289" y="1"/>
                  </a:moveTo>
                  <a:cubicBezTo>
                    <a:pt x="264" y="1"/>
                    <a:pt x="236" y="8"/>
                    <a:pt x="207" y="25"/>
                  </a:cubicBezTo>
                  <a:cubicBezTo>
                    <a:pt x="93" y="91"/>
                    <a:pt x="0" y="268"/>
                    <a:pt x="0" y="421"/>
                  </a:cubicBezTo>
                  <a:cubicBezTo>
                    <a:pt x="0" y="534"/>
                    <a:pt x="52" y="601"/>
                    <a:pt x="125" y="601"/>
                  </a:cubicBezTo>
                  <a:cubicBezTo>
                    <a:pt x="150" y="601"/>
                    <a:pt x="178" y="593"/>
                    <a:pt x="207" y="576"/>
                  </a:cubicBezTo>
                  <a:cubicBezTo>
                    <a:pt x="322" y="510"/>
                    <a:pt x="414" y="334"/>
                    <a:pt x="414" y="182"/>
                  </a:cubicBezTo>
                  <a:cubicBezTo>
                    <a:pt x="414" y="68"/>
                    <a:pt x="363" y="1"/>
                    <a:pt x="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870;p33">
              <a:extLst>
                <a:ext uri="{FF2B5EF4-FFF2-40B4-BE49-F238E27FC236}">
                  <a16:creationId xmlns:a16="http://schemas.microsoft.com/office/drawing/2014/main" id="{7BC3515A-7F8D-43A9-7D16-AEE7E8202C70}"/>
                </a:ext>
              </a:extLst>
            </p:cNvPr>
            <p:cNvSpPr/>
            <p:nvPr/>
          </p:nvSpPr>
          <p:spPr>
            <a:xfrm flipH="1">
              <a:off x="7927965" y="2007453"/>
              <a:ext cx="15512" cy="22464"/>
            </a:xfrm>
            <a:custGeom>
              <a:avLst/>
              <a:gdLst/>
              <a:ahLst/>
              <a:cxnLst/>
              <a:rect l="l" t="t" r="r" b="b"/>
              <a:pathLst>
                <a:path w="415" h="601" extrusionOk="0">
                  <a:moveTo>
                    <a:pt x="289" y="0"/>
                  </a:moveTo>
                  <a:cubicBezTo>
                    <a:pt x="264" y="0"/>
                    <a:pt x="236" y="8"/>
                    <a:pt x="207" y="25"/>
                  </a:cubicBezTo>
                  <a:cubicBezTo>
                    <a:pt x="93" y="91"/>
                    <a:pt x="0" y="268"/>
                    <a:pt x="0" y="420"/>
                  </a:cubicBezTo>
                  <a:cubicBezTo>
                    <a:pt x="0" y="533"/>
                    <a:pt x="52" y="601"/>
                    <a:pt x="125" y="601"/>
                  </a:cubicBezTo>
                  <a:cubicBezTo>
                    <a:pt x="150" y="601"/>
                    <a:pt x="178" y="593"/>
                    <a:pt x="207" y="576"/>
                  </a:cubicBezTo>
                  <a:cubicBezTo>
                    <a:pt x="322" y="510"/>
                    <a:pt x="414" y="334"/>
                    <a:pt x="414" y="182"/>
                  </a:cubicBezTo>
                  <a:cubicBezTo>
                    <a:pt x="414" y="68"/>
                    <a:pt x="363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871;p33">
              <a:extLst>
                <a:ext uri="{FF2B5EF4-FFF2-40B4-BE49-F238E27FC236}">
                  <a16:creationId xmlns:a16="http://schemas.microsoft.com/office/drawing/2014/main" id="{F6BA0399-A182-7062-4C35-2BE8DDFC39A1}"/>
                </a:ext>
              </a:extLst>
            </p:cNvPr>
            <p:cNvSpPr/>
            <p:nvPr/>
          </p:nvSpPr>
          <p:spPr>
            <a:xfrm flipH="1">
              <a:off x="8390511" y="2212767"/>
              <a:ext cx="14988" cy="24707"/>
            </a:xfrm>
            <a:custGeom>
              <a:avLst/>
              <a:gdLst/>
              <a:ahLst/>
              <a:cxnLst/>
              <a:rect l="l" t="t" r="r" b="b"/>
              <a:pathLst>
                <a:path w="401" h="661" extrusionOk="0">
                  <a:moveTo>
                    <a:pt x="176" y="0"/>
                  </a:moveTo>
                  <a:lnTo>
                    <a:pt x="0" y="80"/>
                  </a:lnTo>
                  <a:cubicBezTo>
                    <a:pt x="11" y="77"/>
                    <a:pt x="23" y="76"/>
                    <a:pt x="34" y="76"/>
                  </a:cubicBezTo>
                  <a:cubicBezTo>
                    <a:pt x="63" y="76"/>
                    <a:pt x="91" y="84"/>
                    <a:pt x="116" y="100"/>
                  </a:cubicBezTo>
                  <a:cubicBezTo>
                    <a:pt x="230" y="166"/>
                    <a:pt x="323" y="343"/>
                    <a:pt x="323" y="495"/>
                  </a:cubicBezTo>
                  <a:cubicBezTo>
                    <a:pt x="323" y="576"/>
                    <a:pt x="296" y="633"/>
                    <a:pt x="255" y="661"/>
                  </a:cubicBezTo>
                  <a:lnTo>
                    <a:pt x="401" y="591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872;p33">
              <a:extLst>
                <a:ext uri="{FF2B5EF4-FFF2-40B4-BE49-F238E27FC236}">
                  <a16:creationId xmlns:a16="http://schemas.microsoft.com/office/drawing/2014/main" id="{E305E01C-96BA-0BAD-9817-C126AF598408}"/>
                </a:ext>
              </a:extLst>
            </p:cNvPr>
            <p:cNvSpPr/>
            <p:nvPr/>
          </p:nvSpPr>
          <p:spPr>
            <a:xfrm flipH="1">
              <a:off x="8393427" y="2215571"/>
              <a:ext cx="15512" cy="22464"/>
            </a:xfrm>
            <a:custGeom>
              <a:avLst/>
              <a:gdLst/>
              <a:ahLst/>
              <a:cxnLst/>
              <a:rect l="l" t="t" r="r" b="b"/>
              <a:pathLst>
                <a:path w="415" h="601" extrusionOk="0">
                  <a:moveTo>
                    <a:pt x="127" y="1"/>
                  </a:moveTo>
                  <a:cubicBezTo>
                    <a:pt x="116" y="1"/>
                    <a:pt x="104" y="2"/>
                    <a:pt x="94" y="5"/>
                  </a:cubicBezTo>
                  <a:cubicBezTo>
                    <a:pt x="37" y="21"/>
                    <a:pt x="1" y="84"/>
                    <a:pt x="1" y="180"/>
                  </a:cubicBezTo>
                  <a:cubicBezTo>
                    <a:pt x="1" y="333"/>
                    <a:pt x="94" y="510"/>
                    <a:pt x="208" y="574"/>
                  </a:cubicBezTo>
                  <a:cubicBezTo>
                    <a:pt x="237" y="592"/>
                    <a:pt x="265" y="600"/>
                    <a:pt x="290" y="600"/>
                  </a:cubicBezTo>
                  <a:cubicBezTo>
                    <a:pt x="310" y="600"/>
                    <a:pt x="329" y="595"/>
                    <a:pt x="345" y="584"/>
                  </a:cubicBezTo>
                  <a:cubicBezTo>
                    <a:pt x="388" y="558"/>
                    <a:pt x="415" y="501"/>
                    <a:pt x="415" y="420"/>
                  </a:cubicBezTo>
                  <a:cubicBezTo>
                    <a:pt x="415" y="268"/>
                    <a:pt x="322" y="91"/>
                    <a:pt x="208" y="25"/>
                  </a:cubicBezTo>
                  <a:cubicBezTo>
                    <a:pt x="183" y="9"/>
                    <a:pt x="155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873;p33">
              <a:extLst>
                <a:ext uri="{FF2B5EF4-FFF2-40B4-BE49-F238E27FC236}">
                  <a16:creationId xmlns:a16="http://schemas.microsoft.com/office/drawing/2014/main" id="{4160386F-E83E-B0B9-8BD6-A12B2BA1BDB6}"/>
                </a:ext>
              </a:extLst>
            </p:cNvPr>
            <p:cNvSpPr/>
            <p:nvPr/>
          </p:nvSpPr>
          <p:spPr>
            <a:xfrm flipH="1">
              <a:off x="8368085" y="2226298"/>
              <a:ext cx="14951" cy="24744"/>
            </a:xfrm>
            <a:custGeom>
              <a:avLst/>
              <a:gdLst/>
              <a:ahLst/>
              <a:cxnLst/>
              <a:rect l="l" t="t" r="r" b="b"/>
              <a:pathLst>
                <a:path w="400" h="662" extrusionOk="0">
                  <a:moveTo>
                    <a:pt x="176" y="1"/>
                  </a:moveTo>
                  <a:lnTo>
                    <a:pt x="0" y="80"/>
                  </a:lnTo>
                  <a:cubicBezTo>
                    <a:pt x="12" y="77"/>
                    <a:pt x="24" y="76"/>
                    <a:pt x="36" y="76"/>
                  </a:cubicBezTo>
                  <a:cubicBezTo>
                    <a:pt x="64" y="76"/>
                    <a:pt x="91" y="84"/>
                    <a:pt x="114" y="100"/>
                  </a:cubicBezTo>
                  <a:cubicBezTo>
                    <a:pt x="229" y="166"/>
                    <a:pt x="321" y="344"/>
                    <a:pt x="321" y="496"/>
                  </a:cubicBezTo>
                  <a:cubicBezTo>
                    <a:pt x="321" y="577"/>
                    <a:pt x="295" y="635"/>
                    <a:pt x="253" y="662"/>
                  </a:cubicBezTo>
                  <a:lnTo>
                    <a:pt x="399" y="59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874;p33">
              <a:extLst>
                <a:ext uri="{FF2B5EF4-FFF2-40B4-BE49-F238E27FC236}">
                  <a16:creationId xmlns:a16="http://schemas.microsoft.com/office/drawing/2014/main" id="{1DCE8E51-7A93-8F8B-0335-1E92C408D24A}"/>
                </a:ext>
              </a:extLst>
            </p:cNvPr>
            <p:cNvSpPr/>
            <p:nvPr/>
          </p:nvSpPr>
          <p:spPr>
            <a:xfrm flipH="1">
              <a:off x="8371000" y="2229139"/>
              <a:ext cx="15512" cy="22426"/>
            </a:xfrm>
            <a:custGeom>
              <a:avLst/>
              <a:gdLst/>
              <a:ahLst/>
              <a:cxnLst/>
              <a:rect l="l" t="t" r="r" b="b"/>
              <a:pathLst>
                <a:path w="415" h="600" extrusionOk="0">
                  <a:moveTo>
                    <a:pt x="126" y="0"/>
                  </a:moveTo>
                  <a:cubicBezTo>
                    <a:pt x="115" y="0"/>
                    <a:pt x="104" y="2"/>
                    <a:pt x="93" y="4"/>
                  </a:cubicBezTo>
                  <a:cubicBezTo>
                    <a:pt x="37" y="23"/>
                    <a:pt x="0" y="86"/>
                    <a:pt x="0" y="182"/>
                  </a:cubicBezTo>
                  <a:cubicBezTo>
                    <a:pt x="0" y="332"/>
                    <a:pt x="93" y="509"/>
                    <a:pt x="207" y="576"/>
                  </a:cubicBezTo>
                  <a:cubicBezTo>
                    <a:pt x="236" y="592"/>
                    <a:pt x="264" y="600"/>
                    <a:pt x="289" y="600"/>
                  </a:cubicBezTo>
                  <a:cubicBezTo>
                    <a:pt x="309" y="600"/>
                    <a:pt x="328" y="594"/>
                    <a:pt x="345" y="584"/>
                  </a:cubicBezTo>
                  <a:cubicBezTo>
                    <a:pt x="388" y="559"/>
                    <a:pt x="414" y="501"/>
                    <a:pt x="414" y="420"/>
                  </a:cubicBezTo>
                  <a:cubicBezTo>
                    <a:pt x="414" y="268"/>
                    <a:pt x="322" y="90"/>
                    <a:pt x="207" y="24"/>
                  </a:cubicBezTo>
                  <a:cubicBezTo>
                    <a:pt x="184" y="9"/>
                    <a:pt x="155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875;p33">
              <a:extLst>
                <a:ext uri="{FF2B5EF4-FFF2-40B4-BE49-F238E27FC236}">
                  <a16:creationId xmlns:a16="http://schemas.microsoft.com/office/drawing/2014/main" id="{42E340D1-DA7F-216D-F899-13EEFBB73BCA}"/>
                </a:ext>
              </a:extLst>
            </p:cNvPr>
            <p:cNvSpPr/>
            <p:nvPr/>
          </p:nvSpPr>
          <p:spPr>
            <a:xfrm flipH="1">
              <a:off x="8390511" y="2180137"/>
              <a:ext cx="14988" cy="24744"/>
            </a:xfrm>
            <a:custGeom>
              <a:avLst/>
              <a:gdLst/>
              <a:ahLst/>
              <a:cxnLst/>
              <a:rect l="l" t="t" r="r" b="b"/>
              <a:pathLst>
                <a:path w="401" h="662" extrusionOk="0">
                  <a:moveTo>
                    <a:pt x="176" y="1"/>
                  </a:moveTo>
                  <a:lnTo>
                    <a:pt x="0" y="82"/>
                  </a:lnTo>
                  <a:cubicBezTo>
                    <a:pt x="12" y="79"/>
                    <a:pt x="24" y="77"/>
                    <a:pt x="36" y="77"/>
                  </a:cubicBezTo>
                  <a:cubicBezTo>
                    <a:pt x="64" y="77"/>
                    <a:pt x="92" y="86"/>
                    <a:pt x="116" y="102"/>
                  </a:cubicBezTo>
                  <a:cubicBezTo>
                    <a:pt x="230" y="168"/>
                    <a:pt x="323" y="343"/>
                    <a:pt x="323" y="496"/>
                  </a:cubicBezTo>
                  <a:cubicBezTo>
                    <a:pt x="323" y="577"/>
                    <a:pt x="296" y="635"/>
                    <a:pt x="255" y="661"/>
                  </a:cubicBezTo>
                  <a:lnTo>
                    <a:pt x="401" y="59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876;p33">
              <a:extLst>
                <a:ext uri="{FF2B5EF4-FFF2-40B4-BE49-F238E27FC236}">
                  <a16:creationId xmlns:a16="http://schemas.microsoft.com/office/drawing/2014/main" id="{D9EBC663-224C-5609-F7F6-33D6E45BC600}"/>
                </a:ext>
              </a:extLst>
            </p:cNvPr>
            <p:cNvSpPr/>
            <p:nvPr/>
          </p:nvSpPr>
          <p:spPr>
            <a:xfrm flipH="1">
              <a:off x="8393427" y="2182978"/>
              <a:ext cx="15512" cy="22501"/>
            </a:xfrm>
            <a:custGeom>
              <a:avLst/>
              <a:gdLst/>
              <a:ahLst/>
              <a:cxnLst/>
              <a:rect l="l" t="t" r="r" b="b"/>
              <a:pathLst>
                <a:path w="415" h="602" extrusionOk="0">
                  <a:moveTo>
                    <a:pt x="126" y="0"/>
                  </a:moveTo>
                  <a:cubicBezTo>
                    <a:pt x="114" y="0"/>
                    <a:pt x="103" y="1"/>
                    <a:pt x="92" y="4"/>
                  </a:cubicBezTo>
                  <a:cubicBezTo>
                    <a:pt x="37" y="22"/>
                    <a:pt x="1" y="85"/>
                    <a:pt x="1" y="180"/>
                  </a:cubicBezTo>
                  <a:cubicBezTo>
                    <a:pt x="1" y="334"/>
                    <a:pt x="94" y="511"/>
                    <a:pt x="208" y="577"/>
                  </a:cubicBezTo>
                  <a:cubicBezTo>
                    <a:pt x="237" y="593"/>
                    <a:pt x="264" y="601"/>
                    <a:pt x="289" y="601"/>
                  </a:cubicBezTo>
                  <a:cubicBezTo>
                    <a:pt x="310" y="601"/>
                    <a:pt x="329" y="596"/>
                    <a:pt x="345" y="585"/>
                  </a:cubicBezTo>
                  <a:cubicBezTo>
                    <a:pt x="387" y="559"/>
                    <a:pt x="415" y="503"/>
                    <a:pt x="415" y="420"/>
                  </a:cubicBezTo>
                  <a:cubicBezTo>
                    <a:pt x="415" y="267"/>
                    <a:pt x="322" y="90"/>
                    <a:pt x="208" y="26"/>
                  </a:cubicBezTo>
                  <a:cubicBezTo>
                    <a:pt x="183" y="9"/>
                    <a:pt x="154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877;p33">
              <a:extLst>
                <a:ext uri="{FF2B5EF4-FFF2-40B4-BE49-F238E27FC236}">
                  <a16:creationId xmlns:a16="http://schemas.microsoft.com/office/drawing/2014/main" id="{3EE956D2-30DD-4755-EE14-E9DBEE33389C}"/>
                </a:ext>
              </a:extLst>
            </p:cNvPr>
            <p:cNvSpPr/>
            <p:nvPr/>
          </p:nvSpPr>
          <p:spPr>
            <a:xfrm flipH="1">
              <a:off x="8368085" y="2193705"/>
              <a:ext cx="14951" cy="24781"/>
            </a:xfrm>
            <a:custGeom>
              <a:avLst/>
              <a:gdLst/>
              <a:ahLst/>
              <a:cxnLst/>
              <a:rect l="l" t="t" r="r" b="b"/>
              <a:pathLst>
                <a:path w="400" h="663" extrusionOk="0">
                  <a:moveTo>
                    <a:pt x="176" y="0"/>
                  </a:moveTo>
                  <a:lnTo>
                    <a:pt x="0" y="81"/>
                  </a:lnTo>
                  <a:cubicBezTo>
                    <a:pt x="12" y="79"/>
                    <a:pt x="24" y="77"/>
                    <a:pt x="36" y="77"/>
                  </a:cubicBezTo>
                  <a:cubicBezTo>
                    <a:pt x="64" y="77"/>
                    <a:pt x="91" y="85"/>
                    <a:pt x="114" y="101"/>
                  </a:cubicBezTo>
                  <a:cubicBezTo>
                    <a:pt x="229" y="168"/>
                    <a:pt x="321" y="345"/>
                    <a:pt x="321" y="497"/>
                  </a:cubicBezTo>
                  <a:cubicBezTo>
                    <a:pt x="321" y="578"/>
                    <a:pt x="295" y="634"/>
                    <a:pt x="253" y="663"/>
                  </a:cubicBezTo>
                  <a:lnTo>
                    <a:pt x="399" y="591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878;p33">
              <a:extLst>
                <a:ext uri="{FF2B5EF4-FFF2-40B4-BE49-F238E27FC236}">
                  <a16:creationId xmlns:a16="http://schemas.microsoft.com/office/drawing/2014/main" id="{BC9ADDFE-1AB6-CCF0-557F-6C84AA7291C2}"/>
                </a:ext>
              </a:extLst>
            </p:cNvPr>
            <p:cNvSpPr/>
            <p:nvPr/>
          </p:nvSpPr>
          <p:spPr>
            <a:xfrm flipH="1">
              <a:off x="8371000" y="2196508"/>
              <a:ext cx="15512" cy="22501"/>
            </a:xfrm>
            <a:custGeom>
              <a:avLst/>
              <a:gdLst/>
              <a:ahLst/>
              <a:cxnLst/>
              <a:rect l="l" t="t" r="r" b="b"/>
              <a:pathLst>
                <a:path w="415" h="602" extrusionOk="0">
                  <a:moveTo>
                    <a:pt x="127" y="1"/>
                  </a:moveTo>
                  <a:cubicBezTo>
                    <a:pt x="116" y="1"/>
                    <a:pt x="104" y="2"/>
                    <a:pt x="93" y="5"/>
                  </a:cubicBezTo>
                  <a:cubicBezTo>
                    <a:pt x="37" y="21"/>
                    <a:pt x="0" y="86"/>
                    <a:pt x="0" y="180"/>
                  </a:cubicBezTo>
                  <a:cubicBezTo>
                    <a:pt x="0" y="334"/>
                    <a:pt x="93" y="511"/>
                    <a:pt x="207" y="576"/>
                  </a:cubicBezTo>
                  <a:cubicBezTo>
                    <a:pt x="236" y="593"/>
                    <a:pt x="264" y="601"/>
                    <a:pt x="289" y="601"/>
                  </a:cubicBezTo>
                  <a:cubicBezTo>
                    <a:pt x="309" y="601"/>
                    <a:pt x="328" y="596"/>
                    <a:pt x="345" y="586"/>
                  </a:cubicBezTo>
                  <a:cubicBezTo>
                    <a:pt x="386" y="559"/>
                    <a:pt x="414" y="503"/>
                    <a:pt x="414" y="420"/>
                  </a:cubicBezTo>
                  <a:cubicBezTo>
                    <a:pt x="414" y="268"/>
                    <a:pt x="322" y="91"/>
                    <a:pt x="207" y="25"/>
                  </a:cubicBezTo>
                  <a:cubicBezTo>
                    <a:pt x="184" y="9"/>
                    <a:pt x="156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6"/>
          <p:cNvSpPr txBox="1">
            <a:spLocks noGrp="1"/>
          </p:cNvSpPr>
          <p:nvPr>
            <p:ph type="title"/>
          </p:nvPr>
        </p:nvSpPr>
        <p:spPr>
          <a:xfrm>
            <a:off x="3654789" y="1058087"/>
            <a:ext cx="4935419" cy="10301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Gill Sans MT Condensed" panose="020B0506020104020203" pitchFamily="34" charset="0"/>
              </a:rPr>
              <a:t>    Content Preference Age Groups</a:t>
            </a:r>
            <a:endParaRPr sz="1400" dirty="0">
              <a:latin typeface="Gill Sans MT Condensed" panose="020B0506020104020203" pitchFamily="34" charset="0"/>
            </a:endParaRPr>
          </a:p>
        </p:txBody>
      </p:sp>
      <p:grpSp>
        <p:nvGrpSpPr>
          <p:cNvPr id="915" name="Google Shape;915;p36"/>
          <p:cNvGrpSpPr/>
          <p:nvPr/>
        </p:nvGrpSpPr>
        <p:grpSpPr>
          <a:xfrm>
            <a:off x="715102" y="691871"/>
            <a:ext cx="3149409" cy="3877204"/>
            <a:chOff x="600152" y="883446"/>
            <a:chExt cx="3149409" cy="3877204"/>
          </a:xfrm>
        </p:grpSpPr>
        <p:grpSp>
          <p:nvGrpSpPr>
            <p:cNvPr id="916" name="Google Shape;916;p36"/>
            <p:cNvGrpSpPr/>
            <p:nvPr/>
          </p:nvGrpSpPr>
          <p:grpSpPr>
            <a:xfrm>
              <a:off x="1908936" y="883446"/>
              <a:ext cx="965889" cy="2606329"/>
              <a:chOff x="1908936" y="883446"/>
              <a:chExt cx="965889" cy="2606329"/>
            </a:xfrm>
          </p:grpSpPr>
          <p:sp>
            <p:nvSpPr>
              <p:cNvPr id="917" name="Google Shape;917;p36"/>
              <p:cNvSpPr/>
              <p:nvPr/>
            </p:nvSpPr>
            <p:spPr>
              <a:xfrm rot="128997">
                <a:off x="2050588" y="3003609"/>
                <a:ext cx="815674" cy="471033"/>
              </a:xfrm>
              <a:prstGeom prst="ellipse">
                <a:avLst/>
              </a:prstGeom>
              <a:solidFill>
                <a:srgbClr val="515D68">
                  <a:alpha val="88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8" name="Google Shape;918;p36"/>
              <p:cNvGrpSpPr/>
              <p:nvPr/>
            </p:nvGrpSpPr>
            <p:grpSpPr>
              <a:xfrm>
                <a:off x="1908936" y="883446"/>
                <a:ext cx="842024" cy="2440017"/>
                <a:chOff x="2090850" y="730575"/>
                <a:chExt cx="814100" cy="2359100"/>
              </a:xfrm>
            </p:grpSpPr>
            <p:sp>
              <p:nvSpPr>
                <p:cNvPr id="919" name="Google Shape;919;p36"/>
                <p:cNvSpPr/>
                <p:nvPr/>
              </p:nvSpPr>
              <p:spPr>
                <a:xfrm>
                  <a:off x="2090850" y="730575"/>
                  <a:ext cx="469400" cy="6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76" h="27460" extrusionOk="0">
                      <a:moveTo>
                        <a:pt x="1162" y="1"/>
                      </a:moveTo>
                      <a:cubicBezTo>
                        <a:pt x="1041" y="1"/>
                        <a:pt x="917" y="36"/>
                        <a:pt x="791" y="112"/>
                      </a:cubicBezTo>
                      <a:cubicBezTo>
                        <a:pt x="1" y="585"/>
                        <a:pt x="107" y="4058"/>
                        <a:pt x="1105" y="5322"/>
                      </a:cubicBezTo>
                      <a:cubicBezTo>
                        <a:pt x="2106" y="6585"/>
                        <a:pt x="3642" y="7670"/>
                        <a:pt x="3852" y="8300"/>
                      </a:cubicBezTo>
                      <a:cubicBezTo>
                        <a:pt x="4063" y="8931"/>
                        <a:pt x="3843" y="13118"/>
                        <a:pt x="4526" y="15851"/>
                      </a:cubicBezTo>
                      <a:cubicBezTo>
                        <a:pt x="5211" y="18584"/>
                        <a:pt x="5895" y="20712"/>
                        <a:pt x="6105" y="21568"/>
                      </a:cubicBezTo>
                      <a:cubicBezTo>
                        <a:pt x="6317" y="22426"/>
                        <a:pt x="7474" y="23268"/>
                        <a:pt x="8420" y="23847"/>
                      </a:cubicBezTo>
                      <a:cubicBezTo>
                        <a:pt x="9368" y="24425"/>
                        <a:pt x="15376" y="27459"/>
                        <a:pt x="15376" y="27459"/>
                      </a:cubicBezTo>
                      <a:lnTo>
                        <a:pt x="18775" y="21795"/>
                      </a:lnTo>
                      <a:cubicBezTo>
                        <a:pt x="18775" y="21795"/>
                        <a:pt x="15369" y="20675"/>
                        <a:pt x="13369" y="20103"/>
                      </a:cubicBezTo>
                      <a:cubicBezTo>
                        <a:pt x="11368" y="19531"/>
                        <a:pt x="9158" y="18733"/>
                        <a:pt x="9158" y="18733"/>
                      </a:cubicBezTo>
                      <a:cubicBezTo>
                        <a:pt x="9158" y="18733"/>
                        <a:pt x="6671" y="9220"/>
                        <a:pt x="5737" y="7007"/>
                      </a:cubicBezTo>
                      <a:cubicBezTo>
                        <a:pt x="5842" y="4427"/>
                        <a:pt x="5527" y="4113"/>
                        <a:pt x="5474" y="2954"/>
                      </a:cubicBezTo>
                      <a:cubicBezTo>
                        <a:pt x="5437" y="2156"/>
                        <a:pt x="5301" y="1783"/>
                        <a:pt x="5134" y="1783"/>
                      </a:cubicBezTo>
                      <a:cubicBezTo>
                        <a:pt x="5059" y="1783"/>
                        <a:pt x="4977" y="1859"/>
                        <a:pt x="4895" y="2007"/>
                      </a:cubicBezTo>
                      <a:cubicBezTo>
                        <a:pt x="4632" y="2479"/>
                        <a:pt x="4316" y="3270"/>
                        <a:pt x="4475" y="3901"/>
                      </a:cubicBezTo>
                      <a:cubicBezTo>
                        <a:pt x="4516" y="4065"/>
                        <a:pt x="4440" y="4143"/>
                        <a:pt x="4300" y="4143"/>
                      </a:cubicBezTo>
                      <a:cubicBezTo>
                        <a:pt x="3897" y="4143"/>
                        <a:pt x="2958" y="3493"/>
                        <a:pt x="2684" y="2322"/>
                      </a:cubicBezTo>
                      <a:cubicBezTo>
                        <a:pt x="2376" y="994"/>
                        <a:pt x="1805" y="1"/>
                        <a:pt x="1162" y="1"/>
                      </a:cubicBezTo>
                      <a:close/>
                    </a:path>
                  </a:pathLst>
                </a:custGeom>
                <a:solidFill>
                  <a:srgbClr val="C1A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36"/>
                <p:cNvSpPr/>
                <p:nvPr/>
              </p:nvSpPr>
              <p:spPr>
                <a:xfrm>
                  <a:off x="2496525" y="1773575"/>
                  <a:ext cx="253325" cy="127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3" h="51164" extrusionOk="0">
                      <a:moveTo>
                        <a:pt x="2542" y="1"/>
                      </a:moveTo>
                      <a:cubicBezTo>
                        <a:pt x="1155" y="1"/>
                        <a:pt x="240" y="5321"/>
                        <a:pt x="7" y="12516"/>
                      </a:cubicBezTo>
                      <a:cubicBezTo>
                        <a:pt x="1" y="12707"/>
                        <a:pt x="22" y="13642"/>
                        <a:pt x="78" y="14962"/>
                      </a:cubicBezTo>
                      <a:cubicBezTo>
                        <a:pt x="239" y="18665"/>
                        <a:pt x="677" y="25420"/>
                        <a:pt x="1571" y="27439"/>
                      </a:cubicBezTo>
                      <a:cubicBezTo>
                        <a:pt x="2785" y="30175"/>
                        <a:pt x="5531" y="39871"/>
                        <a:pt x="5578" y="41329"/>
                      </a:cubicBezTo>
                      <a:cubicBezTo>
                        <a:pt x="5626" y="42787"/>
                        <a:pt x="2957" y="49472"/>
                        <a:pt x="2957" y="49472"/>
                      </a:cubicBezTo>
                      <a:cubicBezTo>
                        <a:pt x="2957" y="49472"/>
                        <a:pt x="3157" y="51164"/>
                        <a:pt x="4272" y="51164"/>
                      </a:cubicBezTo>
                      <a:cubicBezTo>
                        <a:pt x="4733" y="51164"/>
                        <a:pt x="5350" y="50875"/>
                        <a:pt x="6173" y="50059"/>
                      </a:cubicBezTo>
                      <a:cubicBezTo>
                        <a:pt x="7689" y="48554"/>
                        <a:pt x="9825" y="46013"/>
                        <a:pt x="9701" y="44753"/>
                      </a:cubicBezTo>
                      <a:cubicBezTo>
                        <a:pt x="9628" y="44002"/>
                        <a:pt x="8906" y="42991"/>
                        <a:pt x="8848" y="42240"/>
                      </a:cubicBezTo>
                      <a:cubicBezTo>
                        <a:pt x="8584" y="38850"/>
                        <a:pt x="9625" y="32582"/>
                        <a:pt x="9152" y="30208"/>
                      </a:cubicBezTo>
                      <a:cubicBezTo>
                        <a:pt x="8464" y="26762"/>
                        <a:pt x="6088" y="23193"/>
                        <a:pt x="6088" y="23193"/>
                      </a:cubicBezTo>
                      <a:cubicBezTo>
                        <a:pt x="6088" y="23193"/>
                        <a:pt x="7004" y="20238"/>
                        <a:pt x="7920" y="16890"/>
                      </a:cubicBezTo>
                      <a:cubicBezTo>
                        <a:pt x="8666" y="14162"/>
                        <a:pt x="9412" y="11174"/>
                        <a:pt x="9665" y="9305"/>
                      </a:cubicBezTo>
                      <a:cubicBezTo>
                        <a:pt x="9853" y="7907"/>
                        <a:pt x="10133" y="2827"/>
                        <a:pt x="2754" y="41"/>
                      </a:cubicBezTo>
                      <a:cubicBezTo>
                        <a:pt x="2682" y="14"/>
                        <a:pt x="2611" y="1"/>
                        <a:pt x="2542" y="1"/>
                      </a:cubicBezTo>
                      <a:close/>
                    </a:path>
                  </a:pathLst>
                </a:custGeom>
                <a:solidFill>
                  <a:srgbClr val="C1A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36"/>
                <p:cNvSpPr/>
                <p:nvPr/>
              </p:nvSpPr>
              <p:spPr>
                <a:xfrm>
                  <a:off x="2495650" y="2843700"/>
                  <a:ext cx="258050" cy="24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22" h="9839" extrusionOk="0">
                      <a:moveTo>
                        <a:pt x="9017" y="0"/>
                      </a:moveTo>
                      <a:cubicBezTo>
                        <a:pt x="8118" y="620"/>
                        <a:pt x="7688" y="5194"/>
                        <a:pt x="6464" y="6224"/>
                      </a:cubicBezTo>
                      <a:cubicBezTo>
                        <a:pt x="5912" y="6692"/>
                        <a:pt x="4779" y="7110"/>
                        <a:pt x="4108" y="7117"/>
                      </a:cubicBezTo>
                      <a:cubicBezTo>
                        <a:pt x="4099" y="7117"/>
                        <a:pt x="4091" y="7117"/>
                        <a:pt x="4082" y="7117"/>
                      </a:cubicBezTo>
                      <a:cubicBezTo>
                        <a:pt x="3291" y="7117"/>
                        <a:pt x="2992" y="6667"/>
                        <a:pt x="2992" y="6667"/>
                      </a:cubicBezTo>
                      <a:cubicBezTo>
                        <a:pt x="2992" y="6667"/>
                        <a:pt x="1" y="9479"/>
                        <a:pt x="1884" y="9784"/>
                      </a:cubicBezTo>
                      <a:cubicBezTo>
                        <a:pt x="2025" y="9807"/>
                        <a:pt x="2362" y="9838"/>
                        <a:pt x="2791" y="9838"/>
                      </a:cubicBezTo>
                      <a:cubicBezTo>
                        <a:pt x="3414" y="9838"/>
                        <a:pt x="4231" y="9772"/>
                        <a:pt x="4925" y="9514"/>
                      </a:cubicBezTo>
                      <a:cubicBezTo>
                        <a:pt x="6090" y="9081"/>
                        <a:pt x="6915" y="8249"/>
                        <a:pt x="7180" y="7707"/>
                      </a:cubicBezTo>
                      <a:cubicBezTo>
                        <a:pt x="8000" y="6024"/>
                        <a:pt x="9093" y="3902"/>
                        <a:pt x="9093" y="3902"/>
                      </a:cubicBezTo>
                      <a:cubicBezTo>
                        <a:pt x="9093" y="3902"/>
                        <a:pt x="9407" y="5657"/>
                        <a:pt x="9460" y="6821"/>
                      </a:cubicBezTo>
                      <a:cubicBezTo>
                        <a:pt x="9593" y="6866"/>
                        <a:pt x="9705" y="6882"/>
                        <a:pt x="9797" y="6882"/>
                      </a:cubicBezTo>
                      <a:cubicBezTo>
                        <a:pt x="9996" y="6882"/>
                        <a:pt x="10097" y="6808"/>
                        <a:pt x="10097" y="6808"/>
                      </a:cubicBezTo>
                      <a:cubicBezTo>
                        <a:pt x="10097" y="6808"/>
                        <a:pt x="10322" y="4804"/>
                        <a:pt x="10097" y="3054"/>
                      </a:cubicBezTo>
                      <a:cubicBezTo>
                        <a:pt x="9872" y="1307"/>
                        <a:pt x="9017" y="0"/>
                        <a:pt x="90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36"/>
                <p:cNvSpPr/>
                <p:nvPr/>
              </p:nvSpPr>
              <p:spPr>
                <a:xfrm>
                  <a:off x="2277825" y="1265275"/>
                  <a:ext cx="622750" cy="14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10" h="57776" extrusionOk="0">
                      <a:moveTo>
                        <a:pt x="12809" y="1"/>
                      </a:moveTo>
                      <a:cubicBezTo>
                        <a:pt x="12549" y="1"/>
                        <a:pt x="12442" y="68"/>
                        <a:pt x="12442" y="68"/>
                      </a:cubicBezTo>
                      <a:cubicBezTo>
                        <a:pt x="12442" y="68"/>
                        <a:pt x="10407" y="2225"/>
                        <a:pt x="8671" y="4418"/>
                      </a:cubicBezTo>
                      <a:cubicBezTo>
                        <a:pt x="7089" y="6417"/>
                        <a:pt x="6073" y="7442"/>
                        <a:pt x="5376" y="9433"/>
                      </a:cubicBezTo>
                      <a:cubicBezTo>
                        <a:pt x="4906" y="10777"/>
                        <a:pt x="6328" y="12201"/>
                        <a:pt x="7277" y="13880"/>
                      </a:cubicBezTo>
                      <a:cubicBezTo>
                        <a:pt x="8024" y="15205"/>
                        <a:pt x="8001" y="14608"/>
                        <a:pt x="8691" y="19552"/>
                      </a:cubicBezTo>
                      <a:cubicBezTo>
                        <a:pt x="9283" y="23803"/>
                        <a:pt x="9982" y="25301"/>
                        <a:pt x="10729" y="26804"/>
                      </a:cubicBezTo>
                      <a:cubicBezTo>
                        <a:pt x="9111" y="27672"/>
                        <a:pt x="6998" y="29118"/>
                        <a:pt x="5630" y="30276"/>
                      </a:cubicBezTo>
                      <a:cubicBezTo>
                        <a:pt x="2059" y="33301"/>
                        <a:pt x="415" y="35750"/>
                        <a:pt x="415" y="35750"/>
                      </a:cubicBezTo>
                      <a:cubicBezTo>
                        <a:pt x="0" y="36570"/>
                        <a:pt x="480" y="37809"/>
                        <a:pt x="888" y="38695"/>
                      </a:cubicBezTo>
                      <a:cubicBezTo>
                        <a:pt x="2444" y="42068"/>
                        <a:pt x="8484" y="47193"/>
                        <a:pt x="10852" y="50676"/>
                      </a:cubicBezTo>
                      <a:cubicBezTo>
                        <a:pt x="11834" y="52121"/>
                        <a:pt x="12482" y="54778"/>
                        <a:pt x="12682" y="57093"/>
                      </a:cubicBezTo>
                      <a:cubicBezTo>
                        <a:pt x="12725" y="57592"/>
                        <a:pt x="12961" y="57775"/>
                        <a:pt x="13283" y="57775"/>
                      </a:cubicBezTo>
                      <a:cubicBezTo>
                        <a:pt x="14158" y="57775"/>
                        <a:pt x="15668" y="56426"/>
                        <a:pt x="15668" y="56426"/>
                      </a:cubicBezTo>
                      <a:lnTo>
                        <a:pt x="15306" y="51380"/>
                      </a:lnTo>
                      <a:cubicBezTo>
                        <a:pt x="15306" y="51380"/>
                        <a:pt x="15645" y="50089"/>
                        <a:pt x="14175" y="48982"/>
                      </a:cubicBezTo>
                      <a:cubicBezTo>
                        <a:pt x="13168" y="48224"/>
                        <a:pt x="12348" y="47739"/>
                        <a:pt x="12077" y="47116"/>
                      </a:cubicBezTo>
                      <a:cubicBezTo>
                        <a:pt x="10776" y="44116"/>
                        <a:pt x="10166" y="40990"/>
                        <a:pt x="7955" y="38285"/>
                      </a:cubicBezTo>
                      <a:cubicBezTo>
                        <a:pt x="9673" y="37604"/>
                        <a:pt x="13064" y="36759"/>
                        <a:pt x="16043" y="35749"/>
                      </a:cubicBezTo>
                      <a:cubicBezTo>
                        <a:pt x="18992" y="34748"/>
                        <a:pt x="20790" y="33759"/>
                        <a:pt x="21783" y="33116"/>
                      </a:cubicBezTo>
                      <a:cubicBezTo>
                        <a:pt x="24659" y="31256"/>
                        <a:pt x="24909" y="27640"/>
                        <a:pt x="23309" y="24540"/>
                      </a:cubicBezTo>
                      <a:cubicBezTo>
                        <a:pt x="21624" y="21278"/>
                        <a:pt x="19373" y="21066"/>
                        <a:pt x="18972" y="18394"/>
                      </a:cubicBezTo>
                      <a:cubicBezTo>
                        <a:pt x="18307" y="13948"/>
                        <a:pt x="20691" y="10461"/>
                        <a:pt x="21136" y="8379"/>
                      </a:cubicBezTo>
                      <a:cubicBezTo>
                        <a:pt x="21581" y="6299"/>
                        <a:pt x="20835" y="5364"/>
                        <a:pt x="17183" y="2374"/>
                      </a:cubicBezTo>
                      <a:cubicBezTo>
                        <a:pt x="14676" y="322"/>
                        <a:pt x="13377" y="1"/>
                        <a:pt x="12809" y="1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36"/>
                <p:cNvSpPr/>
                <p:nvPr/>
              </p:nvSpPr>
              <p:spPr>
                <a:xfrm>
                  <a:off x="2469125" y="1483750"/>
                  <a:ext cx="46400" cy="1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4813" extrusionOk="0">
                      <a:moveTo>
                        <a:pt x="685" y="1"/>
                      </a:moveTo>
                      <a:cubicBezTo>
                        <a:pt x="685" y="1"/>
                        <a:pt x="943" y="1092"/>
                        <a:pt x="787" y="2013"/>
                      </a:cubicBezTo>
                      <a:cubicBezTo>
                        <a:pt x="632" y="2934"/>
                        <a:pt x="0" y="3779"/>
                        <a:pt x="0" y="3779"/>
                      </a:cubicBezTo>
                      <a:lnTo>
                        <a:pt x="685" y="4812"/>
                      </a:lnTo>
                      <a:lnTo>
                        <a:pt x="1735" y="2979"/>
                      </a:lnTo>
                      <a:cubicBezTo>
                        <a:pt x="1735" y="2979"/>
                        <a:pt x="1855" y="1871"/>
                        <a:pt x="1440" y="1034"/>
                      </a:cubicBezTo>
                      <a:cubicBezTo>
                        <a:pt x="1027" y="198"/>
                        <a:pt x="685" y="1"/>
                        <a:pt x="685" y="1"/>
                      </a:cubicBezTo>
                      <a:close/>
                    </a:path>
                  </a:pathLst>
                </a:custGeom>
                <a:solidFill>
                  <a:srgbClr val="C1A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36"/>
                <p:cNvSpPr/>
                <p:nvPr/>
              </p:nvSpPr>
              <p:spPr>
                <a:xfrm>
                  <a:off x="2443900" y="1108250"/>
                  <a:ext cx="122800" cy="26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2" h="10798" extrusionOk="0">
                      <a:moveTo>
                        <a:pt x="3133" y="1"/>
                      </a:moveTo>
                      <a:cubicBezTo>
                        <a:pt x="1543" y="1"/>
                        <a:pt x="1" y="2492"/>
                        <a:pt x="885" y="3776"/>
                      </a:cubicBezTo>
                      <a:cubicBezTo>
                        <a:pt x="536" y="4682"/>
                        <a:pt x="743" y="6195"/>
                        <a:pt x="1542" y="6658"/>
                      </a:cubicBezTo>
                      <a:cubicBezTo>
                        <a:pt x="1540" y="6901"/>
                        <a:pt x="1590" y="7149"/>
                        <a:pt x="1659" y="7314"/>
                      </a:cubicBezTo>
                      <a:cubicBezTo>
                        <a:pt x="1929" y="7958"/>
                        <a:pt x="2453" y="8278"/>
                        <a:pt x="2451" y="9057"/>
                      </a:cubicBezTo>
                      <a:cubicBezTo>
                        <a:pt x="2451" y="9375"/>
                        <a:pt x="2114" y="9887"/>
                        <a:pt x="1482" y="9887"/>
                      </a:cubicBezTo>
                      <a:cubicBezTo>
                        <a:pt x="1456" y="10284"/>
                        <a:pt x="1977" y="10797"/>
                        <a:pt x="2329" y="10797"/>
                      </a:cubicBezTo>
                      <a:cubicBezTo>
                        <a:pt x="2338" y="10797"/>
                        <a:pt x="2347" y="10797"/>
                        <a:pt x="2355" y="10796"/>
                      </a:cubicBezTo>
                      <a:cubicBezTo>
                        <a:pt x="3142" y="10739"/>
                        <a:pt x="3733" y="9998"/>
                        <a:pt x="4033" y="9336"/>
                      </a:cubicBezTo>
                      <a:cubicBezTo>
                        <a:pt x="4529" y="8247"/>
                        <a:pt x="4367" y="6939"/>
                        <a:pt x="3632" y="6069"/>
                      </a:cubicBezTo>
                      <a:cubicBezTo>
                        <a:pt x="3956" y="5833"/>
                        <a:pt x="4162" y="5471"/>
                        <a:pt x="4202" y="5072"/>
                      </a:cubicBezTo>
                      <a:cubicBezTo>
                        <a:pt x="4222" y="4874"/>
                        <a:pt x="4210" y="4675"/>
                        <a:pt x="4167" y="4480"/>
                      </a:cubicBezTo>
                      <a:cubicBezTo>
                        <a:pt x="4701" y="3931"/>
                        <a:pt x="4911" y="2868"/>
                        <a:pt x="4849" y="2240"/>
                      </a:cubicBezTo>
                      <a:cubicBezTo>
                        <a:pt x="4792" y="1648"/>
                        <a:pt x="4382" y="160"/>
                        <a:pt x="3589" y="119"/>
                      </a:cubicBezTo>
                      <a:cubicBezTo>
                        <a:pt x="3577" y="92"/>
                        <a:pt x="3567" y="66"/>
                        <a:pt x="3534" y="56"/>
                      </a:cubicBezTo>
                      <a:cubicBezTo>
                        <a:pt x="3401" y="18"/>
                        <a:pt x="3267" y="1"/>
                        <a:pt x="3133" y="1"/>
                      </a:cubicBez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36"/>
                <p:cNvSpPr/>
                <p:nvPr/>
              </p:nvSpPr>
              <p:spPr>
                <a:xfrm>
                  <a:off x="2582750" y="2483200"/>
                  <a:ext cx="151450" cy="28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8" h="11314" extrusionOk="0">
                      <a:moveTo>
                        <a:pt x="1619" y="1"/>
                      </a:moveTo>
                      <a:cubicBezTo>
                        <a:pt x="1619" y="1"/>
                        <a:pt x="2175" y="1367"/>
                        <a:pt x="2676" y="3063"/>
                      </a:cubicBezTo>
                      <a:cubicBezTo>
                        <a:pt x="3007" y="4186"/>
                        <a:pt x="3200" y="5723"/>
                        <a:pt x="2666" y="7250"/>
                      </a:cubicBezTo>
                      <a:cubicBezTo>
                        <a:pt x="2316" y="8253"/>
                        <a:pt x="1423" y="8411"/>
                        <a:pt x="894" y="8411"/>
                      </a:cubicBezTo>
                      <a:cubicBezTo>
                        <a:pt x="651" y="8411"/>
                        <a:pt x="485" y="8377"/>
                        <a:pt x="485" y="8377"/>
                      </a:cubicBezTo>
                      <a:cubicBezTo>
                        <a:pt x="485" y="8377"/>
                        <a:pt x="283" y="9277"/>
                        <a:pt x="106" y="10254"/>
                      </a:cubicBezTo>
                      <a:cubicBezTo>
                        <a:pt x="1" y="10837"/>
                        <a:pt x="341" y="11300"/>
                        <a:pt x="1115" y="11314"/>
                      </a:cubicBezTo>
                      <a:cubicBezTo>
                        <a:pt x="1121" y="11314"/>
                        <a:pt x="1127" y="11314"/>
                        <a:pt x="1133" y="11314"/>
                      </a:cubicBezTo>
                      <a:cubicBezTo>
                        <a:pt x="2029" y="11314"/>
                        <a:pt x="3471" y="10446"/>
                        <a:pt x="3980" y="8544"/>
                      </a:cubicBezTo>
                      <a:cubicBezTo>
                        <a:pt x="4471" y="6697"/>
                        <a:pt x="3552" y="5523"/>
                        <a:pt x="3643" y="3465"/>
                      </a:cubicBezTo>
                      <a:lnTo>
                        <a:pt x="3643" y="3465"/>
                      </a:lnTo>
                      <a:cubicBezTo>
                        <a:pt x="4096" y="4067"/>
                        <a:pt x="4729" y="4840"/>
                        <a:pt x="5416" y="5477"/>
                      </a:cubicBezTo>
                      <a:cubicBezTo>
                        <a:pt x="5867" y="5459"/>
                        <a:pt x="6057" y="4943"/>
                        <a:pt x="6057" y="4943"/>
                      </a:cubicBezTo>
                      <a:cubicBezTo>
                        <a:pt x="6057" y="4943"/>
                        <a:pt x="4266" y="2187"/>
                        <a:pt x="3392" y="988"/>
                      </a:cubicBezTo>
                      <a:cubicBezTo>
                        <a:pt x="3311" y="836"/>
                        <a:pt x="3207" y="700"/>
                        <a:pt x="3081" y="583"/>
                      </a:cubicBezTo>
                      <a:cubicBezTo>
                        <a:pt x="3074" y="576"/>
                        <a:pt x="3069" y="563"/>
                        <a:pt x="3061" y="558"/>
                      </a:cubicBezTo>
                      <a:cubicBezTo>
                        <a:pt x="3053" y="555"/>
                        <a:pt x="3046" y="556"/>
                        <a:pt x="3040" y="553"/>
                      </a:cubicBezTo>
                      <a:cubicBezTo>
                        <a:pt x="2722" y="275"/>
                        <a:pt x="2271" y="95"/>
                        <a:pt x="16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36"/>
                <p:cNvSpPr/>
                <p:nvPr/>
              </p:nvSpPr>
              <p:spPr>
                <a:xfrm>
                  <a:off x="2525225" y="1208425"/>
                  <a:ext cx="182225" cy="19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89" h="7754" extrusionOk="0">
                      <a:moveTo>
                        <a:pt x="5466" y="1"/>
                      </a:moveTo>
                      <a:cubicBezTo>
                        <a:pt x="3937" y="146"/>
                        <a:pt x="3135" y="1659"/>
                        <a:pt x="1912" y="1659"/>
                      </a:cubicBezTo>
                      <a:cubicBezTo>
                        <a:pt x="1816" y="1659"/>
                        <a:pt x="1716" y="1649"/>
                        <a:pt x="1614" y="1629"/>
                      </a:cubicBezTo>
                      <a:lnTo>
                        <a:pt x="1614" y="1629"/>
                      </a:lnTo>
                      <a:cubicBezTo>
                        <a:pt x="1769" y="2854"/>
                        <a:pt x="2083" y="3600"/>
                        <a:pt x="870" y="5582"/>
                      </a:cubicBezTo>
                      <a:cubicBezTo>
                        <a:pt x="0" y="7000"/>
                        <a:pt x="1077" y="7754"/>
                        <a:pt x="2382" y="7754"/>
                      </a:cubicBezTo>
                      <a:cubicBezTo>
                        <a:pt x="3144" y="7754"/>
                        <a:pt x="3983" y="7497"/>
                        <a:pt x="4557" y="6965"/>
                      </a:cubicBezTo>
                      <a:cubicBezTo>
                        <a:pt x="6012" y="5614"/>
                        <a:pt x="6806" y="5090"/>
                        <a:pt x="7288" y="4647"/>
                      </a:cubicBezTo>
                      <a:cubicBezTo>
                        <a:pt x="6715" y="3755"/>
                        <a:pt x="5670" y="1044"/>
                        <a:pt x="5466" y="1"/>
                      </a:cubicBezTo>
                      <a:close/>
                    </a:path>
                  </a:pathLst>
                </a:custGeom>
                <a:solidFill>
                  <a:srgbClr val="C1A38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36"/>
                <p:cNvSpPr/>
                <p:nvPr/>
              </p:nvSpPr>
              <p:spPr>
                <a:xfrm>
                  <a:off x="2497900" y="1122325"/>
                  <a:ext cx="217850" cy="2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4" h="8507" extrusionOk="0">
                      <a:moveTo>
                        <a:pt x="3084" y="0"/>
                      </a:moveTo>
                      <a:cubicBezTo>
                        <a:pt x="2607" y="0"/>
                        <a:pt x="2085" y="43"/>
                        <a:pt x="1468" y="111"/>
                      </a:cubicBezTo>
                      <a:cubicBezTo>
                        <a:pt x="116" y="262"/>
                        <a:pt x="0" y="2590"/>
                        <a:pt x="248" y="4627"/>
                      </a:cubicBezTo>
                      <a:cubicBezTo>
                        <a:pt x="439" y="6191"/>
                        <a:pt x="1273" y="8506"/>
                        <a:pt x="3178" y="8506"/>
                      </a:cubicBezTo>
                      <a:cubicBezTo>
                        <a:pt x="3402" y="8506"/>
                        <a:pt x="3642" y="8474"/>
                        <a:pt x="3897" y="8405"/>
                      </a:cubicBezTo>
                      <a:cubicBezTo>
                        <a:pt x="6839" y="7605"/>
                        <a:pt x="7976" y="5037"/>
                        <a:pt x="8692" y="2575"/>
                      </a:cubicBezTo>
                      <a:cubicBezTo>
                        <a:pt x="8714" y="2497"/>
                        <a:pt x="8671" y="2398"/>
                        <a:pt x="8611" y="2348"/>
                      </a:cubicBezTo>
                      <a:cubicBezTo>
                        <a:pt x="7814" y="1690"/>
                        <a:pt x="6968" y="1166"/>
                        <a:pt x="6043" y="802"/>
                      </a:cubicBezTo>
                      <a:cubicBezTo>
                        <a:pt x="4938" y="204"/>
                        <a:pt x="4118" y="0"/>
                        <a:pt x="3084" y="0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36"/>
                <p:cNvSpPr/>
                <p:nvPr/>
              </p:nvSpPr>
              <p:spPr>
                <a:xfrm>
                  <a:off x="2660225" y="1234200"/>
                  <a:ext cx="48950" cy="4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" h="1811" extrusionOk="0">
                      <a:moveTo>
                        <a:pt x="1388" y="0"/>
                      </a:moveTo>
                      <a:cubicBezTo>
                        <a:pt x="1145" y="0"/>
                        <a:pt x="890" y="158"/>
                        <a:pt x="890" y="158"/>
                      </a:cubicBezTo>
                      <a:cubicBezTo>
                        <a:pt x="997" y="783"/>
                        <a:pt x="455" y="1223"/>
                        <a:pt x="455" y="1223"/>
                      </a:cubicBezTo>
                      <a:cubicBezTo>
                        <a:pt x="455" y="1223"/>
                        <a:pt x="0" y="1810"/>
                        <a:pt x="503" y="1810"/>
                      </a:cubicBezTo>
                      <a:cubicBezTo>
                        <a:pt x="505" y="1810"/>
                        <a:pt x="508" y="1810"/>
                        <a:pt x="511" y="1810"/>
                      </a:cubicBezTo>
                      <a:cubicBezTo>
                        <a:pt x="1025" y="1803"/>
                        <a:pt x="1958" y="926"/>
                        <a:pt x="1784" y="319"/>
                      </a:cubicBezTo>
                      <a:cubicBezTo>
                        <a:pt x="1713" y="73"/>
                        <a:pt x="1553" y="0"/>
                        <a:pt x="1388" y="0"/>
                      </a:cubicBezTo>
                      <a:close/>
                    </a:path>
                  </a:pathLst>
                </a:custGeom>
                <a:solidFill>
                  <a:srgbClr val="FFC9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36"/>
                <p:cNvSpPr/>
                <p:nvPr/>
              </p:nvSpPr>
              <p:spPr>
                <a:xfrm>
                  <a:off x="2616700" y="2864325"/>
                  <a:ext cx="94875" cy="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" h="2079" extrusionOk="0">
                      <a:moveTo>
                        <a:pt x="258" y="0"/>
                      </a:moveTo>
                      <a:lnTo>
                        <a:pt x="0" y="809"/>
                      </a:lnTo>
                      <a:cubicBezTo>
                        <a:pt x="0" y="809"/>
                        <a:pt x="2224" y="1317"/>
                        <a:pt x="3457" y="2079"/>
                      </a:cubicBezTo>
                      <a:cubicBezTo>
                        <a:pt x="3567" y="1756"/>
                        <a:pt x="3755" y="1581"/>
                        <a:pt x="3795" y="1492"/>
                      </a:cubicBezTo>
                      <a:cubicBezTo>
                        <a:pt x="3558" y="1169"/>
                        <a:pt x="2672" y="746"/>
                        <a:pt x="2050" y="473"/>
                      </a:cubicBezTo>
                      <a:cubicBezTo>
                        <a:pt x="1004" y="12"/>
                        <a:pt x="258" y="0"/>
                        <a:pt x="2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36"/>
                <p:cNvSpPr/>
                <p:nvPr/>
              </p:nvSpPr>
              <p:spPr>
                <a:xfrm>
                  <a:off x="2669025" y="2878475"/>
                  <a:ext cx="50900" cy="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" h="1712" extrusionOk="0">
                      <a:moveTo>
                        <a:pt x="719" y="0"/>
                      </a:moveTo>
                      <a:cubicBezTo>
                        <a:pt x="541" y="0"/>
                        <a:pt x="458" y="136"/>
                        <a:pt x="458" y="136"/>
                      </a:cubicBezTo>
                      <a:cubicBezTo>
                        <a:pt x="458" y="136"/>
                        <a:pt x="1029" y="398"/>
                        <a:pt x="1310" y="696"/>
                      </a:cubicBezTo>
                      <a:cubicBezTo>
                        <a:pt x="1514" y="911"/>
                        <a:pt x="1431" y="1242"/>
                        <a:pt x="1201" y="1242"/>
                      </a:cubicBezTo>
                      <a:cubicBezTo>
                        <a:pt x="1168" y="1242"/>
                        <a:pt x="1132" y="1235"/>
                        <a:pt x="1093" y="1220"/>
                      </a:cubicBezTo>
                      <a:cubicBezTo>
                        <a:pt x="855" y="1124"/>
                        <a:pt x="115" y="918"/>
                        <a:pt x="114" y="918"/>
                      </a:cubicBezTo>
                      <a:lnTo>
                        <a:pt x="114" y="918"/>
                      </a:lnTo>
                      <a:cubicBezTo>
                        <a:pt x="114" y="918"/>
                        <a:pt x="0" y="1243"/>
                        <a:pt x="371" y="1405"/>
                      </a:cubicBezTo>
                      <a:cubicBezTo>
                        <a:pt x="572" y="1494"/>
                        <a:pt x="1013" y="1711"/>
                        <a:pt x="1327" y="1711"/>
                      </a:cubicBezTo>
                      <a:cubicBezTo>
                        <a:pt x="1460" y="1711"/>
                        <a:pt x="1570" y="1673"/>
                        <a:pt x="1631" y="1569"/>
                      </a:cubicBezTo>
                      <a:cubicBezTo>
                        <a:pt x="1834" y="1220"/>
                        <a:pt x="2036" y="825"/>
                        <a:pt x="1702" y="551"/>
                      </a:cubicBezTo>
                      <a:cubicBezTo>
                        <a:pt x="1259" y="187"/>
                        <a:pt x="1105" y="122"/>
                        <a:pt x="878" y="33"/>
                      </a:cubicBezTo>
                      <a:cubicBezTo>
                        <a:pt x="819" y="10"/>
                        <a:pt x="766" y="0"/>
                        <a:pt x="71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36"/>
                <p:cNvSpPr/>
                <p:nvPr/>
              </p:nvSpPr>
              <p:spPr>
                <a:xfrm>
                  <a:off x="2678825" y="2881850"/>
                  <a:ext cx="17550" cy="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" h="1228" extrusionOk="0">
                      <a:moveTo>
                        <a:pt x="438" y="1"/>
                      </a:moveTo>
                      <a:lnTo>
                        <a:pt x="0" y="1085"/>
                      </a:lnTo>
                      <a:lnTo>
                        <a:pt x="286" y="1227"/>
                      </a:lnTo>
                      <a:lnTo>
                        <a:pt x="701" y="143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36"/>
                <p:cNvSpPr/>
                <p:nvPr/>
              </p:nvSpPr>
              <p:spPr>
                <a:xfrm>
                  <a:off x="2564150" y="2539950"/>
                  <a:ext cx="95425" cy="4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7" h="1633" extrusionOk="0">
                      <a:moveTo>
                        <a:pt x="3343" y="1"/>
                      </a:moveTo>
                      <a:cubicBezTo>
                        <a:pt x="2881" y="1"/>
                        <a:pt x="2234" y="106"/>
                        <a:pt x="1748" y="198"/>
                      </a:cubicBezTo>
                      <a:cubicBezTo>
                        <a:pt x="624" y="409"/>
                        <a:pt x="1" y="821"/>
                        <a:pt x="1" y="821"/>
                      </a:cubicBezTo>
                      <a:lnTo>
                        <a:pt x="245" y="1633"/>
                      </a:lnTo>
                      <a:cubicBezTo>
                        <a:pt x="245" y="1633"/>
                        <a:pt x="2370" y="795"/>
                        <a:pt x="3817" y="727"/>
                      </a:cubicBezTo>
                      <a:cubicBezTo>
                        <a:pt x="3724" y="400"/>
                        <a:pt x="3780" y="148"/>
                        <a:pt x="3764" y="51"/>
                      </a:cubicBezTo>
                      <a:cubicBezTo>
                        <a:pt x="3661" y="15"/>
                        <a:pt x="3515" y="1"/>
                        <a:pt x="33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36"/>
                <p:cNvSpPr/>
                <p:nvPr/>
              </p:nvSpPr>
              <p:spPr>
                <a:xfrm>
                  <a:off x="2402375" y="1343725"/>
                  <a:ext cx="367325" cy="47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93" h="18981" extrusionOk="0">
                      <a:moveTo>
                        <a:pt x="13122" y="0"/>
                      </a:moveTo>
                      <a:cubicBezTo>
                        <a:pt x="13122" y="0"/>
                        <a:pt x="10638" y="1908"/>
                        <a:pt x="9643" y="4688"/>
                      </a:cubicBezTo>
                      <a:cubicBezTo>
                        <a:pt x="8634" y="5742"/>
                        <a:pt x="7432" y="5772"/>
                        <a:pt x="5564" y="7009"/>
                      </a:cubicBezTo>
                      <a:cubicBezTo>
                        <a:pt x="3695" y="8246"/>
                        <a:pt x="3373" y="9982"/>
                        <a:pt x="3373" y="9982"/>
                      </a:cubicBezTo>
                      <a:cubicBezTo>
                        <a:pt x="3373" y="9982"/>
                        <a:pt x="3223" y="7561"/>
                        <a:pt x="2288" y="6310"/>
                      </a:cubicBezTo>
                      <a:cubicBezTo>
                        <a:pt x="1353" y="5060"/>
                        <a:pt x="2288" y="3026"/>
                        <a:pt x="2288" y="3026"/>
                      </a:cubicBezTo>
                      <a:lnTo>
                        <a:pt x="2288" y="3026"/>
                      </a:lnTo>
                      <a:cubicBezTo>
                        <a:pt x="2288" y="3026"/>
                        <a:pt x="0" y="6086"/>
                        <a:pt x="228" y="7548"/>
                      </a:cubicBezTo>
                      <a:cubicBezTo>
                        <a:pt x="485" y="9193"/>
                        <a:pt x="2617" y="11305"/>
                        <a:pt x="2647" y="11334"/>
                      </a:cubicBezTo>
                      <a:cubicBezTo>
                        <a:pt x="2870" y="11797"/>
                        <a:pt x="3143" y="12550"/>
                        <a:pt x="3312" y="13695"/>
                      </a:cubicBezTo>
                      <a:cubicBezTo>
                        <a:pt x="3631" y="15853"/>
                        <a:pt x="4101" y="18778"/>
                        <a:pt x="4101" y="18778"/>
                      </a:cubicBezTo>
                      <a:cubicBezTo>
                        <a:pt x="4101" y="18778"/>
                        <a:pt x="5370" y="18981"/>
                        <a:pt x="7204" y="18981"/>
                      </a:cubicBezTo>
                      <a:cubicBezTo>
                        <a:pt x="8120" y="18981"/>
                        <a:pt x="9178" y="18930"/>
                        <a:pt x="10288" y="18778"/>
                      </a:cubicBezTo>
                      <a:cubicBezTo>
                        <a:pt x="13616" y="18320"/>
                        <a:pt x="14692" y="17011"/>
                        <a:pt x="14692" y="17011"/>
                      </a:cubicBezTo>
                      <a:cubicBezTo>
                        <a:pt x="14692" y="17011"/>
                        <a:pt x="13745" y="15083"/>
                        <a:pt x="13877" y="13517"/>
                      </a:cubicBezTo>
                      <a:cubicBezTo>
                        <a:pt x="14010" y="11953"/>
                        <a:pt x="14355" y="10344"/>
                        <a:pt x="14355" y="10344"/>
                      </a:cubicBezTo>
                      <a:lnTo>
                        <a:pt x="14355" y="10344"/>
                      </a:lnTo>
                      <a:cubicBezTo>
                        <a:pt x="14355" y="10344"/>
                        <a:pt x="14277" y="10351"/>
                        <a:pt x="14147" y="10362"/>
                      </a:cubicBezTo>
                      <a:cubicBezTo>
                        <a:pt x="14088" y="10366"/>
                        <a:pt x="14018" y="10368"/>
                        <a:pt x="13938" y="10368"/>
                      </a:cubicBezTo>
                      <a:cubicBezTo>
                        <a:pt x="13366" y="10368"/>
                        <a:pt x="12291" y="10238"/>
                        <a:pt x="11364" y="9380"/>
                      </a:cubicBezTo>
                      <a:cubicBezTo>
                        <a:pt x="10033" y="8148"/>
                        <a:pt x="9537" y="6824"/>
                        <a:pt x="10286" y="4689"/>
                      </a:cubicBezTo>
                      <a:cubicBezTo>
                        <a:pt x="11037" y="2553"/>
                        <a:pt x="13591" y="294"/>
                        <a:pt x="13591" y="294"/>
                      </a:cubicBezTo>
                      <a:lnTo>
                        <a:pt x="1312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36"/>
                <p:cNvSpPr/>
                <p:nvPr/>
              </p:nvSpPr>
              <p:spPr>
                <a:xfrm>
                  <a:off x="2452500" y="1807800"/>
                  <a:ext cx="452450" cy="3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8" h="15462" extrusionOk="0">
                      <a:moveTo>
                        <a:pt x="14146" y="0"/>
                      </a:moveTo>
                      <a:cubicBezTo>
                        <a:pt x="14146" y="0"/>
                        <a:pt x="13443" y="1040"/>
                        <a:pt x="10773" y="2297"/>
                      </a:cubicBezTo>
                      <a:cubicBezTo>
                        <a:pt x="9668" y="2140"/>
                        <a:pt x="8319" y="2089"/>
                        <a:pt x="7036" y="2089"/>
                      </a:cubicBezTo>
                      <a:cubicBezTo>
                        <a:pt x="4702" y="2089"/>
                        <a:pt x="2590" y="2257"/>
                        <a:pt x="2590" y="2257"/>
                      </a:cubicBezTo>
                      <a:cubicBezTo>
                        <a:pt x="2590" y="2257"/>
                        <a:pt x="2173" y="4297"/>
                        <a:pt x="1915" y="6033"/>
                      </a:cubicBezTo>
                      <a:lnTo>
                        <a:pt x="1" y="7386"/>
                      </a:lnTo>
                      <a:cubicBezTo>
                        <a:pt x="1" y="7386"/>
                        <a:pt x="925" y="9028"/>
                        <a:pt x="2000" y="10660"/>
                      </a:cubicBezTo>
                      <a:lnTo>
                        <a:pt x="3117" y="12616"/>
                      </a:lnTo>
                      <a:cubicBezTo>
                        <a:pt x="3853" y="14043"/>
                        <a:pt x="4467" y="15461"/>
                        <a:pt x="4467" y="15461"/>
                      </a:cubicBezTo>
                      <a:cubicBezTo>
                        <a:pt x="4467" y="15461"/>
                        <a:pt x="8946" y="14739"/>
                        <a:pt x="11922" y="13874"/>
                      </a:cubicBezTo>
                      <a:cubicBezTo>
                        <a:pt x="14592" y="13100"/>
                        <a:pt x="18097" y="10780"/>
                        <a:pt x="17823" y="5967"/>
                      </a:cubicBezTo>
                      <a:cubicBezTo>
                        <a:pt x="17611" y="2250"/>
                        <a:pt x="14146" y="0"/>
                        <a:pt x="141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36"/>
                <p:cNvSpPr/>
                <p:nvPr/>
              </p:nvSpPr>
              <p:spPr>
                <a:xfrm>
                  <a:off x="2505775" y="1797650"/>
                  <a:ext cx="319025" cy="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1" h="4914" extrusionOk="0">
                      <a:moveTo>
                        <a:pt x="11596" y="1"/>
                      </a:moveTo>
                      <a:cubicBezTo>
                        <a:pt x="11596" y="1"/>
                        <a:pt x="8147" y="2000"/>
                        <a:pt x="5315" y="2544"/>
                      </a:cubicBezTo>
                      <a:cubicBezTo>
                        <a:pt x="3044" y="2980"/>
                        <a:pt x="953" y="3006"/>
                        <a:pt x="491" y="3006"/>
                      </a:cubicBezTo>
                      <a:cubicBezTo>
                        <a:pt x="429" y="3006"/>
                        <a:pt x="396" y="3005"/>
                        <a:pt x="396" y="3005"/>
                      </a:cubicBezTo>
                      <a:lnTo>
                        <a:pt x="1" y="4857"/>
                      </a:lnTo>
                      <a:cubicBezTo>
                        <a:pt x="1" y="4857"/>
                        <a:pt x="667" y="4914"/>
                        <a:pt x="1672" y="4914"/>
                      </a:cubicBezTo>
                      <a:cubicBezTo>
                        <a:pt x="2380" y="4914"/>
                        <a:pt x="3257" y="4886"/>
                        <a:pt x="4187" y="4789"/>
                      </a:cubicBezTo>
                      <a:cubicBezTo>
                        <a:pt x="5537" y="4649"/>
                        <a:pt x="7317" y="4115"/>
                        <a:pt x="8185" y="3787"/>
                      </a:cubicBezTo>
                      <a:cubicBezTo>
                        <a:pt x="10500" y="2909"/>
                        <a:pt x="12760" y="1142"/>
                        <a:pt x="12760" y="1142"/>
                      </a:cubicBezTo>
                      <a:lnTo>
                        <a:pt x="1159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36"/>
                <p:cNvSpPr/>
                <p:nvPr/>
              </p:nvSpPr>
              <p:spPr>
                <a:xfrm>
                  <a:off x="2502550" y="1861125"/>
                  <a:ext cx="93875" cy="7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5" h="2806" extrusionOk="0">
                      <a:moveTo>
                        <a:pt x="608" y="521"/>
                      </a:moveTo>
                      <a:cubicBezTo>
                        <a:pt x="800" y="521"/>
                        <a:pt x="1388" y="564"/>
                        <a:pt x="1577" y="570"/>
                      </a:cubicBezTo>
                      <a:cubicBezTo>
                        <a:pt x="2106" y="592"/>
                        <a:pt x="2825" y="617"/>
                        <a:pt x="3124" y="675"/>
                      </a:cubicBezTo>
                      <a:cubicBezTo>
                        <a:pt x="3181" y="989"/>
                        <a:pt x="3113" y="1404"/>
                        <a:pt x="3055" y="2216"/>
                      </a:cubicBezTo>
                      <a:cubicBezTo>
                        <a:pt x="2848" y="2278"/>
                        <a:pt x="2322" y="2322"/>
                        <a:pt x="1776" y="2322"/>
                      </a:cubicBezTo>
                      <a:cubicBezTo>
                        <a:pt x="1260" y="2322"/>
                        <a:pt x="726" y="2283"/>
                        <a:pt x="426" y="2186"/>
                      </a:cubicBezTo>
                      <a:cubicBezTo>
                        <a:pt x="396" y="1926"/>
                        <a:pt x="474" y="1779"/>
                        <a:pt x="499" y="1639"/>
                      </a:cubicBezTo>
                      <a:cubicBezTo>
                        <a:pt x="846" y="1710"/>
                        <a:pt x="1198" y="1763"/>
                        <a:pt x="1550" y="1796"/>
                      </a:cubicBezTo>
                      <a:cubicBezTo>
                        <a:pt x="1556" y="1796"/>
                        <a:pt x="1561" y="1796"/>
                        <a:pt x="1566" y="1796"/>
                      </a:cubicBezTo>
                      <a:cubicBezTo>
                        <a:pt x="1767" y="1796"/>
                        <a:pt x="1734" y="1446"/>
                        <a:pt x="1616" y="1414"/>
                      </a:cubicBezTo>
                      <a:cubicBezTo>
                        <a:pt x="1437" y="1363"/>
                        <a:pt x="813" y="1199"/>
                        <a:pt x="526" y="1199"/>
                      </a:cubicBezTo>
                      <a:cubicBezTo>
                        <a:pt x="522" y="1199"/>
                        <a:pt x="518" y="1199"/>
                        <a:pt x="514" y="1199"/>
                      </a:cubicBezTo>
                      <a:cubicBezTo>
                        <a:pt x="525" y="1075"/>
                        <a:pt x="571" y="620"/>
                        <a:pt x="608" y="521"/>
                      </a:cubicBezTo>
                      <a:close/>
                      <a:moveTo>
                        <a:pt x="712" y="0"/>
                      </a:moveTo>
                      <a:cubicBezTo>
                        <a:pt x="586" y="0"/>
                        <a:pt x="484" y="11"/>
                        <a:pt x="419" y="41"/>
                      </a:cubicBezTo>
                      <a:cubicBezTo>
                        <a:pt x="123" y="180"/>
                        <a:pt x="186" y="556"/>
                        <a:pt x="143" y="984"/>
                      </a:cubicBezTo>
                      <a:cubicBezTo>
                        <a:pt x="97" y="1415"/>
                        <a:pt x="1" y="1968"/>
                        <a:pt x="14" y="2255"/>
                      </a:cubicBezTo>
                      <a:cubicBezTo>
                        <a:pt x="19" y="2399"/>
                        <a:pt x="90" y="2521"/>
                        <a:pt x="203" y="2563"/>
                      </a:cubicBezTo>
                      <a:cubicBezTo>
                        <a:pt x="662" y="2730"/>
                        <a:pt x="1248" y="2806"/>
                        <a:pt x="1830" y="2806"/>
                      </a:cubicBezTo>
                      <a:cubicBezTo>
                        <a:pt x="2091" y="2806"/>
                        <a:pt x="2351" y="2790"/>
                        <a:pt x="2599" y="2761"/>
                      </a:cubicBezTo>
                      <a:cubicBezTo>
                        <a:pt x="2722" y="2747"/>
                        <a:pt x="2822" y="2743"/>
                        <a:pt x="2912" y="2743"/>
                      </a:cubicBezTo>
                      <a:cubicBezTo>
                        <a:pt x="2995" y="2743"/>
                        <a:pt x="3069" y="2746"/>
                        <a:pt x="3143" y="2746"/>
                      </a:cubicBezTo>
                      <a:cubicBezTo>
                        <a:pt x="3217" y="2746"/>
                        <a:pt x="3292" y="2743"/>
                        <a:pt x="3377" y="2731"/>
                      </a:cubicBezTo>
                      <a:cubicBezTo>
                        <a:pt x="3614" y="2698"/>
                        <a:pt x="3637" y="2411"/>
                        <a:pt x="3648" y="2035"/>
                      </a:cubicBezTo>
                      <a:cubicBezTo>
                        <a:pt x="3675" y="1268"/>
                        <a:pt x="3754" y="699"/>
                        <a:pt x="3700" y="521"/>
                      </a:cubicBezTo>
                      <a:cubicBezTo>
                        <a:pt x="3587" y="157"/>
                        <a:pt x="3538" y="159"/>
                        <a:pt x="3285" y="131"/>
                      </a:cubicBezTo>
                      <a:cubicBezTo>
                        <a:pt x="3157" y="116"/>
                        <a:pt x="2213" y="66"/>
                        <a:pt x="1707" y="56"/>
                      </a:cubicBezTo>
                      <a:cubicBezTo>
                        <a:pt x="1361" y="49"/>
                        <a:pt x="982" y="0"/>
                        <a:pt x="71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36"/>
                <p:cNvSpPr/>
                <p:nvPr/>
              </p:nvSpPr>
              <p:spPr>
                <a:xfrm>
                  <a:off x="2149550" y="928950"/>
                  <a:ext cx="123950" cy="6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8" h="2735" extrusionOk="0">
                      <a:moveTo>
                        <a:pt x="3504" y="0"/>
                      </a:moveTo>
                      <a:cubicBezTo>
                        <a:pt x="2749" y="0"/>
                        <a:pt x="1866" y="305"/>
                        <a:pt x="1317" y="616"/>
                      </a:cubicBezTo>
                      <a:cubicBezTo>
                        <a:pt x="831" y="889"/>
                        <a:pt x="1" y="1469"/>
                        <a:pt x="191" y="2211"/>
                      </a:cubicBezTo>
                      <a:cubicBezTo>
                        <a:pt x="288" y="2592"/>
                        <a:pt x="753" y="2735"/>
                        <a:pt x="1186" y="2735"/>
                      </a:cubicBezTo>
                      <a:cubicBezTo>
                        <a:pt x="1349" y="2735"/>
                        <a:pt x="1508" y="2715"/>
                        <a:pt x="1641" y="2679"/>
                      </a:cubicBezTo>
                      <a:cubicBezTo>
                        <a:pt x="1679" y="2529"/>
                        <a:pt x="1636" y="2360"/>
                        <a:pt x="1628" y="2228"/>
                      </a:cubicBezTo>
                      <a:cubicBezTo>
                        <a:pt x="1567" y="2232"/>
                        <a:pt x="1511" y="2235"/>
                        <a:pt x="1459" y="2235"/>
                      </a:cubicBezTo>
                      <a:cubicBezTo>
                        <a:pt x="562" y="2235"/>
                        <a:pt x="854" y="1591"/>
                        <a:pt x="1304" y="1307"/>
                      </a:cubicBezTo>
                      <a:cubicBezTo>
                        <a:pt x="1649" y="1085"/>
                        <a:pt x="2016" y="879"/>
                        <a:pt x="2418" y="791"/>
                      </a:cubicBezTo>
                      <a:cubicBezTo>
                        <a:pt x="2805" y="707"/>
                        <a:pt x="3155" y="649"/>
                        <a:pt x="3435" y="649"/>
                      </a:cubicBezTo>
                      <a:cubicBezTo>
                        <a:pt x="3865" y="649"/>
                        <a:pt x="4131" y="786"/>
                        <a:pt x="4113" y="1171"/>
                      </a:cubicBezTo>
                      <a:cubicBezTo>
                        <a:pt x="4189" y="1413"/>
                        <a:pt x="4245" y="1629"/>
                        <a:pt x="4324" y="1785"/>
                      </a:cubicBezTo>
                      <a:cubicBezTo>
                        <a:pt x="4958" y="1122"/>
                        <a:pt x="4716" y="283"/>
                        <a:pt x="4133" y="90"/>
                      </a:cubicBezTo>
                      <a:cubicBezTo>
                        <a:pt x="3943" y="28"/>
                        <a:pt x="3729" y="0"/>
                        <a:pt x="350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36"/>
                <p:cNvSpPr/>
                <p:nvPr/>
              </p:nvSpPr>
              <p:spPr>
                <a:xfrm>
                  <a:off x="2387400" y="1631775"/>
                  <a:ext cx="40525" cy="2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1" h="1094" extrusionOk="0">
                      <a:moveTo>
                        <a:pt x="209" y="1"/>
                      </a:moveTo>
                      <a:lnTo>
                        <a:pt x="77" y="388"/>
                      </a:lnTo>
                      <a:cubicBezTo>
                        <a:pt x="1" y="608"/>
                        <a:pt x="257" y="894"/>
                        <a:pt x="647" y="1026"/>
                      </a:cubicBezTo>
                      <a:cubicBezTo>
                        <a:pt x="780" y="1072"/>
                        <a:pt x="912" y="1094"/>
                        <a:pt x="1031" y="1094"/>
                      </a:cubicBezTo>
                      <a:cubicBezTo>
                        <a:pt x="1259" y="1094"/>
                        <a:pt x="1439" y="1014"/>
                        <a:pt x="1489" y="871"/>
                      </a:cubicBezTo>
                      <a:lnTo>
                        <a:pt x="1621" y="484"/>
                      </a:lnTo>
                      <a:lnTo>
                        <a:pt x="2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36"/>
                <p:cNvSpPr/>
                <p:nvPr/>
              </p:nvSpPr>
              <p:spPr>
                <a:xfrm>
                  <a:off x="2390750" y="1490450"/>
                  <a:ext cx="85425" cy="1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7" h="6356" extrusionOk="0">
                      <a:moveTo>
                        <a:pt x="2004" y="1"/>
                      </a:moveTo>
                      <a:lnTo>
                        <a:pt x="75" y="5651"/>
                      </a:lnTo>
                      <a:cubicBezTo>
                        <a:pt x="0" y="5869"/>
                        <a:pt x="255" y="6155"/>
                        <a:pt x="645" y="6289"/>
                      </a:cubicBezTo>
                      <a:cubicBezTo>
                        <a:pt x="779" y="6334"/>
                        <a:pt x="911" y="6356"/>
                        <a:pt x="1030" y="6356"/>
                      </a:cubicBezTo>
                      <a:cubicBezTo>
                        <a:pt x="1258" y="6356"/>
                        <a:pt x="1438" y="6276"/>
                        <a:pt x="1487" y="6132"/>
                      </a:cubicBezTo>
                      <a:lnTo>
                        <a:pt x="3416" y="484"/>
                      </a:lnTo>
                      <a:lnTo>
                        <a:pt x="200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36"/>
                <p:cNvSpPr/>
                <p:nvPr/>
              </p:nvSpPr>
              <p:spPr>
                <a:xfrm>
                  <a:off x="2412325" y="1503900"/>
                  <a:ext cx="56325" cy="14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3" h="5819" extrusionOk="0">
                      <a:moveTo>
                        <a:pt x="1983" y="0"/>
                      </a:moveTo>
                      <a:lnTo>
                        <a:pt x="1" y="5805"/>
                      </a:lnTo>
                      <a:cubicBezTo>
                        <a:pt x="57" y="5815"/>
                        <a:pt x="115" y="5819"/>
                        <a:pt x="172" y="5819"/>
                      </a:cubicBezTo>
                      <a:cubicBezTo>
                        <a:pt x="239" y="5815"/>
                        <a:pt x="301" y="5809"/>
                        <a:pt x="301" y="5809"/>
                      </a:cubicBezTo>
                      <a:lnTo>
                        <a:pt x="2253" y="93"/>
                      </a:lnTo>
                      <a:lnTo>
                        <a:pt x="198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36"/>
                <p:cNvSpPr/>
                <p:nvPr/>
              </p:nvSpPr>
              <p:spPr>
                <a:xfrm>
                  <a:off x="2438150" y="1428700"/>
                  <a:ext cx="65550" cy="8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2" h="3318" extrusionOk="0">
                      <a:moveTo>
                        <a:pt x="1163" y="1"/>
                      </a:moveTo>
                      <a:cubicBezTo>
                        <a:pt x="841" y="1"/>
                        <a:pt x="588" y="113"/>
                        <a:pt x="518" y="316"/>
                      </a:cubicBezTo>
                      <a:lnTo>
                        <a:pt x="42" y="1707"/>
                      </a:lnTo>
                      <a:cubicBezTo>
                        <a:pt x="8" y="1808"/>
                        <a:pt x="1" y="1958"/>
                        <a:pt x="22" y="2094"/>
                      </a:cubicBezTo>
                      <a:cubicBezTo>
                        <a:pt x="26" y="2147"/>
                        <a:pt x="39" y="2200"/>
                        <a:pt x="60" y="2248"/>
                      </a:cubicBezTo>
                      <a:cubicBezTo>
                        <a:pt x="60" y="2251"/>
                        <a:pt x="64" y="2253"/>
                        <a:pt x="64" y="2254"/>
                      </a:cubicBezTo>
                      <a:cubicBezTo>
                        <a:pt x="37" y="2429"/>
                        <a:pt x="13" y="2648"/>
                        <a:pt x="69" y="2795"/>
                      </a:cubicBezTo>
                      <a:cubicBezTo>
                        <a:pt x="72" y="2800"/>
                        <a:pt x="74" y="2805"/>
                        <a:pt x="77" y="2808"/>
                      </a:cubicBezTo>
                      <a:cubicBezTo>
                        <a:pt x="143" y="2980"/>
                        <a:pt x="353" y="3155"/>
                        <a:pt x="633" y="3251"/>
                      </a:cubicBezTo>
                      <a:cubicBezTo>
                        <a:pt x="765" y="3297"/>
                        <a:pt x="896" y="3318"/>
                        <a:pt x="1014" y="3318"/>
                      </a:cubicBezTo>
                      <a:cubicBezTo>
                        <a:pt x="1151" y="3318"/>
                        <a:pt x="1269" y="3289"/>
                        <a:pt x="1353" y="3236"/>
                      </a:cubicBezTo>
                      <a:cubicBezTo>
                        <a:pt x="1355" y="3235"/>
                        <a:pt x="1355" y="3235"/>
                        <a:pt x="1357" y="3235"/>
                      </a:cubicBezTo>
                      <a:lnTo>
                        <a:pt x="1360" y="3233"/>
                      </a:lnTo>
                      <a:lnTo>
                        <a:pt x="1367" y="3228"/>
                      </a:lnTo>
                      <a:cubicBezTo>
                        <a:pt x="1499" y="3142"/>
                        <a:pt x="1611" y="2955"/>
                        <a:pt x="1696" y="2803"/>
                      </a:cubicBezTo>
                      <a:cubicBezTo>
                        <a:pt x="1742" y="2778"/>
                        <a:pt x="1783" y="2747"/>
                        <a:pt x="1818" y="2707"/>
                      </a:cubicBezTo>
                      <a:cubicBezTo>
                        <a:pt x="1917" y="2613"/>
                        <a:pt x="2003" y="2489"/>
                        <a:pt x="2040" y="2388"/>
                      </a:cubicBezTo>
                      <a:lnTo>
                        <a:pt x="2514" y="999"/>
                      </a:lnTo>
                      <a:cubicBezTo>
                        <a:pt x="2622" y="688"/>
                        <a:pt x="2261" y="283"/>
                        <a:pt x="1709" y="96"/>
                      </a:cubicBezTo>
                      <a:cubicBezTo>
                        <a:pt x="1519" y="32"/>
                        <a:pt x="1332" y="1"/>
                        <a:pt x="116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36"/>
                <p:cNvSpPr/>
                <p:nvPr/>
              </p:nvSpPr>
              <p:spPr>
                <a:xfrm>
                  <a:off x="2420550" y="1529525"/>
                  <a:ext cx="38300" cy="4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1866" extrusionOk="0">
                      <a:moveTo>
                        <a:pt x="630" y="1"/>
                      </a:moveTo>
                      <a:cubicBezTo>
                        <a:pt x="602" y="1"/>
                        <a:pt x="573" y="7"/>
                        <a:pt x="543" y="22"/>
                      </a:cubicBezTo>
                      <a:cubicBezTo>
                        <a:pt x="475" y="53"/>
                        <a:pt x="414" y="118"/>
                        <a:pt x="341" y="331"/>
                      </a:cubicBezTo>
                      <a:lnTo>
                        <a:pt x="73" y="1113"/>
                      </a:lnTo>
                      <a:cubicBezTo>
                        <a:pt x="1" y="1328"/>
                        <a:pt x="9" y="1416"/>
                        <a:pt x="44" y="1482"/>
                      </a:cubicBezTo>
                      <a:cubicBezTo>
                        <a:pt x="116" y="1631"/>
                        <a:pt x="234" y="1731"/>
                        <a:pt x="460" y="1807"/>
                      </a:cubicBezTo>
                      <a:cubicBezTo>
                        <a:pt x="570" y="1847"/>
                        <a:pt x="664" y="1865"/>
                        <a:pt x="748" y="1865"/>
                      </a:cubicBezTo>
                      <a:cubicBezTo>
                        <a:pt x="836" y="1865"/>
                        <a:pt x="915" y="1845"/>
                        <a:pt x="991" y="1807"/>
                      </a:cubicBezTo>
                      <a:cubicBezTo>
                        <a:pt x="1059" y="1774"/>
                        <a:pt x="1120" y="1712"/>
                        <a:pt x="1193" y="1497"/>
                      </a:cubicBezTo>
                      <a:lnTo>
                        <a:pt x="1461" y="715"/>
                      </a:lnTo>
                      <a:cubicBezTo>
                        <a:pt x="1532" y="500"/>
                        <a:pt x="1523" y="412"/>
                        <a:pt x="1490" y="346"/>
                      </a:cubicBezTo>
                      <a:cubicBezTo>
                        <a:pt x="1418" y="197"/>
                        <a:pt x="1251" y="237"/>
                        <a:pt x="1024" y="162"/>
                      </a:cubicBezTo>
                      <a:cubicBezTo>
                        <a:pt x="844" y="98"/>
                        <a:pt x="740" y="1"/>
                        <a:pt x="630" y="1"/>
                      </a:cubicBez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36"/>
                <p:cNvSpPr/>
                <p:nvPr/>
              </p:nvSpPr>
              <p:spPr>
                <a:xfrm>
                  <a:off x="2375900" y="1375675"/>
                  <a:ext cx="466675" cy="4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67" h="16633" extrusionOk="0">
                      <a:moveTo>
                        <a:pt x="15142" y="0"/>
                      </a:moveTo>
                      <a:cubicBezTo>
                        <a:pt x="13162" y="0"/>
                        <a:pt x="11357" y="5576"/>
                        <a:pt x="11357" y="5576"/>
                      </a:cubicBezTo>
                      <a:cubicBezTo>
                        <a:pt x="11357" y="5576"/>
                        <a:pt x="12402" y="8639"/>
                        <a:pt x="12903" y="10556"/>
                      </a:cubicBezTo>
                      <a:cubicBezTo>
                        <a:pt x="12051" y="10443"/>
                        <a:pt x="11183" y="10337"/>
                        <a:pt x="10510" y="10220"/>
                      </a:cubicBezTo>
                      <a:cubicBezTo>
                        <a:pt x="8705" y="9908"/>
                        <a:pt x="7178" y="9522"/>
                        <a:pt x="5943" y="8596"/>
                      </a:cubicBezTo>
                      <a:cubicBezTo>
                        <a:pt x="5652" y="8376"/>
                        <a:pt x="5103" y="5749"/>
                        <a:pt x="3843" y="5569"/>
                      </a:cubicBezTo>
                      <a:cubicBezTo>
                        <a:pt x="3745" y="5853"/>
                        <a:pt x="3521" y="6085"/>
                        <a:pt x="3232" y="6085"/>
                      </a:cubicBezTo>
                      <a:cubicBezTo>
                        <a:pt x="3125" y="6085"/>
                        <a:pt x="3010" y="6054"/>
                        <a:pt x="2889" y="5982"/>
                      </a:cubicBezTo>
                      <a:cubicBezTo>
                        <a:pt x="2767" y="5910"/>
                        <a:pt x="2311" y="5703"/>
                        <a:pt x="2415" y="5131"/>
                      </a:cubicBezTo>
                      <a:cubicBezTo>
                        <a:pt x="2316" y="5077"/>
                        <a:pt x="2181" y="5009"/>
                        <a:pt x="2029" y="5009"/>
                      </a:cubicBezTo>
                      <a:cubicBezTo>
                        <a:pt x="1849" y="5009"/>
                        <a:pt x="1646" y="5106"/>
                        <a:pt x="1458" y="5440"/>
                      </a:cubicBezTo>
                      <a:cubicBezTo>
                        <a:pt x="1312" y="5695"/>
                        <a:pt x="1287" y="6272"/>
                        <a:pt x="1403" y="6731"/>
                      </a:cubicBezTo>
                      <a:cubicBezTo>
                        <a:pt x="770" y="6938"/>
                        <a:pt x="517" y="7593"/>
                        <a:pt x="766" y="8049"/>
                      </a:cubicBezTo>
                      <a:cubicBezTo>
                        <a:pt x="1" y="8499"/>
                        <a:pt x="388" y="9066"/>
                        <a:pt x="814" y="9536"/>
                      </a:cubicBezTo>
                      <a:cubicBezTo>
                        <a:pt x="1588" y="10385"/>
                        <a:pt x="3888" y="10615"/>
                        <a:pt x="4055" y="10853"/>
                      </a:cubicBezTo>
                      <a:cubicBezTo>
                        <a:pt x="4472" y="11449"/>
                        <a:pt x="6363" y="12760"/>
                        <a:pt x="8744" y="14137"/>
                      </a:cubicBezTo>
                      <a:cubicBezTo>
                        <a:pt x="10945" y="15411"/>
                        <a:pt x="13633" y="16632"/>
                        <a:pt x="14833" y="16632"/>
                      </a:cubicBezTo>
                      <a:cubicBezTo>
                        <a:pt x="14930" y="16632"/>
                        <a:pt x="15018" y="16624"/>
                        <a:pt x="15095" y="16607"/>
                      </a:cubicBezTo>
                      <a:cubicBezTo>
                        <a:pt x="16118" y="16384"/>
                        <a:pt x="17076" y="16596"/>
                        <a:pt x="17309" y="15709"/>
                      </a:cubicBezTo>
                      <a:cubicBezTo>
                        <a:pt x="17367" y="15486"/>
                        <a:pt x="17433" y="15279"/>
                        <a:pt x="17494" y="15078"/>
                      </a:cubicBezTo>
                      <a:cubicBezTo>
                        <a:pt x="18496" y="13150"/>
                        <a:pt x="17873" y="10828"/>
                        <a:pt x="17760" y="9906"/>
                      </a:cubicBezTo>
                      <a:cubicBezTo>
                        <a:pt x="17327" y="6336"/>
                        <a:pt x="18666" y="3504"/>
                        <a:pt x="16213" y="600"/>
                      </a:cubicBezTo>
                      <a:cubicBezTo>
                        <a:pt x="15856" y="179"/>
                        <a:pt x="15496" y="0"/>
                        <a:pt x="15142" y="0"/>
                      </a:cubicBezTo>
                      <a:close/>
                    </a:path>
                  </a:pathLst>
                </a:custGeom>
                <a:solidFill>
                  <a:srgbClr val="D8BA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36"/>
                <p:cNvSpPr/>
                <p:nvPr/>
              </p:nvSpPr>
              <p:spPr>
                <a:xfrm>
                  <a:off x="2470450" y="1582625"/>
                  <a:ext cx="9865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6" h="4223" extrusionOk="0">
                      <a:moveTo>
                        <a:pt x="2944" y="0"/>
                      </a:moveTo>
                      <a:cubicBezTo>
                        <a:pt x="2679" y="0"/>
                        <a:pt x="2389" y="131"/>
                        <a:pt x="2161" y="317"/>
                      </a:cubicBezTo>
                      <a:cubicBezTo>
                        <a:pt x="2259" y="492"/>
                        <a:pt x="2585" y="603"/>
                        <a:pt x="2747" y="704"/>
                      </a:cubicBezTo>
                      <a:cubicBezTo>
                        <a:pt x="2826" y="668"/>
                        <a:pt x="2891" y="652"/>
                        <a:pt x="2944" y="652"/>
                      </a:cubicBezTo>
                      <a:cubicBezTo>
                        <a:pt x="3237" y="652"/>
                        <a:pt x="3137" y="1154"/>
                        <a:pt x="2993" y="1527"/>
                      </a:cubicBezTo>
                      <a:cubicBezTo>
                        <a:pt x="2844" y="1911"/>
                        <a:pt x="2671" y="2293"/>
                        <a:pt x="2399" y="2602"/>
                      </a:cubicBezTo>
                      <a:cubicBezTo>
                        <a:pt x="1955" y="3105"/>
                        <a:pt x="1548" y="3565"/>
                        <a:pt x="1239" y="3565"/>
                      </a:cubicBezTo>
                      <a:cubicBezTo>
                        <a:pt x="1085" y="3565"/>
                        <a:pt x="955" y="3450"/>
                        <a:pt x="857" y="3171"/>
                      </a:cubicBezTo>
                      <a:cubicBezTo>
                        <a:pt x="655" y="3022"/>
                        <a:pt x="478" y="2828"/>
                        <a:pt x="323" y="2749"/>
                      </a:cubicBezTo>
                      <a:lnTo>
                        <a:pt x="323" y="2749"/>
                      </a:lnTo>
                      <a:cubicBezTo>
                        <a:pt x="1" y="3729"/>
                        <a:pt x="617" y="4223"/>
                        <a:pt x="1169" y="4223"/>
                      </a:cubicBezTo>
                      <a:cubicBezTo>
                        <a:pt x="1260" y="4223"/>
                        <a:pt x="1349" y="4209"/>
                        <a:pt x="1432" y="4182"/>
                      </a:cubicBezTo>
                      <a:cubicBezTo>
                        <a:pt x="2259" y="3913"/>
                        <a:pt x="3054" y="2838"/>
                        <a:pt x="3391" y="2092"/>
                      </a:cubicBezTo>
                      <a:cubicBezTo>
                        <a:pt x="3621" y="1583"/>
                        <a:pt x="3945" y="624"/>
                        <a:pt x="3355" y="140"/>
                      </a:cubicBezTo>
                      <a:cubicBezTo>
                        <a:pt x="3236" y="42"/>
                        <a:pt x="3094" y="0"/>
                        <a:pt x="29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36"/>
                <p:cNvSpPr/>
                <p:nvPr/>
              </p:nvSpPr>
              <p:spPr>
                <a:xfrm>
                  <a:off x="2460350" y="999075"/>
                  <a:ext cx="328000" cy="44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0" h="17641" extrusionOk="0">
                      <a:moveTo>
                        <a:pt x="3784" y="0"/>
                      </a:moveTo>
                      <a:cubicBezTo>
                        <a:pt x="3417" y="0"/>
                        <a:pt x="3034" y="100"/>
                        <a:pt x="2734" y="264"/>
                      </a:cubicBezTo>
                      <a:cubicBezTo>
                        <a:pt x="2210" y="552"/>
                        <a:pt x="1557" y="1376"/>
                        <a:pt x="1682" y="2029"/>
                      </a:cubicBezTo>
                      <a:cubicBezTo>
                        <a:pt x="1117" y="2244"/>
                        <a:pt x="661" y="2677"/>
                        <a:pt x="417" y="3231"/>
                      </a:cubicBezTo>
                      <a:cubicBezTo>
                        <a:pt x="125" y="3887"/>
                        <a:pt x="1" y="5324"/>
                        <a:pt x="730" y="5752"/>
                      </a:cubicBezTo>
                      <a:cubicBezTo>
                        <a:pt x="738" y="5757"/>
                        <a:pt x="747" y="5759"/>
                        <a:pt x="756" y="5759"/>
                      </a:cubicBezTo>
                      <a:cubicBezTo>
                        <a:pt x="781" y="5759"/>
                        <a:pt x="804" y="5743"/>
                        <a:pt x="811" y="5719"/>
                      </a:cubicBezTo>
                      <a:cubicBezTo>
                        <a:pt x="818" y="5694"/>
                        <a:pt x="818" y="5670"/>
                        <a:pt x="823" y="5646"/>
                      </a:cubicBezTo>
                      <a:cubicBezTo>
                        <a:pt x="1170" y="5822"/>
                        <a:pt x="1551" y="5911"/>
                        <a:pt x="1934" y="5911"/>
                      </a:cubicBezTo>
                      <a:cubicBezTo>
                        <a:pt x="2194" y="5911"/>
                        <a:pt x="2455" y="5870"/>
                        <a:pt x="2706" y="5787"/>
                      </a:cubicBezTo>
                      <a:cubicBezTo>
                        <a:pt x="2937" y="5969"/>
                        <a:pt x="3305" y="6035"/>
                        <a:pt x="3636" y="6035"/>
                      </a:cubicBezTo>
                      <a:cubicBezTo>
                        <a:pt x="3807" y="6035"/>
                        <a:pt x="3968" y="6017"/>
                        <a:pt x="4095" y="5989"/>
                      </a:cubicBezTo>
                      <a:cubicBezTo>
                        <a:pt x="4296" y="5944"/>
                        <a:pt x="4521" y="5845"/>
                        <a:pt x="4726" y="5711"/>
                      </a:cubicBezTo>
                      <a:cubicBezTo>
                        <a:pt x="4941" y="6248"/>
                        <a:pt x="5561" y="6686"/>
                        <a:pt x="6049" y="6880"/>
                      </a:cubicBezTo>
                      <a:cubicBezTo>
                        <a:pt x="6349" y="6998"/>
                        <a:pt x="6671" y="7059"/>
                        <a:pt x="6994" y="7059"/>
                      </a:cubicBezTo>
                      <a:cubicBezTo>
                        <a:pt x="7011" y="7059"/>
                        <a:pt x="7028" y="7059"/>
                        <a:pt x="7044" y="7058"/>
                      </a:cubicBezTo>
                      <a:lnTo>
                        <a:pt x="7044" y="7058"/>
                      </a:lnTo>
                      <a:cubicBezTo>
                        <a:pt x="7013" y="7472"/>
                        <a:pt x="7059" y="7898"/>
                        <a:pt x="7223" y="8262"/>
                      </a:cubicBezTo>
                      <a:cubicBezTo>
                        <a:pt x="6859" y="8718"/>
                        <a:pt x="6681" y="9446"/>
                        <a:pt x="6707" y="9899"/>
                      </a:cubicBezTo>
                      <a:cubicBezTo>
                        <a:pt x="6725" y="10216"/>
                        <a:pt x="6757" y="10660"/>
                        <a:pt x="6887" y="11025"/>
                      </a:cubicBezTo>
                      <a:cubicBezTo>
                        <a:pt x="6457" y="11321"/>
                        <a:pt x="6142" y="11820"/>
                        <a:pt x="6034" y="12320"/>
                      </a:cubicBezTo>
                      <a:cubicBezTo>
                        <a:pt x="5953" y="12692"/>
                        <a:pt x="5985" y="13196"/>
                        <a:pt x="6130" y="13647"/>
                      </a:cubicBezTo>
                      <a:cubicBezTo>
                        <a:pt x="5694" y="14133"/>
                        <a:pt x="5379" y="14724"/>
                        <a:pt x="5277" y="15385"/>
                      </a:cubicBezTo>
                      <a:cubicBezTo>
                        <a:pt x="5135" y="16311"/>
                        <a:pt x="5773" y="17483"/>
                        <a:pt x="6753" y="17640"/>
                      </a:cubicBezTo>
                      <a:cubicBezTo>
                        <a:pt x="6517" y="16716"/>
                        <a:pt x="7155" y="16122"/>
                        <a:pt x="7736" y="15547"/>
                      </a:cubicBezTo>
                      <a:cubicBezTo>
                        <a:pt x="7913" y="15645"/>
                        <a:pt x="8109" y="15694"/>
                        <a:pt x="8311" y="15694"/>
                      </a:cubicBezTo>
                      <a:cubicBezTo>
                        <a:pt x="8314" y="15694"/>
                        <a:pt x="8318" y="15694"/>
                        <a:pt x="8321" y="15694"/>
                      </a:cubicBezTo>
                      <a:cubicBezTo>
                        <a:pt x="8850" y="15686"/>
                        <a:pt x="9334" y="15350"/>
                        <a:pt x="9619" y="14915"/>
                      </a:cubicBezTo>
                      <a:cubicBezTo>
                        <a:pt x="9623" y="14915"/>
                        <a:pt x="9627" y="14915"/>
                        <a:pt x="9630" y="14915"/>
                      </a:cubicBezTo>
                      <a:cubicBezTo>
                        <a:pt x="10251" y="14915"/>
                        <a:pt x="10952" y="14522"/>
                        <a:pt x="11274" y="14080"/>
                      </a:cubicBezTo>
                      <a:cubicBezTo>
                        <a:pt x="11750" y="13429"/>
                        <a:pt x="11783" y="12457"/>
                        <a:pt x="11368" y="11766"/>
                      </a:cubicBezTo>
                      <a:cubicBezTo>
                        <a:pt x="11714" y="11523"/>
                        <a:pt x="12008" y="11159"/>
                        <a:pt x="12129" y="10861"/>
                      </a:cubicBezTo>
                      <a:cubicBezTo>
                        <a:pt x="12263" y="10522"/>
                        <a:pt x="12276" y="10149"/>
                        <a:pt x="12170" y="9801"/>
                      </a:cubicBezTo>
                      <a:cubicBezTo>
                        <a:pt x="12246" y="9720"/>
                        <a:pt x="12311" y="9628"/>
                        <a:pt x="12360" y="9529"/>
                      </a:cubicBezTo>
                      <a:cubicBezTo>
                        <a:pt x="12608" y="9051"/>
                        <a:pt x="12615" y="8485"/>
                        <a:pt x="12484" y="7971"/>
                      </a:cubicBezTo>
                      <a:cubicBezTo>
                        <a:pt x="13119" y="6824"/>
                        <a:pt x="12818" y="5638"/>
                        <a:pt x="12172" y="4729"/>
                      </a:cubicBezTo>
                      <a:cubicBezTo>
                        <a:pt x="12530" y="3833"/>
                        <a:pt x="12273" y="2632"/>
                        <a:pt x="11628" y="1984"/>
                      </a:cubicBezTo>
                      <a:cubicBezTo>
                        <a:pt x="11048" y="1402"/>
                        <a:pt x="10295" y="1090"/>
                        <a:pt x="9536" y="1090"/>
                      </a:cubicBezTo>
                      <a:cubicBezTo>
                        <a:pt x="9103" y="1090"/>
                        <a:pt x="8668" y="1192"/>
                        <a:pt x="8261" y="1402"/>
                      </a:cubicBezTo>
                      <a:cubicBezTo>
                        <a:pt x="7942" y="620"/>
                        <a:pt x="6955" y="117"/>
                        <a:pt x="6054" y="117"/>
                      </a:cubicBezTo>
                      <a:cubicBezTo>
                        <a:pt x="5609" y="117"/>
                        <a:pt x="5186" y="239"/>
                        <a:pt x="4873" y="511"/>
                      </a:cubicBezTo>
                      <a:cubicBezTo>
                        <a:pt x="4654" y="149"/>
                        <a:pt x="4231" y="0"/>
                        <a:pt x="3784" y="0"/>
                      </a:cubicBez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6" name="Google Shape;946;p36"/>
            <p:cNvGrpSpPr/>
            <p:nvPr/>
          </p:nvGrpSpPr>
          <p:grpSpPr>
            <a:xfrm>
              <a:off x="600152" y="1886788"/>
              <a:ext cx="3149409" cy="2873862"/>
              <a:chOff x="535452" y="1482213"/>
              <a:chExt cx="3149409" cy="2873862"/>
            </a:xfrm>
          </p:grpSpPr>
          <p:grpSp>
            <p:nvGrpSpPr>
              <p:cNvPr id="947" name="Google Shape;947;p36"/>
              <p:cNvGrpSpPr/>
              <p:nvPr/>
            </p:nvGrpSpPr>
            <p:grpSpPr>
              <a:xfrm>
                <a:off x="535452" y="1482213"/>
                <a:ext cx="3149409" cy="2873862"/>
                <a:chOff x="535452" y="1482213"/>
                <a:chExt cx="3149409" cy="2873862"/>
              </a:xfrm>
            </p:grpSpPr>
            <p:sp>
              <p:nvSpPr>
                <p:cNvPr id="948" name="Google Shape;948;p36"/>
                <p:cNvSpPr/>
                <p:nvPr/>
              </p:nvSpPr>
              <p:spPr>
                <a:xfrm rot="1106921">
                  <a:off x="674621" y="2999043"/>
                  <a:ext cx="1583163" cy="1135764"/>
                </a:xfrm>
                <a:prstGeom prst="ellipse">
                  <a:avLst/>
                </a:prstGeom>
                <a:solidFill>
                  <a:srgbClr val="515D68">
                    <a:alpha val="88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36"/>
                <p:cNvSpPr/>
                <p:nvPr/>
              </p:nvSpPr>
              <p:spPr>
                <a:xfrm rot="-731514">
                  <a:off x="2507568" y="3127494"/>
                  <a:ext cx="1112287" cy="736223"/>
                </a:xfrm>
                <a:prstGeom prst="ellipse">
                  <a:avLst/>
                </a:prstGeom>
                <a:solidFill>
                  <a:srgbClr val="515D68">
                    <a:alpha val="88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0" name="Google Shape;950;p36"/>
                <p:cNvGrpSpPr/>
                <p:nvPr/>
              </p:nvGrpSpPr>
              <p:grpSpPr>
                <a:xfrm>
                  <a:off x="1017600" y="1482213"/>
                  <a:ext cx="1245998" cy="2462612"/>
                  <a:chOff x="1017600" y="1482213"/>
                  <a:chExt cx="1245998" cy="2462612"/>
                </a:xfrm>
              </p:grpSpPr>
              <p:sp>
                <p:nvSpPr>
                  <p:cNvPr id="951" name="Google Shape;951;p36"/>
                  <p:cNvSpPr/>
                  <p:nvPr/>
                </p:nvSpPr>
                <p:spPr>
                  <a:xfrm>
                    <a:off x="1231802" y="3377595"/>
                    <a:ext cx="56134" cy="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7" h="594" extrusionOk="0">
                        <a:moveTo>
                          <a:pt x="1837" y="1"/>
                        </a:moveTo>
                        <a:lnTo>
                          <a:pt x="32" y="208"/>
                        </a:lnTo>
                        <a:cubicBezTo>
                          <a:pt x="22" y="335"/>
                          <a:pt x="11" y="463"/>
                          <a:pt x="1" y="593"/>
                        </a:cubicBezTo>
                        <a:lnTo>
                          <a:pt x="1804" y="436"/>
                        </a:lnTo>
                        <a:cubicBezTo>
                          <a:pt x="1814" y="291"/>
                          <a:pt x="1825" y="145"/>
                          <a:pt x="183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2" name="Google Shape;952;p36"/>
                  <p:cNvSpPr/>
                  <p:nvPr/>
                </p:nvSpPr>
                <p:spPr>
                  <a:xfrm>
                    <a:off x="1774428" y="3311531"/>
                    <a:ext cx="126691" cy="11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6" h="367" extrusionOk="0">
                        <a:moveTo>
                          <a:pt x="4017" y="0"/>
                        </a:moveTo>
                        <a:lnTo>
                          <a:pt x="0" y="351"/>
                        </a:lnTo>
                        <a:lnTo>
                          <a:pt x="3" y="366"/>
                        </a:lnTo>
                        <a:lnTo>
                          <a:pt x="4146" y="279"/>
                        </a:lnTo>
                        <a:lnTo>
                          <a:pt x="401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3" name="Google Shape;953;p36"/>
                  <p:cNvSpPr/>
                  <p:nvPr/>
                </p:nvSpPr>
                <p:spPr>
                  <a:xfrm>
                    <a:off x="1467272" y="3349055"/>
                    <a:ext cx="85225" cy="260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9" h="854" extrusionOk="0">
                        <a:moveTo>
                          <a:pt x="2279" y="1"/>
                        </a:moveTo>
                        <a:lnTo>
                          <a:pt x="100" y="251"/>
                        </a:lnTo>
                        <a:cubicBezTo>
                          <a:pt x="67" y="455"/>
                          <a:pt x="33" y="657"/>
                          <a:pt x="0" y="854"/>
                        </a:cubicBezTo>
                        <a:lnTo>
                          <a:pt x="2789" y="612"/>
                        </a:lnTo>
                        <a:cubicBezTo>
                          <a:pt x="2500" y="450"/>
                          <a:pt x="2312" y="238"/>
                          <a:pt x="227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4" name="Google Shape;954;p36"/>
                  <p:cNvSpPr/>
                  <p:nvPr/>
                </p:nvSpPr>
                <p:spPr>
                  <a:xfrm>
                    <a:off x="1645662" y="3336466"/>
                    <a:ext cx="95737" cy="23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3" h="758" extrusionOk="0">
                        <a:moveTo>
                          <a:pt x="3024" y="1"/>
                        </a:moveTo>
                        <a:lnTo>
                          <a:pt x="174" y="60"/>
                        </a:lnTo>
                        <a:lnTo>
                          <a:pt x="174" y="338"/>
                        </a:lnTo>
                        <a:cubicBezTo>
                          <a:pt x="174" y="487"/>
                          <a:pt x="111" y="630"/>
                          <a:pt x="0" y="757"/>
                        </a:cubicBezTo>
                        <a:lnTo>
                          <a:pt x="3133" y="484"/>
                        </a:lnTo>
                        <a:lnTo>
                          <a:pt x="302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5" name="Google Shape;955;p36"/>
                  <p:cNvSpPr/>
                  <p:nvPr/>
                </p:nvSpPr>
                <p:spPr>
                  <a:xfrm>
                    <a:off x="1777453" y="3332921"/>
                    <a:ext cx="131428" cy="14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1" h="490" extrusionOk="0">
                        <a:moveTo>
                          <a:pt x="4244" y="1"/>
                        </a:moveTo>
                        <a:lnTo>
                          <a:pt x="0" y="90"/>
                        </a:lnTo>
                        <a:lnTo>
                          <a:pt x="90" y="489"/>
                        </a:lnTo>
                        <a:lnTo>
                          <a:pt x="4300" y="122"/>
                        </a:lnTo>
                        <a:lnTo>
                          <a:pt x="424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6" name="Google Shape;956;p36"/>
                  <p:cNvSpPr/>
                  <p:nvPr/>
                </p:nvSpPr>
                <p:spPr>
                  <a:xfrm>
                    <a:off x="1233880" y="3365372"/>
                    <a:ext cx="46478" cy="5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1" h="174" extrusionOk="0">
                        <a:moveTo>
                          <a:pt x="1521" y="0"/>
                        </a:moveTo>
                        <a:lnTo>
                          <a:pt x="4" y="133"/>
                        </a:lnTo>
                        <a:cubicBezTo>
                          <a:pt x="4" y="146"/>
                          <a:pt x="1" y="161"/>
                          <a:pt x="1" y="174"/>
                        </a:cubicBezTo>
                        <a:lnTo>
                          <a:pt x="1521" y="0"/>
                        </a:lnTo>
                        <a:close/>
                      </a:path>
                    </a:pathLst>
                  </a:custGeom>
                  <a:solidFill>
                    <a:srgbClr val="DDD1C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7" name="Google Shape;957;p36"/>
                  <p:cNvSpPr/>
                  <p:nvPr/>
                </p:nvSpPr>
                <p:spPr>
                  <a:xfrm>
                    <a:off x="1926600" y="3368703"/>
                    <a:ext cx="58059" cy="67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0" h="2219" extrusionOk="0">
                        <a:moveTo>
                          <a:pt x="1262" y="0"/>
                        </a:moveTo>
                        <a:cubicBezTo>
                          <a:pt x="1303" y="182"/>
                          <a:pt x="1060" y="391"/>
                          <a:pt x="719" y="467"/>
                        </a:cubicBezTo>
                        <a:cubicBezTo>
                          <a:pt x="634" y="486"/>
                          <a:pt x="551" y="495"/>
                          <a:pt x="474" y="495"/>
                        </a:cubicBezTo>
                        <a:cubicBezTo>
                          <a:pt x="380" y="495"/>
                          <a:pt x="295" y="482"/>
                          <a:pt x="224" y="457"/>
                        </a:cubicBezTo>
                        <a:lnTo>
                          <a:pt x="0" y="1924"/>
                        </a:lnTo>
                        <a:cubicBezTo>
                          <a:pt x="187" y="2106"/>
                          <a:pt x="496" y="2219"/>
                          <a:pt x="811" y="2219"/>
                        </a:cubicBezTo>
                        <a:cubicBezTo>
                          <a:pt x="966" y="2219"/>
                          <a:pt x="1122" y="2191"/>
                          <a:pt x="1265" y="2131"/>
                        </a:cubicBezTo>
                        <a:cubicBezTo>
                          <a:pt x="1881" y="1876"/>
                          <a:pt x="1899" y="1446"/>
                          <a:pt x="1754" y="971"/>
                        </a:cubicBezTo>
                        <a:cubicBezTo>
                          <a:pt x="1608" y="497"/>
                          <a:pt x="1262" y="0"/>
                          <a:pt x="126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36"/>
                  <p:cNvSpPr/>
                  <p:nvPr/>
                </p:nvSpPr>
                <p:spPr>
                  <a:xfrm>
                    <a:off x="1574526" y="2715030"/>
                    <a:ext cx="391869" cy="11771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4" h="38523" extrusionOk="0">
                        <a:moveTo>
                          <a:pt x="2608" y="2390"/>
                        </a:moveTo>
                        <a:lnTo>
                          <a:pt x="10559" y="19521"/>
                        </a:lnTo>
                        <a:lnTo>
                          <a:pt x="10688" y="19800"/>
                        </a:lnTo>
                        <a:lnTo>
                          <a:pt x="6545" y="19887"/>
                        </a:lnTo>
                        <a:lnTo>
                          <a:pt x="6542" y="19872"/>
                        </a:lnTo>
                        <a:lnTo>
                          <a:pt x="2608" y="2390"/>
                        </a:lnTo>
                        <a:close/>
                        <a:moveTo>
                          <a:pt x="2860" y="1"/>
                        </a:moveTo>
                        <a:cubicBezTo>
                          <a:pt x="2673" y="547"/>
                          <a:pt x="1774" y="961"/>
                          <a:pt x="692" y="961"/>
                        </a:cubicBezTo>
                        <a:cubicBezTo>
                          <a:pt x="684" y="961"/>
                          <a:pt x="675" y="961"/>
                          <a:pt x="666" y="961"/>
                        </a:cubicBezTo>
                        <a:cubicBezTo>
                          <a:pt x="443" y="961"/>
                          <a:pt x="220" y="941"/>
                          <a:pt x="0" y="903"/>
                        </a:cubicBezTo>
                        <a:lnTo>
                          <a:pt x="0" y="19853"/>
                        </a:lnTo>
                        <a:lnTo>
                          <a:pt x="4" y="19853"/>
                        </a:lnTo>
                        <a:cubicBezTo>
                          <a:pt x="2" y="19861"/>
                          <a:pt x="0" y="19869"/>
                          <a:pt x="0" y="19877"/>
                        </a:cubicBezTo>
                        <a:cubicBezTo>
                          <a:pt x="0" y="20064"/>
                          <a:pt x="284" y="20214"/>
                          <a:pt x="633" y="20214"/>
                        </a:cubicBezTo>
                        <a:cubicBezTo>
                          <a:pt x="982" y="20214"/>
                          <a:pt x="1265" y="20063"/>
                          <a:pt x="1265" y="19877"/>
                        </a:cubicBezTo>
                        <a:cubicBezTo>
                          <a:pt x="1265" y="19869"/>
                          <a:pt x="1264" y="19861"/>
                          <a:pt x="1262" y="19853"/>
                        </a:cubicBezTo>
                        <a:lnTo>
                          <a:pt x="1265" y="19853"/>
                        </a:lnTo>
                        <a:lnTo>
                          <a:pt x="1265" y="2178"/>
                        </a:lnTo>
                        <a:lnTo>
                          <a:pt x="5256" y="19912"/>
                        </a:lnTo>
                        <a:lnTo>
                          <a:pt x="2502" y="19970"/>
                        </a:lnTo>
                        <a:lnTo>
                          <a:pt x="2502" y="20396"/>
                        </a:lnTo>
                        <a:lnTo>
                          <a:pt x="5352" y="20336"/>
                        </a:lnTo>
                        <a:lnTo>
                          <a:pt x="5461" y="20819"/>
                        </a:lnTo>
                        <a:lnTo>
                          <a:pt x="8160" y="32815"/>
                        </a:lnTo>
                        <a:lnTo>
                          <a:pt x="8160" y="32815"/>
                        </a:lnTo>
                        <a:lnTo>
                          <a:pt x="1767" y="21465"/>
                        </a:lnTo>
                        <a:cubicBezTo>
                          <a:pt x="1631" y="21518"/>
                          <a:pt x="1492" y="21561"/>
                          <a:pt x="1350" y="21593"/>
                        </a:cubicBezTo>
                        <a:lnTo>
                          <a:pt x="8486" y="34260"/>
                        </a:lnTo>
                        <a:lnTo>
                          <a:pt x="8653" y="35005"/>
                        </a:lnTo>
                        <a:lnTo>
                          <a:pt x="8910" y="36146"/>
                        </a:lnTo>
                        <a:lnTo>
                          <a:pt x="9390" y="38285"/>
                        </a:lnTo>
                        <a:lnTo>
                          <a:pt x="9392" y="38285"/>
                        </a:lnTo>
                        <a:cubicBezTo>
                          <a:pt x="9392" y="38292"/>
                          <a:pt x="9393" y="38299"/>
                          <a:pt x="9395" y="38305"/>
                        </a:cubicBezTo>
                        <a:cubicBezTo>
                          <a:pt x="9426" y="38440"/>
                          <a:pt x="9607" y="38523"/>
                          <a:pt x="9839" y="38523"/>
                        </a:cubicBezTo>
                        <a:cubicBezTo>
                          <a:pt x="9916" y="38523"/>
                          <a:pt x="10000" y="38513"/>
                          <a:pt x="10085" y="38494"/>
                        </a:cubicBezTo>
                        <a:cubicBezTo>
                          <a:pt x="10425" y="38418"/>
                          <a:pt x="10668" y="38209"/>
                          <a:pt x="10627" y="38029"/>
                        </a:cubicBezTo>
                        <a:cubicBezTo>
                          <a:pt x="10625" y="38020"/>
                          <a:pt x="10623" y="38014"/>
                          <a:pt x="10622" y="38007"/>
                        </a:cubicBezTo>
                        <a:lnTo>
                          <a:pt x="10623" y="38007"/>
                        </a:lnTo>
                        <a:lnTo>
                          <a:pt x="9820" y="34444"/>
                        </a:lnTo>
                        <a:lnTo>
                          <a:pt x="9304" y="32144"/>
                        </a:lnTo>
                        <a:lnTo>
                          <a:pt x="6731" y="20710"/>
                        </a:lnTo>
                        <a:lnTo>
                          <a:pt x="6641" y="20311"/>
                        </a:lnTo>
                        <a:lnTo>
                          <a:pt x="10883" y="20222"/>
                        </a:lnTo>
                        <a:lnTo>
                          <a:pt x="10940" y="20343"/>
                        </a:lnTo>
                        <a:lnTo>
                          <a:pt x="11072" y="20627"/>
                        </a:lnTo>
                        <a:lnTo>
                          <a:pt x="11125" y="20276"/>
                        </a:lnTo>
                        <a:lnTo>
                          <a:pt x="11132" y="20276"/>
                        </a:lnTo>
                        <a:cubicBezTo>
                          <a:pt x="11184" y="20084"/>
                          <a:pt x="11357" y="19959"/>
                          <a:pt x="11545" y="19959"/>
                        </a:cubicBezTo>
                        <a:cubicBezTo>
                          <a:pt x="11591" y="19959"/>
                          <a:pt x="11637" y="19966"/>
                          <a:pt x="11683" y="19982"/>
                        </a:cubicBezTo>
                        <a:cubicBezTo>
                          <a:pt x="11918" y="20061"/>
                          <a:pt x="12037" y="20321"/>
                          <a:pt x="11945" y="20550"/>
                        </a:cubicBezTo>
                        <a:lnTo>
                          <a:pt x="11746" y="21848"/>
                        </a:lnTo>
                        <a:cubicBezTo>
                          <a:pt x="11816" y="21873"/>
                          <a:pt x="11901" y="21886"/>
                          <a:pt x="11995" y="21886"/>
                        </a:cubicBezTo>
                        <a:cubicBezTo>
                          <a:pt x="12072" y="21886"/>
                          <a:pt x="12155" y="21877"/>
                          <a:pt x="12241" y="21858"/>
                        </a:cubicBezTo>
                        <a:cubicBezTo>
                          <a:pt x="12582" y="21781"/>
                          <a:pt x="12824" y="21573"/>
                          <a:pt x="12784" y="21392"/>
                        </a:cubicBezTo>
                        <a:cubicBezTo>
                          <a:pt x="12782" y="21384"/>
                          <a:pt x="12781" y="21377"/>
                          <a:pt x="12777" y="21371"/>
                        </a:cubicBezTo>
                        <a:lnTo>
                          <a:pt x="12779" y="21371"/>
                        </a:lnTo>
                        <a:lnTo>
                          <a:pt x="286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36"/>
                  <p:cNvSpPr/>
                  <p:nvPr/>
                </p:nvSpPr>
                <p:spPr>
                  <a:xfrm>
                    <a:off x="1858795" y="3334663"/>
                    <a:ext cx="80733" cy="4329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2" h="14168" extrusionOk="0">
                        <a:moveTo>
                          <a:pt x="1824" y="0"/>
                        </a:moveTo>
                        <a:lnTo>
                          <a:pt x="1769" y="349"/>
                        </a:lnTo>
                        <a:lnTo>
                          <a:pt x="1" y="11866"/>
                        </a:lnTo>
                        <a:lnTo>
                          <a:pt x="519" y="14168"/>
                        </a:lnTo>
                        <a:lnTo>
                          <a:pt x="2219" y="3038"/>
                        </a:lnTo>
                        <a:lnTo>
                          <a:pt x="2443" y="1573"/>
                        </a:lnTo>
                        <a:lnTo>
                          <a:pt x="2642" y="273"/>
                        </a:lnTo>
                        <a:lnTo>
                          <a:pt x="2642" y="273"/>
                        </a:lnTo>
                        <a:cubicBezTo>
                          <a:pt x="2575" y="439"/>
                          <a:pt x="2414" y="543"/>
                          <a:pt x="2243" y="543"/>
                        </a:cubicBezTo>
                        <a:cubicBezTo>
                          <a:pt x="2198" y="543"/>
                          <a:pt x="2152" y="535"/>
                          <a:pt x="2107" y="520"/>
                        </a:cubicBezTo>
                        <a:cubicBezTo>
                          <a:pt x="1892" y="447"/>
                          <a:pt x="1769" y="219"/>
                          <a:pt x="182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36"/>
                  <p:cNvSpPr/>
                  <p:nvPr/>
                </p:nvSpPr>
                <p:spPr>
                  <a:xfrm>
                    <a:off x="1441207" y="3550975"/>
                    <a:ext cx="405590" cy="268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73" h="8791" extrusionOk="0">
                        <a:moveTo>
                          <a:pt x="88" y="1"/>
                        </a:moveTo>
                        <a:cubicBezTo>
                          <a:pt x="59" y="304"/>
                          <a:pt x="30" y="618"/>
                          <a:pt x="1" y="938"/>
                        </a:cubicBezTo>
                        <a:lnTo>
                          <a:pt x="13273" y="8791"/>
                        </a:lnTo>
                        <a:lnTo>
                          <a:pt x="13016" y="7650"/>
                        </a:lnTo>
                        <a:lnTo>
                          <a:pt x="88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36"/>
                  <p:cNvSpPr/>
                  <p:nvPr/>
                </p:nvSpPr>
                <p:spPr>
                  <a:xfrm>
                    <a:off x="1226699" y="3424042"/>
                    <a:ext cx="56501" cy="614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9" h="2010" extrusionOk="0">
                        <a:moveTo>
                          <a:pt x="87" y="1"/>
                        </a:moveTo>
                        <a:cubicBezTo>
                          <a:pt x="58" y="312"/>
                          <a:pt x="30" y="625"/>
                          <a:pt x="0" y="939"/>
                        </a:cubicBezTo>
                        <a:lnTo>
                          <a:pt x="1809" y="2009"/>
                        </a:lnTo>
                        <a:cubicBezTo>
                          <a:pt x="1820" y="1696"/>
                          <a:pt x="1833" y="1373"/>
                          <a:pt x="1848" y="1044"/>
                        </a:cubicBezTo>
                        <a:lnTo>
                          <a:pt x="8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2" name="Google Shape;962;p36"/>
                  <p:cNvSpPr/>
                  <p:nvPr/>
                </p:nvSpPr>
                <p:spPr>
                  <a:xfrm>
                    <a:off x="1854883" y="3877017"/>
                    <a:ext cx="63957" cy="67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3" h="2219" extrusionOk="0">
                        <a:moveTo>
                          <a:pt x="1453" y="0"/>
                        </a:moveTo>
                        <a:cubicBezTo>
                          <a:pt x="1493" y="182"/>
                          <a:pt x="1250" y="391"/>
                          <a:pt x="910" y="467"/>
                        </a:cubicBezTo>
                        <a:cubicBezTo>
                          <a:pt x="825" y="486"/>
                          <a:pt x="742" y="495"/>
                          <a:pt x="665" y="495"/>
                        </a:cubicBezTo>
                        <a:cubicBezTo>
                          <a:pt x="432" y="495"/>
                          <a:pt x="251" y="414"/>
                          <a:pt x="220" y="278"/>
                        </a:cubicBezTo>
                        <a:cubicBezTo>
                          <a:pt x="220" y="278"/>
                          <a:pt x="31" y="989"/>
                          <a:pt x="13" y="1518"/>
                        </a:cubicBezTo>
                        <a:cubicBezTo>
                          <a:pt x="0" y="1923"/>
                          <a:pt x="495" y="2218"/>
                          <a:pt x="1004" y="2218"/>
                        </a:cubicBezTo>
                        <a:cubicBezTo>
                          <a:pt x="1159" y="2218"/>
                          <a:pt x="1315" y="2191"/>
                          <a:pt x="1458" y="2131"/>
                        </a:cubicBezTo>
                        <a:cubicBezTo>
                          <a:pt x="2073" y="1876"/>
                          <a:pt x="2092" y="1445"/>
                          <a:pt x="1945" y="970"/>
                        </a:cubicBezTo>
                        <a:cubicBezTo>
                          <a:pt x="1799" y="497"/>
                          <a:pt x="1453" y="0"/>
                          <a:pt x="145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3" name="Google Shape;963;p36"/>
                  <p:cNvSpPr/>
                  <p:nvPr/>
                </p:nvSpPr>
                <p:spPr>
                  <a:xfrm>
                    <a:off x="1450405" y="2718575"/>
                    <a:ext cx="111107" cy="2018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6" h="6607" extrusionOk="0">
                        <a:moveTo>
                          <a:pt x="2639" y="1"/>
                        </a:moveTo>
                        <a:lnTo>
                          <a:pt x="1" y="4645"/>
                        </a:lnTo>
                        <a:cubicBezTo>
                          <a:pt x="95" y="5299"/>
                          <a:pt x="186" y="5956"/>
                          <a:pt x="274" y="6607"/>
                        </a:cubicBezTo>
                        <a:lnTo>
                          <a:pt x="3635" y="683"/>
                        </a:lnTo>
                        <a:cubicBezTo>
                          <a:pt x="3157" y="534"/>
                          <a:pt x="2796" y="290"/>
                          <a:pt x="263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4" name="Google Shape;964;p36"/>
                  <p:cNvSpPr/>
                  <p:nvPr/>
                </p:nvSpPr>
                <p:spPr>
                  <a:xfrm>
                    <a:off x="1238677" y="3164155"/>
                    <a:ext cx="50878" cy="144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5" h="4720" extrusionOk="0">
                        <a:moveTo>
                          <a:pt x="1289" y="0"/>
                        </a:moveTo>
                        <a:lnTo>
                          <a:pt x="203" y="1916"/>
                        </a:lnTo>
                        <a:cubicBezTo>
                          <a:pt x="160" y="2481"/>
                          <a:pt x="92" y="3477"/>
                          <a:pt x="1" y="4719"/>
                        </a:cubicBezTo>
                        <a:lnTo>
                          <a:pt x="1665" y="1785"/>
                        </a:lnTo>
                        <a:cubicBezTo>
                          <a:pt x="1554" y="1270"/>
                          <a:pt x="1426" y="661"/>
                          <a:pt x="128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5" name="Google Shape;965;p36"/>
                  <p:cNvSpPr/>
                  <p:nvPr/>
                </p:nvSpPr>
                <p:spPr>
                  <a:xfrm>
                    <a:off x="1564259" y="3429206"/>
                    <a:ext cx="59220" cy="71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2349" extrusionOk="0">
                        <a:moveTo>
                          <a:pt x="0" y="1"/>
                        </a:moveTo>
                        <a:lnTo>
                          <a:pt x="0" y="1833"/>
                        </a:lnTo>
                        <a:cubicBezTo>
                          <a:pt x="0" y="2118"/>
                          <a:pt x="434" y="2348"/>
                          <a:pt x="969" y="2348"/>
                        </a:cubicBezTo>
                        <a:cubicBezTo>
                          <a:pt x="1504" y="2348"/>
                          <a:pt x="1937" y="2118"/>
                          <a:pt x="1937" y="1833"/>
                        </a:cubicBezTo>
                        <a:lnTo>
                          <a:pt x="1937" y="1"/>
                        </a:lnTo>
                        <a:cubicBezTo>
                          <a:pt x="1937" y="285"/>
                          <a:pt x="1504" y="515"/>
                          <a:pt x="969" y="515"/>
                        </a:cubicBezTo>
                        <a:cubicBezTo>
                          <a:pt x="434" y="515"/>
                          <a:pt x="0" y="285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6" name="Google Shape;966;p36"/>
                  <p:cNvSpPr/>
                  <p:nvPr/>
                </p:nvSpPr>
                <p:spPr>
                  <a:xfrm>
                    <a:off x="1564259" y="3417258"/>
                    <a:ext cx="59220" cy="27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907" extrusionOk="0">
                        <a:moveTo>
                          <a:pt x="338" y="1"/>
                        </a:moveTo>
                        <a:cubicBezTo>
                          <a:pt x="131" y="95"/>
                          <a:pt x="0" y="236"/>
                          <a:pt x="0" y="392"/>
                        </a:cubicBezTo>
                        <a:cubicBezTo>
                          <a:pt x="0" y="676"/>
                          <a:pt x="436" y="906"/>
                          <a:pt x="969" y="906"/>
                        </a:cubicBezTo>
                        <a:cubicBezTo>
                          <a:pt x="1504" y="906"/>
                          <a:pt x="1937" y="676"/>
                          <a:pt x="1937" y="392"/>
                        </a:cubicBezTo>
                        <a:cubicBezTo>
                          <a:pt x="1937" y="236"/>
                          <a:pt x="1807" y="95"/>
                          <a:pt x="1601" y="1"/>
                        </a:cubicBezTo>
                        <a:lnTo>
                          <a:pt x="1601" y="392"/>
                        </a:lnTo>
                        <a:cubicBezTo>
                          <a:pt x="1601" y="579"/>
                          <a:pt x="1318" y="728"/>
                          <a:pt x="969" y="728"/>
                        </a:cubicBezTo>
                        <a:cubicBezTo>
                          <a:pt x="620" y="728"/>
                          <a:pt x="338" y="577"/>
                          <a:pt x="338" y="392"/>
                        </a:cubicBezTo>
                        <a:lnTo>
                          <a:pt x="33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7" name="Google Shape;967;p36"/>
                  <p:cNvSpPr/>
                  <p:nvPr/>
                </p:nvSpPr>
                <p:spPr>
                  <a:xfrm>
                    <a:off x="1574587" y="2234554"/>
                    <a:ext cx="38625" cy="1793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5869" extrusionOk="0">
                        <a:moveTo>
                          <a:pt x="1263" y="1"/>
                        </a:moveTo>
                        <a:lnTo>
                          <a:pt x="0" y="731"/>
                        </a:lnTo>
                        <a:lnTo>
                          <a:pt x="0" y="5869"/>
                        </a:lnTo>
                        <a:cubicBezTo>
                          <a:pt x="83" y="5696"/>
                          <a:pt x="152" y="5518"/>
                          <a:pt x="212" y="5335"/>
                        </a:cubicBezTo>
                        <a:cubicBezTo>
                          <a:pt x="321" y="5003"/>
                          <a:pt x="515" y="4895"/>
                          <a:pt x="715" y="4892"/>
                        </a:cubicBezTo>
                        <a:cubicBezTo>
                          <a:pt x="921" y="4509"/>
                          <a:pt x="1010" y="4375"/>
                          <a:pt x="1159" y="4138"/>
                        </a:cubicBezTo>
                        <a:lnTo>
                          <a:pt x="1263" y="3898"/>
                        </a:lnTo>
                        <a:lnTo>
                          <a:pt x="126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36"/>
                  <p:cNvSpPr/>
                  <p:nvPr/>
                </p:nvSpPr>
                <p:spPr>
                  <a:xfrm>
                    <a:off x="1574526" y="3375365"/>
                    <a:ext cx="38625" cy="64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4" h="2099" extrusionOk="0">
                        <a:moveTo>
                          <a:pt x="0" y="1"/>
                        </a:moveTo>
                        <a:lnTo>
                          <a:pt x="0" y="1763"/>
                        </a:lnTo>
                        <a:cubicBezTo>
                          <a:pt x="0" y="1950"/>
                          <a:pt x="284" y="2099"/>
                          <a:pt x="633" y="2099"/>
                        </a:cubicBezTo>
                        <a:cubicBezTo>
                          <a:pt x="982" y="2099"/>
                          <a:pt x="1264" y="1948"/>
                          <a:pt x="1264" y="1763"/>
                        </a:cubicBezTo>
                        <a:lnTo>
                          <a:pt x="1264" y="1"/>
                        </a:lnTo>
                        <a:cubicBezTo>
                          <a:pt x="1055" y="40"/>
                          <a:pt x="844" y="59"/>
                          <a:pt x="632" y="59"/>
                        </a:cubicBezTo>
                        <a:cubicBezTo>
                          <a:pt x="421" y="59"/>
                          <a:pt x="209" y="40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36"/>
                  <p:cNvSpPr/>
                  <p:nvPr/>
                </p:nvSpPr>
                <p:spPr>
                  <a:xfrm>
                    <a:off x="1470358" y="3336007"/>
                    <a:ext cx="66554" cy="20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8" h="678" extrusionOk="0">
                        <a:moveTo>
                          <a:pt x="2173" y="1"/>
                        </a:moveTo>
                        <a:lnTo>
                          <a:pt x="72" y="241"/>
                        </a:lnTo>
                        <a:cubicBezTo>
                          <a:pt x="47" y="387"/>
                          <a:pt x="24" y="532"/>
                          <a:pt x="0" y="678"/>
                        </a:cubicBezTo>
                        <a:lnTo>
                          <a:pt x="2178" y="428"/>
                        </a:lnTo>
                        <a:cubicBezTo>
                          <a:pt x="2174" y="403"/>
                          <a:pt x="2173" y="378"/>
                          <a:pt x="2173" y="353"/>
                        </a:cubicBezTo>
                        <a:lnTo>
                          <a:pt x="217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36"/>
                  <p:cNvSpPr/>
                  <p:nvPr/>
                </p:nvSpPr>
                <p:spPr>
                  <a:xfrm>
                    <a:off x="1232780" y="3364334"/>
                    <a:ext cx="56287" cy="195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2" h="641" extrusionOk="0">
                        <a:moveTo>
                          <a:pt x="1841" y="1"/>
                        </a:moveTo>
                        <a:lnTo>
                          <a:pt x="1557" y="34"/>
                        </a:lnTo>
                        <a:lnTo>
                          <a:pt x="37" y="208"/>
                        </a:lnTo>
                        <a:cubicBezTo>
                          <a:pt x="25" y="350"/>
                          <a:pt x="13" y="494"/>
                          <a:pt x="0" y="640"/>
                        </a:cubicBezTo>
                        <a:lnTo>
                          <a:pt x="1805" y="433"/>
                        </a:lnTo>
                        <a:cubicBezTo>
                          <a:pt x="1810" y="367"/>
                          <a:pt x="1815" y="299"/>
                          <a:pt x="1821" y="231"/>
                        </a:cubicBezTo>
                        <a:cubicBezTo>
                          <a:pt x="1828" y="153"/>
                          <a:pt x="1835" y="77"/>
                          <a:pt x="184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36"/>
                  <p:cNvSpPr/>
                  <p:nvPr/>
                </p:nvSpPr>
                <p:spPr>
                  <a:xfrm>
                    <a:off x="1528324" y="2581283"/>
                    <a:ext cx="134728" cy="163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" h="5340" extrusionOk="0">
                        <a:moveTo>
                          <a:pt x="1" y="0"/>
                        </a:moveTo>
                        <a:lnTo>
                          <a:pt x="1" y="4168"/>
                        </a:lnTo>
                        <a:cubicBezTo>
                          <a:pt x="2" y="4282"/>
                          <a:pt x="32" y="4394"/>
                          <a:pt x="89" y="4494"/>
                        </a:cubicBezTo>
                        <a:cubicBezTo>
                          <a:pt x="246" y="4783"/>
                          <a:pt x="607" y="5027"/>
                          <a:pt x="1085" y="5176"/>
                        </a:cubicBezTo>
                        <a:cubicBezTo>
                          <a:pt x="1226" y="5221"/>
                          <a:pt x="1368" y="5255"/>
                          <a:pt x="1512" y="5280"/>
                        </a:cubicBezTo>
                        <a:cubicBezTo>
                          <a:pt x="1741" y="5320"/>
                          <a:pt x="1973" y="5340"/>
                          <a:pt x="2204" y="5340"/>
                        </a:cubicBezTo>
                        <a:cubicBezTo>
                          <a:pt x="3286" y="5340"/>
                          <a:pt x="4185" y="4926"/>
                          <a:pt x="4372" y="4378"/>
                        </a:cubicBezTo>
                        <a:cubicBezTo>
                          <a:pt x="4395" y="4310"/>
                          <a:pt x="4408" y="4239"/>
                          <a:pt x="4408" y="4168"/>
                        </a:cubicBezTo>
                        <a:lnTo>
                          <a:pt x="4408" y="0"/>
                        </a:lnTo>
                        <a:cubicBezTo>
                          <a:pt x="4408" y="646"/>
                          <a:pt x="3421" y="1171"/>
                          <a:pt x="2204" y="1171"/>
                        </a:cubicBezTo>
                        <a:cubicBezTo>
                          <a:pt x="988" y="1171"/>
                          <a:pt x="1" y="646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2" name="Google Shape;972;p36"/>
                  <p:cNvSpPr/>
                  <p:nvPr/>
                </p:nvSpPr>
                <p:spPr>
                  <a:xfrm>
                    <a:off x="1528324" y="2548648"/>
                    <a:ext cx="134728" cy="68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9" h="2239" extrusionOk="0">
                        <a:moveTo>
                          <a:pt x="3113" y="0"/>
                        </a:moveTo>
                        <a:lnTo>
                          <a:pt x="3113" y="694"/>
                        </a:lnTo>
                        <a:cubicBezTo>
                          <a:pt x="3113" y="977"/>
                          <a:pt x="2680" y="1209"/>
                          <a:pt x="2145" y="1209"/>
                        </a:cubicBezTo>
                        <a:cubicBezTo>
                          <a:pt x="1610" y="1209"/>
                          <a:pt x="1176" y="977"/>
                          <a:pt x="1176" y="694"/>
                        </a:cubicBezTo>
                        <a:lnTo>
                          <a:pt x="1176" y="32"/>
                        </a:lnTo>
                        <a:cubicBezTo>
                          <a:pt x="478" y="227"/>
                          <a:pt x="1" y="618"/>
                          <a:pt x="1" y="1068"/>
                        </a:cubicBezTo>
                        <a:cubicBezTo>
                          <a:pt x="1" y="1716"/>
                          <a:pt x="988" y="2239"/>
                          <a:pt x="2204" y="2239"/>
                        </a:cubicBezTo>
                        <a:cubicBezTo>
                          <a:pt x="3421" y="2239"/>
                          <a:pt x="4408" y="1716"/>
                          <a:pt x="4408" y="1068"/>
                        </a:cubicBezTo>
                        <a:cubicBezTo>
                          <a:pt x="4408" y="593"/>
                          <a:pt x="3877" y="184"/>
                          <a:pt x="311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3" name="Google Shape;973;p36"/>
                  <p:cNvSpPr/>
                  <p:nvPr/>
                </p:nvSpPr>
                <p:spPr>
                  <a:xfrm>
                    <a:off x="1564259" y="2513844"/>
                    <a:ext cx="59220" cy="71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2348" extrusionOk="0">
                        <a:moveTo>
                          <a:pt x="0" y="0"/>
                        </a:moveTo>
                        <a:lnTo>
                          <a:pt x="0" y="1833"/>
                        </a:lnTo>
                        <a:cubicBezTo>
                          <a:pt x="0" y="2118"/>
                          <a:pt x="434" y="2348"/>
                          <a:pt x="969" y="2348"/>
                        </a:cubicBezTo>
                        <a:cubicBezTo>
                          <a:pt x="1504" y="2348"/>
                          <a:pt x="1937" y="2118"/>
                          <a:pt x="1937" y="1833"/>
                        </a:cubicBezTo>
                        <a:lnTo>
                          <a:pt x="1937" y="0"/>
                        </a:lnTo>
                        <a:cubicBezTo>
                          <a:pt x="1937" y="285"/>
                          <a:pt x="1504" y="515"/>
                          <a:pt x="969" y="515"/>
                        </a:cubicBezTo>
                        <a:cubicBezTo>
                          <a:pt x="434" y="515"/>
                          <a:pt x="0" y="28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4" name="Google Shape;974;p36"/>
                  <p:cNvSpPr/>
                  <p:nvPr/>
                </p:nvSpPr>
                <p:spPr>
                  <a:xfrm>
                    <a:off x="1564259" y="2501896"/>
                    <a:ext cx="59220" cy="277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8" h="907" extrusionOk="0">
                        <a:moveTo>
                          <a:pt x="1601" y="0"/>
                        </a:moveTo>
                        <a:lnTo>
                          <a:pt x="1601" y="234"/>
                        </a:lnTo>
                        <a:cubicBezTo>
                          <a:pt x="1601" y="419"/>
                          <a:pt x="1318" y="570"/>
                          <a:pt x="969" y="570"/>
                        </a:cubicBezTo>
                        <a:cubicBezTo>
                          <a:pt x="620" y="570"/>
                          <a:pt x="336" y="419"/>
                          <a:pt x="336" y="234"/>
                        </a:cubicBezTo>
                        <a:lnTo>
                          <a:pt x="336" y="224"/>
                        </a:lnTo>
                        <a:cubicBezTo>
                          <a:pt x="235" y="270"/>
                          <a:pt x="124" y="325"/>
                          <a:pt x="0" y="390"/>
                        </a:cubicBezTo>
                        <a:cubicBezTo>
                          <a:pt x="0" y="674"/>
                          <a:pt x="434" y="906"/>
                          <a:pt x="969" y="906"/>
                        </a:cubicBezTo>
                        <a:cubicBezTo>
                          <a:pt x="1504" y="906"/>
                          <a:pt x="1937" y="674"/>
                          <a:pt x="1937" y="390"/>
                        </a:cubicBezTo>
                        <a:cubicBezTo>
                          <a:pt x="1937" y="234"/>
                          <a:pt x="1807" y="95"/>
                          <a:pt x="160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5" name="Google Shape;975;p36"/>
                  <p:cNvSpPr/>
                  <p:nvPr/>
                </p:nvSpPr>
                <p:spPr>
                  <a:xfrm>
                    <a:off x="1574526" y="2499879"/>
                    <a:ext cx="38686" cy="19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6" h="636" extrusionOk="0">
                        <a:moveTo>
                          <a:pt x="1265" y="0"/>
                        </a:moveTo>
                        <a:cubicBezTo>
                          <a:pt x="823" y="76"/>
                          <a:pt x="578" y="32"/>
                          <a:pt x="0" y="290"/>
                        </a:cubicBezTo>
                        <a:lnTo>
                          <a:pt x="0" y="300"/>
                        </a:lnTo>
                        <a:cubicBezTo>
                          <a:pt x="0" y="487"/>
                          <a:pt x="284" y="636"/>
                          <a:pt x="633" y="636"/>
                        </a:cubicBezTo>
                        <a:cubicBezTo>
                          <a:pt x="982" y="636"/>
                          <a:pt x="1265" y="485"/>
                          <a:pt x="1265" y="300"/>
                        </a:cubicBezTo>
                        <a:lnTo>
                          <a:pt x="126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6" name="Google Shape;976;p36"/>
                  <p:cNvSpPr/>
                  <p:nvPr/>
                </p:nvSpPr>
                <p:spPr>
                  <a:xfrm>
                    <a:off x="1536727" y="3322409"/>
                    <a:ext cx="31" cy="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extrusionOk="0">
                        <a:moveTo>
                          <a:pt x="1" y="0"/>
                        </a:moveTo>
                        <a:close/>
                      </a:path>
                    </a:pathLst>
                  </a:custGeom>
                  <a:solidFill>
                    <a:srgbClr val="3F35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7" name="Google Shape;977;p36"/>
                  <p:cNvSpPr/>
                  <p:nvPr/>
                </p:nvSpPr>
                <p:spPr>
                  <a:xfrm>
                    <a:off x="1536727" y="3322471"/>
                    <a:ext cx="114285" cy="547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0" h="1791" extrusionOk="0">
                        <a:moveTo>
                          <a:pt x="1" y="0"/>
                        </a:moveTo>
                        <a:lnTo>
                          <a:pt x="1" y="796"/>
                        </a:lnTo>
                        <a:cubicBezTo>
                          <a:pt x="1" y="821"/>
                          <a:pt x="2" y="846"/>
                          <a:pt x="6" y="871"/>
                        </a:cubicBezTo>
                        <a:cubicBezTo>
                          <a:pt x="39" y="1108"/>
                          <a:pt x="227" y="1320"/>
                          <a:pt x="516" y="1482"/>
                        </a:cubicBezTo>
                        <a:cubicBezTo>
                          <a:pt x="714" y="1593"/>
                          <a:pt x="961" y="1679"/>
                          <a:pt x="1237" y="1732"/>
                        </a:cubicBezTo>
                        <a:cubicBezTo>
                          <a:pt x="1447" y="1771"/>
                          <a:pt x="1658" y="1790"/>
                          <a:pt x="1870" y="1790"/>
                        </a:cubicBezTo>
                        <a:cubicBezTo>
                          <a:pt x="2081" y="1790"/>
                          <a:pt x="2293" y="1771"/>
                          <a:pt x="2502" y="1732"/>
                        </a:cubicBezTo>
                        <a:cubicBezTo>
                          <a:pt x="2531" y="1727"/>
                          <a:pt x="2559" y="1720"/>
                          <a:pt x="2587" y="1714"/>
                        </a:cubicBezTo>
                        <a:cubicBezTo>
                          <a:pt x="2729" y="1684"/>
                          <a:pt x="2868" y="1641"/>
                          <a:pt x="3004" y="1586"/>
                        </a:cubicBezTo>
                        <a:cubicBezTo>
                          <a:pt x="3242" y="1490"/>
                          <a:pt x="3436" y="1363"/>
                          <a:pt x="3565" y="1215"/>
                        </a:cubicBezTo>
                        <a:cubicBezTo>
                          <a:pt x="3676" y="1088"/>
                          <a:pt x="3739" y="947"/>
                          <a:pt x="3739" y="796"/>
                        </a:cubicBezTo>
                        <a:lnTo>
                          <a:pt x="3739" y="0"/>
                        </a:lnTo>
                        <a:cubicBezTo>
                          <a:pt x="3739" y="548"/>
                          <a:pt x="2903" y="993"/>
                          <a:pt x="1870" y="993"/>
                        </a:cubicBezTo>
                        <a:cubicBezTo>
                          <a:pt x="838" y="993"/>
                          <a:pt x="1" y="548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8" name="Google Shape;978;p36"/>
                  <p:cNvSpPr/>
                  <p:nvPr/>
                </p:nvSpPr>
                <p:spPr>
                  <a:xfrm>
                    <a:off x="1650979" y="3322409"/>
                    <a:ext cx="31" cy="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extrusionOk="0">
                        <a:moveTo>
                          <a:pt x="0" y="0"/>
                        </a:moveTo>
                        <a:close/>
                      </a:path>
                    </a:pathLst>
                  </a:custGeom>
                  <a:solidFill>
                    <a:srgbClr val="3F353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9" name="Google Shape;979;p36"/>
                  <p:cNvSpPr/>
                  <p:nvPr/>
                </p:nvSpPr>
                <p:spPr>
                  <a:xfrm>
                    <a:off x="1536727" y="3293808"/>
                    <a:ext cx="114285" cy="58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0" h="1930" extrusionOk="0">
                        <a:moveTo>
                          <a:pt x="1237" y="1"/>
                        </a:moveTo>
                        <a:cubicBezTo>
                          <a:pt x="517" y="138"/>
                          <a:pt x="1" y="506"/>
                          <a:pt x="1" y="936"/>
                        </a:cubicBezTo>
                        <a:cubicBezTo>
                          <a:pt x="1" y="1484"/>
                          <a:pt x="838" y="1930"/>
                          <a:pt x="1870" y="1930"/>
                        </a:cubicBezTo>
                        <a:cubicBezTo>
                          <a:pt x="2901" y="1930"/>
                          <a:pt x="3739" y="1484"/>
                          <a:pt x="3739" y="936"/>
                        </a:cubicBezTo>
                        <a:cubicBezTo>
                          <a:pt x="3739" y="504"/>
                          <a:pt x="3223" y="138"/>
                          <a:pt x="2502" y="1"/>
                        </a:cubicBezTo>
                        <a:lnTo>
                          <a:pt x="2502" y="912"/>
                        </a:lnTo>
                        <a:lnTo>
                          <a:pt x="2499" y="912"/>
                        </a:lnTo>
                        <a:cubicBezTo>
                          <a:pt x="2501" y="920"/>
                          <a:pt x="2502" y="928"/>
                          <a:pt x="2502" y="936"/>
                        </a:cubicBezTo>
                        <a:cubicBezTo>
                          <a:pt x="2502" y="1123"/>
                          <a:pt x="2219" y="1273"/>
                          <a:pt x="1870" y="1273"/>
                        </a:cubicBezTo>
                        <a:cubicBezTo>
                          <a:pt x="1521" y="1273"/>
                          <a:pt x="1237" y="1122"/>
                          <a:pt x="1237" y="936"/>
                        </a:cubicBezTo>
                        <a:cubicBezTo>
                          <a:pt x="1237" y="928"/>
                          <a:pt x="1239" y="920"/>
                          <a:pt x="1241" y="912"/>
                        </a:cubicBezTo>
                        <a:lnTo>
                          <a:pt x="1237" y="912"/>
                        </a:lnTo>
                        <a:lnTo>
                          <a:pt x="1237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0" name="Google Shape;980;p36"/>
                  <p:cNvSpPr/>
                  <p:nvPr/>
                </p:nvSpPr>
                <p:spPr>
                  <a:xfrm>
                    <a:off x="1914194" y="3324885"/>
                    <a:ext cx="27105" cy="26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7" h="861" extrusionOk="0">
                        <a:moveTo>
                          <a:pt x="431" y="1"/>
                        </a:moveTo>
                        <a:cubicBezTo>
                          <a:pt x="240" y="1"/>
                          <a:pt x="68" y="128"/>
                          <a:pt x="16" y="320"/>
                        </a:cubicBezTo>
                        <a:cubicBezTo>
                          <a:pt x="6" y="355"/>
                          <a:pt x="1" y="393"/>
                          <a:pt x="1" y="431"/>
                        </a:cubicBezTo>
                        <a:cubicBezTo>
                          <a:pt x="1" y="658"/>
                          <a:pt x="176" y="845"/>
                          <a:pt x="403" y="860"/>
                        </a:cubicBezTo>
                        <a:cubicBezTo>
                          <a:pt x="413" y="860"/>
                          <a:pt x="422" y="861"/>
                          <a:pt x="431" y="861"/>
                        </a:cubicBezTo>
                        <a:cubicBezTo>
                          <a:pt x="645" y="861"/>
                          <a:pt x="828" y="701"/>
                          <a:pt x="857" y="487"/>
                        </a:cubicBezTo>
                        <a:cubicBezTo>
                          <a:pt x="887" y="262"/>
                          <a:pt x="736" y="54"/>
                          <a:pt x="514" y="9"/>
                        </a:cubicBezTo>
                        <a:cubicBezTo>
                          <a:pt x="486" y="3"/>
                          <a:pt x="458" y="1"/>
                          <a:pt x="43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1" name="Google Shape;981;p36"/>
                  <p:cNvSpPr/>
                  <p:nvPr/>
                </p:nvSpPr>
                <p:spPr>
                  <a:xfrm>
                    <a:off x="1490831" y="2230367"/>
                    <a:ext cx="14882" cy="20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7" h="678" extrusionOk="0">
                        <a:moveTo>
                          <a:pt x="62" y="0"/>
                        </a:moveTo>
                        <a:cubicBezTo>
                          <a:pt x="65" y="257"/>
                          <a:pt x="47" y="487"/>
                          <a:pt x="1" y="678"/>
                        </a:cubicBezTo>
                        <a:lnTo>
                          <a:pt x="486" y="245"/>
                        </a:ln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2" name="Google Shape;982;p36"/>
                  <p:cNvSpPr/>
                  <p:nvPr/>
                </p:nvSpPr>
                <p:spPr>
                  <a:xfrm>
                    <a:off x="1840430" y="1974606"/>
                    <a:ext cx="388753" cy="2154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2" h="7050" extrusionOk="0">
                        <a:moveTo>
                          <a:pt x="8816" y="1"/>
                        </a:moveTo>
                        <a:lnTo>
                          <a:pt x="8612" y="317"/>
                        </a:lnTo>
                        <a:lnTo>
                          <a:pt x="12029" y="2291"/>
                        </a:lnTo>
                        <a:lnTo>
                          <a:pt x="4905" y="6663"/>
                        </a:lnTo>
                        <a:lnTo>
                          <a:pt x="332" y="4024"/>
                        </a:lnTo>
                        <a:lnTo>
                          <a:pt x="1" y="4215"/>
                        </a:lnTo>
                        <a:lnTo>
                          <a:pt x="4912" y="7049"/>
                        </a:lnTo>
                        <a:lnTo>
                          <a:pt x="12721" y="2256"/>
                        </a:lnTo>
                        <a:lnTo>
                          <a:pt x="8816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3" name="Google Shape;983;p36"/>
                  <p:cNvSpPr/>
                  <p:nvPr/>
                </p:nvSpPr>
                <p:spPr>
                  <a:xfrm>
                    <a:off x="1850514" y="1984293"/>
                    <a:ext cx="357523" cy="193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0" h="6347" extrusionOk="0">
                        <a:moveTo>
                          <a:pt x="8282" y="0"/>
                        </a:moveTo>
                        <a:lnTo>
                          <a:pt x="4802" y="5389"/>
                        </a:lnTo>
                        <a:lnTo>
                          <a:pt x="4552" y="5244"/>
                        </a:lnTo>
                        <a:cubicBezTo>
                          <a:pt x="4464" y="5394"/>
                          <a:pt x="4201" y="5504"/>
                          <a:pt x="3891" y="5504"/>
                        </a:cubicBezTo>
                        <a:cubicBezTo>
                          <a:pt x="3509" y="5504"/>
                          <a:pt x="3199" y="5338"/>
                          <a:pt x="3199" y="5136"/>
                        </a:cubicBezTo>
                        <a:lnTo>
                          <a:pt x="3199" y="4464"/>
                        </a:lnTo>
                        <a:lnTo>
                          <a:pt x="1361" y="3403"/>
                        </a:lnTo>
                        <a:cubicBezTo>
                          <a:pt x="1258" y="3438"/>
                          <a:pt x="1155" y="3458"/>
                          <a:pt x="1051" y="3458"/>
                        </a:cubicBezTo>
                        <a:cubicBezTo>
                          <a:pt x="911" y="3458"/>
                          <a:pt x="769" y="3423"/>
                          <a:pt x="628" y="3345"/>
                        </a:cubicBezTo>
                        <a:lnTo>
                          <a:pt x="0" y="3707"/>
                        </a:lnTo>
                        <a:lnTo>
                          <a:pt x="4575" y="6346"/>
                        </a:lnTo>
                        <a:lnTo>
                          <a:pt x="11699" y="1974"/>
                        </a:lnTo>
                        <a:lnTo>
                          <a:pt x="828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4" name="Google Shape;984;p36"/>
                  <p:cNvSpPr/>
                  <p:nvPr/>
                </p:nvSpPr>
                <p:spPr>
                  <a:xfrm>
                    <a:off x="1948264" y="2120668"/>
                    <a:ext cx="41344" cy="31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" h="1039" extrusionOk="0">
                        <a:moveTo>
                          <a:pt x="0" y="1"/>
                        </a:moveTo>
                        <a:lnTo>
                          <a:pt x="0" y="671"/>
                        </a:lnTo>
                        <a:cubicBezTo>
                          <a:pt x="0" y="875"/>
                          <a:pt x="311" y="1039"/>
                          <a:pt x="692" y="1039"/>
                        </a:cubicBezTo>
                        <a:cubicBezTo>
                          <a:pt x="1002" y="1039"/>
                          <a:pt x="1265" y="931"/>
                          <a:pt x="1353" y="781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5" name="Google Shape;985;p36"/>
                  <p:cNvSpPr/>
                  <p:nvPr/>
                </p:nvSpPr>
                <p:spPr>
                  <a:xfrm>
                    <a:off x="1481267" y="2057538"/>
                    <a:ext cx="356117" cy="16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54" h="5470" extrusionOk="0">
                        <a:moveTo>
                          <a:pt x="11500" y="1"/>
                        </a:moveTo>
                        <a:lnTo>
                          <a:pt x="2481" y="5067"/>
                        </a:lnTo>
                        <a:lnTo>
                          <a:pt x="2481" y="5080"/>
                        </a:lnTo>
                        <a:lnTo>
                          <a:pt x="22" y="3660"/>
                        </a:lnTo>
                        <a:lnTo>
                          <a:pt x="1" y="3671"/>
                        </a:lnTo>
                        <a:cubicBezTo>
                          <a:pt x="52" y="3820"/>
                          <a:pt x="99" y="3973"/>
                          <a:pt x="138" y="4126"/>
                        </a:cubicBezTo>
                        <a:lnTo>
                          <a:pt x="2465" y="5469"/>
                        </a:lnTo>
                        <a:lnTo>
                          <a:pt x="11654" y="163"/>
                        </a:lnTo>
                        <a:cubicBezTo>
                          <a:pt x="11599" y="110"/>
                          <a:pt x="11548" y="55"/>
                          <a:pt x="1150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6" name="Google Shape;986;p36"/>
                  <p:cNvSpPr/>
                  <p:nvPr/>
                </p:nvSpPr>
                <p:spPr>
                  <a:xfrm>
                    <a:off x="1556620" y="2062457"/>
                    <a:ext cx="313092" cy="3050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46" h="9984" extrusionOk="0">
                        <a:moveTo>
                          <a:pt x="9189" y="0"/>
                        </a:moveTo>
                        <a:lnTo>
                          <a:pt x="0" y="5307"/>
                        </a:lnTo>
                        <a:lnTo>
                          <a:pt x="0" y="6702"/>
                        </a:lnTo>
                        <a:lnTo>
                          <a:pt x="590" y="6361"/>
                        </a:lnTo>
                        <a:lnTo>
                          <a:pt x="1853" y="5633"/>
                        </a:lnTo>
                        <a:lnTo>
                          <a:pt x="4060" y="4358"/>
                        </a:lnTo>
                        <a:lnTo>
                          <a:pt x="1851" y="9530"/>
                        </a:lnTo>
                        <a:lnTo>
                          <a:pt x="1747" y="9770"/>
                        </a:lnTo>
                        <a:cubicBezTo>
                          <a:pt x="1852" y="9605"/>
                          <a:pt x="1997" y="9540"/>
                          <a:pt x="2140" y="9540"/>
                        </a:cubicBezTo>
                        <a:cubicBezTo>
                          <a:pt x="2348" y="9540"/>
                          <a:pt x="2549" y="9679"/>
                          <a:pt x="2606" y="9846"/>
                        </a:cubicBezTo>
                        <a:cubicBezTo>
                          <a:pt x="2620" y="9891"/>
                          <a:pt x="2626" y="9938"/>
                          <a:pt x="2628" y="9984"/>
                        </a:cubicBezTo>
                        <a:lnTo>
                          <a:pt x="5222" y="3687"/>
                        </a:lnTo>
                        <a:lnTo>
                          <a:pt x="8550" y="1765"/>
                        </a:lnTo>
                        <a:lnTo>
                          <a:pt x="9279" y="1333"/>
                        </a:lnTo>
                        <a:lnTo>
                          <a:pt x="9289" y="1340"/>
                        </a:lnTo>
                        <a:lnTo>
                          <a:pt x="9618" y="1149"/>
                        </a:lnTo>
                        <a:lnTo>
                          <a:pt x="10246" y="787"/>
                        </a:lnTo>
                        <a:cubicBezTo>
                          <a:pt x="9858" y="576"/>
                          <a:pt x="9502" y="311"/>
                          <a:pt x="918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7" name="Google Shape;987;p36"/>
                  <p:cNvSpPr/>
                  <p:nvPr/>
                </p:nvSpPr>
                <p:spPr>
                  <a:xfrm>
                    <a:off x="1485545" y="2183615"/>
                    <a:ext cx="71046" cy="83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25" h="2738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144" y="534"/>
                          <a:pt x="227" y="1072"/>
                          <a:pt x="235" y="1532"/>
                        </a:cubicBezTo>
                        <a:lnTo>
                          <a:pt x="657" y="1775"/>
                        </a:lnTo>
                        <a:lnTo>
                          <a:pt x="2325" y="2737"/>
                        </a:lnTo>
                        <a:lnTo>
                          <a:pt x="2325" y="134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8" name="Google Shape;988;p36"/>
                  <p:cNvSpPr/>
                  <p:nvPr/>
                </p:nvSpPr>
                <p:spPr>
                  <a:xfrm>
                    <a:off x="1997216" y="1811921"/>
                    <a:ext cx="217692" cy="337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24" h="11031" extrusionOk="0">
                        <a:moveTo>
                          <a:pt x="7124" y="0"/>
                        </a:moveTo>
                        <a:lnTo>
                          <a:pt x="7124" y="0"/>
                        </a:lnTo>
                        <a:cubicBezTo>
                          <a:pt x="4822" y="1369"/>
                          <a:pt x="815" y="3750"/>
                          <a:pt x="610" y="3861"/>
                        </a:cubicBezTo>
                        <a:cubicBezTo>
                          <a:pt x="396" y="3975"/>
                          <a:pt x="196" y="4192"/>
                          <a:pt x="1" y="4459"/>
                        </a:cubicBezTo>
                        <a:lnTo>
                          <a:pt x="1" y="11030"/>
                        </a:lnTo>
                        <a:lnTo>
                          <a:pt x="3479" y="5641"/>
                        </a:lnTo>
                        <a:lnTo>
                          <a:pt x="3685" y="5325"/>
                        </a:lnTo>
                        <a:lnTo>
                          <a:pt x="712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9" name="Google Shape;989;p36"/>
                  <p:cNvSpPr/>
                  <p:nvPr/>
                </p:nvSpPr>
                <p:spPr>
                  <a:xfrm>
                    <a:off x="1670382" y="1815558"/>
                    <a:ext cx="90511" cy="528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" h="1731" extrusionOk="0">
                        <a:moveTo>
                          <a:pt x="1" y="0"/>
                        </a:moveTo>
                        <a:cubicBezTo>
                          <a:pt x="14" y="8"/>
                          <a:pt x="27" y="16"/>
                          <a:pt x="41" y="24"/>
                        </a:cubicBezTo>
                        <a:lnTo>
                          <a:pt x="41" y="24"/>
                        </a:lnTo>
                        <a:lnTo>
                          <a:pt x="1" y="0"/>
                        </a:lnTo>
                        <a:close/>
                        <a:moveTo>
                          <a:pt x="41" y="24"/>
                        </a:moveTo>
                        <a:lnTo>
                          <a:pt x="2961" y="1731"/>
                        </a:lnTo>
                        <a:cubicBezTo>
                          <a:pt x="2074" y="1192"/>
                          <a:pt x="582" y="340"/>
                          <a:pt x="41" y="24"/>
                        </a:cubicBezTo>
                        <a:close/>
                      </a:path>
                    </a:pathLst>
                  </a:custGeom>
                  <a:solidFill>
                    <a:srgbClr val="4F433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0" name="Google Shape;990;p36"/>
                  <p:cNvSpPr/>
                  <p:nvPr/>
                </p:nvSpPr>
                <p:spPr>
                  <a:xfrm>
                    <a:off x="1760891" y="1868421"/>
                    <a:ext cx="12498" cy="8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9" h="266" extrusionOk="0">
                        <a:moveTo>
                          <a:pt x="1" y="1"/>
                        </a:moveTo>
                        <a:lnTo>
                          <a:pt x="408" y="265"/>
                        </a:lnTo>
                        <a:cubicBezTo>
                          <a:pt x="289" y="181"/>
                          <a:pt x="153" y="9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4F433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1" name="Google Shape;991;p36"/>
                  <p:cNvSpPr/>
                  <p:nvPr/>
                </p:nvSpPr>
                <p:spPr>
                  <a:xfrm>
                    <a:off x="1892101" y="1948144"/>
                    <a:ext cx="105148" cy="200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41" h="6573" extrusionOk="0">
                        <a:moveTo>
                          <a:pt x="3441" y="1"/>
                        </a:moveTo>
                        <a:lnTo>
                          <a:pt x="3428" y="17"/>
                        </a:lnTo>
                        <a:cubicBezTo>
                          <a:pt x="2914" y="724"/>
                          <a:pt x="2432" y="1819"/>
                          <a:pt x="1851" y="2652"/>
                        </a:cubicBezTo>
                        <a:cubicBezTo>
                          <a:pt x="1267" y="3491"/>
                          <a:pt x="641" y="4360"/>
                          <a:pt x="0" y="4586"/>
                        </a:cubicBezTo>
                        <a:lnTo>
                          <a:pt x="1838" y="5647"/>
                        </a:lnTo>
                        <a:lnTo>
                          <a:pt x="3191" y="6427"/>
                        </a:lnTo>
                        <a:lnTo>
                          <a:pt x="3441" y="6572"/>
                        </a:lnTo>
                        <a:lnTo>
                          <a:pt x="344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2" name="Google Shape;992;p36"/>
                  <p:cNvSpPr/>
                  <p:nvPr/>
                </p:nvSpPr>
                <p:spPr>
                  <a:xfrm>
                    <a:off x="1557078" y="1868421"/>
                    <a:ext cx="275659" cy="34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21" h="11256" extrusionOk="0">
                        <a:moveTo>
                          <a:pt x="7166" y="6212"/>
                        </a:moveTo>
                        <a:cubicBezTo>
                          <a:pt x="7256" y="6212"/>
                          <a:pt x="7318" y="6295"/>
                          <a:pt x="7318" y="6435"/>
                        </a:cubicBezTo>
                        <a:cubicBezTo>
                          <a:pt x="7318" y="6620"/>
                          <a:pt x="7206" y="6837"/>
                          <a:pt x="7067" y="6916"/>
                        </a:cubicBezTo>
                        <a:lnTo>
                          <a:pt x="7065" y="6916"/>
                        </a:lnTo>
                        <a:cubicBezTo>
                          <a:pt x="7029" y="6937"/>
                          <a:pt x="6996" y="6947"/>
                          <a:pt x="6965" y="6947"/>
                        </a:cubicBezTo>
                        <a:cubicBezTo>
                          <a:pt x="6876" y="6947"/>
                          <a:pt x="6813" y="6864"/>
                          <a:pt x="6813" y="6726"/>
                        </a:cubicBezTo>
                        <a:cubicBezTo>
                          <a:pt x="6813" y="6539"/>
                          <a:pt x="6926" y="6324"/>
                          <a:pt x="7065" y="6242"/>
                        </a:cubicBezTo>
                        <a:cubicBezTo>
                          <a:pt x="7101" y="6222"/>
                          <a:pt x="7135" y="6212"/>
                          <a:pt x="7166" y="6212"/>
                        </a:cubicBezTo>
                        <a:close/>
                        <a:moveTo>
                          <a:pt x="6477" y="1388"/>
                        </a:moveTo>
                        <a:lnTo>
                          <a:pt x="7067" y="1681"/>
                        </a:lnTo>
                        <a:lnTo>
                          <a:pt x="4836" y="2987"/>
                        </a:lnTo>
                        <a:lnTo>
                          <a:pt x="7067" y="1684"/>
                        </a:lnTo>
                        <a:lnTo>
                          <a:pt x="7067" y="1684"/>
                        </a:lnTo>
                        <a:lnTo>
                          <a:pt x="7065" y="5276"/>
                        </a:lnTo>
                        <a:lnTo>
                          <a:pt x="4836" y="6579"/>
                        </a:lnTo>
                        <a:lnTo>
                          <a:pt x="4836" y="6605"/>
                        </a:lnTo>
                        <a:lnTo>
                          <a:pt x="2275" y="7375"/>
                        </a:lnTo>
                        <a:lnTo>
                          <a:pt x="2275" y="3757"/>
                        </a:lnTo>
                        <a:lnTo>
                          <a:pt x="6477" y="1388"/>
                        </a:lnTo>
                        <a:close/>
                        <a:moveTo>
                          <a:pt x="6139" y="6797"/>
                        </a:moveTo>
                        <a:cubicBezTo>
                          <a:pt x="6229" y="6797"/>
                          <a:pt x="6292" y="6880"/>
                          <a:pt x="6292" y="7019"/>
                        </a:cubicBezTo>
                        <a:cubicBezTo>
                          <a:pt x="6292" y="7204"/>
                          <a:pt x="6179" y="7421"/>
                          <a:pt x="6040" y="7502"/>
                        </a:cubicBezTo>
                        <a:lnTo>
                          <a:pt x="6039" y="7502"/>
                        </a:lnTo>
                        <a:cubicBezTo>
                          <a:pt x="6003" y="7523"/>
                          <a:pt x="5969" y="7533"/>
                          <a:pt x="5939" y="7533"/>
                        </a:cubicBezTo>
                        <a:cubicBezTo>
                          <a:pt x="5849" y="7533"/>
                          <a:pt x="5787" y="7450"/>
                          <a:pt x="5787" y="7310"/>
                        </a:cubicBezTo>
                        <a:cubicBezTo>
                          <a:pt x="5787" y="7125"/>
                          <a:pt x="5899" y="6908"/>
                          <a:pt x="6039" y="6827"/>
                        </a:cubicBezTo>
                        <a:cubicBezTo>
                          <a:pt x="6074" y="6807"/>
                          <a:pt x="6108" y="6797"/>
                          <a:pt x="6139" y="6797"/>
                        </a:cubicBezTo>
                        <a:close/>
                        <a:moveTo>
                          <a:pt x="5079" y="7391"/>
                        </a:moveTo>
                        <a:cubicBezTo>
                          <a:pt x="5168" y="7391"/>
                          <a:pt x="5231" y="7474"/>
                          <a:pt x="5231" y="7613"/>
                        </a:cubicBezTo>
                        <a:cubicBezTo>
                          <a:pt x="5231" y="7800"/>
                          <a:pt x="5118" y="8016"/>
                          <a:pt x="4979" y="8097"/>
                        </a:cubicBezTo>
                        <a:cubicBezTo>
                          <a:pt x="4943" y="8118"/>
                          <a:pt x="4909" y="8127"/>
                          <a:pt x="4878" y="8127"/>
                        </a:cubicBezTo>
                        <a:cubicBezTo>
                          <a:pt x="4788" y="8127"/>
                          <a:pt x="4726" y="8044"/>
                          <a:pt x="4726" y="7905"/>
                        </a:cubicBezTo>
                        <a:cubicBezTo>
                          <a:pt x="4726" y="7719"/>
                          <a:pt x="4838" y="7502"/>
                          <a:pt x="4979" y="7421"/>
                        </a:cubicBezTo>
                        <a:cubicBezTo>
                          <a:pt x="5014" y="7401"/>
                          <a:pt x="5048" y="7391"/>
                          <a:pt x="5079" y="7391"/>
                        </a:cubicBezTo>
                        <a:close/>
                        <a:moveTo>
                          <a:pt x="4052" y="7977"/>
                        </a:moveTo>
                        <a:cubicBezTo>
                          <a:pt x="4142" y="7977"/>
                          <a:pt x="4204" y="8060"/>
                          <a:pt x="4204" y="8198"/>
                        </a:cubicBezTo>
                        <a:cubicBezTo>
                          <a:pt x="4204" y="8385"/>
                          <a:pt x="4091" y="8602"/>
                          <a:pt x="3952" y="8681"/>
                        </a:cubicBezTo>
                        <a:cubicBezTo>
                          <a:pt x="3916" y="8702"/>
                          <a:pt x="3882" y="8712"/>
                          <a:pt x="3851" y="8712"/>
                        </a:cubicBezTo>
                        <a:cubicBezTo>
                          <a:pt x="3761" y="8712"/>
                          <a:pt x="3699" y="8629"/>
                          <a:pt x="3699" y="8491"/>
                        </a:cubicBezTo>
                        <a:cubicBezTo>
                          <a:pt x="3699" y="8304"/>
                          <a:pt x="3812" y="8089"/>
                          <a:pt x="3952" y="8007"/>
                        </a:cubicBezTo>
                        <a:cubicBezTo>
                          <a:pt x="3988" y="7987"/>
                          <a:pt x="4022" y="7977"/>
                          <a:pt x="4052" y="7977"/>
                        </a:cubicBezTo>
                        <a:close/>
                        <a:moveTo>
                          <a:pt x="2802" y="7683"/>
                        </a:moveTo>
                        <a:lnTo>
                          <a:pt x="3227" y="7941"/>
                        </a:lnTo>
                        <a:lnTo>
                          <a:pt x="3227" y="9003"/>
                        </a:lnTo>
                        <a:lnTo>
                          <a:pt x="997" y="10306"/>
                        </a:lnTo>
                        <a:lnTo>
                          <a:pt x="571" y="10047"/>
                        </a:lnTo>
                        <a:lnTo>
                          <a:pt x="571" y="8988"/>
                        </a:lnTo>
                        <a:lnTo>
                          <a:pt x="2802" y="7683"/>
                        </a:lnTo>
                        <a:close/>
                        <a:moveTo>
                          <a:pt x="6671" y="1"/>
                        </a:moveTo>
                        <a:lnTo>
                          <a:pt x="0" y="3764"/>
                        </a:lnTo>
                        <a:lnTo>
                          <a:pt x="0" y="11256"/>
                        </a:lnTo>
                        <a:lnTo>
                          <a:pt x="9020" y="6188"/>
                        </a:lnTo>
                        <a:cubicBezTo>
                          <a:pt x="7974" y="5021"/>
                          <a:pt x="7913" y="3603"/>
                          <a:pt x="7923" y="2762"/>
                        </a:cubicBezTo>
                        <a:cubicBezTo>
                          <a:pt x="7939" y="1227"/>
                          <a:pt x="7802" y="775"/>
                          <a:pt x="7078" y="265"/>
                        </a:cubicBezTo>
                        <a:lnTo>
                          <a:pt x="667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3" name="Google Shape;993;p36"/>
                  <p:cNvSpPr/>
                  <p:nvPr/>
                </p:nvSpPr>
                <p:spPr>
                  <a:xfrm>
                    <a:off x="1464277" y="1935371"/>
                    <a:ext cx="92834" cy="2774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8" h="9079" extrusionOk="0">
                        <a:moveTo>
                          <a:pt x="315" y="0"/>
                        </a:moveTo>
                        <a:cubicBezTo>
                          <a:pt x="232" y="268"/>
                          <a:pt x="128" y="530"/>
                          <a:pt x="2" y="780"/>
                        </a:cubicBezTo>
                        <a:lnTo>
                          <a:pt x="2" y="1012"/>
                        </a:lnTo>
                        <a:lnTo>
                          <a:pt x="597" y="674"/>
                        </a:lnTo>
                        <a:lnTo>
                          <a:pt x="2502" y="1712"/>
                        </a:lnTo>
                        <a:lnTo>
                          <a:pt x="2502" y="5912"/>
                        </a:lnTo>
                        <a:lnTo>
                          <a:pt x="1633" y="5775"/>
                        </a:lnTo>
                        <a:lnTo>
                          <a:pt x="1" y="4826"/>
                        </a:lnTo>
                        <a:lnTo>
                          <a:pt x="1" y="6461"/>
                        </a:lnTo>
                        <a:cubicBezTo>
                          <a:pt x="214" y="6798"/>
                          <a:pt x="400" y="7209"/>
                          <a:pt x="549" y="7643"/>
                        </a:cubicBezTo>
                        <a:lnTo>
                          <a:pt x="577" y="7659"/>
                        </a:lnTo>
                        <a:lnTo>
                          <a:pt x="3037" y="9078"/>
                        </a:lnTo>
                        <a:lnTo>
                          <a:pt x="3037" y="1573"/>
                        </a:lnTo>
                        <a:lnTo>
                          <a:pt x="31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4" name="Google Shape;994;p36"/>
                  <p:cNvSpPr/>
                  <p:nvPr/>
                </p:nvSpPr>
                <p:spPr>
                  <a:xfrm>
                    <a:off x="1473903" y="1815558"/>
                    <a:ext cx="287027" cy="167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3" h="5496" extrusionOk="0">
                        <a:moveTo>
                          <a:pt x="6431" y="0"/>
                        </a:moveTo>
                        <a:lnTo>
                          <a:pt x="6211" y="123"/>
                        </a:lnTo>
                        <a:lnTo>
                          <a:pt x="4795" y="2476"/>
                        </a:lnTo>
                        <a:lnTo>
                          <a:pt x="3673" y="3125"/>
                        </a:lnTo>
                        <a:lnTo>
                          <a:pt x="3673" y="3870"/>
                        </a:lnTo>
                        <a:cubicBezTo>
                          <a:pt x="3673" y="4217"/>
                          <a:pt x="3141" y="4499"/>
                          <a:pt x="2487" y="4499"/>
                        </a:cubicBezTo>
                        <a:cubicBezTo>
                          <a:pt x="1833" y="4499"/>
                          <a:pt x="1302" y="4217"/>
                          <a:pt x="1302" y="3868"/>
                        </a:cubicBezTo>
                        <a:lnTo>
                          <a:pt x="1302" y="2845"/>
                        </a:lnTo>
                        <a:lnTo>
                          <a:pt x="110" y="3507"/>
                        </a:lnTo>
                        <a:cubicBezTo>
                          <a:pt x="76" y="3651"/>
                          <a:pt x="40" y="3790"/>
                          <a:pt x="0" y="3923"/>
                        </a:cubicBezTo>
                        <a:lnTo>
                          <a:pt x="2722" y="5496"/>
                        </a:lnTo>
                        <a:lnTo>
                          <a:pt x="9393" y="1731"/>
                        </a:lnTo>
                        <a:lnTo>
                          <a:pt x="6431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5" name="Google Shape;995;p36"/>
                  <p:cNvSpPr/>
                  <p:nvPr/>
                </p:nvSpPr>
                <p:spPr>
                  <a:xfrm>
                    <a:off x="1996819" y="1736568"/>
                    <a:ext cx="266706" cy="2121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8" h="6942" extrusionOk="0">
                        <a:moveTo>
                          <a:pt x="8728" y="1"/>
                        </a:moveTo>
                        <a:lnTo>
                          <a:pt x="14" y="5350"/>
                        </a:lnTo>
                        <a:lnTo>
                          <a:pt x="1" y="6941"/>
                        </a:lnTo>
                        <a:lnTo>
                          <a:pt x="14" y="6925"/>
                        </a:lnTo>
                        <a:cubicBezTo>
                          <a:pt x="209" y="6657"/>
                          <a:pt x="409" y="6441"/>
                          <a:pt x="623" y="6327"/>
                        </a:cubicBezTo>
                        <a:cubicBezTo>
                          <a:pt x="828" y="6216"/>
                          <a:pt x="4835" y="3835"/>
                          <a:pt x="7137" y="2466"/>
                        </a:cubicBezTo>
                        <a:cubicBezTo>
                          <a:pt x="8074" y="1910"/>
                          <a:pt x="8728" y="1519"/>
                          <a:pt x="8728" y="1519"/>
                        </a:cubicBezTo>
                        <a:lnTo>
                          <a:pt x="872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6" name="Google Shape;996;p36"/>
                  <p:cNvSpPr/>
                  <p:nvPr/>
                </p:nvSpPr>
                <p:spPr>
                  <a:xfrm>
                    <a:off x="1556559" y="1482213"/>
                    <a:ext cx="707039" cy="4178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138" h="13675" extrusionOk="0">
                        <a:moveTo>
                          <a:pt x="8736" y="748"/>
                        </a:moveTo>
                        <a:cubicBezTo>
                          <a:pt x="8736" y="749"/>
                          <a:pt x="6577" y="2424"/>
                          <a:pt x="5521" y="3868"/>
                        </a:cubicBezTo>
                        <a:cubicBezTo>
                          <a:pt x="4463" y="5311"/>
                          <a:pt x="3968" y="6345"/>
                          <a:pt x="3968" y="6345"/>
                        </a:cubicBezTo>
                        <a:cubicBezTo>
                          <a:pt x="3968" y="6345"/>
                          <a:pt x="2968" y="5701"/>
                          <a:pt x="3714" y="4407"/>
                        </a:cubicBezTo>
                        <a:cubicBezTo>
                          <a:pt x="4463" y="3113"/>
                          <a:pt x="8736" y="749"/>
                          <a:pt x="8736" y="748"/>
                        </a:cubicBezTo>
                        <a:close/>
                        <a:moveTo>
                          <a:pt x="21879" y="8336"/>
                        </a:moveTo>
                        <a:cubicBezTo>
                          <a:pt x="21879" y="8337"/>
                          <a:pt x="17160" y="11007"/>
                          <a:pt x="15811" y="11598"/>
                        </a:cubicBezTo>
                        <a:cubicBezTo>
                          <a:pt x="15500" y="11735"/>
                          <a:pt x="15121" y="11788"/>
                          <a:pt x="14723" y="11788"/>
                        </a:cubicBezTo>
                        <a:cubicBezTo>
                          <a:pt x="13400" y="11788"/>
                          <a:pt x="11862" y="11206"/>
                          <a:pt x="11862" y="11206"/>
                        </a:cubicBezTo>
                        <a:cubicBezTo>
                          <a:pt x="11862" y="11206"/>
                          <a:pt x="15245" y="10558"/>
                          <a:pt x="17159" y="9921"/>
                        </a:cubicBezTo>
                        <a:cubicBezTo>
                          <a:pt x="19074" y="9283"/>
                          <a:pt x="21879" y="8336"/>
                          <a:pt x="21879" y="8336"/>
                        </a:cubicBezTo>
                        <a:close/>
                        <a:moveTo>
                          <a:pt x="8716" y="0"/>
                        </a:moveTo>
                        <a:lnTo>
                          <a:pt x="1" y="5350"/>
                        </a:lnTo>
                        <a:lnTo>
                          <a:pt x="716" y="5763"/>
                        </a:lnTo>
                        <a:lnTo>
                          <a:pt x="1019" y="5586"/>
                        </a:lnTo>
                        <a:lnTo>
                          <a:pt x="4612" y="7540"/>
                        </a:lnTo>
                        <a:lnTo>
                          <a:pt x="4612" y="8012"/>
                        </a:lnTo>
                        <a:lnTo>
                          <a:pt x="14422" y="13674"/>
                        </a:lnTo>
                        <a:lnTo>
                          <a:pt x="23137" y="8325"/>
                        </a:lnTo>
                        <a:lnTo>
                          <a:pt x="871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7" name="Google Shape;997;p36"/>
                  <p:cNvSpPr/>
                  <p:nvPr/>
                </p:nvSpPr>
                <p:spPr>
                  <a:xfrm>
                    <a:off x="1663629" y="1727004"/>
                    <a:ext cx="333627" cy="3629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8" h="11879" extrusionOk="0">
                        <a:moveTo>
                          <a:pt x="3184" y="3438"/>
                        </a:moveTo>
                        <a:cubicBezTo>
                          <a:pt x="4030" y="3779"/>
                          <a:pt x="4853" y="4178"/>
                          <a:pt x="5646" y="4629"/>
                        </a:cubicBezTo>
                        <a:cubicBezTo>
                          <a:pt x="6223" y="4959"/>
                          <a:pt x="6771" y="5050"/>
                          <a:pt x="7200" y="5050"/>
                        </a:cubicBezTo>
                        <a:cubicBezTo>
                          <a:pt x="7722" y="5050"/>
                          <a:pt x="8067" y="4915"/>
                          <a:pt x="8067" y="4915"/>
                        </a:cubicBezTo>
                        <a:lnTo>
                          <a:pt x="8067" y="4915"/>
                        </a:lnTo>
                        <a:cubicBezTo>
                          <a:pt x="8067" y="4915"/>
                          <a:pt x="7261" y="5976"/>
                          <a:pt x="6313" y="5976"/>
                        </a:cubicBezTo>
                        <a:cubicBezTo>
                          <a:pt x="6096" y="5976"/>
                          <a:pt x="5870" y="5920"/>
                          <a:pt x="5646" y="5783"/>
                        </a:cubicBezTo>
                        <a:cubicBezTo>
                          <a:pt x="4444" y="5044"/>
                          <a:pt x="3184" y="3438"/>
                          <a:pt x="3184" y="3438"/>
                        </a:cubicBezTo>
                        <a:close/>
                        <a:moveTo>
                          <a:pt x="9399" y="5882"/>
                        </a:moveTo>
                        <a:cubicBezTo>
                          <a:pt x="9399" y="5882"/>
                          <a:pt x="9259" y="7001"/>
                          <a:pt x="8337" y="8392"/>
                        </a:cubicBezTo>
                        <a:cubicBezTo>
                          <a:pt x="7733" y="9300"/>
                          <a:pt x="7191" y="9888"/>
                          <a:pt x="6670" y="9888"/>
                        </a:cubicBezTo>
                        <a:cubicBezTo>
                          <a:pt x="6394" y="9888"/>
                          <a:pt x="6124" y="9724"/>
                          <a:pt x="5855" y="9356"/>
                        </a:cubicBezTo>
                        <a:cubicBezTo>
                          <a:pt x="5073" y="8293"/>
                          <a:pt x="5216" y="7392"/>
                          <a:pt x="5216" y="7392"/>
                        </a:cubicBezTo>
                        <a:lnTo>
                          <a:pt x="5216" y="7390"/>
                        </a:lnTo>
                        <a:cubicBezTo>
                          <a:pt x="5216" y="7390"/>
                          <a:pt x="5745" y="7921"/>
                          <a:pt x="6543" y="7921"/>
                        </a:cubicBezTo>
                        <a:cubicBezTo>
                          <a:pt x="6776" y="7921"/>
                          <a:pt x="7031" y="7876"/>
                          <a:pt x="7303" y="7759"/>
                        </a:cubicBezTo>
                        <a:cubicBezTo>
                          <a:pt x="8509" y="7243"/>
                          <a:pt x="8479" y="6023"/>
                          <a:pt x="9399" y="5882"/>
                        </a:cubicBezTo>
                        <a:close/>
                        <a:moveTo>
                          <a:pt x="1108" y="1"/>
                        </a:moveTo>
                        <a:lnTo>
                          <a:pt x="1108" y="1183"/>
                        </a:lnTo>
                        <a:lnTo>
                          <a:pt x="0" y="3021"/>
                        </a:lnTo>
                        <a:lnTo>
                          <a:pt x="0" y="3021"/>
                        </a:lnTo>
                        <a:lnTo>
                          <a:pt x="222" y="2898"/>
                        </a:lnTo>
                        <a:cubicBezTo>
                          <a:pt x="727" y="3193"/>
                          <a:pt x="2272" y="4076"/>
                          <a:pt x="3182" y="4629"/>
                        </a:cubicBezTo>
                        <a:cubicBezTo>
                          <a:pt x="3335" y="4723"/>
                          <a:pt x="3472" y="4809"/>
                          <a:pt x="3590" y="4893"/>
                        </a:cubicBezTo>
                        <a:cubicBezTo>
                          <a:pt x="4313" y="5405"/>
                          <a:pt x="4451" y="5855"/>
                          <a:pt x="4434" y="7392"/>
                        </a:cubicBezTo>
                        <a:cubicBezTo>
                          <a:pt x="4424" y="8231"/>
                          <a:pt x="4485" y="9650"/>
                          <a:pt x="5530" y="10818"/>
                        </a:cubicBezTo>
                        <a:cubicBezTo>
                          <a:pt x="5580" y="10872"/>
                          <a:pt x="5631" y="10927"/>
                          <a:pt x="5684" y="10980"/>
                        </a:cubicBezTo>
                        <a:cubicBezTo>
                          <a:pt x="5997" y="11289"/>
                          <a:pt x="6353" y="11554"/>
                          <a:pt x="6740" y="11766"/>
                        </a:cubicBezTo>
                        <a:cubicBezTo>
                          <a:pt x="6884" y="11843"/>
                          <a:pt x="7026" y="11879"/>
                          <a:pt x="7166" y="11879"/>
                        </a:cubicBezTo>
                        <a:cubicBezTo>
                          <a:pt x="7271" y="11879"/>
                          <a:pt x="7374" y="11859"/>
                          <a:pt x="7477" y="11823"/>
                        </a:cubicBezTo>
                        <a:cubicBezTo>
                          <a:pt x="8120" y="11597"/>
                          <a:pt x="8744" y="10728"/>
                          <a:pt x="9328" y="9889"/>
                        </a:cubicBezTo>
                        <a:cubicBezTo>
                          <a:pt x="9909" y="9056"/>
                          <a:pt x="10391" y="7961"/>
                          <a:pt x="10905" y="7254"/>
                        </a:cubicBezTo>
                        <a:lnTo>
                          <a:pt x="10918" y="5663"/>
                        </a:lnTo>
                        <a:lnTo>
                          <a:pt x="1108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8" name="Google Shape;998;p36"/>
                  <p:cNvSpPr/>
                  <p:nvPr/>
                </p:nvSpPr>
                <p:spPr>
                  <a:xfrm>
                    <a:off x="1548125" y="1645600"/>
                    <a:ext cx="30313" cy="30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" h="987" extrusionOk="0">
                        <a:moveTo>
                          <a:pt x="277" y="1"/>
                        </a:moveTo>
                        <a:cubicBezTo>
                          <a:pt x="164" y="324"/>
                          <a:pt x="71" y="652"/>
                          <a:pt x="0" y="986"/>
                        </a:cubicBezTo>
                        <a:lnTo>
                          <a:pt x="992" y="415"/>
                        </a:lnTo>
                        <a:lnTo>
                          <a:pt x="277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9" name="Google Shape;999;p36"/>
                  <p:cNvSpPr/>
                  <p:nvPr/>
                </p:nvSpPr>
                <p:spPr>
                  <a:xfrm>
                    <a:off x="1513657" y="1885166"/>
                    <a:ext cx="72482" cy="678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2" h="2221" extrusionOk="0">
                        <a:moveTo>
                          <a:pt x="1" y="1"/>
                        </a:moveTo>
                        <a:lnTo>
                          <a:pt x="1" y="567"/>
                        </a:lnTo>
                        <a:lnTo>
                          <a:pt x="1" y="1592"/>
                        </a:lnTo>
                        <a:cubicBezTo>
                          <a:pt x="1" y="1939"/>
                          <a:pt x="532" y="2221"/>
                          <a:pt x="1186" y="2221"/>
                        </a:cubicBezTo>
                        <a:cubicBezTo>
                          <a:pt x="1842" y="2221"/>
                          <a:pt x="2372" y="1939"/>
                          <a:pt x="2372" y="1592"/>
                        </a:cubicBezTo>
                        <a:lnTo>
                          <a:pt x="2372" y="847"/>
                        </a:lnTo>
                        <a:lnTo>
                          <a:pt x="1989" y="1067"/>
                        </a:lnTo>
                        <a:lnTo>
                          <a:pt x="35" y="6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0" name="Google Shape;1000;p36"/>
                  <p:cNvSpPr/>
                  <p:nvPr/>
                </p:nvSpPr>
                <p:spPr>
                  <a:xfrm>
                    <a:off x="1818643" y="1906709"/>
                    <a:ext cx="132222" cy="1225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27" h="4009" extrusionOk="0">
                        <a:moveTo>
                          <a:pt x="4326" y="1"/>
                        </a:moveTo>
                        <a:lnTo>
                          <a:pt x="4326" y="1"/>
                        </a:lnTo>
                        <a:cubicBezTo>
                          <a:pt x="3404" y="143"/>
                          <a:pt x="3436" y="1362"/>
                          <a:pt x="2229" y="1878"/>
                        </a:cubicBezTo>
                        <a:cubicBezTo>
                          <a:pt x="1956" y="1995"/>
                          <a:pt x="1700" y="2040"/>
                          <a:pt x="1467" y="2040"/>
                        </a:cubicBezTo>
                        <a:cubicBezTo>
                          <a:pt x="670" y="2040"/>
                          <a:pt x="143" y="1511"/>
                          <a:pt x="143" y="1511"/>
                        </a:cubicBezTo>
                        <a:lnTo>
                          <a:pt x="143" y="1511"/>
                        </a:lnTo>
                        <a:cubicBezTo>
                          <a:pt x="143" y="1511"/>
                          <a:pt x="0" y="2413"/>
                          <a:pt x="780" y="3476"/>
                        </a:cubicBezTo>
                        <a:cubicBezTo>
                          <a:pt x="1050" y="3844"/>
                          <a:pt x="1320" y="4008"/>
                          <a:pt x="1595" y="4008"/>
                        </a:cubicBezTo>
                        <a:cubicBezTo>
                          <a:pt x="2117" y="4008"/>
                          <a:pt x="2660" y="3421"/>
                          <a:pt x="3262" y="2511"/>
                        </a:cubicBezTo>
                        <a:cubicBezTo>
                          <a:pt x="4184" y="1120"/>
                          <a:pt x="4326" y="1"/>
                          <a:pt x="4326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1" name="Google Shape;1001;p36"/>
                  <p:cNvSpPr/>
                  <p:nvPr/>
                </p:nvSpPr>
                <p:spPr>
                  <a:xfrm>
                    <a:off x="1760860" y="1832058"/>
                    <a:ext cx="149212" cy="77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3" h="2539" extrusionOk="0">
                        <a:moveTo>
                          <a:pt x="0" y="0"/>
                        </a:moveTo>
                        <a:cubicBezTo>
                          <a:pt x="0" y="0"/>
                          <a:pt x="1260" y="1606"/>
                          <a:pt x="2462" y="2345"/>
                        </a:cubicBezTo>
                        <a:cubicBezTo>
                          <a:pt x="2687" y="2482"/>
                          <a:pt x="2912" y="2538"/>
                          <a:pt x="3129" y="2538"/>
                        </a:cubicBezTo>
                        <a:cubicBezTo>
                          <a:pt x="4077" y="2538"/>
                          <a:pt x="4883" y="1477"/>
                          <a:pt x="4883" y="1477"/>
                        </a:cubicBezTo>
                        <a:lnTo>
                          <a:pt x="4883" y="1477"/>
                        </a:lnTo>
                        <a:cubicBezTo>
                          <a:pt x="4883" y="1477"/>
                          <a:pt x="4539" y="1612"/>
                          <a:pt x="4017" y="1612"/>
                        </a:cubicBezTo>
                        <a:cubicBezTo>
                          <a:pt x="3588" y="1612"/>
                          <a:pt x="3040" y="1521"/>
                          <a:pt x="2462" y="1191"/>
                        </a:cubicBezTo>
                        <a:cubicBezTo>
                          <a:pt x="1669" y="740"/>
                          <a:pt x="846" y="341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2" name="Google Shape;1002;p36"/>
                  <p:cNvSpPr/>
                  <p:nvPr/>
                </p:nvSpPr>
                <p:spPr>
                  <a:xfrm>
                    <a:off x="1990494" y="2043512"/>
                    <a:ext cx="238685" cy="17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11" h="5659" extrusionOk="0">
                        <a:moveTo>
                          <a:pt x="7810" y="1"/>
                        </a:moveTo>
                        <a:lnTo>
                          <a:pt x="1" y="4794"/>
                        </a:lnTo>
                        <a:lnTo>
                          <a:pt x="1" y="5658"/>
                        </a:lnTo>
                        <a:lnTo>
                          <a:pt x="7810" y="865"/>
                        </a:lnTo>
                        <a:lnTo>
                          <a:pt x="7810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3" name="Google Shape;1003;p36"/>
                  <p:cNvSpPr/>
                  <p:nvPr/>
                </p:nvSpPr>
                <p:spPr>
                  <a:xfrm>
                    <a:off x="1817757" y="2103159"/>
                    <a:ext cx="172772" cy="1132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4" h="3707" extrusionOk="0">
                        <a:moveTo>
                          <a:pt x="733" y="1"/>
                        </a:moveTo>
                        <a:lnTo>
                          <a:pt x="4" y="433"/>
                        </a:lnTo>
                        <a:lnTo>
                          <a:pt x="1" y="436"/>
                        </a:lnTo>
                        <a:lnTo>
                          <a:pt x="5654" y="3706"/>
                        </a:lnTo>
                        <a:lnTo>
                          <a:pt x="5654" y="2842"/>
                        </a:lnTo>
                        <a:lnTo>
                          <a:pt x="743" y="8"/>
                        </a:lnTo>
                        <a:lnTo>
                          <a:pt x="73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4" name="Google Shape;1004;p36"/>
                  <p:cNvSpPr/>
                  <p:nvPr/>
                </p:nvSpPr>
                <p:spPr>
                  <a:xfrm>
                    <a:off x="1704850" y="1919818"/>
                    <a:ext cx="68174" cy="149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1" h="4899" extrusionOk="0">
                        <a:moveTo>
                          <a:pt x="2231" y="1"/>
                        </a:moveTo>
                        <a:lnTo>
                          <a:pt x="0" y="1305"/>
                        </a:lnTo>
                        <a:lnTo>
                          <a:pt x="0" y="4898"/>
                        </a:lnTo>
                        <a:lnTo>
                          <a:pt x="2231" y="3594"/>
                        </a:lnTo>
                        <a:lnTo>
                          <a:pt x="2231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5" name="Google Shape;1005;p36"/>
                  <p:cNvSpPr/>
                  <p:nvPr/>
                </p:nvSpPr>
                <p:spPr>
                  <a:xfrm>
                    <a:off x="1587574" y="2111073"/>
                    <a:ext cx="68143" cy="723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2367" extrusionOk="0">
                        <a:moveTo>
                          <a:pt x="2229" y="0"/>
                        </a:moveTo>
                        <a:lnTo>
                          <a:pt x="1" y="1305"/>
                        </a:lnTo>
                        <a:lnTo>
                          <a:pt x="1" y="2366"/>
                        </a:lnTo>
                        <a:lnTo>
                          <a:pt x="2229" y="1062"/>
                        </a:lnTo>
                        <a:lnTo>
                          <a:pt x="222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6" name="Google Shape;1006;p36"/>
                  <p:cNvSpPr/>
                  <p:nvPr/>
                </p:nvSpPr>
                <p:spPr>
                  <a:xfrm>
                    <a:off x="1626625" y="1910834"/>
                    <a:ext cx="146401" cy="724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1" h="2370" extrusionOk="0">
                        <a:moveTo>
                          <a:pt x="4201" y="0"/>
                        </a:moveTo>
                        <a:lnTo>
                          <a:pt x="1" y="2369"/>
                        </a:lnTo>
                        <a:lnTo>
                          <a:pt x="2560" y="1599"/>
                        </a:lnTo>
                        <a:lnTo>
                          <a:pt x="4791" y="293"/>
                        </a:lnTo>
                        <a:lnTo>
                          <a:pt x="420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7" name="Google Shape;1007;p36"/>
                  <p:cNvSpPr/>
                  <p:nvPr/>
                </p:nvSpPr>
                <p:spPr>
                  <a:xfrm>
                    <a:off x="1626625" y="1959694"/>
                    <a:ext cx="78258" cy="1340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1" h="4388" extrusionOk="0">
                        <a:moveTo>
                          <a:pt x="2560" y="0"/>
                        </a:moveTo>
                        <a:lnTo>
                          <a:pt x="1" y="770"/>
                        </a:lnTo>
                        <a:lnTo>
                          <a:pt x="1" y="4388"/>
                        </a:lnTo>
                        <a:lnTo>
                          <a:pt x="2560" y="3618"/>
                        </a:lnTo>
                        <a:lnTo>
                          <a:pt x="2560" y="3593"/>
                        </a:lnTo>
                        <a:lnTo>
                          <a:pt x="256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8" name="Google Shape;1008;p36"/>
                  <p:cNvSpPr/>
                  <p:nvPr/>
                </p:nvSpPr>
                <p:spPr>
                  <a:xfrm>
                    <a:off x="1765261" y="2058210"/>
                    <a:ext cx="15523" cy="22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8" h="737" extrusionOk="0">
                        <a:moveTo>
                          <a:pt x="354" y="1"/>
                        </a:moveTo>
                        <a:cubicBezTo>
                          <a:pt x="323" y="1"/>
                          <a:pt x="289" y="11"/>
                          <a:pt x="254" y="31"/>
                        </a:cubicBezTo>
                        <a:cubicBezTo>
                          <a:pt x="113" y="113"/>
                          <a:pt x="0" y="328"/>
                          <a:pt x="0" y="515"/>
                        </a:cubicBezTo>
                        <a:cubicBezTo>
                          <a:pt x="0" y="654"/>
                          <a:pt x="62" y="736"/>
                          <a:pt x="152" y="736"/>
                        </a:cubicBezTo>
                        <a:cubicBezTo>
                          <a:pt x="183" y="736"/>
                          <a:pt x="217" y="726"/>
                          <a:pt x="254" y="705"/>
                        </a:cubicBezTo>
                        <a:cubicBezTo>
                          <a:pt x="393" y="626"/>
                          <a:pt x="507" y="409"/>
                          <a:pt x="507" y="224"/>
                        </a:cubicBezTo>
                        <a:cubicBezTo>
                          <a:pt x="507" y="84"/>
                          <a:pt x="444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9" name="Google Shape;1009;p36"/>
                  <p:cNvSpPr/>
                  <p:nvPr/>
                </p:nvSpPr>
                <p:spPr>
                  <a:xfrm>
                    <a:off x="1733879" y="2076116"/>
                    <a:ext cx="15523" cy="22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8" h="737" extrusionOk="0">
                        <a:moveTo>
                          <a:pt x="354" y="0"/>
                        </a:moveTo>
                        <a:cubicBezTo>
                          <a:pt x="323" y="0"/>
                          <a:pt x="290" y="10"/>
                          <a:pt x="254" y="30"/>
                        </a:cubicBezTo>
                        <a:cubicBezTo>
                          <a:pt x="113" y="111"/>
                          <a:pt x="1" y="328"/>
                          <a:pt x="1" y="513"/>
                        </a:cubicBezTo>
                        <a:cubicBezTo>
                          <a:pt x="1" y="653"/>
                          <a:pt x="63" y="736"/>
                          <a:pt x="153" y="736"/>
                        </a:cubicBezTo>
                        <a:cubicBezTo>
                          <a:pt x="184" y="736"/>
                          <a:pt x="218" y="726"/>
                          <a:pt x="254" y="705"/>
                        </a:cubicBezTo>
                        <a:cubicBezTo>
                          <a:pt x="393" y="624"/>
                          <a:pt x="507" y="407"/>
                          <a:pt x="507" y="222"/>
                        </a:cubicBezTo>
                        <a:cubicBezTo>
                          <a:pt x="507" y="83"/>
                          <a:pt x="444" y="0"/>
                          <a:pt x="35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0" name="Google Shape;1010;p36"/>
                  <p:cNvSpPr/>
                  <p:nvPr/>
                </p:nvSpPr>
                <p:spPr>
                  <a:xfrm>
                    <a:off x="1701458" y="2094267"/>
                    <a:ext cx="15523" cy="22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8" h="737" extrusionOk="0">
                        <a:moveTo>
                          <a:pt x="353" y="1"/>
                        </a:moveTo>
                        <a:cubicBezTo>
                          <a:pt x="323" y="1"/>
                          <a:pt x="289" y="10"/>
                          <a:pt x="254" y="30"/>
                        </a:cubicBezTo>
                        <a:cubicBezTo>
                          <a:pt x="115" y="111"/>
                          <a:pt x="1" y="328"/>
                          <a:pt x="1" y="514"/>
                        </a:cubicBezTo>
                        <a:cubicBezTo>
                          <a:pt x="1" y="653"/>
                          <a:pt x="64" y="736"/>
                          <a:pt x="154" y="736"/>
                        </a:cubicBezTo>
                        <a:cubicBezTo>
                          <a:pt x="184" y="736"/>
                          <a:pt x="218" y="727"/>
                          <a:pt x="254" y="706"/>
                        </a:cubicBezTo>
                        <a:cubicBezTo>
                          <a:pt x="393" y="625"/>
                          <a:pt x="507" y="409"/>
                          <a:pt x="507" y="222"/>
                        </a:cubicBezTo>
                        <a:cubicBezTo>
                          <a:pt x="507" y="84"/>
                          <a:pt x="443" y="1"/>
                          <a:pt x="35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1" name="Google Shape;1011;p36"/>
                  <p:cNvSpPr/>
                  <p:nvPr/>
                </p:nvSpPr>
                <p:spPr>
                  <a:xfrm>
                    <a:off x="1670107" y="2112143"/>
                    <a:ext cx="15493" cy="224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" h="736" extrusionOk="0">
                        <a:moveTo>
                          <a:pt x="354" y="1"/>
                        </a:moveTo>
                        <a:cubicBezTo>
                          <a:pt x="323" y="1"/>
                          <a:pt x="289" y="11"/>
                          <a:pt x="253" y="31"/>
                        </a:cubicBezTo>
                        <a:cubicBezTo>
                          <a:pt x="113" y="113"/>
                          <a:pt x="0" y="328"/>
                          <a:pt x="0" y="515"/>
                        </a:cubicBezTo>
                        <a:cubicBezTo>
                          <a:pt x="0" y="653"/>
                          <a:pt x="62" y="736"/>
                          <a:pt x="152" y="736"/>
                        </a:cubicBezTo>
                        <a:cubicBezTo>
                          <a:pt x="183" y="736"/>
                          <a:pt x="217" y="726"/>
                          <a:pt x="253" y="705"/>
                        </a:cubicBezTo>
                        <a:cubicBezTo>
                          <a:pt x="392" y="624"/>
                          <a:pt x="507" y="409"/>
                          <a:pt x="507" y="222"/>
                        </a:cubicBezTo>
                        <a:cubicBezTo>
                          <a:pt x="507" y="84"/>
                          <a:pt x="443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2" name="Google Shape;1012;p36"/>
                  <p:cNvSpPr/>
                  <p:nvPr/>
                </p:nvSpPr>
                <p:spPr>
                  <a:xfrm>
                    <a:off x="1574587" y="2103159"/>
                    <a:ext cx="81130" cy="47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5" h="1564" extrusionOk="0">
                        <a:moveTo>
                          <a:pt x="2229" y="1"/>
                        </a:moveTo>
                        <a:lnTo>
                          <a:pt x="0" y="1306"/>
                        </a:lnTo>
                        <a:lnTo>
                          <a:pt x="426" y="1564"/>
                        </a:lnTo>
                        <a:lnTo>
                          <a:pt x="2654" y="259"/>
                        </a:lnTo>
                        <a:lnTo>
                          <a:pt x="2229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3" name="Google Shape;1013;p36"/>
                  <p:cNvSpPr/>
                  <p:nvPr/>
                </p:nvSpPr>
                <p:spPr>
                  <a:xfrm>
                    <a:off x="1574587" y="2143036"/>
                    <a:ext cx="13017" cy="403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1321" extrusionOk="0">
                        <a:moveTo>
                          <a:pt x="0" y="1"/>
                        </a:moveTo>
                        <a:lnTo>
                          <a:pt x="0" y="1062"/>
                        </a:lnTo>
                        <a:lnTo>
                          <a:pt x="426" y="1320"/>
                        </a:lnTo>
                        <a:lnTo>
                          <a:pt x="426" y="259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4" name="Google Shape;1014;p36"/>
                  <p:cNvSpPr/>
                  <p:nvPr/>
                </p:nvSpPr>
                <p:spPr>
                  <a:xfrm>
                    <a:off x="1596435" y="2353970"/>
                    <a:ext cx="40916" cy="47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9" h="1552" extrusionOk="0">
                        <a:moveTo>
                          <a:pt x="838" y="0"/>
                        </a:moveTo>
                        <a:cubicBezTo>
                          <a:pt x="696" y="0"/>
                          <a:pt x="551" y="65"/>
                          <a:pt x="446" y="230"/>
                        </a:cubicBezTo>
                        <a:cubicBezTo>
                          <a:pt x="295" y="467"/>
                          <a:pt x="206" y="601"/>
                          <a:pt x="0" y="984"/>
                        </a:cubicBezTo>
                        <a:cubicBezTo>
                          <a:pt x="4" y="984"/>
                          <a:pt x="7" y="984"/>
                          <a:pt x="10" y="984"/>
                        </a:cubicBezTo>
                        <a:cubicBezTo>
                          <a:pt x="197" y="984"/>
                          <a:pt x="387" y="1075"/>
                          <a:pt x="517" y="1159"/>
                        </a:cubicBezTo>
                        <a:cubicBezTo>
                          <a:pt x="769" y="1325"/>
                          <a:pt x="979" y="1451"/>
                          <a:pt x="1151" y="1552"/>
                        </a:cubicBezTo>
                        <a:cubicBezTo>
                          <a:pt x="1255" y="1114"/>
                          <a:pt x="1338" y="696"/>
                          <a:pt x="1327" y="444"/>
                        </a:cubicBezTo>
                        <a:cubicBezTo>
                          <a:pt x="1325" y="398"/>
                          <a:pt x="1318" y="351"/>
                          <a:pt x="1303" y="306"/>
                        </a:cubicBezTo>
                        <a:cubicBezTo>
                          <a:pt x="1247" y="139"/>
                          <a:pt x="1046" y="0"/>
                          <a:pt x="83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5" name="Google Shape;1015;p36"/>
                  <p:cNvSpPr/>
                  <p:nvPr/>
                </p:nvSpPr>
                <p:spPr>
                  <a:xfrm>
                    <a:off x="1919022" y="1736935"/>
                    <a:ext cx="306125" cy="105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18" h="3452" extrusionOk="0">
                        <a:moveTo>
                          <a:pt x="10017" y="0"/>
                        </a:moveTo>
                        <a:lnTo>
                          <a:pt x="10017" y="0"/>
                        </a:lnTo>
                        <a:cubicBezTo>
                          <a:pt x="10017" y="0"/>
                          <a:pt x="7212" y="947"/>
                          <a:pt x="5298" y="1585"/>
                        </a:cubicBezTo>
                        <a:cubicBezTo>
                          <a:pt x="3384" y="2222"/>
                          <a:pt x="0" y="2868"/>
                          <a:pt x="0" y="2868"/>
                        </a:cubicBezTo>
                        <a:cubicBezTo>
                          <a:pt x="0" y="2868"/>
                          <a:pt x="1539" y="3452"/>
                          <a:pt x="2863" y="3452"/>
                        </a:cubicBezTo>
                        <a:cubicBezTo>
                          <a:pt x="3260" y="3452"/>
                          <a:pt x="3638" y="3399"/>
                          <a:pt x="3949" y="3262"/>
                        </a:cubicBezTo>
                        <a:cubicBezTo>
                          <a:pt x="5297" y="2669"/>
                          <a:pt x="10017" y="1"/>
                          <a:pt x="100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6" name="Google Shape;1016;p36"/>
                  <p:cNvSpPr/>
                  <p:nvPr/>
                </p:nvSpPr>
                <p:spPr>
                  <a:xfrm>
                    <a:off x="1647220" y="1505069"/>
                    <a:ext cx="176317" cy="171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0" h="5597" extrusionOk="0">
                        <a:moveTo>
                          <a:pt x="5769" y="0"/>
                        </a:moveTo>
                        <a:lnTo>
                          <a:pt x="5769" y="0"/>
                        </a:lnTo>
                        <a:cubicBezTo>
                          <a:pt x="5769" y="1"/>
                          <a:pt x="1497" y="2365"/>
                          <a:pt x="749" y="3659"/>
                        </a:cubicBezTo>
                        <a:cubicBezTo>
                          <a:pt x="1" y="4953"/>
                          <a:pt x="1002" y="5597"/>
                          <a:pt x="1002" y="5597"/>
                        </a:cubicBezTo>
                        <a:cubicBezTo>
                          <a:pt x="1002" y="5597"/>
                          <a:pt x="1497" y="4563"/>
                          <a:pt x="2554" y="3120"/>
                        </a:cubicBezTo>
                        <a:cubicBezTo>
                          <a:pt x="3612" y="1676"/>
                          <a:pt x="5769" y="1"/>
                          <a:pt x="576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7" name="Google Shape;1017;p36"/>
                  <p:cNvSpPr/>
                  <p:nvPr/>
                </p:nvSpPr>
                <p:spPr>
                  <a:xfrm>
                    <a:off x="1574434" y="1712611"/>
                    <a:ext cx="123055" cy="2051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27" h="6714" extrusionOk="0">
                        <a:moveTo>
                          <a:pt x="2659" y="1217"/>
                        </a:moveTo>
                        <a:lnTo>
                          <a:pt x="2659" y="1869"/>
                        </a:lnTo>
                        <a:lnTo>
                          <a:pt x="429" y="3174"/>
                        </a:lnTo>
                        <a:lnTo>
                          <a:pt x="429" y="2520"/>
                        </a:lnTo>
                        <a:lnTo>
                          <a:pt x="2659" y="1217"/>
                        </a:lnTo>
                        <a:close/>
                        <a:moveTo>
                          <a:pt x="4027" y="0"/>
                        </a:moveTo>
                        <a:lnTo>
                          <a:pt x="0" y="2326"/>
                        </a:lnTo>
                        <a:lnTo>
                          <a:pt x="0" y="6714"/>
                        </a:lnTo>
                        <a:lnTo>
                          <a:pt x="383" y="6494"/>
                        </a:lnTo>
                        <a:lnTo>
                          <a:pt x="1505" y="5845"/>
                        </a:lnTo>
                        <a:lnTo>
                          <a:pt x="2921" y="3494"/>
                        </a:lnTo>
                        <a:lnTo>
                          <a:pt x="4027" y="1654"/>
                        </a:lnTo>
                        <a:lnTo>
                          <a:pt x="4027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8" name="Google Shape;1018;p36"/>
                  <p:cNvSpPr/>
                  <p:nvPr/>
                </p:nvSpPr>
                <p:spPr>
                  <a:xfrm>
                    <a:off x="1464644" y="1723979"/>
                    <a:ext cx="109763" cy="193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92" h="6342" extrusionOk="0">
                        <a:moveTo>
                          <a:pt x="0" y="1"/>
                        </a:moveTo>
                        <a:lnTo>
                          <a:pt x="0" y="765"/>
                        </a:lnTo>
                        <a:cubicBezTo>
                          <a:pt x="37" y="810"/>
                          <a:pt x="73" y="857"/>
                          <a:pt x="106" y="905"/>
                        </a:cubicBezTo>
                        <a:lnTo>
                          <a:pt x="403" y="736"/>
                        </a:lnTo>
                        <a:lnTo>
                          <a:pt x="3108" y="2206"/>
                        </a:lnTo>
                        <a:lnTo>
                          <a:pt x="3108" y="5511"/>
                        </a:lnTo>
                        <a:lnTo>
                          <a:pt x="1639" y="5281"/>
                        </a:lnTo>
                        <a:lnTo>
                          <a:pt x="1639" y="5281"/>
                        </a:lnTo>
                        <a:lnTo>
                          <a:pt x="3591" y="6342"/>
                        </a:lnTo>
                        <a:lnTo>
                          <a:pt x="3591" y="1954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9" name="Google Shape;1019;p36"/>
                  <p:cNvSpPr/>
                  <p:nvPr/>
                </p:nvSpPr>
                <p:spPr>
                  <a:xfrm>
                    <a:off x="1464644" y="1652903"/>
                    <a:ext cx="232848" cy="1308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0" h="4281" extrusionOk="0">
                        <a:moveTo>
                          <a:pt x="4027" y="0"/>
                        </a:moveTo>
                        <a:lnTo>
                          <a:pt x="3724" y="176"/>
                        </a:lnTo>
                        <a:lnTo>
                          <a:pt x="2734" y="749"/>
                        </a:lnTo>
                        <a:lnTo>
                          <a:pt x="0" y="2327"/>
                        </a:lnTo>
                        <a:lnTo>
                          <a:pt x="3593" y="4280"/>
                        </a:lnTo>
                        <a:lnTo>
                          <a:pt x="7620" y="1956"/>
                        </a:lnTo>
                        <a:lnTo>
                          <a:pt x="402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0" name="Google Shape;1020;p36"/>
                  <p:cNvSpPr/>
                  <p:nvPr/>
                </p:nvSpPr>
                <p:spPr>
                  <a:xfrm>
                    <a:off x="1476714" y="1823686"/>
                    <a:ext cx="13354" cy="577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7" h="1891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22" y="109"/>
                          <a:pt x="42" y="219"/>
                          <a:pt x="62" y="335"/>
                        </a:cubicBezTo>
                        <a:lnTo>
                          <a:pt x="171" y="395"/>
                        </a:lnTo>
                        <a:lnTo>
                          <a:pt x="171" y="1306"/>
                        </a:lnTo>
                        <a:cubicBezTo>
                          <a:pt x="180" y="1456"/>
                          <a:pt x="183" y="1605"/>
                          <a:pt x="183" y="1753"/>
                        </a:cubicBezTo>
                        <a:lnTo>
                          <a:pt x="436" y="1890"/>
                        </a:lnTo>
                        <a:lnTo>
                          <a:pt x="436" y="238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1" name="Google Shape;1021;p36"/>
                  <p:cNvSpPr/>
                  <p:nvPr/>
                </p:nvSpPr>
                <p:spPr>
                  <a:xfrm>
                    <a:off x="1478608" y="1833922"/>
                    <a:ext cx="3300" cy="296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" h="969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25" y="149"/>
                          <a:pt x="47" y="307"/>
                          <a:pt x="66" y="471"/>
                        </a:cubicBezTo>
                        <a:cubicBezTo>
                          <a:pt x="86" y="641"/>
                          <a:pt x="100" y="807"/>
                          <a:pt x="108" y="969"/>
                        </a:cubicBezTo>
                        <a:lnTo>
                          <a:pt x="108" y="5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2" name="Google Shape;1022;p36"/>
                  <p:cNvSpPr/>
                  <p:nvPr/>
                </p:nvSpPr>
                <p:spPr>
                  <a:xfrm>
                    <a:off x="1490037" y="1791357"/>
                    <a:ext cx="69579" cy="1010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7" h="3306" extrusionOk="0">
                        <a:moveTo>
                          <a:pt x="2277" y="1"/>
                        </a:moveTo>
                        <a:lnTo>
                          <a:pt x="0" y="1296"/>
                        </a:lnTo>
                        <a:lnTo>
                          <a:pt x="0" y="2948"/>
                        </a:lnTo>
                        <a:lnTo>
                          <a:pt x="775" y="3069"/>
                        </a:lnTo>
                        <a:lnTo>
                          <a:pt x="810" y="3076"/>
                        </a:lnTo>
                        <a:lnTo>
                          <a:pt x="2277" y="3306"/>
                        </a:lnTo>
                        <a:lnTo>
                          <a:pt x="2277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3" name="Google Shape;1023;p36"/>
                  <p:cNvSpPr/>
                  <p:nvPr/>
                </p:nvSpPr>
                <p:spPr>
                  <a:xfrm>
                    <a:off x="1467883" y="1746438"/>
                    <a:ext cx="91734" cy="84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2" h="2766" extrusionOk="0">
                        <a:moveTo>
                          <a:pt x="297" y="1"/>
                        </a:moveTo>
                        <a:lnTo>
                          <a:pt x="0" y="168"/>
                        </a:lnTo>
                        <a:cubicBezTo>
                          <a:pt x="182" y="429"/>
                          <a:pt x="308" y="726"/>
                          <a:pt x="369" y="1039"/>
                        </a:cubicBezTo>
                        <a:cubicBezTo>
                          <a:pt x="437" y="1380"/>
                          <a:pt x="363" y="1752"/>
                          <a:pt x="199" y="2135"/>
                        </a:cubicBezTo>
                        <a:cubicBezTo>
                          <a:pt x="230" y="2261"/>
                          <a:pt x="262" y="2391"/>
                          <a:pt x="288" y="2529"/>
                        </a:cubicBezTo>
                        <a:lnTo>
                          <a:pt x="725" y="2766"/>
                        </a:lnTo>
                        <a:lnTo>
                          <a:pt x="3002" y="1471"/>
                        </a:lnTo>
                        <a:lnTo>
                          <a:pt x="297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4" name="Google Shape;1024;p36"/>
                  <p:cNvSpPr/>
                  <p:nvPr/>
                </p:nvSpPr>
                <p:spPr>
                  <a:xfrm>
                    <a:off x="1514176" y="1987654"/>
                    <a:ext cx="26585" cy="12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" h="4202" extrusionOk="0">
                        <a:moveTo>
                          <a:pt x="869" y="1"/>
                        </a:moveTo>
                        <a:lnTo>
                          <a:pt x="0" y="496"/>
                        </a:lnTo>
                        <a:lnTo>
                          <a:pt x="0" y="4064"/>
                        </a:lnTo>
                        <a:lnTo>
                          <a:pt x="869" y="4201"/>
                        </a:lnTo>
                        <a:lnTo>
                          <a:pt x="869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5" name="Google Shape;1025;p36"/>
                  <p:cNvSpPr/>
                  <p:nvPr/>
                </p:nvSpPr>
                <p:spPr>
                  <a:xfrm>
                    <a:off x="1456944" y="1955997"/>
                    <a:ext cx="83819" cy="46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3" h="1533" extrusionOk="0">
                        <a:moveTo>
                          <a:pt x="835" y="1"/>
                        </a:moveTo>
                        <a:lnTo>
                          <a:pt x="241" y="338"/>
                        </a:lnTo>
                        <a:lnTo>
                          <a:pt x="42" y="451"/>
                        </a:lnTo>
                        <a:cubicBezTo>
                          <a:pt x="27" y="472"/>
                          <a:pt x="14" y="492"/>
                          <a:pt x="1" y="514"/>
                        </a:cubicBezTo>
                        <a:lnTo>
                          <a:pt x="1873" y="1532"/>
                        </a:lnTo>
                        <a:lnTo>
                          <a:pt x="2742" y="1037"/>
                        </a:lnTo>
                        <a:lnTo>
                          <a:pt x="835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6" name="Google Shape;1026;p36"/>
                  <p:cNvSpPr/>
                  <p:nvPr/>
                </p:nvSpPr>
                <p:spPr>
                  <a:xfrm>
                    <a:off x="1587574" y="1749769"/>
                    <a:ext cx="68143" cy="59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1958" extrusionOk="0">
                        <a:moveTo>
                          <a:pt x="2229" y="1"/>
                        </a:moveTo>
                        <a:lnTo>
                          <a:pt x="1" y="1306"/>
                        </a:lnTo>
                        <a:lnTo>
                          <a:pt x="1" y="1958"/>
                        </a:lnTo>
                        <a:lnTo>
                          <a:pt x="2229" y="653"/>
                        </a:lnTo>
                        <a:lnTo>
                          <a:pt x="22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7" name="Google Shape;1027;p36"/>
                  <p:cNvSpPr/>
                  <p:nvPr/>
                </p:nvSpPr>
                <p:spPr>
                  <a:xfrm>
                    <a:off x="1455874" y="1971673"/>
                    <a:ext cx="58273" cy="1401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7" h="4588" extrusionOk="0">
                        <a:moveTo>
                          <a:pt x="34" y="1"/>
                        </a:moveTo>
                        <a:cubicBezTo>
                          <a:pt x="24" y="17"/>
                          <a:pt x="12" y="34"/>
                          <a:pt x="1" y="50"/>
                        </a:cubicBezTo>
                        <a:lnTo>
                          <a:pt x="1" y="3478"/>
                        </a:lnTo>
                        <a:lnTo>
                          <a:pt x="276" y="3638"/>
                        </a:lnTo>
                        <a:lnTo>
                          <a:pt x="1907" y="4587"/>
                        </a:lnTo>
                        <a:lnTo>
                          <a:pt x="1907" y="1019"/>
                        </a:lnTo>
                        <a:lnTo>
                          <a:pt x="3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8" name="Google Shape;1028;p36"/>
                  <p:cNvSpPr/>
                  <p:nvPr/>
                </p:nvSpPr>
                <p:spPr>
                  <a:xfrm>
                    <a:off x="1418198" y="1690824"/>
                    <a:ext cx="61879" cy="483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" h="1581" extrusionOk="0">
                        <a:moveTo>
                          <a:pt x="1784" y="1"/>
                        </a:moveTo>
                        <a:cubicBezTo>
                          <a:pt x="1675" y="1"/>
                          <a:pt x="1504" y="41"/>
                          <a:pt x="1262" y="129"/>
                        </a:cubicBezTo>
                        <a:cubicBezTo>
                          <a:pt x="846" y="281"/>
                          <a:pt x="388" y="451"/>
                          <a:pt x="0" y="599"/>
                        </a:cubicBezTo>
                        <a:cubicBezTo>
                          <a:pt x="177" y="806"/>
                          <a:pt x="310" y="1039"/>
                          <a:pt x="379" y="1289"/>
                        </a:cubicBezTo>
                        <a:cubicBezTo>
                          <a:pt x="393" y="1289"/>
                          <a:pt x="406" y="1289"/>
                          <a:pt x="419" y="1289"/>
                        </a:cubicBezTo>
                        <a:cubicBezTo>
                          <a:pt x="725" y="1289"/>
                          <a:pt x="1002" y="1398"/>
                          <a:pt x="1240" y="1581"/>
                        </a:cubicBezTo>
                        <a:cubicBezTo>
                          <a:pt x="1060" y="1135"/>
                          <a:pt x="803" y="999"/>
                          <a:pt x="803" y="999"/>
                        </a:cubicBezTo>
                        <a:cubicBezTo>
                          <a:pt x="803" y="999"/>
                          <a:pt x="1446" y="783"/>
                          <a:pt x="1696" y="499"/>
                        </a:cubicBezTo>
                        <a:cubicBezTo>
                          <a:pt x="1961" y="197"/>
                          <a:pt x="2025" y="1"/>
                          <a:pt x="1784" y="1"/>
                        </a:cubicBezTo>
                        <a:close/>
                      </a:path>
                    </a:pathLst>
                  </a:custGeom>
                  <a:solidFill>
                    <a:srgbClr val="FF9F8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029;p36"/>
                  <p:cNvSpPr/>
                  <p:nvPr/>
                </p:nvSpPr>
                <p:spPr>
                  <a:xfrm>
                    <a:off x="1116726" y="2022489"/>
                    <a:ext cx="49748" cy="126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8" h="4143" extrusionOk="0">
                        <a:moveTo>
                          <a:pt x="1628" y="0"/>
                        </a:moveTo>
                        <a:lnTo>
                          <a:pt x="1628" y="0"/>
                        </a:lnTo>
                        <a:cubicBezTo>
                          <a:pt x="931" y="480"/>
                          <a:pt x="132" y="1219"/>
                          <a:pt x="65" y="2123"/>
                        </a:cubicBezTo>
                        <a:cubicBezTo>
                          <a:pt x="0" y="2979"/>
                          <a:pt x="17" y="3634"/>
                          <a:pt x="109" y="4143"/>
                        </a:cubicBezTo>
                        <a:cubicBezTo>
                          <a:pt x="422" y="3159"/>
                          <a:pt x="904" y="2434"/>
                          <a:pt x="1427" y="1896"/>
                        </a:cubicBezTo>
                        <a:cubicBezTo>
                          <a:pt x="1381" y="1477"/>
                          <a:pt x="1391" y="1053"/>
                          <a:pt x="1459" y="638"/>
                        </a:cubicBezTo>
                        <a:cubicBezTo>
                          <a:pt x="1497" y="421"/>
                          <a:pt x="1553" y="207"/>
                          <a:pt x="1628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030;p36"/>
                  <p:cNvSpPr/>
                  <p:nvPr/>
                </p:nvSpPr>
                <p:spPr>
                  <a:xfrm>
                    <a:off x="1074619" y="3631370"/>
                    <a:ext cx="201802" cy="104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04" h="3418" extrusionOk="0">
                        <a:moveTo>
                          <a:pt x="4398" y="0"/>
                        </a:moveTo>
                        <a:cubicBezTo>
                          <a:pt x="4348" y="0"/>
                          <a:pt x="4300" y="2"/>
                          <a:pt x="4256" y="4"/>
                        </a:cubicBezTo>
                        <a:cubicBezTo>
                          <a:pt x="4194" y="365"/>
                          <a:pt x="4131" y="708"/>
                          <a:pt x="4067" y="1029"/>
                        </a:cubicBezTo>
                        <a:cubicBezTo>
                          <a:pt x="3587" y="2123"/>
                          <a:pt x="2695" y="2467"/>
                          <a:pt x="1834" y="2467"/>
                        </a:cubicBezTo>
                        <a:cubicBezTo>
                          <a:pt x="1135" y="2467"/>
                          <a:pt x="456" y="2240"/>
                          <a:pt x="34" y="2004"/>
                        </a:cubicBezTo>
                        <a:cubicBezTo>
                          <a:pt x="19" y="2080"/>
                          <a:pt x="9" y="2158"/>
                          <a:pt x="0" y="2238"/>
                        </a:cubicBezTo>
                        <a:cubicBezTo>
                          <a:pt x="131" y="2279"/>
                          <a:pt x="1363" y="2688"/>
                          <a:pt x="1756" y="3138"/>
                        </a:cubicBezTo>
                        <a:cubicBezTo>
                          <a:pt x="1924" y="3330"/>
                          <a:pt x="2124" y="3417"/>
                          <a:pt x="2375" y="3417"/>
                        </a:cubicBezTo>
                        <a:cubicBezTo>
                          <a:pt x="2759" y="3417"/>
                          <a:pt x="3261" y="3214"/>
                          <a:pt x="3948" y="2872"/>
                        </a:cubicBezTo>
                        <a:cubicBezTo>
                          <a:pt x="5085" y="2304"/>
                          <a:pt x="6603" y="1125"/>
                          <a:pt x="5797" y="458"/>
                        </a:cubicBezTo>
                        <a:cubicBezTo>
                          <a:pt x="5343" y="83"/>
                          <a:pt x="4793" y="0"/>
                          <a:pt x="4398" y="0"/>
                        </a:cubicBezTo>
                        <a:close/>
                      </a:path>
                    </a:pathLst>
                  </a:custGeom>
                  <a:solidFill>
                    <a:srgbClr val="FFC4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031;p36"/>
                  <p:cNvSpPr/>
                  <p:nvPr/>
                </p:nvSpPr>
                <p:spPr>
                  <a:xfrm>
                    <a:off x="1062029" y="3614014"/>
                    <a:ext cx="218028" cy="168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35" h="5501" extrusionOk="0">
                        <a:moveTo>
                          <a:pt x="6363" y="0"/>
                        </a:moveTo>
                        <a:cubicBezTo>
                          <a:pt x="5721" y="0"/>
                          <a:pt x="5089" y="232"/>
                          <a:pt x="4694" y="411"/>
                        </a:cubicBezTo>
                        <a:cubicBezTo>
                          <a:pt x="4686" y="466"/>
                          <a:pt x="4678" y="519"/>
                          <a:pt x="4668" y="572"/>
                        </a:cubicBezTo>
                        <a:cubicBezTo>
                          <a:pt x="4712" y="570"/>
                          <a:pt x="4760" y="568"/>
                          <a:pt x="4810" y="568"/>
                        </a:cubicBezTo>
                        <a:cubicBezTo>
                          <a:pt x="5205" y="568"/>
                          <a:pt x="5755" y="651"/>
                          <a:pt x="6209" y="1026"/>
                        </a:cubicBezTo>
                        <a:cubicBezTo>
                          <a:pt x="7015" y="1693"/>
                          <a:pt x="5497" y="2872"/>
                          <a:pt x="4361" y="3440"/>
                        </a:cubicBezTo>
                        <a:cubicBezTo>
                          <a:pt x="3674" y="3782"/>
                          <a:pt x="3171" y="3985"/>
                          <a:pt x="2788" y="3985"/>
                        </a:cubicBezTo>
                        <a:cubicBezTo>
                          <a:pt x="2537" y="3985"/>
                          <a:pt x="2337" y="3898"/>
                          <a:pt x="2169" y="3706"/>
                        </a:cubicBezTo>
                        <a:cubicBezTo>
                          <a:pt x="1775" y="3256"/>
                          <a:pt x="543" y="2847"/>
                          <a:pt x="412" y="2806"/>
                        </a:cubicBezTo>
                        <a:lnTo>
                          <a:pt x="403" y="2802"/>
                        </a:lnTo>
                        <a:lnTo>
                          <a:pt x="403" y="2802"/>
                        </a:lnTo>
                        <a:cubicBezTo>
                          <a:pt x="172" y="4421"/>
                          <a:pt x="0" y="4955"/>
                          <a:pt x="889" y="5339"/>
                        </a:cubicBezTo>
                        <a:cubicBezTo>
                          <a:pt x="1156" y="5453"/>
                          <a:pt x="1410" y="5501"/>
                          <a:pt x="1650" y="5501"/>
                        </a:cubicBezTo>
                        <a:cubicBezTo>
                          <a:pt x="2544" y="5501"/>
                          <a:pt x="3242" y="4844"/>
                          <a:pt x="3668" y="4562"/>
                        </a:cubicBezTo>
                        <a:cubicBezTo>
                          <a:pt x="4146" y="4246"/>
                          <a:pt x="6310" y="3423"/>
                          <a:pt x="7098" y="2706"/>
                        </a:cubicBezTo>
                        <a:lnTo>
                          <a:pt x="7135" y="2673"/>
                        </a:lnTo>
                        <a:cubicBezTo>
                          <a:pt x="7115" y="1799"/>
                          <a:pt x="7098" y="892"/>
                          <a:pt x="7092" y="118"/>
                        </a:cubicBezTo>
                        <a:cubicBezTo>
                          <a:pt x="6856" y="34"/>
                          <a:pt x="6609" y="0"/>
                          <a:pt x="6363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2" name="Google Shape;1032;p36"/>
                  <p:cNvSpPr/>
                  <p:nvPr/>
                </p:nvSpPr>
                <p:spPr>
                  <a:xfrm>
                    <a:off x="1288729" y="3757142"/>
                    <a:ext cx="201832" cy="1044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05" h="3417" extrusionOk="0">
                        <a:moveTo>
                          <a:pt x="4479" y="1"/>
                        </a:moveTo>
                        <a:cubicBezTo>
                          <a:pt x="4436" y="511"/>
                          <a:pt x="4410" y="817"/>
                          <a:pt x="4410" y="817"/>
                        </a:cubicBezTo>
                        <a:cubicBezTo>
                          <a:pt x="4410" y="817"/>
                          <a:pt x="3939" y="1683"/>
                          <a:pt x="2777" y="2181"/>
                        </a:cubicBezTo>
                        <a:cubicBezTo>
                          <a:pt x="2573" y="2269"/>
                          <a:pt x="2350" y="2305"/>
                          <a:pt x="2120" y="2305"/>
                        </a:cubicBezTo>
                        <a:cubicBezTo>
                          <a:pt x="1348" y="2305"/>
                          <a:pt x="502" y="1899"/>
                          <a:pt x="80" y="1666"/>
                        </a:cubicBezTo>
                        <a:cubicBezTo>
                          <a:pt x="70" y="1781"/>
                          <a:pt x="53" y="1893"/>
                          <a:pt x="33" y="2002"/>
                        </a:cubicBezTo>
                        <a:cubicBezTo>
                          <a:pt x="19" y="2079"/>
                          <a:pt x="9" y="2156"/>
                          <a:pt x="0" y="2236"/>
                        </a:cubicBezTo>
                        <a:cubicBezTo>
                          <a:pt x="131" y="2279"/>
                          <a:pt x="1363" y="2686"/>
                          <a:pt x="1757" y="3137"/>
                        </a:cubicBezTo>
                        <a:cubicBezTo>
                          <a:pt x="1925" y="3329"/>
                          <a:pt x="2125" y="3417"/>
                          <a:pt x="2376" y="3417"/>
                        </a:cubicBezTo>
                        <a:cubicBezTo>
                          <a:pt x="2760" y="3417"/>
                          <a:pt x="3262" y="3213"/>
                          <a:pt x="3949" y="2870"/>
                        </a:cubicBezTo>
                        <a:cubicBezTo>
                          <a:pt x="5085" y="2302"/>
                          <a:pt x="6605" y="1123"/>
                          <a:pt x="5797" y="456"/>
                        </a:cubicBezTo>
                        <a:cubicBezTo>
                          <a:pt x="5373" y="107"/>
                          <a:pt x="4865" y="12"/>
                          <a:pt x="4479" y="1"/>
                        </a:cubicBezTo>
                        <a:close/>
                      </a:path>
                    </a:pathLst>
                  </a:custGeom>
                  <a:solidFill>
                    <a:srgbClr val="FFC4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3" name="Google Shape;1033;p36"/>
                  <p:cNvSpPr/>
                  <p:nvPr/>
                </p:nvSpPr>
                <p:spPr>
                  <a:xfrm>
                    <a:off x="1276140" y="3739725"/>
                    <a:ext cx="261328" cy="168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52" h="5502" extrusionOk="0">
                        <a:moveTo>
                          <a:pt x="6363" y="1"/>
                        </a:moveTo>
                        <a:cubicBezTo>
                          <a:pt x="5828" y="1"/>
                          <a:pt x="5300" y="162"/>
                          <a:pt x="4911" y="319"/>
                        </a:cubicBezTo>
                        <a:cubicBezTo>
                          <a:pt x="4904" y="408"/>
                          <a:pt x="4898" y="491"/>
                          <a:pt x="4891" y="571"/>
                        </a:cubicBezTo>
                        <a:cubicBezTo>
                          <a:pt x="5277" y="582"/>
                          <a:pt x="5785" y="677"/>
                          <a:pt x="6209" y="1026"/>
                        </a:cubicBezTo>
                        <a:cubicBezTo>
                          <a:pt x="7015" y="1693"/>
                          <a:pt x="5497" y="2872"/>
                          <a:pt x="4361" y="3440"/>
                        </a:cubicBezTo>
                        <a:cubicBezTo>
                          <a:pt x="3674" y="3783"/>
                          <a:pt x="3172" y="3987"/>
                          <a:pt x="2788" y="3987"/>
                        </a:cubicBezTo>
                        <a:cubicBezTo>
                          <a:pt x="2537" y="3987"/>
                          <a:pt x="2337" y="3899"/>
                          <a:pt x="2169" y="3707"/>
                        </a:cubicBezTo>
                        <a:cubicBezTo>
                          <a:pt x="1775" y="3256"/>
                          <a:pt x="543" y="2847"/>
                          <a:pt x="412" y="2806"/>
                        </a:cubicBezTo>
                        <a:lnTo>
                          <a:pt x="402" y="2803"/>
                        </a:lnTo>
                        <a:lnTo>
                          <a:pt x="402" y="2803"/>
                        </a:lnTo>
                        <a:cubicBezTo>
                          <a:pt x="174" y="4422"/>
                          <a:pt x="0" y="4957"/>
                          <a:pt x="889" y="5339"/>
                        </a:cubicBezTo>
                        <a:cubicBezTo>
                          <a:pt x="1156" y="5454"/>
                          <a:pt x="1411" y="5502"/>
                          <a:pt x="1651" y="5502"/>
                        </a:cubicBezTo>
                        <a:cubicBezTo>
                          <a:pt x="2544" y="5502"/>
                          <a:pt x="3242" y="4844"/>
                          <a:pt x="3667" y="4563"/>
                        </a:cubicBezTo>
                        <a:cubicBezTo>
                          <a:pt x="4146" y="4246"/>
                          <a:pt x="6310" y="3425"/>
                          <a:pt x="7098" y="2707"/>
                        </a:cubicBezTo>
                        <a:cubicBezTo>
                          <a:pt x="8045" y="1846"/>
                          <a:pt x="8552" y="826"/>
                          <a:pt x="7285" y="200"/>
                        </a:cubicBezTo>
                        <a:cubicBezTo>
                          <a:pt x="6993" y="56"/>
                          <a:pt x="6677" y="1"/>
                          <a:pt x="636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4" name="Google Shape;1034;p36"/>
                  <p:cNvSpPr/>
                  <p:nvPr/>
                </p:nvSpPr>
                <p:spPr>
                  <a:xfrm>
                    <a:off x="1017600" y="2618623"/>
                    <a:ext cx="473427" cy="1208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3" h="39564" extrusionOk="0">
                        <a:moveTo>
                          <a:pt x="1029" y="0"/>
                        </a:moveTo>
                        <a:lnTo>
                          <a:pt x="1029" y="0"/>
                        </a:lnTo>
                        <a:cubicBezTo>
                          <a:pt x="73" y="2853"/>
                          <a:pt x="1" y="4858"/>
                          <a:pt x="146" y="6254"/>
                        </a:cubicBezTo>
                        <a:cubicBezTo>
                          <a:pt x="317" y="7904"/>
                          <a:pt x="1366" y="16330"/>
                          <a:pt x="1519" y="18297"/>
                        </a:cubicBezTo>
                        <a:cubicBezTo>
                          <a:pt x="1636" y="19827"/>
                          <a:pt x="962" y="20536"/>
                          <a:pt x="1017" y="24885"/>
                        </a:cubicBezTo>
                        <a:cubicBezTo>
                          <a:pt x="1078" y="29789"/>
                          <a:pt x="1484" y="34720"/>
                          <a:pt x="1489" y="34818"/>
                        </a:cubicBezTo>
                        <a:cubicBezTo>
                          <a:pt x="1545" y="34912"/>
                          <a:pt x="1691" y="35031"/>
                          <a:pt x="1900" y="35147"/>
                        </a:cubicBezTo>
                        <a:cubicBezTo>
                          <a:pt x="2322" y="35383"/>
                          <a:pt x="3000" y="35609"/>
                          <a:pt x="3699" y="35609"/>
                        </a:cubicBezTo>
                        <a:cubicBezTo>
                          <a:pt x="4561" y="35609"/>
                          <a:pt x="5453" y="35265"/>
                          <a:pt x="5933" y="34172"/>
                        </a:cubicBezTo>
                        <a:cubicBezTo>
                          <a:pt x="5997" y="33851"/>
                          <a:pt x="6060" y="33508"/>
                          <a:pt x="6122" y="33147"/>
                        </a:cubicBezTo>
                        <a:cubicBezTo>
                          <a:pt x="6130" y="33094"/>
                          <a:pt x="6140" y="33039"/>
                          <a:pt x="6148" y="32986"/>
                        </a:cubicBezTo>
                        <a:cubicBezTo>
                          <a:pt x="6423" y="31309"/>
                          <a:pt x="6653" y="29278"/>
                          <a:pt x="6842" y="27296"/>
                        </a:cubicBezTo>
                        <a:cubicBezTo>
                          <a:pt x="6872" y="26981"/>
                          <a:pt x="6900" y="26668"/>
                          <a:pt x="6928" y="26359"/>
                        </a:cubicBezTo>
                        <a:cubicBezTo>
                          <a:pt x="6956" y="26047"/>
                          <a:pt x="6983" y="25736"/>
                          <a:pt x="7009" y="25430"/>
                        </a:cubicBezTo>
                        <a:cubicBezTo>
                          <a:pt x="7021" y="25301"/>
                          <a:pt x="7031" y="25172"/>
                          <a:pt x="7041" y="25044"/>
                        </a:cubicBezTo>
                        <a:cubicBezTo>
                          <a:pt x="7054" y="24898"/>
                          <a:pt x="7065" y="24754"/>
                          <a:pt x="7077" y="24612"/>
                        </a:cubicBezTo>
                        <a:cubicBezTo>
                          <a:pt x="7077" y="24597"/>
                          <a:pt x="7079" y="24584"/>
                          <a:pt x="7080" y="24571"/>
                        </a:cubicBezTo>
                        <a:cubicBezTo>
                          <a:pt x="7138" y="23860"/>
                          <a:pt x="7190" y="23186"/>
                          <a:pt x="7234" y="22572"/>
                        </a:cubicBezTo>
                        <a:cubicBezTo>
                          <a:pt x="7325" y="21330"/>
                          <a:pt x="7393" y="20334"/>
                          <a:pt x="7436" y="19769"/>
                        </a:cubicBezTo>
                        <a:cubicBezTo>
                          <a:pt x="7438" y="19749"/>
                          <a:pt x="7440" y="19728"/>
                          <a:pt x="7441" y="19709"/>
                        </a:cubicBezTo>
                        <a:cubicBezTo>
                          <a:pt x="7647" y="17476"/>
                          <a:pt x="7291" y="13650"/>
                          <a:pt x="7282" y="13515"/>
                        </a:cubicBezTo>
                        <a:cubicBezTo>
                          <a:pt x="7214" y="12381"/>
                          <a:pt x="6910" y="9782"/>
                          <a:pt x="6910" y="9782"/>
                        </a:cubicBezTo>
                        <a:lnTo>
                          <a:pt x="6910" y="9782"/>
                        </a:lnTo>
                        <a:cubicBezTo>
                          <a:pt x="6910" y="9782"/>
                          <a:pt x="7829" y="14483"/>
                          <a:pt x="8524" y="17852"/>
                        </a:cubicBezTo>
                        <a:cubicBezTo>
                          <a:pt x="8661" y="18514"/>
                          <a:pt x="8789" y="19123"/>
                          <a:pt x="8900" y="19637"/>
                        </a:cubicBezTo>
                        <a:cubicBezTo>
                          <a:pt x="9080" y="20471"/>
                          <a:pt x="9216" y="21051"/>
                          <a:pt x="9269" y="21180"/>
                        </a:cubicBezTo>
                        <a:cubicBezTo>
                          <a:pt x="9370" y="21430"/>
                          <a:pt x="9041" y="22736"/>
                          <a:pt x="8883" y="24405"/>
                        </a:cubicBezTo>
                        <a:cubicBezTo>
                          <a:pt x="8877" y="24481"/>
                          <a:pt x="8870" y="24557"/>
                          <a:pt x="8862" y="24635"/>
                        </a:cubicBezTo>
                        <a:cubicBezTo>
                          <a:pt x="8857" y="24703"/>
                          <a:pt x="8852" y="24771"/>
                          <a:pt x="8847" y="24837"/>
                        </a:cubicBezTo>
                        <a:cubicBezTo>
                          <a:pt x="8835" y="24983"/>
                          <a:pt x="8824" y="25127"/>
                          <a:pt x="8814" y="25273"/>
                        </a:cubicBezTo>
                        <a:cubicBezTo>
                          <a:pt x="8762" y="25991"/>
                          <a:pt x="8723" y="26711"/>
                          <a:pt x="8691" y="27400"/>
                        </a:cubicBezTo>
                        <a:cubicBezTo>
                          <a:pt x="8676" y="27731"/>
                          <a:pt x="8663" y="28054"/>
                          <a:pt x="8652" y="28367"/>
                        </a:cubicBezTo>
                        <a:cubicBezTo>
                          <a:pt x="8610" y="29442"/>
                          <a:pt x="8585" y="30389"/>
                          <a:pt x="8557" y="31061"/>
                        </a:cubicBezTo>
                        <a:cubicBezTo>
                          <a:pt x="8542" y="31418"/>
                          <a:pt x="8541" y="32001"/>
                          <a:pt x="8546" y="32692"/>
                        </a:cubicBezTo>
                        <a:cubicBezTo>
                          <a:pt x="8552" y="33465"/>
                          <a:pt x="8569" y="34372"/>
                          <a:pt x="8587" y="35246"/>
                        </a:cubicBezTo>
                        <a:cubicBezTo>
                          <a:pt x="8628" y="37079"/>
                          <a:pt x="8681" y="38765"/>
                          <a:pt x="8681" y="38765"/>
                        </a:cubicBezTo>
                        <a:cubicBezTo>
                          <a:pt x="8681" y="38765"/>
                          <a:pt x="8782" y="38831"/>
                          <a:pt x="8951" y="38925"/>
                        </a:cubicBezTo>
                        <a:cubicBezTo>
                          <a:pt x="9373" y="39158"/>
                          <a:pt x="10220" y="39564"/>
                          <a:pt x="10993" y="39564"/>
                        </a:cubicBezTo>
                        <a:cubicBezTo>
                          <a:pt x="11223" y="39564"/>
                          <a:pt x="11446" y="39528"/>
                          <a:pt x="11650" y="39440"/>
                        </a:cubicBezTo>
                        <a:cubicBezTo>
                          <a:pt x="12811" y="38942"/>
                          <a:pt x="13283" y="38074"/>
                          <a:pt x="13283" y="38074"/>
                        </a:cubicBezTo>
                        <a:cubicBezTo>
                          <a:pt x="13283" y="38074"/>
                          <a:pt x="13307" y="37770"/>
                          <a:pt x="13350" y="37260"/>
                        </a:cubicBezTo>
                        <a:cubicBezTo>
                          <a:pt x="13357" y="37180"/>
                          <a:pt x="13364" y="37097"/>
                          <a:pt x="13372" y="37008"/>
                        </a:cubicBezTo>
                        <a:cubicBezTo>
                          <a:pt x="13481" y="35718"/>
                          <a:pt x="13675" y="33468"/>
                          <a:pt x="13862" y="31450"/>
                        </a:cubicBezTo>
                        <a:cubicBezTo>
                          <a:pt x="13890" y="31130"/>
                          <a:pt x="13920" y="30816"/>
                          <a:pt x="13950" y="30513"/>
                        </a:cubicBezTo>
                        <a:cubicBezTo>
                          <a:pt x="14069" y="29264"/>
                          <a:pt x="14178" y="28195"/>
                          <a:pt x="14253" y="27635"/>
                        </a:cubicBezTo>
                        <a:cubicBezTo>
                          <a:pt x="14345" y="26950"/>
                          <a:pt x="14524" y="25912"/>
                          <a:pt x="14716" y="24758"/>
                        </a:cubicBezTo>
                        <a:cubicBezTo>
                          <a:pt x="14749" y="24561"/>
                          <a:pt x="14783" y="24359"/>
                          <a:pt x="14816" y="24155"/>
                        </a:cubicBezTo>
                        <a:cubicBezTo>
                          <a:pt x="14841" y="24009"/>
                          <a:pt x="14864" y="23864"/>
                          <a:pt x="14889" y="23718"/>
                        </a:cubicBezTo>
                        <a:cubicBezTo>
                          <a:pt x="15201" y="21774"/>
                          <a:pt x="15493" y="19703"/>
                          <a:pt x="15451" y="18494"/>
                        </a:cubicBezTo>
                        <a:cubicBezTo>
                          <a:pt x="15430" y="17941"/>
                          <a:pt x="15001" y="14054"/>
                          <a:pt x="14437" y="9878"/>
                        </a:cubicBezTo>
                        <a:cubicBezTo>
                          <a:pt x="14349" y="9227"/>
                          <a:pt x="14258" y="8570"/>
                          <a:pt x="14165" y="7916"/>
                        </a:cubicBezTo>
                        <a:cubicBezTo>
                          <a:pt x="13884" y="5946"/>
                          <a:pt x="13584" y="4017"/>
                          <a:pt x="13292" y="2444"/>
                        </a:cubicBezTo>
                        <a:cubicBezTo>
                          <a:pt x="12153" y="3238"/>
                          <a:pt x="10518" y="3571"/>
                          <a:pt x="8807" y="3571"/>
                        </a:cubicBezTo>
                        <a:cubicBezTo>
                          <a:pt x="5332" y="3571"/>
                          <a:pt x="1541" y="2198"/>
                          <a:pt x="939" y="528"/>
                        </a:cubicBezTo>
                        <a:cubicBezTo>
                          <a:pt x="971" y="356"/>
                          <a:pt x="1001" y="181"/>
                          <a:pt x="102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5" name="Google Shape;1035;p36"/>
                  <p:cNvSpPr/>
                  <p:nvPr/>
                </p:nvSpPr>
                <p:spPr>
                  <a:xfrm>
                    <a:off x="1289127" y="1811646"/>
                    <a:ext cx="193215" cy="234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3" h="7669" extrusionOk="0">
                        <a:moveTo>
                          <a:pt x="6049" y="1"/>
                        </a:moveTo>
                        <a:cubicBezTo>
                          <a:pt x="5769" y="655"/>
                          <a:pt x="5219" y="1339"/>
                          <a:pt x="4645" y="1943"/>
                        </a:cubicBezTo>
                        <a:cubicBezTo>
                          <a:pt x="4494" y="1720"/>
                          <a:pt x="4186" y="1347"/>
                          <a:pt x="3823" y="1347"/>
                        </a:cubicBezTo>
                        <a:cubicBezTo>
                          <a:pt x="3590" y="1347"/>
                          <a:pt x="3335" y="1500"/>
                          <a:pt x="3084" y="1946"/>
                        </a:cubicBezTo>
                        <a:cubicBezTo>
                          <a:pt x="2736" y="2566"/>
                          <a:pt x="2949" y="3029"/>
                          <a:pt x="3208" y="3321"/>
                        </a:cubicBezTo>
                        <a:cubicBezTo>
                          <a:pt x="2552" y="3983"/>
                          <a:pt x="2214" y="4600"/>
                          <a:pt x="1237" y="5213"/>
                        </a:cubicBezTo>
                        <a:cubicBezTo>
                          <a:pt x="1257" y="5263"/>
                          <a:pt x="1272" y="5314"/>
                          <a:pt x="1284" y="5367"/>
                        </a:cubicBezTo>
                        <a:cubicBezTo>
                          <a:pt x="1334" y="5594"/>
                          <a:pt x="1014" y="5933"/>
                          <a:pt x="706" y="5933"/>
                        </a:cubicBezTo>
                        <a:cubicBezTo>
                          <a:pt x="621" y="5933"/>
                          <a:pt x="537" y="5907"/>
                          <a:pt x="463" y="5847"/>
                        </a:cubicBezTo>
                        <a:cubicBezTo>
                          <a:pt x="456" y="5840"/>
                          <a:pt x="449" y="5834"/>
                          <a:pt x="443" y="5827"/>
                        </a:cubicBezTo>
                        <a:cubicBezTo>
                          <a:pt x="307" y="6057"/>
                          <a:pt x="125" y="6437"/>
                          <a:pt x="1" y="6975"/>
                        </a:cubicBezTo>
                        <a:cubicBezTo>
                          <a:pt x="459" y="7211"/>
                          <a:pt x="1178" y="7493"/>
                          <a:pt x="2853" y="7668"/>
                        </a:cubicBezTo>
                        <a:lnTo>
                          <a:pt x="2903" y="5726"/>
                        </a:lnTo>
                        <a:cubicBezTo>
                          <a:pt x="2903" y="5726"/>
                          <a:pt x="4054" y="5988"/>
                          <a:pt x="4461" y="5988"/>
                        </a:cubicBezTo>
                        <a:cubicBezTo>
                          <a:pt x="4772" y="5988"/>
                          <a:pt x="5137" y="5738"/>
                          <a:pt x="5458" y="5287"/>
                        </a:cubicBezTo>
                        <a:cubicBezTo>
                          <a:pt x="5469" y="5271"/>
                          <a:pt x="5481" y="5254"/>
                          <a:pt x="5493" y="5238"/>
                        </a:cubicBezTo>
                        <a:cubicBezTo>
                          <a:pt x="5507" y="5216"/>
                          <a:pt x="5521" y="5196"/>
                          <a:pt x="5534" y="5175"/>
                        </a:cubicBezTo>
                        <a:cubicBezTo>
                          <a:pt x="5607" y="5064"/>
                          <a:pt x="5673" y="4948"/>
                          <a:pt x="5734" y="4830"/>
                        </a:cubicBezTo>
                        <a:cubicBezTo>
                          <a:pt x="5860" y="4579"/>
                          <a:pt x="5964" y="4319"/>
                          <a:pt x="6046" y="4051"/>
                        </a:cubicBezTo>
                        <a:cubicBezTo>
                          <a:pt x="6087" y="3918"/>
                          <a:pt x="6125" y="3779"/>
                          <a:pt x="6157" y="3635"/>
                        </a:cubicBezTo>
                        <a:cubicBezTo>
                          <a:pt x="6266" y="3145"/>
                          <a:pt x="6322" y="2647"/>
                          <a:pt x="6320" y="2145"/>
                        </a:cubicBezTo>
                        <a:cubicBezTo>
                          <a:pt x="6320" y="1999"/>
                          <a:pt x="6317" y="1850"/>
                          <a:pt x="6309" y="1698"/>
                        </a:cubicBezTo>
                        <a:cubicBezTo>
                          <a:pt x="6301" y="1536"/>
                          <a:pt x="6286" y="1368"/>
                          <a:pt x="6267" y="1200"/>
                        </a:cubicBezTo>
                        <a:cubicBezTo>
                          <a:pt x="6248" y="1036"/>
                          <a:pt x="6224" y="878"/>
                          <a:pt x="6201" y="728"/>
                        </a:cubicBezTo>
                        <a:cubicBezTo>
                          <a:pt x="6181" y="613"/>
                          <a:pt x="6161" y="501"/>
                          <a:pt x="6140" y="393"/>
                        </a:cubicBezTo>
                        <a:cubicBezTo>
                          <a:pt x="6112" y="256"/>
                          <a:pt x="6082" y="125"/>
                          <a:pt x="6049" y="1"/>
                        </a:cubicBezTo>
                        <a:close/>
                      </a:path>
                    </a:pathLst>
                  </a:custGeom>
                  <a:solidFill>
                    <a:srgbClr val="FFC4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6" name="Google Shape;1036;p36"/>
                  <p:cNvSpPr/>
                  <p:nvPr/>
                </p:nvSpPr>
                <p:spPr>
                  <a:xfrm>
                    <a:off x="1046293" y="2080394"/>
                    <a:ext cx="383924" cy="647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64" h="21186" extrusionOk="0">
                        <a:moveTo>
                          <a:pt x="3731" y="1"/>
                        </a:moveTo>
                        <a:lnTo>
                          <a:pt x="3731" y="1"/>
                        </a:lnTo>
                        <a:cubicBezTo>
                          <a:pt x="3207" y="537"/>
                          <a:pt x="2727" y="1264"/>
                          <a:pt x="2413" y="2246"/>
                        </a:cubicBezTo>
                        <a:cubicBezTo>
                          <a:pt x="2398" y="2294"/>
                          <a:pt x="2383" y="2342"/>
                          <a:pt x="2368" y="2392"/>
                        </a:cubicBezTo>
                        <a:cubicBezTo>
                          <a:pt x="813" y="7663"/>
                          <a:pt x="729" y="13587"/>
                          <a:pt x="90" y="17614"/>
                        </a:cubicBezTo>
                        <a:cubicBezTo>
                          <a:pt x="62" y="17793"/>
                          <a:pt x="32" y="17970"/>
                          <a:pt x="0" y="18142"/>
                        </a:cubicBezTo>
                        <a:cubicBezTo>
                          <a:pt x="602" y="19812"/>
                          <a:pt x="4395" y="21186"/>
                          <a:pt x="7871" y="21186"/>
                        </a:cubicBezTo>
                        <a:cubicBezTo>
                          <a:pt x="9581" y="21186"/>
                          <a:pt x="11215" y="20853"/>
                          <a:pt x="12353" y="20060"/>
                        </a:cubicBezTo>
                        <a:cubicBezTo>
                          <a:pt x="12426" y="20008"/>
                          <a:pt x="12496" y="19957"/>
                          <a:pt x="12564" y="19904"/>
                        </a:cubicBezTo>
                        <a:cubicBezTo>
                          <a:pt x="12446" y="19008"/>
                          <a:pt x="12305" y="18013"/>
                          <a:pt x="12206" y="16957"/>
                        </a:cubicBezTo>
                        <a:cubicBezTo>
                          <a:pt x="11936" y="17045"/>
                          <a:pt x="11673" y="17116"/>
                          <a:pt x="11423" y="17170"/>
                        </a:cubicBezTo>
                        <a:cubicBezTo>
                          <a:pt x="11294" y="17199"/>
                          <a:pt x="11175" y="17212"/>
                          <a:pt x="11064" y="17212"/>
                        </a:cubicBezTo>
                        <a:cubicBezTo>
                          <a:pt x="10328" y="17212"/>
                          <a:pt x="9980" y="16631"/>
                          <a:pt x="9696" y="16159"/>
                        </a:cubicBezTo>
                        <a:cubicBezTo>
                          <a:pt x="8850" y="14750"/>
                          <a:pt x="8784" y="13877"/>
                          <a:pt x="8792" y="13167"/>
                        </a:cubicBezTo>
                        <a:cubicBezTo>
                          <a:pt x="8789" y="13119"/>
                          <a:pt x="8787" y="13069"/>
                          <a:pt x="8785" y="13018"/>
                        </a:cubicBezTo>
                        <a:cubicBezTo>
                          <a:pt x="8757" y="12086"/>
                          <a:pt x="8951" y="10177"/>
                          <a:pt x="9027" y="8948"/>
                        </a:cubicBezTo>
                        <a:cubicBezTo>
                          <a:pt x="8971" y="8895"/>
                          <a:pt x="8916" y="8837"/>
                          <a:pt x="8868" y="8776"/>
                        </a:cubicBezTo>
                        <a:cubicBezTo>
                          <a:pt x="8868" y="8776"/>
                          <a:pt x="8138" y="4026"/>
                          <a:pt x="9694" y="2188"/>
                        </a:cubicBezTo>
                        <a:cubicBezTo>
                          <a:pt x="10075" y="1736"/>
                          <a:pt x="10458" y="1382"/>
                          <a:pt x="10835" y="1133"/>
                        </a:cubicBezTo>
                        <a:lnTo>
                          <a:pt x="10835" y="1133"/>
                        </a:lnTo>
                        <a:cubicBezTo>
                          <a:pt x="10831" y="1133"/>
                          <a:pt x="10827" y="1133"/>
                          <a:pt x="10822" y="1133"/>
                        </a:cubicBezTo>
                        <a:cubicBezTo>
                          <a:pt x="9621" y="1133"/>
                          <a:pt x="8652" y="902"/>
                          <a:pt x="7893" y="592"/>
                        </a:cubicBezTo>
                        <a:lnTo>
                          <a:pt x="7893" y="592"/>
                        </a:lnTo>
                        <a:cubicBezTo>
                          <a:pt x="7986" y="1814"/>
                          <a:pt x="8049" y="3332"/>
                          <a:pt x="7320" y="5291"/>
                        </a:cubicBezTo>
                        <a:cubicBezTo>
                          <a:pt x="6826" y="6618"/>
                          <a:pt x="5859" y="7128"/>
                          <a:pt x="4992" y="7128"/>
                        </a:cubicBezTo>
                        <a:cubicBezTo>
                          <a:pt x="4272" y="7128"/>
                          <a:pt x="3620" y="6776"/>
                          <a:pt x="3366" y="6249"/>
                        </a:cubicBezTo>
                        <a:cubicBezTo>
                          <a:pt x="6285" y="5097"/>
                          <a:pt x="4014" y="2733"/>
                          <a:pt x="373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7" name="Google Shape;1037;p36"/>
                  <p:cNvSpPr/>
                  <p:nvPr/>
                </p:nvSpPr>
                <p:spPr>
                  <a:xfrm>
                    <a:off x="1199534" y="1677165"/>
                    <a:ext cx="281740" cy="2938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20" h="9616" extrusionOk="0">
                        <a:moveTo>
                          <a:pt x="4332" y="1"/>
                        </a:moveTo>
                        <a:cubicBezTo>
                          <a:pt x="3323" y="1"/>
                          <a:pt x="2311" y="297"/>
                          <a:pt x="1543" y="918"/>
                        </a:cubicBezTo>
                        <a:cubicBezTo>
                          <a:pt x="245" y="1971"/>
                          <a:pt x="0" y="4486"/>
                          <a:pt x="292" y="6112"/>
                        </a:cubicBezTo>
                        <a:cubicBezTo>
                          <a:pt x="371" y="6556"/>
                          <a:pt x="625" y="7299"/>
                          <a:pt x="961" y="8051"/>
                        </a:cubicBezTo>
                        <a:cubicBezTo>
                          <a:pt x="1133" y="7990"/>
                          <a:pt x="1326" y="7966"/>
                          <a:pt x="1516" y="7966"/>
                        </a:cubicBezTo>
                        <a:cubicBezTo>
                          <a:pt x="1704" y="7966"/>
                          <a:pt x="1889" y="7990"/>
                          <a:pt x="2047" y="8028"/>
                        </a:cubicBezTo>
                        <a:cubicBezTo>
                          <a:pt x="3150" y="8293"/>
                          <a:pt x="3941" y="9000"/>
                          <a:pt x="4169" y="9616"/>
                        </a:cubicBezTo>
                        <a:cubicBezTo>
                          <a:pt x="5148" y="9001"/>
                          <a:pt x="5486" y="8384"/>
                          <a:pt x="6141" y="7722"/>
                        </a:cubicBezTo>
                        <a:cubicBezTo>
                          <a:pt x="5881" y="7430"/>
                          <a:pt x="5668" y="6967"/>
                          <a:pt x="6017" y="6349"/>
                        </a:cubicBezTo>
                        <a:cubicBezTo>
                          <a:pt x="6268" y="5903"/>
                          <a:pt x="6523" y="5749"/>
                          <a:pt x="6755" y="5749"/>
                        </a:cubicBezTo>
                        <a:cubicBezTo>
                          <a:pt x="7118" y="5749"/>
                          <a:pt x="7426" y="6123"/>
                          <a:pt x="7577" y="6346"/>
                        </a:cubicBezTo>
                        <a:cubicBezTo>
                          <a:pt x="8153" y="5740"/>
                          <a:pt x="8701" y="5056"/>
                          <a:pt x="8981" y="4402"/>
                        </a:cubicBezTo>
                        <a:cubicBezTo>
                          <a:pt x="9146" y="4019"/>
                          <a:pt x="9219" y="3647"/>
                          <a:pt x="9153" y="3306"/>
                        </a:cubicBezTo>
                        <a:cubicBezTo>
                          <a:pt x="9092" y="2995"/>
                          <a:pt x="8966" y="2696"/>
                          <a:pt x="8782" y="2437"/>
                        </a:cubicBezTo>
                        <a:cubicBezTo>
                          <a:pt x="8749" y="2389"/>
                          <a:pt x="8714" y="2342"/>
                          <a:pt x="8676" y="2297"/>
                        </a:cubicBezTo>
                        <a:cubicBezTo>
                          <a:pt x="8593" y="2198"/>
                          <a:pt x="8499" y="2107"/>
                          <a:pt x="8396" y="2028"/>
                        </a:cubicBezTo>
                        <a:cubicBezTo>
                          <a:pt x="8158" y="1847"/>
                          <a:pt x="7880" y="1736"/>
                          <a:pt x="7575" y="1736"/>
                        </a:cubicBezTo>
                        <a:cubicBezTo>
                          <a:pt x="7562" y="1736"/>
                          <a:pt x="7549" y="1736"/>
                          <a:pt x="7535" y="1736"/>
                        </a:cubicBezTo>
                        <a:cubicBezTo>
                          <a:pt x="7468" y="1486"/>
                          <a:pt x="7333" y="1253"/>
                          <a:pt x="7156" y="1046"/>
                        </a:cubicBezTo>
                        <a:cubicBezTo>
                          <a:pt x="6878" y="723"/>
                          <a:pt x="6492" y="465"/>
                          <a:pt x="6075" y="309"/>
                        </a:cubicBezTo>
                        <a:cubicBezTo>
                          <a:pt x="5530" y="105"/>
                          <a:pt x="4932" y="1"/>
                          <a:pt x="4332" y="1"/>
                        </a:cubicBezTo>
                        <a:close/>
                      </a:path>
                    </a:pathLst>
                  </a:custGeom>
                  <a:solidFill>
                    <a:srgbClr val="4F433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8" name="Google Shape;1038;p36"/>
                  <p:cNvSpPr/>
                  <p:nvPr/>
                </p:nvSpPr>
                <p:spPr>
                  <a:xfrm>
                    <a:off x="1149177" y="1953919"/>
                    <a:ext cx="153551" cy="3443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5" h="11268" extrusionOk="0">
                        <a:moveTo>
                          <a:pt x="2185" y="1"/>
                        </a:moveTo>
                        <a:cubicBezTo>
                          <a:pt x="1758" y="370"/>
                          <a:pt x="953" y="1170"/>
                          <a:pt x="567" y="2244"/>
                        </a:cubicBezTo>
                        <a:cubicBezTo>
                          <a:pt x="491" y="2451"/>
                          <a:pt x="435" y="2665"/>
                          <a:pt x="398" y="2882"/>
                        </a:cubicBezTo>
                        <a:cubicBezTo>
                          <a:pt x="329" y="3297"/>
                          <a:pt x="319" y="3721"/>
                          <a:pt x="365" y="4142"/>
                        </a:cubicBezTo>
                        <a:cubicBezTo>
                          <a:pt x="647" y="6873"/>
                          <a:pt x="2920" y="9238"/>
                          <a:pt x="1" y="10390"/>
                        </a:cubicBezTo>
                        <a:cubicBezTo>
                          <a:pt x="254" y="10916"/>
                          <a:pt x="905" y="11267"/>
                          <a:pt x="1625" y="11267"/>
                        </a:cubicBezTo>
                        <a:cubicBezTo>
                          <a:pt x="2492" y="11267"/>
                          <a:pt x="3459" y="10758"/>
                          <a:pt x="3953" y="9430"/>
                        </a:cubicBezTo>
                        <a:cubicBezTo>
                          <a:pt x="4682" y="7471"/>
                          <a:pt x="4619" y="5953"/>
                          <a:pt x="4528" y="4733"/>
                        </a:cubicBezTo>
                        <a:cubicBezTo>
                          <a:pt x="4478" y="4090"/>
                          <a:pt x="4422" y="3529"/>
                          <a:pt x="4468" y="3032"/>
                        </a:cubicBezTo>
                        <a:cubicBezTo>
                          <a:pt x="4490" y="2792"/>
                          <a:pt x="4528" y="2554"/>
                          <a:pt x="4582" y="2319"/>
                        </a:cubicBezTo>
                        <a:cubicBezTo>
                          <a:pt x="4706" y="1782"/>
                          <a:pt x="4889" y="1401"/>
                          <a:pt x="5024" y="1171"/>
                        </a:cubicBezTo>
                        <a:cubicBezTo>
                          <a:pt x="4341" y="380"/>
                          <a:pt x="3307" y="23"/>
                          <a:pt x="2463" y="23"/>
                        </a:cubicBezTo>
                        <a:cubicBezTo>
                          <a:pt x="2380" y="23"/>
                          <a:pt x="2298" y="27"/>
                          <a:pt x="2220" y="34"/>
                        </a:cubicBezTo>
                        <a:cubicBezTo>
                          <a:pt x="2208" y="22"/>
                          <a:pt x="2196" y="12"/>
                          <a:pt x="2185" y="1"/>
                        </a:cubicBezTo>
                        <a:close/>
                      </a:path>
                    </a:pathLst>
                  </a:custGeom>
                  <a:solidFill>
                    <a:srgbClr val="4F433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9" name="Google Shape;1039;p36"/>
                  <p:cNvSpPr/>
                  <p:nvPr/>
                </p:nvSpPr>
                <p:spPr>
                  <a:xfrm>
                    <a:off x="1208854" y="1920521"/>
                    <a:ext cx="121069" cy="724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2" h="2371" extrusionOk="0">
                        <a:moveTo>
                          <a:pt x="1213" y="1"/>
                        </a:moveTo>
                        <a:cubicBezTo>
                          <a:pt x="1023" y="1"/>
                          <a:pt x="828" y="26"/>
                          <a:pt x="656" y="87"/>
                        </a:cubicBezTo>
                        <a:cubicBezTo>
                          <a:pt x="532" y="128"/>
                          <a:pt x="419" y="195"/>
                          <a:pt x="321" y="281"/>
                        </a:cubicBezTo>
                        <a:cubicBezTo>
                          <a:pt x="88" y="498"/>
                          <a:pt x="0" y="860"/>
                          <a:pt x="232" y="1094"/>
                        </a:cubicBezTo>
                        <a:cubicBezTo>
                          <a:pt x="243" y="1105"/>
                          <a:pt x="255" y="1117"/>
                          <a:pt x="267" y="1127"/>
                        </a:cubicBezTo>
                        <a:cubicBezTo>
                          <a:pt x="346" y="1120"/>
                          <a:pt x="427" y="1116"/>
                          <a:pt x="511" y="1116"/>
                        </a:cubicBezTo>
                        <a:cubicBezTo>
                          <a:pt x="1355" y="1116"/>
                          <a:pt x="2389" y="1472"/>
                          <a:pt x="3070" y="2264"/>
                        </a:cubicBezTo>
                        <a:cubicBezTo>
                          <a:pt x="3076" y="2273"/>
                          <a:pt x="3083" y="2279"/>
                          <a:pt x="3090" y="2286"/>
                        </a:cubicBezTo>
                        <a:cubicBezTo>
                          <a:pt x="3164" y="2345"/>
                          <a:pt x="3247" y="2371"/>
                          <a:pt x="3332" y="2371"/>
                        </a:cubicBezTo>
                        <a:cubicBezTo>
                          <a:pt x="3640" y="2371"/>
                          <a:pt x="3962" y="2032"/>
                          <a:pt x="3911" y="1804"/>
                        </a:cubicBezTo>
                        <a:cubicBezTo>
                          <a:pt x="3899" y="1753"/>
                          <a:pt x="3884" y="1701"/>
                          <a:pt x="3864" y="1652"/>
                        </a:cubicBezTo>
                        <a:cubicBezTo>
                          <a:pt x="3638" y="1036"/>
                          <a:pt x="2845" y="329"/>
                          <a:pt x="1742" y="64"/>
                        </a:cubicBezTo>
                        <a:cubicBezTo>
                          <a:pt x="1585" y="25"/>
                          <a:pt x="1401" y="1"/>
                          <a:pt x="121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36"/>
                  <p:cNvSpPr/>
                  <p:nvPr/>
                </p:nvSpPr>
                <p:spPr>
                  <a:xfrm>
                    <a:off x="1284268" y="2024689"/>
                    <a:ext cx="208585" cy="3602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26" h="11789" extrusionOk="0">
                        <a:moveTo>
                          <a:pt x="161" y="1"/>
                        </a:moveTo>
                        <a:cubicBezTo>
                          <a:pt x="107" y="236"/>
                          <a:pt x="69" y="473"/>
                          <a:pt x="47" y="713"/>
                        </a:cubicBezTo>
                        <a:cubicBezTo>
                          <a:pt x="1" y="1211"/>
                          <a:pt x="57" y="1773"/>
                          <a:pt x="107" y="2415"/>
                        </a:cubicBezTo>
                        <a:cubicBezTo>
                          <a:pt x="864" y="2723"/>
                          <a:pt x="1833" y="2956"/>
                          <a:pt x="3034" y="2956"/>
                        </a:cubicBezTo>
                        <a:cubicBezTo>
                          <a:pt x="3039" y="2956"/>
                          <a:pt x="3043" y="2956"/>
                          <a:pt x="3047" y="2956"/>
                        </a:cubicBezTo>
                        <a:lnTo>
                          <a:pt x="3047" y="2956"/>
                        </a:lnTo>
                        <a:cubicBezTo>
                          <a:pt x="2670" y="3205"/>
                          <a:pt x="2289" y="3559"/>
                          <a:pt x="1906" y="4009"/>
                        </a:cubicBezTo>
                        <a:cubicBezTo>
                          <a:pt x="352" y="5847"/>
                          <a:pt x="1080" y="10599"/>
                          <a:pt x="1080" y="10599"/>
                        </a:cubicBezTo>
                        <a:cubicBezTo>
                          <a:pt x="1130" y="10660"/>
                          <a:pt x="1183" y="10717"/>
                          <a:pt x="1241" y="10770"/>
                        </a:cubicBezTo>
                        <a:cubicBezTo>
                          <a:pt x="1544" y="11059"/>
                          <a:pt x="2299" y="11624"/>
                          <a:pt x="3675" y="11771"/>
                        </a:cubicBezTo>
                        <a:cubicBezTo>
                          <a:pt x="3784" y="11783"/>
                          <a:pt x="3889" y="11789"/>
                          <a:pt x="3989" y="11789"/>
                        </a:cubicBezTo>
                        <a:cubicBezTo>
                          <a:pt x="4547" y="11789"/>
                          <a:pt x="4967" y="11618"/>
                          <a:pt x="5269" y="11419"/>
                        </a:cubicBezTo>
                        <a:cubicBezTo>
                          <a:pt x="5695" y="11135"/>
                          <a:pt x="5882" y="10793"/>
                          <a:pt x="5882" y="10793"/>
                        </a:cubicBezTo>
                        <a:cubicBezTo>
                          <a:pt x="5882" y="10793"/>
                          <a:pt x="6476" y="8574"/>
                          <a:pt x="6761" y="7409"/>
                        </a:cubicBezTo>
                        <a:cubicBezTo>
                          <a:pt x="6807" y="7218"/>
                          <a:pt x="6825" y="6988"/>
                          <a:pt x="6822" y="6731"/>
                        </a:cubicBezTo>
                        <a:cubicBezTo>
                          <a:pt x="6816" y="6274"/>
                          <a:pt x="6731" y="5735"/>
                          <a:pt x="6589" y="5200"/>
                        </a:cubicBezTo>
                        <a:cubicBezTo>
                          <a:pt x="6547" y="5048"/>
                          <a:pt x="6501" y="4895"/>
                          <a:pt x="6450" y="4745"/>
                        </a:cubicBezTo>
                        <a:cubicBezTo>
                          <a:pt x="6446" y="4736"/>
                          <a:pt x="6445" y="4726"/>
                          <a:pt x="6441" y="4716"/>
                        </a:cubicBezTo>
                        <a:cubicBezTo>
                          <a:pt x="6292" y="4283"/>
                          <a:pt x="6107" y="3874"/>
                          <a:pt x="5893" y="3536"/>
                        </a:cubicBezTo>
                        <a:cubicBezTo>
                          <a:pt x="5705" y="3239"/>
                          <a:pt x="5494" y="2998"/>
                          <a:pt x="5271" y="2850"/>
                        </a:cubicBezTo>
                        <a:cubicBezTo>
                          <a:pt x="5137" y="2763"/>
                          <a:pt x="4993" y="2690"/>
                          <a:pt x="4842" y="2635"/>
                        </a:cubicBezTo>
                        <a:cubicBezTo>
                          <a:pt x="4701" y="2177"/>
                          <a:pt x="4203" y="811"/>
                          <a:pt x="3206" y="715"/>
                        </a:cubicBezTo>
                        <a:cubicBezTo>
                          <a:pt x="3142" y="708"/>
                          <a:pt x="3077" y="701"/>
                          <a:pt x="3014" y="695"/>
                        </a:cubicBezTo>
                        <a:cubicBezTo>
                          <a:pt x="1337" y="519"/>
                          <a:pt x="618" y="238"/>
                          <a:pt x="161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36"/>
                  <p:cNvSpPr/>
                  <p:nvPr/>
                </p:nvSpPr>
                <p:spPr>
                  <a:xfrm>
                    <a:off x="1313877" y="2353817"/>
                    <a:ext cx="343650" cy="252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6" h="8264" extrusionOk="0">
                        <a:moveTo>
                          <a:pt x="270" y="0"/>
                        </a:moveTo>
                        <a:cubicBezTo>
                          <a:pt x="194" y="1229"/>
                          <a:pt x="0" y="3138"/>
                          <a:pt x="28" y="4070"/>
                        </a:cubicBezTo>
                        <a:cubicBezTo>
                          <a:pt x="28" y="4121"/>
                          <a:pt x="32" y="4171"/>
                          <a:pt x="35" y="4219"/>
                        </a:cubicBezTo>
                        <a:cubicBezTo>
                          <a:pt x="27" y="4929"/>
                          <a:pt x="93" y="5802"/>
                          <a:pt x="937" y="7211"/>
                        </a:cubicBezTo>
                        <a:cubicBezTo>
                          <a:pt x="1221" y="7683"/>
                          <a:pt x="1571" y="8264"/>
                          <a:pt x="2306" y="8264"/>
                        </a:cubicBezTo>
                        <a:cubicBezTo>
                          <a:pt x="2416" y="8264"/>
                          <a:pt x="2535" y="8251"/>
                          <a:pt x="2664" y="8222"/>
                        </a:cubicBezTo>
                        <a:cubicBezTo>
                          <a:pt x="2916" y="8168"/>
                          <a:pt x="3179" y="8097"/>
                          <a:pt x="3449" y="8009"/>
                        </a:cubicBezTo>
                        <a:cubicBezTo>
                          <a:pt x="4298" y="7736"/>
                          <a:pt x="5221" y="7300"/>
                          <a:pt x="6067" y="6674"/>
                        </a:cubicBezTo>
                        <a:cubicBezTo>
                          <a:pt x="6684" y="6217"/>
                          <a:pt x="7729" y="5484"/>
                          <a:pt x="8193" y="5237"/>
                        </a:cubicBezTo>
                        <a:cubicBezTo>
                          <a:pt x="8317" y="5171"/>
                          <a:pt x="8429" y="5116"/>
                          <a:pt x="8530" y="5072"/>
                        </a:cubicBezTo>
                        <a:cubicBezTo>
                          <a:pt x="9107" y="4813"/>
                          <a:pt x="9353" y="4856"/>
                          <a:pt x="9794" y="4782"/>
                        </a:cubicBezTo>
                        <a:cubicBezTo>
                          <a:pt x="9876" y="4767"/>
                          <a:pt x="9969" y="4749"/>
                          <a:pt x="10070" y="4722"/>
                        </a:cubicBezTo>
                        <a:cubicBezTo>
                          <a:pt x="11246" y="4423"/>
                          <a:pt x="11181" y="3522"/>
                          <a:pt x="11186" y="2383"/>
                        </a:cubicBezTo>
                        <a:cubicBezTo>
                          <a:pt x="11188" y="1970"/>
                          <a:pt x="11047" y="1937"/>
                          <a:pt x="10398" y="1558"/>
                        </a:cubicBezTo>
                        <a:cubicBezTo>
                          <a:pt x="10226" y="1456"/>
                          <a:pt x="10016" y="1330"/>
                          <a:pt x="9762" y="1164"/>
                        </a:cubicBezTo>
                        <a:cubicBezTo>
                          <a:pt x="9633" y="1079"/>
                          <a:pt x="9440" y="989"/>
                          <a:pt x="9252" y="989"/>
                        </a:cubicBezTo>
                        <a:cubicBezTo>
                          <a:pt x="9251" y="989"/>
                          <a:pt x="9249" y="989"/>
                          <a:pt x="9247" y="989"/>
                        </a:cubicBezTo>
                        <a:cubicBezTo>
                          <a:pt x="9047" y="992"/>
                          <a:pt x="8853" y="1100"/>
                          <a:pt x="8744" y="1432"/>
                        </a:cubicBezTo>
                        <a:cubicBezTo>
                          <a:pt x="8684" y="1615"/>
                          <a:pt x="8613" y="1793"/>
                          <a:pt x="8530" y="1966"/>
                        </a:cubicBezTo>
                        <a:cubicBezTo>
                          <a:pt x="8292" y="2462"/>
                          <a:pt x="8042" y="2696"/>
                          <a:pt x="7943" y="2783"/>
                        </a:cubicBezTo>
                        <a:cubicBezTo>
                          <a:pt x="7436" y="3237"/>
                          <a:pt x="5035" y="3803"/>
                          <a:pt x="3712" y="4053"/>
                        </a:cubicBezTo>
                        <a:cubicBezTo>
                          <a:pt x="4002" y="3081"/>
                          <a:pt x="4110" y="1904"/>
                          <a:pt x="4221" y="1111"/>
                        </a:cubicBezTo>
                        <a:cubicBezTo>
                          <a:pt x="4241" y="962"/>
                          <a:pt x="4267" y="807"/>
                          <a:pt x="4298" y="648"/>
                        </a:cubicBezTo>
                        <a:lnTo>
                          <a:pt x="4298" y="648"/>
                        </a:lnTo>
                        <a:cubicBezTo>
                          <a:pt x="3997" y="848"/>
                          <a:pt x="3577" y="1019"/>
                          <a:pt x="3019" y="1019"/>
                        </a:cubicBezTo>
                        <a:cubicBezTo>
                          <a:pt x="2918" y="1019"/>
                          <a:pt x="2813" y="1014"/>
                          <a:pt x="2704" y="1002"/>
                        </a:cubicBezTo>
                        <a:cubicBezTo>
                          <a:pt x="1328" y="853"/>
                          <a:pt x="573" y="288"/>
                          <a:pt x="270" y="0"/>
                        </a:cubicBezTo>
                        <a:close/>
                      </a:path>
                    </a:pathLst>
                  </a:custGeom>
                  <a:solidFill>
                    <a:srgbClr val="FFC4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42" name="Google Shape;1042;p36"/>
              <p:cNvGrpSpPr/>
              <p:nvPr/>
            </p:nvGrpSpPr>
            <p:grpSpPr>
              <a:xfrm>
                <a:off x="2638703" y="1606825"/>
                <a:ext cx="850012" cy="2141862"/>
                <a:chOff x="2705750" y="1606825"/>
                <a:chExt cx="850012" cy="2141862"/>
              </a:xfrm>
            </p:grpSpPr>
            <p:sp>
              <p:nvSpPr>
                <p:cNvPr id="1043" name="Google Shape;1043;p36"/>
                <p:cNvSpPr/>
                <p:nvPr/>
              </p:nvSpPr>
              <p:spPr>
                <a:xfrm>
                  <a:off x="2705750" y="1606825"/>
                  <a:ext cx="557937" cy="34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6" h="11646" extrusionOk="0">
                      <a:moveTo>
                        <a:pt x="16146" y="1"/>
                      </a:moveTo>
                      <a:lnTo>
                        <a:pt x="0" y="9398"/>
                      </a:lnTo>
                      <a:lnTo>
                        <a:pt x="2909" y="11645"/>
                      </a:lnTo>
                      <a:lnTo>
                        <a:pt x="5336" y="10210"/>
                      </a:lnTo>
                      <a:lnTo>
                        <a:pt x="19085" y="2271"/>
                      </a:lnTo>
                      <a:lnTo>
                        <a:pt x="19095" y="2266"/>
                      </a:lnTo>
                      <a:lnTo>
                        <a:pt x="161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6"/>
                <p:cNvSpPr/>
                <p:nvPr/>
              </p:nvSpPr>
              <p:spPr>
                <a:xfrm>
                  <a:off x="2705750" y="1947372"/>
                  <a:ext cx="183515" cy="2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1" h="7282" extrusionOk="0">
                      <a:moveTo>
                        <a:pt x="2916" y="0"/>
                      </a:moveTo>
                      <a:lnTo>
                        <a:pt x="0" y="1432"/>
                      </a:lnTo>
                      <a:lnTo>
                        <a:pt x="3729" y="7282"/>
                      </a:lnTo>
                      <a:lnTo>
                        <a:pt x="6280" y="5275"/>
                      </a:lnTo>
                      <a:lnTo>
                        <a:pt x="29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6"/>
                <p:cNvSpPr/>
                <p:nvPr/>
              </p:nvSpPr>
              <p:spPr>
                <a:xfrm>
                  <a:off x="3187048" y="1841570"/>
                  <a:ext cx="178577" cy="191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2" h="6547" extrusionOk="0">
                      <a:moveTo>
                        <a:pt x="5153" y="0"/>
                      </a:moveTo>
                      <a:lnTo>
                        <a:pt x="1" y="2975"/>
                      </a:lnTo>
                      <a:lnTo>
                        <a:pt x="1" y="5509"/>
                      </a:lnTo>
                      <a:cubicBezTo>
                        <a:pt x="489" y="5687"/>
                        <a:pt x="809" y="5987"/>
                        <a:pt x="809" y="6327"/>
                      </a:cubicBezTo>
                      <a:lnTo>
                        <a:pt x="809" y="6547"/>
                      </a:lnTo>
                      <a:lnTo>
                        <a:pt x="6112" y="3474"/>
                      </a:lnTo>
                      <a:lnTo>
                        <a:pt x="51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6"/>
                <p:cNvSpPr/>
                <p:nvPr/>
              </p:nvSpPr>
              <p:spPr>
                <a:xfrm>
                  <a:off x="2890094" y="1962273"/>
                  <a:ext cx="252176" cy="240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1" h="8218" extrusionOk="0">
                      <a:moveTo>
                        <a:pt x="8162" y="0"/>
                      </a:moveTo>
                      <a:lnTo>
                        <a:pt x="2398" y="3328"/>
                      </a:lnTo>
                      <a:lnTo>
                        <a:pt x="1" y="4745"/>
                      </a:lnTo>
                      <a:lnTo>
                        <a:pt x="966" y="8217"/>
                      </a:lnTo>
                      <a:lnTo>
                        <a:pt x="8630" y="3775"/>
                      </a:lnTo>
                      <a:lnTo>
                        <a:pt x="8630" y="3702"/>
                      </a:lnTo>
                      <a:cubicBezTo>
                        <a:pt x="7836" y="3590"/>
                        <a:pt x="7251" y="3206"/>
                        <a:pt x="7251" y="2747"/>
                      </a:cubicBezTo>
                      <a:lnTo>
                        <a:pt x="7251" y="2194"/>
                      </a:lnTo>
                      <a:cubicBezTo>
                        <a:pt x="7251" y="1833"/>
                        <a:pt x="7617" y="1515"/>
                        <a:pt x="8162" y="1343"/>
                      </a:cubicBezTo>
                      <a:lnTo>
                        <a:pt x="816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6"/>
                <p:cNvSpPr/>
                <p:nvPr/>
              </p:nvSpPr>
              <p:spPr>
                <a:xfrm>
                  <a:off x="2790749" y="1905121"/>
                  <a:ext cx="169432" cy="19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9" h="6722" extrusionOk="0">
                      <a:moveTo>
                        <a:pt x="2427" y="1"/>
                      </a:moveTo>
                      <a:lnTo>
                        <a:pt x="0" y="1436"/>
                      </a:lnTo>
                      <a:lnTo>
                        <a:pt x="7" y="1446"/>
                      </a:lnTo>
                      <a:lnTo>
                        <a:pt x="3371" y="6721"/>
                      </a:lnTo>
                      <a:lnTo>
                        <a:pt x="3401" y="6701"/>
                      </a:lnTo>
                      <a:lnTo>
                        <a:pt x="5798" y="5284"/>
                      </a:lnTo>
                      <a:lnTo>
                        <a:pt x="242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6"/>
                <p:cNvSpPr/>
                <p:nvPr/>
              </p:nvSpPr>
              <p:spPr>
                <a:xfrm>
                  <a:off x="2861663" y="1638323"/>
                  <a:ext cx="560538" cy="421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85" h="14416" extrusionOk="0">
                      <a:moveTo>
                        <a:pt x="15892" y="946"/>
                      </a:moveTo>
                      <a:lnTo>
                        <a:pt x="18420" y="4973"/>
                      </a:lnTo>
                      <a:lnTo>
                        <a:pt x="4491" y="13014"/>
                      </a:lnTo>
                      <a:lnTo>
                        <a:pt x="3898" y="13289"/>
                      </a:lnTo>
                      <a:lnTo>
                        <a:pt x="1409" y="9327"/>
                      </a:lnTo>
                      <a:lnTo>
                        <a:pt x="1964" y="8988"/>
                      </a:lnTo>
                      <a:lnTo>
                        <a:pt x="15892" y="946"/>
                      </a:lnTo>
                      <a:close/>
                      <a:moveTo>
                        <a:pt x="15816" y="1"/>
                      </a:moveTo>
                      <a:lnTo>
                        <a:pt x="13749" y="1193"/>
                      </a:lnTo>
                      <a:lnTo>
                        <a:pt x="0" y="9132"/>
                      </a:lnTo>
                      <a:lnTo>
                        <a:pt x="3371" y="14415"/>
                      </a:lnTo>
                      <a:lnTo>
                        <a:pt x="9135" y="11087"/>
                      </a:lnTo>
                      <a:lnTo>
                        <a:pt x="9135" y="11080"/>
                      </a:lnTo>
                      <a:lnTo>
                        <a:pt x="11137" y="9912"/>
                      </a:lnTo>
                      <a:lnTo>
                        <a:pt x="11137" y="9931"/>
                      </a:lnTo>
                      <a:lnTo>
                        <a:pt x="16289" y="6956"/>
                      </a:lnTo>
                      <a:lnTo>
                        <a:pt x="19185" y="5284"/>
                      </a:lnTo>
                      <a:lnTo>
                        <a:pt x="1581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6"/>
                <p:cNvSpPr/>
                <p:nvPr/>
              </p:nvSpPr>
              <p:spPr>
                <a:xfrm>
                  <a:off x="2902833" y="1900914"/>
                  <a:ext cx="90048" cy="125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" h="4303" extrusionOk="0">
                      <a:moveTo>
                        <a:pt x="555" y="1"/>
                      </a:moveTo>
                      <a:lnTo>
                        <a:pt x="0" y="340"/>
                      </a:lnTo>
                      <a:lnTo>
                        <a:pt x="2489" y="4302"/>
                      </a:lnTo>
                      <a:lnTo>
                        <a:pt x="3082" y="4027"/>
                      </a:lnTo>
                      <a:lnTo>
                        <a:pt x="55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6"/>
                <p:cNvSpPr/>
                <p:nvPr/>
              </p:nvSpPr>
              <p:spPr>
                <a:xfrm>
                  <a:off x="2919050" y="1665964"/>
                  <a:ext cx="480832" cy="352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57" h="12069" extrusionOk="0">
                      <a:moveTo>
                        <a:pt x="13928" y="0"/>
                      </a:moveTo>
                      <a:lnTo>
                        <a:pt x="0" y="8042"/>
                      </a:lnTo>
                      <a:lnTo>
                        <a:pt x="2527" y="12068"/>
                      </a:lnTo>
                      <a:lnTo>
                        <a:pt x="16456" y="4027"/>
                      </a:lnTo>
                      <a:lnTo>
                        <a:pt x="139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6"/>
                <p:cNvSpPr/>
                <p:nvPr/>
              </p:nvSpPr>
              <p:spPr>
                <a:xfrm>
                  <a:off x="2903447" y="3254627"/>
                  <a:ext cx="106118" cy="12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2" h="413" extrusionOk="0">
                      <a:moveTo>
                        <a:pt x="49" y="0"/>
                      </a:moveTo>
                      <a:lnTo>
                        <a:pt x="1" y="101"/>
                      </a:lnTo>
                      <a:lnTo>
                        <a:pt x="3556" y="412"/>
                      </a:lnTo>
                      <a:lnTo>
                        <a:pt x="3632" y="75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36"/>
                <p:cNvSpPr/>
                <p:nvPr/>
              </p:nvSpPr>
              <p:spPr>
                <a:xfrm>
                  <a:off x="3410896" y="3280748"/>
                  <a:ext cx="64045" cy="7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2" h="252" extrusionOk="0">
                      <a:moveTo>
                        <a:pt x="1" y="0"/>
                      </a:moveTo>
                      <a:lnTo>
                        <a:pt x="2191" y="252"/>
                      </a:lnTo>
                      <a:lnTo>
                        <a:pt x="2155" y="18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CB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36"/>
                <p:cNvSpPr/>
                <p:nvPr/>
              </p:nvSpPr>
              <p:spPr>
                <a:xfrm>
                  <a:off x="3038673" y="3257432"/>
                  <a:ext cx="77339" cy="1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640" extrusionOk="0">
                      <a:moveTo>
                        <a:pt x="93" y="0"/>
                      </a:moveTo>
                      <a:lnTo>
                        <a:pt x="1" y="409"/>
                      </a:lnTo>
                      <a:lnTo>
                        <a:pt x="2646" y="639"/>
                      </a:lnTo>
                      <a:cubicBezTo>
                        <a:pt x="2552" y="532"/>
                        <a:pt x="2499" y="414"/>
                        <a:pt x="2499" y="287"/>
                      </a:cubicBezTo>
                      <a:lnTo>
                        <a:pt x="2499" y="52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36"/>
                <p:cNvSpPr/>
                <p:nvPr/>
              </p:nvSpPr>
              <p:spPr>
                <a:xfrm>
                  <a:off x="2909700" y="3237358"/>
                  <a:ext cx="102349" cy="9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309" extrusionOk="0">
                      <a:moveTo>
                        <a:pt x="110" y="0"/>
                      </a:moveTo>
                      <a:lnTo>
                        <a:pt x="1" y="234"/>
                      </a:lnTo>
                      <a:lnTo>
                        <a:pt x="3499" y="308"/>
                      </a:lnTo>
                      <a:lnTo>
                        <a:pt x="3502" y="295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6"/>
                <p:cNvSpPr/>
                <p:nvPr/>
              </p:nvSpPr>
              <p:spPr>
                <a:xfrm>
                  <a:off x="2842262" y="3283495"/>
                  <a:ext cx="46865" cy="54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4" h="1874" extrusionOk="0">
                      <a:moveTo>
                        <a:pt x="539" y="1"/>
                      </a:moveTo>
                      <a:lnTo>
                        <a:pt x="539" y="1"/>
                      </a:lnTo>
                      <a:cubicBezTo>
                        <a:pt x="538" y="1"/>
                        <a:pt x="245" y="420"/>
                        <a:pt x="123" y="820"/>
                      </a:cubicBezTo>
                      <a:cubicBezTo>
                        <a:pt x="0" y="1221"/>
                        <a:pt x="15" y="1585"/>
                        <a:pt x="535" y="1800"/>
                      </a:cubicBezTo>
                      <a:cubicBezTo>
                        <a:pt x="656" y="1850"/>
                        <a:pt x="788" y="1873"/>
                        <a:pt x="918" y="1873"/>
                      </a:cubicBezTo>
                      <a:cubicBezTo>
                        <a:pt x="1184" y="1873"/>
                        <a:pt x="1445" y="1778"/>
                        <a:pt x="1603" y="1625"/>
                      </a:cubicBezTo>
                      <a:lnTo>
                        <a:pt x="1414" y="386"/>
                      </a:lnTo>
                      <a:cubicBezTo>
                        <a:pt x="1354" y="407"/>
                        <a:pt x="1281" y="418"/>
                        <a:pt x="1202" y="418"/>
                      </a:cubicBezTo>
                      <a:cubicBezTo>
                        <a:pt x="1137" y="418"/>
                        <a:pt x="1068" y="410"/>
                        <a:pt x="997" y="395"/>
                      </a:cubicBezTo>
                      <a:cubicBezTo>
                        <a:pt x="709" y="328"/>
                        <a:pt x="504" y="153"/>
                        <a:pt x="5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6"/>
                <p:cNvSpPr/>
                <p:nvPr/>
              </p:nvSpPr>
              <p:spPr>
                <a:xfrm>
                  <a:off x="2876361" y="3248052"/>
                  <a:ext cx="67522" cy="357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12234" extrusionOk="0">
                      <a:moveTo>
                        <a:pt x="417" y="0"/>
                      </a:moveTo>
                      <a:cubicBezTo>
                        <a:pt x="378" y="0"/>
                        <a:pt x="339" y="7"/>
                        <a:pt x="300" y="20"/>
                      </a:cubicBezTo>
                      <a:cubicBezTo>
                        <a:pt x="102" y="86"/>
                        <a:pt x="1" y="306"/>
                        <a:pt x="80" y="500"/>
                      </a:cubicBezTo>
                      <a:lnTo>
                        <a:pt x="247" y="1598"/>
                      </a:lnTo>
                      <a:lnTo>
                        <a:pt x="436" y="2836"/>
                      </a:lnTo>
                      <a:lnTo>
                        <a:pt x="1873" y="12234"/>
                      </a:lnTo>
                      <a:lnTo>
                        <a:pt x="2310" y="10290"/>
                      </a:lnTo>
                      <a:lnTo>
                        <a:pt x="817" y="566"/>
                      </a:lnTo>
                      <a:lnTo>
                        <a:pt x="772" y="270"/>
                      </a:lnTo>
                      <a:lnTo>
                        <a:pt x="766" y="270"/>
                      </a:lnTo>
                      <a:cubicBezTo>
                        <a:pt x="723" y="107"/>
                        <a:pt x="576" y="0"/>
                        <a:pt x="4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6"/>
                <p:cNvSpPr/>
                <p:nvPr/>
              </p:nvSpPr>
              <p:spPr>
                <a:xfrm>
                  <a:off x="2953587" y="3267629"/>
                  <a:ext cx="542949" cy="379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3" h="13003" extrusionOk="0">
                      <a:moveTo>
                        <a:pt x="8563" y="1"/>
                      </a:moveTo>
                      <a:cubicBezTo>
                        <a:pt x="8535" y="199"/>
                        <a:pt x="8376" y="380"/>
                        <a:pt x="8133" y="515"/>
                      </a:cubicBezTo>
                      <a:lnTo>
                        <a:pt x="18210" y="1395"/>
                      </a:lnTo>
                      <a:lnTo>
                        <a:pt x="217" y="12039"/>
                      </a:lnTo>
                      <a:lnTo>
                        <a:pt x="0" y="13003"/>
                      </a:lnTo>
                      <a:lnTo>
                        <a:pt x="18582" y="2009"/>
                      </a:lnTo>
                      <a:lnTo>
                        <a:pt x="18061" y="1088"/>
                      </a:lnTo>
                      <a:lnTo>
                        <a:pt x="85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36"/>
                <p:cNvSpPr/>
                <p:nvPr/>
              </p:nvSpPr>
              <p:spPr>
                <a:xfrm>
                  <a:off x="2895441" y="3693933"/>
                  <a:ext cx="51686" cy="54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9" h="1874" extrusionOk="0">
                      <a:moveTo>
                        <a:pt x="540" y="1"/>
                      </a:moveTo>
                      <a:cubicBezTo>
                        <a:pt x="540" y="1"/>
                        <a:pt x="247" y="419"/>
                        <a:pt x="124" y="820"/>
                      </a:cubicBezTo>
                      <a:cubicBezTo>
                        <a:pt x="0" y="1221"/>
                        <a:pt x="17" y="1585"/>
                        <a:pt x="535" y="1800"/>
                      </a:cubicBezTo>
                      <a:cubicBezTo>
                        <a:pt x="656" y="1850"/>
                        <a:pt x="788" y="1873"/>
                        <a:pt x="919" y="1873"/>
                      </a:cubicBezTo>
                      <a:cubicBezTo>
                        <a:pt x="1349" y="1873"/>
                        <a:pt x="1768" y="1625"/>
                        <a:pt x="1757" y="1284"/>
                      </a:cubicBezTo>
                      <a:cubicBezTo>
                        <a:pt x="1742" y="837"/>
                        <a:pt x="1581" y="236"/>
                        <a:pt x="1581" y="236"/>
                      </a:cubicBezTo>
                      <a:cubicBezTo>
                        <a:pt x="1555" y="349"/>
                        <a:pt x="1402" y="418"/>
                        <a:pt x="1204" y="418"/>
                      </a:cubicBezTo>
                      <a:cubicBezTo>
                        <a:pt x="1139" y="418"/>
                        <a:pt x="1069" y="411"/>
                        <a:pt x="997" y="395"/>
                      </a:cubicBezTo>
                      <a:cubicBezTo>
                        <a:pt x="710" y="328"/>
                        <a:pt x="505" y="153"/>
                        <a:pt x="5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36"/>
                <p:cNvSpPr/>
                <p:nvPr/>
              </p:nvSpPr>
              <p:spPr>
                <a:xfrm>
                  <a:off x="2857018" y="2755655"/>
                  <a:ext cx="316396" cy="950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9" h="32529" extrusionOk="0">
                      <a:moveTo>
                        <a:pt x="8627" y="2019"/>
                      </a:moveTo>
                      <a:lnTo>
                        <a:pt x="5305" y="16781"/>
                      </a:lnTo>
                      <a:lnTo>
                        <a:pt x="5302" y="16792"/>
                      </a:lnTo>
                      <a:lnTo>
                        <a:pt x="1804" y="16721"/>
                      </a:lnTo>
                      <a:lnTo>
                        <a:pt x="1913" y="16486"/>
                      </a:lnTo>
                      <a:lnTo>
                        <a:pt x="8627" y="2019"/>
                      </a:lnTo>
                      <a:close/>
                      <a:moveTo>
                        <a:pt x="8415" y="0"/>
                      </a:moveTo>
                      <a:lnTo>
                        <a:pt x="39" y="18047"/>
                      </a:lnTo>
                      <a:lnTo>
                        <a:pt x="40" y="18047"/>
                      </a:lnTo>
                      <a:cubicBezTo>
                        <a:pt x="37" y="18054"/>
                        <a:pt x="35" y="18059"/>
                        <a:pt x="35" y="18064"/>
                      </a:cubicBezTo>
                      <a:cubicBezTo>
                        <a:pt x="0" y="18218"/>
                        <a:pt x="206" y="18393"/>
                        <a:pt x="492" y="18458"/>
                      </a:cubicBezTo>
                      <a:cubicBezTo>
                        <a:pt x="564" y="18474"/>
                        <a:pt x="635" y="18481"/>
                        <a:pt x="701" y="18481"/>
                      </a:cubicBezTo>
                      <a:cubicBezTo>
                        <a:pt x="780" y="18481"/>
                        <a:pt x="852" y="18471"/>
                        <a:pt x="911" y="18450"/>
                      </a:cubicBezTo>
                      <a:lnTo>
                        <a:pt x="742" y="17352"/>
                      </a:lnTo>
                      <a:cubicBezTo>
                        <a:pt x="726" y="17309"/>
                        <a:pt x="716" y="17263"/>
                        <a:pt x="716" y="17216"/>
                      </a:cubicBezTo>
                      <a:cubicBezTo>
                        <a:pt x="716" y="17034"/>
                        <a:pt x="850" y="16880"/>
                        <a:pt x="1032" y="16855"/>
                      </a:cubicBezTo>
                      <a:cubicBezTo>
                        <a:pt x="1048" y="16853"/>
                        <a:pt x="1063" y="16852"/>
                        <a:pt x="1078" y="16852"/>
                      </a:cubicBezTo>
                      <a:cubicBezTo>
                        <a:pt x="1241" y="16852"/>
                        <a:pt x="1387" y="16962"/>
                        <a:pt x="1429" y="17122"/>
                      </a:cubicBezTo>
                      <a:lnTo>
                        <a:pt x="1434" y="17122"/>
                      </a:lnTo>
                      <a:lnTo>
                        <a:pt x="1481" y="17418"/>
                      </a:lnTo>
                      <a:lnTo>
                        <a:pt x="1592" y="17178"/>
                      </a:lnTo>
                      <a:lnTo>
                        <a:pt x="1640" y="17077"/>
                      </a:lnTo>
                      <a:lnTo>
                        <a:pt x="5221" y="17152"/>
                      </a:lnTo>
                      <a:lnTo>
                        <a:pt x="5145" y="17489"/>
                      </a:lnTo>
                      <a:lnTo>
                        <a:pt x="2972" y="27144"/>
                      </a:lnTo>
                      <a:lnTo>
                        <a:pt x="2535" y="29088"/>
                      </a:lnTo>
                      <a:lnTo>
                        <a:pt x="1858" y="32094"/>
                      </a:lnTo>
                      <a:lnTo>
                        <a:pt x="1860" y="32094"/>
                      </a:lnTo>
                      <a:cubicBezTo>
                        <a:pt x="1858" y="32099"/>
                        <a:pt x="1856" y="32106"/>
                        <a:pt x="1855" y="32111"/>
                      </a:cubicBezTo>
                      <a:cubicBezTo>
                        <a:pt x="1820" y="32265"/>
                        <a:pt x="2025" y="32440"/>
                        <a:pt x="2312" y="32505"/>
                      </a:cubicBezTo>
                      <a:cubicBezTo>
                        <a:pt x="2384" y="32521"/>
                        <a:pt x="2454" y="32529"/>
                        <a:pt x="2520" y="32529"/>
                      </a:cubicBezTo>
                      <a:cubicBezTo>
                        <a:pt x="2716" y="32529"/>
                        <a:pt x="2870" y="32460"/>
                        <a:pt x="2895" y="32344"/>
                      </a:cubicBezTo>
                      <a:cubicBezTo>
                        <a:pt x="2896" y="32339"/>
                        <a:pt x="2896" y="32333"/>
                        <a:pt x="2898" y="32328"/>
                      </a:cubicBezTo>
                      <a:lnTo>
                        <a:pt x="2900" y="32328"/>
                      </a:lnTo>
                      <a:lnTo>
                        <a:pt x="3305" y="30523"/>
                      </a:lnTo>
                      <a:lnTo>
                        <a:pt x="3522" y="29559"/>
                      </a:lnTo>
                      <a:lnTo>
                        <a:pt x="3665" y="28932"/>
                      </a:lnTo>
                      <a:lnTo>
                        <a:pt x="9690" y="18235"/>
                      </a:lnTo>
                      <a:cubicBezTo>
                        <a:pt x="9569" y="18208"/>
                        <a:pt x="9451" y="18172"/>
                        <a:pt x="9337" y="18127"/>
                      </a:cubicBezTo>
                      <a:lnTo>
                        <a:pt x="3938" y="27712"/>
                      </a:lnTo>
                      <a:lnTo>
                        <a:pt x="3938" y="27712"/>
                      </a:lnTo>
                      <a:lnTo>
                        <a:pt x="6218" y="17582"/>
                      </a:lnTo>
                      <a:lnTo>
                        <a:pt x="6310" y="17173"/>
                      </a:lnTo>
                      <a:lnTo>
                        <a:pt x="8716" y="17225"/>
                      </a:lnTo>
                      <a:lnTo>
                        <a:pt x="8716" y="16865"/>
                      </a:lnTo>
                      <a:lnTo>
                        <a:pt x="6390" y="16816"/>
                      </a:lnTo>
                      <a:lnTo>
                        <a:pt x="9762" y="1840"/>
                      </a:lnTo>
                      <a:lnTo>
                        <a:pt x="9762" y="15128"/>
                      </a:lnTo>
                      <a:lnTo>
                        <a:pt x="9762" y="16764"/>
                      </a:lnTo>
                      <a:lnTo>
                        <a:pt x="9764" y="16764"/>
                      </a:lnTo>
                      <a:cubicBezTo>
                        <a:pt x="9762" y="16771"/>
                        <a:pt x="9762" y="16778"/>
                        <a:pt x="9762" y="16786"/>
                      </a:cubicBezTo>
                      <a:cubicBezTo>
                        <a:pt x="9762" y="16941"/>
                        <a:pt x="10001" y="17069"/>
                        <a:pt x="10296" y="17069"/>
                      </a:cubicBezTo>
                      <a:cubicBezTo>
                        <a:pt x="10590" y="17069"/>
                        <a:pt x="10829" y="16941"/>
                        <a:pt x="10829" y="16786"/>
                      </a:cubicBezTo>
                      <a:cubicBezTo>
                        <a:pt x="10829" y="16778"/>
                        <a:pt x="10829" y="16771"/>
                        <a:pt x="10827" y="16764"/>
                      </a:cubicBezTo>
                      <a:lnTo>
                        <a:pt x="10829" y="16764"/>
                      </a:lnTo>
                      <a:lnTo>
                        <a:pt x="10829" y="762"/>
                      </a:lnTo>
                      <a:cubicBezTo>
                        <a:pt x="10645" y="794"/>
                        <a:pt x="10458" y="812"/>
                        <a:pt x="10269" y="812"/>
                      </a:cubicBezTo>
                      <a:cubicBezTo>
                        <a:pt x="10261" y="812"/>
                        <a:pt x="10253" y="812"/>
                        <a:pt x="10244" y="812"/>
                      </a:cubicBezTo>
                      <a:cubicBezTo>
                        <a:pt x="9332" y="812"/>
                        <a:pt x="8572" y="462"/>
                        <a:pt x="84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36"/>
                <p:cNvSpPr/>
                <p:nvPr/>
              </p:nvSpPr>
              <p:spPr>
                <a:xfrm>
                  <a:off x="3504134" y="3342751"/>
                  <a:ext cx="51627" cy="54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872" extrusionOk="0">
                      <a:moveTo>
                        <a:pt x="1229" y="1"/>
                      </a:moveTo>
                      <a:lnTo>
                        <a:pt x="1229" y="1"/>
                      </a:lnTo>
                      <a:cubicBezTo>
                        <a:pt x="1263" y="153"/>
                        <a:pt x="1058" y="329"/>
                        <a:pt x="770" y="393"/>
                      </a:cubicBezTo>
                      <a:cubicBezTo>
                        <a:pt x="698" y="409"/>
                        <a:pt x="628" y="417"/>
                        <a:pt x="563" y="417"/>
                      </a:cubicBezTo>
                      <a:cubicBezTo>
                        <a:pt x="367" y="417"/>
                        <a:pt x="213" y="348"/>
                        <a:pt x="187" y="234"/>
                      </a:cubicBezTo>
                      <a:cubicBezTo>
                        <a:pt x="187" y="234"/>
                        <a:pt x="27" y="834"/>
                        <a:pt x="12" y="1281"/>
                      </a:cubicBezTo>
                      <a:cubicBezTo>
                        <a:pt x="0" y="1624"/>
                        <a:pt x="419" y="1872"/>
                        <a:pt x="850" y="1872"/>
                      </a:cubicBezTo>
                      <a:cubicBezTo>
                        <a:pt x="981" y="1872"/>
                        <a:pt x="1112" y="1849"/>
                        <a:pt x="1234" y="1799"/>
                      </a:cubicBezTo>
                      <a:cubicBezTo>
                        <a:pt x="1753" y="1582"/>
                        <a:pt x="1767" y="1219"/>
                        <a:pt x="1644" y="820"/>
                      </a:cubicBezTo>
                      <a:cubicBezTo>
                        <a:pt x="1522" y="420"/>
                        <a:pt x="1229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36"/>
                <p:cNvSpPr/>
                <p:nvPr/>
              </p:nvSpPr>
              <p:spPr>
                <a:xfrm>
                  <a:off x="3183951" y="2758518"/>
                  <a:ext cx="357096" cy="596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22" h="20413" extrusionOk="0">
                      <a:moveTo>
                        <a:pt x="842" y="0"/>
                      </a:moveTo>
                      <a:cubicBezTo>
                        <a:pt x="709" y="245"/>
                        <a:pt x="403" y="450"/>
                        <a:pt x="1" y="578"/>
                      </a:cubicBezTo>
                      <a:lnTo>
                        <a:pt x="9922" y="18062"/>
                      </a:lnTo>
                      <a:lnTo>
                        <a:pt x="9958" y="18123"/>
                      </a:lnTo>
                      <a:lnTo>
                        <a:pt x="7768" y="17873"/>
                      </a:lnTo>
                      <a:lnTo>
                        <a:pt x="684" y="17064"/>
                      </a:lnTo>
                      <a:lnTo>
                        <a:pt x="684" y="17362"/>
                      </a:lnTo>
                      <a:cubicBezTo>
                        <a:pt x="684" y="17382"/>
                        <a:pt x="683" y="17403"/>
                        <a:pt x="679" y="17423"/>
                      </a:cubicBezTo>
                      <a:lnTo>
                        <a:pt x="10178" y="18511"/>
                      </a:lnTo>
                      <a:lnTo>
                        <a:pt x="10700" y="19431"/>
                      </a:lnTo>
                      <a:lnTo>
                        <a:pt x="11142" y="20211"/>
                      </a:lnTo>
                      <a:lnTo>
                        <a:pt x="11143" y="20211"/>
                      </a:lnTo>
                      <a:cubicBezTo>
                        <a:pt x="11143" y="20218"/>
                        <a:pt x="11145" y="20223"/>
                        <a:pt x="11147" y="20229"/>
                      </a:cubicBezTo>
                      <a:cubicBezTo>
                        <a:pt x="11172" y="20343"/>
                        <a:pt x="11325" y="20412"/>
                        <a:pt x="11521" y="20412"/>
                      </a:cubicBezTo>
                      <a:cubicBezTo>
                        <a:pt x="11586" y="20412"/>
                        <a:pt x="11656" y="20404"/>
                        <a:pt x="11728" y="20388"/>
                      </a:cubicBezTo>
                      <a:cubicBezTo>
                        <a:pt x="12016" y="20324"/>
                        <a:pt x="12221" y="20148"/>
                        <a:pt x="12187" y="19996"/>
                      </a:cubicBezTo>
                      <a:cubicBezTo>
                        <a:pt x="12185" y="19989"/>
                        <a:pt x="12183" y="19984"/>
                        <a:pt x="12182" y="19979"/>
                      </a:cubicBezTo>
                      <a:lnTo>
                        <a:pt x="12183" y="19979"/>
                      </a:lnTo>
                      <a:lnTo>
                        <a:pt x="12178" y="19971"/>
                      </a:lnTo>
                      <a:cubicBezTo>
                        <a:pt x="12173" y="19959"/>
                        <a:pt x="12167" y="19948"/>
                        <a:pt x="12158" y="19936"/>
                      </a:cubicBezTo>
                      <a:lnTo>
                        <a:pt x="8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36"/>
                <p:cNvSpPr/>
                <p:nvPr/>
              </p:nvSpPr>
              <p:spPr>
                <a:xfrm>
                  <a:off x="3133898" y="3332349"/>
                  <a:ext cx="47800" cy="57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" h="1983" extrusionOk="0">
                      <a:moveTo>
                        <a:pt x="0" y="1"/>
                      </a:moveTo>
                      <a:lnTo>
                        <a:pt x="0" y="1547"/>
                      </a:lnTo>
                      <a:cubicBezTo>
                        <a:pt x="0" y="1787"/>
                        <a:pt x="366" y="1983"/>
                        <a:pt x="818" y="1983"/>
                      </a:cubicBezTo>
                      <a:cubicBezTo>
                        <a:pt x="1270" y="1983"/>
                        <a:pt x="1636" y="1787"/>
                        <a:pt x="1636" y="1547"/>
                      </a:cubicBezTo>
                      <a:lnTo>
                        <a:pt x="1636" y="1"/>
                      </a:lnTo>
                      <a:cubicBezTo>
                        <a:pt x="1636" y="241"/>
                        <a:pt x="1270" y="435"/>
                        <a:pt x="818" y="435"/>
                      </a:cubicBezTo>
                      <a:cubicBezTo>
                        <a:pt x="366" y="435"/>
                        <a:pt x="0" y="24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36"/>
                <p:cNvSpPr/>
                <p:nvPr/>
              </p:nvSpPr>
              <p:spPr>
                <a:xfrm>
                  <a:off x="3133898" y="3322736"/>
                  <a:ext cx="47800" cy="22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" h="764" extrusionOk="0">
                      <a:moveTo>
                        <a:pt x="285" y="0"/>
                      </a:moveTo>
                      <a:cubicBezTo>
                        <a:pt x="111" y="80"/>
                        <a:pt x="0" y="197"/>
                        <a:pt x="0" y="330"/>
                      </a:cubicBezTo>
                      <a:cubicBezTo>
                        <a:pt x="0" y="570"/>
                        <a:pt x="366" y="764"/>
                        <a:pt x="818" y="764"/>
                      </a:cubicBezTo>
                      <a:cubicBezTo>
                        <a:pt x="1270" y="764"/>
                        <a:pt x="1636" y="570"/>
                        <a:pt x="1636" y="330"/>
                      </a:cubicBezTo>
                      <a:cubicBezTo>
                        <a:pt x="1636" y="197"/>
                        <a:pt x="1527" y="80"/>
                        <a:pt x="1351" y="0"/>
                      </a:cubicBezTo>
                      <a:lnTo>
                        <a:pt x="1351" y="0"/>
                      </a:lnTo>
                      <a:lnTo>
                        <a:pt x="1353" y="330"/>
                      </a:lnTo>
                      <a:cubicBezTo>
                        <a:pt x="1353" y="486"/>
                        <a:pt x="1113" y="613"/>
                        <a:pt x="818" y="613"/>
                      </a:cubicBezTo>
                      <a:cubicBezTo>
                        <a:pt x="523" y="613"/>
                        <a:pt x="285" y="486"/>
                        <a:pt x="285" y="330"/>
                      </a:cubicBezTo>
                      <a:lnTo>
                        <a:pt x="285" y="328"/>
                      </a:ln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36"/>
                <p:cNvSpPr/>
                <p:nvPr/>
              </p:nvSpPr>
              <p:spPr>
                <a:xfrm>
                  <a:off x="3142197" y="2070003"/>
                  <a:ext cx="31234" cy="4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1431" extrusionOk="0">
                      <a:moveTo>
                        <a:pt x="1069" y="0"/>
                      </a:moveTo>
                      <a:cubicBezTo>
                        <a:pt x="875" y="33"/>
                        <a:pt x="679" y="50"/>
                        <a:pt x="484" y="50"/>
                      </a:cubicBezTo>
                      <a:cubicBezTo>
                        <a:pt x="322" y="50"/>
                        <a:pt x="161" y="38"/>
                        <a:pt x="1" y="15"/>
                      </a:cubicBezTo>
                      <a:lnTo>
                        <a:pt x="1" y="1431"/>
                      </a:lnTo>
                      <a:cubicBezTo>
                        <a:pt x="2" y="1274"/>
                        <a:pt x="239" y="1146"/>
                        <a:pt x="534" y="1146"/>
                      </a:cubicBezTo>
                      <a:cubicBezTo>
                        <a:pt x="829" y="1146"/>
                        <a:pt x="1069" y="1274"/>
                        <a:pt x="1069" y="1431"/>
                      </a:cubicBezTo>
                      <a:lnTo>
                        <a:pt x="106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36"/>
                <p:cNvSpPr/>
                <p:nvPr/>
              </p:nvSpPr>
              <p:spPr>
                <a:xfrm>
                  <a:off x="3142197" y="2111787"/>
                  <a:ext cx="31234" cy="419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14350" extrusionOk="0">
                      <a:moveTo>
                        <a:pt x="1" y="1"/>
                      </a:moveTo>
                      <a:lnTo>
                        <a:pt x="1" y="14066"/>
                      </a:lnTo>
                      <a:cubicBezTo>
                        <a:pt x="2" y="14223"/>
                        <a:pt x="241" y="14349"/>
                        <a:pt x="534" y="14349"/>
                      </a:cubicBezTo>
                      <a:cubicBezTo>
                        <a:pt x="829" y="14349"/>
                        <a:pt x="1069" y="14222"/>
                        <a:pt x="1069" y="14066"/>
                      </a:cubicBezTo>
                      <a:lnTo>
                        <a:pt x="1069" y="1"/>
                      </a:lnTo>
                      <a:cubicBezTo>
                        <a:pt x="1069" y="156"/>
                        <a:pt x="829" y="284"/>
                        <a:pt x="534" y="284"/>
                      </a:cubicBezTo>
                      <a:cubicBezTo>
                        <a:pt x="239" y="284"/>
                        <a:pt x="1" y="15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36"/>
                <p:cNvSpPr/>
                <p:nvPr/>
              </p:nvSpPr>
              <p:spPr>
                <a:xfrm>
                  <a:off x="3142255" y="3288871"/>
                  <a:ext cx="31175" cy="51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" h="1772" extrusionOk="0">
                      <a:moveTo>
                        <a:pt x="0" y="0"/>
                      </a:moveTo>
                      <a:lnTo>
                        <a:pt x="0" y="1487"/>
                      </a:lnTo>
                      <a:lnTo>
                        <a:pt x="0" y="1489"/>
                      </a:lnTo>
                      <a:cubicBezTo>
                        <a:pt x="0" y="1645"/>
                        <a:pt x="239" y="1772"/>
                        <a:pt x="534" y="1772"/>
                      </a:cubicBezTo>
                      <a:cubicBezTo>
                        <a:pt x="828" y="1772"/>
                        <a:pt x="1067" y="1645"/>
                        <a:pt x="1067" y="1489"/>
                      </a:cubicBezTo>
                      <a:lnTo>
                        <a:pt x="1067" y="0"/>
                      </a:lnTo>
                      <a:cubicBezTo>
                        <a:pt x="890" y="33"/>
                        <a:pt x="712" y="49"/>
                        <a:pt x="534" y="49"/>
                      </a:cubicBezTo>
                      <a:cubicBezTo>
                        <a:pt x="355" y="49"/>
                        <a:pt x="177" y="33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36"/>
                <p:cNvSpPr/>
                <p:nvPr/>
              </p:nvSpPr>
              <p:spPr>
                <a:xfrm>
                  <a:off x="3101962" y="2621306"/>
                  <a:ext cx="108718" cy="55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1892" extrusionOk="0">
                      <a:moveTo>
                        <a:pt x="1093" y="1"/>
                      </a:moveTo>
                      <a:cubicBezTo>
                        <a:pt x="449" y="155"/>
                        <a:pt x="0" y="501"/>
                        <a:pt x="0" y="901"/>
                      </a:cubicBezTo>
                      <a:cubicBezTo>
                        <a:pt x="0" y="1448"/>
                        <a:pt x="833" y="1891"/>
                        <a:pt x="1861" y="1891"/>
                      </a:cubicBezTo>
                      <a:cubicBezTo>
                        <a:pt x="2888" y="1891"/>
                        <a:pt x="3721" y="1448"/>
                        <a:pt x="3721" y="901"/>
                      </a:cubicBezTo>
                      <a:cubicBezTo>
                        <a:pt x="3721" y="522"/>
                        <a:pt x="3320" y="193"/>
                        <a:pt x="2729" y="27"/>
                      </a:cubicBezTo>
                      <a:lnTo>
                        <a:pt x="2729" y="585"/>
                      </a:lnTo>
                      <a:cubicBezTo>
                        <a:pt x="2729" y="825"/>
                        <a:pt x="2363" y="1020"/>
                        <a:pt x="1911" y="1020"/>
                      </a:cubicBezTo>
                      <a:cubicBezTo>
                        <a:pt x="1459" y="1020"/>
                        <a:pt x="1093" y="825"/>
                        <a:pt x="1093" y="585"/>
                      </a:cubicBezTo>
                      <a:lnTo>
                        <a:pt x="109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36"/>
                <p:cNvSpPr/>
                <p:nvPr/>
              </p:nvSpPr>
              <p:spPr>
                <a:xfrm>
                  <a:off x="3101962" y="2026350"/>
                  <a:ext cx="108718" cy="45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1543" extrusionOk="0">
                      <a:moveTo>
                        <a:pt x="3721" y="1"/>
                      </a:moveTo>
                      <a:cubicBezTo>
                        <a:pt x="3721" y="547"/>
                        <a:pt x="2888" y="991"/>
                        <a:pt x="1861" y="991"/>
                      </a:cubicBezTo>
                      <a:cubicBezTo>
                        <a:pt x="833" y="991"/>
                        <a:pt x="0" y="547"/>
                        <a:pt x="0" y="3"/>
                      </a:cubicBezTo>
                      <a:lnTo>
                        <a:pt x="0" y="554"/>
                      </a:lnTo>
                      <a:cubicBezTo>
                        <a:pt x="0" y="1011"/>
                        <a:pt x="585" y="1397"/>
                        <a:pt x="1378" y="1509"/>
                      </a:cubicBezTo>
                      <a:cubicBezTo>
                        <a:pt x="1538" y="1532"/>
                        <a:pt x="1699" y="1543"/>
                        <a:pt x="1860" y="1543"/>
                      </a:cubicBezTo>
                      <a:cubicBezTo>
                        <a:pt x="2056" y="1543"/>
                        <a:pt x="2252" y="1526"/>
                        <a:pt x="2446" y="1493"/>
                      </a:cubicBezTo>
                      <a:cubicBezTo>
                        <a:pt x="3186" y="1364"/>
                        <a:pt x="3721" y="993"/>
                        <a:pt x="3721" y="554"/>
                      </a:cubicBezTo>
                      <a:lnTo>
                        <a:pt x="372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9" name="Google Shape;1069;p36"/>
                <p:cNvSpPr/>
                <p:nvPr/>
              </p:nvSpPr>
              <p:spPr>
                <a:xfrm>
                  <a:off x="3101962" y="2001485"/>
                  <a:ext cx="108718" cy="53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1842" extrusionOk="0">
                      <a:moveTo>
                        <a:pt x="911" y="1"/>
                      </a:moveTo>
                      <a:cubicBezTo>
                        <a:pt x="366" y="175"/>
                        <a:pt x="0" y="491"/>
                        <a:pt x="0" y="854"/>
                      </a:cubicBezTo>
                      <a:cubicBezTo>
                        <a:pt x="0" y="1398"/>
                        <a:pt x="833" y="1842"/>
                        <a:pt x="1861" y="1842"/>
                      </a:cubicBezTo>
                      <a:cubicBezTo>
                        <a:pt x="2888" y="1842"/>
                        <a:pt x="3721" y="1398"/>
                        <a:pt x="3721" y="854"/>
                      </a:cubicBezTo>
                      <a:cubicBezTo>
                        <a:pt x="3721" y="514"/>
                        <a:pt x="3401" y="214"/>
                        <a:pt x="2913" y="36"/>
                      </a:cubicBezTo>
                      <a:lnTo>
                        <a:pt x="2913" y="766"/>
                      </a:lnTo>
                      <a:cubicBezTo>
                        <a:pt x="2913" y="1061"/>
                        <a:pt x="2464" y="1297"/>
                        <a:pt x="1911" y="1297"/>
                      </a:cubicBezTo>
                      <a:cubicBezTo>
                        <a:pt x="1358" y="1297"/>
                        <a:pt x="911" y="1061"/>
                        <a:pt x="911" y="766"/>
                      </a:cubicBezTo>
                      <a:lnTo>
                        <a:pt x="9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0" name="Google Shape;1070;p36"/>
                <p:cNvSpPr/>
                <p:nvPr/>
              </p:nvSpPr>
              <p:spPr>
                <a:xfrm>
                  <a:off x="3142197" y="2103488"/>
                  <a:ext cx="31234" cy="16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568" extrusionOk="0">
                      <a:moveTo>
                        <a:pt x="534" y="0"/>
                      </a:moveTo>
                      <a:cubicBezTo>
                        <a:pt x="239" y="0"/>
                        <a:pt x="1" y="128"/>
                        <a:pt x="1" y="285"/>
                      </a:cubicBezTo>
                      <a:cubicBezTo>
                        <a:pt x="1" y="440"/>
                        <a:pt x="239" y="568"/>
                        <a:pt x="534" y="568"/>
                      </a:cubicBezTo>
                      <a:cubicBezTo>
                        <a:pt x="829" y="568"/>
                        <a:pt x="1069" y="440"/>
                        <a:pt x="1069" y="285"/>
                      </a:cubicBezTo>
                      <a:cubicBezTo>
                        <a:pt x="1069" y="128"/>
                        <a:pt x="829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36"/>
                <p:cNvSpPr/>
                <p:nvPr/>
              </p:nvSpPr>
              <p:spPr>
                <a:xfrm>
                  <a:off x="3101962" y="2647662"/>
                  <a:ext cx="108718" cy="131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1" h="4508" extrusionOk="0">
                      <a:moveTo>
                        <a:pt x="0" y="1"/>
                      </a:moveTo>
                      <a:lnTo>
                        <a:pt x="0" y="3519"/>
                      </a:lnTo>
                      <a:cubicBezTo>
                        <a:pt x="0" y="3579"/>
                        <a:pt x="10" y="3640"/>
                        <a:pt x="30" y="3696"/>
                      </a:cubicBezTo>
                      <a:cubicBezTo>
                        <a:pt x="189" y="4158"/>
                        <a:pt x="947" y="4508"/>
                        <a:pt x="1861" y="4508"/>
                      </a:cubicBezTo>
                      <a:cubicBezTo>
                        <a:pt x="1869" y="4508"/>
                        <a:pt x="1878" y="4508"/>
                        <a:pt x="1886" y="4508"/>
                      </a:cubicBezTo>
                      <a:cubicBezTo>
                        <a:pt x="2073" y="4508"/>
                        <a:pt x="2260" y="4490"/>
                        <a:pt x="2446" y="4458"/>
                      </a:cubicBezTo>
                      <a:cubicBezTo>
                        <a:pt x="2567" y="4437"/>
                        <a:pt x="2687" y="4408"/>
                        <a:pt x="2807" y="4372"/>
                      </a:cubicBezTo>
                      <a:cubicBezTo>
                        <a:pt x="3209" y="4244"/>
                        <a:pt x="3515" y="4039"/>
                        <a:pt x="3648" y="3794"/>
                      </a:cubicBezTo>
                      <a:cubicBezTo>
                        <a:pt x="3696" y="3710"/>
                        <a:pt x="3721" y="3615"/>
                        <a:pt x="3721" y="3519"/>
                      </a:cubicBezTo>
                      <a:lnTo>
                        <a:pt x="3721" y="1"/>
                      </a:lnTo>
                      <a:cubicBezTo>
                        <a:pt x="3721" y="547"/>
                        <a:pt x="2888" y="989"/>
                        <a:pt x="1861" y="989"/>
                      </a:cubicBezTo>
                      <a:cubicBezTo>
                        <a:pt x="833" y="989"/>
                        <a:pt x="0" y="547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36"/>
                <p:cNvSpPr/>
                <p:nvPr/>
              </p:nvSpPr>
              <p:spPr>
                <a:xfrm>
                  <a:off x="3128551" y="1927912"/>
                  <a:ext cx="58523" cy="11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3" h="3817" extrusionOk="0">
                      <a:moveTo>
                        <a:pt x="2003" y="1"/>
                      </a:moveTo>
                      <a:lnTo>
                        <a:pt x="1" y="1169"/>
                      </a:lnTo>
                      <a:lnTo>
                        <a:pt x="1" y="3284"/>
                      </a:lnTo>
                      <a:cubicBezTo>
                        <a:pt x="1" y="3579"/>
                        <a:pt x="450" y="3817"/>
                        <a:pt x="1001" y="3817"/>
                      </a:cubicBezTo>
                      <a:cubicBezTo>
                        <a:pt x="1554" y="3817"/>
                        <a:pt x="2003" y="3579"/>
                        <a:pt x="2003" y="3284"/>
                      </a:cubicBezTo>
                      <a:lnTo>
                        <a:pt x="200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36"/>
                <p:cNvSpPr/>
                <p:nvPr/>
              </p:nvSpPr>
              <p:spPr>
                <a:xfrm>
                  <a:off x="3133898" y="2583585"/>
                  <a:ext cx="47800" cy="22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" h="766" extrusionOk="0">
                      <a:moveTo>
                        <a:pt x="285" y="0"/>
                      </a:moveTo>
                      <a:cubicBezTo>
                        <a:pt x="111" y="80"/>
                        <a:pt x="0" y="197"/>
                        <a:pt x="0" y="330"/>
                      </a:cubicBezTo>
                      <a:cubicBezTo>
                        <a:pt x="0" y="570"/>
                        <a:pt x="366" y="765"/>
                        <a:pt x="818" y="765"/>
                      </a:cubicBezTo>
                      <a:cubicBezTo>
                        <a:pt x="1270" y="765"/>
                        <a:pt x="1636" y="570"/>
                        <a:pt x="1636" y="330"/>
                      </a:cubicBezTo>
                      <a:cubicBezTo>
                        <a:pt x="1636" y="197"/>
                        <a:pt x="1527" y="80"/>
                        <a:pt x="1353" y="0"/>
                      </a:cubicBezTo>
                      <a:lnTo>
                        <a:pt x="1353" y="197"/>
                      </a:lnTo>
                      <a:cubicBezTo>
                        <a:pt x="1353" y="354"/>
                        <a:pt x="1113" y="480"/>
                        <a:pt x="818" y="480"/>
                      </a:cubicBezTo>
                      <a:cubicBezTo>
                        <a:pt x="523" y="480"/>
                        <a:pt x="285" y="354"/>
                        <a:pt x="285" y="197"/>
                      </a:cubicBezTo>
                      <a:lnTo>
                        <a:pt x="2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36"/>
                <p:cNvSpPr/>
                <p:nvPr/>
              </p:nvSpPr>
              <p:spPr>
                <a:xfrm>
                  <a:off x="3133898" y="2593198"/>
                  <a:ext cx="47800" cy="57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" h="1983" extrusionOk="0">
                      <a:moveTo>
                        <a:pt x="0" y="1"/>
                      </a:moveTo>
                      <a:lnTo>
                        <a:pt x="0" y="1549"/>
                      </a:lnTo>
                      <a:cubicBezTo>
                        <a:pt x="0" y="1789"/>
                        <a:pt x="366" y="1982"/>
                        <a:pt x="818" y="1982"/>
                      </a:cubicBezTo>
                      <a:cubicBezTo>
                        <a:pt x="1270" y="1982"/>
                        <a:pt x="1636" y="1789"/>
                        <a:pt x="1636" y="1549"/>
                      </a:cubicBezTo>
                      <a:lnTo>
                        <a:pt x="1636" y="1"/>
                      </a:lnTo>
                      <a:cubicBezTo>
                        <a:pt x="1636" y="241"/>
                        <a:pt x="1270" y="436"/>
                        <a:pt x="818" y="436"/>
                      </a:cubicBezTo>
                      <a:cubicBezTo>
                        <a:pt x="366" y="436"/>
                        <a:pt x="0" y="24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36"/>
                <p:cNvSpPr/>
                <p:nvPr/>
              </p:nvSpPr>
              <p:spPr>
                <a:xfrm>
                  <a:off x="3142197" y="2522751"/>
                  <a:ext cx="31234" cy="74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" h="2563" extrusionOk="0">
                      <a:moveTo>
                        <a:pt x="1" y="1"/>
                      </a:moveTo>
                      <a:lnTo>
                        <a:pt x="1" y="2279"/>
                      </a:lnTo>
                      <a:cubicBezTo>
                        <a:pt x="2" y="2435"/>
                        <a:pt x="239" y="2562"/>
                        <a:pt x="534" y="2562"/>
                      </a:cubicBezTo>
                      <a:cubicBezTo>
                        <a:pt x="829" y="2562"/>
                        <a:pt x="1069" y="2435"/>
                        <a:pt x="1069" y="2279"/>
                      </a:cubicBezTo>
                      <a:lnTo>
                        <a:pt x="1069" y="1"/>
                      </a:lnTo>
                      <a:cubicBezTo>
                        <a:pt x="1069" y="157"/>
                        <a:pt x="829" y="284"/>
                        <a:pt x="534" y="284"/>
                      </a:cubicBezTo>
                      <a:cubicBezTo>
                        <a:pt x="239" y="284"/>
                        <a:pt x="2" y="158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6" name="Google Shape;1076;p36"/>
                <p:cNvSpPr/>
                <p:nvPr/>
              </p:nvSpPr>
              <p:spPr>
                <a:xfrm>
                  <a:off x="3203937" y="3246095"/>
                  <a:ext cx="29" cy="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rgbClr val="3F3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7" name="Google Shape;1077;p36"/>
                <p:cNvSpPr/>
                <p:nvPr/>
              </p:nvSpPr>
              <p:spPr>
                <a:xfrm>
                  <a:off x="3111692" y="3246095"/>
                  <a:ext cx="29" cy="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close/>
                    </a:path>
                  </a:pathLst>
                </a:custGeom>
                <a:solidFill>
                  <a:srgbClr val="3F35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8" name="Google Shape;1078;p36"/>
                <p:cNvSpPr/>
                <p:nvPr/>
              </p:nvSpPr>
              <p:spPr>
                <a:xfrm>
                  <a:off x="3111692" y="3246095"/>
                  <a:ext cx="92210" cy="44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6" h="1513" extrusionOk="0">
                      <a:moveTo>
                        <a:pt x="3156" y="2"/>
                      </a:moveTo>
                      <a:lnTo>
                        <a:pt x="3156" y="6"/>
                      </a:lnTo>
                      <a:lnTo>
                        <a:pt x="3156" y="6"/>
                      </a:lnTo>
                      <a:cubicBezTo>
                        <a:pt x="3156" y="5"/>
                        <a:pt x="3156" y="4"/>
                        <a:pt x="3156" y="2"/>
                      </a:cubicBezTo>
                      <a:close/>
                      <a:moveTo>
                        <a:pt x="0" y="1"/>
                      </a:moveTo>
                      <a:lnTo>
                        <a:pt x="0" y="675"/>
                      </a:lnTo>
                      <a:cubicBezTo>
                        <a:pt x="0" y="800"/>
                        <a:pt x="53" y="920"/>
                        <a:pt x="147" y="1027"/>
                      </a:cubicBezTo>
                      <a:cubicBezTo>
                        <a:pt x="255" y="1152"/>
                        <a:pt x="419" y="1259"/>
                        <a:pt x="621" y="1342"/>
                      </a:cubicBezTo>
                      <a:cubicBezTo>
                        <a:pt x="735" y="1387"/>
                        <a:pt x="853" y="1423"/>
                        <a:pt x="974" y="1450"/>
                      </a:cubicBezTo>
                      <a:cubicBezTo>
                        <a:pt x="997" y="1454"/>
                        <a:pt x="1022" y="1459"/>
                        <a:pt x="1045" y="1464"/>
                      </a:cubicBezTo>
                      <a:cubicBezTo>
                        <a:pt x="1221" y="1497"/>
                        <a:pt x="1400" y="1513"/>
                        <a:pt x="1579" y="1513"/>
                      </a:cubicBezTo>
                      <a:cubicBezTo>
                        <a:pt x="1758" y="1513"/>
                        <a:pt x="1936" y="1497"/>
                        <a:pt x="2113" y="1464"/>
                      </a:cubicBezTo>
                      <a:cubicBezTo>
                        <a:pt x="2325" y="1426"/>
                        <a:pt x="2532" y="1355"/>
                        <a:pt x="2722" y="1252"/>
                      </a:cubicBezTo>
                      <a:cubicBezTo>
                        <a:pt x="2965" y="1117"/>
                        <a:pt x="3124" y="936"/>
                        <a:pt x="3152" y="738"/>
                      </a:cubicBezTo>
                      <a:cubicBezTo>
                        <a:pt x="3154" y="716"/>
                        <a:pt x="3156" y="696"/>
                        <a:pt x="3156" y="675"/>
                      </a:cubicBezTo>
                      <a:lnTo>
                        <a:pt x="3156" y="6"/>
                      </a:lnTo>
                      <a:lnTo>
                        <a:pt x="3156" y="6"/>
                      </a:lnTo>
                      <a:cubicBezTo>
                        <a:pt x="3154" y="466"/>
                        <a:pt x="2448" y="840"/>
                        <a:pt x="1578" y="840"/>
                      </a:cubicBezTo>
                      <a:cubicBezTo>
                        <a:pt x="707" y="840"/>
                        <a:pt x="0" y="46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36"/>
                <p:cNvSpPr/>
                <p:nvPr/>
              </p:nvSpPr>
              <p:spPr>
                <a:xfrm>
                  <a:off x="3111692" y="3223041"/>
                  <a:ext cx="92210" cy="4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6" h="1630" extrusionOk="0">
                      <a:moveTo>
                        <a:pt x="1045" y="0"/>
                      </a:moveTo>
                      <a:cubicBezTo>
                        <a:pt x="435" y="116"/>
                        <a:pt x="0" y="426"/>
                        <a:pt x="0" y="790"/>
                      </a:cubicBezTo>
                      <a:cubicBezTo>
                        <a:pt x="0" y="1253"/>
                        <a:pt x="707" y="1629"/>
                        <a:pt x="1578" y="1629"/>
                      </a:cubicBezTo>
                      <a:cubicBezTo>
                        <a:pt x="2450" y="1629"/>
                        <a:pt x="3156" y="1253"/>
                        <a:pt x="3156" y="790"/>
                      </a:cubicBezTo>
                      <a:cubicBezTo>
                        <a:pt x="3156" y="426"/>
                        <a:pt x="2720" y="116"/>
                        <a:pt x="2113" y="0"/>
                      </a:cubicBezTo>
                      <a:lnTo>
                        <a:pt x="2113" y="768"/>
                      </a:lnTo>
                      <a:lnTo>
                        <a:pt x="2109" y="768"/>
                      </a:lnTo>
                      <a:cubicBezTo>
                        <a:pt x="2111" y="775"/>
                        <a:pt x="2111" y="783"/>
                        <a:pt x="2113" y="790"/>
                      </a:cubicBezTo>
                      <a:cubicBezTo>
                        <a:pt x="2113" y="947"/>
                        <a:pt x="1873" y="1073"/>
                        <a:pt x="1578" y="1073"/>
                      </a:cubicBezTo>
                      <a:cubicBezTo>
                        <a:pt x="1283" y="1073"/>
                        <a:pt x="1045" y="947"/>
                        <a:pt x="1045" y="790"/>
                      </a:cubicBezTo>
                      <a:cubicBezTo>
                        <a:pt x="1045" y="783"/>
                        <a:pt x="1046" y="775"/>
                        <a:pt x="1046" y="768"/>
                      </a:cubicBezTo>
                      <a:lnTo>
                        <a:pt x="1045" y="768"/>
                      </a:lnTo>
                      <a:lnTo>
                        <a:pt x="104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43A37B0-904E-F124-6CCE-A9D8B61D6E1F}"/>
              </a:ext>
            </a:extLst>
          </p:cNvPr>
          <p:cNvSpPr txBox="1"/>
          <p:nvPr/>
        </p:nvSpPr>
        <p:spPr>
          <a:xfrm>
            <a:off x="4018208" y="2097213"/>
            <a:ext cx="4572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100" dirty="0"/>
              <a:t>Content Preferences Across Age Groups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100" dirty="0"/>
              <a:t>Younger viewers (children &amp; teens): Likely more engaged with animated content, gaming, and digital entertainment. Platforms offering interactive or gamified experiences might attract more youth engagement.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100" dirty="0"/>
              <a:t>Older demographics (middle-aged &amp; elderly): Likely </a:t>
            </a:r>
            <a:r>
              <a:rPr lang="en-GB" sz="1100" dirty="0" err="1"/>
              <a:t>favor</a:t>
            </a:r>
            <a:r>
              <a:rPr lang="en-GB" sz="1100" dirty="0"/>
              <a:t> news, talk shows, and traditional entertainment. They might lean toward documentaries, cultural programming, and discussion-based formats.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100" dirty="0"/>
              <a:t>2. Adjusting Programming for Audience Needs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301" name="Google Shape;1301;p46"/>
          <p:cNvGrpSpPr/>
          <p:nvPr/>
        </p:nvGrpSpPr>
        <p:grpSpPr>
          <a:xfrm>
            <a:off x="886858" y="992050"/>
            <a:ext cx="2446620" cy="3723747"/>
            <a:chOff x="886858" y="992050"/>
            <a:chExt cx="2446620" cy="3723747"/>
          </a:xfrm>
        </p:grpSpPr>
        <p:sp>
          <p:nvSpPr>
            <p:cNvPr id="1302" name="Google Shape;1302;p46"/>
            <p:cNvSpPr/>
            <p:nvPr/>
          </p:nvSpPr>
          <p:spPr>
            <a:xfrm rot="-731485">
              <a:off x="1554969" y="3674138"/>
              <a:ext cx="1304111" cy="914218"/>
            </a:xfrm>
            <a:prstGeom prst="ellipse">
              <a:avLst/>
            </a:prstGeom>
            <a:solidFill>
              <a:srgbClr val="515D68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6"/>
            <p:cNvSpPr/>
            <p:nvPr/>
          </p:nvSpPr>
          <p:spPr>
            <a:xfrm rot="1053875">
              <a:off x="2464506" y="2653061"/>
              <a:ext cx="818144" cy="462628"/>
            </a:xfrm>
            <a:prstGeom prst="ellipse">
              <a:avLst/>
            </a:prstGeom>
            <a:solidFill>
              <a:srgbClr val="515D68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6"/>
            <p:cNvSpPr/>
            <p:nvPr/>
          </p:nvSpPr>
          <p:spPr>
            <a:xfrm rot="-731169">
              <a:off x="930948" y="2896390"/>
              <a:ext cx="919520" cy="516511"/>
            </a:xfrm>
            <a:prstGeom prst="ellipse">
              <a:avLst/>
            </a:prstGeom>
            <a:solidFill>
              <a:srgbClr val="515D68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5" name="Google Shape;1305;p46"/>
            <p:cNvGrpSpPr/>
            <p:nvPr/>
          </p:nvGrpSpPr>
          <p:grpSpPr>
            <a:xfrm>
              <a:off x="2342570" y="992050"/>
              <a:ext cx="725035" cy="1968774"/>
              <a:chOff x="2419195" y="972900"/>
              <a:chExt cx="725035" cy="1968774"/>
            </a:xfrm>
          </p:grpSpPr>
          <p:sp>
            <p:nvSpPr>
              <p:cNvPr id="1306" name="Google Shape;1306;p46"/>
              <p:cNvSpPr/>
              <p:nvPr/>
            </p:nvSpPr>
            <p:spPr>
              <a:xfrm>
                <a:off x="2501232" y="1284222"/>
                <a:ext cx="68830" cy="50983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1494" extrusionOk="0">
                    <a:moveTo>
                      <a:pt x="1666" y="0"/>
                    </a:moveTo>
                    <a:lnTo>
                      <a:pt x="0" y="968"/>
                    </a:lnTo>
                    <a:lnTo>
                      <a:pt x="910" y="1493"/>
                    </a:lnTo>
                    <a:lnTo>
                      <a:pt x="1795" y="977"/>
                    </a:lnTo>
                    <a:cubicBezTo>
                      <a:pt x="1864" y="938"/>
                      <a:pt x="1940" y="912"/>
                      <a:pt x="2017" y="895"/>
                    </a:cubicBezTo>
                    <a:cubicBezTo>
                      <a:pt x="1950" y="546"/>
                      <a:pt x="1843" y="237"/>
                      <a:pt x="1666" y="0"/>
                    </a:cubicBezTo>
                    <a:close/>
                  </a:path>
                </a:pathLst>
              </a:custGeom>
              <a:solidFill>
                <a:srgbClr val="DD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6"/>
              <p:cNvSpPr/>
              <p:nvPr/>
            </p:nvSpPr>
            <p:spPr>
              <a:xfrm>
                <a:off x="2530033" y="1507775"/>
                <a:ext cx="190281" cy="197379"/>
              </a:xfrm>
              <a:custGeom>
                <a:avLst/>
                <a:gdLst/>
                <a:ahLst/>
                <a:cxnLst/>
                <a:rect l="l" t="t" r="r" b="b"/>
                <a:pathLst>
                  <a:path w="5576" h="5784" extrusionOk="0">
                    <a:moveTo>
                      <a:pt x="703" y="1223"/>
                    </a:moveTo>
                    <a:lnTo>
                      <a:pt x="703" y="1223"/>
                    </a:lnTo>
                    <a:cubicBezTo>
                      <a:pt x="703" y="1314"/>
                      <a:pt x="672" y="1380"/>
                      <a:pt x="621" y="1414"/>
                    </a:cubicBezTo>
                    <a:lnTo>
                      <a:pt x="621" y="1414"/>
                    </a:lnTo>
                    <a:cubicBezTo>
                      <a:pt x="673" y="1381"/>
                      <a:pt x="703" y="1314"/>
                      <a:pt x="703" y="1223"/>
                    </a:cubicBezTo>
                    <a:close/>
                    <a:moveTo>
                      <a:pt x="621" y="1414"/>
                    </a:moveTo>
                    <a:lnTo>
                      <a:pt x="621" y="1414"/>
                    </a:lnTo>
                    <a:cubicBezTo>
                      <a:pt x="620" y="1414"/>
                      <a:pt x="619" y="1414"/>
                      <a:pt x="619" y="1415"/>
                    </a:cubicBezTo>
                    <a:lnTo>
                      <a:pt x="619" y="1415"/>
                    </a:lnTo>
                    <a:lnTo>
                      <a:pt x="620" y="1414"/>
                    </a:lnTo>
                    <a:lnTo>
                      <a:pt x="620" y="1414"/>
                    </a:lnTo>
                    <a:cubicBezTo>
                      <a:pt x="620" y="1414"/>
                      <a:pt x="620" y="1414"/>
                      <a:pt x="621" y="1414"/>
                    </a:cubicBezTo>
                    <a:close/>
                    <a:moveTo>
                      <a:pt x="619" y="1415"/>
                    </a:moveTo>
                    <a:lnTo>
                      <a:pt x="615" y="1417"/>
                    </a:lnTo>
                    <a:cubicBezTo>
                      <a:pt x="616" y="1416"/>
                      <a:pt x="617" y="1416"/>
                      <a:pt x="619" y="1415"/>
                    </a:cubicBezTo>
                    <a:close/>
                    <a:moveTo>
                      <a:pt x="2185" y="0"/>
                    </a:moveTo>
                    <a:lnTo>
                      <a:pt x="2183" y="361"/>
                    </a:lnTo>
                    <a:cubicBezTo>
                      <a:pt x="2183" y="457"/>
                      <a:pt x="2150" y="524"/>
                      <a:pt x="2096" y="555"/>
                    </a:cubicBezTo>
                    <a:lnTo>
                      <a:pt x="620" y="1414"/>
                    </a:lnTo>
                    <a:lnTo>
                      <a:pt x="620" y="1414"/>
                    </a:lnTo>
                    <a:cubicBezTo>
                      <a:pt x="595" y="1430"/>
                      <a:pt x="566" y="1438"/>
                      <a:pt x="534" y="1438"/>
                    </a:cubicBezTo>
                    <a:cubicBezTo>
                      <a:pt x="493" y="1438"/>
                      <a:pt x="446" y="1425"/>
                      <a:pt x="396" y="1396"/>
                    </a:cubicBezTo>
                    <a:lnTo>
                      <a:pt x="0" y="1168"/>
                    </a:lnTo>
                    <a:lnTo>
                      <a:pt x="442" y="4597"/>
                    </a:lnTo>
                    <a:cubicBezTo>
                      <a:pt x="506" y="4915"/>
                      <a:pt x="679" y="5201"/>
                      <a:pt x="928" y="5408"/>
                    </a:cubicBezTo>
                    <a:cubicBezTo>
                      <a:pt x="955" y="5432"/>
                      <a:pt x="982" y="5454"/>
                      <a:pt x="1010" y="5477"/>
                    </a:cubicBezTo>
                    <a:cubicBezTo>
                      <a:pt x="1035" y="5495"/>
                      <a:pt x="1061" y="5513"/>
                      <a:pt x="1088" y="5529"/>
                    </a:cubicBezTo>
                    <a:cubicBezTo>
                      <a:pt x="1335" y="5699"/>
                      <a:pt x="1622" y="5783"/>
                      <a:pt x="1908" y="5783"/>
                    </a:cubicBezTo>
                    <a:cubicBezTo>
                      <a:pt x="2225" y="5783"/>
                      <a:pt x="2542" y="5680"/>
                      <a:pt x="2805" y="5475"/>
                    </a:cubicBezTo>
                    <a:lnTo>
                      <a:pt x="5576" y="3324"/>
                    </a:lnTo>
                    <a:lnTo>
                      <a:pt x="3874" y="949"/>
                    </a:lnTo>
                    <a:lnTo>
                      <a:pt x="2690" y="1869"/>
                    </a:lnTo>
                    <a:lnTo>
                      <a:pt x="2185" y="0"/>
                    </a:lnTo>
                    <a:close/>
                  </a:path>
                </a:pathLst>
              </a:custGeom>
              <a:solidFill>
                <a:srgbClr val="DD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6"/>
              <p:cNvSpPr/>
              <p:nvPr/>
            </p:nvSpPr>
            <p:spPr>
              <a:xfrm>
                <a:off x="2711305" y="1429424"/>
                <a:ext cx="116093" cy="138786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4067" extrusionOk="0">
                    <a:moveTo>
                      <a:pt x="3402" y="0"/>
                    </a:moveTo>
                    <a:lnTo>
                      <a:pt x="3364" y="23"/>
                    </a:lnTo>
                    <a:lnTo>
                      <a:pt x="485" y="1685"/>
                    </a:lnTo>
                    <a:lnTo>
                      <a:pt x="136" y="1482"/>
                    </a:lnTo>
                    <a:lnTo>
                      <a:pt x="1" y="1585"/>
                    </a:lnTo>
                    <a:lnTo>
                      <a:pt x="2349" y="4066"/>
                    </a:lnTo>
                    <a:lnTo>
                      <a:pt x="2801" y="3687"/>
                    </a:lnTo>
                    <a:cubicBezTo>
                      <a:pt x="2809" y="3434"/>
                      <a:pt x="2819" y="3204"/>
                      <a:pt x="2830" y="3005"/>
                    </a:cubicBezTo>
                    <a:cubicBezTo>
                      <a:pt x="2863" y="2403"/>
                      <a:pt x="2954" y="992"/>
                      <a:pt x="34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6"/>
              <p:cNvSpPr/>
              <p:nvPr/>
            </p:nvSpPr>
            <p:spPr>
              <a:xfrm>
                <a:off x="2726355" y="2742384"/>
                <a:ext cx="244130" cy="119608"/>
              </a:xfrm>
              <a:custGeom>
                <a:avLst/>
                <a:gdLst/>
                <a:ahLst/>
                <a:cxnLst/>
                <a:rect l="l" t="t" r="r" b="b"/>
                <a:pathLst>
                  <a:path w="7154" h="3505" extrusionOk="0">
                    <a:moveTo>
                      <a:pt x="6804" y="0"/>
                    </a:moveTo>
                    <a:lnTo>
                      <a:pt x="6799" y="449"/>
                    </a:lnTo>
                    <a:cubicBezTo>
                      <a:pt x="6204" y="869"/>
                      <a:pt x="5961" y="1115"/>
                      <a:pt x="5139" y="1270"/>
                    </a:cubicBezTo>
                    <a:cubicBezTo>
                      <a:pt x="4966" y="1301"/>
                      <a:pt x="4796" y="1316"/>
                      <a:pt x="4627" y="1316"/>
                    </a:cubicBezTo>
                    <a:cubicBezTo>
                      <a:pt x="3926" y="1316"/>
                      <a:pt x="3256" y="1064"/>
                      <a:pt x="2623" y="733"/>
                    </a:cubicBezTo>
                    <a:lnTo>
                      <a:pt x="2623" y="695"/>
                    </a:lnTo>
                    <a:cubicBezTo>
                      <a:pt x="1284" y="1330"/>
                      <a:pt x="0" y="2207"/>
                      <a:pt x="558" y="2991"/>
                    </a:cubicBezTo>
                    <a:cubicBezTo>
                      <a:pt x="785" y="3308"/>
                      <a:pt x="1433" y="3505"/>
                      <a:pt x="2174" y="3505"/>
                    </a:cubicBezTo>
                    <a:cubicBezTo>
                      <a:pt x="2868" y="3505"/>
                      <a:pt x="3642" y="3332"/>
                      <a:pt x="4227" y="2925"/>
                    </a:cubicBezTo>
                    <a:cubicBezTo>
                      <a:pt x="4339" y="2846"/>
                      <a:pt x="4501" y="2638"/>
                      <a:pt x="4869" y="2452"/>
                    </a:cubicBezTo>
                    <a:cubicBezTo>
                      <a:pt x="4975" y="2398"/>
                      <a:pt x="5099" y="2381"/>
                      <a:pt x="5214" y="2381"/>
                    </a:cubicBezTo>
                    <a:cubicBezTo>
                      <a:pt x="5413" y="2381"/>
                      <a:pt x="5584" y="2432"/>
                      <a:pt x="5584" y="2432"/>
                    </a:cubicBezTo>
                    <a:cubicBezTo>
                      <a:pt x="5584" y="2432"/>
                      <a:pt x="7047" y="1846"/>
                      <a:pt x="7060" y="1730"/>
                    </a:cubicBezTo>
                    <a:cubicBezTo>
                      <a:pt x="7154" y="895"/>
                      <a:pt x="7025" y="355"/>
                      <a:pt x="68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6"/>
              <p:cNvSpPr/>
              <p:nvPr/>
            </p:nvSpPr>
            <p:spPr>
              <a:xfrm>
                <a:off x="2813646" y="2031184"/>
                <a:ext cx="147079" cy="756108"/>
              </a:xfrm>
              <a:custGeom>
                <a:avLst/>
                <a:gdLst/>
                <a:ahLst/>
                <a:cxnLst/>
                <a:rect l="l" t="t" r="r" b="b"/>
                <a:pathLst>
                  <a:path w="4310" h="22157" extrusionOk="0">
                    <a:moveTo>
                      <a:pt x="1" y="0"/>
                    </a:moveTo>
                    <a:lnTo>
                      <a:pt x="65" y="21536"/>
                    </a:lnTo>
                    <a:lnTo>
                      <a:pt x="65" y="21574"/>
                    </a:lnTo>
                    <a:cubicBezTo>
                      <a:pt x="698" y="21905"/>
                      <a:pt x="1368" y="22157"/>
                      <a:pt x="2069" y="22157"/>
                    </a:cubicBezTo>
                    <a:cubicBezTo>
                      <a:pt x="2238" y="22157"/>
                      <a:pt x="2408" y="22142"/>
                      <a:pt x="2581" y="22111"/>
                    </a:cubicBezTo>
                    <a:cubicBezTo>
                      <a:pt x="3403" y="21956"/>
                      <a:pt x="3645" y="21710"/>
                      <a:pt x="4241" y="21290"/>
                    </a:cubicBezTo>
                    <a:lnTo>
                      <a:pt x="4246" y="20841"/>
                    </a:lnTo>
                    <a:lnTo>
                      <a:pt x="4310" y="15278"/>
                    </a:lnTo>
                    <a:lnTo>
                      <a:pt x="3669" y="1766"/>
                    </a:lnTo>
                    <a:cubicBezTo>
                      <a:pt x="1996" y="1588"/>
                      <a:pt x="488" y="1022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6"/>
              <p:cNvSpPr/>
              <p:nvPr/>
            </p:nvSpPr>
            <p:spPr>
              <a:xfrm>
                <a:off x="2882749" y="2828617"/>
                <a:ext cx="247236" cy="113056"/>
              </a:xfrm>
              <a:custGeom>
                <a:avLst/>
                <a:gdLst/>
                <a:ahLst/>
                <a:cxnLst/>
                <a:rect l="l" t="t" r="r" b="b"/>
                <a:pathLst>
                  <a:path w="7245" h="3313" extrusionOk="0">
                    <a:moveTo>
                      <a:pt x="7103" y="1"/>
                    </a:moveTo>
                    <a:cubicBezTo>
                      <a:pt x="6493" y="355"/>
                      <a:pt x="5851" y="616"/>
                      <a:pt x="5171" y="616"/>
                    </a:cubicBezTo>
                    <a:cubicBezTo>
                      <a:pt x="5033" y="616"/>
                      <a:pt x="4893" y="605"/>
                      <a:pt x="4751" y="582"/>
                    </a:cubicBezTo>
                    <a:cubicBezTo>
                      <a:pt x="4147" y="479"/>
                      <a:pt x="3635" y="378"/>
                      <a:pt x="3168" y="163"/>
                    </a:cubicBezTo>
                    <a:cubicBezTo>
                      <a:pt x="3163" y="165"/>
                      <a:pt x="3158" y="168"/>
                      <a:pt x="3154" y="170"/>
                    </a:cubicBezTo>
                    <a:cubicBezTo>
                      <a:pt x="1674" y="904"/>
                      <a:pt x="0" y="2016"/>
                      <a:pt x="685" y="2876"/>
                    </a:cubicBezTo>
                    <a:cubicBezTo>
                      <a:pt x="908" y="3153"/>
                      <a:pt x="1468" y="3313"/>
                      <a:pt x="2123" y="3313"/>
                    </a:cubicBezTo>
                    <a:cubicBezTo>
                      <a:pt x="2882" y="3313"/>
                      <a:pt x="3768" y="3098"/>
                      <a:pt x="4403" y="2604"/>
                    </a:cubicBezTo>
                    <a:cubicBezTo>
                      <a:pt x="4517" y="2517"/>
                      <a:pt x="4669" y="2295"/>
                      <a:pt x="5031" y="2090"/>
                    </a:cubicBezTo>
                    <a:cubicBezTo>
                      <a:pt x="5159" y="2016"/>
                      <a:pt x="5315" y="1996"/>
                      <a:pt x="5450" y="1996"/>
                    </a:cubicBezTo>
                    <a:cubicBezTo>
                      <a:pt x="5620" y="1996"/>
                      <a:pt x="5756" y="2029"/>
                      <a:pt x="5756" y="2029"/>
                    </a:cubicBezTo>
                    <a:cubicBezTo>
                      <a:pt x="5756" y="2029"/>
                      <a:pt x="7210" y="1351"/>
                      <a:pt x="7215" y="1232"/>
                    </a:cubicBezTo>
                    <a:cubicBezTo>
                      <a:pt x="7244" y="717"/>
                      <a:pt x="7198" y="316"/>
                      <a:pt x="71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6"/>
              <p:cNvSpPr/>
              <p:nvPr/>
            </p:nvSpPr>
            <p:spPr>
              <a:xfrm>
                <a:off x="2938851" y="2058962"/>
                <a:ext cx="191510" cy="790676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23170" extrusionOk="0">
                    <a:moveTo>
                      <a:pt x="5267" y="1"/>
                    </a:moveTo>
                    <a:cubicBezTo>
                      <a:pt x="4482" y="654"/>
                      <a:pt x="2851" y="1013"/>
                      <a:pt x="1182" y="1013"/>
                    </a:cubicBezTo>
                    <a:cubicBezTo>
                      <a:pt x="787" y="1013"/>
                      <a:pt x="389" y="993"/>
                      <a:pt x="0" y="952"/>
                    </a:cubicBezTo>
                    <a:lnTo>
                      <a:pt x="0" y="952"/>
                    </a:lnTo>
                    <a:lnTo>
                      <a:pt x="641" y="14464"/>
                    </a:lnTo>
                    <a:lnTo>
                      <a:pt x="1018" y="22423"/>
                    </a:lnTo>
                    <a:cubicBezTo>
                      <a:pt x="1176" y="22537"/>
                      <a:pt x="1347" y="22635"/>
                      <a:pt x="1524" y="22717"/>
                    </a:cubicBezTo>
                    <a:cubicBezTo>
                      <a:pt x="1991" y="22932"/>
                      <a:pt x="2503" y="23034"/>
                      <a:pt x="3107" y="23136"/>
                    </a:cubicBezTo>
                    <a:cubicBezTo>
                      <a:pt x="3249" y="23159"/>
                      <a:pt x="3389" y="23170"/>
                      <a:pt x="3527" y="23170"/>
                    </a:cubicBezTo>
                    <a:cubicBezTo>
                      <a:pt x="4207" y="23170"/>
                      <a:pt x="4849" y="22909"/>
                      <a:pt x="5459" y="22553"/>
                    </a:cubicBezTo>
                    <a:cubicBezTo>
                      <a:pt x="5510" y="22523"/>
                      <a:pt x="5561" y="22496"/>
                      <a:pt x="5612" y="22464"/>
                    </a:cubicBezTo>
                    <a:lnTo>
                      <a:pt x="526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6"/>
              <p:cNvSpPr/>
              <p:nvPr/>
            </p:nvSpPr>
            <p:spPr>
              <a:xfrm>
                <a:off x="2990277" y="972900"/>
                <a:ext cx="72277" cy="90226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2644" extrusionOk="0">
                    <a:moveTo>
                      <a:pt x="803" y="1"/>
                    </a:moveTo>
                    <a:cubicBezTo>
                      <a:pt x="714" y="1"/>
                      <a:pt x="633" y="22"/>
                      <a:pt x="564" y="62"/>
                    </a:cubicBezTo>
                    <a:lnTo>
                      <a:pt x="1" y="434"/>
                    </a:lnTo>
                    <a:lnTo>
                      <a:pt x="3" y="434"/>
                    </a:lnTo>
                    <a:cubicBezTo>
                      <a:pt x="32" y="418"/>
                      <a:pt x="63" y="407"/>
                      <a:pt x="96" y="398"/>
                    </a:cubicBezTo>
                    <a:cubicBezTo>
                      <a:pt x="109" y="395"/>
                      <a:pt x="122" y="387"/>
                      <a:pt x="137" y="384"/>
                    </a:cubicBezTo>
                    <a:cubicBezTo>
                      <a:pt x="160" y="380"/>
                      <a:pt x="183" y="380"/>
                      <a:pt x="206" y="380"/>
                    </a:cubicBezTo>
                    <a:cubicBezTo>
                      <a:pt x="219" y="379"/>
                      <a:pt x="232" y="379"/>
                      <a:pt x="245" y="379"/>
                    </a:cubicBezTo>
                    <a:cubicBezTo>
                      <a:pt x="367" y="379"/>
                      <a:pt x="502" y="414"/>
                      <a:pt x="645" y="498"/>
                    </a:cubicBezTo>
                    <a:cubicBezTo>
                      <a:pt x="702" y="530"/>
                      <a:pt x="756" y="567"/>
                      <a:pt x="807" y="609"/>
                    </a:cubicBezTo>
                    <a:cubicBezTo>
                      <a:pt x="812" y="612"/>
                      <a:pt x="815" y="615"/>
                      <a:pt x="820" y="618"/>
                    </a:cubicBezTo>
                    <a:cubicBezTo>
                      <a:pt x="835" y="632"/>
                      <a:pt x="850" y="646"/>
                      <a:pt x="866" y="659"/>
                    </a:cubicBezTo>
                    <a:cubicBezTo>
                      <a:pt x="907" y="696"/>
                      <a:pt x="948" y="732"/>
                      <a:pt x="986" y="773"/>
                    </a:cubicBezTo>
                    <a:cubicBezTo>
                      <a:pt x="1003" y="791"/>
                      <a:pt x="1019" y="811"/>
                      <a:pt x="1035" y="829"/>
                    </a:cubicBezTo>
                    <a:cubicBezTo>
                      <a:pt x="1060" y="856"/>
                      <a:pt x="1086" y="883"/>
                      <a:pt x="1109" y="912"/>
                    </a:cubicBezTo>
                    <a:cubicBezTo>
                      <a:pt x="1116" y="921"/>
                      <a:pt x="1121" y="930"/>
                      <a:pt x="1127" y="939"/>
                    </a:cubicBezTo>
                    <a:cubicBezTo>
                      <a:pt x="1185" y="1014"/>
                      <a:pt x="1239" y="1093"/>
                      <a:pt x="1287" y="1175"/>
                    </a:cubicBezTo>
                    <a:cubicBezTo>
                      <a:pt x="1293" y="1185"/>
                      <a:pt x="1297" y="1196"/>
                      <a:pt x="1301" y="1205"/>
                    </a:cubicBezTo>
                    <a:cubicBezTo>
                      <a:pt x="1344" y="1280"/>
                      <a:pt x="1382" y="1359"/>
                      <a:pt x="1415" y="1439"/>
                    </a:cubicBezTo>
                    <a:cubicBezTo>
                      <a:pt x="1425" y="1466"/>
                      <a:pt x="1433" y="1492"/>
                      <a:pt x="1443" y="1518"/>
                    </a:cubicBezTo>
                    <a:cubicBezTo>
                      <a:pt x="1467" y="1584"/>
                      <a:pt x="1489" y="1653"/>
                      <a:pt x="1505" y="1722"/>
                    </a:cubicBezTo>
                    <a:cubicBezTo>
                      <a:pt x="1510" y="1747"/>
                      <a:pt x="1517" y="1771"/>
                      <a:pt x="1522" y="1796"/>
                    </a:cubicBezTo>
                    <a:cubicBezTo>
                      <a:pt x="1540" y="1883"/>
                      <a:pt x="1549" y="1973"/>
                      <a:pt x="1551" y="2062"/>
                    </a:cubicBezTo>
                    <a:cubicBezTo>
                      <a:pt x="1551" y="2105"/>
                      <a:pt x="1548" y="2146"/>
                      <a:pt x="1543" y="2188"/>
                    </a:cubicBezTo>
                    <a:cubicBezTo>
                      <a:pt x="1541" y="2201"/>
                      <a:pt x="1536" y="2213"/>
                      <a:pt x="1535" y="2226"/>
                    </a:cubicBezTo>
                    <a:cubicBezTo>
                      <a:pt x="1530" y="2254"/>
                      <a:pt x="1525" y="2279"/>
                      <a:pt x="1518" y="2305"/>
                    </a:cubicBezTo>
                    <a:cubicBezTo>
                      <a:pt x="1510" y="2333"/>
                      <a:pt x="1500" y="2361"/>
                      <a:pt x="1490" y="2389"/>
                    </a:cubicBezTo>
                    <a:cubicBezTo>
                      <a:pt x="1482" y="2410"/>
                      <a:pt x="1472" y="2431"/>
                      <a:pt x="1462" y="2451"/>
                    </a:cubicBezTo>
                    <a:cubicBezTo>
                      <a:pt x="1456" y="2463"/>
                      <a:pt x="1453" y="2476"/>
                      <a:pt x="1446" y="2486"/>
                    </a:cubicBezTo>
                    <a:cubicBezTo>
                      <a:pt x="1435" y="2504"/>
                      <a:pt x="1421" y="2520"/>
                      <a:pt x="1407" y="2535"/>
                    </a:cubicBezTo>
                    <a:cubicBezTo>
                      <a:pt x="1400" y="2543"/>
                      <a:pt x="1393" y="2553"/>
                      <a:pt x="1387" y="2561"/>
                    </a:cubicBezTo>
                    <a:cubicBezTo>
                      <a:pt x="1366" y="2584"/>
                      <a:pt x="1343" y="2605"/>
                      <a:pt x="1318" y="2623"/>
                    </a:cubicBezTo>
                    <a:lnTo>
                      <a:pt x="1318" y="2623"/>
                    </a:lnTo>
                    <a:lnTo>
                      <a:pt x="1852" y="2274"/>
                    </a:lnTo>
                    <a:cubicBezTo>
                      <a:pt x="1917" y="2234"/>
                      <a:pt x="1972" y="2180"/>
                      <a:pt x="2011" y="2114"/>
                    </a:cubicBezTo>
                    <a:cubicBezTo>
                      <a:pt x="2067" y="2024"/>
                      <a:pt x="2100" y="1922"/>
                      <a:pt x="2108" y="1817"/>
                    </a:cubicBezTo>
                    <a:cubicBezTo>
                      <a:pt x="2114" y="1774"/>
                      <a:pt x="2118" y="1733"/>
                      <a:pt x="2116" y="1691"/>
                    </a:cubicBezTo>
                    <a:cubicBezTo>
                      <a:pt x="2114" y="1310"/>
                      <a:pt x="1939" y="875"/>
                      <a:pt x="1673" y="541"/>
                    </a:cubicBezTo>
                    <a:cubicBezTo>
                      <a:pt x="1584" y="428"/>
                      <a:pt x="1482" y="324"/>
                      <a:pt x="1370" y="234"/>
                    </a:cubicBezTo>
                    <a:cubicBezTo>
                      <a:pt x="1320" y="195"/>
                      <a:pt x="1265" y="159"/>
                      <a:pt x="1211" y="124"/>
                    </a:cubicBezTo>
                    <a:cubicBezTo>
                      <a:pt x="1064" y="40"/>
                      <a:pt x="925" y="1"/>
                      <a:pt x="803" y="1"/>
                    </a:cubicBezTo>
                    <a:close/>
                    <a:moveTo>
                      <a:pt x="1318" y="2623"/>
                    </a:moveTo>
                    <a:lnTo>
                      <a:pt x="1287" y="2643"/>
                    </a:lnTo>
                    <a:cubicBezTo>
                      <a:pt x="1297" y="2637"/>
                      <a:pt x="1308" y="2630"/>
                      <a:pt x="1318" y="262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6"/>
              <p:cNvSpPr/>
              <p:nvPr/>
            </p:nvSpPr>
            <p:spPr>
              <a:xfrm>
                <a:off x="2981268" y="985765"/>
                <a:ext cx="61835" cy="79409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2327" extrusionOk="0">
                    <a:moveTo>
                      <a:pt x="506" y="0"/>
                    </a:moveTo>
                    <a:cubicBezTo>
                      <a:pt x="493" y="0"/>
                      <a:pt x="481" y="1"/>
                      <a:pt x="468" y="2"/>
                    </a:cubicBezTo>
                    <a:cubicBezTo>
                      <a:pt x="446" y="2"/>
                      <a:pt x="421" y="3"/>
                      <a:pt x="398" y="7"/>
                    </a:cubicBezTo>
                    <a:cubicBezTo>
                      <a:pt x="383" y="8"/>
                      <a:pt x="372" y="16"/>
                      <a:pt x="357" y="21"/>
                    </a:cubicBezTo>
                    <a:cubicBezTo>
                      <a:pt x="324" y="30"/>
                      <a:pt x="293" y="41"/>
                      <a:pt x="263" y="56"/>
                    </a:cubicBezTo>
                    <a:cubicBezTo>
                      <a:pt x="107" y="146"/>
                      <a:pt x="10" y="335"/>
                      <a:pt x="0" y="601"/>
                    </a:cubicBezTo>
                    <a:lnTo>
                      <a:pt x="424" y="340"/>
                    </a:lnTo>
                    <a:cubicBezTo>
                      <a:pt x="480" y="309"/>
                      <a:pt x="544" y="292"/>
                      <a:pt x="615" y="292"/>
                    </a:cubicBezTo>
                    <a:cubicBezTo>
                      <a:pt x="712" y="292"/>
                      <a:pt x="821" y="323"/>
                      <a:pt x="937" y="389"/>
                    </a:cubicBezTo>
                    <a:cubicBezTo>
                      <a:pt x="981" y="415"/>
                      <a:pt x="1024" y="443"/>
                      <a:pt x="1063" y="476"/>
                    </a:cubicBezTo>
                    <a:cubicBezTo>
                      <a:pt x="1152" y="547"/>
                      <a:pt x="1230" y="627"/>
                      <a:pt x="1301" y="718"/>
                    </a:cubicBezTo>
                    <a:cubicBezTo>
                      <a:pt x="1511" y="980"/>
                      <a:pt x="1648" y="1324"/>
                      <a:pt x="1648" y="1624"/>
                    </a:cubicBezTo>
                    <a:cubicBezTo>
                      <a:pt x="1648" y="1657"/>
                      <a:pt x="1646" y="1690"/>
                      <a:pt x="1643" y="1724"/>
                    </a:cubicBezTo>
                    <a:cubicBezTo>
                      <a:pt x="1634" y="1806"/>
                      <a:pt x="1608" y="1887"/>
                      <a:pt x="1565" y="1959"/>
                    </a:cubicBezTo>
                    <a:cubicBezTo>
                      <a:pt x="1534" y="2010"/>
                      <a:pt x="1492" y="2053"/>
                      <a:pt x="1441" y="2084"/>
                    </a:cubicBezTo>
                    <a:lnTo>
                      <a:pt x="1104" y="2292"/>
                    </a:lnTo>
                    <a:cubicBezTo>
                      <a:pt x="1176" y="2315"/>
                      <a:pt x="1244" y="2326"/>
                      <a:pt x="1308" y="2326"/>
                    </a:cubicBezTo>
                    <a:cubicBezTo>
                      <a:pt x="1444" y="2326"/>
                      <a:pt x="1561" y="2277"/>
                      <a:pt x="1648" y="2184"/>
                    </a:cubicBezTo>
                    <a:cubicBezTo>
                      <a:pt x="1656" y="2176"/>
                      <a:pt x="1662" y="2166"/>
                      <a:pt x="1669" y="2158"/>
                    </a:cubicBezTo>
                    <a:cubicBezTo>
                      <a:pt x="1690" y="2132"/>
                      <a:pt x="1708" y="2104"/>
                      <a:pt x="1723" y="2074"/>
                    </a:cubicBezTo>
                    <a:cubicBezTo>
                      <a:pt x="1735" y="2054"/>
                      <a:pt x="1743" y="2033"/>
                      <a:pt x="1751" y="2012"/>
                    </a:cubicBezTo>
                    <a:cubicBezTo>
                      <a:pt x="1763" y="1984"/>
                      <a:pt x="1772" y="1956"/>
                      <a:pt x="1779" y="1928"/>
                    </a:cubicBezTo>
                    <a:cubicBezTo>
                      <a:pt x="1786" y="1902"/>
                      <a:pt x="1792" y="1877"/>
                      <a:pt x="1797" y="1849"/>
                    </a:cubicBezTo>
                    <a:cubicBezTo>
                      <a:pt x="1807" y="1795"/>
                      <a:pt x="1812" y="1739"/>
                      <a:pt x="1812" y="1685"/>
                    </a:cubicBezTo>
                    <a:cubicBezTo>
                      <a:pt x="1812" y="1595"/>
                      <a:pt x="1802" y="1506"/>
                      <a:pt x="1784" y="1417"/>
                    </a:cubicBezTo>
                    <a:cubicBezTo>
                      <a:pt x="1779" y="1393"/>
                      <a:pt x="1772" y="1368"/>
                      <a:pt x="1766" y="1343"/>
                    </a:cubicBezTo>
                    <a:cubicBezTo>
                      <a:pt x="1749" y="1274"/>
                      <a:pt x="1730" y="1207"/>
                      <a:pt x="1705" y="1140"/>
                    </a:cubicBezTo>
                    <a:cubicBezTo>
                      <a:pt x="1695" y="1113"/>
                      <a:pt x="1687" y="1087"/>
                      <a:pt x="1676" y="1062"/>
                    </a:cubicBezTo>
                    <a:cubicBezTo>
                      <a:pt x="1643" y="982"/>
                      <a:pt x="1605" y="903"/>
                      <a:pt x="1564" y="828"/>
                    </a:cubicBezTo>
                    <a:cubicBezTo>
                      <a:pt x="1559" y="818"/>
                      <a:pt x="1554" y="806"/>
                      <a:pt x="1549" y="798"/>
                    </a:cubicBezTo>
                    <a:cubicBezTo>
                      <a:pt x="1500" y="716"/>
                      <a:pt x="1447" y="635"/>
                      <a:pt x="1388" y="560"/>
                    </a:cubicBezTo>
                    <a:cubicBezTo>
                      <a:pt x="1359" y="522"/>
                      <a:pt x="1329" y="486"/>
                      <a:pt x="1298" y="452"/>
                    </a:cubicBezTo>
                    <a:cubicBezTo>
                      <a:pt x="1280" y="432"/>
                      <a:pt x="1265" y="412"/>
                      <a:pt x="1247" y="394"/>
                    </a:cubicBezTo>
                    <a:cubicBezTo>
                      <a:pt x="1209" y="353"/>
                      <a:pt x="1168" y="317"/>
                      <a:pt x="1127" y="282"/>
                    </a:cubicBezTo>
                    <a:cubicBezTo>
                      <a:pt x="1112" y="269"/>
                      <a:pt x="1097" y="255"/>
                      <a:pt x="1081" y="241"/>
                    </a:cubicBezTo>
                    <a:cubicBezTo>
                      <a:pt x="1027" y="197"/>
                      <a:pt x="968" y="156"/>
                      <a:pt x="907" y="120"/>
                    </a:cubicBezTo>
                    <a:cubicBezTo>
                      <a:pt x="763" y="37"/>
                      <a:pt x="627" y="0"/>
                      <a:pt x="5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6"/>
              <p:cNvSpPr/>
              <p:nvPr/>
            </p:nvSpPr>
            <p:spPr>
              <a:xfrm>
                <a:off x="2950317" y="995730"/>
                <a:ext cx="87189" cy="71082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083" extrusionOk="0">
                    <a:moveTo>
                      <a:pt x="1522" y="0"/>
                    </a:moveTo>
                    <a:cubicBezTo>
                      <a:pt x="1452" y="0"/>
                      <a:pt x="1388" y="17"/>
                      <a:pt x="1333" y="48"/>
                    </a:cubicBezTo>
                    <a:lnTo>
                      <a:pt x="909" y="309"/>
                    </a:lnTo>
                    <a:lnTo>
                      <a:pt x="1" y="872"/>
                    </a:lnTo>
                    <a:cubicBezTo>
                      <a:pt x="4" y="915"/>
                      <a:pt x="12" y="956"/>
                      <a:pt x="14" y="1002"/>
                    </a:cubicBezTo>
                    <a:lnTo>
                      <a:pt x="663" y="1378"/>
                    </a:lnTo>
                    <a:lnTo>
                      <a:pt x="1876" y="2083"/>
                    </a:lnTo>
                    <a:lnTo>
                      <a:pt x="2011" y="2000"/>
                    </a:lnTo>
                    <a:lnTo>
                      <a:pt x="2348" y="1794"/>
                    </a:lnTo>
                    <a:cubicBezTo>
                      <a:pt x="2399" y="1761"/>
                      <a:pt x="2441" y="1718"/>
                      <a:pt x="2472" y="1667"/>
                    </a:cubicBezTo>
                    <a:cubicBezTo>
                      <a:pt x="2515" y="1596"/>
                      <a:pt x="2541" y="1516"/>
                      <a:pt x="2550" y="1432"/>
                    </a:cubicBezTo>
                    <a:cubicBezTo>
                      <a:pt x="2553" y="1399"/>
                      <a:pt x="2555" y="1367"/>
                      <a:pt x="2555" y="1332"/>
                    </a:cubicBezTo>
                    <a:cubicBezTo>
                      <a:pt x="2555" y="1032"/>
                      <a:pt x="2418" y="688"/>
                      <a:pt x="2208" y="426"/>
                    </a:cubicBezTo>
                    <a:cubicBezTo>
                      <a:pt x="2137" y="335"/>
                      <a:pt x="2059" y="255"/>
                      <a:pt x="1970" y="184"/>
                    </a:cubicBezTo>
                    <a:cubicBezTo>
                      <a:pt x="1931" y="151"/>
                      <a:pt x="1888" y="123"/>
                      <a:pt x="1844" y="97"/>
                    </a:cubicBezTo>
                    <a:cubicBezTo>
                      <a:pt x="1728" y="31"/>
                      <a:pt x="1619" y="0"/>
                      <a:pt x="15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6"/>
              <p:cNvSpPr/>
              <p:nvPr/>
            </p:nvSpPr>
            <p:spPr>
              <a:xfrm>
                <a:off x="2708473" y="1146801"/>
                <a:ext cx="117049" cy="11974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509" extrusionOk="0">
                    <a:moveTo>
                      <a:pt x="360" y="1"/>
                    </a:moveTo>
                    <a:cubicBezTo>
                      <a:pt x="342" y="14"/>
                      <a:pt x="324" y="27"/>
                      <a:pt x="306" y="42"/>
                    </a:cubicBezTo>
                    <a:cubicBezTo>
                      <a:pt x="265" y="81"/>
                      <a:pt x="227" y="124"/>
                      <a:pt x="192" y="170"/>
                    </a:cubicBezTo>
                    <a:cubicBezTo>
                      <a:pt x="122" y="265"/>
                      <a:pt x="69" y="370"/>
                      <a:pt x="35" y="482"/>
                    </a:cubicBezTo>
                    <a:cubicBezTo>
                      <a:pt x="13" y="551"/>
                      <a:pt x="2" y="623"/>
                      <a:pt x="0" y="697"/>
                    </a:cubicBezTo>
                    <a:lnTo>
                      <a:pt x="5" y="1940"/>
                    </a:lnTo>
                    <a:lnTo>
                      <a:pt x="2703" y="3508"/>
                    </a:lnTo>
                    <a:lnTo>
                      <a:pt x="3429" y="1784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6"/>
              <p:cNvSpPr/>
              <p:nvPr/>
            </p:nvSpPr>
            <p:spPr>
              <a:xfrm>
                <a:off x="2720724" y="1029923"/>
                <a:ext cx="321116" cy="177791"/>
              </a:xfrm>
              <a:custGeom>
                <a:avLst/>
                <a:gdLst/>
                <a:ahLst/>
                <a:cxnLst/>
                <a:rect l="l" t="t" r="r" b="b"/>
                <a:pathLst>
                  <a:path w="9410" h="5210" extrusionOk="0">
                    <a:moveTo>
                      <a:pt x="6742" y="0"/>
                    </a:moveTo>
                    <a:cubicBezTo>
                      <a:pt x="6742" y="7"/>
                      <a:pt x="6744" y="13"/>
                      <a:pt x="6744" y="21"/>
                    </a:cubicBezTo>
                    <a:lnTo>
                      <a:pt x="6750" y="1976"/>
                    </a:lnTo>
                    <a:cubicBezTo>
                      <a:pt x="6750" y="1979"/>
                      <a:pt x="5664" y="2605"/>
                      <a:pt x="5662" y="2605"/>
                    </a:cubicBezTo>
                    <a:cubicBezTo>
                      <a:pt x="5662" y="2605"/>
                      <a:pt x="5662" y="2605"/>
                      <a:pt x="5662" y="2605"/>
                    </a:cubicBezTo>
                    <a:lnTo>
                      <a:pt x="4870" y="2145"/>
                    </a:lnTo>
                    <a:lnTo>
                      <a:pt x="4865" y="604"/>
                    </a:lnTo>
                    <a:lnTo>
                      <a:pt x="75" y="3370"/>
                    </a:lnTo>
                    <a:cubicBezTo>
                      <a:pt x="48" y="3386"/>
                      <a:pt x="24" y="3406"/>
                      <a:pt x="1" y="3426"/>
                    </a:cubicBezTo>
                    <a:lnTo>
                      <a:pt x="3069" y="5209"/>
                    </a:lnTo>
                    <a:lnTo>
                      <a:pt x="3418" y="5005"/>
                    </a:lnTo>
                    <a:cubicBezTo>
                      <a:pt x="3464" y="4002"/>
                      <a:pt x="4230" y="3184"/>
                      <a:pt x="5148" y="2867"/>
                    </a:cubicBezTo>
                    <a:cubicBezTo>
                      <a:pt x="5590" y="2670"/>
                      <a:pt x="6106" y="2560"/>
                      <a:pt x="6661" y="2560"/>
                    </a:cubicBezTo>
                    <a:cubicBezTo>
                      <a:pt x="6937" y="2560"/>
                      <a:pt x="7222" y="2587"/>
                      <a:pt x="7512" y="2644"/>
                    </a:cubicBezTo>
                    <a:lnTo>
                      <a:pt x="9409" y="1549"/>
                    </a:lnTo>
                    <a:lnTo>
                      <a:pt x="8604" y="1081"/>
                    </a:lnTo>
                    <a:lnTo>
                      <a:pt x="7391" y="376"/>
                    </a:lnTo>
                    <a:lnTo>
                      <a:pt x="674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6"/>
              <p:cNvSpPr/>
              <p:nvPr/>
            </p:nvSpPr>
            <p:spPr>
              <a:xfrm>
                <a:off x="2624184" y="1212935"/>
                <a:ext cx="176563" cy="95959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2812" extrusionOk="0">
                    <a:moveTo>
                      <a:pt x="2475" y="0"/>
                    </a:moveTo>
                    <a:lnTo>
                      <a:pt x="2477" y="715"/>
                    </a:lnTo>
                    <a:lnTo>
                      <a:pt x="1391" y="1342"/>
                    </a:lnTo>
                    <a:lnTo>
                      <a:pt x="598" y="881"/>
                    </a:lnTo>
                    <a:lnTo>
                      <a:pt x="598" y="710"/>
                    </a:lnTo>
                    <a:lnTo>
                      <a:pt x="0" y="1055"/>
                    </a:lnTo>
                    <a:lnTo>
                      <a:pt x="3024" y="2812"/>
                    </a:lnTo>
                    <a:lnTo>
                      <a:pt x="5173" y="1570"/>
                    </a:lnTo>
                    <a:lnTo>
                      <a:pt x="2475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6"/>
              <p:cNvSpPr/>
              <p:nvPr/>
            </p:nvSpPr>
            <p:spPr>
              <a:xfrm>
                <a:off x="2580129" y="1248971"/>
                <a:ext cx="147761" cy="237988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6974" extrusionOk="0">
                    <a:moveTo>
                      <a:pt x="1291" y="0"/>
                    </a:moveTo>
                    <a:lnTo>
                      <a:pt x="193" y="636"/>
                    </a:lnTo>
                    <a:lnTo>
                      <a:pt x="86" y="573"/>
                    </a:lnTo>
                    <a:cubicBezTo>
                      <a:pt x="76" y="582"/>
                      <a:pt x="68" y="590"/>
                      <a:pt x="58" y="598"/>
                    </a:cubicBezTo>
                    <a:cubicBezTo>
                      <a:pt x="48" y="606"/>
                      <a:pt x="42" y="615"/>
                      <a:pt x="33" y="621"/>
                    </a:cubicBezTo>
                    <a:cubicBezTo>
                      <a:pt x="27" y="626"/>
                      <a:pt x="15" y="634"/>
                      <a:pt x="7" y="641"/>
                    </a:cubicBezTo>
                    <a:cubicBezTo>
                      <a:pt x="5" y="642"/>
                      <a:pt x="2" y="644"/>
                      <a:pt x="1" y="646"/>
                    </a:cubicBezTo>
                    <a:lnTo>
                      <a:pt x="4" y="1909"/>
                    </a:lnTo>
                    <a:cubicBezTo>
                      <a:pt x="175" y="1925"/>
                      <a:pt x="363" y="1989"/>
                      <a:pt x="557" y="2093"/>
                    </a:cubicBezTo>
                    <a:lnTo>
                      <a:pt x="1786" y="1380"/>
                    </a:lnTo>
                    <a:cubicBezTo>
                      <a:pt x="1879" y="1326"/>
                      <a:pt x="1987" y="1298"/>
                      <a:pt x="2106" y="1298"/>
                    </a:cubicBezTo>
                    <a:cubicBezTo>
                      <a:pt x="2270" y="1298"/>
                      <a:pt x="2456" y="1351"/>
                      <a:pt x="2653" y="1464"/>
                    </a:cubicBezTo>
                    <a:cubicBezTo>
                      <a:pt x="2728" y="1508"/>
                      <a:pt x="2801" y="1557"/>
                      <a:pt x="2871" y="1611"/>
                    </a:cubicBezTo>
                    <a:cubicBezTo>
                      <a:pt x="3021" y="1731"/>
                      <a:pt x="3157" y="1869"/>
                      <a:pt x="3277" y="2020"/>
                    </a:cubicBezTo>
                    <a:cubicBezTo>
                      <a:pt x="3631" y="2470"/>
                      <a:pt x="3866" y="3055"/>
                      <a:pt x="3866" y="3566"/>
                    </a:cubicBezTo>
                    <a:cubicBezTo>
                      <a:pt x="3866" y="3625"/>
                      <a:pt x="3863" y="3682"/>
                      <a:pt x="3858" y="3735"/>
                    </a:cubicBezTo>
                    <a:cubicBezTo>
                      <a:pt x="3843" y="3876"/>
                      <a:pt x="3799" y="4012"/>
                      <a:pt x="3727" y="4135"/>
                    </a:cubicBezTo>
                    <a:cubicBezTo>
                      <a:pt x="3674" y="4222"/>
                      <a:pt x="3600" y="4296"/>
                      <a:pt x="3512" y="4349"/>
                    </a:cubicBezTo>
                    <a:lnTo>
                      <a:pt x="2214" y="5103"/>
                    </a:lnTo>
                    <a:cubicBezTo>
                      <a:pt x="2214" y="5108"/>
                      <a:pt x="2214" y="5114"/>
                      <a:pt x="2214" y="5121"/>
                    </a:cubicBezTo>
                    <a:cubicBezTo>
                      <a:pt x="2213" y="5129"/>
                      <a:pt x="2209" y="5137"/>
                      <a:pt x="2209" y="5145"/>
                    </a:cubicBezTo>
                    <a:lnTo>
                      <a:pt x="3462" y="6469"/>
                    </a:lnTo>
                    <a:lnTo>
                      <a:pt x="3978" y="6770"/>
                    </a:lnTo>
                    <a:lnTo>
                      <a:pt x="4329" y="6973"/>
                    </a:lnTo>
                    <a:lnTo>
                      <a:pt x="4315" y="1758"/>
                    </a:lnTo>
                    <a:lnTo>
                      <a:pt x="12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6"/>
              <p:cNvSpPr/>
              <p:nvPr/>
            </p:nvSpPr>
            <p:spPr>
              <a:xfrm>
                <a:off x="2727344" y="1200650"/>
                <a:ext cx="138343" cy="286309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8390" extrusionOk="0">
                    <a:moveTo>
                      <a:pt x="3224" y="1"/>
                    </a:moveTo>
                    <a:lnTo>
                      <a:pt x="2875" y="203"/>
                    </a:lnTo>
                    <a:lnTo>
                      <a:pt x="2150" y="1927"/>
                    </a:lnTo>
                    <a:lnTo>
                      <a:pt x="1" y="3172"/>
                    </a:lnTo>
                    <a:lnTo>
                      <a:pt x="15" y="8389"/>
                    </a:lnTo>
                    <a:lnTo>
                      <a:pt x="2894" y="6726"/>
                    </a:lnTo>
                    <a:lnTo>
                      <a:pt x="2932" y="6704"/>
                    </a:lnTo>
                    <a:cubicBezTo>
                      <a:pt x="3081" y="6373"/>
                      <a:pt x="3272" y="6088"/>
                      <a:pt x="3513" y="5895"/>
                    </a:cubicBezTo>
                    <a:cubicBezTo>
                      <a:pt x="3584" y="5837"/>
                      <a:pt x="3791" y="5806"/>
                      <a:pt x="4054" y="5788"/>
                    </a:cubicBezTo>
                    <a:cubicBezTo>
                      <a:pt x="4050" y="5748"/>
                      <a:pt x="4050" y="5709"/>
                      <a:pt x="4052" y="5670"/>
                    </a:cubicBezTo>
                    <a:cubicBezTo>
                      <a:pt x="3949" y="5418"/>
                      <a:pt x="3921" y="4808"/>
                      <a:pt x="3866" y="4507"/>
                    </a:cubicBezTo>
                    <a:lnTo>
                      <a:pt x="3870" y="4507"/>
                    </a:lnTo>
                    <a:cubicBezTo>
                      <a:pt x="3707" y="3799"/>
                      <a:pt x="3679" y="2955"/>
                      <a:pt x="3699" y="2068"/>
                    </a:cubicBezTo>
                    <a:cubicBezTo>
                      <a:pt x="3584" y="2022"/>
                      <a:pt x="3490" y="1937"/>
                      <a:pt x="3431" y="1829"/>
                    </a:cubicBezTo>
                    <a:cubicBezTo>
                      <a:pt x="3214" y="1423"/>
                      <a:pt x="3049" y="906"/>
                      <a:pt x="3247" y="433"/>
                    </a:cubicBezTo>
                    <a:cubicBezTo>
                      <a:pt x="3249" y="431"/>
                      <a:pt x="3252" y="426"/>
                      <a:pt x="3252" y="423"/>
                    </a:cubicBezTo>
                    <a:cubicBezTo>
                      <a:pt x="3244" y="400"/>
                      <a:pt x="3237" y="377"/>
                      <a:pt x="3233" y="352"/>
                    </a:cubicBezTo>
                    <a:cubicBezTo>
                      <a:pt x="3219" y="236"/>
                      <a:pt x="3218" y="119"/>
                      <a:pt x="32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6"/>
              <p:cNvSpPr/>
              <p:nvPr/>
            </p:nvSpPr>
            <p:spPr>
              <a:xfrm>
                <a:off x="2599171" y="1293231"/>
                <a:ext cx="112920" cy="129880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806" extrusionOk="0">
                    <a:moveTo>
                      <a:pt x="1547" y="1"/>
                    </a:moveTo>
                    <a:cubicBezTo>
                      <a:pt x="1428" y="1"/>
                      <a:pt x="1320" y="28"/>
                      <a:pt x="1228" y="81"/>
                    </a:cubicBezTo>
                    <a:lnTo>
                      <a:pt x="1" y="796"/>
                    </a:lnTo>
                    <a:cubicBezTo>
                      <a:pt x="24" y="807"/>
                      <a:pt x="47" y="814"/>
                      <a:pt x="70" y="827"/>
                    </a:cubicBezTo>
                    <a:cubicBezTo>
                      <a:pt x="170" y="884"/>
                      <a:pt x="265" y="950"/>
                      <a:pt x="356" y="1022"/>
                    </a:cubicBezTo>
                    <a:cubicBezTo>
                      <a:pt x="556" y="1178"/>
                      <a:pt x="735" y="1359"/>
                      <a:pt x="891" y="1561"/>
                    </a:cubicBezTo>
                    <a:cubicBezTo>
                      <a:pt x="1361" y="2152"/>
                      <a:pt x="1673" y="2925"/>
                      <a:pt x="1671" y="3600"/>
                    </a:cubicBezTo>
                    <a:cubicBezTo>
                      <a:pt x="1671" y="3668"/>
                      <a:pt x="1666" y="3737"/>
                      <a:pt x="1658" y="3806"/>
                    </a:cubicBezTo>
                    <a:lnTo>
                      <a:pt x="2955" y="3052"/>
                    </a:lnTo>
                    <a:cubicBezTo>
                      <a:pt x="3042" y="2999"/>
                      <a:pt x="3116" y="2925"/>
                      <a:pt x="3170" y="2838"/>
                    </a:cubicBezTo>
                    <a:cubicBezTo>
                      <a:pt x="3241" y="2715"/>
                      <a:pt x="3287" y="2579"/>
                      <a:pt x="3302" y="2438"/>
                    </a:cubicBezTo>
                    <a:cubicBezTo>
                      <a:pt x="3305" y="2384"/>
                      <a:pt x="3308" y="2328"/>
                      <a:pt x="3308" y="2269"/>
                    </a:cubicBezTo>
                    <a:cubicBezTo>
                      <a:pt x="3308" y="1758"/>
                      <a:pt x="3073" y="1173"/>
                      <a:pt x="2720" y="722"/>
                    </a:cubicBezTo>
                    <a:cubicBezTo>
                      <a:pt x="2601" y="572"/>
                      <a:pt x="2464" y="434"/>
                      <a:pt x="2315" y="314"/>
                    </a:cubicBezTo>
                    <a:cubicBezTo>
                      <a:pt x="2244" y="260"/>
                      <a:pt x="2170" y="211"/>
                      <a:pt x="2095" y="167"/>
                    </a:cubicBezTo>
                    <a:cubicBezTo>
                      <a:pt x="1898" y="54"/>
                      <a:pt x="1712" y="1"/>
                      <a:pt x="15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6"/>
              <p:cNvSpPr/>
              <p:nvPr/>
            </p:nvSpPr>
            <p:spPr>
              <a:xfrm>
                <a:off x="2532320" y="1313911"/>
                <a:ext cx="123942" cy="11056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240" extrusionOk="0">
                    <a:moveTo>
                      <a:pt x="1317" y="0"/>
                    </a:moveTo>
                    <a:cubicBezTo>
                      <a:pt x="1246" y="0"/>
                      <a:pt x="1175" y="7"/>
                      <a:pt x="1106" y="24"/>
                    </a:cubicBezTo>
                    <a:cubicBezTo>
                      <a:pt x="1029" y="40"/>
                      <a:pt x="955" y="68"/>
                      <a:pt x="886" y="106"/>
                    </a:cubicBezTo>
                    <a:lnTo>
                      <a:pt x="1" y="621"/>
                    </a:lnTo>
                    <a:lnTo>
                      <a:pt x="336" y="815"/>
                    </a:lnTo>
                    <a:cubicBezTo>
                      <a:pt x="490" y="708"/>
                      <a:pt x="703" y="641"/>
                      <a:pt x="995" y="641"/>
                    </a:cubicBezTo>
                    <a:cubicBezTo>
                      <a:pt x="1171" y="641"/>
                      <a:pt x="1375" y="665"/>
                      <a:pt x="1612" y="718"/>
                    </a:cubicBezTo>
                    <a:cubicBezTo>
                      <a:pt x="2205" y="855"/>
                      <a:pt x="2666" y="1474"/>
                      <a:pt x="3100" y="2168"/>
                    </a:cubicBezTo>
                    <a:cubicBezTo>
                      <a:pt x="3302" y="2489"/>
                      <a:pt x="3441" y="2934"/>
                      <a:pt x="3559" y="3185"/>
                    </a:cubicBezTo>
                    <a:lnTo>
                      <a:pt x="3612" y="3239"/>
                    </a:lnTo>
                    <a:cubicBezTo>
                      <a:pt x="3612" y="3231"/>
                      <a:pt x="3615" y="3224"/>
                      <a:pt x="3617" y="3214"/>
                    </a:cubicBezTo>
                    <a:cubicBezTo>
                      <a:pt x="3617" y="3211"/>
                      <a:pt x="3615" y="3205"/>
                      <a:pt x="3617" y="3198"/>
                    </a:cubicBezTo>
                    <a:cubicBezTo>
                      <a:pt x="3625" y="3131"/>
                      <a:pt x="3630" y="3062"/>
                      <a:pt x="3630" y="2993"/>
                    </a:cubicBezTo>
                    <a:cubicBezTo>
                      <a:pt x="3632" y="2318"/>
                      <a:pt x="3320" y="1546"/>
                      <a:pt x="2850" y="953"/>
                    </a:cubicBezTo>
                    <a:cubicBezTo>
                      <a:pt x="2694" y="753"/>
                      <a:pt x="2515" y="572"/>
                      <a:pt x="2315" y="416"/>
                    </a:cubicBezTo>
                    <a:cubicBezTo>
                      <a:pt x="2224" y="342"/>
                      <a:pt x="2129" y="277"/>
                      <a:pt x="2029" y="219"/>
                    </a:cubicBezTo>
                    <a:cubicBezTo>
                      <a:pt x="2006" y="206"/>
                      <a:pt x="1983" y="199"/>
                      <a:pt x="1960" y="188"/>
                    </a:cubicBezTo>
                    <a:cubicBezTo>
                      <a:pt x="1764" y="84"/>
                      <a:pt x="1576" y="20"/>
                      <a:pt x="1406" y="4"/>
                    </a:cubicBezTo>
                    <a:cubicBezTo>
                      <a:pt x="1377" y="2"/>
                      <a:pt x="1347" y="0"/>
                      <a:pt x="13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6"/>
              <p:cNvSpPr/>
              <p:nvPr/>
            </p:nvSpPr>
            <p:spPr>
              <a:xfrm>
                <a:off x="2604665" y="1459966"/>
                <a:ext cx="6142" cy="12012"/>
              </a:xfrm>
              <a:custGeom>
                <a:avLst/>
                <a:gdLst/>
                <a:ahLst/>
                <a:cxnLst/>
                <a:rect l="l" t="t" r="r" b="b"/>
                <a:pathLst>
                  <a:path w="180" h="352" extrusionOk="0">
                    <a:moveTo>
                      <a:pt x="2" y="0"/>
                    </a:moveTo>
                    <a:lnTo>
                      <a:pt x="1" y="352"/>
                    </a:lnTo>
                    <a:lnTo>
                      <a:pt x="180" y="24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6"/>
              <p:cNvSpPr/>
              <p:nvPr/>
            </p:nvSpPr>
            <p:spPr>
              <a:xfrm>
                <a:off x="2551498" y="1408574"/>
                <a:ext cx="1160" cy="2559"/>
              </a:xfrm>
              <a:custGeom>
                <a:avLst/>
                <a:gdLst/>
                <a:ahLst/>
                <a:cxnLst/>
                <a:rect l="l" t="t" r="r" b="b"/>
                <a:pathLst>
                  <a:path w="34" h="75" extrusionOk="0">
                    <a:moveTo>
                      <a:pt x="0" y="0"/>
                    </a:moveTo>
                    <a:cubicBezTo>
                      <a:pt x="14" y="25"/>
                      <a:pt x="23" y="50"/>
                      <a:pt x="33" y="74"/>
                    </a:cubicBezTo>
                    <a:cubicBezTo>
                      <a:pt x="23" y="50"/>
                      <a:pt x="14" y="25"/>
                      <a:pt x="0" y="0"/>
                    </a:cubicBezTo>
                    <a:close/>
                  </a:path>
                </a:pathLst>
              </a:custGeom>
              <a:solidFill>
                <a:srgbClr val="E59A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6"/>
              <p:cNvSpPr/>
              <p:nvPr/>
            </p:nvSpPr>
            <p:spPr>
              <a:xfrm>
                <a:off x="2548461" y="1404376"/>
                <a:ext cx="1501" cy="2048"/>
              </a:xfrm>
              <a:custGeom>
                <a:avLst/>
                <a:gdLst/>
                <a:ahLst/>
                <a:cxnLst/>
                <a:rect l="l" t="t" r="r" b="b"/>
                <a:pathLst>
                  <a:path w="44" h="6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4" y="16"/>
                      <a:pt x="27" y="33"/>
                      <a:pt x="38" y="51"/>
                    </a:cubicBezTo>
                    <a:lnTo>
                      <a:pt x="38" y="51"/>
                    </a:lnTo>
                    <a:cubicBezTo>
                      <a:pt x="29" y="36"/>
                      <a:pt x="18" y="19"/>
                      <a:pt x="6" y="5"/>
                    </a:cubicBezTo>
                    <a:cubicBezTo>
                      <a:pt x="4" y="2"/>
                      <a:pt x="2" y="2"/>
                      <a:pt x="1" y="0"/>
                    </a:cubicBezTo>
                    <a:close/>
                    <a:moveTo>
                      <a:pt x="38" y="51"/>
                    </a:moveTo>
                    <a:cubicBezTo>
                      <a:pt x="40" y="54"/>
                      <a:pt x="42" y="57"/>
                      <a:pt x="43" y="59"/>
                    </a:cubicBezTo>
                    <a:cubicBezTo>
                      <a:pt x="42" y="57"/>
                      <a:pt x="40" y="54"/>
                      <a:pt x="38" y="51"/>
                    </a:cubicBezTo>
                    <a:close/>
                  </a:path>
                </a:pathLst>
              </a:custGeom>
              <a:solidFill>
                <a:srgbClr val="E59A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6"/>
              <p:cNvSpPr/>
              <p:nvPr/>
            </p:nvSpPr>
            <p:spPr>
              <a:xfrm>
                <a:off x="2422608" y="1333977"/>
                <a:ext cx="34" cy="3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6"/>
              <p:cNvSpPr/>
              <p:nvPr/>
            </p:nvSpPr>
            <p:spPr>
              <a:xfrm>
                <a:off x="2422642" y="1317221"/>
                <a:ext cx="127252" cy="87292"/>
              </a:xfrm>
              <a:custGeom>
                <a:avLst/>
                <a:gdLst/>
                <a:ahLst/>
                <a:cxnLst/>
                <a:rect l="l" t="t" r="r" b="b"/>
                <a:pathLst>
                  <a:path w="3729" h="2558" extrusionOk="0">
                    <a:moveTo>
                      <a:pt x="2303" y="1"/>
                    </a:moveTo>
                    <a:lnTo>
                      <a:pt x="2156" y="86"/>
                    </a:lnTo>
                    <a:cubicBezTo>
                      <a:pt x="2128" y="101"/>
                      <a:pt x="2096" y="117"/>
                      <a:pt x="2064" y="134"/>
                    </a:cubicBezTo>
                    <a:cubicBezTo>
                      <a:pt x="2055" y="137"/>
                      <a:pt x="2047" y="142"/>
                      <a:pt x="2041" y="145"/>
                    </a:cubicBezTo>
                    <a:cubicBezTo>
                      <a:pt x="2032" y="148"/>
                      <a:pt x="2029" y="148"/>
                      <a:pt x="2024" y="152"/>
                    </a:cubicBezTo>
                    <a:cubicBezTo>
                      <a:pt x="2011" y="157"/>
                      <a:pt x="1996" y="165"/>
                      <a:pt x="1983" y="170"/>
                    </a:cubicBezTo>
                    <a:cubicBezTo>
                      <a:pt x="1968" y="176"/>
                      <a:pt x="1949" y="181"/>
                      <a:pt x="1931" y="188"/>
                    </a:cubicBezTo>
                    <a:cubicBezTo>
                      <a:pt x="1921" y="191"/>
                      <a:pt x="1909" y="196"/>
                      <a:pt x="1901" y="199"/>
                    </a:cubicBezTo>
                    <a:lnTo>
                      <a:pt x="1885" y="203"/>
                    </a:lnTo>
                    <a:cubicBezTo>
                      <a:pt x="1876" y="206"/>
                      <a:pt x="1867" y="209"/>
                      <a:pt x="1860" y="211"/>
                    </a:cubicBezTo>
                    <a:cubicBezTo>
                      <a:pt x="1801" y="224"/>
                      <a:pt x="1773" y="229"/>
                      <a:pt x="1740" y="234"/>
                    </a:cubicBezTo>
                    <a:cubicBezTo>
                      <a:pt x="1732" y="235"/>
                      <a:pt x="1724" y="237"/>
                      <a:pt x="1715" y="239"/>
                    </a:cubicBezTo>
                    <a:cubicBezTo>
                      <a:pt x="1692" y="242"/>
                      <a:pt x="1665" y="245"/>
                      <a:pt x="1637" y="247"/>
                    </a:cubicBezTo>
                    <a:lnTo>
                      <a:pt x="1625" y="249"/>
                    </a:lnTo>
                    <a:lnTo>
                      <a:pt x="1599" y="249"/>
                    </a:lnTo>
                    <a:cubicBezTo>
                      <a:pt x="1587" y="249"/>
                      <a:pt x="1574" y="250"/>
                      <a:pt x="1564" y="250"/>
                    </a:cubicBezTo>
                    <a:cubicBezTo>
                      <a:pt x="1553" y="250"/>
                      <a:pt x="1536" y="250"/>
                      <a:pt x="1522" y="249"/>
                    </a:cubicBezTo>
                    <a:cubicBezTo>
                      <a:pt x="1510" y="249"/>
                      <a:pt x="1498" y="249"/>
                      <a:pt x="1487" y="249"/>
                    </a:cubicBezTo>
                    <a:cubicBezTo>
                      <a:pt x="1482" y="249"/>
                      <a:pt x="1476" y="249"/>
                      <a:pt x="1471" y="249"/>
                    </a:cubicBezTo>
                    <a:lnTo>
                      <a:pt x="1410" y="242"/>
                    </a:lnTo>
                    <a:lnTo>
                      <a:pt x="1390" y="240"/>
                    </a:lnTo>
                    <a:lnTo>
                      <a:pt x="1382" y="239"/>
                    </a:lnTo>
                    <a:cubicBezTo>
                      <a:pt x="1354" y="235"/>
                      <a:pt x="1325" y="230"/>
                      <a:pt x="1297" y="224"/>
                    </a:cubicBezTo>
                    <a:cubicBezTo>
                      <a:pt x="1229" y="211"/>
                      <a:pt x="1162" y="189"/>
                      <a:pt x="1096" y="163"/>
                    </a:cubicBezTo>
                    <a:lnTo>
                      <a:pt x="1091" y="162"/>
                    </a:lnTo>
                    <a:lnTo>
                      <a:pt x="1085" y="160"/>
                    </a:lnTo>
                    <a:cubicBezTo>
                      <a:pt x="1075" y="155"/>
                      <a:pt x="1068" y="152"/>
                      <a:pt x="1057" y="147"/>
                    </a:cubicBezTo>
                    <a:cubicBezTo>
                      <a:pt x="1018" y="130"/>
                      <a:pt x="980" y="112"/>
                      <a:pt x="944" y="91"/>
                    </a:cubicBezTo>
                    <a:lnTo>
                      <a:pt x="942" y="91"/>
                    </a:lnTo>
                    <a:cubicBezTo>
                      <a:pt x="914" y="74"/>
                      <a:pt x="889" y="60"/>
                      <a:pt x="875" y="50"/>
                    </a:cubicBezTo>
                    <a:cubicBezTo>
                      <a:pt x="875" y="50"/>
                      <a:pt x="852" y="37"/>
                      <a:pt x="822" y="15"/>
                    </a:cubicBezTo>
                    <a:lnTo>
                      <a:pt x="1" y="492"/>
                    </a:lnTo>
                    <a:cubicBezTo>
                      <a:pt x="24" y="479"/>
                      <a:pt x="51" y="472"/>
                      <a:pt x="81" y="472"/>
                    </a:cubicBezTo>
                    <a:cubicBezTo>
                      <a:pt x="122" y="472"/>
                      <a:pt x="169" y="485"/>
                      <a:pt x="218" y="513"/>
                    </a:cubicBezTo>
                    <a:lnTo>
                      <a:pt x="3556" y="2441"/>
                    </a:lnTo>
                    <a:cubicBezTo>
                      <a:pt x="3606" y="2472"/>
                      <a:pt x="3650" y="2508"/>
                      <a:pt x="3688" y="2553"/>
                    </a:cubicBezTo>
                    <a:cubicBezTo>
                      <a:pt x="3689" y="2556"/>
                      <a:pt x="3691" y="2556"/>
                      <a:pt x="3693" y="2557"/>
                    </a:cubicBezTo>
                    <a:lnTo>
                      <a:pt x="3729" y="2538"/>
                    </a:lnTo>
                    <a:cubicBezTo>
                      <a:pt x="3407" y="2131"/>
                      <a:pt x="3170" y="1728"/>
                      <a:pt x="3190" y="1444"/>
                    </a:cubicBezTo>
                    <a:cubicBezTo>
                      <a:pt x="3210" y="1165"/>
                      <a:pt x="3303" y="891"/>
                      <a:pt x="3548" y="720"/>
                    </a:cubicBezTo>
                    <a:lnTo>
                      <a:pt x="3215" y="526"/>
                    </a:lnTo>
                    <a:lnTo>
                      <a:pt x="23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6"/>
              <p:cNvSpPr/>
              <p:nvPr/>
            </p:nvSpPr>
            <p:spPr>
              <a:xfrm>
                <a:off x="2550986" y="1411884"/>
                <a:ext cx="53781" cy="14431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229" extrusionOk="0">
                    <a:moveTo>
                      <a:pt x="160" y="0"/>
                    </a:moveTo>
                    <a:lnTo>
                      <a:pt x="78" y="46"/>
                    </a:lnTo>
                    <a:cubicBezTo>
                      <a:pt x="93" y="95"/>
                      <a:pt x="99" y="145"/>
                      <a:pt x="101" y="194"/>
                    </a:cubicBezTo>
                    <a:lnTo>
                      <a:pt x="89" y="4033"/>
                    </a:lnTo>
                    <a:cubicBezTo>
                      <a:pt x="89" y="4126"/>
                      <a:pt x="58" y="4194"/>
                      <a:pt x="5" y="4226"/>
                    </a:cubicBezTo>
                    <a:lnTo>
                      <a:pt x="5" y="4226"/>
                    </a:lnTo>
                    <a:lnTo>
                      <a:pt x="1482" y="3367"/>
                    </a:lnTo>
                    <a:cubicBezTo>
                      <a:pt x="1536" y="3336"/>
                      <a:pt x="1571" y="3268"/>
                      <a:pt x="1571" y="3173"/>
                    </a:cubicBezTo>
                    <a:lnTo>
                      <a:pt x="1571" y="2812"/>
                    </a:lnTo>
                    <a:lnTo>
                      <a:pt x="1574" y="1762"/>
                    </a:lnTo>
                    <a:lnTo>
                      <a:pt x="1575" y="1411"/>
                    </a:lnTo>
                    <a:lnTo>
                      <a:pt x="1567" y="1399"/>
                    </a:lnTo>
                    <a:cubicBezTo>
                      <a:pt x="1567" y="1399"/>
                      <a:pt x="781" y="723"/>
                      <a:pt x="160" y="0"/>
                    </a:cubicBezTo>
                    <a:close/>
                    <a:moveTo>
                      <a:pt x="5" y="4226"/>
                    </a:moveTo>
                    <a:lnTo>
                      <a:pt x="1" y="4229"/>
                    </a:lnTo>
                    <a:cubicBezTo>
                      <a:pt x="2" y="4228"/>
                      <a:pt x="3" y="4227"/>
                      <a:pt x="5" y="42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6"/>
              <p:cNvSpPr/>
              <p:nvPr/>
            </p:nvSpPr>
            <p:spPr>
              <a:xfrm>
                <a:off x="2419195" y="1333260"/>
                <a:ext cx="137251" cy="223621"/>
              </a:xfrm>
              <a:custGeom>
                <a:avLst/>
                <a:gdLst/>
                <a:ahLst/>
                <a:cxnLst/>
                <a:rect l="l" t="t" r="r" b="b"/>
                <a:pathLst>
                  <a:path w="4022" h="6553" extrusionOk="0">
                    <a:moveTo>
                      <a:pt x="281" y="332"/>
                    </a:moveTo>
                    <a:lnTo>
                      <a:pt x="3523" y="2204"/>
                    </a:lnTo>
                    <a:cubicBezTo>
                      <a:pt x="3610" y="2255"/>
                      <a:pt x="3693" y="2399"/>
                      <a:pt x="3692" y="2498"/>
                    </a:cubicBezTo>
                    <a:lnTo>
                      <a:pt x="3682" y="6221"/>
                    </a:lnTo>
                    <a:lnTo>
                      <a:pt x="442" y="4349"/>
                    </a:lnTo>
                    <a:cubicBezTo>
                      <a:pt x="357" y="4301"/>
                      <a:pt x="271" y="4152"/>
                      <a:pt x="271" y="4056"/>
                    </a:cubicBezTo>
                    <a:lnTo>
                      <a:pt x="281" y="332"/>
                    </a:lnTo>
                    <a:close/>
                    <a:moveTo>
                      <a:pt x="182" y="1"/>
                    </a:moveTo>
                    <a:cubicBezTo>
                      <a:pt x="151" y="1"/>
                      <a:pt x="124" y="8"/>
                      <a:pt x="100" y="22"/>
                    </a:cubicBezTo>
                    <a:cubicBezTo>
                      <a:pt x="45" y="53"/>
                      <a:pt x="10" y="120"/>
                      <a:pt x="10" y="217"/>
                    </a:cubicBezTo>
                    <a:lnTo>
                      <a:pt x="2" y="4056"/>
                    </a:lnTo>
                    <a:cubicBezTo>
                      <a:pt x="0" y="4250"/>
                      <a:pt x="136" y="4485"/>
                      <a:pt x="306" y="4584"/>
                    </a:cubicBezTo>
                    <a:lnTo>
                      <a:pt x="3248" y="6282"/>
                    </a:lnTo>
                    <a:lnTo>
                      <a:pt x="3646" y="6510"/>
                    </a:lnTo>
                    <a:cubicBezTo>
                      <a:pt x="3695" y="6539"/>
                      <a:pt x="3742" y="6552"/>
                      <a:pt x="3783" y="6552"/>
                    </a:cubicBezTo>
                    <a:cubicBezTo>
                      <a:pt x="3883" y="6552"/>
                      <a:pt x="3951" y="6472"/>
                      <a:pt x="3951" y="6336"/>
                    </a:cubicBezTo>
                    <a:lnTo>
                      <a:pt x="3963" y="2498"/>
                    </a:lnTo>
                    <a:cubicBezTo>
                      <a:pt x="3961" y="2447"/>
                      <a:pt x="3955" y="2398"/>
                      <a:pt x="3940" y="2350"/>
                    </a:cubicBezTo>
                    <a:lnTo>
                      <a:pt x="4022" y="2303"/>
                    </a:lnTo>
                    <a:cubicBezTo>
                      <a:pt x="3955" y="2224"/>
                      <a:pt x="3891" y="2145"/>
                      <a:pt x="3828" y="2066"/>
                    </a:cubicBezTo>
                    <a:lnTo>
                      <a:pt x="3794" y="2087"/>
                    </a:lnTo>
                    <a:cubicBezTo>
                      <a:pt x="3806" y="2101"/>
                      <a:pt x="3815" y="2117"/>
                      <a:pt x="3825" y="2132"/>
                    </a:cubicBezTo>
                    <a:lnTo>
                      <a:pt x="3825" y="2132"/>
                    </a:lnTo>
                    <a:cubicBezTo>
                      <a:pt x="3812" y="2114"/>
                      <a:pt x="3801" y="2098"/>
                      <a:pt x="3787" y="2083"/>
                    </a:cubicBezTo>
                    <a:cubicBezTo>
                      <a:pt x="3749" y="2038"/>
                      <a:pt x="3705" y="2000"/>
                      <a:pt x="3656" y="1971"/>
                    </a:cubicBezTo>
                    <a:lnTo>
                      <a:pt x="317" y="41"/>
                    </a:lnTo>
                    <a:cubicBezTo>
                      <a:pt x="269" y="14"/>
                      <a:pt x="223" y="1"/>
                      <a:pt x="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6"/>
              <p:cNvSpPr/>
              <p:nvPr/>
            </p:nvSpPr>
            <p:spPr>
              <a:xfrm>
                <a:off x="2428443" y="1344555"/>
                <a:ext cx="116810" cy="200996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5890" extrusionOk="0">
                    <a:moveTo>
                      <a:pt x="1097" y="994"/>
                    </a:moveTo>
                    <a:cubicBezTo>
                      <a:pt x="1302" y="994"/>
                      <a:pt x="1533" y="1060"/>
                      <a:pt x="1777" y="1201"/>
                    </a:cubicBezTo>
                    <a:cubicBezTo>
                      <a:pt x="2616" y="1686"/>
                      <a:pt x="3291" y="2858"/>
                      <a:pt x="3288" y="3821"/>
                    </a:cubicBezTo>
                    <a:cubicBezTo>
                      <a:pt x="3287" y="4503"/>
                      <a:pt x="2944" y="4897"/>
                      <a:pt x="2447" y="4897"/>
                    </a:cubicBezTo>
                    <a:cubicBezTo>
                      <a:pt x="2242" y="4897"/>
                      <a:pt x="2011" y="4831"/>
                      <a:pt x="1767" y="4689"/>
                    </a:cubicBezTo>
                    <a:cubicBezTo>
                      <a:pt x="928" y="4205"/>
                      <a:pt x="251" y="3032"/>
                      <a:pt x="255" y="2072"/>
                    </a:cubicBezTo>
                    <a:cubicBezTo>
                      <a:pt x="256" y="1390"/>
                      <a:pt x="599" y="994"/>
                      <a:pt x="1097" y="994"/>
                    </a:cubicBezTo>
                    <a:close/>
                    <a:moveTo>
                      <a:pt x="10" y="1"/>
                    </a:moveTo>
                    <a:lnTo>
                      <a:pt x="0" y="3725"/>
                    </a:lnTo>
                    <a:cubicBezTo>
                      <a:pt x="0" y="3821"/>
                      <a:pt x="86" y="3970"/>
                      <a:pt x="169" y="4018"/>
                    </a:cubicBezTo>
                    <a:lnTo>
                      <a:pt x="3411" y="5890"/>
                    </a:lnTo>
                    <a:lnTo>
                      <a:pt x="3421" y="2167"/>
                    </a:lnTo>
                    <a:cubicBezTo>
                      <a:pt x="3422" y="2068"/>
                      <a:pt x="3339" y="1924"/>
                      <a:pt x="3252" y="1875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6"/>
              <p:cNvSpPr/>
              <p:nvPr/>
            </p:nvSpPr>
            <p:spPr>
              <a:xfrm>
                <a:off x="2436940" y="1378476"/>
                <a:ext cx="103842" cy="133224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3904" extrusionOk="0">
                    <a:moveTo>
                      <a:pt x="849" y="0"/>
                    </a:moveTo>
                    <a:cubicBezTo>
                      <a:pt x="352" y="0"/>
                      <a:pt x="8" y="395"/>
                      <a:pt x="6" y="1078"/>
                    </a:cubicBezTo>
                    <a:cubicBezTo>
                      <a:pt x="1" y="2042"/>
                      <a:pt x="679" y="3213"/>
                      <a:pt x="1518" y="3695"/>
                    </a:cubicBezTo>
                    <a:cubicBezTo>
                      <a:pt x="1762" y="3836"/>
                      <a:pt x="1994" y="3903"/>
                      <a:pt x="2198" y="3903"/>
                    </a:cubicBezTo>
                    <a:cubicBezTo>
                      <a:pt x="2695" y="3903"/>
                      <a:pt x="3038" y="3509"/>
                      <a:pt x="3039" y="2827"/>
                    </a:cubicBezTo>
                    <a:cubicBezTo>
                      <a:pt x="3042" y="1864"/>
                      <a:pt x="2366" y="692"/>
                      <a:pt x="1528" y="207"/>
                    </a:cubicBezTo>
                    <a:cubicBezTo>
                      <a:pt x="1285" y="67"/>
                      <a:pt x="1054" y="0"/>
                      <a:pt x="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6"/>
              <p:cNvSpPr/>
              <p:nvPr/>
            </p:nvSpPr>
            <p:spPr>
              <a:xfrm>
                <a:off x="2583030" y="1264703"/>
                <a:ext cx="3685" cy="5938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74" extrusionOk="0">
                    <a:moveTo>
                      <a:pt x="108" y="1"/>
                    </a:moveTo>
                    <a:cubicBezTo>
                      <a:pt x="90" y="21"/>
                      <a:pt x="72" y="45"/>
                      <a:pt x="57" y="58"/>
                    </a:cubicBezTo>
                    <a:cubicBezTo>
                      <a:pt x="44" y="73"/>
                      <a:pt x="21" y="93"/>
                      <a:pt x="1" y="111"/>
                    </a:cubicBezTo>
                    <a:lnTo>
                      <a:pt x="108" y="173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>
                <a:off x="2563817" y="1142979"/>
                <a:ext cx="87292" cy="127696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3742" extrusionOk="0">
                    <a:moveTo>
                      <a:pt x="2558" y="1"/>
                    </a:moveTo>
                    <a:lnTo>
                      <a:pt x="1" y="1477"/>
                    </a:lnTo>
                    <a:lnTo>
                      <a:pt x="2" y="1477"/>
                    </a:lnTo>
                    <a:cubicBezTo>
                      <a:pt x="58" y="1494"/>
                      <a:pt x="99" y="1509"/>
                      <a:pt x="137" y="1525"/>
                    </a:cubicBezTo>
                    <a:lnTo>
                      <a:pt x="155" y="1533"/>
                    </a:lnTo>
                    <a:cubicBezTo>
                      <a:pt x="216" y="1559"/>
                      <a:pt x="277" y="1591"/>
                      <a:pt x="334" y="1627"/>
                    </a:cubicBezTo>
                    <a:lnTo>
                      <a:pt x="357" y="1643"/>
                    </a:lnTo>
                    <a:cubicBezTo>
                      <a:pt x="378" y="1656"/>
                      <a:pt x="396" y="1669"/>
                      <a:pt x="416" y="1684"/>
                    </a:cubicBezTo>
                    <a:cubicBezTo>
                      <a:pt x="461" y="1719"/>
                      <a:pt x="483" y="1738"/>
                      <a:pt x="508" y="1760"/>
                    </a:cubicBezTo>
                    <a:cubicBezTo>
                      <a:pt x="515" y="1765"/>
                      <a:pt x="521" y="1771"/>
                      <a:pt x="526" y="1776"/>
                    </a:cubicBezTo>
                    <a:cubicBezTo>
                      <a:pt x="534" y="1784"/>
                      <a:pt x="544" y="1794"/>
                      <a:pt x="554" y="1804"/>
                    </a:cubicBezTo>
                    <a:lnTo>
                      <a:pt x="577" y="1827"/>
                    </a:lnTo>
                    <a:cubicBezTo>
                      <a:pt x="577" y="1827"/>
                      <a:pt x="589" y="1839"/>
                      <a:pt x="603" y="1857"/>
                    </a:cubicBezTo>
                    <a:lnTo>
                      <a:pt x="620" y="1873"/>
                    </a:lnTo>
                    <a:cubicBezTo>
                      <a:pt x="620" y="1875"/>
                      <a:pt x="672" y="1935"/>
                      <a:pt x="702" y="1978"/>
                    </a:cubicBezTo>
                    <a:cubicBezTo>
                      <a:pt x="736" y="2027"/>
                      <a:pt x="751" y="2049"/>
                      <a:pt x="766" y="2077"/>
                    </a:cubicBezTo>
                    <a:lnTo>
                      <a:pt x="769" y="2082"/>
                    </a:lnTo>
                    <a:cubicBezTo>
                      <a:pt x="769" y="2083"/>
                      <a:pt x="773" y="2087"/>
                      <a:pt x="773" y="2088"/>
                    </a:cubicBezTo>
                    <a:cubicBezTo>
                      <a:pt x="781" y="2101"/>
                      <a:pt x="789" y="2116"/>
                      <a:pt x="800" y="2136"/>
                    </a:cubicBezTo>
                    <a:cubicBezTo>
                      <a:pt x="800" y="2139"/>
                      <a:pt x="804" y="2144"/>
                      <a:pt x="805" y="2146"/>
                    </a:cubicBezTo>
                    <a:cubicBezTo>
                      <a:pt x="820" y="2177"/>
                      <a:pt x="838" y="2211"/>
                      <a:pt x="855" y="2251"/>
                    </a:cubicBezTo>
                    <a:cubicBezTo>
                      <a:pt x="856" y="2254"/>
                      <a:pt x="856" y="2256"/>
                      <a:pt x="858" y="2261"/>
                    </a:cubicBezTo>
                    <a:cubicBezTo>
                      <a:pt x="860" y="2264"/>
                      <a:pt x="863" y="2274"/>
                      <a:pt x="866" y="2280"/>
                    </a:cubicBezTo>
                    <a:cubicBezTo>
                      <a:pt x="884" y="2328"/>
                      <a:pt x="901" y="2377"/>
                      <a:pt x="914" y="2428"/>
                    </a:cubicBezTo>
                    <a:cubicBezTo>
                      <a:pt x="914" y="2431"/>
                      <a:pt x="915" y="2435"/>
                      <a:pt x="917" y="2438"/>
                    </a:cubicBezTo>
                    <a:cubicBezTo>
                      <a:pt x="917" y="2441"/>
                      <a:pt x="917" y="2440"/>
                      <a:pt x="917" y="2441"/>
                    </a:cubicBezTo>
                    <a:cubicBezTo>
                      <a:pt x="932" y="2494"/>
                      <a:pt x="943" y="2546"/>
                      <a:pt x="948" y="2601"/>
                    </a:cubicBezTo>
                    <a:lnTo>
                      <a:pt x="948" y="2604"/>
                    </a:lnTo>
                    <a:cubicBezTo>
                      <a:pt x="950" y="2622"/>
                      <a:pt x="952" y="2635"/>
                      <a:pt x="953" y="2651"/>
                    </a:cubicBezTo>
                    <a:cubicBezTo>
                      <a:pt x="955" y="2686"/>
                      <a:pt x="958" y="2722"/>
                      <a:pt x="960" y="2753"/>
                    </a:cubicBezTo>
                    <a:cubicBezTo>
                      <a:pt x="960" y="2768"/>
                      <a:pt x="960" y="2793"/>
                      <a:pt x="958" y="2821"/>
                    </a:cubicBezTo>
                    <a:cubicBezTo>
                      <a:pt x="956" y="2863"/>
                      <a:pt x="953" y="2906"/>
                      <a:pt x="947" y="2947"/>
                    </a:cubicBezTo>
                    <a:cubicBezTo>
                      <a:pt x="947" y="2954"/>
                      <a:pt x="945" y="2962"/>
                      <a:pt x="943" y="2968"/>
                    </a:cubicBezTo>
                    <a:cubicBezTo>
                      <a:pt x="942" y="2975"/>
                      <a:pt x="942" y="2977"/>
                      <a:pt x="942" y="2980"/>
                    </a:cubicBezTo>
                    <a:cubicBezTo>
                      <a:pt x="937" y="3011"/>
                      <a:pt x="930" y="3042"/>
                      <a:pt x="920" y="3072"/>
                    </a:cubicBezTo>
                    <a:cubicBezTo>
                      <a:pt x="920" y="3075"/>
                      <a:pt x="920" y="3077"/>
                      <a:pt x="920" y="3078"/>
                    </a:cubicBezTo>
                    <a:cubicBezTo>
                      <a:pt x="919" y="3082"/>
                      <a:pt x="920" y="3082"/>
                      <a:pt x="919" y="3082"/>
                    </a:cubicBezTo>
                    <a:cubicBezTo>
                      <a:pt x="915" y="3093"/>
                      <a:pt x="912" y="3106"/>
                      <a:pt x="910" y="3116"/>
                    </a:cubicBezTo>
                    <a:cubicBezTo>
                      <a:pt x="901" y="3156"/>
                      <a:pt x="887" y="3192"/>
                      <a:pt x="871" y="3230"/>
                    </a:cubicBezTo>
                    <a:cubicBezTo>
                      <a:pt x="848" y="3287"/>
                      <a:pt x="823" y="3343"/>
                      <a:pt x="792" y="3397"/>
                    </a:cubicBezTo>
                    <a:cubicBezTo>
                      <a:pt x="756" y="3458"/>
                      <a:pt x="715" y="3515"/>
                      <a:pt x="669" y="3569"/>
                    </a:cubicBezTo>
                    <a:lnTo>
                      <a:pt x="669" y="3742"/>
                    </a:lnTo>
                    <a:lnTo>
                      <a:pt x="1768" y="3106"/>
                    </a:lnTo>
                    <a:lnTo>
                      <a:pt x="2365" y="2762"/>
                    </a:lnTo>
                    <a:lnTo>
                      <a:pt x="2361" y="975"/>
                    </a:lnTo>
                    <a:cubicBezTo>
                      <a:pt x="2361" y="926"/>
                      <a:pt x="2362" y="875"/>
                      <a:pt x="2365" y="825"/>
                    </a:cubicBezTo>
                    <a:cubicBezTo>
                      <a:pt x="2375" y="687"/>
                      <a:pt x="2395" y="551"/>
                      <a:pt x="2428" y="416"/>
                    </a:cubicBezTo>
                    <a:cubicBezTo>
                      <a:pt x="2461" y="275"/>
                      <a:pt x="2505" y="137"/>
                      <a:pt x="25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>
                <a:off x="2575863" y="1271323"/>
                <a:ext cx="3754" cy="2628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7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88" y="16"/>
                      <a:pt x="67" y="31"/>
                      <a:pt x="46" y="46"/>
                    </a:cubicBezTo>
                    <a:lnTo>
                      <a:pt x="46" y="46"/>
                    </a:lnTo>
                    <a:cubicBezTo>
                      <a:pt x="68" y="31"/>
                      <a:pt x="90" y="16"/>
                      <a:pt x="109" y="1"/>
                    </a:cubicBezTo>
                    <a:close/>
                    <a:moveTo>
                      <a:pt x="46" y="46"/>
                    </a:moveTo>
                    <a:cubicBezTo>
                      <a:pt x="30" y="56"/>
                      <a:pt x="15" y="67"/>
                      <a:pt x="1" y="76"/>
                    </a:cubicBezTo>
                    <a:cubicBezTo>
                      <a:pt x="15" y="67"/>
                      <a:pt x="30" y="57"/>
                      <a:pt x="46" y="46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>
                <a:off x="2534640" y="1194678"/>
                <a:ext cx="2047" cy="956"/>
              </a:xfrm>
              <a:custGeom>
                <a:avLst/>
                <a:gdLst/>
                <a:ahLst/>
                <a:cxnLst/>
                <a:rect l="l" t="t" r="r" b="b"/>
                <a:pathLst>
                  <a:path w="60" h="28" extrusionOk="0">
                    <a:moveTo>
                      <a:pt x="59" y="0"/>
                    </a:moveTo>
                    <a:cubicBezTo>
                      <a:pt x="51" y="3"/>
                      <a:pt x="41" y="7"/>
                      <a:pt x="35" y="10"/>
                    </a:cubicBezTo>
                    <a:cubicBezTo>
                      <a:pt x="23" y="15"/>
                      <a:pt x="12" y="21"/>
                      <a:pt x="0" y="28"/>
                    </a:cubicBezTo>
                    <a:cubicBezTo>
                      <a:pt x="21" y="18"/>
                      <a:pt x="41" y="8"/>
                      <a:pt x="59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>
                <a:off x="2557026" y="1192085"/>
                <a:ext cx="2525" cy="273"/>
              </a:xfrm>
              <a:custGeom>
                <a:avLst/>
                <a:gdLst/>
                <a:ahLst/>
                <a:cxnLst/>
                <a:rect l="l" t="t" r="r" b="b"/>
                <a:pathLst>
                  <a:path w="74" h="8" extrusionOk="0">
                    <a:moveTo>
                      <a:pt x="1" y="1"/>
                    </a:moveTo>
                    <a:cubicBezTo>
                      <a:pt x="24" y="2"/>
                      <a:pt x="52" y="4"/>
                      <a:pt x="73" y="7"/>
                    </a:cubicBezTo>
                    <a:cubicBezTo>
                      <a:pt x="52" y="4"/>
                      <a:pt x="24" y="2"/>
                      <a:pt x="1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>
                <a:off x="2543206" y="1192153"/>
                <a:ext cx="3208" cy="580"/>
              </a:xfrm>
              <a:custGeom>
                <a:avLst/>
                <a:gdLst/>
                <a:ahLst/>
                <a:cxnLst/>
                <a:rect l="l" t="t" r="r" b="b"/>
                <a:pathLst>
                  <a:path w="94" h="17" extrusionOk="0">
                    <a:moveTo>
                      <a:pt x="94" y="0"/>
                    </a:moveTo>
                    <a:lnTo>
                      <a:pt x="94" y="0"/>
                    </a:lnTo>
                    <a:cubicBezTo>
                      <a:pt x="64" y="3"/>
                      <a:pt x="35" y="8"/>
                      <a:pt x="0" y="17"/>
                    </a:cubicBezTo>
                    <a:cubicBezTo>
                      <a:pt x="28" y="10"/>
                      <a:pt x="58" y="5"/>
                      <a:pt x="94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>
                <a:off x="2537643" y="1193143"/>
                <a:ext cx="3515" cy="116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34" extrusionOk="0">
                    <a:moveTo>
                      <a:pt x="103" y="1"/>
                    </a:moveTo>
                    <a:lnTo>
                      <a:pt x="88" y="4"/>
                    </a:lnTo>
                    <a:cubicBezTo>
                      <a:pt x="62" y="12"/>
                      <a:pt x="30" y="22"/>
                      <a:pt x="1" y="34"/>
                    </a:cubicBezTo>
                    <a:cubicBezTo>
                      <a:pt x="34" y="22"/>
                      <a:pt x="70" y="11"/>
                      <a:pt x="103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6"/>
              <p:cNvSpPr/>
              <p:nvPr/>
            </p:nvSpPr>
            <p:spPr>
              <a:xfrm>
                <a:off x="2551600" y="1191641"/>
                <a:ext cx="785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3" h="3" extrusionOk="0">
                    <a:moveTo>
                      <a:pt x="15" y="0"/>
                    </a:moveTo>
                    <a:cubicBezTo>
                      <a:pt x="11" y="0"/>
                      <a:pt x="7" y="2"/>
                      <a:pt x="1" y="2"/>
                    </a:cubicBezTo>
                    <a:lnTo>
                      <a:pt x="22" y="2"/>
                    </a:lnTo>
                    <a:cubicBezTo>
                      <a:pt x="20" y="2"/>
                      <a:pt x="19" y="0"/>
                      <a:pt x="15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6"/>
              <p:cNvSpPr/>
              <p:nvPr/>
            </p:nvSpPr>
            <p:spPr>
              <a:xfrm>
                <a:off x="2580368" y="1269310"/>
                <a:ext cx="1774" cy="1501"/>
              </a:xfrm>
              <a:custGeom>
                <a:avLst/>
                <a:gdLst/>
                <a:ahLst/>
                <a:cxnLst/>
                <a:rect l="l" t="t" r="r" b="b"/>
                <a:pathLst>
                  <a:path w="52" h="44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35" y="15"/>
                      <a:pt x="17" y="30"/>
                      <a:pt x="0" y="43"/>
                    </a:cubicBezTo>
                    <a:cubicBezTo>
                      <a:pt x="8" y="37"/>
                      <a:pt x="20" y="30"/>
                      <a:pt x="26" y="23"/>
                    </a:cubicBezTo>
                    <a:cubicBezTo>
                      <a:pt x="35" y="17"/>
                      <a:pt x="43" y="9"/>
                      <a:pt x="51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6"/>
              <p:cNvSpPr/>
              <p:nvPr/>
            </p:nvSpPr>
            <p:spPr>
              <a:xfrm>
                <a:off x="2568458" y="1194985"/>
                <a:ext cx="683" cy="341"/>
              </a:xfrm>
              <a:custGeom>
                <a:avLst/>
                <a:gdLst/>
                <a:ahLst/>
                <a:cxnLst/>
                <a:rect l="l" t="t" r="r" b="b"/>
                <a:pathLst>
                  <a:path w="20" h="10" extrusionOk="0">
                    <a:moveTo>
                      <a:pt x="19" y="9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6"/>
              <p:cNvSpPr/>
              <p:nvPr/>
            </p:nvSpPr>
            <p:spPr>
              <a:xfrm>
                <a:off x="2589923" y="1213822"/>
                <a:ext cx="273" cy="444"/>
              </a:xfrm>
              <a:custGeom>
                <a:avLst/>
                <a:gdLst/>
                <a:ahLst/>
                <a:cxnLst/>
                <a:rect l="l" t="t" r="r" b="b"/>
                <a:pathLst>
                  <a:path w="8" h="13" extrusionOk="0">
                    <a:moveTo>
                      <a:pt x="1" y="1"/>
                    </a:moveTo>
                    <a:cubicBezTo>
                      <a:pt x="3" y="4"/>
                      <a:pt x="6" y="7"/>
                      <a:pt x="8" y="12"/>
                    </a:cubicBezTo>
                    <a:cubicBezTo>
                      <a:pt x="8" y="11"/>
                      <a:pt x="4" y="6"/>
                      <a:pt x="4" y="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6"/>
              <p:cNvSpPr/>
              <p:nvPr/>
            </p:nvSpPr>
            <p:spPr>
              <a:xfrm>
                <a:off x="2582722" y="1204540"/>
                <a:ext cx="1706" cy="1809"/>
              </a:xfrm>
              <a:custGeom>
                <a:avLst/>
                <a:gdLst/>
                <a:ahLst/>
                <a:cxnLst/>
                <a:rect l="l" t="t" r="r" b="b"/>
                <a:pathLst>
                  <a:path w="50" h="5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" y="18"/>
                      <a:pt x="35" y="35"/>
                      <a:pt x="49" y="53"/>
                    </a:cubicBezTo>
                    <a:lnTo>
                      <a:pt x="49" y="53"/>
                    </a:lnTo>
                    <a:cubicBezTo>
                      <a:pt x="35" y="35"/>
                      <a:pt x="23" y="23"/>
                      <a:pt x="23" y="2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6"/>
              <p:cNvSpPr/>
              <p:nvPr/>
            </p:nvSpPr>
            <p:spPr>
              <a:xfrm>
                <a:off x="2576000" y="1199046"/>
                <a:ext cx="5119" cy="3993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17" extrusionOk="0">
                    <a:moveTo>
                      <a:pt x="0" y="0"/>
                    </a:moveTo>
                    <a:cubicBezTo>
                      <a:pt x="38" y="25"/>
                      <a:pt x="74" y="53"/>
                      <a:pt x="108" y="82"/>
                    </a:cubicBezTo>
                    <a:cubicBezTo>
                      <a:pt x="112" y="85"/>
                      <a:pt x="116" y="88"/>
                      <a:pt x="120" y="91"/>
                    </a:cubicBezTo>
                    <a:lnTo>
                      <a:pt x="120" y="91"/>
                    </a:lnTo>
                    <a:cubicBezTo>
                      <a:pt x="104" y="77"/>
                      <a:pt x="85" y="62"/>
                      <a:pt x="59" y="41"/>
                    </a:cubicBezTo>
                    <a:cubicBezTo>
                      <a:pt x="39" y="26"/>
                      <a:pt x="21" y="13"/>
                      <a:pt x="0" y="0"/>
                    </a:cubicBezTo>
                    <a:close/>
                    <a:moveTo>
                      <a:pt x="120" y="91"/>
                    </a:moveTo>
                    <a:lnTo>
                      <a:pt x="120" y="91"/>
                    </a:lnTo>
                    <a:cubicBezTo>
                      <a:pt x="124" y="95"/>
                      <a:pt x="129" y="98"/>
                      <a:pt x="133" y="102"/>
                    </a:cubicBezTo>
                    <a:lnTo>
                      <a:pt x="133" y="102"/>
                    </a:lnTo>
                    <a:cubicBezTo>
                      <a:pt x="129" y="98"/>
                      <a:pt x="124" y="94"/>
                      <a:pt x="120" y="91"/>
                    </a:cubicBezTo>
                    <a:close/>
                    <a:moveTo>
                      <a:pt x="133" y="102"/>
                    </a:moveTo>
                    <a:cubicBezTo>
                      <a:pt x="139" y="107"/>
                      <a:pt x="144" y="112"/>
                      <a:pt x="149" y="117"/>
                    </a:cubicBezTo>
                    <a:cubicBezTo>
                      <a:pt x="144" y="112"/>
                      <a:pt x="139" y="107"/>
                      <a:pt x="133" y="102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6"/>
              <p:cNvSpPr/>
              <p:nvPr/>
            </p:nvSpPr>
            <p:spPr>
              <a:xfrm>
                <a:off x="2591220" y="1216177"/>
                <a:ext cx="1877" cy="3958"/>
              </a:xfrm>
              <a:custGeom>
                <a:avLst/>
                <a:gdLst/>
                <a:ahLst/>
                <a:cxnLst/>
                <a:rect l="l" t="t" r="r" b="b"/>
                <a:pathLst>
                  <a:path w="55" h="11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" y="17"/>
                      <a:pt x="18" y="34"/>
                      <a:pt x="27" y="52"/>
                    </a:cubicBezTo>
                    <a:lnTo>
                      <a:pt x="27" y="52"/>
                    </a:lnTo>
                    <a:cubicBezTo>
                      <a:pt x="18" y="33"/>
                      <a:pt x="9" y="15"/>
                      <a:pt x="1" y="1"/>
                    </a:cubicBezTo>
                    <a:close/>
                    <a:moveTo>
                      <a:pt x="27" y="52"/>
                    </a:moveTo>
                    <a:lnTo>
                      <a:pt x="27" y="52"/>
                    </a:lnTo>
                    <a:cubicBezTo>
                      <a:pt x="36" y="71"/>
                      <a:pt x="46" y="93"/>
                      <a:pt x="55" y="116"/>
                    </a:cubicBezTo>
                    <a:cubicBezTo>
                      <a:pt x="53" y="111"/>
                      <a:pt x="53" y="109"/>
                      <a:pt x="52" y="104"/>
                    </a:cubicBezTo>
                    <a:cubicBezTo>
                      <a:pt x="44" y="86"/>
                      <a:pt x="36" y="69"/>
                      <a:pt x="27" y="52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6"/>
              <p:cNvSpPr/>
              <p:nvPr/>
            </p:nvSpPr>
            <p:spPr>
              <a:xfrm>
                <a:off x="2595110" y="1226210"/>
                <a:ext cx="1092" cy="5597"/>
              </a:xfrm>
              <a:custGeom>
                <a:avLst/>
                <a:gdLst/>
                <a:ahLst/>
                <a:cxnLst/>
                <a:rect l="l" t="t" r="r" b="b"/>
                <a:pathLst>
                  <a:path w="32" h="16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5" y="55"/>
                      <a:pt x="25" y="109"/>
                      <a:pt x="31" y="163"/>
                    </a:cubicBezTo>
                    <a:lnTo>
                      <a:pt x="31" y="160"/>
                    </a:lnTo>
                    <a:cubicBezTo>
                      <a:pt x="26" y="106"/>
                      <a:pt x="15" y="53"/>
                      <a:pt x="0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6"/>
              <p:cNvSpPr/>
              <p:nvPr/>
            </p:nvSpPr>
            <p:spPr>
              <a:xfrm>
                <a:off x="2593301" y="1220784"/>
                <a:ext cx="1706" cy="5016"/>
              </a:xfrm>
              <a:custGeom>
                <a:avLst/>
                <a:gdLst/>
                <a:ahLst/>
                <a:cxnLst/>
                <a:rect l="l" t="t" r="r" b="b"/>
                <a:pathLst>
                  <a:path w="50" h="147" extrusionOk="0">
                    <a:moveTo>
                      <a:pt x="1" y="1"/>
                    </a:moveTo>
                    <a:cubicBezTo>
                      <a:pt x="20" y="48"/>
                      <a:pt x="35" y="97"/>
                      <a:pt x="50" y="147"/>
                    </a:cubicBezTo>
                    <a:cubicBezTo>
                      <a:pt x="37" y="97"/>
                      <a:pt x="20" y="48"/>
                      <a:pt x="1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6"/>
              <p:cNvSpPr/>
              <p:nvPr/>
            </p:nvSpPr>
            <p:spPr>
              <a:xfrm>
                <a:off x="2595212" y="1247777"/>
                <a:ext cx="68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2" h="11" extrusionOk="0">
                    <a:moveTo>
                      <a:pt x="2" y="1"/>
                    </a:moveTo>
                    <a:lnTo>
                      <a:pt x="1" y="6"/>
                    </a:lnTo>
                    <a:lnTo>
                      <a:pt x="1" y="6"/>
                    </a:lnTo>
                    <a:cubicBezTo>
                      <a:pt x="2" y="5"/>
                      <a:pt x="2" y="2"/>
                      <a:pt x="2" y="1"/>
                    </a:cubicBezTo>
                    <a:close/>
                    <a:moveTo>
                      <a:pt x="1" y="6"/>
                    </a:move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9"/>
                      <a:pt x="0" y="11"/>
                    </a:cubicBezTo>
                    <a:lnTo>
                      <a:pt x="1" y="6"/>
                    </a:ln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6"/>
              <p:cNvSpPr/>
              <p:nvPr/>
            </p:nvSpPr>
            <p:spPr>
              <a:xfrm>
                <a:off x="2596509" y="1236959"/>
                <a:ext cx="68" cy="2286"/>
              </a:xfrm>
              <a:custGeom>
                <a:avLst/>
                <a:gdLst/>
                <a:ahLst/>
                <a:cxnLst/>
                <a:rect l="l" t="t" r="r" b="b"/>
                <a:pathLst>
                  <a:path w="2" h="67" extrusionOk="0">
                    <a:moveTo>
                      <a:pt x="2" y="0"/>
                    </a:moveTo>
                    <a:cubicBezTo>
                      <a:pt x="2" y="13"/>
                      <a:pt x="2" y="38"/>
                      <a:pt x="0" y="67"/>
                    </a:cubicBezTo>
                    <a:cubicBezTo>
                      <a:pt x="2" y="49"/>
                      <a:pt x="2" y="28"/>
                      <a:pt x="2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6"/>
              <p:cNvSpPr/>
              <p:nvPr/>
            </p:nvSpPr>
            <p:spPr>
              <a:xfrm>
                <a:off x="2596338" y="1233376"/>
                <a:ext cx="307" cy="3583"/>
              </a:xfrm>
              <a:custGeom>
                <a:avLst/>
                <a:gdLst/>
                <a:ahLst/>
                <a:cxnLst/>
                <a:rect l="l" t="t" r="r" b="b"/>
                <a:pathLst>
                  <a:path w="9" h="105" extrusionOk="0">
                    <a:moveTo>
                      <a:pt x="0" y="1"/>
                    </a:moveTo>
                    <a:cubicBezTo>
                      <a:pt x="3" y="39"/>
                      <a:pt x="7" y="75"/>
                      <a:pt x="8" y="104"/>
                    </a:cubicBezTo>
                    <a:cubicBezTo>
                      <a:pt x="7" y="73"/>
                      <a:pt x="3" y="37"/>
                      <a:pt x="0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6"/>
              <p:cNvSpPr/>
              <p:nvPr/>
            </p:nvSpPr>
            <p:spPr>
              <a:xfrm>
                <a:off x="2595929" y="1244194"/>
                <a:ext cx="102" cy="478"/>
              </a:xfrm>
              <a:custGeom>
                <a:avLst/>
                <a:gdLst/>
                <a:ahLst/>
                <a:cxnLst/>
                <a:rect l="l" t="t" r="r" b="b"/>
                <a:pathLst>
                  <a:path w="3" h="14" extrusionOk="0">
                    <a:moveTo>
                      <a:pt x="2" y="1"/>
                    </a:moveTo>
                    <a:lnTo>
                      <a:pt x="2" y="1"/>
                    </a:lnTo>
                    <a:cubicBezTo>
                      <a:pt x="2" y="6"/>
                      <a:pt x="1" y="9"/>
                      <a:pt x="1" y="14"/>
                    </a:cubicBezTo>
                    <a:cubicBezTo>
                      <a:pt x="2" y="9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6"/>
              <p:cNvSpPr/>
              <p:nvPr/>
            </p:nvSpPr>
            <p:spPr>
              <a:xfrm>
                <a:off x="2590878" y="1253100"/>
                <a:ext cx="2730" cy="5767"/>
              </a:xfrm>
              <a:custGeom>
                <a:avLst/>
                <a:gdLst/>
                <a:ahLst/>
                <a:cxnLst/>
                <a:rect l="l" t="t" r="r" b="b"/>
                <a:pathLst>
                  <a:path w="80" h="169" extrusionOk="0">
                    <a:moveTo>
                      <a:pt x="80" y="1"/>
                    </a:moveTo>
                    <a:cubicBezTo>
                      <a:pt x="78" y="3"/>
                      <a:pt x="78" y="5"/>
                      <a:pt x="77" y="8"/>
                    </a:cubicBezTo>
                    <a:lnTo>
                      <a:pt x="77" y="8"/>
                    </a:lnTo>
                    <a:cubicBezTo>
                      <a:pt x="78" y="5"/>
                      <a:pt x="79" y="3"/>
                      <a:pt x="80" y="1"/>
                    </a:cubicBezTo>
                    <a:close/>
                    <a:moveTo>
                      <a:pt x="77" y="8"/>
                    </a:moveTo>
                    <a:lnTo>
                      <a:pt x="77" y="8"/>
                    </a:lnTo>
                    <a:cubicBezTo>
                      <a:pt x="70" y="25"/>
                      <a:pt x="62" y="43"/>
                      <a:pt x="54" y="60"/>
                    </a:cubicBezTo>
                    <a:lnTo>
                      <a:pt x="54" y="60"/>
                    </a:lnTo>
                    <a:cubicBezTo>
                      <a:pt x="61" y="46"/>
                      <a:pt x="68" y="32"/>
                      <a:pt x="73" y="19"/>
                    </a:cubicBezTo>
                    <a:cubicBezTo>
                      <a:pt x="75" y="16"/>
                      <a:pt x="76" y="12"/>
                      <a:pt x="77" y="8"/>
                    </a:cubicBezTo>
                    <a:close/>
                    <a:moveTo>
                      <a:pt x="54" y="60"/>
                    </a:moveTo>
                    <a:cubicBezTo>
                      <a:pt x="37" y="97"/>
                      <a:pt x="17" y="137"/>
                      <a:pt x="1" y="168"/>
                    </a:cubicBezTo>
                    <a:cubicBezTo>
                      <a:pt x="20" y="133"/>
                      <a:pt x="38" y="97"/>
                      <a:pt x="54" y="6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6"/>
              <p:cNvSpPr/>
              <p:nvPr/>
            </p:nvSpPr>
            <p:spPr>
              <a:xfrm>
                <a:off x="2438647" y="1253851"/>
                <a:ext cx="1297" cy="1809"/>
              </a:xfrm>
              <a:custGeom>
                <a:avLst/>
                <a:gdLst/>
                <a:ahLst/>
                <a:cxnLst/>
                <a:rect l="l" t="t" r="r" b="b"/>
                <a:pathLst>
                  <a:path w="38" h="53" extrusionOk="0">
                    <a:moveTo>
                      <a:pt x="38" y="0"/>
                    </a:moveTo>
                    <a:cubicBezTo>
                      <a:pt x="25" y="17"/>
                      <a:pt x="13" y="35"/>
                      <a:pt x="0" y="53"/>
                    </a:cubicBezTo>
                    <a:cubicBezTo>
                      <a:pt x="13" y="35"/>
                      <a:pt x="25" y="18"/>
                      <a:pt x="38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6"/>
              <p:cNvSpPr/>
              <p:nvPr/>
            </p:nvSpPr>
            <p:spPr>
              <a:xfrm>
                <a:off x="2436292" y="1258219"/>
                <a:ext cx="751" cy="1263"/>
              </a:xfrm>
              <a:custGeom>
                <a:avLst/>
                <a:gdLst/>
                <a:ahLst/>
                <a:cxnLst/>
                <a:rect l="l" t="t" r="r" b="b"/>
                <a:pathLst>
                  <a:path w="22" h="37" extrusionOk="0">
                    <a:moveTo>
                      <a:pt x="21" y="0"/>
                    </a:moveTo>
                    <a:cubicBezTo>
                      <a:pt x="18" y="4"/>
                      <a:pt x="15" y="7"/>
                      <a:pt x="13" y="10"/>
                    </a:cubicBezTo>
                    <a:cubicBezTo>
                      <a:pt x="10" y="15"/>
                      <a:pt x="8" y="21"/>
                      <a:pt x="5" y="27"/>
                    </a:cubicBezTo>
                    <a:lnTo>
                      <a:pt x="5" y="27"/>
                    </a:lnTo>
                    <a:cubicBezTo>
                      <a:pt x="10" y="18"/>
                      <a:pt x="15" y="9"/>
                      <a:pt x="21" y="0"/>
                    </a:cubicBezTo>
                    <a:close/>
                    <a:moveTo>
                      <a:pt x="5" y="27"/>
                    </a:moveTo>
                    <a:cubicBezTo>
                      <a:pt x="3" y="30"/>
                      <a:pt x="2" y="33"/>
                      <a:pt x="0" y="36"/>
                    </a:cubicBezTo>
                    <a:cubicBezTo>
                      <a:pt x="2" y="34"/>
                      <a:pt x="3" y="30"/>
                      <a:pt x="5" y="27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6"/>
              <p:cNvSpPr/>
              <p:nvPr/>
            </p:nvSpPr>
            <p:spPr>
              <a:xfrm>
                <a:off x="2434210" y="1262962"/>
                <a:ext cx="375" cy="785"/>
              </a:xfrm>
              <a:custGeom>
                <a:avLst/>
                <a:gdLst/>
                <a:ahLst/>
                <a:cxnLst/>
                <a:rect l="l" t="t" r="r" b="b"/>
                <a:pathLst>
                  <a:path w="11" h="23" extrusionOk="0">
                    <a:moveTo>
                      <a:pt x="0" y="22"/>
                    </a:moveTo>
                    <a:cubicBezTo>
                      <a:pt x="4" y="16"/>
                      <a:pt x="7" y="7"/>
                      <a:pt x="10" y="1"/>
                    </a:cubicBezTo>
                    <a:cubicBezTo>
                      <a:pt x="7" y="7"/>
                      <a:pt x="4" y="16"/>
                      <a:pt x="0" y="22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6"/>
              <p:cNvSpPr/>
              <p:nvPr/>
            </p:nvSpPr>
            <p:spPr>
              <a:xfrm>
                <a:off x="2445676" y="1246821"/>
                <a:ext cx="1297" cy="1058"/>
              </a:xfrm>
              <a:custGeom>
                <a:avLst/>
                <a:gdLst/>
                <a:ahLst/>
                <a:cxnLst/>
                <a:rect l="l" t="t" r="r" b="b"/>
                <a:pathLst>
                  <a:path w="38" h="31" extrusionOk="0">
                    <a:moveTo>
                      <a:pt x="37" y="1"/>
                    </a:moveTo>
                    <a:cubicBezTo>
                      <a:pt x="30" y="4"/>
                      <a:pt x="24" y="9"/>
                      <a:pt x="19" y="12"/>
                    </a:cubicBezTo>
                    <a:cubicBezTo>
                      <a:pt x="14" y="17"/>
                      <a:pt x="7" y="24"/>
                      <a:pt x="1" y="31"/>
                    </a:cubicBezTo>
                    <a:cubicBezTo>
                      <a:pt x="12" y="19"/>
                      <a:pt x="24" y="9"/>
                      <a:pt x="37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6"/>
              <p:cNvSpPr/>
              <p:nvPr/>
            </p:nvSpPr>
            <p:spPr>
              <a:xfrm>
                <a:off x="2439193" y="1305892"/>
                <a:ext cx="3549" cy="4709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38" extrusionOk="0">
                    <a:moveTo>
                      <a:pt x="0" y="1"/>
                    </a:moveTo>
                    <a:cubicBezTo>
                      <a:pt x="32" y="48"/>
                      <a:pt x="66" y="93"/>
                      <a:pt x="104" y="137"/>
                    </a:cubicBezTo>
                    <a:cubicBezTo>
                      <a:pt x="66" y="93"/>
                      <a:pt x="33" y="48"/>
                      <a:pt x="0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6"/>
              <p:cNvSpPr/>
              <p:nvPr/>
            </p:nvSpPr>
            <p:spPr>
              <a:xfrm>
                <a:off x="2441889" y="1250473"/>
                <a:ext cx="1024" cy="116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4" extrusionOk="0">
                    <a:moveTo>
                      <a:pt x="30" y="1"/>
                    </a:moveTo>
                    <a:lnTo>
                      <a:pt x="22" y="7"/>
                    </a:lnTo>
                    <a:cubicBezTo>
                      <a:pt x="15" y="14"/>
                      <a:pt x="7" y="25"/>
                      <a:pt x="0" y="34"/>
                    </a:cubicBezTo>
                    <a:cubicBezTo>
                      <a:pt x="10" y="22"/>
                      <a:pt x="20" y="9"/>
                      <a:pt x="30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6"/>
              <p:cNvSpPr/>
              <p:nvPr/>
            </p:nvSpPr>
            <p:spPr>
              <a:xfrm>
                <a:off x="2448714" y="1243545"/>
                <a:ext cx="3003" cy="1979"/>
              </a:xfrm>
              <a:custGeom>
                <a:avLst/>
                <a:gdLst/>
                <a:ahLst/>
                <a:cxnLst/>
                <a:rect l="l" t="t" r="r" b="b"/>
                <a:pathLst>
                  <a:path w="88" h="58" extrusionOk="0">
                    <a:moveTo>
                      <a:pt x="88" y="0"/>
                    </a:moveTo>
                    <a:lnTo>
                      <a:pt x="88" y="0"/>
                    </a:lnTo>
                    <a:cubicBezTo>
                      <a:pt x="61" y="17"/>
                      <a:pt x="30" y="38"/>
                      <a:pt x="1" y="58"/>
                    </a:cubicBezTo>
                    <a:cubicBezTo>
                      <a:pt x="32" y="38"/>
                      <a:pt x="61" y="17"/>
                      <a:pt x="88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6"/>
              <p:cNvSpPr/>
              <p:nvPr/>
            </p:nvSpPr>
            <p:spPr>
              <a:xfrm>
                <a:off x="2435610" y="1299613"/>
                <a:ext cx="2730" cy="4880"/>
              </a:xfrm>
              <a:custGeom>
                <a:avLst/>
                <a:gdLst/>
                <a:ahLst/>
                <a:cxnLst/>
                <a:rect l="l" t="t" r="r" b="b"/>
                <a:pathLst>
                  <a:path w="80" h="143" extrusionOk="0">
                    <a:moveTo>
                      <a:pt x="0" y="1"/>
                    </a:moveTo>
                    <a:cubicBezTo>
                      <a:pt x="27" y="60"/>
                      <a:pt x="53" y="104"/>
                      <a:pt x="58" y="111"/>
                    </a:cubicBezTo>
                    <a:cubicBezTo>
                      <a:pt x="64" y="122"/>
                      <a:pt x="71" y="132"/>
                      <a:pt x="79" y="142"/>
                    </a:cubicBezTo>
                    <a:cubicBezTo>
                      <a:pt x="50" y="98"/>
                      <a:pt x="23" y="50"/>
                      <a:pt x="0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6"/>
              <p:cNvSpPr/>
              <p:nvPr/>
            </p:nvSpPr>
            <p:spPr>
              <a:xfrm>
                <a:off x="2433187" y="1293743"/>
                <a:ext cx="2218" cy="5597"/>
              </a:xfrm>
              <a:custGeom>
                <a:avLst/>
                <a:gdLst/>
                <a:ahLst/>
                <a:cxnLst/>
                <a:rect l="l" t="t" r="r" b="b"/>
                <a:pathLst>
                  <a:path w="65" h="164" extrusionOk="0">
                    <a:moveTo>
                      <a:pt x="1" y="0"/>
                    </a:moveTo>
                    <a:cubicBezTo>
                      <a:pt x="12" y="34"/>
                      <a:pt x="24" y="68"/>
                      <a:pt x="37" y="100"/>
                    </a:cubicBezTo>
                    <a:lnTo>
                      <a:pt x="37" y="100"/>
                    </a:lnTo>
                    <a:cubicBezTo>
                      <a:pt x="21" y="61"/>
                      <a:pt x="11" y="31"/>
                      <a:pt x="1" y="0"/>
                    </a:cubicBezTo>
                    <a:close/>
                    <a:moveTo>
                      <a:pt x="37" y="100"/>
                    </a:moveTo>
                    <a:cubicBezTo>
                      <a:pt x="39" y="105"/>
                      <a:pt x="41" y="110"/>
                      <a:pt x="43" y="115"/>
                    </a:cubicBezTo>
                    <a:cubicBezTo>
                      <a:pt x="47" y="125"/>
                      <a:pt x="52" y="135"/>
                      <a:pt x="56" y="144"/>
                    </a:cubicBezTo>
                    <a:lnTo>
                      <a:pt x="56" y="144"/>
                    </a:lnTo>
                    <a:cubicBezTo>
                      <a:pt x="49" y="130"/>
                      <a:pt x="43" y="115"/>
                      <a:pt x="37" y="100"/>
                    </a:cubicBezTo>
                    <a:close/>
                    <a:moveTo>
                      <a:pt x="56" y="144"/>
                    </a:moveTo>
                    <a:lnTo>
                      <a:pt x="56" y="144"/>
                    </a:lnTo>
                    <a:cubicBezTo>
                      <a:pt x="59" y="150"/>
                      <a:pt x="62" y="157"/>
                      <a:pt x="65" y="163"/>
                    </a:cubicBezTo>
                    <a:cubicBezTo>
                      <a:pt x="62" y="157"/>
                      <a:pt x="59" y="151"/>
                      <a:pt x="56" y="144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6"/>
              <p:cNvSpPr/>
              <p:nvPr/>
            </p:nvSpPr>
            <p:spPr>
              <a:xfrm>
                <a:off x="2432129" y="1268627"/>
                <a:ext cx="478" cy="1740"/>
              </a:xfrm>
              <a:custGeom>
                <a:avLst/>
                <a:gdLst/>
                <a:ahLst/>
                <a:cxnLst/>
                <a:rect l="l" t="t" r="r" b="b"/>
                <a:pathLst>
                  <a:path w="14" h="51" extrusionOk="0">
                    <a:moveTo>
                      <a:pt x="14" y="1"/>
                    </a:moveTo>
                    <a:lnTo>
                      <a:pt x="14" y="1"/>
                    </a:lnTo>
                    <a:cubicBezTo>
                      <a:pt x="10" y="9"/>
                      <a:pt x="9" y="14"/>
                      <a:pt x="5" y="22"/>
                    </a:cubicBezTo>
                    <a:cubicBezTo>
                      <a:pt x="4" y="32"/>
                      <a:pt x="2" y="40"/>
                      <a:pt x="1" y="50"/>
                    </a:cubicBezTo>
                    <a:cubicBezTo>
                      <a:pt x="4" y="34"/>
                      <a:pt x="9" y="17"/>
                      <a:pt x="14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6"/>
              <p:cNvSpPr/>
              <p:nvPr/>
            </p:nvSpPr>
            <p:spPr>
              <a:xfrm>
                <a:off x="2431003" y="1276647"/>
                <a:ext cx="205" cy="3856"/>
              </a:xfrm>
              <a:custGeom>
                <a:avLst/>
                <a:gdLst/>
                <a:ahLst/>
                <a:cxnLst/>
                <a:rect l="l" t="t" r="r" b="b"/>
                <a:pathLst>
                  <a:path w="6" h="113" extrusionOk="0">
                    <a:moveTo>
                      <a:pt x="6" y="1"/>
                    </a:moveTo>
                    <a:lnTo>
                      <a:pt x="6" y="1"/>
                    </a:lnTo>
                    <a:cubicBezTo>
                      <a:pt x="1" y="66"/>
                      <a:pt x="2" y="112"/>
                      <a:pt x="2" y="112"/>
                    </a:cubicBezTo>
                    <a:cubicBezTo>
                      <a:pt x="2" y="68"/>
                      <a:pt x="4" y="32"/>
                      <a:pt x="6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6"/>
              <p:cNvSpPr/>
              <p:nvPr/>
            </p:nvSpPr>
            <p:spPr>
              <a:xfrm>
                <a:off x="2431446" y="1272688"/>
                <a:ext cx="273" cy="1092"/>
              </a:xfrm>
              <a:custGeom>
                <a:avLst/>
                <a:gdLst/>
                <a:ahLst/>
                <a:cxnLst/>
                <a:rect l="l" t="t" r="r" b="b"/>
                <a:pathLst>
                  <a:path w="8" h="32" extrusionOk="0">
                    <a:moveTo>
                      <a:pt x="7" y="0"/>
                    </a:moveTo>
                    <a:cubicBezTo>
                      <a:pt x="6" y="12"/>
                      <a:pt x="1" y="26"/>
                      <a:pt x="1" y="31"/>
                    </a:cubicBezTo>
                    <a:cubicBezTo>
                      <a:pt x="2" y="21"/>
                      <a:pt x="6" y="12"/>
                      <a:pt x="7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6"/>
              <p:cNvSpPr/>
              <p:nvPr/>
            </p:nvSpPr>
            <p:spPr>
              <a:xfrm>
                <a:off x="2443117" y="1311010"/>
                <a:ext cx="3993" cy="3822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12" extrusionOk="0">
                    <a:moveTo>
                      <a:pt x="0" y="0"/>
                    </a:moveTo>
                    <a:cubicBezTo>
                      <a:pt x="9" y="10"/>
                      <a:pt x="19" y="20"/>
                      <a:pt x="28" y="30"/>
                    </a:cubicBezTo>
                    <a:lnTo>
                      <a:pt x="28" y="30"/>
                    </a:lnTo>
                    <a:cubicBezTo>
                      <a:pt x="19" y="20"/>
                      <a:pt x="10" y="10"/>
                      <a:pt x="0" y="0"/>
                    </a:cubicBezTo>
                    <a:close/>
                    <a:moveTo>
                      <a:pt x="28" y="30"/>
                    </a:moveTo>
                    <a:cubicBezTo>
                      <a:pt x="46" y="48"/>
                      <a:pt x="62" y="65"/>
                      <a:pt x="78" y="79"/>
                    </a:cubicBezTo>
                    <a:cubicBezTo>
                      <a:pt x="87" y="88"/>
                      <a:pt x="103" y="100"/>
                      <a:pt x="114" y="110"/>
                    </a:cubicBezTo>
                    <a:lnTo>
                      <a:pt x="114" y="110"/>
                    </a:lnTo>
                    <a:cubicBezTo>
                      <a:pt x="84" y="84"/>
                      <a:pt x="55" y="58"/>
                      <a:pt x="28" y="30"/>
                    </a:cubicBezTo>
                    <a:close/>
                    <a:moveTo>
                      <a:pt x="114" y="110"/>
                    </a:moveTo>
                    <a:cubicBezTo>
                      <a:pt x="115" y="110"/>
                      <a:pt x="116" y="111"/>
                      <a:pt x="117" y="112"/>
                    </a:cubicBezTo>
                    <a:cubicBezTo>
                      <a:pt x="116" y="111"/>
                      <a:pt x="115" y="110"/>
                      <a:pt x="114" y="11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6"/>
              <p:cNvSpPr/>
              <p:nvPr/>
            </p:nvSpPr>
            <p:spPr>
              <a:xfrm>
                <a:off x="2431344" y="1285007"/>
                <a:ext cx="1536" cy="754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1" extrusionOk="0">
                    <a:moveTo>
                      <a:pt x="1" y="0"/>
                    </a:moveTo>
                    <a:cubicBezTo>
                      <a:pt x="1" y="9"/>
                      <a:pt x="2" y="17"/>
                      <a:pt x="2" y="23"/>
                    </a:cubicBezTo>
                    <a:cubicBezTo>
                      <a:pt x="9" y="76"/>
                      <a:pt x="19" y="130"/>
                      <a:pt x="33" y="183"/>
                    </a:cubicBezTo>
                    <a:cubicBezTo>
                      <a:pt x="38" y="197"/>
                      <a:pt x="40" y="207"/>
                      <a:pt x="45" y="220"/>
                    </a:cubicBezTo>
                    <a:cubicBezTo>
                      <a:pt x="27" y="163"/>
                      <a:pt x="14" y="102"/>
                      <a:pt x="5" y="41"/>
                    </a:cubicBezTo>
                    <a:cubicBezTo>
                      <a:pt x="4" y="28"/>
                      <a:pt x="2" y="15"/>
                      <a:pt x="1" y="0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6"/>
              <p:cNvSpPr/>
              <p:nvPr/>
            </p:nvSpPr>
            <p:spPr>
              <a:xfrm>
                <a:off x="2454754" y="1320292"/>
                <a:ext cx="34" cy="3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6"/>
              <p:cNvSpPr/>
              <p:nvPr/>
            </p:nvSpPr>
            <p:spPr>
              <a:xfrm>
                <a:off x="2474546" y="1325684"/>
                <a:ext cx="2662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78" h="3" extrusionOk="0">
                    <a:moveTo>
                      <a:pt x="78" y="1"/>
                    </a:moveTo>
                    <a:cubicBezTo>
                      <a:pt x="73" y="1"/>
                      <a:pt x="68" y="1"/>
                      <a:pt x="63" y="1"/>
                    </a:cubicBezTo>
                    <a:lnTo>
                      <a:pt x="63" y="1"/>
                    </a:lnTo>
                    <a:cubicBezTo>
                      <a:pt x="68" y="1"/>
                      <a:pt x="73" y="1"/>
                      <a:pt x="78" y="1"/>
                    </a:cubicBezTo>
                    <a:close/>
                    <a:moveTo>
                      <a:pt x="1" y="1"/>
                    </a:moveTo>
                    <a:cubicBezTo>
                      <a:pt x="15" y="1"/>
                      <a:pt x="30" y="2"/>
                      <a:pt x="43" y="2"/>
                    </a:cubicBezTo>
                    <a:cubicBezTo>
                      <a:pt x="50" y="2"/>
                      <a:pt x="57" y="2"/>
                      <a:pt x="63" y="1"/>
                    </a:cubicBezTo>
                    <a:lnTo>
                      <a:pt x="63" y="1"/>
                    </a:lnTo>
                    <a:cubicBezTo>
                      <a:pt x="60" y="1"/>
                      <a:pt x="56" y="1"/>
                      <a:pt x="53" y="1"/>
                    </a:cubicBezTo>
                    <a:cubicBezTo>
                      <a:pt x="36" y="1"/>
                      <a:pt x="18" y="1"/>
                      <a:pt x="1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6"/>
              <p:cNvSpPr/>
              <p:nvPr/>
            </p:nvSpPr>
            <p:spPr>
              <a:xfrm>
                <a:off x="2486934" y="1323603"/>
                <a:ext cx="1604" cy="546"/>
              </a:xfrm>
              <a:custGeom>
                <a:avLst/>
                <a:gdLst/>
                <a:ahLst/>
                <a:cxnLst/>
                <a:rect l="l" t="t" r="r" b="b"/>
                <a:pathLst>
                  <a:path w="47" h="16" extrusionOk="0">
                    <a:moveTo>
                      <a:pt x="47" y="1"/>
                    </a:moveTo>
                    <a:cubicBezTo>
                      <a:pt x="30" y="6"/>
                      <a:pt x="15" y="11"/>
                      <a:pt x="1" y="16"/>
                    </a:cubicBezTo>
                    <a:lnTo>
                      <a:pt x="17" y="12"/>
                    </a:lnTo>
                    <a:cubicBezTo>
                      <a:pt x="27" y="9"/>
                      <a:pt x="37" y="4"/>
                      <a:pt x="47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6"/>
              <p:cNvSpPr/>
              <p:nvPr/>
            </p:nvSpPr>
            <p:spPr>
              <a:xfrm>
                <a:off x="2478471" y="1325172"/>
                <a:ext cx="3583" cy="478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" extrusionOk="0">
                    <a:moveTo>
                      <a:pt x="104" y="1"/>
                    </a:moveTo>
                    <a:lnTo>
                      <a:pt x="104" y="1"/>
                    </a:lnTo>
                    <a:cubicBezTo>
                      <a:pt x="79" y="4"/>
                      <a:pt x="48" y="9"/>
                      <a:pt x="1" y="14"/>
                    </a:cubicBezTo>
                    <a:cubicBezTo>
                      <a:pt x="29" y="12"/>
                      <a:pt x="56" y="9"/>
                      <a:pt x="79" y="6"/>
                    </a:cubicBezTo>
                    <a:cubicBezTo>
                      <a:pt x="88" y="4"/>
                      <a:pt x="96" y="2"/>
                      <a:pt x="104" y="1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6"/>
              <p:cNvSpPr/>
              <p:nvPr/>
            </p:nvSpPr>
            <p:spPr>
              <a:xfrm>
                <a:off x="2469803" y="1325343"/>
                <a:ext cx="956" cy="136"/>
              </a:xfrm>
              <a:custGeom>
                <a:avLst/>
                <a:gdLst/>
                <a:ahLst/>
                <a:cxnLst/>
                <a:rect l="l" t="t" r="r" b="b"/>
                <a:pathLst>
                  <a:path w="28" h="4" extrusionOk="0">
                    <a:moveTo>
                      <a:pt x="0" y="1"/>
                    </a:moveTo>
                    <a:lnTo>
                      <a:pt x="8" y="2"/>
                    </a:lnTo>
                    <a:lnTo>
                      <a:pt x="28" y="4"/>
                    </a:lnTo>
                    <a:lnTo>
                      <a:pt x="28" y="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6"/>
              <p:cNvSpPr/>
              <p:nvPr/>
            </p:nvSpPr>
            <p:spPr>
              <a:xfrm>
                <a:off x="2459634" y="1322647"/>
                <a:ext cx="444" cy="171"/>
              </a:xfrm>
              <a:custGeom>
                <a:avLst/>
                <a:gdLst/>
                <a:ahLst/>
                <a:cxnLst/>
                <a:rect l="l" t="t" r="r" b="b"/>
                <a:pathLst>
                  <a:path w="13" h="5" extrusionOk="0">
                    <a:moveTo>
                      <a:pt x="1" y="1"/>
                    </a:moveTo>
                    <a:lnTo>
                      <a:pt x="12" y="4"/>
                    </a:lnTo>
                    <a:lnTo>
                      <a:pt x="12" y="4"/>
                    </a:lnTo>
                    <a:lnTo>
                      <a:pt x="7" y="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6"/>
              <p:cNvSpPr/>
              <p:nvPr/>
            </p:nvSpPr>
            <p:spPr>
              <a:xfrm>
                <a:off x="2491711" y="1321760"/>
                <a:ext cx="1365" cy="64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9" extrusionOk="0">
                    <a:moveTo>
                      <a:pt x="40" y="1"/>
                    </a:moveTo>
                    <a:cubicBezTo>
                      <a:pt x="36" y="2"/>
                      <a:pt x="33" y="4"/>
                      <a:pt x="29" y="5"/>
                    </a:cubicBezTo>
                    <a:lnTo>
                      <a:pt x="29" y="5"/>
                    </a:lnTo>
                    <a:cubicBezTo>
                      <a:pt x="33" y="4"/>
                      <a:pt x="36" y="2"/>
                      <a:pt x="40" y="1"/>
                    </a:cubicBezTo>
                    <a:close/>
                    <a:moveTo>
                      <a:pt x="29" y="5"/>
                    </a:moveTo>
                    <a:cubicBezTo>
                      <a:pt x="22" y="9"/>
                      <a:pt x="15" y="12"/>
                      <a:pt x="7" y="15"/>
                    </a:cubicBezTo>
                    <a:lnTo>
                      <a:pt x="7" y="15"/>
                    </a:lnTo>
                    <a:cubicBezTo>
                      <a:pt x="11" y="14"/>
                      <a:pt x="14" y="13"/>
                      <a:pt x="17" y="12"/>
                    </a:cubicBezTo>
                    <a:cubicBezTo>
                      <a:pt x="20" y="10"/>
                      <a:pt x="24" y="8"/>
                      <a:pt x="29" y="5"/>
                    </a:cubicBezTo>
                    <a:close/>
                    <a:moveTo>
                      <a:pt x="7" y="15"/>
                    </a:moveTo>
                    <a:lnTo>
                      <a:pt x="7" y="15"/>
                    </a:lnTo>
                    <a:cubicBezTo>
                      <a:pt x="5" y="16"/>
                      <a:pt x="2" y="17"/>
                      <a:pt x="0" y="19"/>
                    </a:cubicBezTo>
                    <a:cubicBezTo>
                      <a:pt x="3" y="17"/>
                      <a:pt x="5" y="16"/>
                      <a:pt x="7" y="15"/>
                    </a:cubicBezTo>
                    <a:close/>
                  </a:path>
                </a:pathLst>
              </a:custGeom>
              <a:solidFill>
                <a:srgbClr val="6887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6"/>
              <p:cNvSpPr/>
              <p:nvPr/>
            </p:nvSpPr>
            <p:spPr>
              <a:xfrm>
                <a:off x="2451751" y="1191641"/>
                <a:ext cx="144895" cy="128515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3766" extrusionOk="0">
                    <a:moveTo>
                      <a:pt x="2930" y="0"/>
                    </a:moveTo>
                    <a:cubicBezTo>
                      <a:pt x="2877" y="2"/>
                      <a:pt x="2827" y="5"/>
                      <a:pt x="2777" y="14"/>
                    </a:cubicBezTo>
                    <a:cubicBezTo>
                      <a:pt x="2746" y="18"/>
                      <a:pt x="2716" y="22"/>
                      <a:pt x="2684" y="30"/>
                    </a:cubicBezTo>
                    <a:cubicBezTo>
                      <a:pt x="2669" y="33"/>
                      <a:pt x="2659" y="33"/>
                      <a:pt x="2644" y="37"/>
                    </a:cubicBezTo>
                    <a:cubicBezTo>
                      <a:pt x="2638" y="38"/>
                      <a:pt x="2629" y="41"/>
                      <a:pt x="2621" y="43"/>
                    </a:cubicBezTo>
                    <a:cubicBezTo>
                      <a:pt x="2588" y="53"/>
                      <a:pt x="2552" y="64"/>
                      <a:pt x="2521" y="76"/>
                    </a:cubicBezTo>
                    <a:cubicBezTo>
                      <a:pt x="2516" y="78"/>
                      <a:pt x="2511" y="79"/>
                      <a:pt x="2508" y="79"/>
                    </a:cubicBezTo>
                    <a:lnTo>
                      <a:pt x="2490" y="87"/>
                    </a:lnTo>
                    <a:cubicBezTo>
                      <a:pt x="2472" y="96"/>
                      <a:pt x="2452" y="106"/>
                      <a:pt x="2431" y="115"/>
                    </a:cubicBezTo>
                    <a:cubicBezTo>
                      <a:pt x="2398" y="132"/>
                      <a:pt x="2363" y="148"/>
                      <a:pt x="2335" y="165"/>
                    </a:cubicBezTo>
                    <a:lnTo>
                      <a:pt x="0" y="1519"/>
                    </a:lnTo>
                    <a:cubicBezTo>
                      <a:pt x="69" y="1480"/>
                      <a:pt x="150" y="1459"/>
                      <a:pt x="239" y="1459"/>
                    </a:cubicBezTo>
                    <a:cubicBezTo>
                      <a:pt x="359" y="1459"/>
                      <a:pt x="495" y="1497"/>
                      <a:pt x="639" y="1577"/>
                    </a:cubicBezTo>
                    <a:cubicBezTo>
                      <a:pt x="1147" y="1859"/>
                      <a:pt x="1565" y="2566"/>
                      <a:pt x="1574" y="3155"/>
                    </a:cubicBezTo>
                    <a:cubicBezTo>
                      <a:pt x="1575" y="3452"/>
                      <a:pt x="1476" y="3664"/>
                      <a:pt x="1308" y="3763"/>
                    </a:cubicBezTo>
                    <a:lnTo>
                      <a:pt x="1308" y="3763"/>
                    </a:lnTo>
                    <a:lnTo>
                      <a:pt x="1450" y="3681"/>
                    </a:lnTo>
                    <a:lnTo>
                      <a:pt x="3116" y="2713"/>
                    </a:lnTo>
                    <a:lnTo>
                      <a:pt x="3638" y="2411"/>
                    </a:lnTo>
                    <a:cubicBezTo>
                      <a:pt x="3671" y="2390"/>
                      <a:pt x="3713" y="2362"/>
                      <a:pt x="3746" y="2336"/>
                    </a:cubicBezTo>
                    <a:cubicBezTo>
                      <a:pt x="3751" y="2332"/>
                      <a:pt x="3758" y="2329"/>
                      <a:pt x="3763" y="2326"/>
                    </a:cubicBezTo>
                    <a:cubicBezTo>
                      <a:pt x="3764" y="2324"/>
                      <a:pt x="3766" y="2321"/>
                      <a:pt x="3769" y="2319"/>
                    </a:cubicBezTo>
                    <a:cubicBezTo>
                      <a:pt x="3786" y="2306"/>
                      <a:pt x="3802" y="2293"/>
                      <a:pt x="3820" y="2276"/>
                    </a:cubicBezTo>
                    <a:cubicBezTo>
                      <a:pt x="3830" y="2268"/>
                      <a:pt x="3838" y="2262"/>
                      <a:pt x="3848" y="2253"/>
                    </a:cubicBezTo>
                    <a:cubicBezTo>
                      <a:pt x="3868" y="2234"/>
                      <a:pt x="3887" y="2216"/>
                      <a:pt x="3904" y="2199"/>
                    </a:cubicBezTo>
                    <a:cubicBezTo>
                      <a:pt x="3920" y="2183"/>
                      <a:pt x="3937" y="2162"/>
                      <a:pt x="3953" y="2142"/>
                    </a:cubicBezTo>
                    <a:cubicBezTo>
                      <a:pt x="3999" y="2088"/>
                      <a:pt x="4042" y="2030"/>
                      <a:pt x="4078" y="1969"/>
                    </a:cubicBezTo>
                    <a:cubicBezTo>
                      <a:pt x="4101" y="1927"/>
                      <a:pt x="4130" y="1868"/>
                      <a:pt x="4150" y="1820"/>
                    </a:cubicBezTo>
                    <a:cubicBezTo>
                      <a:pt x="4152" y="1815"/>
                      <a:pt x="4153" y="1808"/>
                      <a:pt x="4157" y="1802"/>
                    </a:cubicBezTo>
                    <a:cubicBezTo>
                      <a:pt x="4171" y="1766"/>
                      <a:pt x="4185" y="1728"/>
                      <a:pt x="4194" y="1690"/>
                    </a:cubicBezTo>
                    <a:cubicBezTo>
                      <a:pt x="4198" y="1679"/>
                      <a:pt x="4201" y="1667"/>
                      <a:pt x="4203" y="1656"/>
                    </a:cubicBezTo>
                    <a:lnTo>
                      <a:pt x="4206" y="1646"/>
                    </a:lnTo>
                    <a:cubicBezTo>
                      <a:pt x="4214" y="1615"/>
                      <a:pt x="4221" y="1583"/>
                      <a:pt x="4226" y="1554"/>
                    </a:cubicBezTo>
                    <a:cubicBezTo>
                      <a:pt x="4226" y="1549"/>
                      <a:pt x="4227" y="1546"/>
                      <a:pt x="4229" y="1541"/>
                    </a:cubicBezTo>
                    <a:cubicBezTo>
                      <a:pt x="4229" y="1538"/>
                      <a:pt x="4232" y="1526"/>
                      <a:pt x="4232" y="1521"/>
                    </a:cubicBezTo>
                    <a:cubicBezTo>
                      <a:pt x="4239" y="1478"/>
                      <a:pt x="4242" y="1436"/>
                      <a:pt x="4242" y="1395"/>
                    </a:cubicBezTo>
                    <a:cubicBezTo>
                      <a:pt x="4242" y="1377"/>
                      <a:pt x="4242" y="1355"/>
                      <a:pt x="4244" y="1327"/>
                    </a:cubicBezTo>
                    <a:cubicBezTo>
                      <a:pt x="4245" y="1299"/>
                      <a:pt x="4240" y="1262"/>
                      <a:pt x="4237" y="1224"/>
                    </a:cubicBezTo>
                    <a:cubicBezTo>
                      <a:pt x="4236" y="1209"/>
                      <a:pt x="4236" y="1194"/>
                      <a:pt x="4232" y="1178"/>
                    </a:cubicBezTo>
                    <a:cubicBezTo>
                      <a:pt x="4226" y="1122"/>
                      <a:pt x="4216" y="1068"/>
                      <a:pt x="4201" y="1015"/>
                    </a:cubicBezTo>
                    <a:lnTo>
                      <a:pt x="4201" y="1010"/>
                    </a:lnTo>
                    <a:cubicBezTo>
                      <a:pt x="4201" y="1009"/>
                      <a:pt x="4199" y="1004"/>
                      <a:pt x="4198" y="1001"/>
                    </a:cubicBezTo>
                    <a:cubicBezTo>
                      <a:pt x="4185" y="951"/>
                      <a:pt x="4170" y="902"/>
                      <a:pt x="4150" y="854"/>
                    </a:cubicBezTo>
                    <a:cubicBezTo>
                      <a:pt x="4148" y="848"/>
                      <a:pt x="4145" y="841"/>
                      <a:pt x="4144" y="833"/>
                    </a:cubicBezTo>
                    <a:cubicBezTo>
                      <a:pt x="4124" y="789"/>
                      <a:pt x="4106" y="749"/>
                      <a:pt x="4089" y="720"/>
                    </a:cubicBezTo>
                    <a:cubicBezTo>
                      <a:pt x="4088" y="716"/>
                      <a:pt x="4086" y="711"/>
                      <a:pt x="4084" y="710"/>
                    </a:cubicBezTo>
                    <a:cubicBezTo>
                      <a:pt x="4073" y="688"/>
                      <a:pt x="4065" y="674"/>
                      <a:pt x="4058" y="662"/>
                    </a:cubicBezTo>
                    <a:cubicBezTo>
                      <a:pt x="4057" y="657"/>
                      <a:pt x="4053" y="654"/>
                      <a:pt x="4052" y="651"/>
                    </a:cubicBezTo>
                    <a:cubicBezTo>
                      <a:pt x="4035" y="623"/>
                      <a:pt x="4020" y="600"/>
                      <a:pt x="3986" y="551"/>
                    </a:cubicBezTo>
                    <a:cubicBezTo>
                      <a:pt x="3958" y="509"/>
                      <a:pt x="3904" y="449"/>
                      <a:pt x="3904" y="445"/>
                    </a:cubicBezTo>
                    <a:lnTo>
                      <a:pt x="3889" y="429"/>
                    </a:lnTo>
                    <a:cubicBezTo>
                      <a:pt x="3873" y="413"/>
                      <a:pt x="3856" y="396"/>
                      <a:pt x="3840" y="378"/>
                    </a:cubicBezTo>
                    <a:cubicBezTo>
                      <a:pt x="3830" y="368"/>
                      <a:pt x="3820" y="357"/>
                      <a:pt x="3812" y="349"/>
                    </a:cubicBezTo>
                    <a:cubicBezTo>
                      <a:pt x="3805" y="344"/>
                      <a:pt x="3799" y="339"/>
                      <a:pt x="3792" y="334"/>
                    </a:cubicBezTo>
                    <a:cubicBezTo>
                      <a:pt x="3779" y="321"/>
                      <a:pt x="3764" y="309"/>
                      <a:pt x="3751" y="299"/>
                    </a:cubicBezTo>
                    <a:cubicBezTo>
                      <a:pt x="3717" y="270"/>
                      <a:pt x="3680" y="242"/>
                      <a:pt x="3643" y="217"/>
                    </a:cubicBezTo>
                    <a:lnTo>
                      <a:pt x="3620" y="201"/>
                    </a:lnTo>
                    <a:cubicBezTo>
                      <a:pt x="3562" y="165"/>
                      <a:pt x="3501" y="133"/>
                      <a:pt x="3441" y="106"/>
                    </a:cubicBezTo>
                    <a:lnTo>
                      <a:pt x="3421" y="97"/>
                    </a:lnTo>
                    <a:cubicBezTo>
                      <a:pt x="3383" y="83"/>
                      <a:pt x="3342" y="66"/>
                      <a:pt x="3290" y="50"/>
                    </a:cubicBezTo>
                    <a:lnTo>
                      <a:pt x="3288" y="50"/>
                    </a:lnTo>
                    <a:cubicBezTo>
                      <a:pt x="3245" y="38"/>
                      <a:pt x="3203" y="28"/>
                      <a:pt x="3158" y="20"/>
                    </a:cubicBezTo>
                    <a:cubicBezTo>
                      <a:pt x="3139" y="17"/>
                      <a:pt x="3111" y="15"/>
                      <a:pt x="3088" y="14"/>
                    </a:cubicBezTo>
                    <a:cubicBezTo>
                      <a:pt x="3050" y="9"/>
                      <a:pt x="3015" y="2"/>
                      <a:pt x="2973" y="0"/>
                    </a:cubicBezTo>
                    <a:close/>
                    <a:moveTo>
                      <a:pt x="1308" y="3763"/>
                    </a:moveTo>
                    <a:lnTo>
                      <a:pt x="1303" y="3766"/>
                    </a:lnTo>
                    <a:cubicBezTo>
                      <a:pt x="1305" y="3765"/>
                      <a:pt x="1306" y="3764"/>
                      <a:pt x="1308" y="376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6"/>
              <p:cNvSpPr/>
              <p:nvPr/>
            </p:nvSpPr>
            <p:spPr>
              <a:xfrm>
                <a:off x="2431071" y="1241361"/>
                <a:ext cx="74392" cy="84323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2471" extrusionOk="0">
                    <a:moveTo>
                      <a:pt x="845" y="0"/>
                    </a:moveTo>
                    <a:cubicBezTo>
                      <a:pt x="755" y="0"/>
                      <a:pt x="673" y="22"/>
                      <a:pt x="603" y="62"/>
                    </a:cubicBezTo>
                    <a:cubicBezTo>
                      <a:pt x="577" y="79"/>
                      <a:pt x="547" y="100"/>
                      <a:pt x="518" y="120"/>
                    </a:cubicBezTo>
                    <a:cubicBezTo>
                      <a:pt x="504" y="130"/>
                      <a:pt x="490" y="138"/>
                      <a:pt x="480" y="146"/>
                    </a:cubicBezTo>
                    <a:cubicBezTo>
                      <a:pt x="475" y="149"/>
                      <a:pt x="468" y="154"/>
                      <a:pt x="463" y="159"/>
                    </a:cubicBezTo>
                    <a:cubicBezTo>
                      <a:pt x="452" y="169"/>
                      <a:pt x="440" y="179"/>
                      <a:pt x="427" y="189"/>
                    </a:cubicBezTo>
                    <a:cubicBezTo>
                      <a:pt x="421" y="195"/>
                      <a:pt x="413" y="202"/>
                      <a:pt x="408" y="207"/>
                    </a:cubicBezTo>
                    <a:cubicBezTo>
                      <a:pt x="401" y="212"/>
                      <a:pt x="376" y="235"/>
                      <a:pt x="345" y="266"/>
                    </a:cubicBezTo>
                    <a:cubicBezTo>
                      <a:pt x="337" y="274"/>
                      <a:pt x="325" y="287"/>
                      <a:pt x="316" y="299"/>
                    </a:cubicBezTo>
                    <a:cubicBezTo>
                      <a:pt x="301" y="315"/>
                      <a:pt x="286" y="328"/>
                      <a:pt x="270" y="350"/>
                    </a:cubicBezTo>
                    <a:cubicBezTo>
                      <a:pt x="265" y="355"/>
                      <a:pt x="263" y="360"/>
                      <a:pt x="260" y="365"/>
                    </a:cubicBezTo>
                    <a:cubicBezTo>
                      <a:pt x="245" y="383"/>
                      <a:pt x="234" y="401"/>
                      <a:pt x="222" y="419"/>
                    </a:cubicBezTo>
                    <a:cubicBezTo>
                      <a:pt x="204" y="443"/>
                      <a:pt x="188" y="468"/>
                      <a:pt x="173" y="493"/>
                    </a:cubicBezTo>
                    <a:cubicBezTo>
                      <a:pt x="165" y="504"/>
                      <a:pt x="160" y="516"/>
                      <a:pt x="151" y="529"/>
                    </a:cubicBezTo>
                    <a:cubicBezTo>
                      <a:pt x="132" y="567"/>
                      <a:pt x="114" y="601"/>
                      <a:pt x="100" y="632"/>
                    </a:cubicBezTo>
                    <a:cubicBezTo>
                      <a:pt x="97" y="639"/>
                      <a:pt x="94" y="647"/>
                      <a:pt x="91" y="654"/>
                    </a:cubicBezTo>
                    <a:cubicBezTo>
                      <a:pt x="76" y="688"/>
                      <a:pt x="64" y="718"/>
                      <a:pt x="59" y="736"/>
                    </a:cubicBezTo>
                    <a:cubicBezTo>
                      <a:pt x="51" y="757"/>
                      <a:pt x="48" y="777"/>
                      <a:pt x="43" y="798"/>
                    </a:cubicBezTo>
                    <a:cubicBezTo>
                      <a:pt x="38" y="815"/>
                      <a:pt x="33" y="833"/>
                      <a:pt x="30" y="847"/>
                    </a:cubicBezTo>
                    <a:cubicBezTo>
                      <a:pt x="23" y="877"/>
                      <a:pt x="20" y="898"/>
                      <a:pt x="17" y="918"/>
                    </a:cubicBezTo>
                    <a:cubicBezTo>
                      <a:pt x="15" y="928"/>
                      <a:pt x="12" y="943"/>
                      <a:pt x="10" y="948"/>
                    </a:cubicBezTo>
                    <a:lnTo>
                      <a:pt x="10" y="953"/>
                    </a:lnTo>
                    <a:cubicBezTo>
                      <a:pt x="7" y="979"/>
                      <a:pt x="4" y="1007"/>
                      <a:pt x="4" y="1035"/>
                    </a:cubicBezTo>
                    <a:cubicBezTo>
                      <a:pt x="0" y="1066"/>
                      <a:pt x="0" y="1102"/>
                      <a:pt x="0" y="1146"/>
                    </a:cubicBezTo>
                    <a:cubicBezTo>
                      <a:pt x="0" y="1148"/>
                      <a:pt x="0" y="1214"/>
                      <a:pt x="9" y="1279"/>
                    </a:cubicBezTo>
                    <a:cubicBezTo>
                      <a:pt x="10" y="1292"/>
                      <a:pt x="10" y="1307"/>
                      <a:pt x="13" y="1320"/>
                    </a:cubicBezTo>
                    <a:cubicBezTo>
                      <a:pt x="22" y="1381"/>
                      <a:pt x="35" y="1440"/>
                      <a:pt x="51" y="1499"/>
                    </a:cubicBezTo>
                    <a:cubicBezTo>
                      <a:pt x="55" y="1508"/>
                      <a:pt x="56" y="1517"/>
                      <a:pt x="59" y="1527"/>
                    </a:cubicBezTo>
                    <a:cubicBezTo>
                      <a:pt x="59" y="1529"/>
                      <a:pt x="61" y="1532"/>
                      <a:pt x="63" y="1535"/>
                    </a:cubicBezTo>
                    <a:cubicBezTo>
                      <a:pt x="81" y="1590"/>
                      <a:pt x="102" y="1644"/>
                      <a:pt x="127" y="1698"/>
                    </a:cubicBezTo>
                    <a:lnTo>
                      <a:pt x="132" y="1708"/>
                    </a:lnTo>
                    <a:cubicBezTo>
                      <a:pt x="155" y="1757"/>
                      <a:pt x="181" y="1805"/>
                      <a:pt x="211" y="1849"/>
                    </a:cubicBezTo>
                    <a:cubicBezTo>
                      <a:pt x="214" y="1856"/>
                      <a:pt x="219" y="1866"/>
                      <a:pt x="222" y="1872"/>
                    </a:cubicBezTo>
                    <a:cubicBezTo>
                      <a:pt x="227" y="1879"/>
                      <a:pt x="234" y="1884"/>
                      <a:pt x="238" y="1892"/>
                    </a:cubicBezTo>
                    <a:cubicBezTo>
                      <a:pt x="270" y="1939"/>
                      <a:pt x="304" y="1984"/>
                      <a:pt x="340" y="2027"/>
                    </a:cubicBezTo>
                    <a:lnTo>
                      <a:pt x="353" y="2041"/>
                    </a:lnTo>
                    <a:cubicBezTo>
                      <a:pt x="390" y="2081"/>
                      <a:pt x="427" y="2118"/>
                      <a:pt x="468" y="2153"/>
                    </a:cubicBezTo>
                    <a:cubicBezTo>
                      <a:pt x="477" y="2161"/>
                      <a:pt x="481" y="2168"/>
                      <a:pt x="490" y="2174"/>
                    </a:cubicBezTo>
                    <a:cubicBezTo>
                      <a:pt x="518" y="2199"/>
                      <a:pt x="547" y="2220"/>
                      <a:pt x="572" y="2237"/>
                    </a:cubicBezTo>
                    <a:cubicBezTo>
                      <a:pt x="601" y="2258"/>
                      <a:pt x="623" y="2271"/>
                      <a:pt x="624" y="2271"/>
                    </a:cubicBezTo>
                    <a:cubicBezTo>
                      <a:pt x="641" y="2281"/>
                      <a:pt x="667" y="2297"/>
                      <a:pt x="693" y="2312"/>
                    </a:cubicBezTo>
                    <a:lnTo>
                      <a:pt x="695" y="2312"/>
                    </a:lnTo>
                    <a:cubicBezTo>
                      <a:pt x="731" y="2334"/>
                      <a:pt x="769" y="2353"/>
                      <a:pt x="808" y="2370"/>
                    </a:cubicBezTo>
                    <a:cubicBezTo>
                      <a:pt x="820" y="2375"/>
                      <a:pt x="828" y="2378"/>
                      <a:pt x="836" y="2381"/>
                    </a:cubicBezTo>
                    <a:lnTo>
                      <a:pt x="849" y="2386"/>
                    </a:lnTo>
                    <a:cubicBezTo>
                      <a:pt x="913" y="2412"/>
                      <a:pt x="981" y="2432"/>
                      <a:pt x="1050" y="2445"/>
                    </a:cubicBezTo>
                    <a:cubicBezTo>
                      <a:pt x="1078" y="2452"/>
                      <a:pt x="1106" y="2457"/>
                      <a:pt x="1133" y="2460"/>
                    </a:cubicBezTo>
                    <a:lnTo>
                      <a:pt x="1161" y="2463"/>
                    </a:lnTo>
                    <a:lnTo>
                      <a:pt x="1224" y="2470"/>
                    </a:lnTo>
                    <a:cubicBezTo>
                      <a:pt x="1229" y="2470"/>
                      <a:pt x="1234" y="2471"/>
                      <a:pt x="1239" y="2471"/>
                    </a:cubicBezTo>
                    <a:cubicBezTo>
                      <a:pt x="1250" y="2471"/>
                      <a:pt x="1262" y="2470"/>
                      <a:pt x="1273" y="2470"/>
                    </a:cubicBezTo>
                    <a:cubicBezTo>
                      <a:pt x="1291" y="2470"/>
                      <a:pt x="1308" y="2471"/>
                      <a:pt x="1325" y="2471"/>
                    </a:cubicBezTo>
                    <a:cubicBezTo>
                      <a:pt x="1334" y="2471"/>
                      <a:pt x="1342" y="2470"/>
                      <a:pt x="1350" y="2470"/>
                    </a:cubicBezTo>
                    <a:lnTo>
                      <a:pt x="1376" y="2470"/>
                    </a:lnTo>
                    <a:lnTo>
                      <a:pt x="1388" y="2468"/>
                    </a:lnTo>
                    <a:cubicBezTo>
                      <a:pt x="1437" y="2463"/>
                      <a:pt x="1467" y="2460"/>
                      <a:pt x="1491" y="2455"/>
                    </a:cubicBezTo>
                    <a:cubicBezTo>
                      <a:pt x="1524" y="2450"/>
                      <a:pt x="1554" y="2445"/>
                      <a:pt x="1611" y="2432"/>
                    </a:cubicBezTo>
                    <a:cubicBezTo>
                      <a:pt x="1620" y="2430"/>
                      <a:pt x="1628" y="2427"/>
                      <a:pt x="1636" y="2424"/>
                    </a:cubicBezTo>
                    <a:cubicBezTo>
                      <a:pt x="1652" y="2419"/>
                      <a:pt x="1667" y="2414"/>
                      <a:pt x="1682" y="2409"/>
                    </a:cubicBezTo>
                    <a:cubicBezTo>
                      <a:pt x="1698" y="2404"/>
                      <a:pt x="1720" y="2398"/>
                      <a:pt x="1736" y="2391"/>
                    </a:cubicBezTo>
                    <a:cubicBezTo>
                      <a:pt x="1748" y="2386"/>
                      <a:pt x="1762" y="2380"/>
                      <a:pt x="1776" y="2373"/>
                    </a:cubicBezTo>
                    <a:cubicBezTo>
                      <a:pt x="1789" y="2366"/>
                      <a:pt x="1802" y="2362"/>
                      <a:pt x="1815" y="2355"/>
                    </a:cubicBezTo>
                    <a:cubicBezTo>
                      <a:pt x="1848" y="2339"/>
                      <a:pt x="1881" y="2322"/>
                      <a:pt x="1907" y="2309"/>
                    </a:cubicBezTo>
                    <a:cubicBezTo>
                      <a:pt x="2078" y="2210"/>
                      <a:pt x="2180" y="1999"/>
                      <a:pt x="2178" y="1696"/>
                    </a:cubicBezTo>
                    <a:cubicBezTo>
                      <a:pt x="2171" y="1109"/>
                      <a:pt x="1751" y="401"/>
                      <a:pt x="1243" y="118"/>
                    </a:cubicBezTo>
                    <a:cubicBezTo>
                      <a:pt x="1101" y="38"/>
                      <a:pt x="965" y="0"/>
                      <a:pt x="8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6"/>
              <p:cNvSpPr/>
              <p:nvPr/>
            </p:nvSpPr>
            <p:spPr>
              <a:xfrm>
                <a:off x="2886742" y="1041525"/>
                <a:ext cx="27266" cy="77293"/>
              </a:xfrm>
              <a:custGeom>
                <a:avLst/>
                <a:gdLst/>
                <a:ahLst/>
                <a:cxnLst/>
                <a:rect l="l" t="t" r="r" b="b"/>
                <a:pathLst>
                  <a:path w="799" h="2265" extrusionOk="0">
                    <a:moveTo>
                      <a:pt x="556" y="1"/>
                    </a:moveTo>
                    <a:cubicBezTo>
                      <a:pt x="545" y="1"/>
                      <a:pt x="534" y="1"/>
                      <a:pt x="522" y="3"/>
                    </a:cubicBezTo>
                    <a:cubicBezTo>
                      <a:pt x="463" y="8"/>
                      <a:pt x="406" y="28"/>
                      <a:pt x="355" y="59"/>
                    </a:cubicBezTo>
                    <a:lnTo>
                      <a:pt x="0" y="264"/>
                    </a:lnTo>
                    <a:lnTo>
                      <a:pt x="5" y="1806"/>
                    </a:lnTo>
                    <a:lnTo>
                      <a:pt x="798" y="2265"/>
                    </a:lnTo>
                    <a:lnTo>
                      <a:pt x="792" y="307"/>
                    </a:lnTo>
                    <a:cubicBezTo>
                      <a:pt x="792" y="261"/>
                      <a:pt x="785" y="215"/>
                      <a:pt x="772" y="171"/>
                    </a:cubicBezTo>
                    <a:cubicBezTo>
                      <a:pt x="760" y="135"/>
                      <a:pt x="741" y="102"/>
                      <a:pt x="714" y="72"/>
                    </a:cubicBezTo>
                    <a:cubicBezTo>
                      <a:pt x="674" y="26"/>
                      <a:pt x="616" y="1"/>
                      <a:pt x="556" y="1"/>
                    </a:cubicBezTo>
                    <a:close/>
                  </a:path>
                </a:pathLst>
              </a:custGeom>
              <a:solidFill>
                <a:srgbClr val="202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6"/>
              <p:cNvSpPr/>
              <p:nvPr/>
            </p:nvSpPr>
            <p:spPr>
              <a:xfrm>
                <a:off x="2644455" y="978121"/>
                <a:ext cx="291223" cy="280576"/>
              </a:xfrm>
              <a:custGeom>
                <a:avLst/>
                <a:gdLst/>
                <a:ahLst/>
                <a:cxnLst/>
                <a:rect l="l" t="t" r="r" b="b"/>
                <a:pathLst>
                  <a:path w="8534" h="8222" extrusionOk="0">
                    <a:moveTo>
                      <a:pt x="7335" y="1"/>
                    </a:moveTo>
                    <a:cubicBezTo>
                      <a:pt x="7260" y="1"/>
                      <a:pt x="7185" y="9"/>
                      <a:pt x="7112" y="27"/>
                    </a:cubicBezTo>
                    <a:cubicBezTo>
                      <a:pt x="6952" y="63"/>
                      <a:pt x="6800" y="125"/>
                      <a:pt x="6660" y="209"/>
                    </a:cubicBezTo>
                    <a:lnTo>
                      <a:pt x="1517" y="3180"/>
                    </a:lnTo>
                    <a:cubicBezTo>
                      <a:pt x="1402" y="3247"/>
                      <a:pt x="1292" y="3323"/>
                      <a:pt x="1188" y="3408"/>
                    </a:cubicBezTo>
                    <a:cubicBezTo>
                      <a:pt x="1096" y="3487"/>
                      <a:pt x="1007" y="3571"/>
                      <a:pt x="925" y="3658"/>
                    </a:cubicBezTo>
                    <a:cubicBezTo>
                      <a:pt x="794" y="3797"/>
                      <a:pt x="674" y="3948"/>
                      <a:pt x="569" y="4109"/>
                    </a:cubicBezTo>
                    <a:cubicBezTo>
                      <a:pt x="448" y="4290"/>
                      <a:pt x="342" y="4481"/>
                      <a:pt x="255" y="4679"/>
                    </a:cubicBezTo>
                    <a:cubicBezTo>
                      <a:pt x="234" y="4729"/>
                      <a:pt x="216" y="4779"/>
                      <a:pt x="198" y="4830"/>
                    </a:cubicBezTo>
                    <a:cubicBezTo>
                      <a:pt x="144" y="4967"/>
                      <a:pt x="101" y="5105"/>
                      <a:pt x="67" y="5246"/>
                    </a:cubicBezTo>
                    <a:cubicBezTo>
                      <a:pt x="35" y="5380"/>
                      <a:pt x="14" y="5517"/>
                      <a:pt x="6" y="5655"/>
                    </a:cubicBezTo>
                    <a:cubicBezTo>
                      <a:pt x="1" y="5704"/>
                      <a:pt x="1" y="5755"/>
                      <a:pt x="1" y="5804"/>
                    </a:cubicBezTo>
                    <a:lnTo>
                      <a:pt x="4" y="7591"/>
                    </a:lnTo>
                    <a:lnTo>
                      <a:pt x="4" y="7762"/>
                    </a:lnTo>
                    <a:lnTo>
                      <a:pt x="797" y="8221"/>
                    </a:lnTo>
                    <a:lnTo>
                      <a:pt x="797" y="8221"/>
                    </a:lnTo>
                    <a:lnTo>
                      <a:pt x="791" y="6266"/>
                    </a:lnTo>
                    <a:cubicBezTo>
                      <a:pt x="791" y="6216"/>
                      <a:pt x="792" y="6164"/>
                      <a:pt x="796" y="6113"/>
                    </a:cubicBezTo>
                    <a:cubicBezTo>
                      <a:pt x="796" y="6098"/>
                      <a:pt x="802" y="6083"/>
                      <a:pt x="802" y="6069"/>
                    </a:cubicBezTo>
                    <a:cubicBezTo>
                      <a:pt x="812" y="5947"/>
                      <a:pt x="832" y="5826"/>
                      <a:pt x="860" y="5706"/>
                    </a:cubicBezTo>
                    <a:cubicBezTo>
                      <a:pt x="904" y="5510"/>
                      <a:pt x="968" y="5321"/>
                      <a:pt x="1050" y="5139"/>
                    </a:cubicBezTo>
                    <a:cubicBezTo>
                      <a:pt x="1213" y="4763"/>
                      <a:pt x="1438" y="4418"/>
                      <a:pt x="1717" y="4119"/>
                    </a:cubicBezTo>
                    <a:cubicBezTo>
                      <a:pt x="1889" y="3930"/>
                      <a:pt x="2088" y="3768"/>
                      <a:pt x="2308" y="3638"/>
                    </a:cubicBezTo>
                    <a:lnTo>
                      <a:pt x="7452" y="669"/>
                    </a:lnTo>
                    <a:cubicBezTo>
                      <a:pt x="7593" y="585"/>
                      <a:pt x="7745" y="523"/>
                      <a:pt x="7903" y="487"/>
                    </a:cubicBezTo>
                    <a:cubicBezTo>
                      <a:pt x="7977" y="469"/>
                      <a:pt x="8051" y="461"/>
                      <a:pt x="8127" y="461"/>
                    </a:cubicBezTo>
                    <a:cubicBezTo>
                      <a:pt x="8186" y="461"/>
                      <a:pt x="8245" y="466"/>
                      <a:pt x="8304" y="477"/>
                    </a:cubicBezTo>
                    <a:cubicBezTo>
                      <a:pt x="8376" y="492"/>
                      <a:pt x="8448" y="518"/>
                      <a:pt x="8512" y="556"/>
                    </a:cubicBezTo>
                    <a:cubicBezTo>
                      <a:pt x="8519" y="559"/>
                      <a:pt x="8527" y="559"/>
                      <a:pt x="8534" y="562"/>
                    </a:cubicBezTo>
                    <a:lnTo>
                      <a:pt x="7742" y="102"/>
                    </a:lnTo>
                    <a:cubicBezTo>
                      <a:pt x="7670" y="61"/>
                      <a:pt x="7593" y="33"/>
                      <a:pt x="7512" y="17"/>
                    </a:cubicBezTo>
                    <a:cubicBezTo>
                      <a:pt x="7454" y="6"/>
                      <a:pt x="7394" y="1"/>
                      <a:pt x="7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6"/>
              <p:cNvSpPr/>
              <p:nvPr/>
            </p:nvSpPr>
            <p:spPr>
              <a:xfrm>
                <a:off x="2671413" y="993819"/>
                <a:ext cx="279723" cy="264947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7764" extrusionOk="0">
                    <a:moveTo>
                      <a:pt x="7337" y="1"/>
                    </a:moveTo>
                    <a:cubicBezTo>
                      <a:pt x="7261" y="1"/>
                      <a:pt x="7187" y="9"/>
                      <a:pt x="7113" y="27"/>
                    </a:cubicBezTo>
                    <a:cubicBezTo>
                      <a:pt x="6955" y="64"/>
                      <a:pt x="6803" y="125"/>
                      <a:pt x="6662" y="209"/>
                    </a:cubicBezTo>
                    <a:lnTo>
                      <a:pt x="1518" y="3180"/>
                    </a:lnTo>
                    <a:cubicBezTo>
                      <a:pt x="1298" y="3309"/>
                      <a:pt x="1099" y="3472"/>
                      <a:pt x="927" y="3659"/>
                    </a:cubicBezTo>
                    <a:cubicBezTo>
                      <a:pt x="648" y="3960"/>
                      <a:pt x="421" y="4303"/>
                      <a:pt x="259" y="4679"/>
                    </a:cubicBezTo>
                    <a:cubicBezTo>
                      <a:pt x="178" y="4861"/>
                      <a:pt x="114" y="5052"/>
                      <a:pt x="70" y="5246"/>
                    </a:cubicBezTo>
                    <a:cubicBezTo>
                      <a:pt x="40" y="5366"/>
                      <a:pt x="22" y="5487"/>
                      <a:pt x="12" y="5610"/>
                    </a:cubicBezTo>
                    <a:cubicBezTo>
                      <a:pt x="12" y="5623"/>
                      <a:pt x="7" y="5640"/>
                      <a:pt x="6" y="5653"/>
                    </a:cubicBezTo>
                    <a:cubicBezTo>
                      <a:pt x="2" y="5704"/>
                      <a:pt x="1" y="5756"/>
                      <a:pt x="1" y="5806"/>
                    </a:cubicBezTo>
                    <a:lnTo>
                      <a:pt x="7" y="7763"/>
                    </a:lnTo>
                    <a:lnTo>
                      <a:pt x="1093" y="7136"/>
                    </a:lnTo>
                    <a:lnTo>
                      <a:pt x="1091" y="6423"/>
                    </a:lnTo>
                    <a:lnTo>
                      <a:pt x="1086" y="5180"/>
                    </a:lnTo>
                    <a:cubicBezTo>
                      <a:pt x="1088" y="5106"/>
                      <a:pt x="1099" y="5034"/>
                      <a:pt x="1121" y="4965"/>
                    </a:cubicBezTo>
                    <a:cubicBezTo>
                      <a:pt x="1155" y="4853"/>
                      <a:pt x="1208" y="4748"/>
                      <a:pt x="1278" y="4653"/>
                    </a:cubicBezTo>
                    <a:cubicBezTo>
                      <a:pt x="1313" y="4607"/>
                      <a:pt x="1351" y="4564"/>
                      <a:pt x="1392" y="4525"/>
                    </a:cubicBezTo>
                    <a:cubicBezTo>
                      <a:pt x="1410" y="4510"/>
                      <a:pt x="1428" y="4497"/>
                      <a:pt x="1446" y="4484"/>
                    </a:cubicBezTo>
                    <a:cubicBezTo>
                      <a:pt x="1469" y="4464"/>
                      <a:pt x="1495" y="4444"/>
                      <a:pt x="1520" y="4428"/>
                    </a:cubicBezTo>
                    <a:lnTo>
                      <a:pt x="6312" y="1662"/>
                    </a:lnTo>
                    <a:lnTo>
                      <a:pt x="6666" y="1457"/>
                    </a:lnTo>
                    <a:cubicBezTo>
                      <a:pt x="6716" y="1424"/>
                      <a:pt x="6773" y="1406"/>
                      <a:pt x="6834" y="1401"/>
                    </a:cubicBezTo>
                    <a:cubicBezTo>
                      <a:pt x="6845" y="1399"/>
                      <a:pt x="6856" y="1399"/>
                      <a:pt x="6867" y="1399"/>
                    </a:cubicBezTo>
                    <a:cubicBezTo>
                      <a:pt x="6927" y="1399"/>
                      <a:pt x="6986" y="1424"/>
                      <a:pt x="7026" y="1470"/>
                    </a:cubicBezTo>
                    <a:cubicBezTo>
                      <a:pt x="7052" y="1498"/>
                      <a:pt x="7070" y="1533"/>
                      <a:pt x="7082" y="1569"/>
                    </a:cubicBezTo>
                    <a:cubicBezTo>
                      <a:pt x="7095" y="1613"/>
                      <a:pt x="7102" y="1659"/>
                      <a:pt x="7103" y="1705"/>
                    </a:cubicBezTo>
                    <a:lnTo>
                      <a:pt x="7108" y="3663"/>
                    </a:lnTo>
                    <a:cubicBezTo>
                      <a:pt x="7108" y="3663"/>
                      <a:pt x="7108" y="3663"/>
                      <a:pt x="7108" y="3663"/>
                    </a:cubicBezTo>
                    <a:cubicBezTo>
                      <a:pt x="7111" y="3663"/>
                      <a:pt x="8197" y="3035"/>
                      <a:pt x="8197" y="3034"/>
                    </a:cubicBezTo>
                    <a:lnTo>
                      <a:pt x="8190" y="1078"/>
                    </a:lnTo>
                    <a:cubicBezTo>
                      <a:pt x="8190" y="1071"/>
                      <a:pt x="8189" y="1065"/>
                      <a:pt x="8189" y="1056"/>
                    </a:cubicBezTo>
                    <a:cubicBezTo>
                      <a:pt x="8189" y="1010"/>
                      <a:pt x="8179" y="971"/>
                      <a:pt x="8176" y="927"/>
                    </a:cubicBezTo>
                    <a:cubicBezTo>
                      <a:pt x="8161" y="754"/>
                      <a:pt x="8128" y="595"/>
                      <a:pt x="8069" y="467"/>
                    </a:cubicBezTo>
                    <a:cubicBezTo>
                      <a:pt x="7997" y="309"/>
                      <a:pt x="7877" y="179"/>
                      <a:pt x="7724" y="96"/>
                    </a:cubicBezTo>
                    <a:cubicBezTo>
                      <a:pt x="7658" y="58"/>
                      <a:pt x="7588" y="32"/>
                      <a:pt x="7514" y="17"/>
                    </a:cubicBezTo>
                    <a:cubicBezTo>
                      <a:pt x="7455" y="6"/>
                      <a:pt x="7396" y="1"/>
                      <a:pt x="7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6"/>
              <p:cNvSpPr/>
              <p:nvPr/>
            </p:nvSpPr>
            <p:spPr>
              <a:xfrm>
                <a:off x="2977071" y="1082748"/>
                <a:ext cx="64974" cy="68898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2019" extrusionOk="0">
                    <a:moveTo>
                      <a:pt x="1897" y="1"/>
                    </a:moveTo>
                    <a:lnTo>
                      <a:pt x="0" y="1094"/>
                    </a:lnTo>
                    <a:cubicBezTo>
                      <a:pt x="248" y="1142"/>
                      <a:pt x="493" y="1209"/>
                      <a:pt x="731" y="1295"/>
                    </a:cubicBezTo>
                    <a:cubicBezTo>
                      <a:pt x="838" y="1336"/>
                      <a:pt x="943" y="1383"/>
                      <a:pt x="1046" y="1436"/>
                    </a:cubicBezTo>
                    <a:cubicBezTo>
                      <a:pt x="1145" y="1485"/>
                      <a:pt x="1237" y="1536"/>
                      <a:pt x="1326" y="1590"/>
                    </a:cubicBezTo>
                    <a:cubicBezTo>
                      <a:pt x="1395" y="1633"/>
                      <a:pt x="1467" y="1672"/>
                      <a:pt x="1531" y="1718"/>
                    </a:cubicBezTo>
                    <a:cubicBezTo>
                      <a:pt x="1664" y="1809"/>
                      <a:pt x="1787" y="1909"/>
                      <a:pt x="1904" y="2019"/>
                    </a:cubicBezTo>
                    <a:lnTo>
                      <a:pt x="1897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6"/>
              <p:cNvSpPr/>
              <p:nvPr/>
            </p:nvSpPr>
            <p:spPr>
              <a:xfrm>
                <a:off x="2831357" y="1215187"/>
                <a:ext cx="23785" cy="56101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644" extrusionOk="0">
                    <a:moveTo>
                      <a:pt x="206" y="0"/>
                    </a:moveTo>
                    <a:cubicBezTo>
                      <a:pt x="204" y="3"/>
                      <a:pt x="201" y="7"/>
                      <a:pt x="201" y="10"/>
                    </a:cubicBezTo>
                    <a:cubicBezTo>
                      <a:pt x="1" y="481"/>
                      <a:pt x="166" y="999"/>
                      <a:pt x="383" y="1404"/>
                    </a:cubicBezTo>
                    <a:cubicBezTo>
                      <a:pt x="442" y="1513"/>
                      <a:pt x="536" y="1598"/>
                      <a:pt x="651" y="1644"/>
                    </a:cubicBezTo>
                    <a:cubicBezTo>
                      <a:pt x="657" y="1319"/>
                      <a:pt x="671" y="990"/>
                      <a:pt x="685" y="660"/>
                    </a:cubicBezTo>
                    <a:cubicBezTo>
                      <a:pt x="689" y="623"/>
                      <a:pt x="694" y="590"/>
                      <a:pt x="697" y="552"/>
                    </a:cubicBezTo>
                    <a:cubicBezTo>
                      <a:pt x="454" y="463"/>
                      <a:pt x="265" y="292"/>
                      <a:pt x="206" y="0"/>
                    </a:cubicBezTo>
                    <a:close/>
                  </a:path>
                </a:pathLst>
              </a:custGeom>
              <a:solidFill>
                <a:srgbClr val="A892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6"/>
              <p:cNvSpPr/>
              <p:nvPr/>
            </p:nvSpPr>
            <p:spPr>
              <a:xfrm>
                <a:off x="2805456" y="1543231"/>
                <a:ext cx="332241" cy="550300"/>
              </a:xfrm>
              <a:custGeom>
                <a:avLst/>
                <a:gdLst/>
                <a:ahLst/>
                <a:cxnLst/>
                <a:rect l="l" t="t" r="r" b="b"/>
                <a:pathLst>
                  <a:path w="9736" h="16126" extrusionOk="0">
                    <a:moveTo>
                      <a:pt x="9324" y="1"/>
                    </a:moveTo>
                    <a:cubicBezTo>
                      <a:pt x="9184" y="152"/>
                      <a:pt x="9020" y="276"/>
                      <a:pt x="8838" y="372"/>
                    </a:cubicBezTo>
                    <a:lnTo>
                      <a:pt x="4716" y="2530"/>
                    </a:lnTo>
                    <a:lnTo>
                      <a:pt x="4748" y="2700"/>
                    </a:lnTo>
                    <a:cubicBezTo>
                      <a:pt x="4870" y="2763"/>
                      <a:pt x="4977" y="2850"/>
                      <a:pt x="5064" y="2955"/>
                    </a:cubicBezTo>
                    <a:cubicBezTo>
                      <a:pt x="5292" y="3224"/>
                      <a:pt x="5353" y="3558"/>
                      <a:pt x="5200" y="3694"/>
                    </a:cubicBezTo>
                    <a:cubicBezTo>
                      <a:pt x="5154" y="3734"/>
                      <a:pt x="5094" y="3753"/>
                      <a:pt x="5027" y="3753"/>
                    </a:cubicBezTo>
                    <a:cubicBezTo>
                      <a:pt x="4981" y="3753"/>
                      <a:pt x="4931" y="3744"/>
                      <a:pt x="4880" y="3727"/>
                    </a:cubicBezTo>
                    <a:cubicBezTo>
                      <a:pt x="4753" y="3682"/>
                      <a:pt x="4617" y="3587"/>
                      <a:pt x="4502" y="3449"/>
                    </a:cubicBezTo>
                    <a:cubicBezTo>
                      <a:pt x="4479" y="3425"/>
                      <a:pt x="4461" y="3397"/>
                      <a:pt x="4441" y="3372"/>
                    </a:cubicBezTo>
                    <a:lnTo>
                      <a:pt x="3982" y="3498"/>
                    </a:lnTo>
                    <a:cubicBezTo>
                      <a:pt x="4078" y="3705"/>
                      <a:pt x="4080" y="3909"/>
                      <a:pt x="3967" y="4009"/>
                    </a:cubicBezTo>
                    <a:cubicBezTo>
                      <a:pt x="3936" y="4032"/>
                      <a:pt x="3901" y="4049"/>
                      <a:pt x="3865" y="4058"/>
                    </a:cubicBezTo>
                    <a:lnTo>
                      <a:pt x="4143" y="4674"/>
                    </a:lnTo>
                    <a:cubicBezTo>
                      <a:pt x="4172" y="4678"/>
                      <a:pt x="4202" y="4686"/>
                      <a:pt x="4228" y="4699"/>
                    </a:cubicBezTo>
                    <a:cubicBezTo>
                      <a:pt x="4353" y="4743"/>
                      <a:pt x="4491" y="4837"/>
                      <a:pt x="4606" y="4973"/>
                    </a:cubicBezTo>
                    <a:cubicBezTo>
                      <a:pt x="4834" y="5246"/>
                      <a:pt x="4896" y="5577"/>
                      <a:pt x="4744" y="5717"/>
                    </a:cubicBezTo>
                    <a:cubicBezTo>
                      <a:pt x="4696" y="5757"/>
                      <a:pt x="4637" y="5775"/>
                      <a:pt x="4571" y="5775"/>
                    </a:cubicBezTo>
                    <a:cubicBezTo>
                      <a:pt x="4524" y="5775"/>
                      <a:pt x="4474" y="5766"/>
                      <a:pt x="4422" y="5748"/>
                    </a:cubicBezTo>
                    <a:cubicBezTo>
                      <a:pt x="4276" y="5687"/>
                      <a:pt x="4146" y="5594"/>
                      <a:pt x="4046" y="5472"/>
                    </a:cubicBezTo>
                    <a:cubicBezTo>
                      <a:pt x="3814" y="5200"/>
                      <a:pt x="3752" y="4865"/>
                      <a:pt x="3908" y="4728"/>
                    </a:cubicBezTo>
                    <a:cubicBezTo>
                      <a:pt x="3926" y="4712"/>
                      <a:pt x="3945" y="4699"/>
                      <a:pt x="3967" y="4689"/>
                    </a:cubicBezTo>
                    <a:lnTo>
                      <a:pt x="3676" y="4049"/>
                    </a:lnTo>
                    <a:cubicBezTo>
                      <a:pt x="3668" y="4045"/>
                      <a:pt x="3656" y="4042"/>
                      <a:pt x="3648" y="4039"/>
                    </a:cubicBezTo>
                    <a:cubicBezTo>
                      <a:pt x="3520" y="3994"/>
                      <a:pt x="3382" y="3899"/>
                      <a:pt x="3269" y="3763"/>
                    </a:cubicBezTo>
                    <a:cubicBezTo>
                      <a:pt x="3134" y="3604"/>
                      <a:pt x="3059" y="3425"/>
                      <a:pt x="3047" y="3272"/>
                    </a:cubicBezTo>
                    <a:lnTo>
                      <a:pt x="2980" y="3214"/>
                    </a:lnTo>
                    <a:lnTo>
                      <a:pt x="592" y="4433"/>
                    </a:lnTo>
                    <a:cubicBezTo>
                      <a:pt x="405" y="4517"/>
                      <a:pt x="206" y="4569"/>
                      <a:pt x="1" y="4591"/>
                    </a:cubicBezTo>
                    <a:cubicBezTo>
                      <a:pt x="7" y="7540"/>
                      <a:pt x="53" y="11026"/>
                      <a:pt x="71" y="13577"/>
                    </a:cubicBezTo>
                    <a:cubicBezTo>
                      <a:pt x="73" y="13826"/>
                      <a:pt x="132" y="14073"/>
                      <a:pt x="241" y="14299"/>
                    </a:cubicBezTo>
                    <a:cubicBezTo>
                      <a:pt x="730" y="15321"/>
                      <a:pt x="2238" y="15887"/>
                      <a:pt x="3911" y="16065"/>
                    </a:cubicBezTo>
                    <a:cubicBezTo>
                      <a:pt x="4299" y="16105"/>
                      <a:pt x="4695" y="16125"/>
                      <a:pt x="5090" y="16125"/>
                    </a:cubicBezTo>
                    <a:cubicBezTo>
                      <a:pt x="6759" y="16125"/>
                      <a:pt x="8391" y="15767"/>
                      <a:pt x="9176" y="15114"/>
                    </a:cubicBezTo>
                    <a:cubicBezTo>
                      <a:pt x="9258" y="15048"/>
                      <a:pt x="9335" y="14974"/>
                      <a:pt x="9404" y="14894"/>
                    </a:cubicBezTo>
                    <a:cubicBezTo>
                      <a:pt x="9736" y="14495"/>
                      <a:pt x="9404" y="1907"/>
                      <a:pt x="9404" y="1907"/>
                    </a:cubicBezTo>
                    <a:cubicBezTo>
                      <a:pt x="9368" y="1603"/>
                      <a:pt x="9363" y="809"/>
                      <a:pt x="93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6"/>
              <p:cNvSpPr/>
              <p:nvPr/>
            </p:nvSpPr>
            <p:spPr>
              <a:xfrm>
                <a:off x="2873160" y="1554561"/>
                <a:ext cx="10510" cy="508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49" extrusionOk="0">
                    <a:moveTo>
                      <a:pt x="308" y="0"/>
                    </a:moveTo>
                    <a:lnTo>
                      <a:pt x="1" y="87"/>
                    </a:lnTo>
                    <a:cubicBezTo>
                      <a:pt x="12" y="109"/>
                      <a:pt x="17" y="128"/>
                      <a:pt x="25" y="148"/>
                    </a:cubicBez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6"/>
              <p:cNvSpPr/>
              <p:nvPr/>
            </p:nvSpPr>
            <p:spPr>
              <a:xfrm>
                <a:off x="2958063" y="1632673"/>
                <a:ext cx="2559" cy="1263"/>
              </a:xfrm>
              <a:custGeom>
                <a:avLst/>
                <a:gdLst/>
                <a:ahLst/>
                <a:cxnLst/>
                <a:rect l="l" t="t" r="r" b="b"/>
                <a:pathLst>
                  <a:path w="75" h="37" extrusionOk="0">
                    <a:moveTo>
                      <a:pt x="70" y="1"/>
                    </a:moveTo>
                    <a:lnTo>
                      <a:pt x="1" y="37"/>
                    </a:lnTo>
                    <a:cubicBezTo>
                      <a:pt x="24" y="30"/>
                      <a:pt x="48" y="27"/>
                      <a:pt x="74" y="27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6"/>
              <p:cNvSpPr/>
              <p:nvPr/>
            </p:nvSpPr>
            <p:spPr>
              <a:xfrm>
                <a:off x="2806139" y="1398200"/>
                <a:ext cx="265663" cy="192977"/>
              </a:xfrm>
              <a:custGeom>
                <a:avLst/>
                <a:gdLst/>
                <a:ahLst/>
                <a:cxnLst/>
                <a:rect l="l" t="t" r="r" b="b"/>
                <a:pathLst>
                  <a:path w="7785" h="5655" extrusionOk="0">
                    <a:moveTo>
                      <a:pt x="1745" y="1"/>
                    </a:moveTo>
                    <a:cubicBezTo>
                      <a:pt x="1480" y="19"/>
                      <a:pt x="1273" y="50"/>
                      <a:pt x="1204" y="106"/>
                    </a:cubicBezTo>
                    <a:cubicBezTo>
                      <a:pt x="963" y="298"/>
                      <a:pt x="772" y="584"/>
                      <a:pt x="623" y="915"/>
                    </a:cubicBezTo>
                    <a:cubicBezTo>
                      <a:pt x="175" y="1907"/>
                      <a:pt x="84" y="3318"/>
                      <a:pt x="51" y="3920"/>
                    </a:cubicBezTo>
                    <a:cubicBezTo>
                      <a:pt x="40" y="4119"/>
                      <a:pt x="30" y="4349"/>
                      <a:pt x="22" y="4602"/>
                    </a:cubicBezTo>
                    <a:cubicBezTo>
                      <a:pt x="14" y="4855"/>
                      <a:pt x="6" y="5134"/>
                      <a:pt x="1" y="5436"/>
                    </a:cubicBezTo>
                    <a:lnTo>
                      <a:pt x="208" y="5655"/>
                    </a:lnTo>
                    <a:lnTo>
                      <a:pt x="1360" y="5057"/>
                    </a:lnTo>
                    <a:cubicBezTo>
                      <a:pt x="1327" y="5029"/>
                      <a:pt x="1298" y="4998"/>
                      <a:pt x="1270" y="4967"/>
                    </a:cubicBezTo>
                    <a:cubicBezTo>
                      <a:pt x="1130" y="4799"/>
                      <a:pt x="1053" y="4610"/>
                      <a:pt x="1050" y="4454"/>
                    </a:cubicBezTo>
                    <a:cubicBezTo>
                      <a:pt x="1047" y="4395"/>
                      <a:pt x="1058" y="4336"/>
                      <a:pt x="1086" y="4282"/>
                    </a:cubicBezTo>
                    <a:cubicBezTo>
                      <a:pt x="1098" y="4260"/>
                      <a:pt x="1116" y="4239"/>
                      <a:pt x="1135" y="4223"/>
                    </a:cubicBezTo>
                    <a:cubicBezTo>
                      <a:pt x="1180" y="4184"/>
                      <a:pt x="1239" y="4166"/>
                      <a:pt x="1305" y="4166"/>
                    </a:cubicBezTo>
                    <a:cubicBezTo>
                      <a:pt x="1352" y="4166"/>
                      <a:pt x="1403" y="4175"/>
                      <a:pt x="1456" y="4195"/>
                    </a:cubicBezTo>
                    <a:cubicBezTo>
                      <a:pt x="1595" y="4249"/>
                      <a:pt x="1718" y="4338"/>
                      <a:pt x="1817" y="4451"/>
                    </a:cubicBezTo>
                    <a:lnTo>
                      <a:pt x="2352" y="4301"/>
                    </a:lnTo>
                    <a:cubicBezTo>
                      <a:pt x="2268" y="4104"/>
                      <a:pt x="2270" y="3914"/>
                      <a:pt x="2378" y="3817"/>
                    </a:cubicBezTo>
                    <a:cubicBezTo>
                      <a:pt x="2423" y="3778"/>
                      <a:pt x="2481" y="3760"/>
                      <a:pt x="2546" y="3760"/>
                    </a:cubicBezTo>
                    <a:cubicBezTo>
                      <a:pt x="2594" y="3760"/>
                      <a:pt x="2646" y="3770"/>
                      <a:pt x="2699" y="3789"/>
                    </a:cubicBezTo>
                    <a:cubicBezTo>
                      <a:pt x="2727" y="3801"/>
                      <a:pt x="2753" y="3815"/>
                      <a:pt x="2779" y="3832"/>
                    </a:cubicBezTo>
                    <a:lnTo>
                      <a:pt x="7192" y="1429"/>
                    </a:lnTo>
                    <a:cubicBezTo>
                      <a:pt x="7377" y="1337"/>
                      <a:pt x="7578" y="1278"/>
                      <a:pt x="7785" y="1254"/>
                    </a:cubicBezTo>
                    <a:cubicBezTo>
                      <a:pt x="7312" y="997"/>
                      <a:pt x="6806" y="777"/>
                      <a:pt x="6451" y="623"/>
                    </a:cubicBezTo>
                    <a:lnTo>
                      <a:pt x="6450" y="625"/>
                    </a:lnTo>
                    <a:cubicBezTo>
                      <a:pt x="6430" y="637"/>
                      <a:pt x="4835" y="1733"/>
                      <a:pt x="4021" y="1733"/>
                    </a:cubicBezTo>
                    <a:cubicBezTo>
                      <a:pt x="3942" y="1733"/>
                      <a:pt x="3871" y="1723"/>
                      <a:pt x="3809" y="1700"/>
                    </a:cubicBezTo>
                    <a:cubicBezTo>
                      <a:pt x="3592" y="1621"/>
                      <a:pt x="3405" y="1373"/>
                      <a:pt x="3254" y="1091"/>
                    </a:cubicBezTo>
                    <a:cubicBezTo>
                      <a:pt x="3211" y="1094"/>
                      <a:pt x="3168" y="1099"/>
                      <a:pt x="3126" y="1099"/>
                    </a:cubicBezTo>
                    <a:cubicBezTo>
                      <a:pt x="3115" y="1099"/>
                      <a:pt x="3105" y="1099"/>
                      <a:pt x="3095" y="1099"/>
                    </a:cubicBezTo>
                    <a:cubicBezTo>
                      <a:pt x="2302" y="1099"/>
                      <a:pt x="1749" y="660"/>
                      <a:pt x="17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6"/>
              <p:cNvSpPr/>
              <p:nvPr/>
            </p:nvSpPr>
            <p:spPr>
              <a:xfrm>
                <a:off x="2922437" y="1635539"/>
                <a:ext cx="31839" cy="19656"/>
              </a:xfrm>
              <a:custGeom>
                <a:avLst/>
                <a:gdLst/>
                <a:ahLst/>
                <a:cxnLst/>
                <a:rect l="l" t="t" r="r" b="b"/>
                <a:pathLst>
                  <a:path w="933" h="576" extrusionOk="0">
                    <a:moveTo>
                      <a:pt x="550" y="0"/>
                    </a:moveTo>
                    <a:lnTo>
                      <a:pt x="0" y="279"/>
                    </a:lnTo>
                    <a:cubicBezTo>
                      <a:pt x="10" y="283"/>
                      <a:pt x="17" y="279"/>
                      <a:pt x="26" y="284"/>
                    </a:cubicBezTo>
                    <a:cubicBezTo>
                      <a:pt x="151" y="329"/>
                      <a:pt x="288" y="424"/>
                      <a:pt x="402" y="560"/>
                    </a:cubicBezTo>
                    <a:cubicBezTo>
                      <a:pt x="404" y="565"/>
                      <a:pt x="409" y="570"/>
                      <a:pt x="412" y="575"/>
                    </a:cubicBezTo>
                    <a:lnTo>
                      <a:pt x="895" y="442"/>
                    </a:lnTo>
                    <a:cubicBezTo>
                      <a:pt x="829" y="265"/>
                      <a:pt x="839" y="100"/>
                      <a:pt x="933" y="10"/>
                    </a:cubicBezTo>
                    <a:lnTo>
                      <a:pt x="933" y="10"/>
                    </a:lnTo>
                    <a:lnTo>
                      <a:pt x="634" y="166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6"/>
              <p:cNvSpPr/>
              <p:nvPr/>
            </p:nvSpPr>
            <p:spPr>
              <a:xfrm>
                <a:off x="2868110" y="1544971"/>
                <a:ext cx="22079" cy="12592"/>
              </a:xfrm>
              <a:custGeom>
                <a:avLst/>
                <a:gdLst/>
                <a:ahLst/>
                <a:cxnLst/>
                <a:rect l="l" t="t" r="r" b="b"/>
                <a:pathLst>
                  <a:path w="647" h="369" extrusionOk="0">
                    <a:moveTo>
                      <a:pt x="536" y="0"/>
                    </a:moveTo>
                    <a:lnTo>
                      <a:pt x="1" y="150"/>
                    </a:lnTo>
                    <a:cubicBezTo>
                      <a:pt x="4" y="156"/>
                      <a:pt x="9" y="163"/>
                      <a:pt x="16" y="168"/>
                    </a:cubicBezTo>
                    <a:cubicBezTo>
                      <a:pt x="67" y="230"/>
                      <a:pt x="113" y="298"/>
                      <a:pt x="149" y="368"/>
                    </a:cubicBezTo>
                    <a:lnTo>
                      <a:pt x="456" y="281"/>
                    </a:lnTo>
                    <a:lnTo>
                      <a:pt x="646" y="183"/>
                    </a:lnTo>
                    <a:cubicBezTo>
                      <a:pt x="604" y="127"/>
                      <a:pt x="567" y="65"/>
                      <a:pt x="5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6"/>
              <p:cNvSpPr/>
              <p:nvPr/>
            </p:nvSpPr>
            <p:spPr>
              <a:xfrm>
                <a:off x="2841834" y="1540330"/>
                <a:ext cx="32214" cy="3044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92" extrusionOk="0">
                    <a:moveTo>
                      <a:pt x="258" y="1"/>
                    </a:moveTo>
                    <a:cubicBezTo>
                      <a:pt x="192" y="1"/>
                      <a:pt x="133" y="20"/>
                      <a:pt x="89" y="59"/>
                    </a:cubicBezTo>
                    <a:cubicBezTo>
                      <a:pt x="68" y="74"/>
                      <a:pt x="52" y="95"/>
                      <a:pt x="38" y="117"/>
                    </a:cubicBezTo>
                    <a:cubicBezTo>
                      <a:pt x="12" y="171"/>
                      <a:pt x="1" y="230"/>
                      <a:pt x="4" y="291"/>
                    </a:cubicBezTo>
                    <a:cubicBezTo>
                      <a:pt x="6" y="445"/>
                      <a:pt x="84" y="634"/>
                      <a:pt x="222" y="802"/>
                    </a:cubicBezTo>
                    <a:cubicBezTo>
                      <a:pt x="252" y="833"/>
                      <a:pt x="281" y="864"/>
                      <a:pt x="313" y="892"/>
                    </a:cubicBezTo>
                    <a:lnTo>
                      <a:pt x="943" y="565"/>
                    </a:lnTo>
                    <a:cubicBezTo>
                      <a:pt x="935" y="544"/>
                      <a:pt x="930" y="524"/>
                      <a:pt x="919" y="504"/>
                    </a:cubicBezTo>
                    <a:cubicBezTo>
                      <a:pt x="883" y="434"/>
                      <a:pt x="837" y="366"/>
                      <a:pt x="786" y="304"/>
                    </a:cubicBezTo>
                    <a:cubicBezTo>
                      <a:pt x="779" y="299"/>
                      <a:pt x="774" y="292"/>
                      <a:pt x="771" y="286"/>
                    </a:cubicBezTo>
                    <a:cubicBezTo>
                      <a:pt x="672" y="173"/>
                      <a:pt x="549" y="84"/>
                      <a:pt x="410" y="30"/>
                    </a:cubicBezTo>
                    <a:cubicBezTo>
                      <a:pt x="357" y="11"/>
                      <a:pt x="306" y="1"/>
                      <a:pt x="2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6"/>
              <p:cNvSpPr/>
              <p:nvPr/>
            </p:nvSpPr>
            <p:spPr>
              <a:xfrm>
                <a:off x="2930900" y="1681369"/>
                <a:ext cx="15936" cy="21908"/>
              </a:xfrm>
              <a:custGeom>
                <a:avLst/>
                <a:gdLst/>
                <a:ahLst/>
                <a:cxnLst/>
                <a:rect l="l" t="t" r="r" b="b"/>
                <a:pathLst>
                  <a:path w="467" h="642" extrusionOk="0">
                    <a:moveTo>
                      <a:pt x="0" y="1"/>
                    </a:moveTo>
                    <a:lnTo>
                      <a:pt x="291" y="641"/>
                    </a:lnTo>
                    <a:cubicBezTo>
                      <a:pt x="328" y="628"/>
                      <a:pt x="367" y="621"/>
                      <a:pt x="407" y="621"/>
                    </a:cubicBezTo>
                    <a:cubicBezTo>
                      <a:pt x="427" y="621"/>
                      <a:pt x="447" y="623"/>
                      <a:pt x="467" y="626"/>
                    </a:cubicBezTo>
                    <a:lnTo>
                      <a:pt x="189" y="10"/>
                    </a:lnTo>
                    <a:cubicBezTo>
                      <a:pt x="164" y="16"/>
                      <a:pt x="139" y="18"/>
                      <a:pt x="113" y="18"/>
                    </a:cubicBezTo>
                    <a:cubicBezTo>
                      <a:pt x="75" y="18"/>
                      <a:pt x="37" y="12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6"/>
              <p:cNvSpPr/>
              <p:nvPr/>
            </p:nvSpPr>
            <p:spPr>
              <a:xfrm>
                <a:off x="2950795" y="1633560"/>
                <a:ext cx="37333" cy="3781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108" extrusionOk="0">
                    <a:moveTo>
                      <a:pt x="287" y="1"/>
                    </a:moveTo>
                    <a:cubicBezTo>
                      <a:pt x="261" y="1"/>
                      <a:pt x="237" y="4"/>
                      <a:pt x="214" y="11"/>
                    </a:cubicBezTo>
                    <a:lnTo>
                      <a:pt x="102" y="70"/>
                    </a:lnTo>
                    <a:cubicBezTo>
                      <a:pt x="8" y="158"/>
                      <a:pt x="0" y="323"/>
                      <a:pt x="64" y="500"/>
                    </a:cubicBezTo>
                    <a:cubicBezTo>
                      <a:pt x="92" y="580"/>
                      <a:pt x="133" y="656"/>
                      <a:pt x="182" y="727"/>
                    </a:cubicBezTo>
                    <a:cubicBezTo>
                      <a:pt x="202" y="751"/>
                      <a:pt x="222" y="779"/>
                      <a:pt x="243" y="804"/>
                    </a:cubicBezTo>
                    <a:cubicBezTo>
                      <a:pt x="358" y="942"/>
                      <a:pt x="494" y="1039"/>
                      <a:pt x="621" y="1080"/>
                    </a:cubicBezTo>
                    <a:cubicBezTo>
                      <a:pt x="674" y="1098"/>
                      <a:pt x="725" y="1107"/>
                      <a:pt x="772" y="1107"/>
                    </a:cubicBezTo>
                    <a:cubicBezTo>
                      <a:pt x="837" y="1107"/>
                      <a:pt x="895" y="1089"/>
                      <a:pt x="941" y="1049"/>
                    </a:cubicBezTo>
                    <a:cubicBezTo>
                      <a:pt x="1094" y="912"/>
                      <a:pt x="1033" y="579"/>
                      <a:pt x="805" y="308"/>
                    </a:cubicBezTo>
                    <a:cubicBezTo>
                      <a:pt x="718" y="203"/>
                      <a:pt x="611" y="117"/>
                      <a:pt x="489" y="55"/>
                    </a:cubicBezTo>
                    <a:cubicBezTo>
                      <a:pt x="466" y="45"/>
                      <a:pt x="448" y="37"/>
                      <a:pt x="427" y="29"/>
                    </a:cubicBezTo>
                    <a:cubicBezTo>
                      <a:pt x="383" y="12"/>
                      <a:pt x="335" y="2"/>
                      <a:pt x="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6"/>
              <p:cNvSpPr/>
              <p:nvPr/>
            </p:nvSpPr>
            <p:spPr>
              <a:xfrm>
                <a:off x="2936496" y="1650622"/>
                <a:ext cx="20543" cy="1201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52" extrusionOk="0">
                    <a:moveTo>
                      <a:pt x="483" y="0"/>
                    </a:moveTo>
                    <a:lnTo>
                      <a:pt x="0" y="133"/>
                    </a:lnTo>
                    <a:cubicBezTo>
                      <a:pt x="56" y="200"/>
                      <a:pt x="104" y="273"/>
                      <a:pt x="142" y="351"/>
                    </a:cubicBezTo>
                    <a:lnTo>
                      <a:pt x="601" y="225"/>
                    </a:lnTo>
                    <a:cubicBezTo>
                      <a:pt x="552" y="156"/>
                      <a:pt x="513" y="79"/>
                      <a:pt x="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6"/>
              <p:cNvSpPr/>
              <p:nvPr/>
            </p:nvSpPr>
            <p:spPr>
              <a:xfrm>
                <a:off x="2909435" y="1645128"/>
                <a:ext cx="35285" cy="36889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81" extrusionOk="0">
                    <a:moveTo>
                      <a:pt x="381" y="0"/>
                    </a:moveTo>
                    <a:lnTo>
                      <a:pt x="17" y="186"/>
                    </a:lnTo>
                    <a:cubicBezTo>
                      <a:pt x="7" y="218"/>
                      <a:pt x="2" y="251"/>
                      <a:pt x="0" y="286"/>
                    </a:cubicBezTo>
                    <a:cubicBezTo>
                      <a:pt x="12" y="439"/>
                      <a:pt x="87" y="618"/>
                      <a:pt x="222" y="777"/>
                    </a:cubicBezTo>
                    <a:cubicBezTo>
                      <a:pt x="335" y="913"/>
                      <a:pt x="473" y="1008"/>
                      <a:pt x="601" y="1053"/>
                    </a:cubicBezTo>
                    <a:cubicBezTo>
                      <a:pt x="609" y="1056"/>
                      <a:pt x="621" y="1059"/>
                      <a:pt x="629" y="1063"/>
                    </a:cubicBezTo>
                    <a:cubicBezTo>
                      <a:pt x="666" y="1074"/>
                      <a:pt x="704" y="1080"/>
                      <a:pt x="742" y="1080"/>
                    </a:cubicBezTo>
                    <a:cubicBezTo>
                      <a:pt x="768" y="1080"/>
                      <a:pt x="793" y="1078"/>
                      <a:pt x="818" y="1072"/>
                    </a:cubicBezTo>
                    <a:cubicBezTo>
                      <a:pt x="854" y="1063"/>
                      <a:pt x="889" y="1046"/>
                      <a:pt x="920" y="1023"/>
                    </a:cubicBezTo>
                    <a:cubicBezTo>
                      <a:pt x="1033" y="923"/>
                      <a:pt x="1031" y="719"/>
                      <a:pt x="935" y="512"/>
                    </a:cubicBezTo>
                    <a:cubicBezTo>
                      <a:pt x="897" y="434"/>
                      <a:pt x="849" y="361"/>
                      <a:pt x="793" y="294"/>
                    </a:cubicBezTo>
                    <a:cubicBezTo>
                      <a:pt x="790" y="289"/>
                      <a:pt x="785" y="284"/>
                      <a:pt x="783" y="279"/>
                    </a:cubicBezTo>
                    <a:cubicBezTo>
                      <a:pt x="669" y="143"/>
                      <a:pt x="532" y="48"/>
                      <a:pt x="407" y="3"/>
                    </a:cubicBezTo>
                    <a:cubicBezTo>
                      <a:pt x="398" y="0"/>
                      <a:pt x="391" y="2"/>
                      <a:pt x="3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6"/>
              <p:cNvSpPr/>
              <p:nvPr/>
            </p:nvSpPr>
            <p:spPr>
              <a:xfrm>
                <a:off x="2907115" y="1651441"/>
                <a:ext cx="2901" cy="3447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1" extrusionOk="0">
                    <a:moveTo>
                      <a:pt x="85" y="1"/>
                    </a:moveTo>
                    <a:lnTo>
                      <a:pt x="1" y="43"/>
                    </a:lnTo>
                    <a:lnTo>
                      <a:pt x="68" y="101"/>
                    </a:lnTo>
                    <a:cubicBezTo>
                      <a:pt x="70" y="66"/>
                      <a:pt x="75" y="33"/>
                      <a:pt x="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6"/>
              <p:cNvSpPr/>
              <p:nvPr/>
            </p:nvSpPr>
            <p:spPr>
              <a:xfrm>
                <a:off x="2960350" y="1629533"/>
                <a:ext cx="7098" cy="5869"/>
              </a:xfrm>
              <a:custGeom>
                <a:avLst/>
                <a:gdLst/>
                <a:ahLst/>
                <a:cxnLst/>
                <a:rect l="l" t="t" r="r" b="b"/>
                <a:pathLst>
                  <a:path w="208" h="172" extrusionOk="0">
                    <a:moveTo>
                      <a:pt x="177" y="1"/>
                    </a:moveTo>
                    <a:lnTo>
                      <a:pt x="1" y="93"/>
                    </a:lnTo>
                    <a:lnTo>
                      <a:pt x="7" y="119"/>
                    </a:lnTo>
                    <a:cubicBezTo>
                      <a:pt x="55" y="120"/>
                      <a:pt x="101" y="130"/>
                      <a:pt x="147" y="145"/>
                    </a:cubicBezTo>
                    <a:cubicBezTo>
                      <a:pt x="168" y="153"/>
                      <a:pt x="188" y="161"/>
                      <a:pt x="208" y="171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>
                <a:off x="2883534" y="1526510"/>
                <a:ext cx="17472" cy="2477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726" extrusionOk="0">
                    <a:moveTo>
                      <a:pt x="280" y="0"/>
                    </a:moveTo>
                    <a:cubicBezTo>
                      <a:pt x="214" y="0"/>
                      <a:pt x="154" y="19"/>
                      <a:pt x="110" y="57"/>
                    </a:cubicBezTo>
                    <a:cubicBezTo>
                      <a:pt x="4" y="156"/>
                      <a:pt x="0" y="344"/>
                      <a:pt x="84" y="541"/>
                    </a:cubicBezTo>
                    <a:cubicBezTo>
                      <a:pt x="115" y="607"/>
                      <a:pt x="152" y="668"/>
                      <a:pt x="194" y="725"/>
                    </a:cubicBezTo>
                    <a:lnTo>
                      <a:pt x="393" y="622"/>
                    </a:lnTo>
                    <a:lnTo>
                      <a:pt x="201" y="241"/>
                    </a:lnTo>
                    <a:lnTo>
                      <a:pt x="511" y="72"/>
                    </a:lnTo>
                    <a:cubicBezTo>
                      <a:pt x="485" y="55"/>
                      <a:pt x="459" y="42"/>
                      <a:pt x="431" y="29"/>
                    </a:cubicBezTo>
                    <a:cubicBezTo>
                      <a:pt x="379" y="10"/>
                      <a:pt x="328" y="0"/>
                      <a:pt x="2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6"/>
              <p:cNvSpPr/>
              <p:nvPr/>
            </p:nvSpPr>
            <p:spPr>
              <a:xfrm>
                <a:off x="2933459" y="1702561"/>
                <a:ext cx="39107" cy="3777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107" extrusionOk="0">
                    <a:moveTo>
                      <a:pt x="332" y="0"/>
                    </a:moveTo>
                    <a:cubicBezTo>
                      <a:pt x="292" y="0"/>
                      <a:pt x="253" y="7"/>
                      <a:pt x="216" y="20"/>
                    </a:cubicBezTo>
                    <a:cubicBezTo>
                      <a:pt x="194" y="32"/>
                      <a:pt x="175" y="45"/>
                      <a:pt x="157" y="59"/>
                    </a:cubicBezTo>
                    <a:cubicBezTo>
                      <a:pt x="1" y="196"/>
                      <a:pt x="63" y="531"/>
                      <a:pt x="295" y="803"/>
                    </a:cubicBezTo>
                    <a:cubicBezTo>
                      <a:pt x="395" y="925"/>
                      <a:pt x="525" y="1020"/>
                      <a:pt x="671" y="1079"/>
                    </a:cubicBezTo>
                    <a:cubicBezTo>
                      <a:pt x="723" y="1097"/>
                      <a:pt x="773" y="1106"/>
                      <a:pt x="820" y="1106"/>
                    </a:cubicBezTo>
                    <a:cubicBezTo>
                      <a:pt x="886" y="1106"/>
                      <a:pt x="945" y="1088"/>
                      <a:pt x="993" y="1048"/>
                    </a:cubicBezTo>
                    <a:cubicBezTo>
                      <a:pt x="1145" y="908"/>
                      <a:pt x="1083" y="575"/>
                      <a:pt x="855" y="304"/>
                    </a:cubicBezTo>
                    <a:cubicBezTo>
                      <a:pt x="740" y="169"/>
                      <a:pt x="602" y="74"/>
                      <a:pt x="477" y="30"/>
                    </a:cubicBezTo>
                    <a:cubicBezTo>
                      <a:pt x="451" y="18"/>
                      <a:pt x="421" y="10"/>
                      <a:pt x="392" y="5"/>
                    </a:cubicBezTo>
                    <a:cubicBezTo>
                      <a:pt x="372" y="2"/>
                      <a:pt x="352" y="0"/>
                      <a:pt x="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6"/>
              <p:cNvSpPr/>
              <p:nvPr/>
            </p:nvSpPr>
            <p:spPr>
              <a:xfrm>
                <a:off x="2869748" y="1362403"/>
                <a:ext cx="41769" cy="29313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859" extrusionOk="0">
                    <a:moveTo>
                      <a:pt x="524" y="0"/>
                    </a:moveTo>
                    <a:cubicBezTo>
                      <a:pt x="400" y="61"/>
                      <a:pt x="46" y="222"/>
                      <a:pt x="0" y="225"/>
                    </a:cubicBezTo>
                    <a:cubicBezTo>
                      <a:pt x="209" y="504"/>
                      <a:pt x="472" y="780"/>
                      <a:pt x="679" y="825"/>
                    </a:cubicBezTo>
                    <a:cubicBezTo>
                      <a:pt x="797" y="850"/>
                      <a:pt x="920" y="859"/>
                      <a:pt x="1046" y="859"/>
                    </a:cubicBezTo>
                    <a:cubicBezTo>
                      <a:pt x="1104" y="859"/>
                      <a:pt x="1164" y="857"/>
                      <a:pt x="1224" y="854"/>
                    </a:cubicBezTo>
                    <a:cubicBezTo>
                      <a:pt x="1217" y="844"/>
                      <a:pt x="1212" y="833"/>
                      <a:pt x="1209" y="821"/>
                    </a:cubicBezTo>
                    <a:cubicBezTo>
                      <a:pt x="1194" y="784"/>
                      <a:pt x="1175" y="747"/>
                      <a:pt x="1152" y="715"/>
                    </a:cubicBezTo>
                    <a:cubicBezTo>
                      <a:pt x="1074" y="601"/>
                      <a:pt x="989" y="494"/>
                      <a:pt x="894" y="396"/>
                    </a:cubicBezTo>
                    <a:cubicBezTo>
                      <a:pt x="785" y="279"/>
                      <a:pt x="618" y="150"/>
                      <a:pt x="524" y="0"/>
                    </a:cubicBezTo>
                    <a:close/>
                  </a:path>
                </a:pathLst>
              </a:custGeom>
              <a:solidFill>
                <a:srgbClr val="DD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6"/>
              <p:cNvSpPr/>
              <p:nvPr/>
            </p:nvSpPr>
            <p:spPr>
              <a:xfrm>
                <a:off x="2852822" y="1225186"/>
                <a:ext cx="182501" cy="163868"/>
              </a:xfrm>
              <a:custGeom>
                <a:avLst/>
                <a:gdLst/>
                <a:ahLst/>
                <a:cxnLst/>
                <a:rect l="l" t="t" r="r" b="b"/>
                <a:pathLst>
                  <a:path w="5348" h="4802" extrusionOk="0">
                    <a:moveTo>
                      <a:pt x="2280" y="1"/>
                    </a:moveTo>
                    <a:cubicBezTo>
                      <a:pt x="2273" y="1"/>
                      <a:pt x="2266" y="1"/>
                      <a:pt x="2259" y="1"/>
                    </a:cubicBezTo>
                    <a:cubicBezTo>
                      <a:pt x="1861" y="18"/>
                      <a:pt x="1493" y="165"/>
                      <a:pt x="1114" y="270"/>
                    </a:cubicBezTo>
                    <a:cubicBezTo>
                      <a:pt x="954" y="313"/>
                      <a:pt x="767" y="340"/>
                      <a:pt x="579" y="340"/>
                    </a:cubicBezTo>
                    <a:cubicBezTo>
                      <a:pt x="402" y="340"/>
                      <a:pt x="225" y="316"/>
                      <a:pt x="68" y="259"/>
                    </a:cubicBezTo>
                    <a:cubicBezTo>
                      <a:pt x="65" y="297"/>
                      <a:pt x="58" y="330"/>
                      <a:pt x="56" y="369"/>
                    </a:cubicBezTo>
                    <a:cubicBezTo>
                      <a:pt x="42" y="697"/>
                      <a:pt x="28" y="1027"/>
                      <a:pt x="22" y="1351"/>
                    </a:cubicBezTo>
                    <a:cubicBezTo>
                      <a:pt x="1" y="2238"/>
                      <a:pt x="30" y="3082"/>
                      <a:pt x="193" y="3790"/>
                    </a:cubicBezTo>
                    <a:cubicBezTo>
                      <a:pt x="201" y="3801"/>
                      <a:pt x="222" y="3807"/>
                      <a:pt x="246" y="3807"/>
                    </a:cubicBezTo>
                    <a:cubicBezTo>
                      <a:pt x="272" y="3807"/>
                      <a:pt x="302" y="3800"/>
                      <a:pt x="322" y="3783"/>
                    </a:cubicBezTo>
                    <a:cubicBezTo>
                      <a:pt x="467" y="3676"/>
                      <a:pt x="666" y="3597"/>
                      <a:pt x="853" y="3597"/>
                    </a:cubicBezTo>
                    <a:cubicBezTo>
                      <a:pt x="881" y="3597"/>
                      <a:pt x="908" y="3599"/>
                      <a:pt x="935" y="3602"/>
                    </a:cubicBezTo>
                    <a:cubicBezTo>
                      <a:pt x="989" y="3612"/>
                      <a:pt x="1038" y="3634"/>
                      <a:pt x="1081" y="3665"/>
                    </a:cubicBezTo>
                    <a:cubicBezTo>
                      <a:pt x="1120" y="3650"/>
                      <a:pt x="1159" y="3644"/>
                      <a:pt x="1199" y="3644"/>
                    </a:cubicBezTo>
                    <a:cubicBezTo>
                      <a:pt x="1464" y="3644"/>
                      <a:pt x="1746" y="3937"/>
                      <a:pt x="1902" y="4098"/>
                    </a:cubicBezTo>
                    <a:cubicBezTo>
                      <a:pt x="2070" y="4274"/>
                      <a:pt x="2308" y="4537"/>
                      <a:pt x="2301" y="4801"/>
                    </a:cubicBezTo>
                    <a:cubicBezTo>
                      <a:pt x="2897" y="4670"/>
                      <a:pt x="3446" y="4417"/>
                      <a:pt x="3677" y="4256"/>
                    </a:cubicBezTo>
                    <a:cubicBezTo>
                      <a:pt x="3838" y="4089"/>
                      <a:pt x="3998" y="3929"/>
                      <a:pt x="4237" y="3799"/>
                    </a:cubicBezTo>
                    <a:cubicBezTo>
                      <a:pt x="5348" y="3198"/>
                      <a:pt x="5287" y="2249"/>
                      <a:pt x="5095" y="1949"/>
                    </a:cubicBezTo>
                    <a:cubicBezTo>
                      <a:pt x="4995" y="1793"/>
                      <a:pt x="4895" y="1731"/>
                      <a:pt x="4795" y="1731"/>
                    </a:cubicBezTo>
                    <a:cubicBezTo>
                      <a:pt x="4429" y="1731"/>
                      <a:pt x="4059" y="2561"/>
                      <a:pt x="3699" y="2668"/>
                    </a:cubicBezTo>
                    <a:cubicBezTo>
                      <a:pt x="3682" y="2673"/>
                      <a:pt x="3667" y="2675"/>
                      <a:pt x="3653" y="2675"/>
                    </a:cubicBezTo>
                    <a:cubicBezTo>
                      <a:pt x="3282" y="2675"/>
                      <a:pt x="3738" y="1039"/>
                      <a:pt x="3009" y="392"/>
                    </a:cubicBezTo>
                    <a:cubicBezTo>
                      <a:pt x="2829" y="233"/>
                      <a:pt x="2573" y="1"/>
                      <a:pt x="2280" y="1"/>
                    </a:cubicBezTo>
                    <a:close/>
                  </a:path>
                </a:pathLst>
              </a:custGeom>
              <a:solidFill>
                <a:srgbClr val="DD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6"/>
              <p:cNvSpPr/>
              <p:nvPr/>
            </p:nvSpPr>
            <p:spPr>
              <a:xfrm>
                <a:off x="2917216" y="1387553"/>
                <a:ext cx="109029" cy="69786"/>
              </a:xfrm>
              <a:custGeom>
                <a:avLst/>
                <a:gdLst/>
                <a:ahLst/>
                <a:cxnLst/>
                <a:rect l="l" t="t" r="r" b="b"/>
                <a:pathLst>
                  <a:path w="3195" h="2045" extrusionOk="0">
                    <a:moveTo>
                      <a:pt x="2643" y="1"/>
                    </a:moveTo>
                    <a:lnTo>
                      <a:pt x="2643" y="1"/>
                    </a:lnTo>
                    <a:cubicBezTo>
                      <a:pt x="2562" y="66"/>
                      <a:pt x="2477" y="125"/>
                      <a:pt x="2388" y="180"/>
                    </a:cubicBezTo>
                    <a:cubicBezTo>
                      <a:pt x="2239" y="304"/>
                      <a:pt x="1147" y="1318"/>
                      <a:pt x="0" y="1403"/>
                    </a:cubicBezTo>
                    <a:cubicBezTo>
                      <a:pt x="150" y="1685"/>
                      <a:pt x="337" y="1933"/>
                      <a:pt x="554" y="2012"/>
                    </a:cubicBezTo>
                    <a:cubicBezTo>
                      <a:pt x="616" y="2035"/>
                      <a:pt x="687" y="2045"/>
                      <a:pt x="766" y="2045"/>
                    </a:cubicBezTo>
                    <a:cubicBezTo>
                      <a:pt x="1581" y="2045"/>
                      <a:pt x="3177" y="949"/>
                      <a:pt x="3195" y="937"/>
                    </a:cubicBezTo>
                    <a:cubicBezTo>
                      <a:pt x="3004" y="843"/>
                      <a:pt x="2815" y="758"/>
                      <a:pt x="2631" y="679"/>
                    </a:cubicBezTo>
                    <a:lnTo>
                      <a:pt x="2643" y="1"/>
                    </a:lnTo>
                    <a:close/>
                  </a:path>
                </a:pathLst>
              </a:custGeom>
              <a:solidFill>
                <a:srgbClr val="DD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6"/>
              <p:cNvSpPr/>
              <p:nvPr/>
            </p:nvSpPr>
            <p:spPr>
              <a:xfrm>
                <a:off x="2837124" y="1117283"/>
                <a:ext cx="245836" cy="318455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9332" extrusionOk="0">
                    <a:moveTo>
                      <a:pt x="1480" y="7183"/>
                    </a:moveTo>
                    <a:cubicBezTo>
                      <a:pt x="1574" y="7333"/>
                      <a:pt x="1741" y="7462"/>
                      <a:pt x="1850" y="7579"/>
                    </a:cubicBezTo>
                    <a:cubicBezTo>
                      <a:pt x="1943" y="7677"/>
                      <a:pt x="2030" y="7784"/>
                      <a:pt x="2108" y="7898"/>
                    </a:cubicBezTo>
                    <a:cubicBezTo>
                      <a:pt x="2131" y="7930"/>
                      <a:pt x="2150" y="7967"/>
                      <a:pt x="2165" y="8004"/>
                    </a:cubicBezTo>
                    <a:cubicBezTo>
                      <a:pt x="2168" y="8016"/>
                      <a:pt x="2173" y="8027"/>
                      <a:pt x="2178" y="8037"/>
                    </a:cubicBezTo>
                    <a:cubicBezTo>
                      <a:pt x="2119" y="8040"/>
                      <a:pt x="2060" y="8042"/>
                      <a:pt x="2001" y="8042"/>
                    </a:cubicBezTo>
                    <a:cubicBezTo>
                      <a:pt x="1876" y="8042"/>
                      <a:pt x="1753" y="8033"/>
                      <a:pt x="1635" y="8008"/>
                    </a:cubicBezTo>
                    <a:cubicBezTo>
                      <a:pt x="1428" y="7963"/>
                      <a:pt x="1167" y="7687"/>
                      <a:pt x="956" y="7410"/>
                    </a:cubicBezTo>
                    <a:cubicBezTo>
                      <a:pt x="1001" y="7405"/>
                      <a:pt x="1354" y="7244"/>
                      <a:pt x="1480" y="7183"/>
                    </a:cubicBezTo>
                    <a:close/>
                    <a:moveTo>
                      <a:pt x="3251" y="0"/>
                    </a:moveTo>
                    <a:cubicBezTo>
                      <a:pt x="2697" y="0"/>
                      <a:pt x="2180" y="110"/>
                      <a:pt x="1738" y="307"/>
                    </a:cubicBezTo>
                    <a:cubicBezTo>
                      <a:pt x="819" y="624"/>
                      <a:pt x="55" y="1442"/>
                      <a:pt x="9" y="2445"/>
                    </a:cubicBezTo>
                    <a:cubicBezTo>
                      <a:pt x="1" y="2564"/>
                      <a:pt x="4" y="2682"/>
                      <a:pt x="17" y="2799"/>
                    </a:cubicBezTo>
                    <a:cubicBezTo>
                      <a:pt x="22" y="2822"/>
                      <a:pt x="29" y="2846"/>
                      <a:pt x="37" y="2869"/>
                    </a:cubicBezTo>
                    <a:cubicBezTo>
                      <a:pt x="99" y="3161"/>
                      <a:pt x="286" y="3332"/>
                      <a:pt x="528" y="3421"/>
                    </a:cubicBezTo>
                    <a:cubicBezTo>
                      <a:pt x="684" y="3477"/>
                      <a:pt x="861" y="3500"/>
                      <a:pt x="1036" y="3500"/>
                    </a:cubicBezTo>
                    <a:cubicBezTo>
                      <a:pt x="1226" y="3500"/>
                      <a:pt x="1414" y="3473"/>
                      <a:pt x="1576" y="3431"/>
                    </a:cubicBezTo>
                    <a:cubicBezTo>
                      <a:pt x="1955" y="3327"/>
                      <a:pt x="2323" y="3180"/>
                      <a:pt x="2720" y="3163"/>
                    </a:cubicBezTo>
                    <a:cubicBezTo>
                      <a:pt x="2727" y="3163"/>
                      <a:pt x="2734" y="3163"/>
                      <a:pt x="2741" y="3163"/>
                    </a:cubicBezTo>
                    <a:cubicBezTo>
                      <a:pt x="3033" y="3163"/>
                      <a:pt x="3289" y="3395"/>
                      <a:pt x="3471" y="3554"/>
                    </a:cubicBezTo>
                    <a:cubicBezTo>
                      <a:pt x="4198" y="4199"/>
                      <a:pt x="3742" y="5836"/>
                      <a:pt x="4113" y="5836"/>
                    </a:cubicBezTo>
                    <a:cubicBezTo>
                      <a:pt x="4127" y="5836"/>
                      <a:pt x="4142" y="5833"/>
                      <a:pt x="4159" y="5828"/>
                    </a:cubicBezTo>
                    <a:cubicBezTo>
                      <a:pt x="4519" y="5721"/>
                      <a:pt x="4889" y="4893"/>
                      <a:pt x="5256" y="4893"/>
                    </a:cubicBezTo>
                    <a:cubicBezTo>
                      <a:pt x="5356" y="4893"/>
                      <a:pt x="5456" y="4955"/>
                      <a:pt x="5555" y="5111"/>
                    </a:cubicBezTo>
                    <a:cubicBezTo>
                      <a:pt x="5748" y="5411"/>
                      <a:pt x="5809" y="6360"/>
                      <a:pt x="4697" y="6961"/>
                    </a:cubicBezTo>
                    <a:cubicBezTo>
                      <a:pt x="4458" y="7090"/>
                      <a:pt x="4298" y="7251"/>
                      <a:pt x="4139" y="7418"/>
                    </a:cubicBezTo>
                    <a:cubicBezTo>
                      <a:pt x="3908" y="7579"/>
                      <a:pt x="3359" y="7832"/>
                      <a:pt x="2761" y="7962"/>
                    </a:cubicBezTo>
                    <a:cubicBezTo>
                      <a:pt x="2768" y="7697"/>
                      <a:pt x="2530" y="7434"/>
                      <a:pt x="2364" y="7259"/>
                    </a:cubicBezTo>
                    <a:cubicBezTo>
                      <a:pt x="2208" y="7099"/>
                      <a:pt x="1924" y="6806"/>
                      <a:pt x="1660" y="6806"/>
                    </a:cubicBezTo>
                    <a:cubicBezTo>
                      <a:pt x="1620" y="6806"/>
                      <a:pt x="1581" y="6812"/>
                      <a:pt x="1543" y="6827"/>
                    </a:cubicBezTo>
                    <a:cubicBezTo>
                      <a:pt x="1498" y="6794"/>
                      <a:pt x="1449" y="6774"/>
                      <a:pt x="1397" y="6764"/>
                    </a:cubicBezTo>
                    <a:cubicBezTo>
                      <a:pt x="1369" y="6760"/>
                      <a:pt x="1340" y="6759"/>
                      <a:pt x="1312" y="6759"/>
                    </a:cubicBezTo>
                    <a:cubicBezTo>
                      <a:pt x="1124" y="6759"/>
                      <a:pt x="926" y="6838"/>
                      <a:pt x="782" y="6945"/>
                    </a:cubicBezTo>
                    <a:cubicBezTo>
                      <a:pt x="763" y="6962"/>
                      <a:pt x="733" y="6969"/>
                      <a:pt x="706" y="6969"/>
                    </a:cubicBezTo>
                    <a:cubicBezTo>
                      <a:pt x="682" y="6969"/>
                      <a:pt x="661" y="6963"/>
                      <a:pt x="653" y="6952"/>
                    </a:cubicBezTo>
                    <a:lnTo>
                      <a:pt x="649" y="6952"/>
                    </a:lnTo>
                    <a:cubicBezTo>
                      <a:pt x="704" y="7251"/>
                      <a:pt x="732" y="7861"/>
                      <a:pt x="835" y="8114"/>
                    </a:cubicBezTo>
                    <a:cubicBezTo>
                      <a:pt x="833" y="8154"/>
                      <a:pt x="835" y="8193"/>
                      <a:pt x="837" y="8233"/>
                    </a:cubicBezTo>
                    <a:cubicBezTo>
                      <a:pt x="843" y="8892"/>
                      <a:pt x="1394" y="9331"/>
                      <a:pt x="2187" y="9331"/>
                    </a:cubicBezTo>
                    <a:cubicBezTo>
                      <a:pt x="2197" y="9331"/>
                      <a:pt x="2207" y="9331"/>
                      <a:pt x="2218" y="9331"/>
                    </a:cubicBezTo>
                    <a:cubicBezTo>
                      <a:pt x="2260" y="9331"/>
                      <a:pt x="2305" y="9326"/>
                      <a:pt x="2347" y="9323"/>
                    </a:cubicBezTo>
                    <a:cubicBezTo>
                      <a:pt x="3494" y="9238"/>
                      <a:pt x="4587" y="8226"/>
                      <a:pt x="4735" y="8100"/>
                    </a:cubicBezTo>
                    <a:cubicBezTo>
                      <a:pt x="4824" y="8045"/>
                      <a:pt x="4909" y="7986"/>
                      <a:pt x="4990" y="7921"/>
                    </a:cubicBezTo>
                    <a:cubicBezTo>
                      <a:pt x="5356" y="7627"/>
                      <a:pt x="5673" y="7209"/>
                      <a:pt x="5872" y="6888"/>
                    </a:cubicBezTo>
                    <a:cubicBezTo>
                      <a:pt x="5908" y="6822"/>
                      <a:pt x="5949" y="6761"/>
                      <a:pt x="5987" y="6694"/>
                    </a:cubicBezTo>
                    <a:cubicBezTo>
                      <a:pt x="6162" y="6502"/>
                      <a:pt x="6313" y="6288"/>
                      <a:pt x="6438" y="6058"/>
                    </a:cubicBezTo>
                    <a:cubicBezTo>
                      <a:pt x="6911" y="5160"/>
                      <a:pt x="7203" y="4063"/>
                      <a:pt x="7041" y="3055"/>
                    </a:cubicBezTo>
                    <a:cubicBezTo>
                      <a:pt x="6906" y="2224"/>
                      <a:pt x="6538" y="1511"/>
                      <a:pt x="6003" y="1009"/>
                    </a:cubicBezTo>
                    <a:cubicBezTo>
                      <a:pt x="5888" y="898"/>
                      <a:pt x="5763" y="797"/>
                      <a:pt x="5632" y="708"/>
                    </a:cubicBezTo>
                    <a:cubicBezTo>
                      <a:pt x="5568" y="662"/>
                      <a:pt x="5496" y="621"/>
                      <a:pt x="5427" y="580"/>
                    </a:cubicBezTo>
                    <a:cubicBezTo>
                      <a:pt x="5338" y="524"/>
                      <a:pt x="5246" y="473"/>
                      <a:pt x="5147" y="426"/>
                    </a:cubicBezTo>
                    <a:cubicBezTo>
                      <a:pt x="5044" y="371"/>
                      <a:pt x="4939" y="325"/>
                      <a:pt x="4832" y="283"/>
                    </a:cubicBezTo>
                    <a:cubicBezTo>
                      <a:pt x="4594" y="197"/>
                      <a:pt x="4349" y="130"/>
                      <a:pt x="4101" y="84"/>
                    </a:cubicBezTo>
                    <a:cubicBezTo>
                      <a:pt x="3811" y="27"/>
                      <a:pt x="3527" y="0"/>
                      <a:pt x="3251" y="0"/>
                    </a:cubicBezTo>
                    <a:close/>
                  </a:path>
                </a:pathLst>
              </a:custGeom>
              <a:solidFill>
                <a:srgbClr val="A892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6"/>
              <p:cNvSpPr/>
              <p:nvPr/>
            </p:nvSpPr>
            <p:spPr>
              <a:xfrm>
                <a:off x="2530818" y="1335853"/>
                <a:ext cx="410421" cy="364182"/>
              </a:xfrm>
              <a:custGeom>
                <a:avLst/>
                <a:gdLst/>
                <a:ahLst/>
                <a:cxnLst/>
                <a:rect l="l" t="t" r="r" b="b"/>
                <a:pathLst>
                  <a:path w="12027" h="10672" extrusionOk="0">
                    <a:moveTo>
                      <a:pt x="1039" y="0"/>
                    </a:moveTo>
                    <a:cubicBezTo>
                      <a:pt x="747" y="0"/>
                      <a:pt x="534" y="66"/>
                      <a:pt x="380" y="174"/>
                    </a:cubicBezTo>
                    <a:cubicBezTo>
                      <a:pt x="132" y="345"/>
                      <a:pt x="40" y="619"/>
                      <a:pt x="20" y="898"/>
                    </a:cubicBezTo>
                    <a:cubicBezTo>
                      <a:pt x="0" y="1182"/>
                      <a:pt x="237" y="1585"/>
                      <a:pt x="559" y="1992"/>
                    </a:cubicBezTo>
                    <a:cubicBezTo>
                      <a:pt x="621" y="2071"/>
                      <a:pt x="685" y="2148"/>
                      <a:pt x="751" y="2227"/>
                    </a:cubicBezTo>
                    <a:cubicBezTo>
                      <a:pt x="1372" y="2951"/>
                      <a:pt x="2158" y="3626"/>
                      <a:pt x="2158" y="3626"/>
                    </a:cubicBezTo>
                    <a:lnTo>
                      <a:pt x="2166" y="3637"/>
                    </a:lnTo>
                    <a:lnTo>
                      <a:pt x="2344" y="3884"/>
                    </a:lnTo>
                    <a:lnTo>
                      <a:pt x="3851" y="5987"/>
                    </a:lnTo>
                    <a:lnTo>
                      <a:pt x="5553" y="8362"/>
                    </a:lnTo>
                    <a:lnTo>
                      <a:pt x="5884" y="8823"/>
                    </a:lnTo>
                    <a:cubicBezTo>
                      <a:pt x="5840" y="8979"/>
                      <a:pt x="6039" y="9134"/>
                      <a:pt x="6267" y="9357"/>
                    </a:cubicBezTo>
                    <a:lnTo>
                      <a:pt x="6837" y="10153"/>
                    </a:lnTo>
                    <a:cubicBezTo>
                      <a:pt x="7111" y="10482"/>
                      <a:pt x="7517" y="10671"/>
                      <a:pt x="7942" y="10671"/>
                    </a:cubicBezTo>
                    <a:cubicBezTo>
                      <a:pt x="7978" y="10671"/>
                      <a:pt x="8013" y="10670"/>
                      <a:pt x="8049" y="10668"/>
                    </a:cubicBezTo>
                    <a:cubicBezTo>
                      <a:pt x="8253" y="10648"/>
                      <a:pt x="8451" y="10594"/>
                      <a:pt x="8638" y="10510"/>
                    </a:cubicBezTo>
                    <a:lnTo>
                      <a:pt x="8640" y="10510"/>
                    </a:lnTo>
                    <a:lnTo>
                      <a:pt x="11029" y="9291"/>
                    </a:lnTo>
                    <a:lnTo>
                      <a:pt x="11113" y="9249"/>
                    </a:lnTo>
                    <a:lnTo>
                      <a:pt x="11478" y="9063"/>
                    </a:lnTo>
                    <a:lnTo>
                      <a:pt x="12026" y="8782"/>
                    </a:lnTo>
                    <a:lnTo>
                      <a:pt x="10729" y="6209"/>
                    </a:lnTo>
                    <a:lnTo>
                      <a:pt x="10530" y="6311"/>
                    </a:lnTo>
                    <a:lnTo>
                      <a:pt x="10341" y="6409"/>
                    </a:lnTo>
                    <a:lnTo>
                      <a:pt x="10059" y="6557"/>
                    </a:lnTo>
                    <a:lnTo>
                      <a:pt x="9428" y="6884"/>
                    </a:lnTo>
                    <a:lnTo>
                      <a:pt x="8277" y="7482"/>
                    </a:lnTo>
                    <a:lnTo>
                      <a:pt x="8070" y="7263"/>
                    </a:lnTo>
                    <a:lnTo>
                      <a:pt x="7638" y="6808"/>
                    </a:lnTo>
                    <a:lnTo>
                      <a:pt x="5290" y="4325"/>
                    </a:lnTo>
                    <a:lnTo>
                      <a:pt x="4907" y="3923"/>
                    </a:lnTo>
                    <a:lnTo>
                      <a:pt x="3654" y="2598"/>
                    </a:lnTo>
                    <a:lnTo>
                      <a:pt x="3602" y="2544"/>
                    </a:lnTo>
                    <a:cubicBezTo>
                      <a:pt x="3485" y="2292"/>
                      <a:pt x="3346" y="1846"/>
                      <a:pt x="3144" y="1525"/>
                    </a:cubicBezTo>
                    <a:cubicBezTo>
                      <a:pt x="2708" y="832"/>
                      <a:pt x="2249" y="212"/>
                      <a:pt x="1656" y="77"/>
                    </a:cubicBezTo>
                    <a:cubicBezTo>
                      <a:pt x="1419" y="24"/>
                      <a:pt x="1215" y="0"/>
                      <a:pt x="1039" y="0"/>
                    </a:cubicBezTo>
                    <a:close/>
                  </a:path>
                </a:pathLst>
              </a:custGeom>
              <a:solidFill>
                <a:srgbClr val="DD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6"/>
              <p:cNvSpPr/>
              <p:nvPr/>
            </p:nvSpPr>
            <p:spPr>
              <a:xfrm>
                <a:off x="2888464" y="1443206"/>
                <a:ext cx="255767" cy="200757"/>
              </a:xfrm>
              <a:custGeom>
                <a:avLst/>
                <a:gdLst/>
                <a:ahLst/>
                <a:cxnLst/>
                <a:rect l="l" t="t" r="r" b="b"/>
                <a:pathLst>
                  <a:path w="7495" h="5883" extrusionOk="0">
                    <a:moveTo>
                      <a:pt x="5546" y="1"/>
                    </a:moveTo>
                    <a:cubicBezTo>
                      <a:pt x="5470" y="1"/>
                      <a:pt x="5394" y="6"/>
                      <a:pt x="5318" y="15"/>
                    </a:cubicBezTo>
                    <a:cubicBezTo>
                      <a:pt x="5111" y="38"/>
                      <a:pt x="4909" y="97"/>
                      <a:pt x="4722" y="191"/>
                    </a:cubicBezTo>
                    <a:lnTo>
                      <a:pt x="311" y="2592"/>
                    </a:lnTo>
                    <a:lnTo>
                      <a:pt x="1" y="2761"/>
                    </a:lnTo>
                    <a:lnTo>
                      <a:pt x="193" y="3142"/>
                    </a:lnTo>
                    <a:lnTo>
                      <a:pt x="1492" y="5715"/>
                    </a:lnTo>
                    <a:lnTo>
                      <a:pt x="1576" y="5883"/>
                    </a:lnTo>
                    <a:lnTo>
                      <a:pt x="1875" y="5727"/>
                    </a:lnTo>
                    <a:lnTo>
                      <a:pt x="1986" y="5668"/>
                    </a:lnTo>
                    <a:lnTo>
                      <a:pt x="2054" y="5632"/>
                    </a:lnTo>
                    <a:lnTo>
                      <a:pt x="2229" y="5540"/>
                    </a:lnTo>
                    <a:lnTo>
                      <a:pt x="6351" y="3382"/>
                    </a:lnTo>
                    <a:cubicBezTo>
                      <a:pt x="6532" y="3286"/>
                      <a:pt x="6698" y="3162"/>
                      <a:pt x="6837" y="3011"/>
                    </a:cubicBezTo>
                    <a:cubicBezTo>
                      <a:pt x="7346" y="2474"/>
                      <a:pt x="7494" y="1661"/>
                      <a:pt x="7141" y="968"/>
                    </a:cubicBezTo>
                    <a:cubicBezTo>
                      <a:pt x="6826" y="351"/>
                      <a:pt x="6198" y="1"/>
                      <a:pt x="55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2" name="Google Shape;1402;p46"/>
            <p:cNvGrpSpPr/>
            <p:nvPr/>
          </p:nvGrpSpPr>
          <p:grpSpPr>
            <a:xfrm>
              <a:off x="1745975" y="2285875"/>
              <a:ext cx="1014500" cy="2123075"/>
              <a:chOff x="1822600" y="2266725"/>
              <a:chExt cx="1014500" cy="2123075"/>
            </a:xfrm>
          </p:grpSpPr>
          <p:sp>
            <p:nvSpPr>
              <p:cNvPr id="1403" name="Google Shape;1403;p46"/>
              <p:cNvSpPr/>
              <p:nvPr/>
            </p:nvSpPr>
            <p:spPr>
              <a:xfrm>
                <a:off x="2042350" y="3904150"/>
                <a:ext cx="7642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740" extrusionOk="0">
                    <a:moveTo>
                      <a:pt x="106" y="1"/>
                    </a:moveTo>
                    <a:lnTo>
                      <a:pt x="0" y="473"/>
                    </a:lnTo>
                    <a:lnTo>
                      <a:pt x="3057" y="739"/>
                    </a:lnTo>
                    <a:cubicBezTo>
                      <a:pt x="2947" y="615"/>
                      <a:pt x="2888" y="478"/>
                      <a:pt x="2888" y="330"/>
                    </a:cubicBezTo>
                    <a:lnTo>
                      <a:pt x="2888" y="59"/>
                    </a:lnTo>
                    <a:lnTo>
                      <a:pt x="10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6"/>
              <p:cNvSpPr/>
              <p:nvPr/>
            </p:nvSpPr>
            <p:spPr>
              <a:xfrm>
                <a:off x="2449400" y="3930650"/>
                <a:ext cx="24200" cy="382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53" extrusionOk="0">
                    <a:moveTo>
                      <a:pt x="0" y="0"/>
                    </a:moveTo>
                    <a:lnTo>
                      <a:pt x="0" y="42"/>
                    </a:lnTo>
                    <a:lnTo>
                      <a:pt x="967" y="153"/>
                    </a:lnTo>
                    <a:lnTo>
                      <a:pt x="926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BA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6"/>
              <p:cNvSpPr/>
              <p:nvPr/>
            </p:nvSpPr>
            <p:spPr>
              <a:xfrm>
                <a:off x="1914825" y="3884275"/>
                <a:ext cx="101175" cy="892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357" extrusionOk="0">
                    <a:moveTo>
                      <a:pt x="126" y="1"/>
                    </a:moveTo>
                    <a:lnTo>
                      <a:pt x="0" y="272"/>
                    </a:lnTo>
                    <a:lnTo>
                      <a:pt x="4043" y="357"/>
                    </a:lnTo>
                    <a:lnTo>
                      <a:pt x="4047" y="342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1908700" y="3901350"/>
                <a:ext cx="1049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477" extrusionOk="0">
                    <a:moveTo>
                      <a:pt x="55" y="0"/>
                    </a:moveTo>
                    <a:lnTo>
                      <a:pt x="0" y="119"/>
                    </a:lnTo>
                    <a:lnTo>
                      <a:pt x="4108" y="477"/>
                    </a:lnTo>
                    <a:lnTo>
                      <a:pt x="4196" y="86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2193150" y="3914250"/>
                <a:ext cx="97775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3911" h="937" extrusionOk="0">
                    <a:moveTo>
                      <a:pt x="497" y="1"/>
                    </a:moveTo>
                    <a:cubicBezTo>
                      <a:pt x="464" y="231"/>
                      <a:pt x="282" y="438"/>
                      <a:pt x="0" y="595"/>
                    </a:cubicBezTo>
                    <a:lnTo>
                      <a:pt x="3911" y="936"/>
                    </a:lnTo>
                    <a:cubicBezTo>
                      <a:pt x="3907" y="754"/>
                      <a:pt x="3904" y="572"/>
                      <a:pt x="3899" y="390"/>
                    </a:cubicBez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6"/>
              <p:cNvSpPr/>
              <p:nvPr/>
            </p:nvSpPr>
            <p:spPr>
              <a:xfrm>
                <a:off x="1848125" y="3929900"/>
                <a:ext cx="464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2166" extrusionOk="0">
                    <a:moveTo>
                      <a:pt x="623" y="1"/>
                    </a:moveTo>
                    <a:cubicBezTo>
                      <a:pt x="623" y="1"/>
                      <a:pt x="286" y="486"/>
                      <a:pt x="143" y="948"/>
                    </a:cubicBezTo>
                    <a:cubicBezTo>
                      <a:pt x="1" y="1411"/>
                      <a:pt x="19" y="1832"/>
                      <a:pt x="620" y="2080"/>
                    </a:cubicBezTo>
                    <a:cubicBezTo>
                      <a:pt x="760" y="2139"/>
                      <a:pt x="912" y="2165"/>
                      <a:pt x="1063" y="2165"/>
                    </a:cubicBezTo>
                    <a:cubicBezTo>
                      <a:pt x="1370" y="2165"/>
                      <a:pt x="1672" y="2055"/>
                      <a:pt x="1855" y="1876"/>
                    </a:cubicBezTo>
                    <a:lnTo>
                      <a:pt x="1637" y="446"/>
                    </a:lnTo>
                    <a:cubicBezTo>
                      <a:pt x="1567" y="470"/>
                      <a:pt x="1484" y="483"/>
                      <a:pt x="1392" y="483"/>
                    </a:cubicBezTo>
                    <a:cubicBezTo>
                      <a:pt x="1317" y="483"/>
                      <a:pt x="1236" y="475"/>
                      <a:pt x="1153" y="456"/>
                    </a:cubicBezTo>
                    <a:cubicBezTo>
                      <a:pt x="822" y="381"/>
                      <a:pt x="584" y="178"/>
                      <a:pt x="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6"/>
              <p:cNvSpPr/>
              <p:nvPr/>
            </p:nvSpPr>
            <p:spPr>
              <a:xfrm>
                <a:off x="1881875" y="3894900"/>
                <a:ext cx="66750" cy="353425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14137" extrusionOk="0">
                    <a:moveTo>
                      <a:pt x="481" y="1"/>
                    </a:moveTo>
                    <a:cubicBezTo>
                      <a:pt x="437" y="1"/>
                      <a:pt x="391" y="8"/>
                      <a:pt x="346" y="23"/>
                    </a:cubicBezTo>
                    <a:cubicBezTo>
                      <a:pt x="116" y="99"/>
                      <a:pt x="0" y="354"/>
                      <a:pt x="91" y="579"/>
                    </a:cubicBezTo>
                    <a:lnTo>
                      <a:pt x="285" y="1846"/>
                    </a:lnTo>
                    <a:lnTo>
                      <a:pt x="505" y="3276"/>
                    </a:lnTo>
                    <a:lnTo>
                      <a:pt x="2164" y="14136"/>
                    </a:lnTo>
                    <a:lnTo>
                      <a:pt x="2669" y="11891"/>
                    </a:lnTo>
                    <a:lnTo>
                      <a:pt x="944" y="654"/>
                    </a:lnTo>
                    <a:lnTo>
                      <a:pt x="891" y="311"/>
                    </a:lnTo>
                    <a:lnTo>
                      <a:pt x="886" y="313"/>
                    </a:lnTo>
                    <a:cubicBezTo>
                      <a:pt x="835" y="123"/>
                      <a:pt x="666" y="1"/>
                      <a:pt x="4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1958200" y="4066875"/>
                <a:ext cx="336875" cy="222950"/>
              </a:xfrm>
              <a:custGeom>
                <a:avLst/>
                <a:gdLst/>
                <a:ahLst/>
                <a:cxnLst/>
                <a:rect l="l" t="t" r="r" b="b"/>
                <a:pathLst>
                  <a:path w="13475" h="8918" extrusionOk="0">
                    <a:moveTo>
                      <a:pt x="13445" y="0"/>
                    </a:moveTo>
                    <a:lnTo>
                      <a:pt x="252" y="7805"/>
                    </a:lnTo>
                    <a:lnTo>
                      <a:pt x="0" y="8918"/>
                    </a:lnTo>
                    <a:lnTo>
                      <a:pt x="13474" y="947"/>
                    </a:lnTo>
                    <a:cubicBezTo>
                      <a:pt x="13464" y="638"/>
                      <a:pt x="13455" y="321"/>
                      <a:pt x="134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2449575" y="3942150"/>
                <a:ext cx="45475" cy="5632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25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" y="125"/>
                      <a:pt x="3" y="249"/>
                      <a:pt x="5" y="373"/>
                    </a:cubicBezTo>
                    <a:lnTo>
                      <a:pt x="1386" y="494"/>
                    </a:lnTo>
                    <a:lnTo>
                      <a:pt x="25" y="1300"/>
                    </a:lnTo>
                    <a:cubicBezTo>
                      <a:pt x="32" y="1615"/>
                      <a:pt x="38" y="1933"/>
                      <a:pt x="48" y="2252"/>
                    </a:cubicBezTo>
                    <a:lnTo>
                      <a:pt x="1818" y="1204"/>
                    </a:lnTo>
                    <a:lnTo>
                      <a:pt x="1214" y="1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1900750" y="4335675"/>
                <a:ext cx="5107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2165" extrusionOk="0">
                    <a:moveTo>
                      <a:pt x="623" y="0"/>
                    </a:moveTo>
                    <a:lnTo>
                      <a:pt x="623" y="0"/>
                    </a:lnTo>
                    <a:cubicBezTo>
                      <a:pt x="623" y="0"/>
                      <a:pt x="285" y="485"/>
                      <a:pt x="143" y="947"/>
                    </a:cubicBezTo>
                    <a:cubicBezTo>
                      <a:pt x="0" y="1409"/>
                      <a:pt x="18" y="1831"/>
                      <a:pt x="618" y="2080"/>
                    </a:cubicBezTo>
                    <a:cubicBezTo>
                      <a:pt x="758" y="2138"/>
                      <a:pt x="910" y="2165"/>
                      <a:pt x="1061" y="2165"/>
                    </a:cubicBezTo>
                    <a:cubicBezTo>
                      <a:pt x="1559" y="2165"/>
                      <a:pt x="2042" y="1877"/>
                      <a:pt x="2028" y="1480"/>
                    </a:cubicBezTo>
                    <a:cubicBezTo>
                      <a:pt x="2010" y="966"/>
                      <a:pt x="1825" y="272"/>
                      <a:pt x="1825" y="272"/>
                    </a:cubicBezTo>
                    <a:cubicBezTo>
                      <a:pt x="1795" y="403"/>
                      <a:pt x="1618" y="483"/>
                      <a:pt x="1391" y="483"/>
                    </a:cubicBezTo>
                    <a:cubicBezTo>
                      <a:pt x="1316" y="483"/>
                      <a:pt x="1235" y="474"/>
                      <a:pt x="1153" y="456"/>
                    </a:cubicBezTo>
                    <a:cubicBezTo>
                      <a:pt x="820" y="381"/>
                      <a:pt x="583" y="177"/>
                      <a:pt x="6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1862700" y="3408075"/>
                <a:ext cx="312825" cy="939675"/>
              </a:xfrm>
              <a:custGeom>
                <a:avLst/>
                <a:gdLst/>
                <a:ahLst/>
                <a:cxnLst/>
                <a:rect l="l" t="t" r="r" b="b"/>
                <a:pathLst>
                  <a:path w="12513" h="37587" extrusionOk="0">
                    <a:moveTo>
                      <a:pt x="9970" y="2333"/>
                    </a:moveTo>
                    <a:lnTo>
                      <a:pt x="6132" y="19390"/>
                    </a:lnTo>
                    <a:lnTo>
                      <a:pt x="6128" y="19405"/>
                    </a:lnTo>
                    <a:lnTo>
                      <a:pt x="2085" y="19320"/>
                    </a:lnTo>
                    <a:lnTo>
                      <a:pt x="2211" y="19049"/>
                    </a:lnTo>
                    <a:lnTo>
                      <a:pt x="9970" y="2333"/>
                    </a:lnTo>
                    <a:close/>
                    <a:moveTo>
                      <a:pt x="9725" y="0"/>
                    </a:moveTo>
                    <a:lnTo>
                      <a:pt x="45" y="20854"/>
                    </a:lnTo>
                    <a:lnTo>
                      <a:pt x="47" y="20854"/>
                    </a:lnTo>
                    <a:cubicBezTo>
                      <a:pt x="44" y="20860"/>
                      <a:pt x="42" y="20867"/>
                      <a:pt x="40" y="20874"/>
                    </a:cubicBezTo>
                    <a:cubicBezTo>
                      <a:pt x="1" y="21051"/>
                      <a:pt x="237" y="21254"/>
                      <a:pt x="570" y="21329"/>
                    </a:cubicBezTo>
                    <a:cubicBezTo>
                      <a:pt x="653" y="21348"/>
                      <a:pt x="734" y="21356"/>
                      <a:pt x="809" y="21356"/>
                    </a:cubicBezTo>
                    <a:cubicBezTo>
                      <a:pt x="900" y="21356"/>
                      <a:pt x="983" y="21343"/>
                      <a:pt x="1052" y="21319"/>
                    </a:cubicBezTo>
                    <a:lnTo>
                      <a:pt x="858" y="20052"/>
                    </a:lnTo>
                    <a:cubicBezTo>
                      <a:pt x="767" y="19827"/>
                      <a:pt x="883" y="19572"/>
                      <a:pt x="1113" y="19496"/>
                    </a:cubicBezTo>
                    <a:cubicBezTo>
                      <a:pt x="1158" y="19481"/>
                      <a:pt x="1204" y="19474"/>
                      <a:pt x="1248" y="19474"/>
                    </a:cubicBezTo>
                    <a:cubicBezTo>
                      <a:pt x="1432" y="19474"/>
                      <a:pt x="1602" y="19596"/>
                      <a:pt x="1651" y="19786"/>
                    </a:cubicBezTo>
                    <a:lnTo>
                      <a:pt x="1658" y="19784"/>
                    </a:lnTo>
                    <a:lnTo>
                      <a:pt x="1711" y="20127"/>
                    </a:lnTo>
                    <a:lnTo>
                      <a:pt x="1840" y="19850"/>
                    </a:lnTo>
                    <a:lnTo>
                      <a:pt x="1895" y="19731"/>
                    </a:lnTo>
                    <a:lnTo>
                      <a:pt x="6034" y="19817"/>
                    </a:lnTo>
                    <a:lnTo>
                      <a:pt x="5946" y="20208"/>
                    </a:lnTo>
                    <a:lnTo>
                      <a:pt x="3436" y="31364"/>
                    </a:lnTo>
                    <a:lnTo>
                      <a:pt x="2931" y="33609"/>
                    </a:lnTo>
                    <a:lnTo>
                      <a:pt x="2150" y="37086"/>
                    </a:lnTo>
                    <a:lnTo>
                      <a:pt x="2151" y="37086"/>
                    </a:lnTo>
                    <a:cubicBezTo>
                      <a:pt x="2148" y="37091"/>
                      <a:pt x="2146" y="37098"/>
                      <a:pt x="2145" y="37104"/>
                    </a:cubicBezTo>
                    <a:cubicBezTo>
                      <a:pt x="2105" y="37281"/>
                      <a:pt x="2342" y="37485"/>
                      <a:pt x="2675" y="37560"/>
                    </a:cubicBezTo>
                    <a:cubicBezTo>
                      <a:pt x="2757" y="37578"/>
                      <a:pt x="2838" y="37587"/>
                      <a:pt x="2913" y="37587"/>
                    </a:cubicBezTo>
                    <a:cubicBezTo>
                      <a:pt x="3140" y="37587"/>
                      <a:pt x="3317" y="37507"/>
                      <a:pt x="3347" y="37376"/>
                    </a:cubicBezTo>
                    <a:cubicBezTo>
                      <a:pt x="3348" y="37369"/>
                      <a:pt x="3350" y="37361"/>
                      <a:pt x="3350" y="37354"/>
                    </a:cubicBezTo>
                    <a:lnTo>
                      <a:pt x="3352" y="37354"/>
                    </a:lnTo>
                    <a:lnTo>
                      <a:pt x="3820" y="35270"/>
                    </a:lnTo>
                    <a:lnTo>
                      <a:pt x="4072" y="34157"/>
                    </a:lnTo>
                    <a:lnTo>
                      <a:pt x="4236" y="33430"/>
                    </a:lnTo>
                    <a:lnTo>
                      <a:pt x="11198" y="21069"/>
                    </a:lnTo>
                    <a:cubicBezTo>
                      <a:pt x="11059" y="21039"/>
                      <a:pt x="10923" y="20998"/>
                      <a:pt x="10791" y="20945"/>
                    </a:cubicBezTo>
                    <a:lnTo>
                      <a:pt x="4552" y="32020"/>
                    </a:lnTo>
                    <a:lnTo>
                      <a:pt x="7186" y="20316"/>
                    </a:lnTo>
                    <a:lnTo>
                      <a:pt x="7292" y="19844"/>
                    </a:lnTo>
                    <a:lnTo>
                      <a:pt x="10074" y="19902"/>
                    </a:lnTo>
                    <a:lnTo>
                      <a:pt x="10074" y="19486"/>
                    </a:lnTo>
                    <a:lnTo>
                      <a:pt x="7385" y="19431"/>
                    </a:lnTo>
                    <a:lnTo>
                      <a:pt x="11281" y="2126"/>
                    </a:lnTo>
                    <a:lnTo>
                      <a:pt x="11281" y="19370"/>
                    </a:lnTo>
                    <a:lnTo>
                      <a:pt x="11283" y="19370"/>
                    </a:lnTo>
                    <a:cubicBezTo>
                      <a:pt x="11281" y="19378"/>
                      <a:pt x="11281" y="19387"/>
                      <a:pt x="11281" y="19395"/>
                    </a:cubicBezTo>
                    <a:cubicBezTo>
                      <a:pt x="11281" y="19577"/>
                      <a:pt x="11556" y="19723"/>
                      <a:pt x="11897" y="19723"/>
                    </a:cubicBezTo>
                    <a:cubicBezTo>
                      <a:pt x="12238" y="19723"/>
                      <a:pt x="12513" y="19577"/>
                      <a:pt x="12513" y="19395"/>
                    </a:cubicBezTo>
                    <a:cubicBezTo>
                      <a:pt x="12513" y="19387"/>
                      <a:pt x="12513" y="19378"/>
                      <a:pt x="12511" y="19370"/>
                    </a:cubicBezTo>
                    <a:lnTo>
                      <a:pt x="12513" y="19370"/>
                    </a:lnTo>
                    <a:lnTo>
                      <a:pt x="12513" y="881"/>
                    </a:lnTo>
                    <a:cubicBezTo>
                      <a:pt x="12291" y="919"/>
                      <a:pt x="12066" y="939"/>
                      <a:pt x="11839" y="939"/>
                    </a:cubicBezTo>
                    <a:cubicBezTo>
                      <a:pt x="10784" y="939"/>
                      <a:pt x="9907" y="533"/>
                      <a:pt x="97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6"/>
              <p:cNvSpPr/>
              <p:nvPr/>
            </p:nvSpPr>
            <p:spPr>
              <a:xfrm>
                <a:off x="2502475" y="3988500"/>
                <a:ext cx="4802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2165" extrusionOk="0">
                    <a:moveTo>
                      <a:pt x="1421" y="1"/>
                    </a:moveTo>
                    <a:lnTo>
                      <a:pt x="1421" y="1"/>
                    </a:lnTo>
                    <a:cubicBezTo>
                      <a:pt x="1460" y="176"/>
                      <a:pt x="1224" y="380"/>
                      <a:pt x="891" y="456"/>
                    </a:cubicBezTo>
                    <a:cubicBezTo>
                      <a:pt x="808" y="475"/>
                      <a:pt x="727" y="484"/>
                      <a:pt x="652" y="484"/>
                    </a:cubicBezTo>
                    <a:cubicBezTo>
                      <a:pt x="425" y="484"/>
                      <a:pt x="247" y="404"/>
                      <a:pt x="217" y="271"/>
                    </a:cubicBezTo>
                    <a:cubicBezTo>
                      <a:pt x="217" y="271"/>
                      <a:pt x="32" y="965"/>
                      <a:pt x="15" y="1481"/>
                    </a:cubicBezTo>
                    <a:cubicBezTo>
                      <a:pt x="1" y="1878"/>
                      <a:pt x="485" y="2165"/>
                      <a:pt x="982" y="2165"/>
                    </a:cubicBezTo>
                    <a:cubicBezTo>
                      <a:pt x="1133" y="2165"/>
                      <a:pt x="1284" y="2138"/>
                      <a:pt x="1424" y="2081"/>
                    </a:cubicBezTo>
                    <a:cubicBezTo>
                      <a:pt x="1697" y="1966"/>
                      <a:pt x="1848" y="1819"/>
                      <a:pt x="1921" y="1648"/>
                    </a:cubicBezTo>
                    <a:cubicBezTo>
                      <a:pt x="1886" y="1344"/>
                      <a:pt x="1851" y="1032"/>
                      <a:pt x="1815" y="713"/>
                    </a:cubicBezTo>
                    <a:cubicBezTo>
                      <a:pt x="1704" y="463"/>
                      <a:pt x="1573" y="224"/>
                      <a:pt x="14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6"/>
              <p:cNvSpPr/>
              <p:nvPr/>
            </p:nvSpPr>
            <p:spPr>
              <a:xfrm>
                <a:off x="2253700" y="3504750"/>
                <a:ext cx="53875" cy="125700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5028" extrusionOk="0">
                    <a:moveTo>
                      <a:pt x="394" y="1"/>
                    </a:moveTo>
                    <a:cubicBezTo>
                      <a:pt x="267" y="522"/>
                      <a:pt x="131" y="1090"/>
                      <a:pt x="0" y="1690"/>
                    </a:cubicBezTo>
                    <a:lnTo>
                      <a:pt x="1894" y="5028"/>
                    </a:lnTo>
                    <a:cubicBezTo>
                      <a:pt x="1974" y="4403"/>
                      <a:pt x="2062" y="3759"/>
                      <a:pt x="2154" y="3102"/>
                    </a:cubicBezTo>
                    <a:lnTo>
                      <a:pt x="3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6"/>
              <p:cNvSpPr/>
              <p:nvPr/>
            </p:nvSpPr>
            <p:spPr>
              <a:xfrm>
                <a:off x="2185925" y="3410925"/>
                <a:ext cx="72925" cy="127550"/>
              </a:xfrm>
              <a:custGeom>
                <a:avLst/>
                <a:gdLst/>
                <a:ahLst/>
                <a:cxnLst/>
                <a:rect l="l" t="t" r="r" b="b"/>
                <a:pathLst>
                  <a:path w="2917" h="5102" extrusionOk="0">
                    <a:moveTo>
                      <a:pt x="975" y="0"/>
                    </a:moveTo>
                    <a:cubicBezTo>
                      <a:pt x="821" y="282"/>
                      <a:pt x="468" y="520"/>
                      <a:pt x="1" y="666"/>
                    </a:cubicBezTo>
                    <a:lnTo>
                      <a:pt x="2518" y="5102"/>
                    </a:lnTo>
                    <a:cubicBezTo>
                      <a:pt x="2653" y="4502"/>
                      <a:pt x="2789" y="3938"/>
                      <a:pt x="2917" y="3423"/>
                    </a:cubicBezTo>
                    <a:lnTo>
                      <a:pt x="9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6"/>
              <p:cNvSpPr/>
              <p:nvPr/>
            </p:nvSpPr>
            <p:spPr>
              <a:xfrm>
                <a:off x="2449150" y="3833575"/>
                <a:ext cx="34175" cy="6145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458" extrusionOk="0">
                    <a:moveTo>
                      <a:pt x="42" y="1"/>
                    </a:moveTo>
                    <a:cubicBezTo>
                      <a:pt x="14" y="663"/>
                      <a:pt x="1" y="1449"/>
                      <a:pt x="1" y="2314"/>
                    </a:cubicBezTo>
                    <a:lnTo>
                      <a:pt x="82" y="2458"/>
                    </a:lnTo>
                    <a:lnTo>
                      <a:pt x="562" y="2410"/>
                    </a:lnTo>
                    <a:cubicBezTo>
                      <a:pt x="828" y="2383"/>
                      <a:pt x="1097" y="2357"/>
                      <a:pt x="1366" y="2332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6"/>
              <p:cNvSpPr/>
              <p:nvPr/>
            </p:nvSpPr>
            <p:spPr>
              <a:xfrm>
                <a:off x="2449400" y="3898075"/>
                <a:ext cx="8960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4100" extrusionOk="0">
                    <a:moveTo>
                      <a:pt x="1497" y="0"/>
                    </a:moveTo>
                    <a:cubicBezTo>
                      <a:pt x="1189" y="28"/>
                      <a:pt x="881" y="60"/>
                      <a:pt x="577" y="90"/>
                    </a:cubicBezTo>
                    <a:lnTo>
                      <a:pt x="214" y="126"/>
                    </a:lnTo>
                    <a:lnTo>
                      <a:pt x="926" y="1383"/>
                    </a:lnTo>
                    <a:lnTo>
                      <a:pt x="967" y="1456"/>
                    </a:lnTo>
                    <a:lnTo>
                      <a:pt x="0" y="1345"/>
                    </a:lnTo>
                    <a:lnTo>
                      <a:pt x="0" y="1345"/>
                    </a:lnTo>
                    <a:cubicBezTo>
                      <a:pt x="2" y="1484"/>
                      <a:pt x="5" y="1623"/>
                      <a:pt x="7" y="1764"/>
                    </a:cubicBezTo>
                    <a:lnTo>
                      <a:pt x="1221" y="1903"/>
                    </a:lnTo>
                    <a:lnTo>
                      <a:pt x="1825" y="2967"/>
                    </a:lnTo>
                    <a:lnTo>
                      <a:pt x="2337" y="3868"/>
                    </a:lnTo>
                    <a:lnTo>
                      <a:pt x="2338" y="3868"/>
                    </a:lnTo>
                    <a:cubicBezTo>
                      <a:pt x="2338" y="3875"/>
                      <a:pt x="2340" y="3881"/>
                      <a:pt x="2342" y="3888"/>
                    </a:cubicBezTo>
                    <a:cubicBezTo>
                      <a:pt x="2370" y="4020"/>
                      <a:pt x="2547" y="4100"/>
                      <a:pt x="2772" y="4100"/>
                    </a:cubicBezTo>
                    <a:cubicBezTo>
                      <a:pt x="2848" y="4100"/>
                      <a:pt x="2930" y="4091"/>
                      <a:pt x="3014" y="4072"/>
                    </a:cubicBezTo>
                    <a:cubicBezTo>
                      <a:pt x="3345" y="3997"/>
                      <a:pt x="3583" y="3793"/>
                      <a:pt x="3544" y="3616"/>
                    </a:cubicBezTo>
                    <a:cubicBezTo>
                      <a:pt x="3542" y="3610"/>
                      <a:pt x="3539" y="3603"/>
                      <a:pt x="3537" y="3598"/>
                    </a:cubicBezTo>
                    <a:lnTo>
                      <a:pt x="3539" y="3598"/>
                    </a:lnTo>
                    <a:lnTo>
                      <a:pt x="3534" y="3590"/>
                    </a:lnTo>
                    <a:cubicBezTo>
                      <a:pt x="3529" y="3575"/>
                      <a:pt x="3520" y="3560"/>
                      <a:pt x="3511" y="3548"/>
                    </a:cubicBezTo>
                    <a:lnTo>
                      <a:pt x="14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6"/>
              <p:cNvSpPr/>
              <p:nvPr/>
            </p:nvSpPr>
            <p:spPr>
              <a:xfrm>
                <a:off x="2136475" y="3978200"/>
                <a:ext cx="47300" cy="5732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293" extrusionOk="0">
                    <a:moveTo>
                      <a:pt x="0" y="1"/>
                    </a:moveTo>
                    <a:lnTo>
                      <a:pt x="0" y="1789"/>
                    </a:lnTo>
                    <a:cubicBezTo>
                      <a:pt x="0" y="2067"/>
                      <a:pt x="424" y="2292"/>
                      <a:pt x="946" y="2292"/>
                    </a:cubicBezTo>
                    <a:cubicBezTo>
                      <a:pt x="1467" y="2292"/>
                      <a:pt x="1891" y="2067"/>
                      <a:pt x="1891" y="1789"/>
                    </a:cubicBezTo>
                    <a:lnTo>
                      <a:pt x="1891" y="1"/>
                    </a:lnTo>
                    <a:cubicBezTo>
                      <a:pt x="1891" y="279"/>
                      <a:pt x="1467" y="504"/>
                      <a:pt x="946" y="504"/>
                    </a:cubicBezTo>
                    <a:cubicBezTo>
                      <a:pt x="424" y="504"/>
                      <a:pt x="0" y="279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6"/>
              <p:cNvSpPr/>
              <p:nvPr/>
            </p:nvSpPr>
            <p:spPr>
              <a:xfrm>
                <a:off x="2136475" y="3968675"/>
                <a:ext cx="47300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886" extrusionOk="0">
                    <a:moveTo>
                      <a:pt x="330" y="1"/>
                    </a:moveTo>
                    <a:cubicBezTo>
                      <a:pt x="128" y="94"/>
                      <a:pt x="0" y="229"/>
                      <a:pt x="0" y="382"/>
                    </a:cubicBezTo>
                    <a:cubicBezTo>
                      <a:pt x="0" y="660"/>
                      <a:pt x="423" y="885"/>
                      <a:pt x="946" y="885"/>
                    </a:cubicBezTo>
                    <a:cubicBezTo>
                      <a:pt x="1467" y="885"/>
                      <a:pt x="1891" y="660"/>
                      <a:pt x="1891" y="382"/>
                    </a:cubicBezTo>
                    <a:cubicBezTo>
                      <a:pt x="1891" y="229"/>
                      <a:pt x="1764" y="92"/>
                      <a:pt x="1562" y="1"/>
                    </a:cubicBezTo>
                    <a:lnTo>
                      <a:pt x="1562" y="382"/>
                    </a:lnTo>
                    <a:cubicBezTo>
                      <a:pt x="1562" y="564"/>
                      <a:pt x="1285" y="710"/>
                      <a:pt x="946" y="710"/>
                    </a:cubicBezTo>
                    <a:cubicBezTo>
                      <a:pt x="605" y="710"/>
                      <a:pt x="330" y="564"/>
                      <a:pt x="330" y="382"/>
                    </a:cubicBez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6"/>
              <p:cNvSpPr/>
              <p:nvPr/>
            </p:nvSpPr>
            <p:spPr>
              <a:xfrm>
                <a:off x="2144700" y="3935250"/>
                <a:ext cx="30825" cy="51175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047" extrusionOk="0">
                    <a:moveTo>
                      <a:pt x="1" y="0"/>
                    </a:moveTo>
                    <a:lnTo>
                      <a:pt x="1" y="1719"/>
                    </a:lnTo>
                    <a:cubicBezTo>
                      <a:pt x="1" y="1901"/>
                      <a:pt x="276" y="2047"/>
                      <a:pt x="617" y="2047"/>
                    </a:cubicBezTo>
                    <a:cubicBezTo>
                      <a:pt x="958" y="2047"/>
                      <a:pt x="1233" y="1901"/>
                      <a:pt x="1233" y="1719"/>
                    </a:cubicBezTo>
                    <a:lnTo>
                      <a:pt x="1233" y="0"/>
                    </a:lnTo>
                    <a:cubicBezTo>
                      <a:pt x="1029" y="37"/>
                      <a:pt x="823" y="56"/>
                      <a:pt x="617" y="56"/>
                    </a:cubicBezTo>
                    <a:cubicBezTo>
                      <a:pt x="411" y="56"/>
                      <a:pt x="205" y="37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6"/>
              <p:cNvSpPr/>
              <p:nvPr/>
            </p:nvSpPr>
            <p:spPr>
              <a:xfrm>
                <a:off x="2144675" y="2815075"/>
                <a:ext cx="30850" cy="371000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4840" extrusionOk="0">
                    <a:moveTo>
                      <a:pt x="0" y="1"/>
                    </a:moveTo>
                    <a:lnTo>
                      <a:pt x="0" y="14510"/>
                    </a:lnTo>
                    <a:cubicBezTo>
                      <a:pt x="2" y="14692"/>
                      <a:pt x="277" y="14839"/>
                      <a:pt x="618" y="14839"/>
                    </a:cubicBezTo>
                    <a:cubicBezTo>
                      <a:pt x="959" y="14839"/>
                      <a:pt x="1234" y="14692"/>
                      <a:pt x="1234" y="14511"/>
                    </a:cubicBezTo>
                    <a:lnTo>
                      <a:pt x="1234" y="2658"/>
                    </a:lnTo>
                    <a:cubicBezTo>
                      <a:pt x="1086" y="1781"/>
                      <a:pt x="934" y="837"/>
                      <a:pt x="793" y="34"/>
                    </a:cubicBezTo>
                    <a:cubicBezTo>
                      <a:pt x="717" y="37"/>
                      <a:pt x="638" y="41"/>
                      <a:pt x="560" y="41"/>
                    </a:cubicBezTo>
                    <a:cubicBezTo>
                      <a:pt x="373" y="41"/>
                      <a:pt x="186" y="2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6"/>
              <p:cNvSpPr/>
              <p:nvPr/>
            </p:nvSpPr>
            <p:spPr>
              <a:xfrm>
                <a:off x="2205550" y="3903775"/>
                <a:ext cx="851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809" extrusionOk="0">
                    <a:moveTo>
                      <a:pt x="6" y="1"/>
                    </a:moveTo>
                    <a:lnTo>
                      <a:pt x="6" y="345"/>
                    </a:lnTo>
                    <a:cubicBezTo>
                      <a:pt x="6" y="370"/>
                      <a:pt x="4" y="395"/>
                      <a:pt x="1" y="420"/>
                    </a:cubicBezTo>
                    <a:lnTo>
                      <a:pt x="3403" y="809"/>
                    </a:lnTo>
                    <a:cubicBezTo>
                      <a:pt x="3400" y="670"/>
                      <a:pt x="3397" y="529"/>
                      <a:pt x="3395" y="39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6"/>
              <p:cNvSpPr/>
              <p:nvPr/>
            </p:nvSpPr>
            <p:spPr>
              <a:xfrm>
                <a:off x="2104900" y="3275275"/>
                <a:ext cx="107550" cy="54625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2185" extrusionOk="0">
                    <a:moveTo>
                      <a:pt x="1265" y="1"/>
                    </a:moveTo>
                    <a:cubicBezTo>
                      <a:pt x="520" y="180"/>
                      <a:pt x="2" y="580"/>
                      <a:pt x="2" y="1042"/>
                    </a:cubicBezTo>
                    <a:cubicBezTo>
                      <a:pt x="0" y="1673"/>
                      <a:pt x="964" y="2185"/>
                      <a:pt x="2151" y="2185"/>
                    </a:cubicBezTo>
                    <a:cubicBezTo>
                      <a:pt x="3338" y="2185"/>
                      <a:pt x="4302" y="1673"/>
                      <a:pt x="4302" y="1042"/>
                    </a:cubicBezTo>
                    <a:cubicBezTo>
                      <a:pt x="4302" y="603"/>
                      <a:pt x="3836" y="223"/>
                      <a:pt x="3154" y="31"/>
                    </a:cubicBezTo>
                    <a:lnTo>
                      <a:pt x="3154" y="676"/>
                    </a:lnTo>
                    <a:cubicBezTo>
                      <a:pt x="3154" y="954"/>
                      <a:pt x="2732" y="1180"/>
                      <a:pt x="2210" y="1180"/>
                    </a:cubicBezTo>
                    <a:cubicBezTo>
                      <a:pt x="1687" y="1180"/>
                      <a:pt x="1265" y="954"/>
                      <a:pt x="1265" y="676"/>
                    </a:cubicBezTo>
                    <a:lnTo>
                      <a:pt x="12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6"/>
              <p:cNvSpPr/>
              <p:nvPr/>
            </p:nvSpPr>
            <p:spPr>
              <a:xfrm>
                <a:off x="2104900" y="2771550"/>
                <a:ext cx="5962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2385" h="1782" extrusionOk="0">
                    <a:moveTo>
                      <a:pt x="0" y="0"/>
                    </a:moveTo>
                    <a:lnTo>
                      <a:pt x="0" y="639"/>
                    </a:lnTo>
                    <a:cubicBezTo>
                      <a:pt x="0" y="1167"/>
                      <a:pt x="676" y="1611"/>
                      <a:pt x="1593" y="1743"/>
                    </a:cubicBezTo>
                    <a:cubicBezTo>
                      <a:pt x="1777" y="1768"/>
                      <a:pt x="1964" y="1782"/>
                      <a:pt x="2151" y="1782"/>
                    </a:cubicBezTo>
                    <a:cubicBezTo>
                      <a:pt x="2229" y="1782"/>
                      <a:pt x="2308" y="1780"/>
                      <a:pt x="2384" y="1775"/>
                    </a:cubicBezTo>
                    <a:cubicBezTo>
                      <a:pt x="2346" y="1551"/>
                      <a:pt x="2308" y="1339"/>
                      <a:pt x="2272" y="1141"/>
                    </a:cubicBezTo>
                    <a:cubicBezTo>
                      <a:pt x="2232" y="1142"/>
                      <a:pt x="2191" y="1142"/>
                      <a:pt x="2151" y="1142"/>
                    </a:cubicBezTo>
                    <a:cubicBezTo>
                      <a:pt x="964" y="1142"/>
                      <a:pt x="0" y="63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6"/>
              <p:cNvSpPr/>
              <p:nvPr/>
            </p:nvSpPr>
            <p:spPr>
              <a:xfrm>
                <a:off x="2211275" y="2771550"/>
                <a:ext cx="1125" cy="8250"/>
              </a:xfrm>
              <a:custGeom>
                <a:avLst/>
                <a:gdLst/>
                <a:ahLst/>
                <a:cxnLst/>
                <a:rect l="l" t="t" r="r" b="b"/>
                <a:pathLst>
                  <a:path w="45" h="330" extrusionOk="0">
                    <a:moveTo>
                      <a:pt x="45" y="0"/>
                    </a:moveTo>
                    <a:cubicBezTo>
                      <a:pt x="45" y="80"/>
                      <a:pt x="30" y="159"/>
                      <a:pt x="0" y="233"/>
                    </a:cubicBezTo>
                    <a:cubicBezTo>
                      <a:pt x="15" y="265"/>
                      <a:pt x="30" y="298"/>
                      <a:pt x="45" y="330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3F3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6"/>
              <p:cNvSpPr/>
              <p:nvPr/>
            </p:nvSpPr>
            <p:spPr>
              <a:xfrm>
                <a:off x="2208125" y="2760350"/>
                <a:ext cx="4275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82" extrusionOk="0">
                    <a:moveTo>
                      <a:pt x="0" y="1"/>
                    </a:moveTo>
                    <a:cubicBezTo>
                      <a:pt x="0" y="256"/>
                      <a:pt x="4" y="418"/>
                      <a:pt x="4" y="418"/>
                    </a:cubicBezTo>
                    <a:cubicBezTo>
                      <a:pt x="45" y="506"/>
                      <a:pt x="85" y="594"/>
                      <a:pt x="126" y="681"/>
                    </a:cubicBezTo>
                    <a:cubicBezTo>
                      <a:pt x="156" y="607"/>
                      <a:pt x="171" y="528"/>
                      <a:pt x="171" y="448"/>
                    </a:cubicBezTo>
                    <a:cubicBezTo>
                      <a:pt x="171" y="289"/>
                      <a:pt x="110" y="138"/>
                      <a:pt x="0" y="1"/>
                    </a:cubicBezTo>
                    <a:close/>
                  </a:path>
                </a:pathLst>
              </a:custGeom>
              <a:solidFill>
                <a:srgbClr val="6B5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6"/>
              <p:cNvSpPr/>
              <p:nvPr/>
            </p:nvSpPr>
            <p:spPr>
              <a:xfrm>
                <a:off x="2104900" y="2746950"/>
                <a:ext cx="56800" cy="53175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2127" extrusionOk="0">
                    <a:moveTo>
                      <a:pt x="1053" y="1"/>
                    </a:moveTo>
                    <a:cubicBezTo>
                      <a:pt x="422" y="199"/>
                      <a:pt x="0" y="565"/>
                      <a:pt x="0" y="984"/>
                    </a:cubicBezTo>
                    <a:cubicBezTo>
                      <a:pt x="0" y="1615"/>
                      <a:pt x="964" y="2126"/>
                      <a:pt x="2151" y="2126"/>
                    </a:cubicBezTo>
                    <a:cubicBezTo>
                      <a:pt x="2192" y="2126"/>
                      <a:pt x="2232" y="2126"/>
                      <a:pt x="2272" y="2125"/>
                    </a:cubicBezTo>
                    <a:cubicBezTo>
                      <a:pt x="2229" y="1893"/>
                      <a:pt x="2189" y="1681"/>
                      <a:pt x="2149" y="1497"/>
                    </a:cubicBezTo>
                    <a:cubicBezTo>
                      <a:pt x="1540" y="1481"/>
                      <a:pt x="1053" y="1213"/>
                      <a:pt x="1053" y="883"/>
                    </a:cubicBezTo>
                    <a:lnTo>
                      <a:pt x="10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6"/>
              <p:cNvSpPr/>
              <p:nvPr/>
            </p:nvSpPr>
            <p:spPr>
              <a:xfrm>
                <a:off x="2104925" y="3301325"/>
                <a:ext cx="107525" cy="130225"/>
              </a:xfrm>
              <a:custGeom>
                <a:avLst/>
                <a:gdLst/>
                <a:ahLst/>
                <a:cxnLst/>
                <a:rect l="l" t="t" r="r" b="b"/>
                <a:pathLst>
                  <a:path w="4301" h="5209" extrusionOk="0">
                    <a:moveTo>
                      <a:pt x="1" y="0"/>
                    </a:moveTo>
                    <a:lnTo>
                      <a:pt x="1" y="4067"/>
                    </a:lnTo>
                    <a:cubicBezTo>
                      <a:pt x="1" y="4136"/>
                      <a:pt x="12" y="4206"/>
                      <a:pt x="36" y="4272"/>
                    </a:cubicBezTo>
                    <a:cubicBezTo>
                      <a:pt x="218" y="4805"/>
                      <a:pt x="1095" y="5209"/>
                      <a:pt x="2150" y="5209"/>
                    </a:cubicBezTo>
                    <a:cubicBezTo>
                      <a:pt x="2377" y="5209"/>
                      <a:pt x="2602" y="5189"/>
                      <a:pt x="2825" y="5151"/>
                    </a:cubicBezTo>
                    <a:cubicBezTo>
                      <a:pt x="2966" y="5126"/>
                      <a:pt x="3105" y="5093"/>
                      <a:pt x="3243" y="5050"/>
                    </a:cubicBezTo>
                    <a:cubicBezTo>
                      <a:pt x="3710" y="4903"/>
                      <a:pt x="4062" y="4666"/>
                      <a:pt x="4216" y="4383"/>
                    </a:cubicBezTo>
                    <a:cubicBezTo>
                      <a:pt x="4269" y="4287"/>
                      <a:pt x="4299" y="4178"/>
                      <a:pt x="4301" y="4065"/>
                    </a:cubicBezTo>
                    <a:lnTo>
                      <a:pt x="4301" y="0"/>
                    </a:lnTo>
                    <a:cubicBezTo>
                      <a:pt x="4301" y="631"/>
                      <a:pt x="3337" y="1143"/>
                      <a:pt x="2150" y="1143"/>
                    </a:cubicBezTo>
                    <a:cubicBezTo>
                      <a:pt x="963" y="1143"/>
                      <a:pt x="1" y="63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6"/>
              <p:cNvSpPr/>
              <p:nvPr/>
            </p:nvSpPr>
            <p:spPr>
              <a:xfrm>
                <a:off x="2131225" y="2729350"/>
                <a:ext cx="274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2202" extrusionOk="0">
                    <a:moveTo>
                      <a:pt x="0" y="1"/>
                    </a:moveTo>
                    <a:lnTo>
                      <a:pt x="0" y="1589"/>
                    </a:lnTo>
                    <a:cubicBezTo>
                      <a:pt x="0" y="1917"/>
                      <a:pt x="485" y="2185"/>
                      <a:pt x="1096" y="2201"/>
                    </a:cubicBezTo>
                    <a:cubicBezTo>
                      <a:pt x="1066" y="2056"/>
                      <a:pt x="1037" y="1928"/>
                      <a:pt x="1010" y="1822"/>
                    </a:cubicBezTo>
                    <a:cubicBezTo>
                      <a:pt x="628" y="1241"/>
                      <a:pt x="292" y="63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6"/>
              <p:cNvSpPr/>
              <p:nvPr/>
            </p:nvSpPr>
            <p:spPr>
              <a:xfrm>
                <a:off x="2136475" y="3237950"/>
                <a:ext cx="47300" cy="2212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885" extrusionOk="0">
                    <a:moveTo>
                      <a:pt x="330" y="0"/>
                    </a:moveTo>
                    <a:cubicBezTo>
                      <a:pt x="128" y="93"/>
                      <a:pt x="0" y="229"/>
                      <a:pt x="0" y="381"/>
                    </a:cubicBezTo>
                    <a:cubicBezTo>
                      <a:pt x="0" y="659"/>
                      <a:pt x="424" y="884"/>
                      <a:pt x="946" y="884"/>
                    </a:cubicBezTo>
                    <a:cubicBezTo>
                      <a:pt x="1467" y="884"/>
                      <a:pt x="1891" y="659"/>
                      <a:pt x="1891" y="381"/>
                    </a:cubicBezTo>
                    <a:cubicBezTo>
                      <a:pt x="1891" y="229"/>
                      <a:pt x="1764" y="93"/>
                      <a:pt x="1562" y="0"/>
                    </a:cubicBezTo>
                    <a:lnTo>
                      <a:pt x="1562" y="229"/>
                    </a:lnTo>
                    <a:cubicBezTo>
                      <a:pt x="1562" y="409"/>
                      <a:pt x="1287" y="557"/>
                      <a:pt x="946" y="557"/>
                    </a:cubicBezTo>
                    <a:cubicBezTo>
                      <a:pt x="605" y="557"/>
                      <a:pt x="330" y="409"/>
                      <a:pt x="330" y="229"/>
                    </a:cubicBezTo>
                    <a:lnTo>
                      <a:pt x="3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6"/>
              <p:cNvSpPr/>
              <p:nvPr/>
            </p:nvSpPr>
            <p:spPr>
              <a:xfrm>
                <a:off x="2136475" y="3247500"/>
                <a:ext cx="47300" cy="5727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291" extrusionOk="0">
                    <a:moveTo>
                      <a:pt x="0" y="1"/>
                    </a:moveTo>
                    <a:lnTo>
                      <a:pt x="0" y="1789"/>
                    </a:lnTo>
                    <a:cubicBezTo>
                      <a:pt x="0" y="2065"/>
                      <a:pt x="424" y="2291"/>
                      <a:pt x="946" y="2291"/>
                    </a:cubicBezTo>
                    <a:cubicBezTo>
                      <a:pt x="1467" y="2291"/>
                      <a:pt x="1891" y="2065"/>
                      <a:pt x="1891" y="1789"/>
                    </a:cubicBezTo>
                    <a:lnTo>
                      <a:pt x="1891" y="1"/>
                    </a:lnTo>
                    <a:cubicBezTo>
                      <a:pt x="1891" y="277"/>
                      <a:pt x="1467" y="502"/>
                      <a:pt x="946" y="502"/>
                    </a:cubicBezTo>
                    <a:cubicBezTo>
                      <a:pt x="424" y="502"/>
                      <a:pt x="0" y="277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6"/>
              <p:cNvSpPr/>
              <p:nvPr/>
            </p:nvSpPr>
            <p:spPr>
              <a:xfrm>
                <a:off x="2144700" y="3177850"/>
                <a:ext cx="30825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961" extrusionOk="0">
                    <a:moveTo>
                      <a:pt x="1" y="0"/>
                    </a:moveTo>
                    <a:lnTo>
                      <a:pt x="1" y="2633"/>
                    </a:lnTo>
                    <a:cubicBezTo>
                      <a:pt x="1" y="2813"/>
                      <a:pt x="276" y="2961"/>
                      <a:pt x="617" y="2961"/>
                    </a:cubicBezTo>
                    <a:cubicBezTo>
                      <a:pt x="958" y="2961"/>
                      <a:pt x="1233" y="2813"/>
                      <a:pt x="1233" y="2633"/>
                    </a:cubicBezTo>
                    <a:lnTo>
                      <a:pt x="1233" y="0"/>
                    </a:lnTo>
                    <a:cubicBezTo>
                      <a:pt x="1233" y="181"/>
                      <a:pt x="958" y="328"/>
                      <a:pt x="617" y="328"/>
                    </a:cubicBezTo>
                    <a:cubicBezTo>
                      <a:pt x="276" y="328"/>
                      <a:pt x="1" y="18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6"/>
              <p:cNvSpPr/>
              <p:nvPr/>
            </p:nvSpPr>
            <p:spPr>
              <a:xfrm>
                <a:off x="2205675" y="3892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3F3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6"/>
              <p:cNvSpPr/>
              <p:nvPr/>
            </p:nvSpPr>
            <p:spPr>
              <a:xfrm>
                <a:off x="2114525" y="38929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3F3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6"/>
              <p:cNvSpPr/>
              <p:nvPr/>
            </p:nvSpPr>
            <p:spPr>
              <a:xfrm>
                <a:off x="2114500" y="3892975"/>
                <a:ext cx="91200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1748" extrusionOk="0">
                    <a:moveTo>
                      <a:pt x="0" y="1"/>
                    </a:moveTo>
                    <a:lnTo>
                      <a:pt x="0" y="777"/>
                    </a:lnTo>
                    <a:cubicBezTo>
                      <a:pt x="0" y="925"/>
                      <a:pt x="61" y="1062"/>
                      <a:pt x="171" y="1186"/>
                    </a:cubicBezTo>
                    <a:cubicBezTo>
                      <a:pt x="295" y="1330"/>
                      <a:pt x="484" y="1454"/>
                      <a:pt x="717" y="1549"/>
                    </a:cubicBezTo>
                    <a:cubicBezTo>
                      <a:pt x="850" y="1602"/>
                      <a:pt x="985" y="1643"/>
                      <a:pt x="1124" y="1673"/>
                    </a:cubicBezTo>
                    <a:cubicBezTo>
                      <a:pt x="1151" y="1680"/>
                      <a:pt x="1179" y="1684"/>
                      <a:pt x="1207" y="1689"/>
                    </a:cubicBezTo>
                    <a:cubicBezTo>
                      <a:pt x="1411" y="1728"/>
                      <a:pt x="1618" y="1747"/>
                      <a:pt x="1825" y="1747"/>
                    </a:cubicBezTo>
                    <a:cubicBezTo>
                      <a:pt x="2032" y="1747"/>
                      <a:pt x="2237" y="1729"/>
                      <a:pt x="2441" y="1691"/>
                    </a:cubicBezTo>
                    <a:cubicBezTo>
                      <a:pt x="2711" y="1640"/>
                      <a:pt x="2951" y="1554"/>
                      <a:pt x="3144" y="1446"/>
                    </a:cubicBezTo>
                    <a:cubicBezTo>
                      <a:pt x="3426" y="1289"/>
                      <a:pt x="3610" y="1082"/>
                      <a:pt x="3641" y="852"/>
                    </a:cubicBezTo>
                    <a:cubicBezTo>
                      <a:pt x="3644" y="827"/>
                      <a:pt x="3648" y="802"/>
                      <a:pt x="3648" y="777"/>
                    </a:cubicBezTo>
                    <a:lnTo>
                      <a:pt x="3648" y="1"/>
                    </a:lnTo>
                    <a:cubicBezTo>
                      <a:pt x="3648" y="535"/>
                      <a:pt x="2831" y="969"/>
                      <a:pt x="1823" y="969"/>
                    </a:cubicBezTo>
                    <a:cubicBezTo>
                      <a:pt x="816" y="969"/>
                      <a:pt x="0" y="535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6"/>
              <p:cNvSpPr/>
              <p:nvPr/>
            </p:nvSpPr>
            <p:spPr>
              <a:xfrm>
                <a:off x="2114525" y="3870125"/>
                <a:ext cx="91175" cy="47100"/>
              </a:xfrm>
              <a:custGeom>
                <a:avLst/>
                <a:gdLst/>
                <a:ahLst/>
                <a:cxnLst/>
                <a:rect l="l" t="t" r="r" b="b"/>
                <a:pathLst>
                  <a:path w="3647" h="1884" extrusionOk="0">
                    <a:moveTo>
                      <a:pt x="1208" y="1"/>
                    </a:moveTo>
                    <a:cubicBezTo>
                      <a:pt x="504" y="135"/>
                      <a:pt x="1" y="492"/>
                      <a:pt x="1" y="913"/>
                    </a:cubicBezTo>
                    <a:cubicBezTo>
                      <a:pt x="1" y="1449"/>
                      <a:pt x="817" y="1883"/>
                      <a:pt x="1824" y="1883"/>
                    </a:cubicBezTo>
                    <a:cubicBezTo>
                      <a:pt x="2830" y="1883"/>
                      <a:pt x="3647" y="1449"/>
                      <a:pt x="3647" y="913"/>
                    </a:cubicBezTo>
                    <a:cubicBezTo>
                      <a:pt x="3647" y="492"/>
                      <a:pt x="3143" y="135"/>
                      <a:pt x="2440" y="1"/>
                    </a:cubicBezTo>
                    <a:lnTo>
                      <a:pt x="2440" y="888"/>
                    </a:lnTo>
                    <a:lnTo>
                      <a:pt x="2438" y="888"/>
                    </a:lnTo>
                    <a:cubicBezTo>
                      <a:pt x="2440" y="896"/>
                      <a:pt x="2440" y="905"/>
                      <a:pt x="2440" y="913"/>
                    </a:cubicBezTo>
                    <a:cubicBezTo>
                      <a:pt x="2440" y="1095"/>
                      <a:pt x="2165" y="1241"/>
                      <a:pt x="1824" y="1241"/>
                    </a:cubicBezTo>
                    <a:cubicBezTo>
                      <a:pt x="1483" y="1241"/>
                      <a:pt x="1208" y="1095"/>
                      <a:pt x="1208" y="913"/>
                    </a:cubicBezTo>
                    <a:cubicBezTo>
                      <a:pt x="1208" y="905"/>
                      <a:pt x="1208" y="896"/>
                      <a:pt x="1210" y="888"/>
                    </a:cubicBezTo>
                    <a:lnTo>
                      <a:pt x="1208" y="888"/>
                    </a:lnTo>
                    <a:lnTo>
                      <a:pt x="12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6"/>
              <p:cNvSpPr/>
              <p:nvPr/>
            </p:nvSpPr>
            <p:spPr>
              <a:xfrm>
                <a:off x="2104900" y="2675225"/>
                <a:ext cx="19600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784" h="1521" extrusionOk="0">
                    <a:moveTo>
                      <a:pt x="0" y="0"/>
                    </a:moveTo>
                    <a:lnTo>
                      <a:pt x="0" y="638"/>
                    </a:lnTo>
                    <a:cubicBezTo>
                      <a:pt x="0" y="994"/>
                      <a:pt x="305" y="1310"/>
                      <a:pt x="783" y="1520"/>
                    </a:cubicBezTo>
                    <a:cubicBezTo>
                      <a:pt x="689" y="1270"/>
                      <a:pt x="608" y="1015"/>
                      <a:pt x="542" y="757"/>
                    </a:cubicBezTo>
                    <a:cubicBezTo>
                      <a:pt x="205" y="555"/>
                      <a:pt x="0" y="29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6"/>
              <p:cNvSpPr/>
              <p:nvPr/>
            </p:nvSpPr>
            <p:spPr>
              <a:xfrm>
                <a:off x="2104900" y="2666900"/>
                <a:ext cx="1355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1090" extrusionOk="0">
                    <a:moveTo>
                      <a:pt x="93" y="0"/>
                    </a:moveTo>
                    <a:cubicBezTo>
                      <a:pt x="33" y="100"/>
                      <a:pt x="0" y="214"/>
                      <a:pt x="0" y="332"/>
                    </a:cubicBezTo>
                    <a:cubicBezTo>
                      <a:pt x="0" y="623"/>
                      <a:pt x="205" y="888"/>
                      <a:pt x="542" y="1090"/>
                    </a:cubicBezTo>
                    <a:cubicBezTo>
                      <a:pt x="462" y="777"/>
                      <a:pt x="411" y="467"/>
                      <a:pt x="402" y="174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6"/>
              <p:cNvSpPr/>
              <p:nvPr/>
            </p:nvSpPr>
            <p:spPr>
              <a:xfrm>
                <a:off x="1843500" y="2460050"/>
                <a:ext cx="100" cy="75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extrusionOk="0">
                    <a:moveTo>
                      <a:pt x="4" y="3"/>
                    </a:moveTo>
                    <a:lnTo>
                      <a:pt x="4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F3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6"/>
              <p:cNvSpPr/>
              <p:nvPr/>
            </p:nvSpPr>
            <p:spPr>
              <a:xfrm>
                <a:off x="1822600" y="2318275"/>
                <a:ext cx="87900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5656" extrusionOk="0">
                    <a:moveTo>
                      <a:pt x="2727" y="0"/>
                    </a:moveTo>
                    <a:cubicBezTo>
                      <a:pt x="2490" y="0"/>
                      <a:pt x="2228" y="75"/>
                      <a:pt x="1952" y="233"/>
                    </a:cubicBezTo>
                    <a:cubicBezTo>
                      <a:pt x="874" y="856"/>
                      <a:pt x="0" y="2526"/>
                      <a:pt x="0" y="3965"/>
                    </a:cubicBezTo>
                    <a:cubicBezTo>
                      <a:pt x="0" y="4687"/>
                      <a:pt x="220" y="5212"/>
                      <a:pt x="576" y="5478"/>
                    </a:cubicBezTo>
                    <a:lnTo>
                      <a:pt x="815" y="5655"/>
                    </a:lnTo>
                    <a:cubicBezTo>
                      <a:pt x="467" y="5386"/>
                      <a:pt x="250" y="4864"/>
                      <a:pt x="250" y="4150"/>
                    </a:cubicBezTo>
                    <a:cubicBezTo>
                      <a:pt x="250" y="2713"/>
                      <a:pt x="1124" y="1043"/>
                      <a:pt x="2204" y="420"/>
                    </a:cubicBezTo>
                    <a:cubicBezTo>
                      <a:pt x="2479" y="261"/>
                      <a:pt x="2741" y="186"/>
                      <a:pt x="2978" y="186"/>
                    </a:cubicBezTo>
                    <a:cubicBezTo>
                      <a:pt x="3177" y="186"/>
                      <a:pt x="3358" y="239"/>
                      <a:pt x="3515" y="339"/>
                    </a:cubicBezTo>
                    <a:lnTo>
                      <a:pt x="3404" y="260"/>
                    </a:lnTo>
                    <a:cubicBezTo>
                      <a:pt x="3346" y="207"/>
                      <a:pt x="3284" y="160"/>
                      <a:pt x="3216" y="122"/>
                    </a:cubicBezTo>
                    <a:lnTo>
                      <a:pt x="3214" y="122"/>
                    </a:lnTo>
                    <a:cubicBezTo>
                      <a:pt x="3069" y="42"/>
                      <a:pt x="2905" y="0"/>
                      <a:pt x="2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6"/>
              <p:cNvSpPr/>
              <p:nvPr/>
            </p:nvSpPr>
            <p:spPr>
              <a:xfrm>
                <a:off x="1828875" y="2322925"/>
                <a:ext cx="93050" cy="141875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5675" extrusionOk="0">
                    <a:moveTo>
                      <a:pt x="2729" y="0"/>
                    </a:moveTo>
                    <a:cubicBezTo>
                      <a:pt x="2492" y="0"/>
                      <a:pt x="2230" y="75"/>
                      <a:pt x="1955" y="234"/>
                    </a:cubicBezTo>
                    <a:cubicBezTo>
                      <a:pt x="875" y="857"/>
                      <a:pt x="1" y="2527"/>
                      <a:pt x="1" y="3964"/>
                    </a:cubicBezTo>
                    <a:cubicBezTo>
                      <a:pt x="1" y="4678"/>
                      <a:pt x="216" y="5200"/>
                      <a:pt x="566" y="5468"/>
                    </a:cubicBezTo>
                    <a:cubicBezTo>
                      <a:pt x="572" y="5474"/>
                      <a:pt x="579" y="5479"/>
                      <a:pt x="587" y="5486"/>
                    </a:cubicBezTo>
                    <a:lnTo>
                      <a:pt x="590" y="5488"/>
                    </a:lnTo>
                    <a:cubicBezTo>
                      <a:pt x="760" y="5610"/>
                      <a:pt x="959" y="5675"/>
                      <a:pt x="1179" y="5675"/>
                    </a:cubicBezTo>
                    <a:cubicBezTo>
                      <a:pt x="1209" y="5675"/>
                      <a:pt x="1239" y="5674"/>
                      <a:pt x="1269" y="5671"/>
                    </a:cubicBezTo>
                    <a:cubicBezTo>
                      <a:pt x="1140" y="5640"/>
                      <a:pt x="1021" y="5579"/>
                      <a:pt x="917" y="5496"/>
                    </a:cubicBezTo>
                    <a:cubicBezTo>
                      <a:pt x="453" y="5317"/>
                      <a:pt x="153" y="4766"/>
                      <a:pt x="153" y="3948"/>
                    </a:cubicBezTo>
                    <a:cubicBezTo>
                      <a:pt x="153" y="2590"/>
                      <a:pt x="978" y="1016"/>
                      <a:pt x="1996" y="428"/>
                    </a:cubicBezTo>
                    <a:cubicBezTo>
                      <a:pt x="2255" y="278"/>
                      <a:pt x="2502" y="207"/>
                      <a:pt x="2726" y="207"/>
                    </a:cubicBezTo>
                    <a:cubicBezTo>
                      <a:pt x="2949" y="207"/>
                      <a:pt x="3150" y="278"/>
                      <a:pt x="3317" y="411"/>
                    </a:cubicBezTo>
                    <a:cubicBezTo>
                      <a:pt x="3476" y="474"/>
                      <a:pt x="3615" y="579"/>
                      <a:pt x="3721" y="713"/>
                    </a:cubicBezTo>
                    <a:cubicBezTo>
                      <a:pt x="3612" y="463"/>
                      <a:pt x="3456" y="272"/>
                      <a:pt x="3266" y="153"/>
                    </a:cubicBezTo>
                    <a:cubicBezTo>
                      <a:pt x="3108" y="53"/>
                      <a:pt x="2927" y="0"/>
                      <a:pt x="2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6"/>
              <p:cNvSpPr/>
              <p:nvPr/>
            </p:nvSpPr>
            <p:spPr>
              <a:xfrm>
                <a:off x="1832700" y="2328100"/>
                <a:ext cx="79125" cy="132225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5289" extrusionOk="0">
                    <a:moveTo>
                      <a:pt x="2572" y="0"/>
                    </a:moveTo>
                    <a:cubicBezTo>
                      <a:pt x="2348" y="0"/>
                      <a:pt x="2102" y="71"/>
                      <a:pt x="1843" y="221"/>
                    </a:cubicBezTo>
                    <a:cubicBezTo>
                      <a:pt x="825" y="807"/>
                      <a:pt x="0" y="2383"/>
                      <a:pt x="0" y="3741"/>
                    </a:cubicBezTo>
                    <a:cubicBezTo>
                      <a:pt x="0" y="4559"/>
                      <a:pt x="302" y="5108"/>
                      <a:pt x="762" y="5289"/>
                    </a:cubicBezTo>
                    <a:cubicBezTo>
                      <a:pt x="441" y="5032"/>
                      <a:pt x="242" y="4544"/>
                      <a:pt x="242" y="3880"/>
                    </a:cubicBezTo>
                    <a:cubicBezTo>
                      <a:pt x="242" y="2522"/>
                      <a:pt x="1067" y="948"/>
                      <a:pt x="2083" y="360"/>
                    </a:cubicBezTo>
                    <a:cubicBezTo>
                      <a:pt x="2343" y="210"/>
                      <a:pt x="2590" y="139"/>
                      <a:pt x="2814" y="139"/>
                    </a:cubicBezTo>
                    <a:cubicBezTo>
                      <a:pt x="2938" y="139"/>
                      <a:pt x="3056" y="161"/>
                      <a:pt x="3164" y="203"/>
                    </a:cubicBezTo>
                    <a:cubicBezTo>
                      <a:pt x="2996" y="70"/>
                      <a:pt x="2796" y="0"/>
                      <a:pt x="25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6"/>
              <p:cNvSpPr/>
              <p:nvPr/>
            </p:nvSpPr>
            <p:spPr>
              <a:xfrm>
                <a:off x="1838700" y="2331575"/>
                <a:ext cx="85500" cy="133850"/>
              </a:xfrm>
              <a:custGeom>
                <a:avLst/>
                <a:gdLst/>
                <a:ahLst/>
                <a:cxnLst/>
                <a:rect l="l" t="t" r="r" b="b"/>
                <a:pathLst>
                  <a:path w="3420" h="5354" extrusionOk="0">
                    <a:moveTo>
                      <a:pt x="2573" y="0"/>
                    </a:moveTo>
                    <a:cubicBezTo>
                      <a:pt x="2349" y="0"/>
                      <a:pt x="2102" y="71"/>
                      <a:pt x="1843" y="221"/>
                    </a:cubicBezTo>
                    <a:cubicBezTo>
                      <a:pt x="825" y="809"/>
                      <a:pt x="0" y="2383"/>
                      <a:pt x="0" y="3741"/>
                    </a:cubicBezTo>
                    <a:cubicBezTo>
                      <a:pt x="0" y="4406"/>
                      <a:pt x="199" y="4893"/>
                      <a:pt x="522" y="5150"/>
                    </a:cubicBezTo>
                    <a:cubicBezTo>
                      <a:pt x="625" y="5233"/>
                      <a:pt x="744" y="5292"/>
                      <a:pt x="873" y="5325"/>
                    </a:cubicBezTo>
                    <a:cubicBezTo>
                      <a:pt x="953" y="5344"/>
                      <a:pt x="1034" y="5354"/>
                      <a:pt x="1116" y="5354"/>
                    </a:cubicBezTo>
                    <a:cubicBezTo>
                      <a:pt x="1164" y="5354"/>
                      <a:pt x="1212" y="5350"/>
                      <a:pt x="1260" y="5344"/>
                    </a:cubicBezTo>
                    <a:lnTo>
                      <a:pt x="775" y="5062"/>
                    </a:lnTo>
                    <a:cubicBezTo>
                      <a:pt x="754" y="5049"/>
                      <a:pt x="732" y="5041"/>
                      <a:pt x="712" y="5026"/>
                    </a:cubicBezTo>
                    <a:lnTo>
                      <a:pt x="706" y="5022"/>
                    </a:lnTo>
                    <a:lnTo>
                      <a:pt x="706" y="5019"/>
                    </a:lnTo>
                    <a:cubicBezTo>
                      <a:pt x="401" y="4779"/>
                      <a:pt x="212" y="4320"/>
                      <a:pt x="212" y="3693"/>
                    </a:cubicBezTo>
                    <a:cubicBezTo>
                      <a:pt x="212" y="2418"/>
                      <a:pt x="987" y="936"/>
                      <a:pt x="1944" y="383"/>
                    </a:cubicBezTo>
                    <a:cubicBezTo>
                      <a:pt x="2185" y="244"/>
                      <a:pt x="2414" y="179"/>
                      <a:pt x="2622" y="179"/>
                    </a:cubicBezTo>
                    <a:cubicBezTo>
                      <a:pt x="2812" y="179"/>
                      <a:pt x="2984" y="233"/>
                      <a:pt x="3131" y="334"/>
                    </a:cubicBezTo>
                    <a:lnTo>
                      <a:pt x="3133" y="330"/>
                    </a:lnTo>
                    <a:lnTo>
                      <a:pt x="3419" y="496"/>
                    </a:lnTo>
                    <a:cubicBezTo>
                      <a:pt x="3391" y="451"/>
                      <a:pt x="3361" y="408"/>
                      <a:pt x="3328" y="367"/>
                    </a:cubicBezTo>
                    <a:cubicBezTo>
                      <a:pt x="3222" y="233"/>
                      <a:pt x="3082" y="128"/>
                      <a:pt x="2923" y="64"/>
                    </a:cubicBezTo>
                    <a:cubicBezTo>
                      <a:pt x="2815" y="22"/>
                      <a:pt x="2698" y="0"/>
                      <a:pt x="25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6"/>
              <p:cNvSpPr/>
              <p:nvPr/>
            </p:nvSpPr>
            <p:spPr>
              <a:xfrm>
                <a:off x="1844000" y="2336050"/>
                <a:ext cx="124950" cy="1561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6245" extrusionOk="0">
                    <a:moveTo>
                      <a:pt x="2412" y="0"/>
                    </a:moveTo>
                    <a:cubicBezTo>
                      <a:pt x="2204" y="0"/>
                      <a:pt x="1974" y="65"/>
                      <a:pt x="1732" y="204"/>
                    </a:cubicBezTo>
                    <a:cubicBezTo>
                      <a:pt x="775" y="757"/>
                      <a:pt x="0" y="2239"/>
                      <a:pt x="0" y="3514"/>
                    </a:cubicBezTo>
                    <a:cubicBezTo>
                      <a:pt x="0" y="4141"/>
                      <a:pt x="189" y="4600"/>
                      <a:pt x="495" y="4840"/>
                    </a:cubicBezTo>
                    <a:lnTo>
                      <a:pt x="494" y="4843"/>
                    </a:lnTo>
                    <a:lnTo>
                      <a:pt x="500" y="4847"/>
                    </a:lnTo>
                    <a:cubicBezTo>
                      <a:pt x="520" y="4862"/>
                      <a:pt x="542" y="4870"/>
                      <a:pt x="563" y="4883"/>
                    </a:cubicBezTo>
                    <a:lnTo>
                      <a:pt x="1050" y="5165"/>
                    </a:lnTo>
                    <a:lnTo>
                      <a:pt x="2916" y="6244"/>
                    </a:lnTo>
                    <a:lnTo>
                      <a:pt x="2916" y="2703"/>
                    </a:lnTo>
                    <a:lnTo>
                      <a:pt x="4997" y="1357"/>
                    </a:lnTo>
                    <a:lnTo>
                      <a:pt x="3207" y="317"/>
                    </a:lnTo>
                    <a:lnTo>
                      <a:pt x="2923" y="151"/>
                    </a:lnTo>
                    <a:lnTo>
                      <a:pt x="2921" y="155"/>
                    </a:lnTo>
                    <a:cubicBezTo>
                      <a:pt x="2773" y="54"/>
                      <a:pt x="2601" y="0"/>
                      <a:pt x="24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6"/>
              <p:cNvSpPr/>
              <p:nvPr/>
            </p:nvSpPr>
            <p:spPr>
              <a:xfrm>
                <a:off x="1921675" y="2271150"/>
                <a:ext cx="42675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971" extrusionOk="0">
                    <a:moveTo>
                      <a:pt x="869" y="1"/>
                    </a:moveTo>
                    <a:cubicBezTo>
                      <a:pt x="340" y="1"/>
                      <a:pt x="122" y="426"/>
                      <a:pt x="84" y="721"/>
                    </a:cubicBezTo>
                    <a:cubicBezTo>
                      <a:pt x="1" y="1368"/>
                      <a:pt x="453" y="1714"/>
                      <a:pt x="890" y="1971"/>
                    </a:cubicBezTo>
                    <a:cubicBezTo>
                      <a:pt x="781" y="1885"/>
                      <a:pt x="713" y="1722"/>
                      <a:pt x="713" y="1499"/>
                    </a:cubicBezTo>
                    <a:cubicBezTo>
                      <a:pt x="713" y="1042"/>
                      <a:pt x="989" y="510"/>
                      <a:pt x="1334" y="313"/>
                    </a:cubicBezTo>
                    <a:cubicBezTo>
                      <a:pt x="1420" y="263"/>
                      <a:pt x="1502" y="239"/>
                      <a:pt x="1577" y="239"/>
                    </a:cubicBezTo>
                    <a:cubicBezTo>
                      <a:pt x="1623" y="239"/>
                      <a:pt x="1667" y="248"/>
                      <a:pt x="1706" y="265"/>
                    </a:cubicBezTo>
                    <a:cubicBezTo>
                      <a:pt x="1366" y="75"/>
                      <a:pt x="1091" y="1"/>
                      <a:pt x="8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6"/>
              <p:cNvSpPr/>
              <p:nvPr/>
            </p:nvSpPr>
            <p:spPr>
              <a:xfrm>
                <a:off x="1970700" y="2270325"/>
                <a:ext cx="175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fill="none" extrusionOk="0">
                    <a:moveTo>
                      <a:pt x="0" y="0"/>
                    </a:moveTo>
                    <a:lnTo>
                      <a:pt x="7" y="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6"/>
              <p:cNvSpPr/>
              <p:nvPr/>
            </p:nvSpPr>
            <p:spPr>
              <a:xfrm>
                <a:off x="1939475" y="2277125"/>
                <a:ext cx="80700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2499" extrusionOk="0">
                    <a:moveTo>
                      <a:pt x="865" y="0"/>
                    </a:moveTo>
                    <a:cubicBezTo>
                      <a:pt x="790" y="0"/>
                      <a:pt x="708" y="24"/>
                      <a:pt x="622" y="74"/>
                    </a:cubicBezTo>
                    <a:cubicBezTo>
                      <a:pt x="279" y="271"/>
                      <a:pt x="1" y="803"/>
                      <a:pt x="1" y="1260"/>
                    </a:cubicBezTo>
                    <a:cubicBezTo>
                      <a:pt x="1" y="1483"/>
                      <a:pt x="69" y="1646"/>
                      <a:pt x="176" y="1732"/>
                    </a:cubicBezTo>
                    <a:cubicBezTo>
                      <a:pt x="183" y="1737"/>
                      <a:pt x="188" y="1740"/>
                      <a:pt x="195" y="1743"/>
                    </a:cubicBezTo>
                    <a:cubicBezTo>
                      <a:pt x="203" y="1748"/>
                      <a:pt x="211" y="1755"/>
                      <a:pt x="221" y="1760"/>
                    </a:cubicBezTo>
                    <a:lnTo>
                      <a:pt x="1501" y="2498"/>
                    </a:lnTo>
                    <a:lnTo>
                      <a:pt x="1501" y="2308"/>
                    </a:lnTo>
                    <a:lnTo>
                      <a:pt x="3228" y="1311"/>
                    </a:lnTo>
                    <a:lnTo>
                      <a:pt x="1061" y="66"/>
                    </a:lnTo>
                    <a:lnTo>
                      <a:pt x="1054" y="61"/>
                    </a:lnTo>
                    <a:cubicBezTo>
                      <a:pt x="1036" y="48"/>
                      <a:pt x="1014" y="36"/>
                      <a:pt x="994" y="26"/>
                    </a:cubicBezTo>
                    <a:cubicBezTo>
                      <a:pt x="955" y="9"/>
                      <a:pt x="911" y="0"/>
                      <a:pt x="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6"/>
              <p:cNvSpPr/>
              <p:nvPr/>
            </p:nvSpPr>
            <p:spPr>
              <a:xfrm>
                <a:off x="1977000" y="2334800"/>
                <a:ext cx="24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19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0" y="1196"/>
                    </a:lnTo>
                    <a:lnTo>
                      <a:pt x="977" y="5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6"/>
              <p:cNvSpPr/>
              <p:nvPr/>
            </p:nvSpPr>
            <p:spPr>
              <a:xfrm>
                <a:off x="2002450" y="2375325"/>
                <a:ext cx="214800" cy="320325"/>
              </a:xfrm>
              <a:custGeom>
                <a:avLst/>
                <a:gdLst/>
                <a:ahLst/>
                <a:cxnLst/>
                <a:rect l="l" t="t" r="r" b="b"/>
                <a:pathLst>
                  <a:path w="8592" h="12813" extrusionOk="0">
                    <a:moveTo>
                      <a:pt x="3172" y="1870"/>
                    </a:moveTo>
                    <a:cubicBezTo>
                      <a:pt x="3271" y="1870"/>
                      <a:pt x="3381" y="1901"/>
                      <a:pt x="3495" y="1968"/>
                    </a:cubicBezTo>
                    <a:lnTo>
                      <a:pt x="7408" y="4226"/>
                    </a:lnTo>
                    <a:cubicBezTo>
                      <a:pt x="7860" y="4488"/>
                      <a:pt x="8231" y="5196"/>
                      <a:pt x="8231" y="5799"/>
                    </a:cubicBezTo>
                    <a:lnTo>
                      <a:pt x="8231" y="9400"/>
                    </a:lnTo>
                    <a:cubicBezTo>
                      <a:pt x="8231" y="9745"/>
                      <a:pt x="8110" y="9985"/>
                      <a:pt x="7921" y="10077"/>
                    </a:cubicBezTo>
                    <a:lnTo>
                      <a:pt x="7751" y="10195"/>
                    </a:lnTo>
                    <a:cubicBezTo>
                      <a:pt x="7677" y="10251"/>
                      <a:pt x="7589" y="10282"/>
                      <a:pt x="7491" y="10282"/>
                    </a:cubicBezTo>
                    <a:cubicBezTo>
                      <a:pt x="7391" y="10282"/>
                      <a:pt x="7282" y="10250"/>
                      <a:pt x="7166" y="10183"/>
                    </a:cubicBezTo>
                    <a:lnTo>
                      <a:pt x="3255" y="7925"/>
                    </a:lnTo>
                    <a:cubicBezTo>
                      <a:pt x="2803" y="7665"/>
                      <a:pt x="2432" y="6956"/>
                      <a:pt x="2432" y="6352"/>
                    </a:cubicBezTo>
                    <a:lnTo>
                      <a:pt x="2432" y="2751"/>
                    </a:lnTo>
                    <a:cubicBezTo>
                      <a:pt x="2432" y="2426"/>
                      <a:pt x="2540" y="2195"/>
                      <a:pt x="2711" y="2092"/>
                    </a:cubicBezTo>
                    <a:lnTo>
                      <a:pt x="2921" y="1951"/>
                    </a:lnTo>
                    <a:cubicBezTo>
                      <a:pt x="2993" y="1898"/>
                      <a:pt x="3078" y="1870"/>
                      <a:pt x="3172" y="1870"/>
                    </a:cubicBezTo>
                    <a:close/>
                    <a:moveTo>
                      <a:pt x="662" y="1"/>
                    </a:moveTo>
                    <a:cubicBezTo>
                      <a:pt x="567" y="1"/>
                      <a:pt x="474" y="25"/>
                      <a:pt x="393" y="72"/>
                    </a:cubicBezTo>
                    <a:cubicBezTo>
                      <a:pt x="143" y="218"/>
                      <a:pt x="0" y="564"/>
                      <a:pt x="0" y="1024"/>
                    </a:cubicBezTo>
                    <a:lnTo>
                      <a:pt x="0" y="6748"/>
                    </a:lnTo>
                    <a:cubicBezTo>
                      <a:pt x="0" y="7655"/>
                      <a:pt x="571" y="8753"/>
                      <a:pt x="1247" y="9142"/>
                    </a:cubicBezTo>
                    <a:lnTo>
                      <a:pt x="4600" y="11079"/>
                    </a:lnTo>
                    <a:cubicBezTo>
                      <a:pt x="4608" y="11053"/>
                      <a:pt x="4618" y="11028"/>
                      <a:pt x="4628" y="11003"/>
                    </a:cubicBezTo>
                    <a:cubicBezTo>
                      <a:pt x="4842" y="10451"/>
                      <a:pt x="5138" y="10226"/>
                      <a:pt x="5454" y="10226"/>
                    </a:cubicBezTo>
                    <a:cubicBezTo>
                      <a:pt x="5870" y="10226"/>
                      <a:pt x="6322" y="10616"/>
                      <a:pt x="6674" y="11163"/>
                    </a:cubicBezTo>
                    <a:cubicBezTo>
                      <a:pt x="7042" y="11735"/>
                      <a:pt x="7269" y="12314"/>
                      <a:pt x="7393" y="12692"/>
                    </a:cubicBezTo>
                    <a:lnTo>
                      <a:pt x="7462" y="12731"/>
                    </a:lnTo>
                    <a:cubicBezTo>
                      <a:pt x="7517" y="12763"/>
                      <a:pt x="7572" y="12789"/>
                      <a:pt x="7630" y="12812"/>
                    </a:cubicBezTo>
                    <a:cubicBezTo>
                      <a:pt x="7737" y="12574"/>
                      <a:pt x="7868" y="12347"/>
                      <a:pt x="8020" y="12135"/>
                    </a:cubicBezTo>
                    <a:cubicBezTo>
                      <a:pt x="8162" y="11940"/>
                      <a:pt x="8286" y="11848"/>
                      <a:pt x="8374" y="11848"/>
                    </a:cubicBezTo>
                    <a:cubicBezTo>
                      <a:pt x="8522" y="11848"/>
                      <a:pt x="8568" y="12107"/>
                      <a:pt x="8423" y="12569"/>
                    </a:cubicBezTo>
                    <a:cubicBezTo>
                      <a:pt x="8421" y="12569"/>
                      <a:pt x="8421" y="12569"/>
                      <a:pt x="8423" y="12571"/>
                    </a:cubicBezTo>
                    <a:cubicBezTo>
                      <a:pt x="8532" y="12392"/>
                      <a:pt x="8592" y="12144"/>
                      <a:pt x="8592" y="11846"/>
                    </a:cubicBezTo>
                    <a:lnTo>
                      <a:pt x="8590" y="6124"/>
                    </a:lnTo>
                    <a:cubicBezTo>
                      <a:pt x="8590" y="5216"/>
                      <a:pt x="8019" y="4118"/>
                      <a:pt x="7342" y="3728"/>
                    </a:cubicBezTo>
                    <a:lnTo>
                      <a:pt x="1126" y="140"/>
                    </a:lnTo>
                    <a:cubicBezTo>
                      <a:pt x="966" y="47"/>
                      <a:pt x="812" y="1"/>
                      <a:pt x="671" y="1"/>
                    </a:cubicBezTo>
                    <a:cubicBezTo>
                      <a:pt x="668" y="1"/>
                      <a:pt x="665" y="1"/>
                      <a:pt x="6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6"/>
              <p:cNvSpPr/>
              <p:nvPr/>
            </p:nvSpPr>
            <p:spPr>
              <a:xfrm>
                <a:off x="2189650" y="2700675"/>
                <a:ext cx="1275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51" h="9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" y="63"/>
                      <a:pt x="26" y="98"/>
                      <a:pt x="26" y="98"/>
                    </a:cubicBezTo>
                    <a:cubicBezTo>
                      <a:pt x="26" y="98"/>
                      <a:pt x="34" y="70"/>
                      <a:pt x="51" y="20"/>
                    </a:cubicBezTo>
                    <a:cubicBezTo>
                      <a:pt x="34" y="14"/>
                      <a:pt x="18" y="9"/>
                      <a:pt x="1" y="0"/>
                    </a:cubicBezTo>
                    <a:close/>
                  </a:path>
                </a:pathLst>
              </a:custGeom>
              <a:solidFill>
                <a:srgbClr val="6B5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6"/>
              <p:cNvSpPr/>
              <p:nvPr/>
            </p:nvSpPr>
            <p:spPr>
              <a:xfrm>
                <a:off x="1916875" y="2296525"/>
                <a:ext cx="315125" cy="440475"/>
              </a:xfrm>
              <a:custGeom>
                <a:avLst/>
                <a:gdLst/>
                <a:ahLst/>
                <a:cxnLst/>
                <a:rect l="l" t="t" r="r" b="b"/>
                <a:pathLst>
                  <a:path w="12605" h="17619" extrusionOk="0">
                    <a:moveTo>
                      <a:pt x="839" y="5166"/>
                    </a:moveTo>
                    <a:lnTo>
                      <a:pt x="2574" y="6168"/>
                    </a:lnTo>
                    <a:lnTo>
                      <a:pt x="2574" y="11391"/>
                    </a:lnTo>
                    <a:lnTo>
                      <a:pt x="2330" y="11549"/>
                    </a:lnTo>
                    <a:lnTo>
                      <a:pt x="595" y="10545"/>
                    </a:lnTo>
                    <a:lnTo>
                      <a:pt x="595" y="5323"/>
                    </a:lnTo>
                    <a:lnTo>
                      <a:pt x="839" y="5166"/>
                    </a:lnTo>
                    <a:close/>
                    <a:moveTo>
                      <a:pt x="5062" y="0"/>
                    </a:moveTo>
                    <a:lnTo>
                      <a:pt x="4130" y="538"/>
                    </a:lnTo>
                    <a:lnTo>
                      <a:pt x="2405" y="1534"/>
                    </a:lnTo>
                    <a:lnTo>
                      <a:pt x="3380" y="2098"/>
                    </a:lnTo>
                    <a:lnTo>
                      <a:pt x="2405" y="2729"/>
                    </a:lnTo>
                    <a:lnTo>
                      <a:pt x="2080" y="2939"/>
                    </a:lnTo>
                    <a:lnTo>
                      <a:pt x="1" y="4287"/>
                    </a:lnTo>
                    <a:lnTo>
                      <a:pt x="1" y="10540"/>
                    </a:lnTo>
                    <a:lnTo>
                      <a:pt x="7614" y="14817"/>
                    </a:lnTo>
                    <a:lnTo>
                      <a:pt x="7923" y="14991"/>
                    </a:lnTo>
                    <a:cubicBezTo>
                      <a:pt x="7917" y="14817"/>
                      <a:pt x="7930" y="14643"/>
                      <a:pt x="7960" y="14473"/>
                    </a:cubicBezTo>
                    <a:lnTo>
                      <a:pt x="4549" y="12504"/>
                    </a:lnTo>
                    <a:cubicBezTo>
                      <a:pt x="3794" y="12069"/>
                      <a:pt x="3180" y="10900"/>
                      <a:pt x="3180" y="9900"/>
                    </a:cubicBezTo>
                    <a:lnTo>
                      <a:pt x="3180" y="4176"/>
                    </a:lnTo>
                    <a:cubicBezTo>
                      <a:pt x="3180" y="3628"/>
                      <a:pt x="3367" y="3204"/>
                      <a:pt x="3695" y="3017"/>
                    </a:cubicBezTo>
                    <a:cubicBezTo>
                      <a:pt x="3816" y="2947"/>
                      <a:pt x="3950" y="2912"/>
                      <a:pt x="4092" y="2912"/>
                    </a:cubicBezTo>
                    <a:cubicBezTo>
                      <a:pt x="4275" y="2912"/>
                      <a:pt x="4471" y="2970"/>
                      <a:pt x="4668" y="3083"/>
                    </a:cubicBezTo>
                    <a:lnTo>
                      <a:pt x="10884" y="6671"/>
                    </a:lnTo>
                    <a:cubicBezTo>
                      <a:pt x="11639" y="7107"/>
                      <a:pt x="12253" y="8275"/>
                      <a:pt x="12253" y="9276"/>
                    </a:cubicBezTo>
                    <a:lnTo>
                      <a:pt x="12253" y="14998"/>
                    </a:lnTo>
                    <a:cubicBezTo>
                      <a:pt x="12253" y="15536"/>
                      <a:pt x="12073" y="15951"/>
                      <a:pt x="11758" y="16145"/>
                    </a:cubicBezTo>
                    <a:cubicBezTo>
                      <a:pt x="11722" y="16418"/>
                      <a:pt x="11697" y="16754"/>
                      <a:pt x="11680" y="17099"/>
                    </a:cubicBezTo>
                    <a:lnTo>
                      <a:pt x="12604" y="17619"/>
                    </a:lnTo>
                    <a:lnTo>
                      <a:pt x="12604" y="7279"/>
                    </a:lnTo>
                    <a:lnTo>
                      <a:pt x="3398" y="2085"/>
                    </a:lnTo>
                    <a:lnTo>
                      <a:pt x="6021" y="553"/>
                    </a:lnTo>
                    <a:lnTo>
                      <a:pt x="506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6"/>
              <p:cNvSpPr/>
              <p:nvPr/>
            </p:nvSpPr>
            <p:spPr>
              <a:xfrm>
                <a:off x="2231975" y="2418000"/>
                <a:ext cx="104725" cy="319450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12778" extrusionOk="0">
                    <a:moveTo>
                      <a:pt x="4189" y="1"/>
                    </a:moveTo>
                    <a:lnTo>
                      <a:pt x="0" y="2420"/>
                    </a:lnTo>
                    <a:lnTo>
                      <a:pt x="0" y="12760"/>
                    </a:lnTo>
                    <a:lnTo>
                      <a:pt x="0" y="12778"/>
                    </a:lnTo>
                    <a:lnTo>
                      <a:pt x="3576" y="10711"/>
                    </a:lnTo>
                    <a:cubicBezTo>
                      <a:pt x="3558" y="10640"/>
                      <a:pt x="3538" y="10576"/>
                      <a:pt x="3518" y="10516"/>
                    </a:cubicBezTo>
                    <a:lnTo>
                      <a:pt x="955" y="11996"/>
                    </a:lnTo>
                    <a:lnTo>
                      <a:pt x="533" y="11725"/>
                    </a:lnTo>
                    <a:lnTo>
                      <a:pt x="533" y="2698"/>
                    </a:lnTo>
                    <a:lnTo>
                      <a:pt x="3535" y="966"/>
                    </a:lnTo>
                    <a:lnTo>
                      <a:pt x="3956" y="1238"/>
                    </a:lnTo>
                    <a:lnTo>
                      <a:pt x="3956" y="10263"/>
                    </a:lnTo>
                    <a:lnTo>
                      <a:pt x="3742" y="10385"/>
                    </a:lnTo>
                    <a:cubicBezTo>
                      <a:pt x="3763" y="10448"/>
                      <a:pt x="3782" y="10513"/>
                      <a:pt x="3802" y="10582"/>
                    </a:cubicBezTo>
                    <a:lnTo>
                      <a:pt x="4189" y="10359"/>
                    </a:lnTo>
                    <a:lnTo>
                      <a:pt x="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6"/>
              <p:cNvSpPr/>
              <p:nvPr/>
            </p:nvSpPr>
            <p:spPr>
              <a:xfrm>
                <a:off x="2245325" y="2442150"/>
                <a:ext cx="8555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2004" extrusionOk="0">
                    <a:moveTo>
                      <a:pt x="3001" y="0"/>
                    </a:moveTo>
                    <a:lnTo>
                      <a:pt x="1" y="1732"/>
                    </a:lnTo>
                    <a:lnTo>
                      <a:pt x="421" y="2003"/>
                    </a:lnTo>
                    <a:lnTo>
                      <a:pt x="3422" y="272"/>
                    </a:lnTo>
                    <a:lnTo>
                      <a:pt x="30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6"/>
              <p:cNvSpPr/>
              <p:nvPr/>
            </p:nvSpPr>
            <p:spPr>
              <a:xfrm>
                <a:off x="2255850" y="2448925"/>
                <a:ext cx="83025" cy="453650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18146" extrusionOk="0">
                    <a:moveTo>
                      <a:pt x="2751" y="6110"/>
                    </a:moveTo>
                    <a:lnTo>
                      <a:pt x="2751" y="8912"/>
                    </a:lnTo>
                    <a:lnTo>
                      <a:pt x="2712" y="8935"/>
                    </a:lnTo>
                    <a:cubicBezTo>
                      <a:pt x="2686" y="8863"/>
                      <a:pt x="2659" y="8802"/>
                      <a:pt x="2636" y="8751"/>
                    </a:cubicBezTo>
                    <a:cubicBezTo>
                      <a:pt x="2598" y="8663"/>
                      <a:pt x="2567" y="8602"/>
                      <a:pt x="2549" y="8567"/>
                    </a:cubicBezTo>
                    <a:cubicBezTo>
                      <a:pt x="2538" y="8535"/>
                      <a:pt x="2517" y="8517"/>
                      <a:pt x="2490" y="8517"/>
                    </a:cubicBezTo>
                    <a:cubicBezTo>
                      <a:pt x="2478" y="8517"/>
                      <a:pt x="2464" y="8521"/>
                      <a:pt x="2449" y="8529"/>
                    </a:cubicBezTo>
                    <a:cubicBezTo>
                      <a:pt x="2393" y="8562"/>
                      <a:pt x="2347" y="8652"/>
                      <a:pt x="2347" y="8728"/>
                    </a:cubicBezTo>
                    <a:cubicBezTo>
                      <a:pt x="2345" y="8754"/>
                      <a:pt x="2353" y="8781"/>
                      <a:pt x="2370" y="8801"/>
                    </a:cubicBezTo>
                    <a:cubicBezTo>
                      <a:pt x="2380" y="8819"/>
                      <a:pt x="2413" y="8882"/>
                      <a:pt x="2456" y="8986"/>
                    </a:cubicBezTo>
                    <a:cubicBezTo>
                      <a:pt x="2466" y="9011"/>
                      <a:pt x="2477" y="9036"/>
                      <a:pt x="2487" y="9064"/>
                    </a:cubicBezTo>
                    <a:lnTo>
                      <a:pt x="399" y="10269"/>
                    </a:lnTo>
                    <a:lnTo>
                      <a:pt x="399" y="7466"/>
                    </a:lnTo>
                    <a:lnTo>
                      <a:pt x="2751" y="6110"/>
                    </a:lnTo>
                    <a:close/>
                    <a:moveTo>
                      <a:pt x="3001" y="1"/>
                    </a:moveTo>
                    <a:lnTo>
                      <a:pt x="0" y="1732"/>
                    </a:lnTo>
                    <a:lnTo>
                      <a:pt x="0" y="10759"/>
                    </a:lnTo>
                    <a:lnTo>
                      <a:pt x="2565" y="9279"/>
                    </a:lnTo>
                    <a:cubicBezTo>
                      <a:pt x="2583" y="9339"/>
                      <a:pt x="2603" y="9403"/>
                      <a:pt x="2623" y="9474"/>
                    </a:cubicBezTo>
                    <a:cubicBezTo>
                      <a:pt x="2878" y="10415"/>
                      <a:pt x="3052" y="12273"/>
                      <a:pt x="1625" y="14648"/>
                    </a:cubicBezTo>
                    <a:cubicBezTo>
                      <a:pt x="1158" y="15423"/>
                      <a:pt x="653" y="16518"/>
                      <a:pt x="241" y="17773"/>
                    </a:cubicBezTo>
                    <a:cubicBezTo>
                      <a:pt x="295" y="17904"/>
                      <a:pt x="346" y="18029"/>
                      <a:pt x="394" y="18145"/>
                    </a:cubicBezTo>
                    <a:cubicBezTo>
                      <a:pt x="815" y="16793"/>
                      <a:pt x="1355" y="15605"/>
                      <a:pt x="1848" y="14784"/>
                    </a:cubicBezTo>
                    <a:cubicBezTo>
                      <a:pt x="3320" y="12337"/>
                      <a:pt x="3136" y="10382"/>
                      <a:pt x="2848" y="9345"/>
                    </a:cubicBezTo>
                    <a:cubicBezTo>
                      <a:pt x="2828" y="9276"/>
                      <a:pt x="2808" y="9210"/>
                      <a:pt x="2789" y="9148"/>
                    </a:cubicBezTo>
                    <a:lnTo>
                      <a:pt x="3001" y="9026"/>
                    </a:lnTo>
                    <a:lnTo>
                      <a:pt x="30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6"/>
              <p:cNvSpPr/>
              <p:nvPr/>
            </p:nvSpPr>
            <p:spPr>
              <a:xfrm>
                <a:off x="2265825" y="2601675"/>
                <a:ext cx="588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4160" extrusionOk="0">
                    <a:moveTo>
                      <a:pt x="1967" y="1068"/>
                    </a:moveTo>
                    <a:lnTo>
                      <a:pt x="2176" y="1164"/>
                    </a:lnTo>
                    <a:cubicBezTo>
                      <a:pt x="2244" y="1184"/>
                      <a:pt x="2287" y="1260"/>
                      <a:pt x="2287" y="1374"/>
                    </a:cubicBezTo>
                    <a:cubicBezTo>
                      <a:pt x="2287" y="1555"/>
                      <a:pt x="2176" y="1767"/>
                      <a:pt x="2040" y="1846"/>
                    </a:cubicBezTo>
                    <a:cubicBezTo>
                      <a:pt x="2005" y="1866"/>
                      <a:pt x="1973" y="1875"/>
                      <a:pt x="1943" y="1875"/>
                    </a:cubicBezTo>
                    <a:cubicBezTo>
                      <a:pt x="1918" y="1875"/>
                      <a:pt x="1895" y="1868"/>
                      <a:pt x="1875" y="1856"/>
                    </a:cubicBezTo>
                    <a:lnTo>
                      <a:pt x="1699" y="1773"/>
                    </a:lnTo>
                    <a:lnTo>
                      <a:pt x="1967" y="1068"/>
                    </a:lnTo>
                    <a:close/>
                    <a:moveTo>
                      <a:pt x="1251" y="1500"/>
                    </a:moveTo>
                    <a:lnTo>
                      <a:pt x="1461" y="1596"/>
                    </a:lnTo>
                    <a:cubicBezTo>
                      <a:pt x="1527" y="1618"/>
                      <a:pt x="1570" y="1694"/>
                      <a:pt x="1570" y="1808"/>
                    </a:cubicBezTo>
                    <a:cubicBezTo>
                      <a:pt x="1570" y="1989"/>
                      <a:pt x="1459" y="2200"/>
                      <a:pt x="1323" y="2278"/>
                    </a:cubicBezTo>
                    <a:cubicBezTo>
                      <a:pt x="1289" y="2298"/>
                      <a:pt x="1255" y="2308"/>
                      <a:pt x="1225" y="2308"/>
                    </a:cubicBezTo>
                    <a:cubicBezTo>
                      <a:pt x="1200" y="2308"/>
                      <a:pt x="1178" y="2302"/>
                      <a:pt x="1158" y="2290"/>
                    </a:cubicBezTo>
                    <a:lnTo>
                      <a:pt x="982" y="2207"/>
                    </a:lnTo>
                    <a:lnTo>
                      <a:pt x="1251" y="1500"/>
                    </a:lnTo>
                    <a:close/>
                    <a:moveTo>
                      <a:pt x="1251" y="2543"/>
                    </a:moveTo>
                    <a:lnTo>
                      <a:pt x="1459" y="2639"/>
                    </a:lnTo>
                    <a:cubicBezTo>
                      <a:pt x="1527" y="2661"/>
                      <a:pt x="1570" y="2735"/>
                      <a:pt x="1570" y="2850"/>
                    </a:cubicBezTo>
                    <a:cubicBezTo>
                      <a:pt x="1572" y="3032"/>
                      <a:pt x="1459" y="3242"/>
                      <a:pt x="1323" y="3321"/>
                    </a:cubicBezTo>
                    <a:cubicBezTo>
                      <a:pt x="1289" y="3342"/>
                      <a:pt x="1255" y="3351"/>
                      <a:pt x="1225" y="3351"/>
                    </a:cubicBezTo>
                    <a:cubicBezTo>
                      <a:pt x="1200" y="3351"/>
                      <a:pt x="1178" y="3345"/>
                      <a:pt x="1158" y="3333"/>
                    </a:cubicBezTo>
                    <a:lnTo>
                      <a:pt x="982" y="3250"/>
                    </a:lnTo>
                    <a:lnTo>
                      <a:pt x="1251" y="2543"/>
                    </a:lnTo>
                    <a:close/>
                    <a:moveTo>
                      <a:pt x="2352" y="0"/>
                    </a:moveTo>
                    <a:lnTo>
                      <a:pt x="0" y="1356"/>
                    </a:lnTo>
                    <a:lnTo>
                      <a:pt x="0" y="4159"/>
                    </a:lnTo>
                    <a:lnTo>
                      <a:pt x="2088" y="2954"/>
                    </a:lnTo>
                    <a:cubicBezTo>
                      <a:pt x="2078" y="2926"/>
                      <a:pt x="2068" y="2901"/>
                      <a:pt x="2057" y="2876"/>
                    </a:cubicBezTo>
                    <a:cubicBezTo>
                      <a:pt x="2052" y="2881"/>
                      <a:pt x="2045" y="2884"/>
                      <a:pt x="2040" y="2888"/>
                    </a:cubicBezTo>
                    <a:cubicBezTo>
                      <a:pt x="2005" y="2907"/>
                      <a:pt x="1972" y="2917"/>
                      <a:pt x="1943" y="2917"/>
                    </a:cubicBezTo>
                    <a:cubicBezTo>
                      <a:pt x="1918" y="2917"/>
                      <a:pt x="1895" y="2910"/>
                      <a:pt x="1875" y="2898"/>
                    </a:cubicBezTo>
                    <a:lnTo>
                      <a:pt x="1699" y="2815"/>
                    </a:lnTo>
                    <a:lnTo>
                      <a:pt x="1967" y="2109"/>
                    </a:lnTo>
                    <a:lnTo>
                      <a:pt x="2176" y="2205"/>
                    </a:lnTo>
                    <a:cubicBezTo>
                      <a:pt x="2242" y="2227"/>
                      <a:pt x="2287" y="2301"/>
                      <a:pt x="2287" y="2416"/>
                    </a:cubicBezTo>
                    <a:cubicBezTo>
                      <a:pt x="2285" y="2494"/>
                      <a:pt x="2269" y="2570"/>
                      <a:pt x="2237" y="2641"/>
                    </a:cubicBezTo>
                    <a:cubicBezTo>
                      <a:pt x="2260" y="2694"/>
                      <a:pt x="2285" y="2755"/>
                      <a:pt x="2313" y="2825"/>
                    </a:cubicBezTo>
                    <a:lnTo>
                      <a:pt x="2352" y="2803"/>
                    </a:lnTo>
                    <a:lnTo>
                      <a:pt x="23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6"/>
              <p:cNvSpPr/>
              <p:nvPr/>
            </p:nvSpPr>
            <p:spPr>
              <a:xfrm>
                <a:off x="2117150" y="2314450"/>
                <a:ext cx="83300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2165" extrusionOk="0">
                    <a:moveTo>
                      <a:pt x="119" y="0"/>
                    </a:moveTo>
                    <a:lnTo>
                      <a:pt x="0" y="303"/>
                    </a:lnTo>
                    <a:lnTo>
                      <a:pt x="3331" y="2164"/>
                    </a:lnTo>
                    <a:lnTo>
                      <a:pt x="3161" y="1755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6"/>
              <p:cNvSpPr/>
              <p:nvPr/>
            </p:nvSpPr>
            <p:spPr>
              <a:xfrm>
                <a:off x="2001825" y="2299550"/>
                <a:ext cx="334875" cy="178950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7158" extrusionOk="0">
                    <a:moveTo>
                      <a:pt x="3361" y="0"/>
                    </a:moveTo>
                    <a:lnTo>
                      <a:pt x="2623" y="431"/>
                    </a:lnTo>
                    <a:lnTo>
                      <a:pt x="0" y="1964"/>
                    </a:lnTo>
                    <a:lnTo>
                      <a:pt x="9206" y="7158"/>
                    </a:lnTo>
                    <a:lnTo>
                      <a:pt x="13395" y="4739"/>
                    </a:lnTo>
                    <a:lnTo>
                      <a:pt x="9895" y="2797"/>
                    </a:lnTo>
                    <a:lnTo>
                      <a:pt x="10544" y="4212"/>
                    </a:lnTo>
                    <a:lnTo>
                      <a:pt x="11920" y="4981"/>
                    </a:lnTo>
                    <a:lnTo>
                      <a:pt x="9660" y="6284"/>
                    </a:lnTo>
                    <a:lnTo>
                      <a:pt x="1477" y="1666"/>
                    </a:lnTo>
                    <a:lnTo>
                      <a:pt x="2891" y="840"/>
                    </a:lnTo>
                    <a:lnTo>
                      <a:pt x="3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6"/>
              <p:cNvSpPr/>
              <p:nvPr/>
            </p:nvSpPr>
            <p:spPr>
              <a:xfrm>
                <a:off x="2038750" y="2320525"/>
                <a:ext cx="261075" cy="136125"/>
              </a:xfrm>
              <a:custGeom>
                <a:avLst/>
                <a:gdLst/>
                <a:ahLst/>
                <a:cxnLst/>
                <a:rect l="l" t="t" r="r" b="b"/>
                <a:pathLst>
                  <a:path w="10443" h="5445" extrusionOk="0">
                    <a:moveTo>
                      <a:pt x="1414" y="1"/>
                    </a:moveTo>
                    <a:lnTo>
                      <a:pt x="0" y="827"/>
                    </a:lnTo>
                    <a:lnTo>
                      <a:pt x="8183" y="5445"/>
                    </a:lnTo>
                    <a:lnTo>
                      <a:pt x="10443" y="4142"/>
                    </a:lnTo>
                    <a:lnTo>
                      <a:pt x="9067" y="3373"/>
                    </a:lnTo>
                    <a:lnTo>
                      <a:pt x="9499" y="4317"/>
                    </a:lnTo>
                    <a:lnTo>
                      <a:pt x="8385" y="4958"/>
                    </a:lnTo>
                    <a:lnTo>
                      <a:pt x="7537" y="4468"/>
                    </a:lnTo>
                    <a:lnTo>
                      <a:pt x="6467" y="1921"/>
                    </a:lnTo>
                    <a:lnTo>
                      <a:pt x="3136" y="60"/>
                    </a:lnTo>
                    <a:lnTo>
                      <a:pt x="2947" y="534"/>
                    </a:lnTo>
                    <a:lnTo>
                      <a:pt x="1833" y="1176"/>
                    </a:lnTo>
                    <a:lnTo>
                      <a:pt x="1019" y="704"/>
                    </a:lnTo>
                    <a:lnTo>
                      <a:pt x="141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6"/>
              <p:cNvSpPr/>
              <p:nvPr/>
            </p:nvSpPr>
            <p:spPr>
              <a:xfrm>
                <a:off x="2070200" y="2422050"/>
                <a:ext cx="138025" cy="208150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8326" extrusionOk="0">
                    <a:moveTo>
                      <a:pt x="461" y="1"/>
                    </a:moveTo>
                    <a:cubicBezTo>
                      <a:pt x="368" y="1"/>
                      <a:pt x="283" y="28"/>
                      <a:pt x="211" y="81"/>
                    </a:cubicBezTo>
                    <a:lnTo>
                      <a:pt x="1" y="223"/>
                    </a:lnTo>
                    <a:cubicBezTo>
                      <a:pt x="65" y="183"/>
                      <a:pt x="139" y="162"/>
                      <a:pt x="220" y="162"/>
                    </a:cubicBezTo>
                    <a:cubicBezTo>
                      <a:pt x="320" y="162"/>
                      <a:pt x="430" y="194"/>
                      <a:pt x="545" y="259"/>
                    </a:cubicBezTo>
                    <a:lnTo>
                      <a:pt x="4456" y="2518"/>
                    </a:lnTo>
                    <a:cubicBezTo>
                      <a:pt x="4910" y="2779"/>
                      <a:pt x="5281" y="3488"/>
                      <a:pt x="5281" y="4091"/>
                    </a:cubicBezTo>
                    <a:lnTo>
                      <a:pt x="5281" y="7692"/>
                    </a:lnTo>
                    <a:cubicBezTo>
                      <a:pt x="5281" y="7991"/>
                      <a:pt x="5188" y="8212"/>
                      <a:pt x="5041" y="8326"/>
                    </a:cubicBezTo>
                    <a:lnTo>
                      <a:pt x="5211" y="8208"/>
                    </a:lnTo>
                    <a:cubicBezTo>
                      <a:pt x="5400" y="8114"/>
                      <a:pt x="5521" y="7877"/>
                      <a:pt x="5521" y="7531"/>
                    </a:cubicBezTo>
                    <a:lnTo>
                      <a:pt x="5521" y="3930"/>
                    </a:lnTo>
                    <a:cubicBezTo>
                      <a:pt x="5521" y="3326"/>
                      <a:pt x="5150" y="2619"/>
                      <a:pt x="4698" y="2357"/>
                    </a:cubicBezTo>
                    <a:lnTo>
                      <a:pt x="785" y="99"/>
                    </a:lnTo>
                    <a:cubicBezTo>
                      <a:pt x="670" y="32"/>
                      <a:pt x="561" y="1"/>
                      <a:pt x="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6"/>
              <p:cNvSpPr/>
              <p:nvPr/>
            </p:nvSpPr>
            <p:spPr>
              <a:xfrm>
                <a:off x="2063250" y="2426100"/>
                <a:ext cx="138925" cy="206275"/>
              </a:xfrm>
              <a:custGeom>
                <a:avLst/>
                <a:gdLst/>
                <a:ahLst/>
                <a:cxnLst/>
                <a:rect l="l" t="t" r="r" b="b"/>
                <a:pathLst>
                  <a:path w="5557" h="8251" extrusionOk="0">
                    <a:moveTo>
                      <a:pt x="684" y="900"/>
                    </a:moveTo>
                    <a:lnTo>
                      <a:pt x="2194" y="1771"/>
                    </a:lnTo>
                    <a:lnTo>
                      <a:pt x="2194" y="5276"/>
                    </a:lnTo>
                    <a:lnTo>
                      <a:pt x="684" y="4405"/>
                    </a:lnTo>
                    <a:lnTo>
                      <a:pt x="684" y="900"/>
                    </a:lnTo>
                    <a:close/>
                    <a:moveTo>
                      <a:pt x="2615" y="2015"/>
                    </a:moveTo>
                    <a:lnTo>
                      <a:pt x="4873" y="3319"/>
                    </a:lnTo>
                    <a:lnTo>
                      <a:pt x="4873" y="6823"/>
                    </a:lnTo>
                    <a:lnTo>
                      <a:pt x="2615" y="5520"/>
                    </a:lnTo>
                    <a:lnTo>
                      <a:pt x="2615" y="2015"/>
                    </a:lnTo>
                    <a:close/>
                    <a:moveTo>
                      <a:pt x="498" y="1"/>
                    </a:moveTo>
                    <a:cubicBezTo>
                      <a:pt x="417" y="1"/>
                      <a:pt x="342" y="22"/>
                      <a:pt x="277" y="61"/>
                    </a:cubicBezTo>
                    <a:cubicBezTo>
                      <a:pt x="108" y="164"/>
                      <a:pt x="0" y="395"/>
                      <a:pt x="0" y="720"/>
                    </a:cubicBezTo>
                    <a:lnTo>
                      <a:pt x="0" y="4321"/>
                    </a:lnTo>
                    <a:cubicBezTo>
                      <a:pt x="0" y="4925"/>
                      <a:pt x="370" y="5634"/>
                      <a:pt x="823" y="5894"/>
                    </a:cubicBezTo>
                    <a:lnTo>
                      <a:pt x="4734" y="8152"/>
                    </a:lnTo>
                    <a:cubicBezTo>
                      <a:pt x="4850" y="8219"/>
                      <a:pt x="4959" y="8251"/>
                      <a:pt x="5059" y="8251"/>
                    </a:cubicBezTo>
                    <a:cubicBezTo>
                      <a:pt x="5157" y="8251"/>
                      <a:pt x="5245" y="8220"/>
                      <a:pt x="5319" y="8164"/>
                    </a:cubicBezTo>
                    <a:cubicBezTo>
                      <a:pt x="5468" y="8050"/>
                      <a:pt x="5557" y="7831"/>
                      <a:pt x="5557" y="7530"/>
                    </a:cubicBezTo>
                    <a:lnTo>
                      <a:pt x="5557" y="3929"/>
                    </a:lnTo>
                    <a:cubicBezTo>
                      <a:pt x="5557" y="3326"/>
                      <a:pt x="5188" y="2617"/>
                      <a:pt x="4734" y="2356"/>
                    </a:cubicBezTo>
                    <a:lnTo>
                      <a:pt x="823" y="99"/>
                    </a:lnTo>
                    <a:cubicBezTo>
                      <a:pt x="708" y="32"/>
                      <a:pt x="598" y="1"/>
                      <a:pt x="4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6"/>
              <p:cNvSpPr/>
              <p:nvPr/>
            </p:nvSpPr>
            <p:spPr>
              <a:xfrm>
                <a:off x="1996350" y="2369325"/>
                <a:ext cx="226875" cy="330875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13235" extrusionOk="0">
                    <a:moveTo>
                      <a:pt x="913" y="0"/>
                    </a:moveTo>
                    <a:cubicBezTo>
                      <a:pt x="771" y="0"/>
                      <a:pt x="637" y="35"/>
                      <a:pt x="516" y="105"/>
                    </a:cubicBezTo>
                    <a:cubicBezTo>
                      <a:pt x="190" y="292"/>
                      <a:pt x="1" y="716"/>
                      <a:pt x="1" y="1264"/>
                    </a:cubicBezTo>
                    <a:lnTo>
                      <a:pt x="1" y="6988"/>
                    </a:lnTo>
                    <a:cubicBezTo>
                      <a:pt x="1" y="7988"/>
                      <a:pt x="615" y="9157"/>
                      <a:pt x="1370" y="9592"/>
                    </a:cubicBezTo>
                    <a:lnTo>
                      <a:pt x="4781" y="11561"/>
                    </a:lnTo>
                    <a:cubicBezTo>
                      <a:pt x="4796" y="11480"/>
                      <a:pt x="4817" y="11398"/>
                      <a:pt x="4844" y="11319"/>
                    </a:cubicBezTo>
                    <a:lnTo>
                      <a:pt x="1491" y="9383"/>
                    </a:lnTo>
                    <a:cubicBezTo>
                      <a:pt x="814" y="8993"/>
                      <a:pt x="243" y="7895"/>
                      <a:pt x="243" y="6988"/>
                    </a:cubicBezTo>
                    <a:lnTo>
                      <a:pt x="243" y="1264"/>
                    </a:lnTo>
                    <a:cubicBezTo>
                      <a:pt x="243" y="804"/>
                      <a:pt x="387" y="458"/>
                      <a:pt x="637" y="312"/>
                    </a:cubicBezTo>
                    <a:cubicBezTo>
                      <a:pt x="718" y="265"/>
                      <a:pt x="810" y="241"/>
                      <a:pt x="904" y="241"/>
                    </a:cubicBezTo>
                    <a:cubicBezTo>
                      <a:pt x="907" y="241"/>
                      <a:pt x="910" y="241"/>
                      <a:pt x="913" y="241"/>
                    </a:cubicBezTo>
                    <a:cubicBezTo>
                      <a:pt x="1054" y="241"/>
                      <a:pt x="1210" y="287"/>
                      <a:pt x="1368" y="380"/>
                    </a:cubicBezTo>
                    <a:lnTo>
                      <a:pt x="7584" y="3969"/>
                    </a:lnTo>
                    <a:cubicBezTo>
                      <a:pt x="8261" y="4358"/>
                      <a:pt x="8832" y="5456"/>
                      <a:pt x="8832" y="6364"/>
                    </a:cubicBezTo>
                    <a:lnTo>
                      <a:pt x="8832" y="12086"/>
                    </a:lnTo>
                    <a:cubicBezTo>
                      <a:pt x="8832" y="12382"/>
                      <a:pt x="8773" y="12632"/>
                      <a:pt x="8663" y="12811"/>
                    </a:cubicBezTo>
                    <a:cubicBezTo>
                      <a:pt x="8624" y="12948"/>
                      <a:pt x="8596" y="13091"/>
                      <a:pt x="8577" y="13235"/>
                    </a:cubicBezTo>
                    <a:cubicBezTo>
                      <a:pt x="8894" y="13041"/>
                      <a:pt x="9074" y="12624"/>
                      <a:pt x="9074" y="12086"/>
                    </a:cubicBezTo>
                    <a:lnTo>
                      <a:pt x="9074" y="6364"/>
                    </a:lnTo>
                    <a:cubicBezTo>
                      <a:pt x="9074" y="5363"/>
                      <a:pt x="8460" y="4195"/>
                      <a:pt x="7705" y="3759"/>
                    </a:cubicBezTo>
                    <a:lnTo>
                      <a:pt x="1489" y="171"/>
                    </a:lnTo>
                    <a:cubicBezTo>
                      <a:pt x="1292" y="58"/>
                      <a:pt x="1096" y="0"/>
                      <a:pt x="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6"/>
              <p:cNvSpPr/>
              <p:nvPr/>
            </p:nvSpPr>
            <p:spPr>
              <a:xfrm>
                <a:off x="2187225" y="2692600"/>
                <a:ext cx="59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34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7" y="140"/>
                      <a:pt x="78" y="251"/>
                      <a:pt x="98" y="323"/>
                    </a:cubicBezTo>
                    <a:cubicBezTo>
                      <a:pt x="115" y="332"/>
                      <a:pt x="131" y="337"/>
                      <a:pt x="148" y="345"/>
                    </a:cubicBezTo>
                    <a:cubicBezTo>
                      <a:pt x="168" y="292"/>
                      <a:pt x="196" y="216"/>
                      <a:pt x="239" y="121"/>
                    </a:cubicBezTo>
                    <a:cubicBezTo>
                      <a:pt x="181" y="98"/>
                      <a:pt x="124" y="72"/>
                      <a:pt x="70" y="4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F43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6"/>
              <p:cNvSpPr/>
              <p:nvPr/>
            </p:nvSpPr>
            <p:spPr>
              <a:xfrm>
                <a:off x="2128600" y="2476450"/>
                <a:ext cx="56500" cy="1202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4811" extrusionOk="0">
                    <a:moveTo>
                      <a:pt x="1" y="1"/>
                    </a:moveTo>
                    <a:lnTo>
                      <a:pt x="1" y="3506"/>
                    </a:lnTo>
                    <a:lnTo>
                      <a:pt x="2259" y="4810"/>
                    </a:lnTo>
                    <a:lnTo>
                      <a:pt x="2259" y="13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6"/>
              <p:cNvSpPr/>
              <p:nvPr/>
            </p:nvSpPr>
            <p:spPr>
              <a:xfrm>
                <a:off x="2080350" y="2448600"/>
                <a:ext cx="37775" cy="109425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4377" extrusionOk="0">
                    <a:moveTo>
                      <a:pt x="0" y="0"/>
                    </a:moveTo>
                    <a:lnTo>
                      <a:pt x="0" y="3505"/>
                    </a:lnTo>
                    <a:lnTo>
                      <a:pt x="1510" y="4376"/>
                    </a:lnTo>
                    <a:lnTo>
                      <a:pt x="1510" y="8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6"/>
              <p:cNvSpPr/>
              <p:nvPr/>
            </p:nvSpPr>
            <p:spPr>
              <a:xfrm>
                <a:off x="2245325" y="2485425"/>
                <a:ext cx="10550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9300" extrusionOk="0">
                    <a:moveTo>
                      <a:pt x="1" y="1"/>
                    </a:moveTo>
                    <a:lnTo>
                      <a:pt x="1" y="9028"/>
                    </a:lnTo>
                    <a:lnTo>
                      <a:pt x="421" y="9299"/>
                    </a:lnTo>
                    <a:lnTo>
                      <a:pt x="421" y="2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6"/>
              <p:cNvSpPr/>
              <p:nvPr/>
            </p:nvSpPr>
            <p:spPr>
              <a:xfrm>
                <a:off x="1931750" y="2425675"/>
                <a:ext cx="495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160" extrusionOk="0">
                    <a:moveTo>
                      <a:pt x="244" y="0"/>
                    </a:moveTo>
                    <a:lnTo>
                      <a:pt x="0" y="157"/>
                    </a:lnTo>
                    <a:lnTo>
                      <a:pt x="1737" y="1159"/>
                    </a:lnTo>
                    <a:lnTo>
                      <a:pt x="1981" y="1002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6"/>
              <p:cNvSpPr/>
              <p:nvPr/>
            </p:nvSpPr>
            <p:spPr>
              <a:xfrm>
                <a:off x="1931750" y="2429600"/>
                <a:ext cx="43400" cy="155650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6226" extrusionOk="0">
                    <a:moveTo>
                      <a:pt x="242" y="399"/>
                    </a:moveTo>
                    <a:lnTo>
                      <a:pt x="1484" y="1116"/>
                    </a:lnTo>
                    <a:lnTo>
                      <a:pt x="1484" y="2673"/>
                    </a:lnTo>
                    <a:lnTo>
                      <a:pt x="242" y="1956"/>
                    </a:lnTo>
                    <a:lnTo>
                      <a:pt x="242" y="399"/>
                    </a:lnTo>
                    <a:close/>
                    <a:moveTo>
                      <a:pt x="418" y="2427"/>
                    </a:moveTo>
                    <a:cubicBezTo>
                      <a:pt x="449" y="2427"/>
                      <a:pt x="482" y="2437"/>
                      <a:pt x="517" y="2457"/>
                    </a:cubicBezTo>
                    <a:cubicBezTo>
                      <a:pt x="653" y="2535"/>
                      <a:pt x="764" y="2747"/>
                      <a:pt x="764" y="2929"/>
                    </a:cubicBezTo>
                    <a:cubicBezTo>
                      <a:pt x="764" y="3064"/>
                      <a:pt x="702" y="3145"/>
                      <a:pt x="615" y="3145"/>
                    </a:cubicBezTo>
                    <a:cubicBezTo>
                      <a:pt x="585" y="3145"/>
                      <a:pt x="552" y="3135"/>
                      <a:pt x="517" y="3115"/>
                    </a:cubicBezTo>
                    <a:cubicBezTo>
                      <a:pt x="381" y="3035"/>
                      <a:pt x="270" y="2825"/>
                      <a:pt x="270" y="2643"/>
                    </a:cubicBezTo>
                    <a:cubicBezTo>
                      <a:pt x="270" y="2508"/>
                      <a:pt x="331" y="2427"/>
                      <a:pt x="418" y="2427"/>
                    </a:cubicBezTo>
                    <a:close/>
                    <a:moveTo>
                      <a:pt x="1139" y="2868"/>
                    </a:moveTo>
                    <a:cubicBezTo>
                      <a:pt x="1169" y="2868"/>
                      <a:pt x="1202" y="2878"/>
                      <a:pt x="1237" y="2898"/>
                    </a:cubicBezTo>
                    <a:cubicBezTo>
                      <a:pt x="1373" y="2977"/>
                      <a:pt x="1484" y="3188"/>
                      <a:pt x="1484" y="3370"/>
                    </a:cubicBezTo>
                    <a:cubicBezTo>
                      <a:pt x="1484" y="3505"/>
                      <a:pt x="1423" y="3585"/>
                      <a:pt x="1336" y="3585"/>
                    </a:cubicBezTo>
                    <a:cubicBezTo>
                      <a:pt x="1305" y="3585"/>
                      <a:pt x="1272" y="3576"/>
                      <a:pt x="1237" y="3555"/>
                    </a:cubicBezTo>
                    <a:cubicBezTo>
                      <a:pt x="1100" y="3477"/>
                      <a:pt x="991" y="3266"/>
                      <a:pt x="990" y="3084"/>
                    </a:cubicBezTo>
                    <a:lnTo>
                      <a:pt x="990" y="3084"/>
                    </a:lnTo>
                    <a:cubicBezTo>
                      <a:pt x="991" y="2949"/>
                      <a:pt x="1051" y="2868"/>
                      <a:pt x="1139" y="2868"/>
                    </a:cubicBezTo>
                    <a:close/>
                    <a:moveTo>
                      <a:pt x="419" y="3466"/>
                    </a:moveTo>
                    <a:cubicBezTo>
                      <a:pt x="449" y="3466"/>
                      <a:pt x="482" y="3476"/>
                      <a:pt x="517" y="3496"/>
                    </a:cubicBezTo>
                    <a:cubicBezTo>
                      <a:pt x="653" y="3575"/>
                      <a:pt x="764" y="3785"/>
                      <a:pt x="764" y="3966"/>
                    </a:cubicBezTo>
                    <a:lnTo>
                      <a:pt x="764" y="3967"/>
                    </a:lnTo>
                    <a:cubicBezTo>
                      <a:pt x="764" y="4103"/>
                      <a:pt x="702" y="4184"/>
                      <a:pt x="614" y="4184"/>
                    </a:cubicBezTo>
                    <a:cubicBezTo>
                      <a:pt x="584" y="4184"/>
                      <a:pt x="551" y="4174"/>
                      <a:pt x="517" y="4155"/>
                    </a:cubicBezTo>
                    <a:cubicBezTo>
                      <a:pt x="381" y="4075"/>
                      <a:pt x="270" y="3865"/>
                      <a:pt x="270" y="3683"/>
                    </a:cubicBezTo>
                    <a:cubicBezTo>
                      <a:pt x="270" y="3547"/>
                      <a:pt x="332" y="3466"/>
                      <a:pt x="419" y="3466"/>
                    </a:cubicBezTo>
                    <a:close/>
                    <a:moveTo>
                      <a:pt x="1139" y="3906"/>
                    </a:moveTo>
                    <a:cubicBezTo>
                      <a:pt x="1169" y="3906"/>
                      <a:pt x="1202" y="3916"/>
                      <a:pt x="1237" y="3936"/>
                    </a:cubicBezTo>
                    <a:lnTo>
                      <a:pt x="1237" y="3938"/>
                    </a:lnTo>
                    <a:cubicBezTo>
                      <a:pt x="1373" y="4015"/>
                      <a:pt x="1484" y="4227"/>
                      <a:pt x="1484" y="4408"/>
                    </a:cubicBezTo>
                    <a:cubicBezTo>
                      <a:pt x="1484" y="4543"/>
                      <a:pt x="1422" y="4625"/>
                      <a:pt x="1335" y="4625"/>
                    </a:cubicBezTo>
                    <a:cubicBezTo>
                      <a:pt x="1305" y="4625"/>
                      <a:pt x="1272" y="4615"/>
                      <a:pt x="1237" y="4595"/>
                    </a:cubicBezTo>
                    <a:cubicBezTo>
                      <a:pt x="1100" y="4515"/>
                      <a:pt x="990" y="4305"/>
                      <a:pt x="990" y="4123"/>
                    </a:cubicBezTo>
                    <a:cubicBezTo>
                      <a:pt x="990" y="3987"/>
                      <a:pt x="1051" y="3906"/>
                      <a:pt x="1139" y="3906"/>
                    </a:cubicBezTo>
                    <a:close/>
                    <a:moveTo>
                      <a:pt x="420" y="4505"/>
                    </a:moveTo>
                    <a:cubicBezTo>
                      <a:pt x="450" y="4505"/>
                      <a:pt x="483" y="4514"/>
                      <a:pt x="517" y="4534"/>
                    </a:cubicBezTo>
                    <a:lnTo>
                      <a:pt x="517" y="4535"/>
                    </a:lnTo>
                    <a:cubicBezTo>
                      <a:pt x="653" y="4615"/>
                      <a:pt x="764" y="4825"/>
                      <a:pt x="764" y="5007"/>
                    </a:cubicBezTo>
                    <a:cubicBezTo>
                      <a:pt x="764" y="5142"/>
                      <a:pt x="702" y="5223"/>
                      <a:pt x="615" y="5223"/>
                    </a:cubicBezTo>
                    <a:cubicBezTo>
                      <a:pt x="585" y="5223"/>
                      <a:pt x="552" y="5213"/>
                      <a:pt x="517" y="5193"/>
                    </a:cubicBezTo>
                    <a:cubicBezTo>
                      <a:pt x="381" y="5115"/>
                      <a:pt x="270" y="4903"/>
                      <a:pt x="270" y="4722"/>
                    </a:cubicBezTo>
                    <a:cubicBezTo>
                      <a:pt x="270" y="4586"/>
                      <a:pt x="332" y="4505"/>
                      <a:pt x="420" y="4505"/>
                    </a:cubicBezTo>
                    <a:close/>
                    <a:moveTo>
                      <a:pt x="1139" y="4946"/>
                    </a:moveTo>
                    <a:cubicBezTo>
                      <a:pt x="1169" y="4946"/>
                      <a:pt x="1202" y="4955"/>
                      <a:pt x="1237" y="4976"/>
                    </a:cubicBezTo>
                    <a:cubicBezTo>
                      <a:pt x="1373" y="5055"/>
                      <a:pt x="1484" y="5265"/>
                      <a:pt x="1484" y="5448"/>
                    </a:cubicBezTo>
                    <a:cubicBezTo>
                      <a:pt x="1484" y="5583"/>
                      <a:pt x="1422" y="5664"/>
                      <a:pt x="1335" y="5664"/>
                    </a:cubicBezTo>
                    <a:cubicBezTo>
                      <a:pt x="1305" y="5664"/>
                      <a:pt x="1272" y="5655"/>
                      <a:pt x="1237" y="5635"/>
                    </a:cubicBezTo>
                    <a:cubicBezTo>
                      <a:pt x="1100" y="5555"/>
                      <a:pt x="990" y="5345"/>
                      <a:pt x="990" y="5163"/>
                    </a:cubicBezTo>
                    <a:cubicBezTo>
                      <a:pt x="990" y="5027"/>
                      <a:pt x="1051" y="4946"/>
                      <a:pt x="1139" y="4946"/>
                    </a:cubicBezTo>
                    <a:close/>
                    <a:moveTo>
                      <a:pt x="0" y="0"/>
                    </a:moveTo>
                    <a:lnTo>
                      <a:pt x="0" y="5224"/>
                    </a:lnTo>
                    <a:lnTo>
                      <a:pt x="1735" y="6226"/>
                    </a:lnTo>
                    <a:lnTo>
                      <a:pt x="1735" y="10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6"/>
              <p:cNvSpPr/>
              <p:nvPr/>
            </p:nvSpPr>
            <p:spPr>
              <a:xfrm>
                <a:off x="1937800" y="2439575"/>
                <a:ext cx="31050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2274" extrusionOk="0">
                    <a:moveTo>
                      <a:pt x="0" y="0"/>
                    </a:moveTo>
                    <a:lnTo>
                      <a:pt x="0" y="1557"/>
                    </a:lnTo>
                    <a:lnTo>
                      <a:pt x="1242" y="2274"/>
                    </a:lnTo>
                    <a:lnTo>
                      <a:pt x="1242" y="7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6"/>
              <p:cNvSpPr/>
              <p:nvPr/>
            </p:nvSpPr>
            <p:spPr>
              <a:xfrm>
                <a:off x="1975175" y="2450700"/>
                <a:ext cx="6100" cy="13455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5382" extrusionOk="0">
                    <a:moveTo>
                      <a:pt x="244" y="1"/>
                    </a:moveTo>
                    <a:lnTo>
                      <a:pt x="0" y="158"/>
                    </a:lnTo>
                    <a:lnTo>
                      <a:pt x="0" y="5382"/>
                    </a:lnTo>
                    <a:lnTo>
                      <a:pt x="244" y="5224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6"/>
              <p:cNvSpPr/>
              <p:nvPr/>
            </p:nvSpPr>
            <p:spPr>
              <a:xfrm>
                <a:off x="2084575" y="2304350"/>
                <a:ext cx="3557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824" extrusionOk="0">
                    <a:moveTo>
                      <a:pt x="722" y="0"/>
                    </a:moveTo>
                    <a:lnTo>
                      <a:pt x="0" y="1823"/>
                    </a:lnTo>
                    <a:lnTo>
                      <a:pt x="1114" y="1181"/>
                    </a:lnTo>
                    <a:lnTo>
                      <a:pt x="1303" y="707"/>
                    </a:lnTo>
                    <a:lnTo>
                      <a:pt x="1422" y="404"/>
                    </a:lnTo>
                    <a:lnTo>
                      <a:pt x="7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6"/>
              <p:cNvSpPr/>
              <p:nvPr/>
            </p:nvSpPr>
            <p:spPr>
              <a:xfrm>
                <a:off x="2202650" y="2328725"/>
                <a:ext cx="73600" cy="115750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4630" extrusionOk="0">
                    <a:moveTo>
                      <a:pt x="1115" y="0"/>
                    </a:moveTo>
                    <a:lnTo>
                      <a:pt x="1" y="641"/>
                    </a:lnTo>
                    <a:lnTo>
                      <a:pt x="1829" y="4630"/>
                    </a:lnTo>
                    <a:lnTo>
                      <a:pt x="2943" y="3989"/>
                    </a:lnTo>
                    <a:lnTo>
                      <a:pt x="2511" y="3045"/>
                    </a:lnTo>
                    <a:lnTo>
                      <a:pt x="1862" y="1630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6"/>
              <p:cNvSpPr/>
              <p:nvPr/>
            </p:nvSpPr>
            <p:spPr>
              <a:xfrm>
                <a:off x="2064200" y="2282725"/>
                <a:ext cx="184175" cy="161750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6470" extrusionOk="0">
                    <a:moveTo>
                      <a:pt x="1242" y="1"/>
                    </a:moveTo>
                    <a:lnTo>
                      <a:pt x="866" y="673"/>
                    </a:lnTo>
                    <a:lnTo>
                      <a:pt x="396" y="1513"/>
                    </a:lnTo>
                    <a:lnTo>
                      <a:pt x="1" y="2216"/>
                    </a:lnTo>
                    <a:lnTo>
                      <a:pt x="815" y="2688"/>
                    </a:lnTo>
                    <a:lnTo>
                      <a:pt x="1537" y="865"/>
                    </a:lnTo>
                    <a:lnTo>
                      <a:pt x="2237" y="1269"/>
                    </a:lnTo>
                    <a:lnTo>
                      <a:pt x="5279" y="3024"/>
                    </a:lnTo>
                    <a:lnTo>
                      <a:pt x="5449" y="3433"/>
                    </a:lnTo>
                    <a:lnTo>
                      <a:pt x="6519" y="5980"/>
                    </a:lnTo>
                    <a:lnTo>
                      <a:pt x="7367" y="6470"/>
                    </a:lnTo>
                    <a:lnTo>
                      <a:pt x="5539" y="2481"/>
                    </a:lnTo>
                    <a:lnTo>
                      <a:pt x="1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6"/>
              <p:cNvSpPr/>
              <p:nvPr/>
            </p:nvSpPr>
            <p:spPr>
              <a:xfrm>
                <a:off x="2095250" y="2266725"/>
                <a:ext cx="135300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122" extrusionOk="0">
                    <a:moveTo>
                      <a:pt x="1115" y="0"/>
                    </a:moveTo>
                    <a:lnTo>
                      <a:pt x="0" y="641"/>
                    </a:lnTo>
                    <a:lnTo>
                      <a:pt x="4297" y="3121"/>
                    </a:lnTo>
                    <a:lnTo>
                      <a:pt x="5411" y="2480"/>
                    </a:lnTo>
                    <a:lnTo>
                      <a:pt x="11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6"/>
              <p:cNvSpPr/>
              <p:nvPr/>
            </p:nvSpPr>
            <p:spPr>
              <a:xfrm>
                <a:off x="1956500" y="2553225"/>
                <a:ext cx="1235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18" extrusionOk="0">
                    <a:moveTo>
                      <a:pt x="148" y="1"/>
                    </a:moveTo>
                    <a:cubicBezTo>
                      <a:pt x="61" y="1"/>
                      <a:pt x="0" y="82"/>
                      <a:pt x="0" y="216"/>
                    </a:cubicBezTo>
                    <a:cubicBezTo>
                      <a:pt x="0" y="398"/>
                      <a:pt x="110" y="610"/>
                      <a:pt x="247" y="688"/>
                    </a:cubicBezTo>
                    <a:cubicBezTo>
                      <a:pt x="282" y="708"/>
                      <a:pt x="315" y="718"/>
                      <a:pt x="345" y="718"/>
                    </a:cubicBezTo>
                    <a:cubicBezTo>
                      <a:pt x="432" y="718"/>
                      <a:pt x="494" y="637"/>
                      <a:pt x="494" y="503"/>
                    </a:cubicBezTo>
                    <a:cubicBezTo>
                      <a:pt x="494" y="320"/>
                      <a:pt x="383" y="109"/>
                      <a:pt x="247" y="31"/>
                    </a:cubicBezTo>
                    <a:cubicBezTo>
                      <a:pt x="212" y="10"/>
                      <a:pt x="179" y="1"/>
                      <a:pt x="1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6"/>
              <p:cNvSpPr/>
              <p:nvPr/>
            </p:nvSpPr>
            <p:spPr>
              <a:xfrm>
                <a:off x="1956500" y="2527250"/>
                <a:ext cx="12350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19" extrusionOk="0">
                    <a:moveTo>
                      <a:pt x="149" y="1"/>
                    </a:moveTo>
                    <a:cubicBezTo>
                      <a:pt x="61" y="1"/>
                      <a:pt x="0" y="81"/>
                      <a:pt x="0" y="217"/>
                    </a:cubicBezTo>
                    <a:cubicBezTo>
                      <a:pt x="0" y="398"/>
                      <a:pt x="110" y="609"/>
                      <a:pt x="247" y="689"/>
                    </a:cubicBezTo>
                    <a:cubicBezTo>
                      <a:pt x="282" y="709"/>
                      <a:pt x="315" y="718"/>
                      <a:pt x="345" y="718"/>
                    </a:cubicBezTo>
                    <a:cubicBezTo>
                      <a:pt x="432" y="718"/>
                      <a:pt x="494" y="638"/>
                      <a:pt x="494" y="502"/>
                    </a:cubicBezTo>
                    <a:cubicBezTo>
                      <a:pt x="494" y="321"/>
                      <a:pt x="383" y="109"/>
                      <a:pt x="247" y="30"/>
                    </a:cubicBezTo>
                    <a:cubicBezTo>
                      <a:pt x="212" y="10"/>
                      <a:pt x="179" y="1"/>
                      <a:pt x="1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6"/>
              <p:cNvSpPr/>
              <p:nvPr/>
            </p:nvSpPr>
            <p:spPr>
              <a:xfrm>
                <a:off x="1956500" y="2501250"/>
                <a:ext cx="12350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19" extrusionOk="0">
                    <a:moveTo>
                      <a:pt x="149" y="1"/>
                    </a:moveTo>
                    <a:cubicBezTo>
                      <a:pt x="61" y="1"/>
                      <a:pt x="0" y="82"/>
                      <a:pt x="0" y="217"/>
                    </a:cubicBezTo>
                    <a:cubicBezTo>
                      <a:pt x="0" y="398"/>
                      <a:pt x="110" y="610"/>
                      <a:pt x="247" y="689"/>
                    </a:cubicBezTo>
                    <a:cubicBezTo>
                      <a:pt x="282" y="709"/>
                      <a:pt x="315" y="718"/>
                      <a:pt x="345" y="718"/>
                    </a:cubicBezTo>
                    <a:cubicBezTo>
                      <a:pt x="432" y="718"/>
                      <a:pt x="494" y="638"/>
                      <a:pt x="494" y="502"/>
                    </a:cubicBezTo>
                    <a:cubicBezTo>
                      <a:pt x="494" y="322"/>
                      <a:pt x="383" y="110"/>
                      <a:pt x="247" y="30"/>
                    </a:cubicBezTo>
                    <a:cubicBezTo>
                      <a:pt x="212" y="10"/>
                      <a:pt x="179" y="1"/>
                      <a:pt x="1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6"/>
              <p:cNvSpPr/>
              <p:nvPr/>
            </p:nvSpPr>
            <p:spPr>
              <a:xfrm>
                <a:off x="1938500" y="2542225"/>
                <a:ext cx="1235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18" extrusionOk="0">
                    <a:moveTo>
                      <a:pt x="149" y="0"/>
                    </a:moveTo>
                    <a:cubicBezTo>
                      <a:pt x="62" y="0"/>
                      <a:pt x="0" y="81"/>
                      <a:pt x="0" y="216"/>
                    </a:cubicBezTo>
                    <a:cubicBezTo>
                      <a:pt x="0" y="398"/>
                      <a:pt x="111" y="610"/>
                      <a:pt x="247" y="688"/>
                    </a:cubicBezTo>
                    <a:cubicBezTo>
                      <a:pt x="282" y="708"/>
                      <a:pt x="315" y="718"/>
                      <a:pt x="345" y="718"/>
                    </a:cubicBezTo>
                    <a:cubicBezTo>
                      <a:pt x="432" y="718"/>
                      <a:pt x="494" y="636"/>
                      <a:pt x="494" y="502"/>
                    </a:cubicBezTo>
                    <a:cubicBezTo>
                      <a:pt x="494" y="320"/>
                      <a:pt x="383" y="108"/>
                      <a:pt x="247" y="30"/>
                    </a:cubicBezTo>
                    <a:cubicBezTo>
                      <a:pt x="212" y="10"/>
                      <a:pt x="179" y="0"/>
                      <a:pt x="1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6"/>
              <p:cNvSpPr/>
              <p:nvPr/>
            </p:nvSpPr>
            <p:spPr>
              <a:xfrm>
                <a:off x="1938500" y="2516225"/>
                <a:ext cx="1235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18" extrusionOk="0">
                    <a:moveTo>
                      <a:pt x="149" y="1"/>
                    </a:moveTo>
                    <a:cubicBezTo>
                      <a:pt x="62" y="1"/>
                      <a:pt x="0" y="82"/>
                      <a:pt x="0" y="216"/>
                    </a:cubicBezTo>
                    <a:cubicBezTo>
                      <a:pt x="0" y="398"/>
                      <a:pt x="111" y="610"/>
                      <a:pt x="247" y="688"/>
                    </a:cubicBezTo>
                    <a:cubicBezTo>
                      <a:pt x="282" y="708"/>
                      <a:pt x="315" y="718"/>
                      <a:pt x="345" y="718"/>
                    </a:cubicBezTo>
                    <a:cubicBezTo>
                      <a:pt x="432" y="718"/>
                      <a:pt x="494" y="637"/>
                      <a:pt x="494" y="502"/>
                    </a:cubicBezTo>
                    <a:cubicBezTo>
                      <a:pt x="494" y="320"/>
                      <a:pt x="384" y="108"/>
                      <a:pt x="247" y="31"/>
                    </a:cubicBezTo>
                    <a:cubicBezTo>
                      <a:pt x="212" y="10"/>
                      <a:pt x="179" y="1"/>
                      <a:pt x="1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6"/>
              <p:cNvSpPr/>
              <p:nvPr/>
            </p:nvSpPr>
            <p:spPr>
              <a:xfrm>
                <a:off x="1938500" y="2490250"/>
                <a:ext cx="12350" cy="179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18" extrusionOk="0">
                    <a:moveTo>
                      <a:pt x="149" y="1"/>
                    </a:moveTo>
                    <a:cubicBezTo>
                      <a:pt x="62" y="1"/>
                      <a:pt x="0" y="81"/>
                      <a:pt x="0" y="217"/>
                    </a:cubicBezTo>
                    <a:cubicBezTo>
                      <a:pt x="0" y="397"/>
                      <a:pt x="111" y="609"/>
                      <a:pt x="247" y="689"/>
                    </a:cubicBezTo>
                    <a:cubicBezTo>
                      <a:pt x="281" y="709"/>
                      <a:pt x="314" y="718"/>
                      <a:pt x="344" y="718"/>
                    </a:cubicBezTo>
                    <a:cubicBezTo>
                      <a:pt x="432" y="718"/>
                      <a:pt x="494" y="637"/>
                      <a:pt x="494" y="502"/>
                    </a:cubicBezTo>
                    <a:cubicBezTo>
                      <a:pt x="494" y="320"/>
                      <a:pt x="383" y="109"/>
                      <a:pt x="247" y="30"/>
                    </a:cubicBezTo>
                    <a:cubicBezTo>
                      <a:pt x="212" y="10"/>
                      <a:pt x="179" y="1"/>
                      <a:pt x="14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6"/>
              <p:cNvSpPr/>
              <p:nvPr/>
            </p:nvSpPr>
            <p:spPr>
              <a:xfrm>
                <a:off x="2308300" y="2654400"/>
                <a:ext cx="11975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789" extrusionOk="0">
                    <a:moveTo>
                      <a:pt x="268" y="0"/>
                    </a:moveTo>
                    <a:lnTo>
                      <a:pt x="0" y="706"/>
                    </a:lnTo>
                    <a:lnTo>
                      <a:pt x="176" y="789"/>
                    </a:lnTo>
                    <a:cubicBezTo>
                      <a:pt x="126" y="757"/>
                      <a:pt x="95" y="689"/>
                      <a:pt x="95" y="592"/>
                    </a:cubicBezTo>
                    <a:cubicBezTo>
                      <a:pt x="95" y="409"/>
                      <a:pt x="206" y="199"/>
                      <a:pt x="341" y="120"/>
                    </a:cubicBezTo>
                    <a:cubicBezTo>
                      <a:pt x="369" y="101"/>
                      <a:pt x="402" y="91"/>
                      <a:pt x="436" y="91"/>
                    </a:cubicBezTo>
                    <a:cubicBezTo>
                      <a:pt x="450" y="91"/>
                      <a:pt x="465" y="93"/>
                      <a:pt x="479" y="96"/>
                    </a:cubicBezTo>
                    <a:lnTo>
                      <a:pt x="2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6"/>
              <p:cNvSpPr/>
              <p:nvPr/>
            </p:nvSpPr>
            <p:spPr>
              <a:xfrm>
                <a:off x="2310650" y="2656675"/>
                <a:ext cx="123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17" extrusionOk="0">
                    <a:moveTo>
                      <a:pt x="342" y="0"/>
                    </a:moveTo>
                    <a:cubicBezTo>
                      <a:pt x="308" y="0"/>
                      <a:pt x="275" y="10"/>
                      <a:pt x="247" y="29"/>
                    </a:cubicBezTo>
                    <a:cubicBezTo>
                      <a:pt x="110" y="108"/>
                      <a:pt x="1" y="318"/>
                      <a:pt x="1" y="501"/>
                    </a:cubicBezTo>
                    <a:cubicBezTo>
                      <a:pt x="1" y="598"/>
                      <a:pt x="32" y="666"/>
                      <a:pt x="82" y="698"/>
                    </a:cubicBezTo>
                    <a:cubicBezTo>
                      <a:pt x="102" y="710"/>
                      <a:pt x="125" y="717"/>
                      <a:pt x="150" y="717"/>
                    </a:cubicBezTo>
                    <a:cubicBezTo>
                      <a:pt x="179" y="717"/>
                      <a:pt x="212" y="707"/>
                      <a:pt x="247" y="688"/>
                    </a:cubicBezTo>
                    <a:cubicBezTo>
                      <a:pt x="254" y="684"/>
                      <a:pt x="259" y="679"/>
                      <a:pt x="265" y="676"/>
                    </a:cubicBezTo>
                    <a:cubicBezTo>
                      <a:pt x="221" y="572"/>
                      <a:pt x="188" y="509"/>
                      <a:pt x="178" y="491"/>
                    </a:cubicBezTo>
                    <a:cubicBezTo>
                      <a:pt x="161" y="471"/>
                      <a:pt x="153" y="444"/>
                      <a:pt x="155" y="418"/>
                    </a:cubicBezTo>
                    <a:cubicBezTo>
                      <a:pt x="155" y="342"/>
                      <a:pt x="201" y="252"/>
                      <a:pt x="259" y="219"/>
                    </a:cubicBezTo>
                    <a:cubicBezTo>
                      <a:pt x="273" y="211"/>
                      <a:pt x="286" y="207"/>
                      <a:pt x="299" y="207"/>
                    </a:cubicBezTo>
                    <a:cubicBezTo>
                      <a:pt x="325" y="207"/>
                      <a:pt x="346" y="225"/>
                      <a:pt x="357" y="257"/>
                    </a:cubicBezTo>
                    <a:cubicBezTo>
                      <a:pt x="375" y="292"/>
                      <a:pt x="406" y="353"/>
                      <a:pt x="444" y="441"/>
                    </a:cubicBezTo>
                    <a:cubicBezTo>
                      <a:pt x="476" y="370"/>
                      <a:pt x="492" y="294"/>
                      <a:pt x="494" y="216"/>
                    </a:cubicBezTo>
                    <a:cubicBezTo>
                      <a:pt x="494" y="101"/>
                      <a:pt x="451" y="27"/>
                      <a:pt x="385" y="5"/>
                    </a:cubicBezTo>
                    <a:cubicBezTo>
                      <a:pt x="371" y="2"/>
                      <a:pt x="356" y="0"/>
                      <a:pt x="3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6"/>
              <p:cNvSpPr/>
              <p:nvPr/>
            </p:nvSpPr>
            <p:spPr>
              <a:xfrm>
                <a:off x="2290375" y="2665250"/>
                <a:ext cx="11950" cy="1967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87" extrusionOk="0">
                    <a:moveTo>
                      <a:pt x="269" y="0"/>
                    </a:moveTo>
                    <a:lnTo>
                      <a:pt x="0" y="704"/>
                    </a:lnTo>
                    <a:lnTo>
                      <a:pt x="176" y="787"/>
                    </a:lnTo>
                    <a:cubicBezTo>
                      <a:pt x="126" y="757"/>
                      <a:pt x="95" y="689"/>
                      <a:pt x="95" y="591"/>
                    </a:cubicBezTo>
                    <a:cubicBezTo>
                      <a:pt x="95" y="409"/>
                      <a:pt x="206" y="197"/>
                      <a:pt x="341" y="119"/>
                    </a:cubicBezTo>
                    <a:cubicBezTo>
                      <a:pt x="369" y="101"/>
                      <a:pt x="402" y="91"/>
                      <a:pt x="436" y="91"/>
                    </a:cubicBezTo>
                    <a:cubicBezTo>
                      <a:pt x="449" y="91"/>
                      <a:pt x="463" y="93"/>
                      <a:pt x="477" y="96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6"/>
              <p:cNvSpPr/>
              <p:nvPr/>
            </p:nvSpPr>
            <p:spPr>
              <a:xfrm>
                <a:off x="2292725" y="2667525"/>
                <a:ext cx="124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496" h="717" extrusionOk="0">
                    <a:moveTo>
                      <a:pt x="343" y="0"/>
                    </a:moveTo>
                    <a:cubicBezTo>
                      <a:pt x="310" y="0"/>
                      <a:pt x="277" y="10"/>
                      <a:pt x="249" y="28"/>
                    </a:cubicBezTo>
                    <a:cubicBezTo>
                      <a:pt x="112" y="108"/>
                      <a:pt x="1" y="318"/>
                      <a:pt x="1" y="500"/>
                    </a:cubicBezTo>
                    <a:cubicBezTo>
                      <a:pt x="1" y="598"/>
                      <a:pt x="34" y="666"/>
                      <a:pt x="83" y="697"/>
                    </a:cubicBezTo>
                    <a:cubicBezTo>
                      <a:pt x="104" y="710"/>
                      <a:pt x="127" y="716"/>
                      <a:pt x="153" y="716"/>
                    </a:cubicBezTo>
                    <a:cubicBezTo>
                      <a:pt x="183" y="716"/>
                      <a:pt x="215" y="707"/>
                      <a:pt x="249" y="687"/>
                    </a:cubicBezTo>
                    <a:cubicBezTo>
                      <a:pt x="383" y="608"/>
                      <a:pt x="496" y="398"/>
                      <a:pt x="496" y="216"/>
                    </a:cubicBezTo>
                    <a:cubicBezTo>
                      <a:pt x="496" y="101"/>
                      <a:pt x="451" y="25"/>
                      <a:pt x="385" y="5"/>
                    </a:cubicBezTo>
                    <a:cubicBezTo>
                      <a:pt x="371" y="2"/>
                      <a:pt x="357" y="0"/>
                      <a:pt x="3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6"/>
              <p:cNvSpPr/>
              <p:nvPr/>
            </p:nvSpPr>
            <p:spPr>
              <a:xfrm>
                <a:off x="2308300" y="2628375"/>
                <a:ext cx="11950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89" extrusionOk="0">
                    <a:moveTo>
                      <a:pt x="268" y="0"/>
                    </a:moveTo>
                    <a:lnTo>
                      <a:pt x="0" y="705"/>
                    </a:lnTo>
                    <a:lnTo>
                      <a:pt x="176" y="788"/>
                    </a:lnTo>
                    <a:cubicBezTo>
                      <a:pt x="126" y="757"/>
                      <a:pt x="95" y="689"/>
                      <a:pt x="95" y="591"/>
                    </a:cubicBezTo>
                    <a:cubicBezTo>
                      <a:pt x="95" y="409"/>
                      <a:pt x="206" y="197"/>
                      <a:pt x="341" y="119"/>
                    </a:cubicBezTo>
                    <a:cubicBezTo>
                      <a:pt x="369" y="101"/>
                      <a:pt x="402" y="91"/>
                      <a:pt x="435" y="91"/>
                    </a:cubicBezTo>
                    <a:cubicBezTo>
                      <a:pt x="449" y="91"/>
                      <a:pt x="463" y="93"/>
                      <a:pt x="477" y="96"/>
                    </a:cubicBezTo>
                    <a:lnTo>
                      <a:pt x="2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6"/>
              <p:cNvSpPr/>
              <p:nvPr/>
            </p:nvSpPr>
            <p:spPr>
              <a:xfrm>
                <a:off x="2310650" y="2630625"/>
                <a:ext cx="123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17" extrusionOk="0">
                    <a:moveTo>
                      <a:pt x="342" y="0"/>
                    </a:moveTo>
                    <a:cubicBezTo>
                      <a:pt x="308" y="0"/>
                      <a:pt x="275" y="11"/>
                      <a:pt x="247" y="29"/>
                    </a:cubicBezTo>
                    <a:cubicBezTo>
                      <a:pt x="110" y="109"/>
                      <a:pt x="1" y="319"/>
                      <a:pt x="1" y="501"/>
                    </a:cubicBezTo>
                    <a:cubicBezTo>
                      <a:pt x="1" y="599"/>
                      <a:pt x="32" y="667"/>
                      <a:pt x="82" y="698"/>
                    </a:cubicBezTo>
                    <a:cubicBezTo>
                      <a:pt x="102" y="710"/>
                      <a:pt x="125" y="717"/>
                      <a:pt x="150" y="717"/>
                    </a:cubicBezTo>
                    <a:cubicBezTo>
                      <a:pt x="180" y="717"/>
                      <a:pt x="212" y="708"/>
                      <a:pt x="247" y="688"/>
                    </a:cubicBezTo>
                    <a:cubicBezTo>
                      <a:pt x="383" y="609"/>
                      <a:pt x="494" y="398"/>
                      <a:pt x="494" y="216"/>
                    </a:cubicBezTo>
                    <a:cubicBezTo>
                      <a:pt x="494" y="102"/>
                      <a:pt x="451" y="26"/>
                      <a:pt x="385" y="6"/>
                    </a:cubicBezTo>
                    <a:cubicBezTo>
                      <a:pt x="370" y="2"/>
                      <a:pt x="356" y="0"/>
                      <a:pt x="3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6"/>
              <p:cNvSpPr/>
              <p:nvPr/>
            </p:nvSpPr>
            <p:spPr>
              <a:xfrm>
                <a:off x="2290375" y="2639175"/>
                <a:ext cx="11975" cy="1972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789" extrusionOk="0">
                    <a:moveTo>
                      <a:pt x="269" y="0"/>
                    </a:moveTo>
                    <a:lnTo>
                      <a:pt x="0" y="705"/>
                    </a:lnTo>
                    <a:lnTo>
                      <a:pt x="176" y="788"/>
                    </a:lnTo>
                    <a:cubicBezTo>
                      <a:pt x="126" y="758"/>
                      <a:pt x="95" y="689"/>
                      <a:pt x="95" y="593"/>
                    </a:cubicBezTo>
                    <a:cubicBezTo>
                      <a:pt x="95" y="411"/>
                      <a:pt x="206" y="199"/>
                      <a:pt x="341" y="121"/>
                    </a:cubicBezTo>
                    <a:cubicBezTo>
                      <a:pt x="370" y="101"/>
                      <a:pt x="403" y="91"/>
                      <a:pt x="437" y="91"/>
                    </a:cubicBezTo>
                    <a:cubicBezTo>
                      <a:pt x="451" y="91"/>
                      <a:pt x="465" y="93"/>
                      <a:pt x="479" y="96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6"/>
              <p:cNvSpPr/>
              <p:nvPr/>
            </p:nvSpPr>
            <p:spPr>
              <a:xfrm>
                <a:off x="2292725" y="2641450"/>
                <a:ext cx="1240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496" h="717" extrusionOk="0">
                    <a:moveTo>
                      <a:pt x="343" y="0"/>
                    </a:moveTo>
                    <a:cubicBezTo>
                      <a:pt x="309" y="0"/>
                      <a:pt x="276" y="10"/>
                      <a:pt x="247" y="30"/>
                    </a:cubicBezTo>
                    <a:cubicBezTo>
                      <a:pt x="110" y="108"/>
                      <a:pt x="1" y="320"/>
                      <a:pt x="1" y="502"/>
                    </a:cubicBezTo>
                    <a:cubicBezTo>
                      <a:pt x="1" y="598"/>
                      <a:pt x="32" y="667"/>
                      <a:pt x="83" y="699"/>
                    </a:cubicBezTo>
                    <a:cubicBezTo>
                      <a:pt x="103" y="711"/>
                      <a:pt x="125" y="717"/>
                      <a:pt x="149" y="717"/>
                    </a:cubicBezTo>
                    <a:cubicBezTo>
                      <a:pt x="180" y="717"/>
                      <a:pt x="213" y="707"/>
                      <a:pt x="249" y="687"/>
                    </a:cubicBezTo>
                    <a:cubicBezTo>
                      <a:pt x="385" y="609"/>
                      <a:pt x="496" y="398"/>
                      <a:pt x="496" y="215"/>
                    </a:cubicBezTo>
                    <a:cubicBezTo>
                      <a:pt x="496" y="101"/>
                      <a:pt x="451" y="27"/>
                      <a:pt x="385" y="5"/>
                    </a:cubicBezTo>
                    <a:cubicBezTo>
                      <a:pt x="371" y="2"/>
                      <a:pt x="357" y="0"/>
                      <a:pt x="3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6"/>
              <p:cNvSpPr/>
              <p:nvPr/>
            </p:nvSpPr>
            <p:spPr>
              <a:xfrm>
                <a:off x="2689925" y="3917850"/>
                <a:ext cx="147175" cy="120150"/>
              </a:xfrm>
              <a:custGeom>
                <a:avLst/>
                <a:gdLst/>
                <a:ahLst/>
                <a:cxnLst/>
                <a:rect l="l" t="t" r="r" b="b"/>
                <a:pathLst>
                  <a:path w="5887" h="4806" extrusionOk="0">
                    <a:moveTo>
                      <a:pt x="1" y="1"/>
                    </a:moveTo>
                    <a:lnTo>
                      <a:pt x="17" y="294"/>
                    </a:lnTo>
                    <a:cubicBezTo>
                      <a:pt x="3724" y="1966"/>
                      <a:pt x="5642" y="4767"/>
                      <a:pt x="5670" y="4806"/>
                    </a:cubicBezTo>
                    <a:lnTo>
                      <a:pt x="5887" y="4661"/>
                    </a:lnTo>
                    <a:cubicBezTo>
                      <a:pt x="5860" y="4620"/>
                      <a:pt x="3862" y="169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6"/>
              <p:cNvSpPr/>
              <p:nvPr/>
            </p:nvSpPr>
            <p:spPr>
              <a:xfrm>
                <a:off x="2205725" y="3031700"/>
                <a:ext cx="99575" cy="84867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3947" extrusionOk="0">
                    <a:moveTo>
                      <a:pt x="1403" y="0"/>
                    </a:moveTo>
                    <a:lnTo>
                      <a:pt x="1403" y="0"/>
                    </a:lnTo>
                    <a:cubicBezTo>
                      <a:pt x="1446" y="825"/>
                      <a:pt x="1583" y="1631"/>
                      <a:pt x="1838" y="2388"/>
                    </a:cubicBezTo>
                    <a:cubicBezTo>
                      <a:pt x="3062" y="6004"/>
                      <a:pt x="3716" y="12082"/>
                      <a:pt x="2598" y="16706"/>
                    </a:cubicBezTo>
                    <a:cubicBezTo>
                      <a:pt x="2527" y="16996"/>
                      <a:pt x="2443" y="17330"/>
                      <a:pt x="2350" y="17699"/>
                    </a:cubicBezTo>
                    <a:cubicBezTo>
                      <a:pt x="2279" y="17976"/>
                      <a:pt x="2204" y="18276"/>
                      <a:pt x="2125" y="18592"/>
                    </a:cubicBezTo>
                    <a:cubicBezTo>
                      <a:pt x="1997" y="19107"/>
                      <a:pt x="1860" y="19671"/>
                      <a:pt x="1726" y="20271"/>
                    </a:cubicBezTo>
                    <a:cubicBezTo>
                      <a:pt x="820" y="24307"/>
                      <a:pt x="0" y="29956"/>
                      <a:pt x="2393" y="33008"/>
                    </a:cubicBezTo>
                    <a:cubicBezTo>
                      <a:pt x="2671" y="33366"/>
                      <a:pt x="2999" y="33682"/>
                      <a:pt x="3365" y="33947"/>
                    </a:cubicBezTo>
                    <a:lnTo>
                      <a:pt x="3360" y="33612"/>
                    </a:lnTo>
                    <a:cubicBezTo>
                      <a:pt x="3077" y="33389"/>
                      <a:pt x="2822" y="33132"/>
                      <a:pt x="2600" y="32847"/>
                    </a:cubicBezTo>
                    <a:cubicBezTo>
                      <a:pt x="330" y="29951"/>
                      <a:pt x="1050" y="24575"/>
                      <a:pt x="1919" y="20612"/>
                    </a:cubicBezTo>
                    <a:cubicBezTo>
                      <a:pt x="2050" y="20012"/>
                      <a:pt x="2186" y="19444"/>
                      <a:pt x="2312" y="18923"/>
                    </a:cubicBezTo>
                    <a:cubicBezTo>
                      <a:pt x="2416" y="18506"/>
                      <a:pt x="2514" y="18117"/>
                      <a:pt x="2603" y="17764"/>
                    </a:cubicBezTo>
                    <a:cubicBezTo>
                      <a:pt x="2698" y="17393"/>
                      <a:pt x="2782" y="17059"/>
                      <a:pt x="2853" y="16767"/>
                    </a:cubicBezTo>
                    <a:cubicBezTo>
                      <a:pt x="3982" y="12095"/>
                      <a:pt x="3323" y="5954"/>
                      <a:pt x="2087" y="2303"/>
                    </a:cubicBezTo>
                    <a:cubicBezTo>
                      <a:pt x="1846" y="1596"/>
                      <a:pt x="1716" y="843"/>
                      <a:pt x="1668" y="73"/>
                    </a:cubicBezTo>
                    <a:cubicBezTo>
                      <a:pt x="1577" y="65"/>
                      <a:pt x="1487" y="41"/>
                      <a:pt x="14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6"/>
              <p:cNvSpPr/>
              <p:nvPr/>
            </p:nvSpPr>
            <p:spPr>
              <a:xfrm>
                <a:off x="2449150" y="3888500"/>
                <a:ext cx="86200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3448" h="533" extrusionOk="0">
                    <a:moveTo>
                      <a:pt x="3420" y="1"/>
                    </a:moveTo>
                    <a:cubicBezTo>
                      <a:pt x="2732" y="22"/>
                      <a:pt x="2045" y="74"/>
                      <a:pt x="1366" y="135"/>
                    </a:cubicBezTo>
                    <a:cubicBezTo>
                      <a:pt x="1097" y="160"/>
                      <a:pt x="828" y="186"/>
                      <a:pt x="560" y="213"/>
                    </a:cubicBezTo>
                    <a:lnTo>
                      <a:pt x="82" y="261"/>
                    </a:lnTo>
                    <a:lnTo>
                      <a:pt x="1" y="269"/>
                    </a:lnTo>
                    <a:lnTo>
                      <a:pt x="1" y="532"/>
                    </a:lnTo>
                    <a:lnTo>
                      <a:pt x="222" y="511"/>
                    </a:lnTo>
                    <a:lnTo>
                      <a:pt x="587" y="474"/>
                    </a:lnTo>
                    <a:cubicBezTo>
                      <a:pt x="891" y="443"/>
                      <a:pt x="1199" y="411"/>
                      <a:pt x="1507" y="383"/>
                    </a:cubicBezTo>
                    <a:cubicBezTo>
                      <a:pt x="2151" y="324"/>
                      <a:pt x="2802" y="274"/>
                      <a:pt x="3448" y="256"/>
                    </a:cubicBezTo>
                    <a:cubicBezTo>
                      <a:pt x="3438" y="170"/>
                      <a:pt x="3428" y="85"/>
                      <a:pt x="3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6"/>
              <p:cNvSpPr/>
              <p:nvPr/>
            </p:nvSpPr>
            <p:spPr>
              <a:xfrm>
                <a:off x="2669100" y="2878500"/>
                <a:ext cx="52525" cy="178125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7125" extrusionOk="0">
                    <a:moveTo>
                      <a:pt x="1013" y="0"/>
                    </a:moveTo>
                    <a:cubicBezTo>
                      <a:pt x="724" y="335"/>
                      <a:pt x="403" y="641"/>
                      <a:pt x="56" y="914"/>
                    </a:cubicBezTo>
                    <a:cubicBezTo>
                      <a:pt x="143" y="2345"/>
                      <a:pt x="75" y="4444"/>
                      <a:pt x="1" y="7125"/>
                    </a:cubicBezTo>
                    <a:cubicBezTo>
                      <a:pt x="337" y="7095"/>
                      <a:pt x="622" y="6991"/>
                      <a:pt x="806" y="6774"/>
                    </a:cubicBezTo>
                    <a:cubicBezTo>
                      <a:pt x="1625" y="5797"/>
                      <a:pt x="2100" y="4817"/>
                      <a:pt x="1776" y="2755"/>
                    </a:cubicBezTo>
                    <a:cubicBezTo>
                      <a:pt x="1635" y="1876"/>
                      <a:pt x="1324" y="866"/>
                      <a:pt x="1013" y="0"/>
                    </a:cubicBezTo>
                    <a:close/>
                  </a:path>
                </a:pathLst>
              </a:custGeom>
              <a:solidFill>
                <a:srgbClr val="7258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6"/>
              <p:cNvSpPr/>
              <p:nvPr/>
            </p:nvSpPr>
            <p:spPr>
              <a:xfrm>
                <a:off x="2207800" y="4231850"/>
                <a:ext cx="272175" cy="154350"/>
              </a:xfrm>
              <a:custGeom>
                <a:avLst/>
                <a:gdLst/>
                <a:ahLst/>
                <a:cxnLst/>
                <a:rect l="l" t="t" r="r" b="b"/>
                <a:pathLst>
                  <a:path w="10887" h="6174" extrusionOk="0">
                    <a:moveTo>
                      <a:pt x="1711" y="0"/>
                    </a:moveTo>
                    <a:cubicBezTo>
                      <a:pt x="124" y="0"/>
                      <a:pt x="0" y="1919"/>
                      <a:pt x="1800" y="3413"/>
                    </a:cubicBezTo>
                    <a:cubicBezTo>
                      <a:pt x="3631" y="4933"/>
                      <a:pt x="5035" y="5137"/>
                      <a:pt x="6534" y="5753"/>
                    </a:cubicBezTo>
                    <a:cubicBezTo>
                      <a:pt x="7194" y="6025"/>
                      <a:pt x="7647" y="6174"/>
                      <a:pt x="8064" y="6174"/>
                    </a:cubicBezTo>
                    <a:cubicBezTo>
                      <a:pt x="8500" y="6174"/>
                      <a:pt x="8897" y="6010"/>
                      <a:pt x="9448" y="5653"/>
                    </a:cubicBezTo>
                    <a:cubicBezTo>
                      <a:pt x="10886" y="4721"/>
                      <a:pt x="9734" y="2254"/>
                      <a:pt x="9734" y="2254"/>
                    </a:cubicBezTo>
                    <a:lnTo>
                      <a:pt x="9668" y="2239"/>
                    </a:lnTo>
                    <a:cubicBezTo>
                      <a:pt x="9204" y="2654"/>
                      <a:pt x="8325" y="3087"/>
                      <a:pt x="6676" y="3087"/>
                    </a:cubicBezTo>
                    <a:cubicBezTo>
                      <a:pt x="6667" y="3087"/>
                      <a:pt x="6657" y="3087"/>
                      <a:pt x="6648" y="3087"/>
                    </a:cubicBezTo>
                    <a:cubicBezTo>
                      <a:pt x="5226" y="3084"/>
                      <a:pt x="3765" y="1549"/>
                      <a:pt x="3765" y="1549"/>
                    </a:cubicBezTo>
                    <a:cubicBezTo>
                      <a:pt x="3765" y="1549"/>
                      <a:pt x="3745" y="1133"/>
                      <a:pt x="3714" y="401"/>
                    </a:cubicBezTo>
                    <a:cubicBezTo>
                      <a:pt x="3014" y="188"/>
                      <a:pt x="2323" y="24"/>
                      <a:pt x="1800" y="2"/>
                    </a:cubicBezTo>
                    <a:cubicBezTo>
                      <a:pt x="1770" y="1"/>
                      <a:pt x="1740" y="0"/>
                      <a:pt x="17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6"/>
              <p:cNvSpPr/>
              <p:nvPr/>
            </p:nvSpPr>
            <p:spPr>
              <a:xfrm>
                <a:off x="2458575" y="4096800"/>
                <a:ext cx="258500" cy="144675"/>
              </a:xfrm>
              <a:custGeom>
                <a:avLst/>
                <a:gdLst/>
                <a:ahLst/>
                <a:cxnLst/>
                <a:rect l="l" t="t" r="r" b="b"/>
                <a:pathLst>
                  <a:path w="10340" h="5787" extrusionOk="0">
                    <a:moveTo>
                      <a:pt x="2106" y="1"/>
                    </a:moveTo>
                    <a:cubicBezTo>
                      <a:pt x="528" y="1"/>
                      <a:pt x="1" y="1411"/>
                      <a:pt x="1788" y="2896"/>
                    </a:cubicBezTo>
                    <a:cubicBezTo>
                      <a:pt x="3620" y="4416"/>
                      <a:pt x="4766" y="4754"/>
                      <a:pt x="6266" y="5370"/>
                    </a:cubicBezTo>
                    <a:cubicBezTo>
                      <a:pt x="6923" y="5640"/>
                      <a:pt x="7374" y="5787"/>
                      <a:pt x="7788" y="5787"/>
                    </a:cubicBezTo>
                    <a:cubicBezTo>
                      <a:pt x="8226" y="5787"/>
                      <a:pt x="8623" y="5623"/>
                      <a:pt x="9180" y="5270"/>
                    </a:cubicBezTo>
                    <a:cubicBezTo>
                      <a:pt x="10339" y="4535"/>
                      <a:pt x="9879" y="2860"/>
                      <a:pt x="9609" y="2173"/>
                    </a:cubicBezTo>
                    <a:lnTo>
                      <a:pt x="9609" y="2173"/>
                    </a:lnTo>
                    <a:cubicBezTo>
                      <a:pt x="8989" y="2685"/>
                      <a:pt x="8209" y="2893"/>
                      <a:pt x="7424" y="2893"/>
                    </a:cubicBezTo>
                    <a:cubicBezTo>
                      <a:pt x="6104" y="2893"/>
                      <a:pt x="4773" y="2304"/>
                      <a:pt x="4178" y="1585"/>
                    </a:cubicBezTo>
                    <a:cubicBezTo>
                      <a:pt x="4165" y="1484"/>
                      <a:pt x="4109" y="1027"/>
                      <a:pt x="4026" y="325"/>
                    </a:cubicBezTo>
                    <a:cubicBezTo>
                      <a:pt x="3403" y="158"/>
                      <a:pt x="2764" y="27"/>
                      <a:pt x="2226" y="4"/>
                    </a:cubicBezTo>
                    <a:cubicBezTo>
                      <a:pt x="2186" y="2"/>
                      <a:pt x="2146" y="1"/>
                      <a:pt x="21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6"/>
              <p:cNvSpPr/>
              <p:nvPr/>
            </p:nvSpPr>
            <p:spPr>
              <a:xfrm>
                <a:off x="2288925" y="3279875"/>
                <a:ext cx="421025" cy="1029150"/>
              </a:xfrm>
              <a:custGeom>
                <a:avLst/>
                <a:gdLst/>
                <a:ahLst/>
                <a:cxnLst/>
                <a:rect l="l" t="t" r="r" b="b"/>
                <a:pathLst>
                  <a:path w="16841" h="41166" extrusionOk="0">
                    <a:moveTo>
                      <a:pt x="2722" y="1"/>
                    </a:moveTo>
                    <a:cubicBezTo>
                      <a:pt x="2247" y="2645"/>
                      <a:pt x="1375" y="7645"/>
                      <a:pt x="745" y="12097"/>
                    </a:cubicBezTo>
                    <a:cubicBezTo>
                      <a:pt x="653" y="12754"/>
                      <a:pt x="565" y="13398"/>
                      <a:pt x="485" y="14023"/>
                    </a:cubicBezTo>
                    <a:cubicBezTo>
                      <a:pt x="194" y="16286"/>
                      <a:pt x="0" y="18269"/>
                      <a:pt x="0" y="19529"/>
                    </a:cubicBezTo>
                    <a:cubicBezTo>
                      <a:pt x="0" y="20874"/>
                      <a:pt x="12" y="22275"/>
                      <a:pt x="32" y="23685"/>
                    </a:cubicBezTo>
                    <a:lnTo>
                      <a:pt x="37" y="24021"/>
                    </a:lnTo>
                    <a:cubicBezTo>
                      <a:pt x="43" y="24462"/>
                      <a:pt x="52" y="24904"/>
                      <a:pt x="60" y="25346"/>
                    </a:cubicBezTo>
                    <a:cubicBezTo>
                      <a:pt x="63" y="25485"/>
                      <a:pt x="65" y="25624"/>
                      <a:pt x="68" y="25765"/>
                    </a:cubicBezTo>
                    <a:cubicBezTo>
                      <a:pt x="72" y="25947"/>
                      <a:pt x="75" y="26129"/>
                      <a:pt x="80" y="26311"/>
                    </a:cubicBezTo>
                    <a:cubicBezTo>
                      <a:pt x="116" y="28104"/>
                      <a:pt x="164" y="29861"/>
                      <a:pt x="214" y="31480"/>
                    </a:cubicBezTo>
                    <a:cubicBezTo>
                      <a:pt x="224" y="31801"/>
                      <a:pt x="234" y="32118"/>
                      <a:pt x="245" y="32427"/>
                    </a:cubicBezTo>
                    <a:cubicBezTo>
                      <a:pt x="330" y="35050"/>
                      <a:pt x="416" y="37229"/>
                      <a:pt x="469" y="38480"/>
                    </a:cubicBezTo>
                    <a:cubicBezTo>
                      <a:pt x="500" y="39212"/>
                      <a:pt x="520" y="39628"/>
                      <a:pt x="520" y="39628"/>
                    </a:cubicBezTo>
                    <a:cubicBezTo>
                      <a:pt x="520" y="39628"/>
                      <a:pt x="1981" y="41163"/>
                      <a:pt x="3403" y="41166"/>
                    </a:cubicBezTo>
                    <a:cubicBezTo>
                      <a:pt x="3409" y="41166"/>
                      <a:pt x="3415" y="41166"/>
                      <a:pt x="3422" y="41166"/>
                    </a:cubicBezTo>
                    <a:cubicBezTo>
                      <a:pt x="5077" y="41166"/>
                      <a:pt x="5958" y="40734"/>
                      <a:pt x="6423" y="40317"/>
                    </a:cubicBezTo>
                    <a:cubicBezTo>
                      <a:pt x="6852" y="39932"/>
                      <a:pt x="6926" y="39563"/>
                      <a:pt x="6926" y="39563"/>
                    </a:cubicBezTo>
                    <a:cubicBezTo>
                      <a:pt x="6926" y="39563"/>
                      <a:pt x="6612" y="33954"/>
                      <a:pt x="6474" y="28742"/>
                    </a:cubicBezTo>
                    <a:cubicBezTo>
                      <a:pt x="6466" y="28422"/>
                      <a:pt x="6458" y="28106"/>
                      <a:pt x="6451" y="27790"/>
                    </a:cubicBezTo>
                    <a:cubicBezTo>
                      <a:pt x="6443" y="27475"/>
                      <a:pt x="6438" y="27169"/>
                      <a:pt x="6431" y="26864"/>
                    </a:cubicBezTo>
                    <a:cubicBezTo>
                      <a:pt x="6429" y="26738"/>
                      <a:pt x="6428" y="26614"/>
                      <a:pt x="6426" y="26492"/>
                    </a:cubicBezTo>
                    <a:cubicBezTo>
                      <a:pt x="6423" y="26351"/>
                      <a:pt x="6421" y="26212"/>
                      <a:pt x="6419" y="26073"/>
                    </a:cubicBezTo>
                    <a:lnTo>
                      <a:pt x="6419" y="26031"/>
                    </a:lnTo>
                    <a:cubicBezTo>
                      <a:pt x="6414" y="25636"/>
                      <a:pt x="6411" y="25250"/>
                      <a:pt x="6410" y="24877"/>
                    </a:cubicBezTo>
                    <a:lnTo>
                      <a:pt x="6410" y="24614"/>
                    </a:lnTo>
                    <a:lnTo>
                      <a:pt x="6410" y="24462"/>
                    </a:lnTo>
                    <a:cubicBezTo>
                      <a:pt x="6410" y="23597"/>
                      <a:pt x="6424" y="22811"/>
                      <a:pt x="6451" y="22149"/>
                    </a:cubicBezTo>
                    <a:cubicBezTo>
                      <a:pt x="6458" y="22000"/>
                      <a:pt x="6466" y="21857"/>
                      <a:pt x="6472" y="21722"/>
                    </a:cubicBezTo>
                    <a:cubicBezTo>
                      <a:pt x="7453" y="18273"/>
                      <a:pt x="8391" y="13370"/>
                      <a:pt x="9726" y="9511"/>
                    </a:cubicBezTo>
                    <a:lnTo>
                      <a:pt x="9726" y="9511"/>
                    </a:lnTo>
                    <a:cubicBezTo>
                      <a:pt x="9764" y="13475"/>
                      <a:pt x="8982" y="14804"/>
                      <a:pt x="9307" y="19120"/>
                    </a:cubicBezTo>
                    <a:cubicBezTo>
                      <a:pt x="9386" y="20182"/>
                      <a:pt x="9590" y="22160"/>
                      <a:pt x="9829" y="24344"/>
                    </a:cubicBezTo>
                    <a:cubicBezTo>
                      <a:pt x="9837" y="24430"/>
                      <a:pt x="9847" y="24515"/>
                      <a:pt x="9855" y="24601"/>
                    </a:cubicBezTo>
                    <a:cubicBezTo>
                      <a:pt x="10017" y="26076"/>
                      <a:pt x="10193" y="27634"/>
                      <a:pt x="10355" y="29056"/>
                    </a:cubicBezTo>
                    <a:cubicBezTo>
                      <a:pt x="10391" y="29376"/>
                      <a:pt x="10428" y="29689"/>
                      <a:pt x="10463" y="29992"/>
                    </a:cubicBezTo>
                    <a:cubicBezTo>
                      <a:pt x="10600" y="31185"/>
                      <a:pt x="10723" y="32238"/>
                      <a:pt x="10812" y="33002"/>
                    </a:cubicBezTo>
                    <a:cubicBezTo>
                      <a:pt x="10895" y="33702"/>
                      <a:pt x="10949" y="34161"/>
                      <a:pt x="10963" y="34262"/>
                    </a:cubicBezTo>
                    <a:cubicBezTo>
                      <a:pt x="11559" y="34981"/>
                      <a:pt x="12889" y="35570"/>
                      <a:pt x="14209" y="35570"/>
                    </a:cubicBezTo>
                    <a:cubicBezTo>
                      <a:pt x="14994" y="35570"/>
                      <a:pt x="15775" y="35362"/>
                      <a:pt x="16395" y="34850"/>
                    </a:cubicBezTo>
                    <a:cubicBezTo>
                      <a:pt x="16511" y="34755"/>
                      <a:pt x="16619" y="34651"/>
                      <a:pt x="16718" y="34540"/>
                    </a:cubicBezTo>
                    <a:cubicBezTo>
                      <a:pt x="16643" y="33702"/>
                      <a:pt x="16299" y="29863"/>
                      <a:pt x="16057" y="25813"/>
                    </a:cubicBezTo>
                    <a:lnTo>
                      <a:pt x="16041" y="25520"/>
                    </a:lnTo>
                    <a:cubicBezTo>
                      <a:pt x="15885" y="22861"/>
                      <a:pt x="15779" y="20140"/>
                      <a:pt x="15824" y="18145"/>
                    </a:cubicBezTo>
                    <a:cubicBezTo>
                      <a:pt x="16566" y="14077"/>
                      <a:pt x="16840" y="5050"/>
                      <a:pt x="15675" y="12"/>
                    </a:cubicBezTo>
                    <a:cubicBezTo>
                      <a:pt x="13976" y="1464"/>
                      <a:pt x="10732" y="2469"/>
                      <a:pt x="8330" y="2469"/>
                    </a:cubicBezTo>
                    <a:cubicBezTo>
                      <a:pt x="7765" y="2469"/>
                      <a:pt x="7248" y="2413"/>
                      <a:pt x="6807" y="2295"/>
                    </a:cubicBezTo>
                    <a:cubicBezTo>
                      <a:pt x="5572" y="1964"/>
                      <a:pt x="3827" y="1012"/>
                      <a:pt x="2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6"/>
              <p:cNvSpPr/>
              <p:nvPr/>
            </p:nvSpPr>
            <p:spPr>
              <a:xfrm>
                <a:off x="2392700" y="2512225"/>
                <a:ext cx="174700" cy="211875"/>
              </a:xfrm>
              <a:custGeom>
                <a:avLst/>
                <a:gdLst/>
                <a:ahLst/>
                <a:cxnLst/>
                <a:rect l="l" t="t" r="r" b="b"/>
                <a:pathLst>
                  <a:path w="6988" h="8475" extrusionOk="0">
                    <a:moveTo>
                      <a:pt x="729" y="0"/>
                    </a:moveTo>
                    <a:cubicBezTo>
                      <a:pt x="555" y="421"/>
                      <a:pt x="411" y="972"/>
                      <a:pt x="315" y="1694"/>
                    </a:cubicBezTo>
                    <a:cubicBezTo>
                      <a:pt x="0" y="4083"/>
                      <a:pt x="359" y="5934"/>
                      <a:pt x="1040" y="6557"/>
                    </a:cubicBezTo>
                    <a:cubicBezTo>
                      <a:pt x="1321" y="6815"/>
                      <a:pt x="2932" y="7053"/>
                      <a:pt x="2932" y="7053"/>
                    </a:cubicBezTo>
                    <a:lnTo>
                      <a:pt x="2911" y="8272"/>
                    </a:lnTo>
                    <a:cubicBezTo>
                      <a:pt x="2912" y="8272"/>
                      <a:pt x="3599" y="8475"/>
                      <a:pt x="4429" y="8475"/>
                    </a:cubicBezTo>
                    <a:cubicBezTo>
                      <a:pt x="5078" y="8475"/>
                      <a:pt x="5813" y="8351"/>
                      <a:pt x="6376" y="7911"/>
                    </a:cubicBezTo>
                    <a:cubicBezTo>
                      <a:pt x="6605" y="7734"/>
                      <a:pt x="6807" y="7610"/>
                      <a:pt x="6987" y="7527"/>
                    </a:cubicBezTo>
                    <a:cubicBezTo>
                      <a:pt x="6957" y="7287"/>
                      <a:pt x="6942" y="7045"/>
                      <a:pt x="6941" y="6803"/>
                    </a:cubicBezTo>
                    <a:cubicBezTo>
                      <a:pt x="6123" y="7437"/>
                      <a:pt x="4686" y="7595"/>
                      <a:pt x="4686" y="7595"/>
                    </a:cubicBezTo>
                    <a:cubicBezTo>
                      <a:pt x="4686" y="7595"/>
                      <a:pt x="3884" y="7015"/>
                      <a:pt x="3740" y="5843"/>
                    </a:cubicBezTo>
                    <a:cubicBezTo>
                      <a:pt x="3735" y="5800"/>
                      <a:pt x="3730" y="5747"/>
                      <a:pt x="3729" y="5686"/>
                    </a:cubicBezTo>
                    <a:cubicBezTo>
                      <a:pt x="3611" y="5682"/>
                      <a:pt x="3495" y="5661"/>
                      <a:pt x="3386" y="5621"/>
                    </a:cubicBezTo>
                    <a:cubicBezTo>
                      <a:pt x="3316" y="5634"/>
                      <a:pt x="3244" y="5640"/>
                      <a:pt x="3171" y="5640"/>
                    </a:cubicBezTo>
                    <a:cubicBezTo>
                      <a:pt x="2936" y="5640"/>
                      <a:pt x="2690" y="5575"/>
                      <a:pt x="2461" y="5442"/>
                    </a:cubicBezTo>
                    <a:lnTo>
                      <a:pt x="2459" y="5442"/>
                    </a:lnTo>
                    <a:cubicBezTo>
                      <a:pt x="2348" y="5437"/>
                      <a:pt x="2227" y="5401"/>
                      <a:pt x="2100" y="5326"/>
                    </a:cubicBezTo>
                    <a:cubicBezTo>
                      <a:pt x="1823" y="5168"/>
                      <a:pt x="1573" y="4868"/>
                      <a:pt x="1394" y="4517"/>
                    </a:cubicBezTo>
                    <a:cubicBezTo>
                      <a:pt x="1315" y="4413"/>
                      <a:pt x="1260" y="4262"/>
                      <a:pt x="1222" y="4086"/>
                    </a:cubicBezTo>
                    <a:cubicBezTo>
                      <a:pt x="1159" y="3884"/>
                      <a:pt x="1126" y="3674"/>
                      <a:pt x="1124" y="3462"/>
                    </a:cubicBezTo>
                    <a:cubicBezTo>
                      <a:pt x="1124" y="3403"/>
                      <a:pt x="1128" y="3343"/>
                      <a:pt x="1134" y="3283"/>
                    </a:cubicBezTo>
                    <a:cubicBezTo>
                      <a:pt x="1131" y="3206"/>
                      <a:pt x="1128" y="3129"/>
                      <a:pt x="1124" y="3055"/>
                    </a:cubicBezTo>
                    <a:cubicBezTo>
                      <a:pt x="1113" y="2767"/>
                      <a:pt x="1131" y="2316"/>
                      <a:pt x="1192" y="1813"/>
                    </a:cubicBezTo>
                    <a:cubicBezTo>
                      <a:pt x="1013" y="1191"/>
                      <a:pt x="813" y="464"/>
                      <a:pt x="745" y="96"/>
                    </a:cubicBezTo>
                    <a:cubicBezTo>
                      <a:pt x="740" y="65"/>
                      <a:pt x="735" y="32"/>
                      <a:pt x="729" y="0"/>
                    </a:cubicBezTo>
                    <a:close/>
                  </a:path>
                </a:pathLst>
              </a:custGeom>
              <a:solidFill>
                <a:srgbClr val="7258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6"/>
              <p:cNvSpPr/>
              <p:nvPr/>
            </p:nvSpPr>
            <p:spPr>
              <a:xfrm>
                <a:off x="2343569" y="2717849"/>
                <a:ext cx="345825" cy="623950"/>
              </a:xfrm>
              <a:custGeom>
                <a:avLst/>
                <a:gdLst/>
                <a:ahLst/>
                <a:cxnLst/>
                <a:rect l="l" t="t" r="r" b="b"/>
                <a:pathLst>
                  <a:path w="13833" h="24958" extrusionOk="0">
                    <a:moveTo>
                      <a:pt x="10314" y="0"/>
                    </a:moveTo>
                    <a:lnTo>
                      <a:pt x="10314" y="0"/>
                    </a:lnTo>
                    <a:cubicBezTo>
                      <a:pt x="10339" y="90"/>
                      <a:pt x="10357" y="179"/>
                      <a:pt x="10369" y="272"/>
                    </a:cubicBezTo>
                    <a:cubicBezTo>
                      <a:pt x="10369" y="272"/>
                      <a:pt x="9599" y="1343"/>
                      <a:pt x="8079" y="1827"/>
                    </a:cubicBezTo>
                    <a:cubicBezTo>
                      <a:pt x="7455" y="2025"/>
                      <a:pt x="6856" y="2126"/>
                      <a:pt x="6263" y="2126"/>
                    </a:cubicBezTo>
                    <a:cubicBezTo>
                      <a:pt x="5410" y="2126"/>
                      <a:pt x="4569" y="1916"/>
                      <a:pt x="3686" y="1481"/>
                    </a:cubicBezTo>
                    <a:lnTo>
                      <a:pt x="3686" y="1477"/>
                    </a:lnTo>
                    <a:cubicBezTo>
                      <a:pt x="3609" y="1532"/>
                      <a:pt x="3532" y="1590"/>
                      <a:pt x="3455" y="1651"/>
                    </a:cubicBezTo>
                    <a:lnTo>
                      <a:pt x="3494" y="1651"/>
                    </a:lnTo>
                    <a:cubicBezTo>
                      <a:pt x="4471" y="1687"/>
                      <a:pt x="4905" y="5279"/>
                      <a:pt x="3849" y="7317"/>
                    </a:cubicBezTo>
                    <a:cubicBezTo>
                      <a:pt x="3551" y="7891"/>
                      <a:pt x="2562" y="9433"/>
                      <a:pt x="1380" y="11224"/>
                    </a:cubicBezTo>
                    <a:cubicBezTo>
                      <a:pt x="2008" y="15057"/>
                      <a:pt x="383" y="20084"/>
                      <a:pt x="1" y="21923"/>
                    </a:cubicBezTo>
                    <a:cubicBezTo>
                      <a:pt x="168" y="22124"/>
                      <a:pt x="349" y="22314"/>
                      <a:pt x="542" y="22490"/>
                    </a:cubicBezTo>
                    <a:cubicBezTo>
                      <a:pt x="1648" y="23501"/>
                      <a:pt x="3393" y="24453"/>
                      <a:pt x="4629" y="24784"/>
                    </a:cubicBezTo>
                    <a:cubicBezTo>
                      <a:pt x="5069" y="24902"/>
                      <a:pt x="5587" y="24958"/>
                      <a:pt x="6151" y="24958"/>
                    </a:cubicBezTo>
                    <a:cubicBezTo>
                      <a:pt x="8552" y="24958"/>
                      <a:pt x="11796" y="23953"/>
                      <a:pt x="13495" y="22501"/>
                    </a:cubicBezTo>
                    <a:cubicBezTo>
                      <a:pt x="13616" y="22398"/>
                      <a:pt x="13728" y="22294"/>
                      <a:pt x="13833" y="22187"/>
                    </a:cubicBezTo>
                    <a:cubicBezTo>
                      <a:pt x="13404" y="20937"/>
                      <a:pt x="12904" y="18955"/>
                      <a:pt x="12968" y="15976"/>
                    </a:cubicBezTo>
                    <a:cubicBezTo>
                      <a:pt x="12987" y="15125"/>
                      <a:pt x="13006" y="14319"/>
                      <a:pt x="13030" y="13559"/>
                    </a:cubicBezTo>
                    <a:cubicBezTo>
                      <a:pt x="13102" y="10878"/>
                      <a:pt x="13172" y="8779"/>
                      <a:pt x="13083" y="7347"/>
                    </a:cubicBezTo>
                    <a:cubicBezTo>
                      <a:pt x="13066" y="7085"/>
                      <a:pt x="13044" y="6845"/>
                      <a:pt x="13018" y="6628"/>
                    </a:cubicBezTo>
                    <a:cubicBezTo>
                      <a:pt x="12702" y="4161"/>
                      <a:pt x="10332" y="32"/>
                      <a:pt x="103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6"/>
              <p:cNvSpPr/>
              <p:nvPr/>
            </p:nvSpPr>
            <p:spPr>
              <a:xfrm>
                <a:off x="2435375" y="2697250"/>
                <a:ext cx="272875" cy="204125"/>
              </a:xfrm>
              <a:custGeom>
                <a:avLst/>
                <a:gdLst/>
                <a:ahLst/>
                <a:cxnLst/>
                <a:rect l="l" t="t" r="r" b="b"/>
                <a:pathLst>
                  <a:path w="10915" h="8165" extrusionOk="0">
                    <a:moveTo>
                      <a:pt x="5793" y="0"/>
                    </a:moveTo>
                    <a:cubicBezTo>
                      <a:pt x="5646" y="0"/>
                      <a:pt x="5477" y="38"/>
                      <a:pt x="5280" y="126"/>
                    </a:cubicBezTo>
                    <a:cubicBezTo>
                      <a:pt x="5100" y="209"/>
                      <a:pt x="4898" y="333"/>
                      <a:pt x="4669" y="510"/>
                    </a:cubicBezTo>
                    <a:cubicBezTo>
                      <a:pt x="4106" y="950"/>
                      <a:pt x="3370" y="1074"/>
                      <a:pt x="2722" y="1074"/>
                    </a:cubicBezTo>
                    <a:cubicBezTo>
                      <a:pt x="1891" y="1074"/>
                      <a:pt x="1204" y="871"/>
                      <a:pt x="1204" y="871"/>
                    </a:cubicBezTo>
                    <a:cubicBezTo>
                      <a:pt x="1204" y="871"/>
                      <a:pt x="0" y="1311"/>
                      <a:pt x="7" y="2293"/>
                    </a:cubicBezTo>
                    <a:lnTo>
                      <a:pt x="7" y="2297"/>
                    </a:lnTo>
                    <a:cubicBezTo>
                      <a:pt x="891" y="2732"/>
                      <a:pt x="1732" y="2943"/>
                      <a:pt x="2585" y="2943"/>
                    </a:cubicBezTo>
                    <a:cubicBezTo>
                      <a:pt x="3178" y="2943"/>
                      <a:pt x="3776" y="2841"/>
                      <a:pt x="4399" y="2643"/>
                    </a:cubicBezTo>
                    <a:cubicBezTo>
                      <a:pt x="5921" y="2159"/>
                      <a:pt x="6689" y="1088"/>
                      <a:pt x="6689" y="1088"/>
                    </a:cubicBezTo>
                    <a:cubicBezTo>
                      <a:pt x="6679" y="995"/>
                      <a:pt x="6659" y="906"/>
                      <a:pt x="6635" y="816"/>
                    </a:cubicBezTo>
                    <a:lnTo>
                      <a:pt x="6635" y="816"/>
                    </a:lnTo>
                    <a:cubicBezTo>
                      <a:pt x="6653" y="848"/>
                      <a:pt x="9022" y="4975"/>
                      <a:pt x="9338" y="7444"/>
                    </a:cubicBezTo>
                    <a:cubicBezTo>
                      <a:pt x="9366" y="7661"/>
                      <a:pt x="9388" y="7901"/>
                      <a:pt x="9405" y="8164"/>
                    </a:cubicBezTo>
                    <a:cubicBezTo>
                      <a:pt x="9752" y="7891"/>
                      <a:pt x="10073" y="7585"/>
                      <a:pt x="10362" y="7250"/>
                    </a:cubicBezTo>
                    <a:cubicBezTo>
                      <a:pt x="10570" y="7012"/>
                      <a:pt x="10754" y="6755"/>
                      <a:pt x="10915" y="6482"/>
                    </a:cubicBezTo>
                    <a:cubicBezTo>
                      <a:pt x="9928" y="4419"/>
                      <a:pt x="8794" y="2207"/>
                      <a:pt x="8176" y="1472"/>
                    </a:cubicBezTo>
                    <a:cubicBezTo>
                      <a:pt x="7668" y="868"/>
                      <a:pt x="7077" y="599"/>
                      <a:pt x="6520" y="508"/>
                    </a:cubicBezTo>
                    <a:cubicBezTo>
                      <a:pt x="6391" y="248"/>
                      <a:pt x="6170" y="0"/>
                      <a:pt x="57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6"/>
              <p:cNvSpPr/>
              <p:nvPr/>
            </p:nvSpPr>
            <p:spPr>
              <a:xfrm>
                <a:off x="2463675" y="2443900"/>
                <a:ext cx="176125" cy="258200"/>
              </a:xfrm>
              <a:custGeom>
                <a:avLst/>
                <a:gdLst/>
                <a:ahLst/>
                <a:cxnLst/>
                <a:rect l="l" t="t" r="r" b="b"/>
                <a:pathLst>
                  <a:path w="7045" h="10328" extrusionOk="0">
                    <a:moveTo>
                      <a:pt x="3783" y="1"/>
                    </a:moveTo>
                    <a:cubicBezTo>
                      <a:pt x="3413" y="1"/>
                      <a:pt x="2869" y="98"/>
                      <a:pt x="2216" y="510"/>
                    </a:cubicBezTo>
                    <a:cubicBezTo>
                      <a:pt x="1665" y="859"/>
                      <a:pt x="597" y="2178"/>
                      <a:pt x="1" y="3932"/>
                    </a:cubicBezTo>
                    <a:cubicBezTo>
                      <a:pt x="74" y="3962"/>
                      <a:pt x="143" y="3996"/>
                      <a:pt x="211" y="4036"/>
                    </a:cubicBezTo>
                    <a:cubicBezTo>
                      <a:pt x="1097" y="4548"/>
                      <a:pt x="1827" y="5899"/>
                      <a:pt x="1842" y="7056"/>
                    </a:cubicBezTo>
                    <a:cubicBezTo>
                      <a:pt x="1852" y="7912"/>
                      <a:pt x="1468" y="8421"/>
                      <a:pt x="909" y="8421"/>
                    </a:cubicBezTo>
                    <a:cubicBezTo>
                      <a:pt x="902" y="8421"/>
                      <a:pt x="896" y="8421"/>
                      <a:pt x="890" y="8420"/>
                    </a:cubicBezTo>
                    <a:lnTo>
                      <a:pt x="890" y="8420"/>
                    </a:lnTo>
                    <a:cubicBezTo>
                      <a:pt x="891" y="8480"/>
                      <a:pt x="896" y="8533"/>
                      <a:pt x="901" y="8576"/>
                    </a:cubicBezTo>
                    <a:cubicBezTo>
                      <a:pt x="1047" y="9748"/>
                      <a:pt x="1847" y="10328"/>
                      <a:pt x="1847" y="10328"/>
                    </a:cubicBezTo>
                    <a:cubicBezTo>
                      <a:pt x="1847" y="10328"/>
                      <a:pt x="3284" y="10170"/>
                      <a:pt x="4102" y="9536"/>
                    </a:cubicBezTo>
                    <a:cubicBezTo>
                      <a:pt x="5037" y="8810"/>
                      <a:pt x="5685" y="8463"/>
                      <a:pt x="6350" y="5369"/>
                    </a:cubicBezTo>
                    <a:cubicBezTo>
                      <a:pt x="7044" y="2147"/>
                      <a:pt x="5481" y="806"/>
                      <a:pt x="4309" y="79"/>
                    </a:cubicBezTo>
                    <a:lnTo>
                      <a:pt x="4309" y="81"/>
                    </a:lnTo>
                    <a:cubicBezTo>
                      <a:pt x="4309" y="81"/>
                      <a:pt x="4117" y="1"/>
                      <a:pt x="3783" y="1"/>
                    </a:cubicBezTo>
                    <a:close/>
                  </a:path>
                </a:pathLst>
              </a:custGeom>
              <a:solidFill>
                <a:srgbClr val="4F433D"/>
              </a:solidFill>
              <a:ln w="9525" cap="flat" cmpd="sng">
                <a:solidFill>
                  <a:srgbClr val="4F43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6"/>
              <p:cNvSpPr/>
              <p:nvPr/>
            </p:nvSpPr>
            <p:spPr>
              <a:xfrm>
                <a:off x="2408350" y="2428450"/>
                <a:ext cx="98975" cy="129125"/>
              </a:xfrm>
              <a:custGeom>
                <a:avLst/>
                <a:gdLst/>
                <a:ahLst/>
                <a:cxnLst/>
                <a:rect l="l" t="t" r="r" b="b"/>
                <a:pathLst>
                  <a:path w="3959" h="5165" extrusionOk="0">
                    <a:moveTo>
                      <a:pt x="3959" y="0"/>
                    </a:moveTo>
                    <a:cubicBezTo>
                      <a:pt x="2737" y="27"/>
                      <a:pt x="1389" y="356"/>
                      <a:pt x="851" y="916"/>
                    </a:cubicBezTo>
                    <a:cubicBezTo>
                      <a:pt x="8" y="1791"/>
                      <a:pt x="0" y="2705"/>
                      <a:pt x="103" y="3351"/>
                    </a:cubicBezTo>
                    <a:cubicBezTo>
                      <a:pt x="109" y="3383"/>
                      <a:pt x="114" y="3416"/>
                      <a:pt x="119" y="3447"/>
                    </a:cubicBezTo>
                    <a:cubicBezTo>
                      <a:pt x="187" y="3815"/>
                      <a:pt x="387" y="4540"/>
                      <a:pt x="566" y="5164"/>
                    </a:cubicBezTo>
                    <a:cubicBezTo>
                      <a:pt x="639" y="4563"/>
                      <a:pt x="775" y="3889"/>
                      <a:pt x="995" y="3323"/>
                    </a:cubicBezTo>
                    <a:cubicBezTo>
                      <a:pt x="1692" y="1528"/>
                      <a:pt x="2752" y="445"/>
                      <a:pt x="3959" y="0"/>
                    </a:cubicBezTo>
                    <a:close/>
                  </a:path>
                </a:pathLst>
              </a:custGeom>
              <a:solidFill>
                <a:srgbClr val="4F43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6"/>
              <p:cNvSpPr/>
              <p:nvPr/>
            </p:nvSpPr>
            <p:spPr>
              <a:xfrm>
                <a:off x="2114775" y="2630950"/>
                <a:ext cx="229875" cy="402600"/>
              </a:xfrm>
              <a:custGeom>
                <a:avLst/>
                <a:gdLst/>
                <a:ahLst/>
                <a:cxnLst/>
                <a:rect l="l" t="t" r="r" b="b"/>
                <a:pathLst>
                  <a:path w="9195" h="16104" extrusionOk="0">
                    <a:moveTo>
                      <a:pt x="958" y="0"/>
                    </a:moveTo>
                    <a:cubicBezTo>
                      <a:pt x="642" y="0"/>
                      <a:pt x="346" y="225"/>
                      <a:pt x="132" y="778"/>
                    </a:cubicBezTo>
                    <a:cubicBezTo>
                      <a:pt x="122" y="803"/>
                      <a:pt x="113" y="828"/>
                      <a:pt x="105" y="852"/>
                    </a:cubicBezTo>
                    <a:cubicBezTo>
                      <a:pt x="79" y="932"/>
                      <a:pt x="57" y="1013"/>
                      <a:pt x="42" y="1096"/>
                    </a:cubicBezTo>
                    <a:cubicBezTo>
                      <a:pt x="12" y="1265"/>
                      <a:pt x="1" y="1438"/>
                      <a:pt x="6" y="1611"/>
                    </a:cubicBezTo>
                    <a:cubicBezTo>
                      <a:pt x="14" y="1904"/>
                      <a:pt x="65" y="2215"/>
                      <a:pt x="145" y="2526"/>
                    </a:cubicBezTo>
                    <a:cubicBezTo>
                      <a:pt x="211" y="2786"/>
                      <a:pt x="292" y="3041"/>
                      <a:pt x="387" y="3291"/>
                    </a:cubicBezTo>
                    <a:cubicBezTo>
                      <a:pt x="469" y="3511"/>
                      <a:pt x="562" y="3728"/>
                      <a:pt x="656" y="3935"/>
                    </a:cubicBezTo>
                    <a:cubicBezTo>
                      <a:pt x="948" y="4568"/>
                      <a:pt x="1286" y="5177"/>
                      <a:pt x="1666" y="5758"/>
                    </a:cubicBezTo>
                    <a:cubicBezTo>
                      <a:pt x="1695" y="5864"/>
                      <a:pt x="1723" y="5992"/>
                      <a:pt x="1754" y="6137"/>
                    </a:cubicBezTo>
                    <a:cubicBezTo>
                      <a:pt x="1792" y="6321"/>
                      <a:pt x="1834" y="6533"/>
                      <a:pt x="1877" y="6765"/>
                    </a:cubicBezTo>
                    <a:cubicBezTo>
                      <a:pt x="1913" y="6963"/>
                      <a:pt x="1951" y="7175"/>
                      <a:pt x="1989" y="7399"/>
                    </a:cubicBezTo>
                    <a:cubicBezTo>
                      <a:pt x="2130" y="8202"/>
                      <a:pt x="2282" y="9146"/>
                      <a:pt x="2430" y="10025"/>
                    </a:cubicBezTo>
                    <a:cubicBezTo>
                      <a:pt x="2546" y="10717"/>
                      <a:pt x="2658" y="11369"/>
                      <a:pt x="2759" y="11878"/>
                    </a:cubicBezTo>
                    <a:cubicBezTo>
                      <a:pt x="2873" y="12460"/>
                      <a:pt x="3089" y="13277"/>
                      <a:pt x="3365" y="13782"/>
                    </a:cubicBezTo>
                    <a:cubicBezTo>
                      <a:pt x="3529" y="14096"/>
                      <a:pt x="3710" y="14403"/>
                      <a:pt x="3905" y="14697"/>
                    </a:cubicBezTo>
                    <a:cubicBezTo>
                      <a:pt x="4253" y="15227"/>
                      <a:pt x="4609" y="15825"/>
                      <a:pt x="5044" y="16030"/>
                    </a:cubicBezTo>
                    <a:cubicBezTo>
                      <a:pt x="5127" y="16070"/>
                      <a:pt x="5216" y="16095"/>
                      <a:pt x="5309" y="16103"/>
                    </a:cubicBezTo>
                    <a:cubicBezTo>
                      <a:pt x="5324" y="16104"/>
                      <a:pt x="5339" y="16104"/>
                      <a:pt x="5354" y="16104"/>
                    </a:cubicBezTo>
                    <a:cubicBezTo>
                      <a:pt x="5380" y="16104"/>
                      <a:pt x="5407" y="16103"/>
                      <a:pt x="5433" y="16100"/>
                    </a:cubicBezTo>
                    <a:cubicBezTo>
                      <a:pt x="6021" y="16035"/>
                      <a:pt x="7687" y="15759"/>
                      <a:pt x="9195" y="14278"/>
                    </a:cubicBezTo>
                    <a:cubicBezTo>
                      <a:pt x="7980" y="13676"/>
                      <a:pt x="7046" y="12553"/>
                      <a:pt x="6607" y="11326"/>
                    </a:cubicBezTo>
                    <a:cubicBezTo>
                      <a:pt x="6506" y="11404"/>
                      <a:pt x="6408" y="11479"/>
                      <a:pt x="6314" y="11550"/>
                    </a:cubicBezTo>
                    <a:cubicBezTo>
                      <a:pt x="6241" y="11366"/>
                      <a:pt x="6147" y="11134"/>
                      <a:pt x="6036" y="10864"/>
                    </a:cubicBezTo>
                    <a:cubicBezTo>
                      <a:pt x="5988" y="10747"/>
                      <a:pt x="5936" y="10621"/>
                      <a:pt x="5884" y="10490"/>
                    </a:cubicBezTo>
                    <a:cubicBezTo>
                      <a:pt x="5402" y="9324"/>
                      <a:pt x="4688" y="7642"/>
                      <a:pt x="3905" y="5954"/>
                    </a:cubicBezTo>
                    <a:cubicBezTo>
                      <a:pt x="3888" y="5920"/>
                      <a:pt x="3873" y="5889"/>
                      <a:pt x="3859" y="5856"/>
                    </a:cubicBezTo>
                    <a:cubicBezTo>
                      <a:pt x="3817" y="5770"/>
                      <a:pt x="3777" y="5682"/>
                      <a:pt x="3736" y="5594"/>
                    </a:cubicBezTo>
                    <a:cubicBezTo>
                      <a:pt x="3736" y="5594"/>
                      <a:pt x="3733" y="5430"/>
                      <a:pt x="3733" y="5175"/>
                    </a:cubicBezTo>
                    <a:cubicBezTo>
                      <a:pt x="3733" y="4811"/>
                      <a:pt x="3738" y="4256"/>
                      <a:pt x="3763" y="3722"/>
                    </a:cubicBezTo>
                    <a:cubicBezTo>
                      <a:pt x="3779" y="3377"/>
                      <a:pt x="3804" y="3041"/>
                      <a:pt x="3842" y="2768"/>
                    </a:cubicBezTo>
                    <a:cubicBezTo>
                      <a:pt x="3859" y="2626"/>
                      <a:pt x="3887" y="2483"/>
                      <a:pt x="3926" y="2344"/>
                    </a:cubicBezTo>
                    <a:cubicBezTo>
                      <a:pt x="3926" y="2344"/>
                      <a:pt x="3926" y="2344"/>
                      <a:pt x="3926" y="2342"/>
                    </a:cubicBezTo>
                    <a:cubicBezTo>
                      <a:pt x="4073" y="1881"/>
                      <a:pt x="4027" y="1623"/>
                      <a:pt x="3879" y="1623"/>
                    </a:cubicBezTo>
                    <a:cubicBezTo>
                      <a:pt x="3790" y="1623"/>
                      <a:pt x="3666" y="1715"/>
                      <a:pt x="3524" y="1910"/>
                    </a:cubicBezTo>
                    <a:cubicBezTo>
                      <a:pt x="3372" y="2121"/>
                      <a:pt x="3241" y="2347"/>
                      <a:pt x="3135" y="2586"/>
                    </a:cubicBezTo>
                    <a:cubicBezTo>
                      <a:pt x="3094" y="2680"/>
                      <a:pt x="3064" y="2756"/>
                      <a:pt x="3044" y="2809"/>
                    </a:cubicBezTo>
                    <a:cubicBezTo>
                      <a:pt x="3026" y="2861"/>
                      <a:pt x="3019" y="2886"/>
                      <a:pt x="3019" y="2886"/>
                    </a:cubicBezTo>
                    <a:cubicBezTo>
                      <a:pt x="3019" y="2886"/>
                      <a:pt x="3011" y="2851"/>
                      <a:pt x="2994" y="2789"/>
                    </a:cubicBezTo>
                    <a:cubicBezTo>
                      <a:pt x="2974" y="2715"/>
                      <a:pt x="2943" y="2604"/>
                      <a:pt x="2898" y="2465"/>
                    </a:cubicBezTo>
                    <a:cubicBezTo>
                      <a:pt x="2774" y="2089"/>
                      <a:pt x="2546" y="1510"/>
                      <a:pt x="2180" y="937"/>
                    </a:cubicBezTo>
                    <a:cubicBezTo>
                      <a:pt x="1828" y="390"/>
                      <a:pt x="1375" y="0"/>
                      <a:pt x="958" y="0"/>
                    </a:cubicBezTo>
                    <a:close/>
                  </a:path>
                </a:pathLst>
              </a:custGeom>
              <a:solidFill>
                <a:srgbClr val="725842"/>
              </a:solidFill>
              <a:ln w="9525" cap="flat" cmpd="sng">
                <a:solidFill>
                  <a:srgbClr val="7258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6"/>
              <p:cNvSpPr/>
              <p:nvPr/>
            </p:nvSpPr>
            <p:spPr>
              <a:xfrm>
                <a:off x="2460875" y="2542175"/>
                <a:ext cx="49100" cy="112225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4489" extrusionOk="0">
                    <a:moveTo>
                      <a:pt x="113" y="1"/>
                    </a:moveTo>
                    <a:cubicBezTo>
                      <a:pt x="73" y="117"/>
                      <a:pt x="35" y="236"/>
                      <a:pt x="0" y="355"/>
                    </a:cubicBezTo>
                    <a:cubicBezTo>
                      <a:pt x="35" y="372"/>
                      <a:pt x="71" y="390"/>
                      <a:pt x="108" y="411"/>
                    </a:cubicBezTo>
                    <a:cubicBezTo>
                      <a:pt x="921" y="880"/>
                      <a:pt x="1575" y="2147"/>
                      <a:pt x="1570" y="3241"/>
                    </a:cubicBezTo>
                    <a:cubicBezTo>
                      <a:pt x="1566" y="3928"/>
                      <a:pt x="1161" y="4334"/>
                      <a:pt x="659" y="4423"/>
                    </a:cubicBezTo>
                    <a:cubicBezTo>
                      <a:pt x="768" y="4463"/>
                      <a:pt x="884" y="4484"/>
                      <a:pt x="1000" y="4488"/>
                    </a:cubicBezTo>
                    <a:cubicBezTo>
                      <a:pt x="1007" y="4488"/>
                      <a:pt x="1015" y="4488"/>
                      <a:pt x="1022" y="4488"/>
                    </a:cubicBezTo>
                    <a:cubicBezTo>
                      <a:pt x="1581" y="4488"/>
                      <a:pt x="1964" y="3978"/>
                      <a:pt x="1954" y="3125"/>
                    </a:cubicBezTo>
                    <a:cubicBezTo>
                      <a:pt x="1939" y="1968"/>
                      <a:pt x="1209" y="615"/>
                      <a:pt x="323" y="104"/>
                    </a:cubicBezTo>
                    <a:cubicBezTo>
                      <a:pt x="255" y="65"/>
                      <a:pt x="186" y="3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6"/>
              <p:cNvSpPr/>
              <p:nvPr/>
            </p:nvSpPr>
            <p:spPr>
              <a:xfrm>
                <a:off x="2453775" y="2551050"/>
                <a:ext cx="46475" cy="102175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4087" extrusionOk="0">
                    <a:moveTo>
                      <a:pt x="16" y="3889"/>
                    </a:moveTo>
                    <a:cubicBezTo>
                      <a:pt x="16" y="3889"/>
                      <a:pt x="17" y="3889"/>
                      <a:pt x="18" y="3889"/>
                    </a:cubicBezTo>
                    <a:lnTo>
                      <a:pt x="18" y="3889"/>
                    </a:lnTo>
                    <a:cubicBezTo>
                      <a:pt x="18" y="3889"/>
                      <a:pt x="18" y="3889"/>
                      <a:pt x="18" y="3889"/>
                    </a:cubicBezTo>
                    <a:close/>
                    <a:moveTo>
                      <a:pt x="284" y="0"/>
                    </a:moveTo>
                    <a:cubicBezTo>
                      <a:pt x="143" y="475"/>
                      <a:pt x="49" y="960"/>
                      <a:pt x="1" y="1452"/>
                    </a:cubicBezTo>
                    <a:cubicBezTo>
                      <a:pt x="370" y="1851"/>
                      <a:pt x="633" y="2479"/>
                      <a:pt x="633" y="3035"/>
                    </a:cubicBezTo>
                    <a:cubicBezTo>
                      <a:pt x="633" y="3571"/>
                      <a:pt x="389" y="3890"/>
                      <a:pt x="42" y="3890"/>
                    </a:cubicBezTo>
                    <a:cubicBezTo>
                      <a:pt x="34" y="3890"/>
                      <a:pt x="26" y="3890"/>
                      <a:pt x="18" y="3889"/>
                    </a:cubicBezTo>
                    <a:lnTo>
                      <a:pt x="18" y="3889"/>
                    </a:lnTo>
                    <a:cubicBezTo>
                      <a:pt x="248" y="4022"/>
                      <a:pt x="495" y="4086"/>
                      <a:pt x="730" y="4086"/>
                    </a:cubicBezTo>
                    <a:cubicBezTo>
                      <a:pt x="802" y="4086"/>
                      <a:pt x="874" y="4080"/>
                      <a:pt x="943" y="4068"/>
                    </a:cubicBezTo>
                    <a:cubicBezTo>
                      <a:pt x="1445" y="3980"/>
                      <a:pt x="1850" y="3575"/>
                      <a:pt x="1854" y="2886"/>
                    </a:cubicBezTo>
                    <a:cubicBezTo>
                      <a:pt x="1859" y="1793"/>
                      <a:pt x="1205" y="527"/>
                      <a:pt x="392" y="56"/>
                    </a:cubicBezTo>
                    <a:cubicBezTo>
                      <a:pt x="355" y="35"/>
                      <a:pt x="319" y="17"/>
                      <a:pt x="2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6"/>
              <p:cNvSpPr/>
              <p:nvPr/>
            </p:nvSpPr>
            <p:spPr>
              <a:xfrm>
                <a:off x="2420800" y="2594250"/>
                <a:ext cx="2475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99" h="806" extrusionOk="0">
                    <a:moveTo>
                      <a:pt x="10" y="1"/>
                    </a:moveTo>
                    <a:cubicBezTo>
                      <a:pt x="4" y="60"/>
                      <a:pt x="0" y="120"/>
                      <a:pt x="0" y="181"/>
                    </a:cubicBezTo>
                    <a:cubicBezTo>
                      <a:pt x="2" y="393"/>
                      <a:pt x="35" y="603"/>
                      <a:pt x="98" y="805"/>
                    </a:cubicBezTo>
                    <a:cubicBezTo>
                      <a:pt x="45" y="564"/>
                      <a:pt x="24" y="277"/>
                      <a:pt x="10" y="1"/>
                    </a:cubicBezTo>
                    <a:close/>
                  </a:path>
                </a:pathLst>
              </a:custGeom>
              <a:solidFill>
                <a:srgbClr val="4F43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6"/>
              <p:cNvSpPr/>
              <p:nvPr/>
            </p:nvSpPr>
            <p:spPr>
              <a:xfrm>
                <a:off x="2427550" y="2587350"/>
                <a:ext cx="42075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2438" extrusionOk="0">
                    <a:moveTo>
                      <a:pt x="1050" y="0"/>
                    </a:moveTo>
                    <a:cubicBezTo>
                      <a:pt x="1047" y="33"/>
                      <a:pt x="1043" y="65"/>
                      <a:pt x="1040" y="98"/>
                    </a:cubicBezTo>
                    <a:cubicBezTo>
                      <a:pt x="933" y="1375"/>
                      <a:pt x="798" y="1741"/>
                      <a:pt x="505" y="1741"/>
                    </a:cubicBezTo>
                    <a:cubicBezTo>
                      <a:pt x="407" y="1741"/>
                      <a:pt x="292" y="1701"/>
                      <a:pt x="154" y="1639"/>
                    </a:cubicBezTo>
                    <a:cubicBezTo>
                      <a:pt x="93" y="1611"/>
                      <a:pt x="40" y="1566"/>
                      <a:pt x="0" y="1512"/>
                    </a:cubicBezTo>
                    <a:lnTo>
                      <a:pt x="0" y="1512"/>
                    </a:lnTo>
                    <a:cubicBezTo>
                      <a:pt x="177" y="1861"/>
                      <a:pt x="429" y="2161"/>
                      <a:pt x="706" y="2321"/>
                    </a:cubicBezTo>
                    <a:cubicBezTo>
                      <a:pt x="833" y="2394"/>
                      <a:pt x="954" y="2432"/>
                      <a:pt x="1065" y="2437"/>
                    </a:cubicBezTo>
                    <a:cubicBezTo>
                      <a:pt x="1074" y="2438"/>
                      <a:pt x="1083" y="2438"/>
                      <a:pt x="1091" y="2438"/>
                    </a:cubicBezTo>
                    <a:cubicBezTo>
                      <a:pt x="1438" y="2438"/>
                      <a:pt x="1682" y="2119"/>
                      <a:pt x="1682" y="1583"/>
                    </a:cubicBezTo>
                    <a:cubicBezTo>
                      <a:pt x="1682" y="1027"/>
                      <a:pt x="1419" y="399"/>
                      <a:pt x="10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6"/>
              <p:cNvSpPr/>
              <p:nvPr/>
            </p:nvSpPr>
            <p:spPr>
              <a:xfrm>
                <a:off x="2420500" y="2422725"/>
                <a:ext cx="150900" cy="208175"/>
              </a:xfrm>
              <a:custGeom>
                <a:avLst/>
                <a:gdLst/>
                <a:ahLst/>
                <a:cxnLst/>
                <a:rect l="l" t="t" r="r" b="b"/>
                <a:pathLst>
                  <a:path w="6036" h="8327" extrusionOk="0">
                    <a:moveTo>
                      <a:pt x="4659" y="1"/>
                    </a:moveTo>
                    <a:cubicBezTo>
                      <a:pt x="4548" y="1"/>
                      <a:pt x="4428" y="9"/>
                      <a:pt x="4299" y="25"/>
                    </a:cubicBezTo>
                    <a:cubicBezTo>
                      <a:pt x="4018" y="62"/>
                      <a:pt x="3741" y="130"/>
                      <a:pt x="3474" y="229"/>
                    </a:cubicBezTo>
                    <a:cubicBezTo>
                      <a:pt x="2266" y="674"/>
                      <a:pt x="1206" y="1757"/>
                      <a:pt x="509" y="3552"/>
                    </a:cubicBezTo>
                    <a:cubicBezTo>
                      <a:pt x="289" y="4118"/>
                      <a:pt x="153" y="4794"/>
                      <a:pt x="80" y="5393"/>
                    </a:cubicBezTo>
                    <a:cubicBezTo>
                      <a:pt x="17" y="5895"/>
                      <a:pt x="1" y="6345"/>
                      <a:pt x="12" y="6635"/>
                    </a:cubicBezTo>
                    <a:cubicBezTo>
                      <a:pt x="16" y="6709"/>
                      <a:pt x="19" y="6786"/>
                      <a:pt x="22" y="6862"/>
                    </a:cubicBezTo>
                    <a:cubicBezTo>
                      <a:pt x="36" y="7138"/>
                      <a:pt x="57" y="7425"/>
                      <a:pt x="110" y="7666"/>
                    </a:cubicBezTo>
                    <a:cubicBezTo>
                      <a:pt x="148" y="7842"/>
                      <a:pt x="203" y="7993"/>
                      <a:pt x="282" y="8097"/>
                    </a:cubicBezTo>
                    <a:cubicBezTo>
                      <a:pt x="322" y="8151"/>
                      <a:pt x="375" y="8196"/>
                      <a:pt x="438" y="8224"/>
                    </a:cubicBezTo>
                    <a:cubicBezTo>
                      <a:pt x="575" y="8286"/>
                      <a:pt x="691" y="8326"/>
                      <a:pt x="788" y="8326"/>
                    </a:cubicBezTo>
                    <a:cubicBezTo>
                      <a:pt x="1081" y="8326"/>
                      <a:pt x="1215" y="7960"/>
                      <a:pt x="1322" y="6683"/>
                    </a:cubicBezTo>
                    <a:cubicBezTo>
                      <a:pt x="1325" y="6651"/>
                      <a:pt x="1329" y="6618"/>
                      <a:pt x="1332" y="6585"/>
                    </a:cubicBezTo>
                    <a:cubicBezTo>
                      <a:pt x="1380" y="6093"/>
                      <a:pt x="1474" y="5608"/>
                      <a:pt x="1615" y="5135"/>
                    </a:cubicBezTo>
                    <a:cubicBezTo>
                      <a:pt x="1650" y="5014"/>
                      <a:pt x="1688" y="4896"/>
                      <a:pt x="1728" y="4779"/>
                    </a:cubicBezTo>
                    <a:cubicBezTo>
                      <a:pt x="2324" y="3025"/>
                      <a:pt x="3392" y="1706"/>
                      <a:pt x="3943" y="1358"/>
                    </a:cubicBezTo>
                    <a:cubicBezTo>
                      <a:pt x="4598" y="945"/>
                      <a:pt x="5143" y="847"/>
                      <a:pt x="5513" y="847"/>
                    </a:cubicBezTo>
                    <a:cubicBezTo>
                      <a:pt x="5846" y="847"/>
                      <a:pt x="6036" y="926"/>
                      <a:pt x="6036" y="926"/>
                    </a:cubicBezTo>
                    <a:lnTo>
                      <a:pt x="6036" y="924"/>
                    </a:lnTo>
                    <a:cubicBezTo>
                      <a:pt x="6028" y="882"/>
                      <a:pt x="5843" y="1"/>
                      <a:pt x="46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6"/>
              <p:cNvSpPr/>
              <p:nvPr/>
            </p:nvSpPr>
            <p:spPr>
              <a:xfrm>
                <a:off x="2277500" y="2758950"/>
                <a:ext cx="18857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7543" h="9578" extrusionOk="0">
                    <a:moveTo>
                      <a:pt x="6068" y="1"/>
                    </a:moveTo>
                    <a:cubicBezTo>
                      <a:pt x="4262" y="1"/>
                      <a:pt x="1969" y="2852"/>
                      <a:pt x="0" y="5897"/>
                    </a:cubicBezTo>
                    <a:cubicBezTo>
                      <a:pt x="30" y="6001"/>
                      <a:pt x="63" y="6104"/>
                      <a:pt x="100" y="6206"/>
                    </a:cubicBezTo>
                    <a:cubicBezTo>
                      <a:pt x="537" y="7435"/>
                      <a:pt x="1471" y="8557"/>
                      <a:pt x="2686" y="9160"/>
                    </a:cubicBezTo>
                    <a:cubicBezTo>
                      <a:pt x="3103" y="9369"/>
                      <a:pt x="3550" y="9509"/>
                      <a:pt x="4012" y="9577"/>
                    </a:cubicBezTo>
                    <a:lnTo>
                      <a:pt x="4015" y="9572"/>
                    </a:lnTo>
                    <a:cubicBezTo>
                      <a:pt x="5199" y="7781"/>
                      <a:pt x="6186" y="6239"/>
                      <a:pt x="6484" y="5665"/>
                    </a:cubicBezTo>
                    <a:cubicBezTo>
                      <a:pt x="7542" y="3627"/>
                      <a:pt x="7108" y="35"/>
                      <a:pt x="6131" y="1"/>
                    </a:cubicBezTo>
                    <a:lnTo>
                      <a:pt x="6092" y="1"/>
                    </a:lnTo>
                    <a:cubicBezTo>
                      <a:pt x="6084" y="1"/>
                      <a:pt x="6076" y="1"/>
                      <a:pt x="60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46"/>
            <p:cNvGrpSpPr/>
            <p:nvPr/>
          </p:nvGrpSpPr>
          <p:grpSpPr>
            <a:xfrm>
              <a:off x="970750" y="1366951"/>
              <a:ext cx="726912" cy="1844331"/>
              <a:chOff x="970750" y="1366951"/>
              <a:chExt cx="726912" cy="1844331"/>
            </a:xfrm>
          </p:grpSpPr>
          <p:sp>
            <p:nvSpPr>
              <p:cNvPr id="1509" name="Google Shape;1509;p46"/>
              <p:cNvSpPr/>
              <p:nvPr/>
            </p:nvSpPr>
            <p:spPr>
              <a:xfrm flipH="1">
                <a:off x="1327026" y="1638846"/>
                <a:ext cx="296358" cy="327213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15027" extrusionOk="0">
                    <a:moveTo>
                      <a:pt x="12095" y="1"/>
                    </a:moveTo>
                    <a:cubicBezTo>
                      <a:pt x="11062" y="1"/>
                      <a:pt x="9797" y="674"/>
                      <a:pt x="8751" y="3299"/>
                    </a:cubicBezTo>
                    <a:cubicBezTo>
                      <a:pt x="7636" y="4106"/>
                      <a:pt x="6535" y="6742"/>
                      <a:pt x="5665" y="8706"/>
                    </a:cubicBezTo>
                    <a:cubicBezTo>
                      <a:pt x="2975" y="5341"/>
                      <a:pt x="2180" y="3701"/>
                      <a:pt x="2180" y="3701"/>
                    </a:cubicBezTo>
                    <a:lnTo>
                      <a:pt x="1" y="4379"/>
                    </a:lnTo>
                    <a:cubicBezTo>
                      <a:pt x="1" y="4379"/>
                      <a:pt x="1092" y="8383"/>
                      <a:pt x="2028" y="11120"/>
                    </a:cubicBezTo>
                    <a:cubicBezTo>
                      <a:pt x="2770" y="13287"/>
                      <a:pt x="3597" y="14101"/>
                      <a:pt x="5012" y="14779"/>
                    </a:cubicBezTo>
                    <a:cubicBezTo>
                      <a:pt x="5373" y="14951"/>
                      <a:pt x="5659" y="15026"/>
                      <a:pt x="5891" y="15026"/>
                    </a:cubicBezTo>
                    <a:cubicBezTo>
                      <a:pt x="6732" y="15026"/>
                      <a:pt x="6843" y="14033"/>
                      <a:pt x="7114" y="13125"/>
                    </a:cubicBezTo>
                    <a:cubicBezTo>
                      <a:pt x="7019" y="12935"/>
                      <a:pt x="6942" y="12739"/>
                      <a:pt x="6881" y="12537"/>
                    </a:cubicBezTo>
                    <a:cubicBezTo>
                      <a:pt x="7246" y="12307"/>
                      <a:pt x="7618" y="12013"/>
                      <a:pt x="7965" y="11720"/>
                    </a:cubicBezTo>
                    <a:cubicBezTo>
                      <a:pt x="9784" y="10187"/>
                      <a:pt x="11120" y="7790"/>
                      <a:pt x="11120" y="7790"/>
                    </a:cubicBezTo>
                    <a:lnTo>
                      <a:pt x="12651" y="3716"/>
                    </a:lnTo>
                    <a:cubicBezTo>
                      <a:pt x="12651" y="3716"/>
                      <a:pt x="13610" y="326"/>
                      <a:pt x="12788" y="98"/>
                    </a:cubicBezTo>
                    <a:cubicBezTo>
                      <a:pt x="12574" y="39"/>
                      <a:pt x="12341" y="1"/>
                      <a:pt x="12095" y="1"/>
                    </a:cubicBezTo>
                    <a:close/>
                  </a:path>
                </a:pathLst>
              </a:custGeom>
              <a:solidFill>
                <a:srgbClr val="FFB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6"/>
              <p:cNvSpPr/>
              <p:nvPr/>
            </p:nvSpPr>
            <p:spPr>
              <a:xfrm flipH="1">
                <a:off x="1145428" y="2953809"/>
                <a:ext cx="104542" cy="249694"/>
              </a:xfrm>
              <a:custGeom>
                <a:avLst/>
                <a:gdLst/>
                <a:ahLst/>
                <a:cxnLst/>
                <a:rect l="l" t="t" r="r" b="b"/>
                <a:pathLst>
                  <a:path w="4801" h="11467" extrusionOk="0">
                    <a:moveTo>
                      <a:pt x="605" y="1"/>
                    </a:moveTo>
                    <a:cubicBezTo>
                      <a:pt x="605" y="1"/>
                      <a:pt x="496" y="7069"/>
                      <a:pt x="205" y="9176"/>
                    </a:cubicBezTo>
                    <a:cubicBezTo>
                      <a:pt x="1" y="10648"/>
                      <a:pt x="971" y="11466"/>
                      <a:pt x="2023" y="11466"/>
                    </a:cubicBezTo>
                    <a:cubicBezTo>
                      <a:pt x="2477" y="11466"/>
                      <a:pt x="2947" y="11314"/>
                      <a:pt x="3344" y="10996"/>
                    </a:cubicBezTo>
                    <a:cubicBezTo>
                      <a:pt x="4661" y="9943"/>
                      <a:pt x="4800" y="7644"/>
                      <a:pt x="4448" y="6016"/>
                    </a:cubicBezTo>
                    <a:cubicBezTo>
                      <a:pt x="4273" y="5201"/>
                      <a:pt x="4069" y="4774"/>
                      <a:pt x="3848" y="3301"/>
                    </a:cubicBezTo>
                    <a:cubicBezTo>
                      <a:pt x="3626" y="1829"/>
                      <a:pt x="4271" y="1"/>
                      <a:pt x="4271" y="1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6"/>
              <p:cNvSpPr/>
              <p:nvPr/>
            </p:nvSpPr>
            <p:spPr>
              <a:xfrm flipH="1">
                <a:off x="1363585" y="2897757"/>
                <a:ext cx="228463" cy="191010"/>
              </a:xfrm>
              <a:custGeom>
                <a:avLst/>
                <a:gdLst/>
                <a:ahLst/>
                <a:cxnLst/>
                <a:rect l="l" t="t" r="r" b="b"/>
                <a:pathLst>
                  <a:path w="10492" h="8772" extrusionOk="0">
                    <a:moveTo>
                      <a:pt x="7497" y="1"/>
                    </a:moveTo>
                    <a:cubicBezTo>
                      <a:pt x="6537" y="1"/>
                      <a:pt x="5357" y="96"/>
                      <a:pt x="5446" y="574"/>
                    </a:cubicBezTo>
                    <a:cubicBezTo>
                      <a:pt x="5711" y="1993"/>
                      <a:pt x="5724" y="2816"/>
                      <a:pt x="4851" y="3742"/>
                    </a:cubicBezTo>
                    <a:cubicBezTo>
                      <a:pt x="3977" y="4666"/>
                      <a:pt x="2781" y="5868"/>
                      <a:pt x="1500" y="6374"/>
                    </a:cubicBezTo>
                    <a:cubicBezTo>
                      <a:pt x="0" y="6968"/>
                      <a:pt x="800" y="8441"/>
                      <a:pt x="3233" y="8760"/>
                    </a:cubicBezTo>
                    <a:cubicBezTo>
                      <a:pt x="3289" y="8768"/>
                      <a:pt x="3346" y="8771"/>
                      <a:pt x="3403" y="8771"/>
                    </a:cubicBezTo>
                    <a:cubicBezTo>
                      <a:pt x="4907" y="8771"/>
                      <a:pt x="6751" y="6321"/>
                      <a:pt x="8001" y="5715"/>
                    </a:cubicBezTo>
                    <a:cubicBezTo>
                      <a:pt x="9592" y="4944"/>
                      <a:pt x="10491" y="4590"/>
                      <a:pt x="9721" y="3173"/>
                    </a:cubicBezTo>
                    <a:cubicBezTo>
                      <a:pt x="8952" y="1756"/>
                      <a:pt x="8810" y="870"/>
                      <a:pt x="8681" y="43"/>
                    </a:cubicBezTo>
                    <a:cubicBezTo>
                      <a:pt x="8681" y="43"/>
                      <a:pt x="8138" y="1"/>
                      <a:pt x="7497" y="1"/>
                    </a:cubicBezTo>
                    <a:close/>
                  </a:path>
                </a:pathLst>
              </a:custGeom>
              <a:solidFill>
                <a:srgbClr val="FFC8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6"/>
              <p:cNvSpPr/>
              <p:nvPr/>
            </p:nvSpPr>
            <p:spPr>
              <a:xfrm flipH="1">
                <a:off x="1151818" y="2000218"/>
                <a:ext cx="316674" cy="232187"/>
              </a:xfrm>
              <a:custGeom>
                <a:avLst/>
                <a:gdLst/>
                <a:ahLst/>
                <a:cxnLst/>
                <a:rect l="l" t="t" r="r" b="b"/>
                <a:pathLst>
                  <a:path w="14543" h="10663" extrusionOk="0">
                    <a:moveTo>
                      <a:pt x="3007" y="1"/>
                    </a:moveTo>
                    <a:cubicBezTo>
                      <a:pt x="3007" y="1"/>
                      <a:pt x="2446" y="1820"/>
                      <a:pt x="2140" y="3738"/>
                    </a:cubicBezTo>
                    <a:cubicBezTo>
                      <a:pt x="1955" y="4908"/>
                      <a:pt x="1" y="8260"/>
                      <a:pt x="1" y="8260"/>
                    </a:cubicBezTo>
                    <a:cubicBezTo>
                      <a:pt x="1" y="8260"/>
                      <a:pt x="3047" y="10663"/>
                      <a:pt x="6109" y="10663"/>
                    </a:cubicBezTo>
                    <a:cubicBezTo>
                      <a:pt x="6327" y="10663"/>
                      <a:pt x="6546" y="10650"/>
                      <a:pt x="6763" y="10624"/>
                    </a:cubicBezTo>
                    <a:cubicBezTo>
                      <a:pt x="10027" y="10229"/>
                      <a:pt x="12916" y="9358"/>
                      <a:pt x="12916" y="9358"/>
                    </a:cubicBezTo>
                    <a:lnTo>
                      <a:pt x="14543" y="8230"/>
                    </a:lnTo>
                    <a:cubicBezTo>
                      <a:pt x="14543" y="8230"/>
                      <a:pt x="12916" y="4138"/>
                      <a:pt x="12916" y="2734"/>
                    </a:cubicBezTo>
                    <a:cubicBezTo>
                      <a:pt x="12916" y="1330"/>
                      <a:pt x="3007" y="1"/>
                      <a:pt x="3007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6"/>
              <p:cNvSpPr/>
              <p:nvPr/>
            </p:nvSpPr>
            <p:spPr>
              <a:xfrm flipH="1">
                <a:off x="1294080" y="2121314"/>
                <a:ext cx="305895" cy="827994"/>
              </a:xfrm>
              <a:custGeom>
                <a:avLst/>
                <a:gdLst/>
                <a:ahLst/>
                <a:cxnLst/>
                <a:rect l="l" t="t" r="r" b="b"/>
                <a:pathLst>
                  <a:path w="14048" h="38025" extrusionOk="0">
                    <a:moveTo>
                      <a:pt x="7353" y="0"/>
                    </a:moveTo>
                    <a:cubicBezTo>
                      <a:pt x="6874" y="1391"/>
                      <a:pt x="4880" y="4551"/>
                      <a:pt x="3147" y="8577"/>
                    </a:cubicBezTo>
                    <a:cubicBezTo>
                      <a:pt x="1955" y="11346"/>
                      <a:pt x="1396" y="14453"/>
                      <a:pt x="607" y="16784"/>
                    </a:cubicBezTo>
                    <a:cubicBezTo>
                      <a:pt x="0" y="18575"/>
                      <a:pt x="48" y="20509"/>
                      <a:pt x="399" y="21634"/>
                    </a:cubicBezTo>
                    <a:cubicBezTo>
                      <a:pt x="1378" y="24779"/>
                      <a:pt x="4478" y="33828"/>
                      <a:pt x="5321" y="37802"/>
                    </a:cubicBezTo>
                    <a:cubicBezTo>
                      <a:pt x="6040" y="37956"/>
                      <a:pt x="6714" y="38024"/>
                      <a:pt x="7332" y="38024"/>
                    </a:cubicBezTo>
                    <a:cubicBezTo>
                      <a:pt x="8772" y="38024"/>
                      <a:pt x="9904" y="37656"/>
                      <a:pt x="10561" y="37154"/>
                    </a:cubicBezTo>
                    <a:cubicBezTo>
                      <a:pt x="10561" y="31878"/>
                      <a:pt x="9045" y="24656"/>
                      <a:pt x="6130" y="20251"/>
                    </a:cubicBezTo>
                    <a:cubicBezTo>
                      <a:pt x="10085" y="16083"/>
                      <a:pt x="13499" y="11493"/>
                      <a:pt x="13497" y="10291"/>
                    </a:cubicBezTo>
                    <a:cubicBezTo>
                      <a:pt x="13494" y="8577"/>
                      <a:pt x="14048" y="5959"/>
                      <a:pt x="12985" y="4503"/>
                    </a:cubicBezTo>
                    <a:cubicBezTo>
                      <a:pt x="12561" y="3924"/>
                      <a:pt x="13039" y="2180"/>
                      <a:pt x="12361" y="2143"/>
                    </a:cubicBezTo>
                    <a:cubicBezTo>
                      <a:pt x="10690" y="2054"/>
                      <a:pt x="8135" y="1313"/>
                      <a:pt x="7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6"/>
              <p:cNvSpPr/>
              <p:nvPr/>
            </p:nvSpPr>
            <p:spPr>
              <a:xfrm flipH="1">
                <a:off x="1079043" y="2137232"/>
                <a:ext cx="321334" cy="908997"/>
              </a:xfrm>
              <a:custGeom>
                <a:avLst/>
                <a:gdLst/>
                <a:ahLst/>
                <a:cxnLst/>
                <a:rect l="l" t="t" r="r" b="b"/>
                <a:pathLst>
                  <a:path w="14757" h="41745" extrusionOk="0">
                    <a:moveTo>
                      <a:pt x="10699" y="0"/>
                    </a:moveTo>
                    <a:cubicBezTo>
                      <a:pt x="9606" y="829"/>
                      <a:pt x="7724" y="1941"/>
                      <a:pt x="4954" y="1941"/>
                    </a:cubicBezTo>
                    <a:cubicBezTo>
                      <a:pt x="3729" y="1941"/>
                      <a:pt x="2330" y="1723"/>
                      <a:pt x="750" y="1168"/>
                    </a:cubicBezTo>
                    <a:cubicBezTo>
                      <a:pt x="105" y="2819"/>
                      <a:pt x="1" y="4959"/>
                      <a:pt x="750" y="7163"/>
                    </a:cubicBezTo>
                    <a:cubicBezTo>
                      <a:pt x="1296" y="8768"/>
                      <a:pt x="2179" y="10038"/>
                      <a:pt x="3061" y="10213"/>
                    </a:cubicBezTo>
                    <a:cubicBezTo>
                      <a:pt x="3230" y="11984"/>
                      <a:pt x="3572" y="18021"/>
                      <a:pt x="5466" y="22551"/>
                    </a:cubicBezTo>
                    <a:cubicBezTo>
                      <a:pt x="4740" y="28155"/>
                      <a:pt x="6016" y="33626"/>
                      <a:pt x="7228" y="41291"/>
                    </a:cubicBezTo>
                    <a:cubicBezTo>
                      <a:pt x="7569" y="41579"/>
                      <a:pt x="8203" y="41745"/>
                      <a:pt x="8889" y="41745"/>
                    </a:cubicBezTo>
                    <a:cubicBezTo>
                      <a:pt x="9916" y="41745"/>
                      <a:pt x="11062" y="41373"/>
                      <a:pt x="11520" y="40482"/>
                    </a:cubicBezTo>
                    <a:cubicBezTo>
                      <a:pt x="11520" y="38080"/>
                      <a:pt x="12772" y="30577"/>
                      <a:pt x="10596" y="23361"/>
                    </a:cubicBezTo>
                    <a:cubicBezTo>
                      <a:pt x="12407" y="16052"/>
                      <a:pt x="12190" y="13633"/>
                      <a:pt x="11854" y="11432"/>
                    </a:cubicBezTo>
                    <a:cubicBezTo>
                      <a:pt x="14756" y="7598"/>
                      <a:pt x="11381" y="1961"/>
                      <a:pt x="10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6"/>
              <p:cNvSpPr/>
              <p:nvPr/>
            </p:nvSpPr>
            <p:spPr>
              <a:xfrm flipH="1">
                <a:off x="1140529" y="3084791"/>
                <a:ext cx="108592" cy="126491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809" extrusionOk="0">
                    <a:moveTo>
                      <a:pt x="4409" y="1"/>
                    </a:moveTo>
                    <a:cubicBezTo>
                      <a:pt x="4409" y="1"/>
                      <a:pt x="4354" y="1906"/>
                      <a:pt x="2521" y="2291"/>
                    </a:cubicBezTo>
                    <a:cubicBezTo>
                      <a:pt x="2414" y="2313"/>
                      <a:pt x="2311" y="2323"/>
                      <a:pt x="2211" y="2323"/>
                    </a:cubicBezTo>
                    <a:cubicBezTo>
                      <a:pt x="1053" y="2323"/>
                      <a:pt x="345" y="942"/>
                      <a:pt x="345" y="942"/>
                    </a:cubicBezTo>
                    <a:cubicBezTo>
                      <a:pt x="345" y="942"/>
                      <a:pt x="290" y="2101"/>
                      <a:pt x="203" y="2858"/>
                    </a:cubicBezTo>
                    <a:cubicBezTo>
                      <a:pt x="99" y="3743"/>
                      <a:pt x="1" y="4287"/>
                      <a:pt x="712" y="4964"/>
                    </a:cubicBezTo>
                    <a:cubicBezTo>
                      <a:pt x="1312" y="5536"/>
                      <a:pt x="1871" y="5809"/>
                      <a:pt x="2402" y="5809"/>
                    </a:cubicBezTo>
                    <a:cubicBezTo>
                      <a:pt x="3040" y="5809"/>
                      <a:pt x="3638" y="5416"/>
                      <a:pt x="4217" y="4678"/>
                    </a:cubicBezTo>
                    <a:cubicBezTo>
                      <a:pt x="4708" y="4053"/>
                      <a:pt x="4986" y="3298"/>
                      <a:pt x="4879" y="2405"/>
                    </a:cubicBezTo>
                    <a:cubicBezTo>
                      <a:pt x="4779" y="1595"/>
                      <a:pt x="4512" y="406"/>
                      <a:pt x="4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6"/>
              <p:cNvSpPr/>
              <p:nvPr/>
            </p:nvSpPr>
            <p:spPr>
              <a:xfrm flipH="1">
                <a:off x="1354876" y="2960145"/>
                <a:ext cx="250630" cy="137030"/>
              </a:xfrm>
              <a:custGeom>
                <a:avLst/>
                <a:gdLst/>
                <a:ahLst/>
                <a:cxnLst/>
                <a:rect l="l" t="t" r="r" b="b"/>
                <a:pathLst>
                  <a:path w="11510" h="6293" extrusionOk="0">
                    <a:moveTo>
                      <a:pt x="10180" y="1"/>
                    </a:moveTo>
                    <a:lnTo>
                      <a:pt x="10180" y="1"/>
                    </a:lnTo>
                    <a:cubicBezTo>
                      <a:pt x="10180" y="1"/>
                      <a:pt x="8850" y="768"/>
                      <a:pt x="8310" y="2079"/>
                    </a:cubicBezTo>
                    <a:cubicBezTo>
                      <a:pt x="7919" y="3028"/>
                      <a:pt x="6200" y="4220"/>
                      <a:pt x="4996" y="4220"/>
                    </a:cubicBezTo>
                    <a:cubicBezTo>
                      <a:pt x="4845" y="4220"/>
                      <a:pt x="4703" y="4201"/>
                      <a:pt x="4571" y="4161"/>
                    </a:cubicBezTo>
                    <a:cubicBezTo>
                      <a:pt x="3107" y="3709"/>
                      <a:pt x="2830" y="3149"/>
                      <a:pt x="2830" y="3149"/>
                    </a:cubicBezTo>
                    <a:cubicBezTo>
                      <a:pt x="2830" y="3149"/>
                      <a:pt x="858" y="4139"/>
                      <a:pt x="395" y="4893"/>
                    </a:cubicBezTo>
                    <a:cubicBezTo>
                      <a:pt x="0" y="5537"/>
                      <a:pt x="1618" y="6293"/>
                      <a:pt x="3449" y="6293"/>
                    </a:cubicBezTo>
                    <a:cubicBezTo>
                      <a:pt x="3757" y="6293"/>
                      <a:pt x="4071" y="6271"/>
                      <a:pt x="4383" y="6224"/>
                    </a:cubicBezTo>
                    <a:cubicBezTo>
                      <a:pt x="6289" y="5935"/>
                      <a:pt x="6769" y="4399"/>
                      <a:pt x="8695" y="3509"/>
                    </a:cubicBezTo>
                    <a:cubicBezTo>
                      <a:pt x="10623" y="2618"/>
                      <a:pt x="11509" y="2349"/>
                      <a:pt x="101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6"/>
              <p:cNvSpPr/>
              <p:nvPr/>
            </p:nvSpPr>
            <p:spPr>
              <a:xfrm flipH="1">
                <a:off x="1041781" y="1366951"/>
                <a:ext cx="239547" cy="381629"/>
              </a:xfrm>
              <a:custGeom>
                <a:avLst/>
                <a:gdLst/>
                <a:ahLst/>
                <a:cxnLst/>
                <a:rect l="l" t="t" r="r" b="b"/>
                <a:pathLst>
                  <a:path w="11001" h="17526" extrusionOk="0">
                    <a:moveTo>
                      <a:pt x="5622" y="0"/>
                    </a:moveTo>
                    <a:cubicBezTo>
                      <a:pt x="3808" y="0"/>
                      <a:pt x="2399" y="1996"/>
                      <a:pt x="2399" y="1996"/>
                    </a:cubicBezTo>
                    <a:lnTo>
                      <a:pt x="0" y="7457"/>
                    </a:lnTo>
                    <a:cubicBezTo>
                      <a:pt x="0" y="7457"/>
                      <a:pt x="1171" y="12551"/>
                      <a:pt x="5116" y="16597"/>
                    </a:cubicBezTo>
                    <a:cubicBezTo>
                      <a:pt x="5805" y="17303"/>
                      <a:pt x="6539" y="17526"/>
                      <a:pt x="7190" y="17526"/>
                    </a:cubicBezTo>
                    <a:cubicBezTo>
                      <a:pt x="8294" y="17526"/>
                      <a:pt x="9158" y="16886"/>
                      <a:pt x="9158" y="16886"/>
                    </a:cubicBezTo>
                    <a:cubicBezTo>
                      <a:pt x="9158" y="16886"/>
                      <a:pt x="6518" y="16237"/>
                      <a:pt x="7360" y="12553"/>
                    </a:cubicBezTo>
                    <a:cubicBezTo>
                      <a:pt x="7928" y="10058"/>
                      <a:pt x="11000" y="4740"/>
                      <a:pt x="7958" y="1247"/>
                    </a:cubicBezTo>
                    <a:cubicBezTo>
                      <a:pt x="7158" y="327"/>
                      <a:pt x="6357" y="0"/>
                      <a:pt x="5622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6"/>
              <p:cNvSpPr/>
              <p:nvPr/>
            </p:nvSpPr>
            <p:spPr>
              <a:xfrm flipH="1">
                <a:off x="1101670" y="1650169"/>
                <a:ext cx="363621" cy="336206"/>
              </a:xfrm>
              <a:custGeom>
                <a:avLst/>
                <a:gdLst/>
                <a:ahLst/>
                <a:cxnLst/>
                <a:rect l="l" t="t" r="r" b="b"/>
                <a:pathLst>
                  <a:path w="16699" h="15440" extrusionOk="0">
                    <a:moveTo>
                      <a:pt x="5417" y="0"/>
                    </a:moveTo>
                    <a:cubicBezTo>
                      <a:pt x="5300" y="0"/>
                      <a:pt x="5214" y="22"/>
                      <a:pt x="5163" y="69"/>
                    </a:cubicBezTo>
                    <a:cubicBezTo>
                      <a:pt x="4384" y="795"/>
                      <a:pt x="3164" y="3049"/>
                      <a:pt x="2200" y="5529"/>
                    </a:cubicBezTo>
                    <a:cubicBezTo>
                      <a:pt x="1309" y="7822"/>
                      <a:pt x="196" y="8166"/>
                      <a:pt x="1" y="8616"/>
                    </a:cubicBezTo>
                    <a:cubicBezTo>
                      <a:pt x="1496" y="10840"/>
                      <a:pt x="3028" y="12260"/>
                      <a:pt x="5310" y="13776"/>
                    </a:cubicBezTo>
                    <a:cubicBezTo>
                      <a:pt x="7194" y="15028"/>
                      <a:pt x="8920" y="15439"/>
                      <a:pt x="10693" y="15439"/>
                    </a:cubicBezTo>
                    <a:cubicBezTo>
                      <a:pt x="11529" y="15439"/>
                      <a:pt x="12376" y="15348"/>
                      <a:pt x="13255" y="15210"/>
                    </a:cubicBezTo>
                    <a:cubicBezTo>
                      <a:pt x="14399" y="12786"/>
                      <a:pt x="16699" y="9651"/>
                      <a:pt x="16375" y="7720"/>
                    </a:cubicBezTo>
                    <a:cubicBezTo>
                      <a:pt x="15958" y="5231"/>
                      <a:pt x="14966" y="5054"/>
                      <a:pt x="14293" y="4621"/>
                    </a:cubicBezTo>
                    <a:cubicBezTo>
                      <a:pt x="12750" y="3366"/>
                      <a:pt x="12226" y="2968"/>
                      <a:pt x="12226" y="2968"/>
                    </a:cubicBezTo>
                    <a:cubicBezTo>
                      <a:pt x="12226" y="2968"/>
                      <a:pt x="6778" y="0"/>
                      <a:pt x="5417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6"/>
              <p:cNvSpPr/>
              <p:nvPr/>
            </p:nvSpPr>
            <p:spPr>
              <a:xfrm flipH="1">
                <a:off x="1186981" y="1506404"/>
                <a:ext cx="198806" cy="264153"/>
              </a:xfrm>
              <a:custGeom>
                <a:avLst/>
                <a:gdLst/>
                <a:ahLst/>
                <a:cxnLst/>
                <a:rect l="l" t="t" r="r" b="b"/>
                <a:pathLst>
                  <a:path w="9130" h="12131" extrusionOk="0">
                    <a:moveTo>
                      <a:pt x="3877" y="0"/>
                    </a:moveTo>
                    <a:cubicBezTo>
                      <a:pt x="3192" y="0"/>
                      <a:pt x="2474" y="128"/>
                      <a:pt x="1543" y="337"/>
                    </a:cubicBezTo>
                    <a:cubicBezTo>
                      <a:pt x="194" y="640"/>
                      <a:pt x="340" y="3002"/>
                      <a:pt x="819" y="5034"/>
                    </a:cubicBezTo>
                    <a:cubicBezTo>
                      <a:pt x="1036" y="5950"/>
                      <a:pt x="1509" y="7098"/>
                      <a:pt x="2249" y="7850"/>
                    </a:cubicBezTo>
                    <a:cubicBezTo>
                      <a:pt x="2062" y="8222"/>
                      <a:pt x="1824" y="8549"/>
                      <a:pt x="1512" y="8781"/>
                    </a:cubicBezTo>
                    <a:cubicBezTo>
                      <a:pt x="0" y="9902"/>
                      <a:pt x="1164" y="12131"/>
                      <a:pt x="4293" y="12131"/>
                    </a:cubicBezTo>
                    <a:cubicBezTo>
                      <a:pt x="4302" y="12131"/>
                      <a:pt x="4312" y="12131"/>
                      <a:pt x="4321" y="12131"/>
                    </a:cubicBezTo>
                    <a:cubicBezTo>
                      <a:pt x="7471" y="12118"/>
                      <a:pt x="8575" y="9570"/>
                      <a:pt x="8575" y="9570"/>
                    </a:cubicBezTo>
                    <a:cubicBezTo>
                      <a:pt x="8575" y="9570"/>
                      <a:pt x="7990" y="8047"/>
                      <a:pt x="7813" y="5945"/>
                    </a:cubicBezTo>
                    <a:cubicBezTo>
                      <a:pt x="8517" y="4760"/>
                      <a:pt x="8879" y="3368"/>
                      <a:pt x="9114" y="2012"/>
                    </a:cubicBezTo>
                    <a:cubicBezTo>
                      <a:pt x="9129" y="1931"/>
                      <a:pt x="9073" y="1835"/>
                      <a:pt x="9008" y="1792"/>
                    </a:cubicBezTo>
                    <a:cubicBezTo>
                      <a:pt x="8129" y="1217"/>
                      <a:pt x="7214" y="783"/>
                      <a:pt x="6241" y="519"/>
                    </a:cubicBezTo>
                    <a:cubicBezTo>
                      <a:pt x="5337" y="153"/>
                      <a:pt x="4627" y="0"/>
                      <a:pt x="3877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6"/>
              <p:cNvSpPr/>
              <p:nvPr/>
            </p:nvSpPr>
            <p:spPr>
              <a:xfrm flipH="1">
                <a:off x="1156534" y="1394084"/>
                <a:ext cx="116344" cy="65760"/>
              </a:xfrm>
              <a:custGeom>
                <a:avLst/>
                <a:gdLst/>
                <a:ahLst/>
                <a:cxnLst/>
                <a:rect l="l" t="t" r="r" b="b"/>
                <a:pathLst>
                  <a:path w="5343" h="3020" extrusionOk="0">
                    <a:moveTo>
                      <a:pt x="1446" y="1"/>
                    </a:moveTo>
                    <a:cubicBezTo>
                      <a:pt x="174" y="1"/>
                      <a:pt x="1" y="1514"/>
                      <a:pt x="1" y="1514"/>
                    </a:cubicBezTo>
                    <a:lnTo>
                      <a:pt x="3390" y="3020"/>
                    </a:lnTo>
                    <a:cubicBezTo>
                      <a:pt x="3390" y="3020"/>
                      <a:pt x="5343" y="1252"/>
                      <a:pt x="2170" y="138"/>
                    </a:cubicBezTo>
                    <a:cubicBezTo>
                      <a:pt x="1896" y="42"/>
                      <a:pt x="1656" y="1"/>
                      <a:pt x="14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6"/>
              <p:cNvSpPr/>
              <p:nvPr/>
            </p:nvSpPr>
            <p:spPr>
              <a:xfrm flipH="1">
                <a:off x="1159591" y="1410394"/>
                <a:ext cx="291001" cy="221931"/>
              </a:xfrm>
              <a:custGeom>
                <a:avLst/>
                <a:gdLst/>
                <a:ahLst/>
                <a:cxnLst/>
                <a:rect l="l" t="t" r="r" b="b"/>
                <a:pathLst>
                  <a:path w="13364" h="10192" extrusionOk="0">
                    <a:moveTo>
                      <a:pt x="7212" y="0"/>
                    </a:moveTo>
                    <a:cubicBezTo>
                      <a:pt x="6760" y="0"/>
                      <a:pt x="6290" y="93"/>
                      <a:pt x="5817" y="267"/>
                    </a:cubicBezTo>
                    <a:cubicBezTo>
                      <a:pt x="3201" y="1227"/>
                      <a:pt x="2700" y="5432"/>
                      <a:pt x="0" y="5926"/>
                    </a:cubicBezTo>
                    <a:cubicBezTo>
                      <a:pt x="235" y="6849"/>
                      <a:pt x="1487" y="7309"/>
                      <a:pt x="2363" y="7347"/>
                    </a:cubicBezTo>
                    <a:cubicBezTo>
                      <a:pt x="2412" y="7349"/>
                      <a:pt x="2461" y="7350"/>
                      <a:pt x="2510" y="7350"/>
                    </a:cubicBezTo>
                    <a:cubicBezTo>
                      <a:pt x="3564" y="7350"/>
                      <a:pt x="4664" y="6862"/>
                      <a:pt x="5473" y="6146"/>
                    </a:cubicBezTo>
                    <a:cubicBezTo>
                      <a:pt x="6056" y="7368"/>
                      <a:pt x="7413" y="8316"/>
                      <a:pt x="8737" y="8316"/>
                    </a:cubicBezTo>
                    <a:cubicBezTo>
                      <a:pt x="9077" y="8316"/>
                      <a:pt x="9414" y="8253"/>
                      <a:pt x="9736" y="8117"/>
                    </a:cubicBezTo>
                    <a:cubicBezTo>
                      <a:pt x="10020" y="8840"/>
                      <a:pt x="10452" y="9495"/>
                      <a:pt x="10857" y="10171"/>
                    </a:cubicBezTo>
                    <a:cubicBezTo>
                      <a:pt x="10865" y="10185"/>
                      <a:pt x="10878" y="10192"/>
                      <a:pt x="10895" y="10192"/>
                    </a:cubicBezTo>
                    <a:cubicBezTo>
                      <a:pt x="11218" y="10192"/>
                      <a:pt x="13002" y="7721"/>
                      <a:pt x="13211" y="6315"/>
                    </a:cubicBezTo>
                    <a:cubicBezTo>
                      <a:pt x="13363" y="5297"/>
                      <a:pt x="13241" y="4255"/>
                      <a:pt x="12856" y="3298"/>
                    </a:cubicBezTo>
                    <a:cubicBezTo>
                      <a:pt x="12245" y="1784"/>
                      <a:pt x="11493" y="981"/>
                      <a:pt x="10111" y="981"/>
                    </a:cubicBezTo>
                    <a:cubicBezTo>
                      <a:pt x="9904" y="981"/>
                      <a:pt x="9682" y="999"/>
                      <a:pt x="9445" y="1036"/>
                    </a:cubicBezTo>
                    <a:cubicBezTo>
                      <a:pt x="8830" y="320"/>
                      <a:pt x="8052" y="0"/>
                      <a:pt x="7212" y="0"/>
                    </a:cubicBezTo>
                    <a:close/>
                  </a:path>
                </a:pathLst>
              </a:custGeom>
              <a:solidFill>
                <a:srgbClr val="2D2D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6"/>
              <p:cNvSpPr/>
              <p:nvPr/>
            </p:nvSpPr>
            <p:spPr>
              <a:xfrm flipH="1">
                <a:off x="1187236" y="1573387"/>
                <a:ext cx="63844" cy="66915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3073" extrusionOk="0">
                    <a:moveTo>
                      <a:pt x="1341" y="0"/>
                    </a:moveTo>
                    <a:cubicBezTo>
                      <a:pt x="626" y="0"/>
                      <a:pt x="0" y="1242"/>
                      <a:pt x="0" y="1242"/>
                    </a:cubicBezTo>
                    <a:lnTo>
                      <a:pt x="1123" y="3073"/>
                    </a:lnTo>
                    <a:cubicBezTo>
                      <a:pt x="1123" y="3073"/>
                      <a:pt x="2932" y="2015"/>
                      <a:pt x="2133" y="617"/>
                    </a:cubicBezTo>
                    <a:cubicBezTo>
                      <a:pt x="1874" y="166"/>
                      <a:pt x="1601" y="0"/>
                      <a:pt x="1341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6"/>
              <p:cNvSpPr/>
              <p:nvPr/>
            </p:nvSpPr>
            <p:spPr>
              <a:xfrm flipH="1">
                <a:off x="1151819" y="1662799"/>
                <a:ext cx="342913" cy="467444"/>
              </a:xfrm>
              <a:custGeom>
                <a:avLst/>
                <a:gdLst/>
                <a:ahLst/>
                <a:cxnLst/>
                <a:rect l="l" t="t" r="r" b="b"/>
                <a:pathLst>
                  <a:path w="15748" h="21467" extrusionOk="0">
                    <a:moveTo>
                      <a:pt x="6717" y="0"/>
                    </a:moveTo>
                    <a:cubicBezTo>
                      <a:pt x="5602" y="1278"/>
                      <a:pt x="4314" y="3800"/>
                      <a:pt x="3702" y="5061"/>
                    </a:cubicBezTo>
                    <a:cubicBezTo>
                      <a:pt x="3615" y="4995"/>
                      <a:pt x="3552" y="4950"/>
                      <a:pt x="3552" y="4950"/>
                    </a:cubicBezTo>
                    <a:cubicBezTo>
                      <a:pt x="3552" y="4950"/>
                      <a:pt x="1884" y="6849"/>
                      <a:pt x="1353" y="8037"/>
                    </a:cubicBezTo>
                    <a:cubicBezTo>
                      <a:pt x="0" y="11070"/>
                      <a:pt x="1186" y="12690"/>
                      <a:pt x="2963" y="13766"/>
                    </a:cubicBezTo>
                    <a:cubicBezTo>
                      <a:pt x="3663" y="15370"/>
                      <a:pt x="3649" y="17655"/>
                      <a:pt x="3256" y="19567"/>
                    </a:cubicBezTo>
                    <a:cubicBezTo>
                      <a:pt x="4398" y="20627"/>
                      <a:pt x="6442" y="21380"/>
                      <a:pt x="8664" y="21455"/>
                    </a:cubicBezTo>
                    <a:cubicBezTo>
                      <a:pt x="8885" y="21462"/>
                      <a:pt x="9109" y="21466"/>
                      <a:pt x="9334" y="21466"/>
                    </a:cubicBezTo>
                    <a:cubicBezTo>
                      <a:pt x="11194" y="21466"/>
                      <a:pt x="13145" y="21205"/>
                      <a:pt x="14638" y="20598"/>
                    </a:cubicBezTo>
                    <a:cubicBezTo>
                      <a:pt x="14402" y="19557"/>
                      <a:pt x="14284" y="17586"/>
                      <a:pt x="14544" y="16443"/>
                    </a:cubicBezTo>
                    <a:cubicBezTo>
                      <a:pt x="15025" y="14320"/>
                      <a:pt x="15747" y="12991"/>
                      <a:pt x="15748" y="12991"/>
                    </a:cubicBezTo>
                    <a:lnTo>
                      <a:pt x="15748" y="12991"/>
                    </a:lnTo>
                    <a:cubicBezTo>
                      <a:pt x="15747" y="12991"/>
                      <a:pt x="15490" y="13086"/>
                      <a:pt x="15099" y="13086"/>
                    </a:cubicBezTo>
                    <a:cubicBezTo>
                      <a:pt x="14368" y="13086"/>
                      <a:pt x="13172" y="12755"/>
                      <a:pt x="12317" y="10856"/>
                    </a:cubicBezTo>
                    <a:cubicBezTo>
                      <a:pt x="12307" y="10804"/>
                      <a:pt x="12029" y="9210"/>
                      <a:pt x="12993" y="7315"/>
                    </a:cubicBezTo>
                    <a:cubicBezTo>
                      <a:pt x="13841" y="5645"/>
                      <a:pt x="15645" y="4043"/>
                      <a:pt x="15645" y="4043"/>
                    </a:cubicBezTo>
                    <a:lnTo>
                      <a:pt x="14721" y="3401"/>
                    </a:lnTo>
                    <a:cubicBezTo>
                      <a:pt x="14721" y="3401"/>
                      <a:pt x="13228" y="4264"/>
                      <a:pt x="11776" y="6577"/>
                    </a:cubicBezTo>
                    <a:cubicBezTo>
                      <a:pt x="11300" y="7335"/>
                      <a:pt x="10953" y="8108"/>
                      <a:pt x="10703" y="8768"/>
                    </a:cubicBezTo>
                    <a:cubicBezTo>
                      <a:pt x="9993" y="8536"/>
                      <a:pt x="9063" y="8335"/>
                      <a:pt x="8150" y="8335"/>
                    </a:cubicBezTo>
                    <a:cubicBezTo>
                      <a:pt x="7474" y="8335"/>
                      <a:pt x="6806" y="8445"/>
                      <a:pt x="6245" y="8735"/>
                    </a:cubicBezTo>
                    <a:cubicBezTo>
                      <a:pt x="5756" y="7338"/>
                      <a:pt x="5030" y="6367"/>
                      <a:pt x="4451" y="5754"/>
                    </a:cubicBezTo>
                    <a:cubicBezTo>
                      <a:pt x="4749" y="5124"/>
                      <a:pt x="5266" y="4046"/>
                      <a:pt x="5678" y="3289"/>
                    </a:cubicBezTo>
                    <a:cubicBezTo>
                      <a:pt x="6288" y="2166"/>
                      <a:pt x="7037" y="961"/>
                      <a:pt x="7310" y="721"/>
                    </a:cubicBezTo>
                    <a:cubicBezTo>
                      <a:pt x="7310" y="721"/>
                      <a:pt x="6862" y="245"/>
                      <a:pt x="67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6"/>
              <p:cNvSpPr/>
              <p:nvPr/>
            </p:nvSpPr>
            <p:spPr>
              <a:xfrm flipH="1">
                <a:off x="1156542" y="2116305"/>
                <a:ext cx="294050" cy="92696"/>
              </a:xfrm>
              <a:custGeom>
                <a:avLst/>
                <a:gdLst/>
                <a:ahLst/>
                <a:cxnLst/>
                <a:rect l="l" t="t" r="r" b="b"/>
                <a:pathLst>
                  <a:path w="13504" h="4257" extrusionOk="0">
                    <a:moveTo>
                      <a:pt x="599" y="1"/>
                    </a:moveTo>
                    <a:lnTo>
                      <a:pt x="0" y="1446"/>
                    </a:lnTo>
                    <a:cubicBezTo>
                      <a:pt x="0" y="1446"/>
                      <a:pt x="2292" y="3941"/>
                      <a:pt x="6449" y="4230"/>
                    </a:cubicBezTo>
                    <a:cubicBezTo>
                      <a:pt x="6706" y="4248"/>
                      <a:pt x="6958" y="4256"/>
                      <a:pt x="7205" y="4256"/>
                    </a:cubicBezTo>
                    <a:cubicBezTo>
                      <a:pt x="10954" y="4256"/>
                      <a:pt x="13504" y="2314"/>
                      <a:pt x="13504" y="2314"/>
                    </a:cubicBezTo>
                    <a:lnTo>
                      <a:pt x="13005" y="961"/>
                    </a:lnTo>
                    <a:cubicBezTo>
                      <a:pt x="13005" y="961"/>
                      <a:pt x="9759" y="2385"/>
                      <a:pt x="6549" y="2385"/>
                    </a:cubicBezTo>
                    <a:cubicBezTo>
                      <a:pt x="6373" y="2385"/>
                      <a:pt x="6197" y="2381"/>
                      <a:pt x="6022" y="2372"/>
                    </a:cubicBezTo>
                    <a:cubicBezTo>
                      <a:pt x="3874" y="2261"/>
                      <a:pt x="599" y="1"/>
                      <a:pt x="5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6"/>
              <p:cNvSpPr/>
              <p:nvPr/>
            </p:nvSpPr>
            <p:spPr>
              <a:xfrm flipH="1">
                <a:off x="1329740" y="2136121"/>
                <a:ext cx="99512" cy="80415"/>
              </a:xfrm>
              <a:custGeom>
                <a:avLst/>
                <a:gdLst/>
                <a:ahLst/>
                <a:cxnLst/>
                <a:rect l="l" t="t" r="r" b="b"/>
                <a:pathLst>
                  <a:path w="4570" h="3693" extrusionOk="0">
                    <a:moveTo>
                      <a:pt x="1334" y="1"/>
                    </a:moveTo>
                    <a:cubicBezTo>
                      <a:pt x="1291" y="1"/>
                      <a:pt x="1247" y="6"/>
                      <a:pt x="1201" y="16"/>
                    </a:cubicBezTo>
                    <a:cubicBezTo>
                      <a:pt x="950" y="76"/>
                      <a:pt x="709" y="529"/>
                      <a:pt x="540" y="782"/>
                    </a:cubicBezTo>
                    <a:cubicBezTo>
                      <a:pt x="120" y="1404"/>
                      <a:pt x="1" y="1898"/>
                      <a:pt x="198" y="2136"/>
                    </a:cubicBezTo>
                    <a:cubicBezTo>
                      <a:pt x="414" y="2397"/>
                      <a:pt x="1479" y="3098"/>
                      <a:pt x="2149" y="3360"/>
                    </a:cubicBezTo>
                    <a:cubicBezTo>
                      <a:pt x="2543" y="3513"/>
                      <a:pt x="2944" y="3692"/>
                      <a:pt x="3253" y="3692"/>
                    </a:cubicBezTo>
                    <a:cubicBezTo>
                      <a:pt x="3470" y="3692"/>
                      <a:pt x="3642" y="3604"/>
                      <a:pt x="3734" y="3356"/>
                    </a:cubicBezTo>
                    <a:cubicBezTo>
                      <a:pt x="4057" y="2493"/>
                      <a:pt x="4569" y="1559"/>
                      <a:pt x="4139" y="1314"/>
                    </a:cubicBezTo>
                    <a:cubicBezTo>
                      <a:pt x="3913" y="1184"/>
                      <a:pt x="3278" y="851"/>
                      <a:pt x="2600" y="552"/>
                    </a:cubicBezTo>
                    <a:cubicBezTo>
                      <a:pt x="1916" y="249"/>
                      <a:pt x="1637" y="1"/>
                      <a:pt x="13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6"/>
              <p:cNvSpPr/>
              <p:nvPr/>
            </p:nvSpPr>
            <p:spPr>
              <a:xfrm flipH="1">
                <a:off x="1349228" y="2151147"/>
                <a:ext cx="62081" cy="50126"/>
              </a:xfrm>
              <a:custGeom>
                <a:avLst/>
                <a:gdLst/>
                <a:ahLst/>
                <a:cxnLst/>
                <a:rect l="l" t="t" r="r" b="b"/>
                <a:pathLst>
                  <a:path w="2851" h="2302" extrusionOk="0">
                    <a:moveTo>
                      <a:pt x="835" y="1"/>
                    </a:moveTo>
                    <a:cubicBezTo>
                      <a:pt x="808" y="1"/>
                      <a:pt x="780" y="4"/>
                      <a:pt x="751" y="11"/>
                    </a:cubicBezTo>
                    <a:cubicBezTo>
                      <a:pt x="594" y="47"/>
                      <a:pt x="443" y="328"/>
                      <a:pt x="338" y="487"/>
                    </a:cubicBezTo>
                    <a:cubicBezTo>
                      <a:pt x="76" y="876"/>
                      <a:pt x="0" y="1183"/>
                      <a:pt x="124" y="1332"/>
                    </a:cubicBezTo>
                    <a:cubicBezTo>
                      <a:pt x="258" y="1496"/>
                      <a:pt x="921" y="1931"/>
                      <a:pt x="1341" y="2094"/>
                    </a:cubicBezTo>
                    <a:cubicBezTo>
                      <a:pt x="1587" y="2190"/>
                      <a:pt x="1837" y="2302"/>
                      <a:pt x="2029" y="2302"/>
                    </a:cubicBezTo>
                    <a:cubicBezTo>
                      <a:pt x="2165" y="2302"/>
                      <a:pt x="2272" y="2247"/>
                      <a:pt x="2330" y="2093"/>
                    </a:cubicBezTo>
                    <a:cubicBezTo>
                      <a:pt x="2530" y="1554"/>
                      <a:pt x="2851" y="972"/>
                      <a:pt x="2583" y="820"/>
                    </a:cubicBezTo>
                    <a:cubicBezTo>
                      <a:pt x="2441" y="738"/>
                      <a:pt x="2044" y="530"/>
                      <a:pt x="1622" y="343"/>
                    </a:cubicBezTo>
                    <a:cubicBezTo>
                      <a:pt x="1197" y="154"/>
                      <a:pt x="1023" y="1"/>
                      <a:pt x="8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6"/>
              <p:cNvSpPr/>
              <p:nvPr/>
            </p:nvSpPr>
            <p:spPr>
              <a:xfrm flipH="1">
                <a:off x="970750" y="1763382"/>
                <a:ext cx="298927" cy="529285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24307" extrusionOk="0">
                    <a:moveTo>
                      <a:pt x="6149" y="0"/>
                    </a:moveTo>
                    <a:cubicBezTo>
                      <a:pt x="4427" y="0"/>
                      <a:pt x="3171" y="2972"/>
                      <a:pt x="3048" y="4705"/>
                    </a:cubicBezTo>
                    <a:cubicBezTo>
                      <a:pt x="2914" y="6616"/>
                      <a:pt x="3908" y="7433"/>
                      <a:pt x="5413" y="8370"/>
                    </a:cubicBezTo>
                    <a:cubicBezTo>
                      <a:pt x="6147" y="11183"/>
                      <a:pt x="9386" y="13924"/>
                      <a:pt x="9386" y="13924"/>
                    </a:cubicBezTo>
                    <a:cubicBezTo>
                      <a:pt x="9386" y="13924"/>
                      <a:pt x="7365" y="16366"/>
                      <a:pt x="5616" y="17517"/>
                    </a:cubicBezTo>
                    <a:cubicBezTo>
                      <a:pt x="5079" y="17871"/>
                      <a:pt x="3847" y="18483"/>
                      <a:pt x="3250" y="18628"/>
                    </a:cubicBezTo>
                    <a:cubicBezTo>
                      <a:pt x="2233" y="18878"/>
                      <a:pt x="1264" y="18881"/>
                      <a:pt x="596" y="19369"/>
                    </a:cubicBezTo>
                    <a:cubicBezTo>
                      <a:pt x="297" y="19588"/>
                      <a:pt x="632" y="19893"/>
                      <a:pt x="1347" y="19893"/>
                    </a:cubicBezTo>
                    <a:cubicBezTo>
                      <a:pt x="1498" y="19893"/>
                      <a:pt x="1667" y="19880"/>
                      <a:pt x="1851" y="19848"/>
                    </a:cubicBezTo>
                    <a:cubicBezTo>
                      <a:pt x="1878" y="19844"/>
                      <a:pt x="1907" y="19842"/>
                      <a:pt x="1938" y="19842"/>
                    </a:cubicBezTo>
                    <a:cubicBezTo>
                      <a:pt x="2174" y="19842"/>
                      <a:pt x="2485" y="19977"/>
                      <a:pt x="2284" y="20234"/>
                    </a:cubicBezTo>
                    <a:cubicBezTo>
                      <a:pt x="1752" y="20910"/>
                      <a:pt x="1234" y="21158"/>
                      <a:pt x="780" y="22064"/>
                    </a:cubicBezTo>
                    <a:cubicBezTo>
                      <a:pt x="1" y="23613"/>
                      <a:pt x="266" y="24306"/>
                      <a:pt x="1234" y="24306"/>
                    </a:cubicBezTo>
                    <a:cubicBezTo>
                      <a:pt x="1705" y="24306"/>
                      <a:pt x="2342" y="24142"/>
                      <a:pt x="3106" y="23833"/>
                    </a:cubicBezTo>
                    <a:cubicBezTo>
                      <a:pt x="4503" y="23268"/>
                      <a:pt x="5070" y="20039"/>
                      <a:pt x="6395" y="19771"/>
                    </a:cubicBezTo>
                    <a:cubicBezTo>
                      <a:pt x="7466" y="19554"/>
                      <a:pt x="11633" y="17244"/>
                      <a:pt x="12774" y="16416"/>
                    </a:cubicBezTo>
                    <a:cubicBezTo>
                      <a:pt x="13597" y="15821"/>
                      <a:pt x="13728" y="14308"/>
                      <a:pt x="13696" y="13924"/>
                    </a:cubicBezTo>
                    <a:cubicBezTo>
                      <a:pt x="13557" y="12246"/>
                      <a:pt x="10942" y="9166"/>
                      <a:pt x="10059" y="7320"/>
                    </a:cubicBezTo>
                    <a:cubicBezTo>
                      <a:pt x="9442" y="4144"/>
                      <a:pt x="9621" y="1740"/>
                      <a:pt x="7011" y="247"/>
                    </a:cubicBezTo>
                    <a:cubicBezTo>
                      <a:pt x="6714" y="77"/>
                      <a:pt x="6426" y="0"/>
                      <a:pt x="6149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6"/>
              <p:cNvSpPr/>
              <p:nvPr/>
            </p:nvSpPr>
            <p:spPr>
              <a:xfrm flipH="1">
                <a:off x="1568665" y="1705567"/>
                <a:ext cx="87383" cy="59424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2729" extrusionOk="0">
                    <a:moveTo>
                      <a:pt x="2206" y="0"/>
                    </a:moveTo>
                    <a:cubicBezTo>
                      <a:pt x="1214" y="0"/>
                      <a:pt x="1" y="465"/>
                      <a:pt x="1" y="465"/>
                    </a:cubicBezTo>
                    <a:cubicBezTo>
                      <a:pt x="1" y="465"/>
                      <a:pt x="211" y="1624"/>
                      <a:pt x="489" y="2347"/>
                    </a:cubicBezTo>
                    <a:cubicBezTo>
                      <a:pt x="594" y="2620"/>
                      <a:pt x="877" y="2729"/>
                      <a:pt x="1225" y="2729"/>
                    </a:cubicBezTo>
                    <a:cubicBezTo>
                      <a:pt x="1797" y="2729"/>
                      <a:pt x="2544" y="2436"/>
                      <a:pt x="2971" y="2097"/>
                    </a:cubicBezTo>
                    <a:cubicBezTo>
                      <a:pt x="3655" y="1551"/>
                      <a:pt x="4012" y="1217"/>
                      <a:pt x="3270" y="356"/>
                    </a:cubicBezTo>
                    <a:cubicBezTo>
                      <a:pt x="3042" y="92"/>
                      <a:pt x="2646" y="0"/>
                      <a:pt x="2206" y="0"/>
                    </a:cubicBezTo>
                    <a:close/>
                  </a:path>
                </a:pathLst>
              </a:custGeom>
              <a:solidFill>
                <a:srgbClr val="FFB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6"/>
              <p:cNvSpPr/>
              <p:nvPr/>
            </p:nvSpPr>
            <p:spPr>
              <a:xfrm flipH="1">
                <a:off x="1532673" y="1672881"/>
                <a:ext cx="164989" cy="91803"/>
              </a:xfrm>
              <a:custGeom>
                <a:avLst/>
                <a:gdLst/>
                <a:ahLst/>
                <a:cxnLst/>
                <a:rect l="l" t="t" r="r" b="b"/>
                <a:pathLst>
                  <a:path w="7577" h="4216" extrusionOk="0">
                    <a:moveTo>
                      <a:pt x="6940" y="0"/>
                    </a:moveTo>
                    <a:lnTo>
                      <a:pt x="325" y="2541"/>
                    </a:lnTo>
                    <a:cubicBezTo>
                      <a:pt x="67" y="2641"/>
                      <a:pt x="1" y="3090"/>
                      <a:pt x="176" y="3548"/>
                    </a:cubicBezTo>
                    <a:cubicBezTo>
                      <a:pt x="328" y="3945"/>
                      <a:pt x="614" y="4215"/>
                      <a:pt x="855" y="4215"/>
                    </a:cubicBezTo>
                    <a:cubicBezTo>
                      <a:pt x="891" y="4215"/>
                      <a:pt x="926" y="4209"/>
                      <a:pt x="960" y="4196"/>
                    </a:cubicBezTo>
                    <a:lnTo>
                      <a:pt x="7577" y="1653"/>
                    </a:lnTo>
                    <a:lnTo>
                      <a:pt x="69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6"/>
              <p:cNvSpPr/>
              <p:nvPr/>
            </p:nvSpPr>
            <p:spPr>
              <a:xfrm flipH="1">
                <a:off x="1540599" y="1698425"/>
                <a:ext cx="150683" cy="62973"/>
              </a:xfrm>
              <a:custGeom>
                <a:avLst/>
                <a:gdLst/>
                <a:ahLst/>
                <a:cxnLst/>
                <a:rect l="l" t="t" r="r" b="b"/>
                <a:pathLst>
                  <a:path w="6920" h="2892" extrusionOk="0">
                    <a:moveTo>
                      <a:pt x="6797" y="1"/>
                    </a:moveTo>
                    <a:lnTo>
                      <a:pt x="0" y="2613"/>
                    </a:lnTo>
                    <a:cubicBezTo>
                      <a:pt x="33" y="2673"/>
                      <a:pt x="73" y="2729"/>
                      <a:pt x="118" y="2780"/>
                    </a:cubicBezTo>
                    <a:cubicBezTo>
                      <a:pt x="172" y="2840"/>
                      <a:pt x="225" y="2891"/>
                      <a:pt x="225" y="2891"/>
                    </a:cubicBezTo>
                    <a:lnTo>
                      <a:pt x="6920" y="318"/>
                    </a:lnTo>
                    <a:lnTo>
                      <a:pt x="67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6"/>
              <p:cNvSpPr/>
              <p:nvPr/>
            </p:nvSpPr>
            <p:spPr>
              <a:xfrm flipH="1">
                <a:off x="1467472" y="1644660"/>
                <a:ext cx="88537" cy="66348"/>
              </a:xfrm>
              <a:custGeom>
                <a:avLst/>
                <a:gdLst/>
                <a:ahLst/>
                <a:cxnLst/>
                <a:rect l="l" t="t" r="r" b="b"/>
                <a:pathLst>
                  <a:path w="4066" h="3047" extrusionOk="0">
                    <a:moveTo>
                      <a:pt x="2860" y="1"/>
                    </a:moveTo>
                    <a:cubicBezTo>
                      <a:pt x="2808" y="1"/>
                      <a:pt x="2758" y="10"/>
                      <a:pt x="2710" y="28"/>
                    </a:cubicBezTo>
                    <a:lnTo>
                      <a:pt x="1083" y="653"/>
                    </a:lnTo>
                    <a:cubicBezTo>
                      <a:pt x="964" y="699"/>
                      <a:pt x="822" y="808"/>
                      <a:pt x="714" y="931"/>
                    </a:cubicBezTo>
                    <a:cubicBezTo>
                      <a:pt x="668" y="974"/>
                      <a:pt x="630" y="1027"/>
                      <a:pt x="604" y="1084"/>
                    </a:cubicBezTo>
                    <a:cubicBezTo>
                      <a:pt x="602" y="1086"/>
                      <a:pt x="602" y="1089"/>
                      <a:pt x="600" y="1091"/>
                    </a:cubicBezTo>
                    <a:cubicBezTo>
                      <a:pt x="420" y="1199"/>
                      <a:pt x="202" y="1344"/>
                      <a:pt x="113" y="1508"/>
                    </a:cubicBezTo>
                    <a:cubicBezTo>
                      <a:pt x="109" y="1513"/>
                      <a:pt x="106" y="1519"/>
                      <a:pt x="104" y="1524"/>
                    </a:cubicBezTo>
                    <a:cubicBezTo>
                      <a:pt x="0" y="1716"/>
                      <a:pt x="0" y="2040"/>
                      <a:pt x="126" y="2367"/>
                    </a:cubicBezTo>
                    <a:cubicBezTo>
                      <a:pt x="255" y="2703"/>
                      <a:pt x="476" y="2946"/>
                      <a:pt x="688" y="3014"/>
                    </a:cubicBezTo>
                    <a:cubicBezTo>
                      <a:pt x="688" y="3014"/>
                      <a:pt x="690" y="3016"/>
                      <a:pt x="691" y="3016"/>
                    </a:cubicBezTo>
                    <a:cubicBezTo>
                      <a:pt x="693" y="3016"/>
                      <a:pt x="695" y="3016"/>
                      <a:pt x="695" y="3017"/>
                    </a:cubicBezTo>
                    <a:lnTo>
                      <a:pt x="705" y="3019"/>
                    </a:lnTo>
                    <a:cubicBezTo>
                      <a:pt x="768" y="3039"/>
                      <a:pt x="842" y="3047"/>
                      <a:pt x="919" y="3047"/>
                    </a:cubicBezTo>
                    <a:cubicBezTo>
                      <a:pt x="1058" y="3047"/>
                      <a:pt x="1211" y="3021"/>
                      <a:pt x="1343" y="2996"/>
                    </a:cubicBezTo>
                    <a:cubicBezTo>
                      <a:pt x="1399" y="3019"/>
                      <a:pt x="1460" y="3032"/>
                      <a:pt x="1523" y="3034"/>
                    </a:cubicBezTo>
                    <a:cubicBezTo>
                      <a:pt x="1569" y="3040"/>
                      <a:pt x="1618" y="3042"/>
                      <a:pt x="1665" y="3042"/>
                    </a:cubicBezTo>
                    <a:cubicBezTo>
                      <a:pt x="1783" y="3042"/>
                      <a:pt x="1898" y="3025"/>
                      <a:pt x="1981" y="2992"/>
                    </a:cubicBezTo>
                    <a:lnTo>
                      <a:pt x="3610" y="2367"/>
                    </a:lnTo>
                    <a:cubicBezTo>
                      <a:pt x="3973" y="2229"/>
                      <a:pt x="4066" y="1592"/>
                      <a:pt x="3818" y="946"/>
                    </a:cubicBezTo>
                    <a:cubicBezTo>
                      <a:pt x="3603" y="384"/>
                      <a:pt x="3200" y="1"/>
                      <a:pt x="28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6"/>
              <p:cNvSpPr/>
              <p:nvPr/>
            </p:nvSpPr>
            <p:spPr>
              <a:xfrm flipH="1">
                <a:off x="1571364" y="1693198"/>
                <a:ext cx="50191" cy="39609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1819" extrusionOk="0">
                    <a:moveTo>
                      <a:pt x="1676" y="1"/>
                    </a:moveTo>
                    <a:cubicBezTo>
                      <a:pt x="1605" y="1"/>
                      <a:pt x="1508" y="22"/>
                      <a:pt x="1360" y="79"/>
                    </a:cubicBezTo>
                    <a:lnTo>
                      <a:pt x="444" y="429"/>
                    </a:lnTo>
                    <a:cubicBezTo>
                      <a:pt x="193" y="527"/>
                      <a:pt x="120" y="601"/>
                      <a:pt x="84" y="682"/>
                    </a:cubicBezTo>
                    <a:cubicBezTo>
                      <a:pt x="3" y="863"/>
                      <a:pt x="1" y="1046"/>
                      <a:pt x="107" y="1311"/>
                    </a:cubicBezTo>
                    <a:cubicBezTo>
                      <a:pt x="206" y="1579"/>
                      <a:pt x="330" y="1714"/>
                      <a:pt x="510" y="1794"/>
                    </a:cubicBezTo>
                    <a:cubicBezTo>
                      <a:pt x="543" y="1808"/>
                      <a:pt x="580" y="1818"/>
                      <a:pt x="629" y="1818"/>
                    </a:cubicBezTo>
                    <a:cubicBezTo>
                      <a:pt x="701" y="1818"/>
                      <a:pt x="798" y="1797"/>
                      <a:pt x="947" y="1741"/>
                    </a:cubicBezTo>
                    <a:lnTo>
                      <a:pt x="1864" y="1388"/>
                    </a:lnTo>
                    <a:cubicBezTo>
                      <a:pt x="2116" y="1293"/>
                      <a:pt x="2188" y="1217"/>
                      <a:pt x="2223" y="1137"/>
                    </a:cubicBezTo>
                    <a:cubicBezTo>
                      <a:pt x="2304" y="957"/>
                      <a:pt x="2140" y="836"/>
                      <a:pt x="2036" y="572"/>
                    </a:cubicBezTo>
                    <a:cubicBezTo>
                      <a:pt x="1937" y="304"/>
                      <a:pt x="1977" y="105"/>
                      <a:pt x="1797" y="26"/>
                    </a:cubicBezTo>
                    <a:cubicBezTo>
                      <a:pt x="1763" y="11"/>
                      <a:pt x="1726" y="1"/>
                      <a:pt x="1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6"/>
              <p:cNvSpPr/>
              <p:nvPr/>
            </p:nvSpPr>
            <p:spPr>
              <a:xfrm flipH="1">
                <a:off x="1595449" y="1678848"/>
                <a:ext cx="72075" cy="69920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3211" extrusionOk="0">
                    <a:moveTo>
                      <a:pt x="2655" y="0"/>
                    </a:moveTo>
                    <a:cubicBezTo>
                      <a:pt x="2309" y="0"/>
                      <a:pt x="2200" y="354"/>
                      <a:pt x="2200" y="354"/>
                    </a:cubicBezTo>
                    <a:cubicBezTo>
                      <a:pt x="2200" y="354"/>
                      <a:pt x="2128" y="258"/>
                      <a:pt x="1951" y="258"/>
                    </a:cubicBezTo>
                    <a:cubicBezTo>
                      <a:pt x="1913" y="258"/>
                      <a:pt x="1871" y="263"/>
                      <a:pt x="1823" y="273"/>
                    </a:cubicBezTo>
                    <a:cubicBezTo>
                      <a:pt x="1553" y="335"/>
                      <a:pt x="1515" y="721"/>
                      <a:pt x="1515" y="721"/>
                    </a:cubicBezTo>
                    <a:cubicBezTo>
                      <a:pt x="1515" y="721"/>
                      <a:pt x="1336" y="529"/>
                      <a:pt x="1121" y="529"/>
                    </a:cubicBezTo>
                    <a:cubicBezTo>
                      <a:pt x="1080" y="529"/>
                      <a:pt x="1037" y="536"/>
                      <a:pt x="994" y="553"/>
                    </a:cubicBezTo>
                    <a:cubicBezTo>
                      <a:pt x="728" y="659"/>
                      <a:pt x="730" y="1039"/>
                      <a:pt x="730" y="1039"/>
                    </a:cubicBezTo>
                    <a:cubicBezTo>
                      <a:pt x="730" y="1039"/>
                      <a:pt x="691" y="1028"/>
                      <a:pt x="631" y="1028"/>
                    </a:cubicBezTo>
                    <a:cubicBezTo>
                      <a:pt x="501" y="1028"/>
                      <a:pt x="271" y="1082"/>
                      <a:pt x="134" y="1431"/>
                    </a:cubicBezTo>
                    <a:cubicBezTo>
                      <a:pt x="1" y="1773"/>
                      <a:pt x="280" y="2434"/>
                      <a:pt x="839" y="2927"/>
                    </a:cubicBezTo>
                    <a:cubicBezTo>
                      <a:pt x="1084" y="3143"/>
                      <a:pt x="1234" y="3211"/>
                      <a:pt x="1324" y="3211"/>
                    </a:cubicBezTo>
                    <a:cubicBezTo>
                      <a:pt x="1479" y="3211"/>
                      <a:pt x="1462" y="3013"/>
                      <a:pt x="1462" y="3013"/>
                    </a:cubicBezTo>
                    <a:lnTo>
                      <a:pt x="1462" y="3013"/>
                    </a:lnTo>
                    <a:cubicBezTo>
                      <a:pt x="1462" y="3013"/>
                      <a:pt x="1565" y="3189"/>
                      <a:pt x="1669" y="3189"/>
                    </a:cubicBezTo>
                    <a:cubicBezTo>
                      <a:pt x="1731" y="3189"/>
                      <a:pt x="1793" y="3127"/>
                      <a:pt x="1836" y="2930"/>
                    </a:cubicBezTo>
                    <a:cubicBezTo>
                      <a:pt x="1902" y="2988"/>
                      <a:pt x="1973" y="3018"/>
                      <a:pt x="2041" y="3018"/>
                    </a:cubicBezTo>
                    <a:cubicBezTo>
                      <a:pt x="2167" y="3018"/>
                      <a:pt x="2280" y="2916"/>
                      <a:pt x="2322" y="2694"/>
                    </a:cubicBezTo>
                    <a:cubicBezTo>
                      <a:pt x="2354" y="2707"/>
                      <a:pt x="2385" y="2713"/>
                      <a:pt x="2413" y="2713"/>
                    </a:cubicBezTo>
                    <a:cubicBezTo>
                      <a:pt x="2645" y="2713"/>
                      <a:pt x="2751" y="2319"/>
                      <a:pt x="2770" y="1947"/>
                    </a:cubicBezTo>
                    <a:cubicBezTo>
                      <a:pt x="2793" y="1492"/>
                      <a:pt x="2823" y="786"/>
                      <a:pt x="2823" y="786"/>
                    </a:cubicBezTo>
                    <a:lnTo>
                      <a:pt x="3309" y="589"/>
                    </a:lnTo>
                    <a:cubicBezTo>
                      <a:pt x="3309" y="589"/>
                      <a:pt x="3083" y="37"/>
                      <a:pt x="2701" y="2"/>
                    </a:cubicBezTo>
                    <a:cubicBezTo>
                      <a:pt x="2685" y="1"/>
                      <a:pt x="2670" y="0"/>
                      <a:pt x="2655" y="0"/>
                    </a:cubicBezTo>
                    <a:close/>
                  </a:path>
                </a:pathLst>
              </a:custGeom>
              <a:solidFill>
                <a:srgbClr val="FFB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6"/>
              <p:cNvSpPr/>
              <p:nvPr/>
            </p:nvSpPr>
            <p:spPr>
              <a:xfrm flipH="1">
                <a:off x="1579464" y="1726886"/>
                <a:ext cx="40828" cy="16832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773" extrusionOk="0">
                    <a:moveTo>
                      <a:pt x="1874" y="0"/>
                    </a:moveTo>
                    <a:lnTo>
                      <a:pt x="1474" y="154"/>
                    </a:lnTo>
                    <a:cubicBezTo>
                      <a:pt x="1295" y="108"/>
                      <a:pt x="1115" y="71"/>
                      <a:pt x="933" y="45"/>
                    </a:cubicBezTo>
                    <a:cubicBezTo>
                      <a:pt x="840" y="32"/>
                      <a:pt x="742" y="22"/>
                      <a:pt x="646" y="22"/>
                    </a:cubicBezTo>
                    <a:cubicBezTo>
                      <a:pt x="485" y="22"/>
                      <a:pt x="329" y="51"/>
                      <a:pt x="203" y="151"/>
                    </a:cubicBezTo>
                    <a:cubicBezTo>
                      <a:pt x="1" y="311"/>
                      <a:pt x="6" y="414"/>
                      <a:pt x="69" y="495"/>
                    </a:cubicBezTo>
                    <a:cubicBezTo>
                      <a:pt x="130" y="574"/>
                      <a:pt x="303" y="547"/>
                      <a:pt x="472" y="653"/>
                    </a:cubicBezTo>
                    <a:cubicBezTo>
                      <a:pt x="566" y="712"/>
                      <a:pt x="716" y="772"/>
                      <a:pt x="905" y="772"/>
                    </a:cubicBezTo>
                    <a:cubicBezTo>
                      <a:pt x="1055" y="772"/>
                      <a:pt x="1228" y="734"/>
                      <a:pt x="1416" y="627"/>
                    </a:cubicBezTo>
                    <a:cubicBezTo>
                      <a:pt x="1839" y="387"/>
                      <a:pt x="1874" y="0"/>
                      <a:pt x="1874" y="0"/>
                    </a:cubicBezTo>
                    <a:close/>
                  </a:path>
                </a:pathLst>
              </a:custGeom>
              <a:solidFill>
                <a:srgbClr val="FFB9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TABLE OF CONTENTS</a:t>
            </a:r>
            <a:endParaRPr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AA16F-EB92-57DC-DC4B-B2908DA9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3324"/>
            <a:ext cx="7708800" cy="19897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ZA" sz="2000" dirty="0"/>
              <a:t>CONTENT INSIGHT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000" dirty="0"/>
              <a:t>VIWERSHIP INSIGHT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000" dirty="0"/>
              <a:t>SURVEYS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000" dirty="0"/>
              <a:t>PROPOSAL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ZA" sz="2000" dirty="0"/>
              <a:t>CONCLUSION</a:t>
            </a:r>
          </a:p>
        </p:txBody>
      </p:sp>
      <p:grpSp>
        <p:nvGrpSpPr>
          <p:cNvPr id="454" name="Google Shape;454;p28"/>
          <p:cNvGrpSpPr/>
          <p:nvPr/>
        </p:nvGrpSpPr>
        <p:grpSpPr>
          <a:xfrm>
            <a:off x="6732525" y="-473600"/>
            <a:ext cx="2478071" cy="1939459"/>
            <a:chOff x="6732525" y="-324625"/>
            <a:chExt cx="2478071" cy="1939459"/>
          </a:xfrm>
        </p:grpSpPr>
        <p:sp>
          <p:nvSpPr>
            <p:cNvPr id="455" name="Google Shape;455;p28"/>
            <p:cNvSpPr/>
            <p:nvPr/>
          </p:nvSpPr>
          <p:spPr>
            <a:xfrm rot="1121559">
              <a:off x="8805621" y="498546"/>
              <a:ext cx="14028" cy="239407"/>
            </a:xfrm>
            <a:custGeom>
              <a:avLst/>
              <a:gdLst/>
              <a:ahLst/>
              <a:cxnLst/>
              <a:rect l="l" t="t" r="r" b="b"/>
              <a:pathLst>
                <a:path w="284" h="4847" extrusionOk="0">
                  <a:moveTo>
                    <a:pt x="280" y="1"/>
                  </a:moveTo>
                  <a:lnTo>
                    <a:pt x="1" y="161"/>
                  </a:lnTo>
                  <a:cubicBezTo>
                    <a:pt x="1" y="1319"/>
                    <a:pt x="4" y="3009"/>
                    <a:pt x="4" y="4408"/>
                  </a:cubicBezTo>
                  <a:lnTo>
                    <a:pt x="284" y="4847"/>
                  </a:lnTo>
                  <a:cubicBezTo>
                    <a:pt x="282" y="3360"/>
                    <a:pt x="280" y="1329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 rot="1121559">
              <a:off x="8773168" y="498880"/>
              <a:ext cx="33735" cy="224540"/>
            </a:xfrm>
            <a:custGeom>
              <a:avLst/>
              <a:gdLst/>
              <a:ahLst/>
              <a:cxnLst/>
              <a:rect l="l" t="t" r="r" b="b"/>
              <a:pathLst>
                <a:path w="683" h="4546" extrusionOk="0">
                  <a:moveTo>
                    <a:pt x="680" y="0"/>
                  </a:moveTo>
                  <a:lnTo>
                    <a:pt x="1" y="393"/>
                  </a:lnTo>
                  <a:cubicBezTo>
                    <a:pt x="4" y="1601"/>
                    <a:pt x="9" y="3254"/>
                    <a:pt x="14" y="4545"/>
                  </a:cubicBezTo>
                  <a:lnTo>
                    <a:pt x="642" y="4183"/>
                  </a:lnTo>
                  <a:lnTo>
                    <a:pt x="683" y="4249"/>
                  </a:lnTo>
                  <a:cubicBezTo>
                    <a:pt x="683" y="2848"/>
                    <a:pt x="681" y="1158"/>
                    <a:pt x="6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 rot="1121559">
              <a:off x="8282253" y="579392"/>
              <a:ext cx="402700" cy="304260"/>
            </a:xfrm>
            <a:custGeom>
              <a:avLst/>
              <a:gdLst/>
              <a:ahLst/>
              <a:cxnLst/>
              <a:rect l="l" t="t" r="r" b="b"/>
              <a:pathLst>
                <a:path w="8153" h="6160" extrusionOk="0">
                  <a:moveTo>
                    <a:pt x="6257" y="1"/>
                  </a:moveTo>
                  <a:lnTo>
                    <a:pt x="0" y="3641"/>
                  </a:lnTo>
                  <a:cubicBezTo>
                    <a:pt x="0" y="4476"/>
                    <a:pt x="2" y="5367"/>
                    <a:pt x="2" y="6160"/>
                  </a:cubicBezTo>
                  <a:lnTo>
                    <a:pt x="8153" y="1454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 rot="1121559">
              <a:off x="8052550" y="674910"/>
              <a:ext cx="156526" cy="162206"/>
            </a:xfrm>
            <a:custGeom>
              <a:avLst/>
              <a:gdLst/>
              <a:ahLst/>
              <a:cxnLst/>
              <a:rect l="l" t="t" r="r" b="b"/>
              <a:pathLst>
                <a:path w="3169" h="3284" extrusionOk="0">
                  <a:moveTo>
                    <a:pt x="3162" y="1"/>
                  </a:moveTo>
                  <a:lnTo>
                    <a:pt x="1" y="1840"/>
                  </a:lnTo>
                  <a:lnTo>
                    <a:pt x="1870" y="3284"/>
                  </a:lnTo>
                  <a:lnTo>
                    <a:pt x="3168" y="2514"/>
                  </a:lnTo>
                  <a:cubicBezTo>
                    <a:pt x="3167" y="1757"/>
                    <a:pt x="3163" y="862"/>
                    <a:pt x="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 rot="1121559">
              <a:off x="7988309" y="833873"/>
              <a:ext cx="199300" cy="231060"/>
            </a:xfrm>
            <a:custGeom>
              <a:avLst/>
              <a:gdLst/>
              <a:ahLst/>
              <a:cxnLst/>
              <a:rect l="l" t="t" r="r" b="b"/>
              <a:pathLst>
                <a:path w="4035" h="4678" extrusionOk="0">
                  <a:moveTo>
                    <a:pt x="1873" y="1"/>
                  </a:moveTo>
                  <a:lnTo>
                    <a:pt x="1" y="919"/>
                  </a:lnTo>
                  <a:lnTo>
                    <a:pt x="2397" y="4678"/>
                  </a:lnTo>
                  <a:lnTo>
                    <a:pt x="4034" y="3388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 rot="1121559">
              <a:off x="8180694" y="835703"/>
              <a:ext cx="516403" cy="391883"/>
            </a:xfrm>
            <a:custGeom>
              <a:avLst/>
              <a:gdLst/>
              <a:ahLst/>
              <a:cxnLst/>
              <a:rect l="l" t="t" r="r" b="b"/>
              <a:pathLst>
                <a:path w="10455" h="7934" extrusionOk="0">
                  <a:moveTo>
                    <a:pt x="9838" y="1"/>
                  </a:moveTo>
                  <a:lnTo>
                    <a:pt x="1540" y="4792"/>
                  </a:lnTo>
                  <a:lnTo>
                    <a:pt x="0" y="5704"/>
                  </a:lnTo>
                  <a:lnTo>
                    <a:pt x="621" y="7933"/>
                  </a:lnTo>
                  <a:lnTo>
                    <a:pt x="10454" y="2233"/>
                  </a:lnTo>
                  <a:lnTo>
                    <a:pt x="98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 rot="1121559">
              <a:off x="8092537" y="825440"/>
              <a:ext cx="184038" cy="205672"/>
            </a:xfrm>
            <a:custGeom>
              <a:avLst/>
              <a:gdLst/>
              <a:ahLst/>
              <a:cxnLst/>
              <a:rect l="l" t="t" r="r" b="b"/>
              <a:pathLst>
                <a:path w="3726" h="4164" extrusionOk="0">
                  <a:moveTo>
                    <a:pt x="1298" y="1"/>
                  </a:moveTo>
                  <a:lnTo>
                    <a:pt x="0" y="769"/>
                  </a:lnTo>
                  <a:lnTo>
                    <a:pt x="3" y="776"/>
                  </a:lnTo>
                  <a:lnTo>
                    <a:pt x="2164" y="4163"/>
                  </a:lnTo>
                  <a:lnTo>
                    <a:pt x="2186" y="4151"/>
                  </a:lnTo>
                  <a:lnTo>
                    <a:pt x="3725" y="3241"/>
                  </a:lnTo>
                  <a:lnTo>
                    <a:pt x="2249" y="928"/>
                  </a:lnTo>
                  <a:lnTo>
                    <a:pt x="2249" y="928"/>
                  </a:lnTo>
                  <a:cubicBezTo>
                    <a:pt x="2249" y="1532"/>
                    <a:pt x="2250" y="1918"/>
                    <a:pt x="2250" y="1920"/>
                  </a:cubicBezTo>
                  <a:cubicBezTo>
                    <a:pt x="2250" y="1920"/>
                    <a:pt x="2249" y="2105"/>
                    <a:pt x="2249" y="2105"/>
                  </a:cubicBezTo>
                  <a:cubicBezTo>
                    <a:pt x="2237" y="2221"/>
                    <a:pt x="2189" y="2300"/>
                    <a:pt x="2119" y="2332"/>
                  </a:cubicBezTo>
                  <a:lnTo>
                    <a:pt x="1866" y="2479"/>
                  </a:lnTo>
                  <a:cubicBezTo>
                    <a:pt x="1838" y="2497"/>
                    <a:pt x="1807" y="2506"/>
                    <a:pt x="1772" y="2506"/>
                  </a:cubicBezTo>
                  <a:cubicBezTo>
                    <a:pt x="1732" y="2506"/>
                    <a:pt x="1688" y="2494"/>
                    <a:pt x="1641" y="2468"/>
                  </a:cubicBezTo>
                  <a:cubicBezTo>
                    <a:pt x="1467" y="2367"/>
                    <a:pt x="1321" y="2107"/>
                    <a:pt x="1307" y="1870"/>
                  </a:cubicBezTo>
                  <a:lnTo>
                    <a:pt x="1303" y="1868"/>
                  </a:lnTo>
                  <a:lnTo>
                    <a:pt x="1303" y="1834"/>
                  </a:lnTo>
                  <a:cubicBezTo>
                    <a:pt x="1303" y="1622"/>
                    <a:pt x="1302" y="910"/>
                    <a:pt x="12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 rot="1121559">
              <a:off x="8242365" y="635345"/>
              <a:ext cx="574736" cy="457378"/>
            </a:xfrm>
            <a:custGeom>
              <a:avLst/>
              <a:gdLst/>
              <a:ahLst/>
              <a:cxnLst/>
              <a:rect l="l" t="t" r="r" b="b"/>
              <a:pathLst>
                <a:path w="11636" h="9260" extrusionOk="0">
                  <a:moveTo>
                    <a:pt x="9519" y="608"/>
                  </a:moveTo>
                  <a:lnTo>
                    <a:pt x="11143" y="3194"/>
                  </a:lnTo>
                  <a:lnTo>
                    <a:pt x="2196" y="8360"/>
                  </a:lnTo>
                  <a:lnTo>
                    <a:pt x="1814" y="8537"/>
                  </a:lnTo>
                  <a:lnTo>
                    <a:pt x="216" y="5991"/>
                  </a:lnTo>
                  <a:lnTo>
                    <a:pt x="572" y="5774"/>
                  </a:lnTo>
                  <a:lnTo>
                    <a:pt x="9519" y="608"/>
                  </a:lnTo>
                  <a:close/>
                  <a:moveTo>
                    <a:pt x="9471" y="1"/>
                  </a:moveTo>
                  <a:lnTo>
                    <a:pt x="8842" y="363"/>
                  </a:lnTo>
                  <a:lnTo>
                    <a:pt x="8150" y="762"/>
                  </a:lnTo>
                  <a:lnTo>
                    <a:pt x="1" y="5468"/>
                  </a:lnTo>
                  <a:cubicBezTo>
                    <a:pt x="1" y="6027"/>
                    <a:pt x="1" y="6537"/>
                    <a:pt x="1" y="6948"/>
                  </a:cubicBezTo>
                  <a:lnTo>
                    <a:pt x="1476" y="9259"/>
                  </a:lnTo>
                  <a:lnTo>
                    <a:pt x="9776" y="4468"/>
                  </a:lnTo>
                  <a:lnTo>
                    <a:pt x="11635" y="3395"/>
                  </a:lnTo>
                  <a:lnTo>
                    <a:pt x="9792" y="504"/>
                  </a:lnTo>
                  <a:lnTo>
                    <a:pt x="9513" y="65"/>
                  </a:lnTo>
                  <a:lnTo>
                    <a:pt x="947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 rot="1121559">
              <a:off x="8225025" y="840891"/>
              <a:ext cx="97897" cy="136571"/>
            </a:xfrm>
            <a:custGeom>
              <a:avLst/>
              <a:gdLst/>
              <a:ahLst/>
              <a:cxnLst/>
              <a:rect l="l" t="t" r="r" b="b"/>
              <a:pathLst>
                <a:path w="1982" h="2765" extrusionOk="0">
                  <a:moveTo>
                    <a:pt x="358" y="1"/>
                  </a:moveTo>
                  <a:lnTo>
                    <a:pt x="1" y="218"/>
                  </a:lnTo>
                  <a:lnTo>
                    <a:pt x="1599" y="2764"/>
                  </a:lnTo>
                  <a:lnTo>
                    <a:pt x="1981" y="2587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 rot="1121559">
              <a:off x="8272865" y="666394"/>
              <a:ext cx="522132" cy="382943"/>
            </a:xfrm>
            <a:custGeom>
              <a:avLst/>
              <a:gdLst/>
              <a:ahLst/>
              <a:cxnLst/>
              <a:rect l="l" t="t" r="r" b="b"/>
              <a:pathLst>
                <a:path w="10571" h="7753" extrusionOk="0">
                  <a:moveTo>
                    <a:pt x="8946" y="0"/>
                  </a:moveTo>
                  <a:lnTo>
                    <a:pt x="0" y="5166"/>
                  </a:lnTo>
                  <a:lnTo>
                    <a:pt x="1623" y="7752"/>
                  </a:lnTo>
                  <a:lnTo>
                    <a:pt x="10570" y="2586"/>
                  </a:lnTo>
                  <a:lnTo>
                    <a:pt x="8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 rot="1121559">
              <a:off x="8234884" y="603802"/>
              <a:ext cx="19016" cy="355481"/>
            </a:xfrm>
            <a:custGeom>
              <a:avLst/>
              <a:gdLst/>
              <a:ahLst/>
              <a:cxnLst/>
              <a:rect l="l" t="t" r="r" b="b"/>
              <a:pathLst>
                <a:path w="385" h="7197" extrusionOk="0">
                  <a:moveTo>
                    <a:pt x="378" y="1"/>
                  </a:moveTo>
                  <a:lnTo>
                    <a:pt x="99" y="162"/>
                  </a:lnTo>
                  <a:cubicBezTo>
                    <a:pt x="101" y="2496"/>
                    <a:pt x="104" y="6796"/>
                    <a:pt x="104" y="6799"/>
                  </a:cubicBezTo>
                  <a:cubicBezTo>
                    <a:pt x="104" y="6803"/>
                    <a:pt x="104" y="6986"/>
                    <a:pt x="104" y="6986"/>
                  </a:cubicBezTo>
                  <a:cubicBezTo>
                    <a:pt x="95" y="7086"/>
                    <a:pt x="56" y="7160"/>
                    <a:pt x="0" y="7197"/>
                  </a:cubicBezTo>
                  <a:lnTo>
                    <a:pt x="253" y="7051"/>
                  </a:lnTo>
                  <a:cubicBezTo>
                    <a:pt x="323" y="7019"/>
                    <a:pt x="371" y="6940"/>
                    <a:pt x="383" y="6824"/>
                  </a:cubicBezTo>
                  <a:cubicBezTo>
                    <a:pt x="383" y="6824"/>
                    <a:pt x="384" y="6639"/>
                    <a:pt x="384" y="6639"/>
                  </a:cubicBezTo>
                  <a:cubicBezTo>
                    <a:pt x="384" y="6639"/>
                    <a:pt x="384" y="6250"/>
                    <a:pt x="383" y="5647"/>
                  </a:cubicBezTo>
                  <a:cubicBezTo>
                    <a:pt x="383" y="5236"/>
                    <a:pt x="383" y="4725"/>
                    <a:pt x="381" y="4167"/>
                  </a:cubicBezTo>
                  <a:cubicBezTo>
                    <a:pt x="381" y="3372"/>
                    <a:pt x="381" y="2483"/>
                    <a:pt x="379" y="1648"/>
                  </a:cubicBezTo>
                  <a:cubicBezTo>
                    <a:pt x="379" y="1052"/>
                    <a:pt x="378" y="484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 rot="1121559">
              <a:off x="8205852" y="604715"/>
              <a:ext cx="33933" cy="348961"/>
            </a:xfrm>
            <a:custGeom>
              <a:avLst/>
              <a:gdLst/>
              <a:ahLst/>
              <a:cxnLst/>
              <a:rect l="l" t="t" r="r" b="b"/>
              <a:pathLst>
                <a:path w="687" h="7065" extrusionOk="0">
                  <a:moveTo>
                    <a:pt x="284" y="6378"/>
                  </a:moveTo>
                  <a:cubicBezTo>
                    <a:pt x="301" y="6378"/>
                    <a:pt x="320" y="6383"/>
                    <a:pt x="340" y="6395"/>
                  </a:cubicBezTo>
                  <a:cubicBezTo>
                    <a:pt x="418" y="6440"/>
                    <a:pt x="481" y="6560"/>
                    <a:pt x="481" y="6663"/>
                  </a:cubicBezTo>
                  <a:cubicBezTo>
                    <a:pt x="481" y="6740"/>
                    <a:pt x="446" y="6786"/>
                    <a:pt x="396" y="6786"/>
                  </a:cubicBezTo>
                  <a:cubicBezTo>
                    <a:pt x="379" y="6786"/>
                    <a:pt x="360" y="6781"/>
                    <a:pt x="340" y="6769"/>
                  </a:cubicBezTo>
                  <a:cubicBezTo>
                    <a:pt x="262" y="6724"/>
                    <a:pt x="199" y="6603"/>
                    <a:pt x="199" y="6501"/>
                  </a:cubicBezTo>
                  <a:cubicBezTo>
                    <a:pt x="199" y="6424"/>
                    <a:pt x="234" y="6378"/>
                    <a:pt x="284" y="6378"/>
                  </a:cubicBezTo>
                  <a:close/>
                  <a:moveTo>
                    <a:pt x="679" y="1"/>
                  </a:moveTo>
                  <a:lnTo>
                    <a:pt x="1" y="393"/>
                  </a:lnTo>
                  <a:cubicBezTo>
                    <a:pt x="2" y="891"/>
                    <a:pt x="4" y="1459"/>
                    <a:pt x="6" y="2044"/>
                  </a:cubicBezTo>
                  <a:cubicBezTo>
                    <a:pt x="9" y="2905"/>
                    <a:pt x="11" y="3800"/>
                    <a:pt x="14" y="4557"/>
                  </a:cubicBezTo>
                  <a:cubicBezTo>
                    <a:pt x="16" y="5468"/>
                    <a:pt x="19" y="6180"/>
                    <a:pt x="19" y="6392"/>
                  </a:cubicBezTo>
                  <a:lnTo>
                    <a:pt x="19" y="6426"/>
                  </a:lnTo>
                  <a:lnTo>
                    <a:pt x="21" y="6428"/>
                  </a:lnTo>
                  <a:cubicBezTo>
                    <a:pt x="35" y="6663"/>
                    <a:pt x="181" y="6925"/>
                    <a:pt x="355" y="7024"/>
                  </a:cubicBezTo>
                  <a:cubicBezTo>
                    <a:pt x="402" y="7051"/>
                    <a:pt x="446" y="7064"/>
                    <a:pt x="485" y="7064"/>
                  </a:cubicBezTo>
                  <a:cubicBezTo>
                    <a:pt x="520" y="7064"/>
                    <a:pt x="552" y="7054"/>
                    <a:pt x="580" y="7036"/>
                  </a:cubicBezTo>
                  <a:cubicBezTo>
                    <a:pt x="640" y="6996"/>
                    <a:pt x="675" y="6925"/>
                    <a:pt x="684" y="6824"/>
                  </a:cubicBezTo>
                  <a:cubicBezTo>
                    <a:pt x="684" y="6824"/>
                    <a:pt x="684" y="6638"/>
                    <a:pt x="686" y="6638"/>
                  </a:cubicBezTo>
                  <a:cubicBezTo>
                    <a:pt x="686" y="6638"/>
                    <a:pt x="681" y="2333"/>
                    <a:pt x="6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 rot="1121559">
              <a:off x="8167451" y="911587"/>
              <a:ext cx="13929" cy="20251"/>
            </a:xfrm>
            <a:custGeom>
              <a:avLst/>
              <a:gdLst/>
              <a:ahLst/>
              <a:cxnLst/>
              <a:rect l="l" t="t" r="r" b="b"/>
              <a:pathLst>
                <a:path w="282" h="410" extrusionOk="0">
                  <a:moveTo>
                    <a:pt x="84" y="1"/>
                  </a:moveTo>
                  <a:cubicBezTo>
                    <a:pt x="34" y="1"/>
                    <a:pt x="0" y="48"/>
                    <a:pt x="0" y="124"/>
                  </a:cubicBezTo>
                  <a:cubicBezTo>
                    <a:pt x="0" y="228"/>
                    <a:pt x="63" y="348"/>
                    <a:pt x="141" y="392"/>
                  </a:cubicBezTo>
                  <a:cubicBezTo>
                    <a:pt x="161" y="404"/>
                    <a:pt x="180" y="409"/>
                    <a:pt x="198" y="409"/>
                  </a:cubicBezTo>
                  <a:cubicBezTo>
                    <a:pt x="247" y="409"/>
                    <a:pt x="282" y="364"/>
                    <a:pt x="282" y="288"/>
                  </a:cubicBezTo>
                  <a:cubicBezTo>
                    <a:pt x="282" y="184"/>
                    <a:pt x="219" y="65"/>
                    <a:pt x="141" y="18"/>
                  </a:cubicBezTo>
                  <a:cubicBezTo>
                    <a:pt x="121" y="6"/>
                    <a:pt x="102" y="1"/>
                    <a:pt x="84" y="1"/>
                  </a:cubicBezTo>
                  <a:close/>
                </a:path>
              </a:pathLst>
            </a:custGeom>
            <a:solidFill>
              <a:srgbClr val="4F4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 rot="1121559">
              <a:off x="7781410" y="702470"/>
              <a:ext cx="14126" cy="242717"/>
            </a:xfrm>
            <a:custGeom>
              <a:avLst/>
              <a:gdLst/>
              <a:ahLst/>
              <a:cxnLst/>
              <a:rect l="l" t="t" r="r" b="b"/>
              <a:pathLst>
                <a:path w="286" h="4914" extrusionOk="0">
                  <a:moveTo>
                    <a:pt x="281" y="1"/>
                  </a:moveTo>
                  <a:lnTo>
                    <a:pt x="1" y="161"/>
                  </a:lnTo>
                  <a:cubicBezTo>
                    <a:pt x="3" y="1320"/>
                    <a:pt x="4" y="3049"/>
                    <a:pt x="6" y="4476"/>
                  </a:cubicBezTo>
                  <a:lnTo>
                    <a:pt x="286" y="4913"/>
                  </a:lnTo>
                  <a:cubicBezTo>
                    <a:pt x="284" y="3403"/>
                    <a:pt x="282" y="1327"/>
                    <a:pt x="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 rot="1121559">
              <a:off x="7748918" y="702789"/>
              <a:ext cx="33834" cy="227800"/>
            </a:xfrm>
            <a:custGeom>
              <a:avLst/>
              <a:gdLst/>
              <a:ahLst/>
              <a:cxnLst/>
              <a:rect l="l" t="t" r="r" b="b"/>
              <a:pathLst>
                <a:path w="685" h="4612" extrusionOk="0">
                  <a:moveTo>
                    <a:pt x="681" y="0"/>
                  </a:moveTo>
                  <a:lnTo>
                    <a:pt x="0" y="393"/>
                  </a:lnTo>
                  <a:cubicBezTo>
                    <a:pt x="5" y="1606"/>
                    <a:pt x="10" y="3297"/>
                    <a:pt x="14" y="4611"/>
                  </a:cubicBezTo>
                  <a:lnTo>
                    <a:pt x="643" y="4249"/>
                  </a:lnTo>
                  <a:lnTo>
                    <a:pt x="684" y="4315"/>
                  </a:lnTo>
                  <a:cubicBezTo>
                    <a:pt x="684" y="2888"/>
                    <a:pt x="683" y="1159"/>
                    <a:pt x="6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 rot="1121559">
              <a:off x="7027867" y="882000"/>
              <a:ext cx="156477" cy="162256"/>
            </a:xfrm>
            <a:custGeom>
              <a:avLst/>
              <a:gdLst/>
              <a:ahLst/>
              <a:cxnLst/>
              <a:rect l="l" t="t" r="r" b="b"/>
              <a:pathLst>
                <a:path w="3168" h="3285" extrusionOk="0">
                  <a:moveTo>
                    <a:pt x="3161" y="1"/>
                  </a:moveTo>
                  <a:lnTo>
                    <a:pt x="0" y="1840"/>
                  </a:lnTo>
                  <a:lnTo>
                    <a:pt x="1868" y="3284"/>
                  </a:lnTo>
                  <a:lnTo>
                    <a:pt x="3168" y="2514"/>
                  </a:lnTo>
                  <a:cubicBezTo>
                    <a:pt x="3166" y="1758"/>
                    <a:pt x="3163" y="864"/>
                    <a:pt x="3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 rot="1121559">
              <a:off x="7257528" y="786483"/>
              <a:ext cx="402750" cy="304260"/>
            </a:xfrm>
            <a:custGeom>
              <a:avLst/>
              <a:gdLst/>
              <a:ahLst/>
              <a:cxnLst/>
              <a:rect l="l" t="t" r="r" b="b"/>
              <a:pathLst>
                <a:path w="8154" h="6160" extrusionOk="0">
                  <a:moveTo>
                    <a:pt x="6257" y="1"/>
                  </a:moveTo>
                  <a:lnTo>
                    <a:pt x="1" y="3643"/>
                  </a:lnTo>
                  <a:cubicBezTo>
                    <a:pt x="1" y="4476"/>
                    <a:pt x="2" y="5367"/>
                    <a:pt x="4" y="6160"/>
                  </a:cubicBezTo>
                  <a:lnTo>
                    <a:pt x="8153" y="1456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 rot="1121559">
              <a:off x="6963623" y="1040979"/>
              <a:ext cx="199350" cy="231109"/>
            </a:xfrm>
            <a:custGeom>
              <a:avLst/>
              <a:gdLst/>
              <a:ahLst/>
              <a:cxnLst/>
              <a:rect l="l" t="t" r="r" b="b"/>
              <a:pathLst>
                <a:path w="4036" h="4679" extrusionOk="0">
                  <a:moveTo>
                    <a:pt x="1874" y="1"/>
                  </a:moveTo>
                  <a:lnTo>
                    <a:pt x="0" y="920"/>
                  </a:lnTo>
                  <a:lnTo>
                    <a:pt x="2396" y="4678"/>
                  </a:lnTo>
                  <a:lnTo>
                    <a:pt x="4035" y="3388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 rot="1121559">
              <a:off x="7156052" y="1042898"/>
              <a:ext cx="516304" cy="391785"/>
            </a:xfrm>
            <a:custGeom>
              <a:avLst/>
              <a:gdLst/>
              <a:ahLst/>
              <a:cxnLst/>
              <a:rect l="l" t="t" r="r" b="b"/>
              <a:pathLst>
                <a:path w="10453" h="7932" extrusionOk="0">
                  <a:moveTo>
                    <a:pt x="9838" y="1"/>
                  </a:moveTo>
                  <a:lnTo>
                    <a:pt x="1538" y="4790"/>
                  </a:lnTo>
                  <a:lnTo>
                    <a:pt x="0" y="5703"/>
                  </a:lnTo>
                  <a:lnTo>
                    <a:pt x="619" y="7931"/>
                  </a:lnTo>
                  <a:lnTo>
                    <a:pt x="10452" y="2232"/>
                  </a:lnTo>
                  <a:lnTo>
                    <a:pt x="98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 rot="1121559">
              <a:off x="7067717" y="1032507"/>
              <a:ext cx="184137" cy="205672"/>
            </a:xfrm>
            <a:custGeom>
              <a:avLst/>
              <a:gdLst/>
              <a:ahLst/>
              <a:cxnLst/>
              <a:rect l="l" t="t" r="r" b="b"/>
              <a:pathLst>
                <a:path w="3728" h="4164" extrusionOk="0">
                  <a:moveTo>
                    <a:pt x="1301" y="1"/>
                  </a:moveTo>
                  <a:lnTo>
                    <a:pt x="1" y="769"/>
                  </a:lnTo>
                  <a:lnTo>
                    <a:pt x="6" y="776"/>
                  </a:lnTo>
                  <a:lnTo>
                    <a:pt x="2168" y="4163"/>
                  </a:lnTo>
                  <a:lnTo>
                    <a:pt x="2188" y="4152"/>
                  </a:lnTo>
                  <a:lnTo>
                    <a:pt x="3728" y="3241"/>
                  </a:lnTo>
                  <a:lnTo>
                    <a:pt x="2251" y="928"/>
                  </a:lnTo>
                  <a:lnTo>
                    <a:pt x="2251" y="1920"/>
                  </a:lnTo>
                  <a:cubicBezTo>
                    <a:pt x="2251" y="1922"/>
                    <a:pt x="2249" y="2105"/>
                    <a:pt x="2249" y="2107"/>
                  </a:cubicBezTo>
                  <a:cubicBezTo>
                    <a:pt x="2238" y="2223"/>
                    <a:pt x="2190" y="2302"/>
                    <a:pt x="2120" y="2332"/>
                  </a:cubicBezTo>
                  <a:lnTo>
                    <a:pt x="1867" y="2479"/>
                  </a:lnTo>
                  <a:cubicBezTo>
                    <a:pt x="1840" y="2498"/>
                    <a:pt x="1808" y="2508"/>
                    <a:pt x="1773" y="2508"/>
                  </a:cubicBezTo>
                  <a:cubicBezTo>
                    <a:pt x="1733" y="2508"/>
                    <a:pt x="1688" y="2495"/>
                    <a:pt x="1642" y="2468"/>
                  </a:cubicBezTo>
                  <a:cubicBezTo>
                    <a:pt x="1468" y="2367"/>
                    <a:pt x="1322" y="2107"/>
                    <a:pt x="1307" y="1872"/>
                  </a:cubicBezTo>
                  <a:lnTo>
                    <a:pt x="1306" y="1869"/>
                  </a:lnTo>
                  <a:lnTo>
                    <a:pt x="1306" y="1834"/>
                  </a:lnTo>
                  <a:cubicBezTo>
                    <a:pt x="1306" y="1622"/>
                    <a:pt x="1302" y="912"/>
                    <a:pt x="130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 rot="1121559">
              <a:off x="7217640" y="842444"/>
              <a:ext cx="574835" cy="457378"/>
            </a:xfrm>
            <a:custGeom>
              <a:avLst/>
              <a:gdLst/>
              <a:ahLst/>
              <a:cxnLst/>
              <a:rect l="l" t="t" r="r" b="b"/>
              <a:pathLst>
                <a:path w="11638" h="9260" extrusionOk="0">
                  <a:moveTo>
                    <a:pt x="9520" y="608"/>
                  </a:moveTo>
                  <a:lnTo>
                    <a:pt x="11144" y="3195"/>
                  </a:lnTo>
                  <a:lnTo>
                    <a:pt x="2196" y="8360"/>
                  </a:lnTo>
                  <a:lnTo>
                    <a:pt x="1814" y="8538"/>
                  </a:lnTo>
                  <a:lnTo>
                    <a:pt x="216" y="5991"/>
                  </a:lnTo>
                  <a:lnTo>
                    <a:pt x="572" y="5773"/>
                  </a:lnTo>
                  <a:lnTo>
                    <a:pt x="9520" y="608"/>
                  </a:lnTo>
                  <a:close/>
                  <a:moveTo>
                    <a:pt x="9472" y="1"/>
                  </a:moveTo>
                  <a:lnTo>
                    <a:pt x="8842" y="363"/>
                  </a:lnTo>
                  <a:lnTo>
                    <a:pt x="8150" y="762"/>
                  </a:lnTo>
                  <a:lnTo>
                    <a:pt x="1" y="5468"/>
                  </a:lnTo>
                  <a:cubicBezTo>
                    <a:pt x="1" y="6028"/>
                    <a:pt x="1" y="6537"/>
                    <a:pt x="3" y="6948"/>
                  </a:cubicBezTo>
                  <a:lnTo>
                    <a:pt x="1478" y="9259"/>
                  </a:lnTo>
                  <a:lnTo>
                    <a:pt x="9776" y="4470"/>
                  </a:lnTo>
                  <a:lnTo>
                    <a:pt x="11637" y="3395"/>
                  </a:lnTo>
                  <a:lnTo>
                    <a:pt x="9793" y="504"/>
                  </a:lnTo>
                  <a:lnTo>
                    <a:pt x="9513" y="67"/>
                  </a:lnTo>
                  <a:lnTo>
                    <a:pt x="947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 rot="1121559">
              <a:off x="7200390" y="1048038"/>
              <a:ext cx="97798" cy="136522"/>
            </a:xfrm>
            <a:custGeom>
              <a:avLst/>
              <a:gdLst/>
              <a:ahLst/>
              <a:cxnLst/>
              <a:rect l="l" t="t" r="r" b="b"/>
              <a:pathLst>
                <a:path w="1980" h="2764" extrusionOk="0">
                  <a:moveTo>
                    <a:pt x="357" y="0"/>
                  </a:moveTo>
                  <a:lnTo>
                    <a:pt x="1" y="219"/>
                  </a:lnTo>
                  <a:lnTo>
                    <a:pt x="1599" y="2764"/>
                  </a:lnTo>
                  <a:lnTo>
                    <a:pt x="1979" y="2586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 rot="1121559">
              <a:off x="7248141" y="873478"/>
              <a:ext cx="522132" cy="382943"/>
            </a:xfrm>
            <a:custGeom>
              <a:avLst/>
              <a:gdLst/>
              <a:ahLst/>
              <a:cxnLst/>
              <a:rect l="l" t="t" r="r" b="b"/>
              <a:pathLst>
                <a:path w="10571" h="7753" extrusionOk="0">
                  <a:moveTo>
                    <a:pt x="8947" y="0"/>
                  </a:moveTo>
                  <a:lnTo>
                    <a:pt x="1" y="5166"/>
                  </a:lnTo>
                  <a:lnTo>
                    <a:pt x="1623" y="7752"/>
                  </a:lnTo>
                  <a:lnTo>
                    <a:pt x="10571" y="2587"/>
                  </a:lnTo>
                  <a:lnTo>
                    <a:pt x="8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 rot="1121559">
              <a:off x="7210668" y="807708"/>
              <a:ext cx="19016" cy="358839"/>
            </a:xfrm>
            <a:custGeom>
              <a:avLst/>
              <a:gdLst/>
              <a:ahLst/>
              <a:cxnLst/>
              <a:rect l="l" t="t" r="r" b="b"/>
              <a:pathLst>
                <a:path w="385" h="7265" extrusionOk="0">
                  <a:moveTo>
                    <a:pt x="380" y="1"/>
                  </a:moveTo>
                  <a:lnTo>
                    <a:pt x="100" y="163"/>
                  </a:lnTo>
                  <a:cubicBezTo>
                    <a:pt x="101" y="2480"/>
                    <a:pt x="106" y="6862"/>
                    <a:pt x="106" y="6865"/>
                  </a:cubicBezTo>
                  <a:cubicBezTo>
                    <a:pt x="106" y="6867"/>
                    <a:pt x="106" y="7051"/>
                    <a:pt x="105" y="7053"/>
                  </a:cubicBezTo>
                  <a:cubicBezTo>
                    <a:pt x="95" y="7154"/>
                    <a:pt x="57" y="7226"/>
                    <a:pt x="0" y="7264"/>
                  </a:cubicBezTo>
                  <a:lnTo>
                    <a:pt x="254" y="7117"/>
                  </a:lnTo>
                  <a:cubicBezTo>
                    <a:pt x="323" y="7086"/>
                    <a:pt x="371" y="7006"/>
                    <a:pt x="383" y="6890"/>
                  </a:cubicBezTo>
                  <a:cubicBezTo>
                    <a:pt x="383" y="6890"/>
                    <a:pt x="385" y="6705"/>
                    <a:pt x="385" y="6705"/>
                  </a:cubicBezTo>
                  <a:cubicBezTo>
                    <a:pt x="385" y="6703"/>
                    <a:pt x="385" y="6317"/>
                    <a:pt x="385" y="5713"/>
                  </a:cubicBezTo>
                  <a:cubicBezTo>
                    <a:pt x="385" y="5302"/>
                    <a:pt x="385" y="4791"/>
                    <a:pt x="383" y="4233"/>
                  </a:cubicBezTo>
                  <a:cubicBezTo>
                    <a:pt x="383" y="3438"/>
                    <a:pt x="381" y="2549"/>
                    <a:pt x="381" y="1715"/>
                  </a:cubicBezTo>
                  <a:cubicBezTo>
                    <a:pt x="381" y="1090"/>
                    <a:pt x="381" y="499"/>
                    <a:pt x="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 rot="1121559">
              <a:off x="7181579" y="808711"/>
              <a:ext cx="33982" cy="352171"/>
            </a:xfrm>
            <a:custGeom>
              <a:avLst/>
              <a:gdLst/>
              <a:ahLst/>
              <a:cxnLst/>
              <a:rect l="l" t="t" r="r" b="b"/>
              <a:pathLst>
                <a:path w="688" h="7130" extrusionOk="0">
                  <a:moveTo>
                    <a:pt x="286" y="6441"/>
                  </a:moveTo>
                  <a:cubicBezTo>
                    <a:pt x="303" y="6441"/>
                    <a:pt x="322" y="6446"/>
                    <a:pt x="341" y="6457"/>
                  </a:cubicBezTo>
                  <a:cubicBezTo>
                    <a:pt x="419" y="6502"/>
                    <a:pt x="482" y="6623"/>
                    <a:pt x="482" y="6726"/>
                  </a:cubicBezTo>
                  <a:cubicBezTo>
                    <a:pt x="482" y="6803"/>
                    <a:pt x="447" y="6850"/>
                    <a:pt x="396" y="6850"/>
                  </a:cubicBezTo>
                  <a:cubicBezTo>
                    <a:pt x="379" y="6850"/>
                    <a:pt x="361" y="6844"/>
                    <a:pt x="341" y="6833"/>
                  </a:cubicBezTo>
                  <a:cubicBezTo>
                    <a:pt x="264" y="6789"/>
                    <a:pt x="201" y="6668"/>
                    <a:pt x="201" y="6563"/>
                  </a:cubicBezTo>
                  <a:cubicBezTo>
                    <a:pt x="201" y="6487"/>
                    <a:pt x="236" y="6441"/>
                    <a:pt x="286" y="6441"/>
                  </a:cubicBezTo>
                  <a:close/>
                  <a:moveTo>
                    <a:pt x="681" y="0"/>
                  </a:moveTo>
                  <a:lnTo>
                    <a:pt x="0" y="391"/>
                  </a:lnTo>
                  <a:cubicBezTo>
                    <a:pt x="2" y="906"/>
                    <a:pt x="4" y="1499"/>
                    <a:pt x="7" y="2108"/>
                  </a:cubicBezTo>
                  <a:cubicBezTo>
                    <a:pt x="9" y="2971"/>
                    <a:pt x="12" y="3865"/>
                    <a:pt x="14" y="4623"/>
                  </a:cubicBezTo>
                  <a:cubicBezTo>
                    <a:pt x="17" y="5532"/>
                    <a:pt x="19" y="6244"/>
                    <a:pt x="19" y="6456"/>
                  </a:cubicBezTo>
                  <a:lnTo>
                    <a:pt x="19" y="6491"/>
                  </a:lnTo>
                  <a:lnTo>
                    <a:pt x="22" y="6492"/>
                  </a:lnTo>
                  <a:cubicBezTo>
                    <a:pt x="37" y="6729"/>
                    <a:pt x="182" y="6989"/>
                    <a:pt x="356" y="7090"/>
                  </a:cubicBezTo>
                  <a:cubicBezTo>
                    <a:pt x="403" y="7117"/>
                    <a:pt x="448" y="7129"/>
                    <a:pt x="488" y="7129"/>
                  </a:cubicBezTo>
                  <a:cubicBezTo>
                    <a:pt x="522" y="7129"/>
                    <a:pt x="554" y="7120"/>
                    <a:pt x="581" y="7101"/>
                  </a:cubicBezTo>
                  <a:cubicBezTo>
                    <a:pt x="638" y="7063"/>
                    <a:pt x="676" y="6991"/>
                    <a:pt x="686" y="6890"/>
                  </a:cubicBezTo>
                  <a:cubicBezTo>
                    <a:pt x="686" y="6888"/>
                    <a:pt x="686" y="6704"/>
                    <a:pt x="686" y="6702"/>
                  </a:cubicBezTo>
                  <a:cubicBezTo>
                    <a:pt x="687" y="6702"/>
                    <a:pt x="682" y="2317"/>
                    <a:pt x="6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 rot="1121559">
              <a:off x="7142679" y="1118819"/>
              <a:ext cx="13978" cy="20251"/>
            </a:xfrm>
            <a:custGeom>
              <a:avLst/>
              <a:gdLst/>
              <a:ahLst/>
              <a:cxnLst/>
              <a:rect l="l" t="t" r="r" b="b"/>
              <a:pathLst>
                <a:path w="283" h="410" extrusionOk="0">
                  <a:moveTo>
                    <a:pt x="86" y="0"/>
                  </a:moveTo>
                  <a:cubicBezTo>
                    <a:pt x="36" y="0"/>
                    <a:pt x="1" y="46"/>
                    <a:pt x="1" y="123"/>
                  </a:cubicBezTo>
                  <a:cubicBezTo>
                    <a:pt x="1" y="226"/>
                    <a:pt x="64" y="347"/>
                    <a:pt x="141" y="393"/>
                  </a:cubicBezTo>
                  <a:cubicBezTo>
                    <a:pt x="161" y="404"/>
                    <a:pt x="179" y="409"/>
                    <a:pt x="196" y="409"/>
                  </a:cubicBezTo>
                  <a:cubicBezTo>
                    <a:pt x="247" y="409"/>
                    <a:pt x="282" y="362"/>
                    <a:pt x="282" y="285"/>
                  </a:cubicBezTo>
                  <a:cubicBezTo>
                    <a:pt x="282" y="181"/>
                    <a:pt x="219" y="62"/>
                    <a:pt x="141" y="17"/>
                  </a:cubicBezTo>
                  <a:cubicBezTo>
                    <a:pt x="122" y="6"/>
                    <a:pt x="103" y="0"/>
                    <a:pt x="86" y="0"/>
                  </a:cubicBezTo>
                  <a:close/>
                </a:path>
              </a:pathLst>
            </a:custGeom>
            <a:solidFill>
              <a:srgbClr val="4F43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 rot="1121559">
              <a:off x="6905115" y="18906"/>
              <a:ext cx="2149382" cy="1285401"/>
            </a:xfrm>
            <a:custGeom>
              <a:avLst/>
              <a:gdLst/>
              <a:ahLst/>
              <a:cxnLst/>
              <a:rect l="l" t="t" r="r" b="b"/>
              <a:pathLst>
                <a:path w="43516" h="26024" extrusionOk="0">
                  <a:moveTo>
                    <a:pt x="43516" y="1"/>
                  </a:moveTo>
                  <a:lnTo>
                    <a:pt x="1" y="25090"/>
                  </a:lnTo>
                  <a:lnTo>
                    <a:pt x="1" y="26023"/>
                  </a:lnTo>
                  <a:lnTo>
                    <a:pt x="8529" y="21106"/>
                  </a:lnTo>
                  <a:lnTo>
                    <a:pt x="9210" y="20715"/>
                  </a:lnTo>
                  <a:lnTo>
                    <a:pt x="9488" y="20555"/>
                  </a:lnTo>
                  <a:lnTo>
                    <a:pt x="18321" y="15462"/>
                  </a:lnTo>
                  <a:lnTo>
                    <a:pt x="19000" y="15069"/>
                  </a:lnTo>
                  <a:lnTo>
                    <a:pt x="19280" y="14909"/>
                  </a:lnTo>
                  <a:lnTo>
                    <a:pt x="26838" y="10551"/>
                  </a:lnTo>
                  <a:lnTo>
                    <a:pt x="27518" y="10160"/>
                  </a:lnTo>
                  <a:lnTo>
                    <a:pt x="27797" y="9998"/>
                  </a:lnTo>
                  <a:lnTo>
                    <a:pt x="36630" y="4907"/>
                  </a:lnTo>
                  <a:lnTo>
                    <a:pt x="37309" y="4514"/>
                  </a:lnTo>
                  <a:lnTo>
                    <a:pt x="37588" y="4354"/>
                  </a:lnTo>
                  <a:lnTo>
                    <a:pt x="43516" y="936"/>
                  </a:lnTo>
                  <a:lnTo>
                    <a:pt x="43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 rot="1121559">
              <a:off x="6876767" y="-6998"/>
              <a:ext cx="2189587" cy="1260507"/>
            </a:xfrm>
            <a:custGeom>
              <a:avLst/>
              <a:gdLst/>
              <a:ahLst/>
              <a:cxnLst/>
              <a:rect l="l" t="t" r="r" b="b"/>
              <a:pathLst>
                <a:path w="44330" h="25520" extrusionOk="0">
                  <a:moveTo>
                    <a:pt x="43515" y="0"/>
                  </a:moveTo>
                  <a:lnTo>
                    <a:pt x="0" y="25089"/>
                  </a:lnTo>
                  <a:lnTo>
                    <a:pt x="815" y="25520"/>
                  </a:lnTo>
                  <a:lnTo>
                    <a:pt x="44330" y="431"/>
                  </a:lnTo>
                  <a:lnTo>
                    <a:pt x="43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044;p34">
            <a:extLst>
              <a:ext uri="{FF2B5EF4-FFF2-40B4-BE49-F238E27FC236}">
                <a16:creationId xmlns:a16="http://schemas.microsoft.com/office/drawing/2014/main" id="{C478D5D6-8767-34FA-F21B-64ECDD7EBE8B}"/>
              </a:ext>
            </a:extLst>
          </p:cNvPr>
          <p:cNvGrpSpPr/>
          <p:nvPr/>
        </p:nvGrpSpPr>
        <p:grpSpPr>
          <a:xfrm>
            <a:off x="1229997" y="3010525"/>
            <a:ext cx="6720123" cy="1143185"/>
            <a:chOff x="1229997" y="3086725"/>
            <a:chExt cx="6720123" cy="1143185"/>
          </a:xfrm>
        </p:grpSpPr>
        <p:grpSp>
          <p:nvGrpSpPr>
            <p:cNvPr id="5" name="Google Shape;1045;p34">
              <a:extLst>
                <a:ext uri="{FF2B5EF4-FFF2-40B4-BE49-F238E27FC236}">
                  <a16:creationId xmlns:a16="http://schemas.microsoft.com/office/drawing/2014/main" id="{7EF39BBF-B3FD-2A88-8238-D0E356BF050A}"/>
                </a:ext>
              </a:extLst>
            </p:cNvPr>
            <p:cNvGrpSpPr/>
            <p:nvPr/>
          </p:nvGrpSpPr>
          <p:grpSpPr>
            <a:xfrm>
              <a:off x="5285627" y="3776726"/>
              <a:ext cx="589014" cy="452780"/>
              <a:chOff x="3199818" y="3314165"/>
              <a:chExt cx="749287" cy="575983"/>
            </a:xfrm>
          </p:grpSpPr>
          <p:grpSp>
            <p:nvGrpSpPr>
              <p:cNvPr id="40" name="Google Shape;1046;p34">
                <a:extLst>
                  <a:ext uri="{FF2B5EF4-FFF2-40B4-BE49-F238E27FC236}">
                    <a16:creationId xmlns:a16="http://schemas.microsoft.com/office/drawing/2014/main" id="{FE54795F-08EE-8A88-C2A0-28E86525C8B3}"/>
                  </a:ext>
                </a:extLst>
              </p:cNvPr>
              <p:cNvGrpSpPr/>
              <p:nvPr/>
            </p:nvGrpSpPr>
            <p:grpSpPr>
              <a:xfrm>
                <a:off x="3199818" y="3314165"/>
                <a:ext cx="749287" cy="575983"/>
                <a:chOff x="3180448" y="1814250"/>
                <a:chExt cx="949907" cy="730201"/>
              </a:xfrm>
            </p:grpSpPr>
            <p:sp>
              <p:nvSpPr>
                <p:cNvPr id="43" name="Google Shape;1047;p34">
                  <a:extLst>
                    <a:ext uri="{FF2B5EF4-FFF2-40B4-BE49-F238E27FC236}">
                      <a16:creationId xmlns:a16="http://schemas.microsoft.com/office/drawing/2014/main" id="{D60E5FD2-3284-DF4D-D799-A81A822543DD}"/>
                    </a:ext>
                  </a:extLst>
                </p:cNvPr>
                <p:cNvSpPr/>
                <p:nvPr/>
              </p:nvSpPr>
              <p:spPr>
                <a:xfrm>
                  <a:off x="3180448" y="1814250"/>
                  <a:ext cx="949907" cy="621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51" h="26980" extrusionOk="0">
                      <a:moveTo>
                        <a:pt x="26217" y="1"/>
                      </a:moveTo>
                      <a:cubicBezTo>
                        <a:pt x="23550" y="1"/>
                        <a:pt x="20499" y="81"/>
                        <a:pt x="17041" y="81"/>
                      </a:cubicBezTo>
                      <a:cubicBezTo>
                        <a:pt x="0" y="81"/>
                        <a:pt x="0" y="6063"/>
                        <a:pt x="0" y="13482"/>
                      </a:cubicBezTo>
                      <a:cubicBezTo>
                        <a:pt x="0" y="20901"/>
                        <a:pt x="3249" y="26899"/>
                        <a:pt x="17041" y="26899"/>
                      </a:cubicBezTo>
                      <a:cubicBezTo>
                        <a:pt x="19825" y="26899"/>
                        <a:pt x="22475" y="26979"/>
                        <a:pt x="24931" y="26979"/>
                      </a:cubicBezTo>
                      <a:cubicBezTo>
                        <a:pt x="34597" y="26979"/>
                        <a:pt x="41251" y="25738"/>
                        <a:pt x="41251" y="13482"/>
                      </a:cubicBezTo>
                      <a:cubicBezTo>
                        <a:pt x="41251" y="1242"/>
                        <a:pt x="36704" y="1"/>
                        <a:pt x="262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1048;p34">
                  <a:extLst>
                    <a:ext uri="{FF2B5EF4-FFF2-40B4-BE49-F238E27FC236}">
                      <a16:creationId xmlns:a16="http://schemas.microsoft.com/office/drawing/2014/main" id="{E968E307-7A11-0C72-1EA4-478B91DFCEF0}"/>
                    </a:ext>
                  </a:extLst>
                </p:cNvPr>
                <p:cNvSpPr/>
                <p:nvPr/>
              </p:nvSpPr>
              <p:spPr>
                <a:xfrm>
                  <a:off x="3590803" y="2421418"/>
                  <a:ext cx="147146" cy="96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0" h="4171" extrusionOk="0">
                      <a:moveTo>
                        <a:pt x="1" y="0"/>
                      </a:moveTo>
                      <a:lnTo>
                        <a:pt x="1" y="4171"/>
                      </a:lnTo>
                      <a:lnTo>
                        <a:pt x="6389" y="4171"/>
                      </a:lnTo>
                      <a:lnTo>
                        <a:pt x="638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049;p34">
                  <a:extLst>
                    <a:ext uri="{FF2B5EF4-FFF2-40B4-BE49-F238E27FC236}">
                      <a16:creationId xmlns:a16="http://schemas.microsoft.com/office/drawing/2014/main" id="{3237360A-0F2C-74CA-9993-37A36B0A2821}"/>
                    </a:ext>
                  </a:extLst>
                </p:cNvPr>
                <p:cNvSpPr/>
                <p:nvPr/>
              </p:nvSpPr>
              <p:spPr>
                <a:xfrm>
                  <a:off x="3397680" y="2499456"/>
                  <a:ext cx="533409" cy="44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64" h="1954" extrusionOk="0">
                      <a:moveTo>
                        <a:pt x="844" y="1"/>
                      </a:moveTo>
                      <a:cubicBezTo>
                        <a:pt x="391" y="1"/>
                        <a:pt x="0" y="329"/>
                        <a:pt x="0" y="782"/>
                      </a:cubicBezTo>
                      <a:lnTo>
                        <a:pt x="0" y="1110"/>
                      </a:lnTo>
                      <a:cubicBezTo>
                        <a:pt x="0" y="1563"/>
                        <a:pt x="391" y="1953"/>
                        <a:pt x="844" y="1953"/>
                      </a:cubicBezTo>
                      <a:lnTo>
                        <a:pt x="22320" y="1953"/>
                      </a:lnTo>
                      <a:cubicBezTo>
                        <a:pt x="22773" y="1953"/>
                        <a:pt x="23164" y="1563"/>
                        <a:pt x="23164" y="1110"/>
                      </a:cubicBezTo>
                      <a:lnTo>
                        <a:pt x="23164" y="782"/>
                      </a:lnTo>
                      <a:cubicBezTo>
                        <a:pt x="23164" y="329"/>
                        <a:pt x="22773" y="1"/>
                        <a:pt x="22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050;p34">
                  <a:extLst>
                    <a:ext uri="{FF2B5EF4-FFF2-40B4-BE49-F238E27FC236}">
                      <a16:creationId xmlns:a16="http://schemas.microsoft.com/office/drawing/2014/main" id="{B5AFE7C0-09C5-58A7-084C-8BBD845DA3F9}"/>
                    </a:ext>
                  </a:extLst>
                </p:cNvPr>
                <p:cNvSpPr/>
                <p:nvPr/>
              </p:nvSpPr>
              <p:spPr>
                <a:xfrm>
                  <a:off x="3265669" y="1883722"/>
                  <a:ext cx="614719" cy="48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95" h="20946" extrusionOk="0">
                      <a:moveTo>
                        <a:pt x="13340" y="0"/>
                      </a:moveTo>
                      <a:cubicBezTo>
                        <a:pt x="1" y="0"/>
                        <a:pt x="1" y="4686"/>
                        <a:pt x="1" y="10465"/>
                      </a:cubicBezTo>
                      <a:cubicBezTo>
                        <a:pt x="1" y="16260"/>
                        <a:pt x="2609" y="20946"/>
                        <a:pt x="13340" y="20946"/>
                      </a:cubicBezTo>
                      <a:cubicBezTo>
                        <a:pt x="24086" y="20946"/>
                        <a:pt x="26694" y="16260"/>
                        <a:pt x="26694" y="10465"/>
                      </a:cubicBezTo>
                      <a:cubicBezTo>
                        <a:pt x="26694" y="4686"/>
                        <a:pt x="26694" y="0"/>
                        <a:pt x="133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" name="Google Shape;1051;p34">
                <a:extLst>
                  <a:ext uri="{FF2B5EF4-FFF2-40B4-BE49-F238E27FC236}">
                    <a16:creationId xmlns:a16="http://schemas.microsoft.com/office/drawing/2014/main" id="{80472839-05AD-6E45-226C-5C1FCD39C3B9}"/>
                  </a:ext>
                </a:extLst>
              </p:cNvPr>
              <p:cNvSpPr/>
              <p:nvPr/>
            </p:nvSpPr>
            <p:spPr>
              <a:xfrm>
                <a:off x="3798746" y="3431732"/>
                <a:ext cx="92175" cy="82053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4937" extrusionOk="0">
                    <a:moveTo>
                      <a:pt x="2734" y="1"/>
                    </a:moveTo>
                    <a:cubicBezTo>
                      <a:pt x="0" y="1"/>
                      <a:pt x="0" y="969"/>
                      <a:pt x="0" y="2468"/>
                    </a:cubicBezTo>
                    <a:cubicBezTo>
                      <a:pt x="0" y="3968"/>
                      <a:pt x="594" y="4936"/>
                      <a:pt x="2734" y="4936"/>
                    </a:cubicBezTo>
                    <a:cubicBezTo>
                      <a:pt x="4951" y="4936"/>
                      <a:pt x="5545" y="3968"/>
                      <a:pt x="5545" y="2468"/>
                    </a:cubicBezTo>
                    <a:cubicBezTo>
                      <a:pt x="5545" y="969"/>
                      <a:pt x="5545" y="1"/>
                      <a:pt x="27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052;p34">
                <a:extLst>
                  <a:ext uri="{FF2B5EF4-FFF2-40B4-BE49-F238E27FC236}">
                    <a16:creationId xmlns:a16="http://schemas.microsoft.com/office/drawing/2014/main" id="{5431A422-7690-8FE1-3DD2-4BCDC8BFE9C6}"/>
                  </a:ext>
                </a:extLst>
              </p:cNvPr>
              <p:cNvSpPr/>
              <p:nvPr/>
            </p:nvSpPr>
            <p:spPr>
              <a:xfrm>
                <a:off x="3797699" y="3549589"/>
                <a:ext cx="94252" cy="102828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6187" extrusionOk="0">
                    <a:moveTo>
                      <a:pt x="1313" y="1"/>
                    </a:moveTo>
                    <a:cubicBezTo>
                      <a:pt x="594" y="1"/>
                      <a:pt x="1" y="579"/>
                      <a:pt x="1" y="1297"/>
                    </a:cubicBezTo>
                    <a:lnTo>
                      <a:pt x="1" y="4812"/>
                    </a:lnTo>
                    <a:cubicBezTo>
                      <a:pt x="1" y="5593"/>
                      <a:pt x="594" y="6186"/>
                      <a:pt x="1313" y="6186"/>
                    </a:cubicBezTo>
                    <a:lnTo>
                      <a:pt x="4358" y="6186"/>
                    </a:lnTo>
                    <a:cubicBezTo>
                      <a:pt x="5077" y="6186"/>
                      <a:pt x="5670" y="5593"/>
                      <a:pt x="5670" y="4812"/>
                    </a:cubicBezTo>
                    <a:lnTo>
                      <a:pt x="5670" y="1297"/>
                    </a:lnTo>
                    <a:cubicBezTo>
                      <a:pt x="5670" y="579"/>
                      <a:pt x="5077" y="1"/>
                      <a:pt x="43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1053;p34">
              <a:extLst>
                <a:ext uri="{FF2B5EF4-FFF2-40B4-BE49-F238E27FC236}">
                  <a16:creationId xmlns:a16="http://schemas.microsoft.com/office/drawing/2014/main" id="{58B1361F-3493-B028-71A3-E0181C441471}"/>
                </a:ext>
              </a:extLst>
            </p:cNvPr>
            <p:cNvGrpSpPr/>
            <p:nvPr/>
          </p:nvGrpSpPr>
          <p:grpSpPr>
            <a:xfrm>
              <a:off x="1229997" y="3775752"/>
              <a:ext cx="627068" cy="454146"/>
              <a:chOff x="4388164" y="1919252"/>
              <a:chExt cx="863255" cy="625202"/>
            </a:xfrm>
          </p:grpSpPr>
          <p:sp>
            <p:nvSpPr>
              <p:cNvPr id="34" name="Google Shape;1054;p34">
                <a:extLst>
                  <a:ext uri="{FF2B5EF4-FFF2-40B4-BE49-F238E27FC236}">
                    <a16:creationId xmlns:a16="http://schemas.microsoft.com/office/drawing/2014/main" id="{42E5F098-9360-3ED3-D86C-F0F514B55018}"/>
                  </a:ext>
                </a:extLst>
              </p:cNvPr>
              <p:cNvSpPr/>
              <p:nvPr/>
            </p:nvSpPr>
            <p:spPr>
              <a:xfrm>
                <a:off x="4388164" y="1919252"/>
                <a:ext cx="863255" cy="582112"/>
              </a:xfrm>
              <a:custGeom>
                <a:avLst/>
                <a:gdLst/>
                <a:ahLst/>
                <a:cxnLst/>
                <a:rect l="l" t="t" r="r" b="b"/>
                <a:pathLst>
                  <a:path w="37488" h="25279" extrusionOk="0">
                    <a:moveTo>
                      <a:pt x="21604" y="1"/>
                    </a:moveTo>
                    <a:cubicBezTo>
                      <a:pt x="19846" y="1"/>
                      <a:pt x="17923" y="19"/>
                      <a:pt x="15823" y="19"/>
                    </a:cubicBezTo>
                    <a:cubicBezTo>
                      <a:pt x="1" y="19"/>
                      <a:pt x="266" y="5673"/>
                      <a:pt x="266" y="12640"/>
                    </a:cubicBezTo>
                    <a:cubicBezTo>
                      <a:pt x="266" y="19606"/>
                      <a:pt x="2016" y="25260"/>
                      <a:pt x="15823" y="25260"/>
                    </a:cubicBezTo>
                    <a:cubicBezTo>
                      <a:pt x="17655" y="25260"/>
                      <a:pt x="19382" y="25279"/>
                      <a:pt x="21000" y="25279"/>
                    </a:cubicBezTo>
                    <a:cubicBezTo>
                      <a:pt x="31567" y="25279"/>
                      <a:pt x="37487" y="24492"/>
                      <a:pt x="37487" y="12640"/>
                    </a:cubicBezTo>
                    <a:cubicBezTo>
                      <a:pt x="37487" y="788"/>
                      <a:pt x="33083" y="1"/>
                      <a:pt x="21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055;p34">
                <a:extLst>
                  <a:ext uri="{FF2B5EF4-FFF2-40B4-BE49-F238E27FC236}">
                    <a16:creationId xmlns:a16="http://schemas.microsoft.com/office/drawing/2014/main" id="{FC54B34C-B221-31DC-3717-A8551CA1C11B}"/>
                  </a:ext>
                </a:extLst>
              </p:cNvPr>
              <p:cNvSpPr/>
              <p:nvPr/>
            </p:nvSpPr>
            <p:spPr>
              <a:xfrm>
                <a:off x="4514050" y="2445504"/>
                <a:ext cx="617598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4297" extrusionOk="0">
                    <a:moveTo>
                      <a:pt x="1625" y="1"/>
                    </a:moveTo>
                    <a:cubicBezTo>
                      <a:pt x="719" y="1"/>
                      <a:pt x="1" y="719"/>
                      <a:pt x="1" y="1625"/>
                    </a:cubicBezTo>
                    <a:lnTo>
                      <a:pt x="1" y="2672"/>
                    </a:lnTo>
                    <a:cubicBezTo>
                      <a:pt x="1" y="3578"/>
                      <a:pt x="719" y="4296"/>
                      <a:pt x="1625" y="4296"/>
                    </a:cubicBezTo>
                    <a:lnTo>
                      <a:pt x="25195" y="4296"/>
                    </a:lnTo>
                    <a:cubicBezTo>
                      <a:pt x="26101" y="4296"/>
                      <a:pt x="26819" y="3578"/>
                      <a:pt x="26819" y="2672"/>
                    </a:cubicBezTo>
                    <a:lnTo>
                      <a:pt x="26819" y="1625"/>
                    </a:lnTo>
                    <a:cubicBezTo>
                      <a:pt x="26819" y="719"/>
                      <a:pt x="26101" y="1"/>
                      <a:pt x="25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056;p34">
                <a:extLst>
                  <a:ext uri="{FF2B5EF4-FFF2-40B4-BE49-F238E27FC236}">
                    <a16:creationId xmlns:a16="http://schemas.microsoft.com/office/drawing/2014/main" id="{D504E629-5808-3613-E940-4C36C4A793FC}"/>
                  </a:ext>
                </a:extLst>
              </p:cNvPr>
              <p:cNvSpPr/>
              <p:nvPr/>
            </p:nvSpPr>
            <p:spPr>
              <a:xfrm>
                <a:off x="4479533" y="1989806"/>
                <a:ext cx="551762" cy="440631"/>
              </a:xfrm>
              <a:custGeom>
                <a:avLst/>
                <a:gdLst/>
                <a:ahLst/>
                <a:cxnLst/>
                <a:rect l="l" t="t" r="r" b="b"/>
                <a:pathLst>
                  <a:path w="23961" h="19135" extrusionOk="0">
                    <a:moveTo>
                      <a:pt x="11980" y="1"/>
                    </a:moveTo>
                    <a:cubicBezTo>
                      <a:pt x="0" y="1"/>
                      <a:pt x="203" y="4296"/>
                      <a:pt x="203" y="9576"/>
                    </a:cubicBezTo>
                    <a:cubicBezTo>
                      <a:pt x="203" y="14839"/>
                      <a:pt x="1500" y="19135"/>
                      <a:pt x="11980" y="19135"/>
                    </a:cubicBezTo>
                    <a:cubicBezTo>
                      <a:pt x="22398" y="19135"/>
                      <a:pt x="23757" y="14839"/>
                      <a:pt x="23757" y="9576"/>
                    </a:cubicBezTo>
                    <a:cubicBezTo>
                      <a:pt x="23757" y="4296"/>
                      <a:pt x="23960" y="1"/>
                      <a:pt x="11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057;p34">
                <a:extLst>
                  <a:ext uri="{FF2B5EF4-FFF2-40B4-BE49-F238E27FC236}">
                    <a16:creationId xmlns:a16="http://schemas.microsoft.com/office/drawing/2014/main" id="{689C9C45-EC44-D545-5D56-C86FAE04BB90}"/>
                  </a:ext>
                </a:extLst>
              </p:cNvPr>
              <p:cNvSpPr/>
              <p:nvPr/>
            </p:nvSpPr>
            <p:spPr>
              <a:xfrm>
                <a:off x="5081952" y="2034777"/>
                <a:ext cx="93192" cy="94620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109" extrusionOk="0">
                    <a:moveTo>
                      <a:pt x="2016" y="0"/>
                    </a:moveTo>
                    <a:cubicBezTo>
                      <a:pt x="1" y="0"/>
                      <a:pt x="1" y="922"/>
                      <a:pt x="1" y="2031"/>
                    </a:cubicBezTo>
                    <a:cubicBezTo>
                      <a:pt x="1" y="3202"/>
                      <a:pt x="391" y="4108"/>
                      <a:pt x="2016" y="4108"/>
                    </a:cubicBezTo>
                    <a:cubicBezTo>
                      <a:pt x="3718" y="4108"/>
                      <a:pt x="4046" y="3202"/>
                      <a:pt x="4046" y="2031"/>
                    </a:cubicBezTo>
                    <a:cubicBezTo>
                      <a:pt x="4046" y="922"/>
                      <a:pt x="4046" y="0"/>
                      <a:pt x="20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58;p34">
                <a:extLst>
                  <a:ext uri="{FF2B5EF4-FFF2-40B4-BE49-F238E27FC236}">
                    <a16:creationId xmlns:a16="http://schemas.microsoft.com/office/drawing/2014/main" id="{5B9D710C-7B87-6164-D58C-D430708D78F4}"/>
                  </a:ext>
                </a:extLst>
              </p:cNvPr>
              <p:cNvSpPr/>
              <p:nvPr/>
            </p:nvSpPr>
            <p:spPr>
              <a:xfrm>
                <a:off x="5081952" y="2154907"/>
                <a:ext cx="93192" cy="94252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093" extrusionOk="0">
                    <a:moveTo>
                      <a:pt x="2016" y="0"/>
                    </a:moveTo>
                    <a:cubicBezTo>
                      <a:pt x="1" y="0"/>
                      <a:pt x="1" y="906"/>
                      <a:pt x="1" y="2015"/>
                    </a:cubicBezTo>
                    <a:cubicBezTo>
                      <a:pt x="1" y="3187"/>
                      <a:pt x="391" y="4093"/>
                      <a:pt x="2016" y="4093"/>
                    </a:cubicBezTo>
                    <a:cubicBezTo>
                      <a:pt x="3718" y="4093"/>
                      <a:pt x="4046" y="3187"/>
                      <a:pt x="4046" y="2015"/>
                    </a:cubicBezTo>
                    <a:cubicBezTo>
                      <a:pt x="4046" y="906"/>
                      <a:pt x="4046" y="0"/>
                      <a:pt x="20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59;p34">
                <a:extLst>
                  <a:ext uri="{FF2B5EF4-FFF2-40B4-BE49-F238E27FC236}">
                    <a16:creationId xmlns:a16="http://schemas.microsoft.com/office/drawing/2014/main" id="{A22821B1-1DCA-99AD-0568-D332237352A0}"/>
                  </a:ext>
                </a:extLst>
              </p:cNvPr>
              <p:cNvSpPr/>
              <p:nvPr/>
            </p:nvSpPr>
            <p:spPr>
              <a:xfrm>
                <a:off x="5081952" y="2274669"/>
                <a:ext cx="93192" cy="94620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109" extrusionOk="0">
                    <a:moveTo>
                      <a:pt x="2016" y="1"/>
                    </a:moveTo>
                    <a:cubicBezTo>
                      <a:pt x="1" y="1"/>
                      <a:pt x="1" y="906"/>
                      <a:pt x="1" y="2078"/>
                    </a:cubicBezTo>
                    <a:cubicBezTo>
                      <a:pt x="1" y="3187"/>
                      <a:pt x="391" y="4108"/>
                      <a:pt x="2016" y="4108"/>
                    </a:cubicBezTo>
                    <a:cubicBezTo>
                      <a:pt x="3718" y="4108"/>
                      <a:pt x="4046" y="3187"/>
                      <a:pt x="4046" y="2078"/>
                    </a:cubicBezTo>
                    <a:cubicBezTo>
                      <a:pt x="4046" y="906"/>
                      <a:pt x="4046" y="1"/>
                      <a:pt x="20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060;p34">
              <a:extLst>
                <a:ext uri="{FF2B5EF4-FFF2-40B4-BE49-F238E27FC236}">
                  <a16:creationId xmlns:a16="http://schemas.microsoft.com/office/drawing/2014/main" id="{17B8A3E7-214F-6B96-29A8-202D5A97D022}"/>
                </a:ext>
              </a:extLst>
            </p:cNvPr>
            <p:cNvGrpSpPr/>
            <p:nvPr/>
          </p:nvGrpSpPr>
          <p:grpSpPr>
            <a:xfrm>
              <a:off x="3244894" y="3774940"/>
              <a:ext cx="636463" cy="454970"/>
              <a:chOff x="1996450" y="1888028"/>
              <a:chExt cx="939844" cy="656427"/>
            </a:xfrm>
          </p:grpSpPr>
          <p:sp>
            <p:nvSpPr>
              <p:cNvPr id="22" name="Google Shape;1061;p34">
                <a:extLst>
                  <a:ext uri="{FF2B5EF4-FFF2-40B4-BE49-F238E27FC236}">
                    <a16:creationId xmlns:a16="http://schemas.microsoft.com/office/drawing/2014/main" id="{A7845936-CFD8-6257-13AB-3409A6EEF173}"/>
                  </a:ext>
                </a:extLst>
              </p:cNvPr>
              <p:cNvSpPr/>
              <p:nvPr/>
            </p:nvSpPr>
            <p:spPr>
              <a:xfrm>
                <a:off x="1996450" y="1888028"/>
                <a:ext cx="939844" cy="574076"/>
              </a:xfrm>
              <a:custGeom>
                <a:avLst/>
                <a:gdLst/>
                <a:ahLst/>
                <a:cxnLst/>
                <a:rect l="l" t="t" r="r" b="b"/>
                <a:pathLst>
                  <a:path w="40814" h="24930" extrusionOk="0">
                    <a:moveTo>
                      <a:pt x="20180" y="1"/>
                    </a:moveTo>
                    <a:cubicBezTo>
                      <a:pt x="7091" y="1"/>
                      <a:pt x="3780" y="1047"/>
                      <a:pt x="2218" y="1375"/>
                    </a:cubicBezTo>
                    <a:cubicBezTo>
                      <a:pt x="656" y="1688"/>
                      <a:pt x="0" y="2344"/>
                      <a:pt x="0" y="3578"/>
                    </a:cubicBezTo>
                    <a:lnTo>
                      <a:pt x="0" y="22711"/>
                    </a:lnTo>
                    <a:cubicBezTo>
                      <a:pt x="0" y="23945"/>
                      <a:pt x="984" y="24929"/>
                      <a:pt x="2218" y="24929"/>
                    </a:cubicBezTo>
                    <a:lnTo>
                      <a:pt x="38596" y="24929"/>
                    </a:lnTo>
                    <a:cubicBezTo>
                      <a:pt x="39829" y="24929"/>
                      <a:pt x="40814" y="23945"/>
                      <a:pt x="40814" y="22711"/>
                    </a:cubicBezTo>
                    <a:lnTo>
                      <a:pt x="40814" y="3578"/>
                    </a:lnTo>
                    <a:cubicBezTo>
                      <a:pt x="40814" y="2344"/>
                      <a:pt x="40157" y="1891"/>
                      <a:pt x="38596" y="1375"/>
                    </a:cubicBezTo>
                    <a:cubicBezTo>
                      <a:pt x="37034" y="907"/>
                      <a:pt x="33191" y="1"/>
                      <a:pt x="20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62;p34">
                <a:extLst>
                  <a:ext uri="{FF2B5EF4-FFF2-40B4-BE49-F238E27FC236}">
                    <a16:creationId xmlns:a16="http://schemas.microsoft.com/office/drawing/2014/main" id="{1E8E1A77-46BE-DBA1-AD58-3B08582F2044}"/>
                  </a:ext>
                </a:extLst>
              </p:cNvPr>
              <p:cNvSpPr/>
              <p:nvPr/>
            </p:nvSpPr>
            <p:spPr>
              <a:xfrm>
                <a:off x="2170162" y="2401984"/>
                <a:ext cx="101782" cy="142471"/>
              </a:xfrm>
              <a:custGeom>
                <a:avLst/>
                <a:gdLst/>
                <a:ahLst/>
                <a:cxnLst/>
                <a:rect l="l" t="t" r="r" b="b"/>
                <a:pathLst>
                  <a:path w="4420" h="6187" extrusionOk="0">
                    <a:moveTo>
                      <a:pt x="4375" y="0"/>
                    </a:moveTo>
                    <a:cubicBezTo>
                      <a:pt x="4374" y="0"/>
                      <a:pt x="4374" y="1"/>
                      <a:pt x="4374" y="1"/>
                    </a:cubicBezTo>
                    <a:cubicBezTo>
                      <a:pt x="4374" y="63"/>
                      <a:pt x="4046" y="204"/>
                      <a:pt x="3780" y="204"/>
                    </a:cubicBezTo>
                    <a:lnTo>
                      <a:pt x="2093" y="204"/>
                    </a:lnTo>
                    <a:cubicBezTo>
                      <a:pt x="1828" y="204"/>
                      <a:pt x="1562" y="1"/>
                      <a:pt x="1562" y="1"/>
                    </a:cubicBezTo>
                    <a:cubicBezTo>
                      <a:pt x="1562" y="1"/>
                      <a:pt x="1500" y="204"/>
                      <a:pt x="1437" y="454"/>
                    </a:cubicBezTo>
                    <a:lnTo>
                      <a:pt x="78" y="5671"/>
                    </a:lnTo>
                    <a:cubicBezTo>
                      <a:pt x="0" y="5921"/>
                      <a:pt x="203" y="6186"/>
                      <a:pt x="531" y="6186"/>
                    </a:cubicBezTo>
                    <a:lnTo>
                      <a:pt x="2218" y="6186"/>
                    </a:lnTo>
                    <a:cubicBezTo>
                      <a:pt x="2546" y="6186"/>
                      <a:pt x="2874" y="5921"/>
                      <a:pt x="2937" y="5671"/>
                    </a:cubicBezTo>
                    <a:cubicBezTo>
                      <a:pt x="2937" y="5671"/>
                      <a:pt x="4420" y="0"/>
                      <a:pt x="43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63;p34">
                <a:extLst>
                  <a:ext uri="{FF2B5EF4-FFF2-40B4-BE49-F238E27FC236}">
                    <a16:creationId xmlns:a16="http://schemas.microsoft.com/office/drawing/2014/main" id="{54221FA8-D1E7-E6DA-8A86-BBD8D346317D}"/>
                  </a:ext>
                </a:extLst>
              </p:cNvPr>
              <p:cNvSpPr/>
              <p:nvPr/>
            </p:nvSpPr>
            <p:spPr>
              <a:xfrm>
                <a:off x="2623346" y="2401984"/>
                <a:ext cx="101436" cy="142471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6187" extrusionOk="0">
                    <a:moveTo>
                      <a:pt x="46" y="0"/>
                    </a:moveTo>
                    <a:lnTo>
                      <a:pt x="46" y="0"/>
                    </a:lnTo>
                    <a:cubicBezTo>
                      <a:pt x="0" y="0"/>
                      <a:pt x="1483" y="5671"/>
                      <a:pt x="1483" y="5671"/>
                    </a:cubicBezTo>
                    <a:cubicBezTo>
                      <a:pt x="1546" y="5921"/>
                      <a:pt x="1874" y="6186"/>
                      <a:pt x="2186" y="6186"/>
                    </a:cubicBezTo>
                    <a:lnTo>
                      <a:pt x="3951" y="6186"/>
                    </a:lnTo>
                    <a:cubicBezTo>
                      <a:pt x="4217" y="6186"/>
                      <a:pt x="4404" y="5921"/>
                      <a:pt x="4342" y="5671"/>
                    </a:cubicBezTo>
                    <a:lnTo>
                      <a:pt x="2967" y="454"/>
                    </a:lnTo>
                    <a:cubicBezTo>
                      <a:pt x="2905" y="204"/>
                      <a:pt x="2842" y="1"/>
                      <a:pt x="2842" y="1"/>
                    </a:cubicBezTo>
                    <a:cubicBezTo>
                      <a:pt x="2842" y="1"/>
                      <a:pt x="2655" y="204"/>
                      <a:pt x="2327" y="204"/>
                    </a:cubicBezTo>
                    <a:lnTo>
                      <a:pt x="703" y="204"/>
                    </a:lnTo>
                    <a:cubicBezTo>
                      <a:pt x="375" y="204"/>
                      <a:pt x="109" y="63"/>
                      <a:pt x="47" y="1"/>
                    </a:cubicBezTo>
                    <a:cubicBezTo>
                      <a:pt x="46" y="1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64;p34">
                <a:extLst>
                  <a:ext uri="{FF2B5EF4-FFF2-40B4-BE49-F238E27FC236}">
                    <a16:creationId xmlns:a16="http://schemas.microsoft.com/office/drawing/2014/main" id="{32119DB5-DEAF-15E8-77FB-691CAC1DEC6B}"/>
                  </a:ext>
                </a:extLst>
              </p:cNvPr>
              <p:cNvSpPr/>
              <p:nvPr/>
            </p:nvSpPr>
            <p:spPr>
              <a:xfrm>
                <a:off x="2772580" y="1985500"/>
                <a:ext cx="96071" cy="80942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3515" extrusionOk="0">
                    <a:moveTo>
                      <a:pt x="2094" y="1"/>
                    </a:moveTo>
                    <a:cubicBezTo>
                      <a:pt x="469" y="1"/>
                      <a:pt x="1" y="782"/>
                      <a:pt x="1" y="1750"/>
                    </a:cubicBezTo>
                    <a:cubicBezTo>
                      <a:pt x="1" y="2734"/>
                      <a:pt x="860" y="3515"/>
                      <a:pt x="2094" y="3515"/>
                    </a:cubicBezTo>
                    <a:cubicBezTo>
                      <a:pt x="3390" y="3515"/>
                      <a:pt x="4171" y="2734"/>
                      <a:pt x="4171" y="1750"/>
                    </a:cubicBezTo>
                    <a:cubicBezTo>
                      <a:pt x="4171" y="782"/>
                      <a:pt x="3718" y="1"/>
                      <a:pt x="20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65;p34">
                <a:extLst>
                  <a:ext uri="{FF2B5EF4-FFF2-40B4-BE49-F238E27FC236}">
                    <a16:creationId xmlns:a16="http://schemas.microsoft.com/office/drawing/2014/main" id="{F119C044-411A-01ED-C06B-F9AB5203A4CB}"/>
                  </a:ext>
                </a:extLst>
              </p:cNvPr>
              <p:cNvSpPr/>
              <p:nvPr/>
            </p:nvSpPr>
            <p:spPr>
              <a:xfrm>
                <a:off x="2739860" y="2087278"/>
                <a:ext cx="74839" cy="64408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2797" extrusionOk="0">
                    <a:moveTo>
                      <a:pt x="1625" y="1"/>
                    </a:moveTo>
                    <a:cubicBezTo>
                      <a:pt x="391" y="1"/>
                      <a:pt x="0" y="657"/>
                      <a:pt x="0" y="1438"/>
                    </a:cubicBezTo>
                    <a:cubicBezTo>
                      <a:pt x="0" y="2156"/>
                      <a:pt x="641" y="2797"/>
                      <a:pt x="1625" y="2797"/>
                    </a:cubicBezTo>
                    <a:cubicBezTo>
                      <a:pt x="2593" y="2797"/>
                      <a:pt x="3249" y="2156"/>
                      <a:pt x="3249" y="1438"/>
                    </a:cubicBezTo>
                    <a:cubicBezTo>
                      <a:pt x="3249" y="657"/>
                      <a:pt x="2859" y="1"/>
                      <a:pt x="16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66;p34">
                <a:extLst>
                  <a:ext uri="{FF2B5EF4-FFF2-40B4-BE49-F238E27FC236}">
                    <a16:creationId xmlns:a16="http://schemas.microsoft.com/office/drawing/2014/main" id="{9693E47D-A99A-9AE9-D812-1004DD025F85}"/>
                  </a:ext>
                </a:extLst>
              </p:cNvPr>
              <p:cNvSpPr/>
              <p:nvPr/>
            </p:nvSpPr>
            <p:spPr>
              <a:xfrm>
                <a:off x="2739860" y="2178648"/>
                <a:ext cx="74839" cy="64753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2812" extrusionOk="0">
                    <a:moveTo>
                      <a:pt x="1625" y="0"/>
                    </a:moveTo>
                    <a:cubicBezTo>
                      <a:pt x="391" y="0"/>
                      <a:pt x="0" y="656"/>
                      <a:pt x="0" y="1437"/>
                    </a:cubicBezTo>
                    <a:cubicBezTo>
                      <a:pt x="0" y="2218"/>
                      <a:pt x="641" y="2812"/>
                      <a:pt x="1625" y="2812"/>
                    </a:cubicBezTo>
                    <a:cubicBezTo>
                      <a:pt x="2593" y="2812"/>
                      <a:pt x="3249" y="2218"/>
                      <a:pt x="3249" y="1437"/>
                    </a:cubicBezTo>
                    <a:cubicBezTo>
                      <a:pt x="3249" y="656"/>
                      <a:pt x="2859" y="0"/>
                      <a:pt x="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067;p34">
                <a:extLst>
                  <a:ext uri="{FF2B5EF4-FFF2-40B4-BE49-F238E27FC236}">
                    <a16:creationId xmlns:a16="http://schemas.microsoft.com/office/drawing/2014/main" id="{1C88B510-B636-19F4-B3AC-4C7B8535B52F}"/>
                  </a:ext>
                </a:extLst>
              </p:cNvPr>
              <p:cNvSpPr/>
              <p:nvPr/>
            </p:nvSpPr>
            <p:spPr>
              <a:xfrm>
                <a:off x="2831206" y="2087278"/>
                <a:ext cx="76267" cy="64408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797" extrusionOk="0">
                    <a:moveTo>
                      <a:pt x="1688" y="1"/>
                    </a:moveTo>
                    <a:cubicBezTo>
                      <a:pt x="391" y="1"/>
                      <a:pt x="1" y="657"/>
                      <a:pt x="1" y="1438"/>
                    </a:cubicBezTo>
                    <a:cubicBezTo>
                      <a:pt x="1" y="2156"/>
                      <a:pt x="657" y="2797"/>
                      <a:pt x="1688" y="2797"/>
                    </a:cubicBezTo>
                    <a:cubicBezTo>
                      <a:pt x="2672" y="2797"/>
                      <a:pt x="3312" y="2156"/>
                      <a:pt x="3312" y="1438"/>
                    </a:cubicBezTo>
                    <a:cubicBezTo>
                      <a:pt x="3312" y="657"/>
                      <a:pt x="2921" y="1"/>
                      <a:pt x="16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68;p34">
                <a:extLst>
                  <a:ext uri="{FF2B5EF4-FFF2-40B4-BE49-F238E27FC236}">
                    <a16:creationId xmlns:a16="http://schemas.microsoft.com/office/drawing/2014/main" id="{4AAB212F-3FB4-1D3D-545F-55612F2177D8}"/>
                  </a:ext>
                </a:extLst>
              </p:cNvPr>
              <p:cNvSpPr/>
              <p:nvPr/>
            </p:nvSpPr>
            <p:spPr>
              <a:xfrm>
                <a:off x="2831206" y="2178648"/>
                <a:ext cx="76267" cy="64753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812" extrusionOk="0">
                    <a:moveTo>
                      <a:pt x="1688" y="0"/>
                    </a:moveTo>
                    <a:cubicBezTo>
                      <a:pt x="391" y="0"/>
                      <a:pt x="1" y="656"/>
                      <a:pt x="1" y="1437"/>
                    </a:cubicBezTo>
                    <a:cubicBezTo>
                      <a:pt x="1" y="2218"/>
                      <a:pt x="657" y="2812"/>
                      <a:pt x="1688" y="2812"/>
                    </a:cubicBezTo>
                    <a:cubicBezTo>
                      <a:pt x="2672" y="2812"/>
                      <a:pt x="3312" y="2218"/>
                      <a:pt x="3312" y="1437"/>
                    </a:cubicBezTo>
                    <a:cubicBezTo>
                      <a:pt x="3312" y="656"/>
                      <a:pt x="2921" y="0"/>
                      <a:pt x="16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69;p34">
                <a:extLst>
                  <a:ext uri="{FF2B5EF4-FFF2-40B4-BE49-F238E27FC236}">
                    <a16:creationId xmlns:a16="http://schemas.microsoft.com/office/drawing/2014/main" id="{C2C9A124-65FB-E32B-A568-FA5053A69AFE}"/>
                  </a:ext>
                </a:extLst>
              </p:cNvPr>
              <p:cNvSpPr/>
              <p:nvPr/>
            </p:nvSpPr>
            <p:spPr>
              <a:xfrm>
                <a:off x="2748840" y="2282222"/>
                <a:ext cx="145350" cy="22314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969" extrusionOk="0">
                    <a:moveTo>
                      <a:pt x="454" y="1"/>
                    </a:moveTo>
                    <a:cubicBezTo>
                      <a:pt x="188" y="1"/>
                      <a:pt x="1" y="188"/>
                      <a:pt x="1" y="454"/>
                    </a:cubicBezTo>
                    <a:cubicBezTo>
                      <a:pt x="1" y="782"/>
                      <a:pt x="188" y="969"/>
                      <a:pt x="454" y="969"/>
                    </a:cubicBezTo>
                    <a:lnTo>
                      <a:pt x="5796" y="969"/>
                    </a:lnTo>
                    <a:cubicBezTo>
                      <a:pt x="6046" y="969"/>
                      <a:pt x="6311" y="782"/>
                      <a:pt x="6311" y="454"/>
                    </a:cubicBezTo>
                    <a:cubicBezTo>
                      <a:pt x="6311" y="188"/>
                      <a:pt x="6046" y="1"/>
                      <a:pt x="57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70;p34">
                <a:extLst>
                  <a:ext uri="{FF2B5EF4-FFF2-40B4-BE49-F238E27FC236}">
                    <a16:creationId xmlns:a16="http://schemas.microsoft.com/office/drawing/2014/main" id="{2F321034-FA9B-C343-E5D8-FC9E5E247363}"/>
                  </a:ext>
                </a:extLst>
              </p:cNvPr>
              <p:cNvSpPr/>
              <p:nvPr/>
            </p:nvSpPr>
            <p:spPr>
              <a:xfrm>
                <a:off x="2748840" y="2322496"/>
                <a:ext cx="145350" cy="24133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1048" extrusionOk="0">
                    <a:moveTo>
                      <a:pt x="454" y="1"/>
                    </a:moveTo>
                    <a:cubicBezTo>
                      <a:pt x="188" y="1"/>
                      <a:pt x="1" y="266"/>
                      <a:pt x="1" y="532"/>
                    </a:cubicBezTo>
                    <a:cubicBezTo>
                      <a:pt x="1" y="782"/>
                      <a:pt x="188" y="1047"/>
                      <a:pt x="454" y="1047"/>
                    </a:cubicBezTo>
                    <a:lnTo>
                      <a:pt x="5796" y="1047"/>
                    </a:lnTo>
                    <a:cubicBezTo>
                      <a:pt x="6046" y="1047"/>
                      <a:pt x="6311" y="782"/>
                      <a:pt x="6311" y="532"/>
                    </a:cubicBezTo>
                    <a:cubicBezTo>
                      <a:pt x="6311" y="266"/>
                      <a:pt x="6046" y="1"/>
                      <a:pt x="57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71;p34">
                <a:extLst>
                  <a:ext uri="{FF2B5EF4-FFF2-40B4-BE49-F238E27FC236}">
                    <a16:creationId xmlns:a16="http://schemas.microsoft.com/office/drawing/2014/main" id="{5A5D915C-4770-A33A-6BC5-325AA63D39F1}"/>
                  </a:ext>
                </a:extLst>
              </p:cNvPr>
              <p:cNvSpPr/>
              <p:nvPr/>
            </p:nvSpPr>
            <p:spPr>
              <a:xfrm>
                <a:off x="2748840" y="2364588"/>
                <a:ext cx="145350" cy="22682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985" extrusionOk="0">
                    <a:moveTo>
                      <a:pt x="454" y="0"/>
                    </a:moveTo>
                    <a:cubicBezTo>
                      <a:pt x="188" y="0"/>
                      <a:pt x="1" y="203"/>
                      <a:pt x="1" y="453"/>
                    </a:cubicBezTo>
                    <a:cubicBezTo>
                      <a:pt x="1" y="719"/>
                      <a:pt x="188" y="984"/>
                      <a:pt x="454" y="984"/>
                    </a:cubicBezTo>
                    <a:lnTo>
                      <a:pt x="5796" y="984"/>
                    </a:lnTo>
                    <a:cubicBezTo>
                      <a:pt x="6046" y="984"/>
                      <a:pt x="6311" y="719"/>
                      <a:pt x="6311" y="453"/>
                    </a:cubicBezTo>
                    <a:cubicBezTo>
                      <a:pt x="6311" y="203"/>
                      <a:pt x="6046" y="0"/>
                      <a:pt x="57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072;p34">
                <a:extLst>
                  <a:ext uri="{FF2B5EF4-FFF2-40B4-BE49-F238E27FC236}">
                    <a16:creationId xmlns:a16="http://schemas.microsoft.com/office/drawing/2014/main" id="{41A3E58C-81E5-9832-A757-A29404510458}"/>
                  </a:ext>
                </a:extLst>
              </p:cNvPr>
              <p:cNvSpPr/>
              <p:nvPr/>
            </p:nvSpPr>
            <p:spPr>
              <a:xfrm>
                <a:off x="2089224" y="1949532"/>
                <a:ext cx="589182" cy="451063"/>
              </a:xfrm>
              <a:custGeom>
                <a:avLst/>
                <a:gdLst/>
                <a:ahLst/>
                <a:cxnLst/>
                <a:rect l="l" t="t" r="r" b="b"/>
                <a:pathLst>
                  <a:path w="25586" h="19588" extrusionOk="0">
                    <a:moveTo>
                      <a:pt x="12637" y="1"/>
                    </a:moveTo>
                    <a:cubicBezTo>
                      <a:pt x="4499" y="1"/>
                      <a:pt x="2422" y="844"/>
                      <a:pt x="1438" y="1110"/>
                    </a:cubicBezTo>
                    <a:cubicBezTo>
                      <a:pt x="469" y="1297"/>
                      <a:pt x="1" y="1891"/>
                      <a:pt x="1" y="2796"/>
                    </a:cubicBezTo>
                    <a:lnTo>
                      <a:pt x="1" y="17900"/>
                    </a:lnTo>
                    <a:cubicBezTo>
                      <a:pt x="1" y="18806"/>
                      <a:pt x="657" y="19587"/>
                      <a:pt x="1438" y="19587"/>
                    </a:cubicBezTo>
                    <a:lnTo>
                      <a:pt x="24211" y="19587"/>
                    </a:lnTo>
                    <a:cubicBezTo>
                      <a:pt x="24992" y="19587"/>
                      <a:pt x="25585" y="18806"/>
                      <a:pt x="25585" y="17900"/>
                    </a:cubicBezTo>
                    <a:lnTo>
                      <a:pt x="25585" y="2796"/>
                    </a:lnTo>
                    <a:cubicBezTo>
                      <a:pt x="25585" y="1891"/>
                      <a:pt x="25195" y="1500"/>
                      <a:pt x="24211" y="1110"/>
                    </a:cubicBezTo>
                    <a:cubicBezTo>
                      <a:pt x="23243" y="719"/>
                      <a:pt x="20837" y="1"/>
                      <a:pt x="126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" name="Google Shape;1073;p34">
              <a:extLst>
                <a:ext uri="{FF2B5EF4-FFF2-40B4-BE49-F238E27FC236}">
                  <a16:creationId xmlns:a16="http://schemas.microsoft.com/office/drawing/2014/main" id="{9ED78C10-C638-118F-0E07-005C3B0560EE}"/>
                </a:ext>
              </a:extLst>
            </p:cNvPr>
            <p:cNvCxnSpPr/>
            <p:nvPr/>
          </p:nvCxnSpPr>
          <p:spPr>
            <a:xfrm>
              <a:off x="1548425" y="3432025"/>
              <a:ext cx="6049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074;p34">
              <a:extLst>
                <a:ext uri="{FF2B5EF4-FFF2-40B4-BE49-F238E27FC236}">
                  <a16:creationId xmlns:a16="http://schemas.microsoft.com/office/drawing/2014/main" id="{C80C4190-8563-7449-B51D-671C5036D7E0}"/>
                </a:ext>
              </a:extLst>
            </p:cNvPr>
            <p:cNvCxnSpPr/>
            <p:nvPr/>
          </p:nvCxnSpPr>
          <p:spPr>
            <a:xfrm>
              <a:off x="1545377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0" name="Google Shape;1075;p34">
              <a:extLst>
                <a:ext uri="{FF2B5EF4-FFF2-40B4-BE49-F238E27FC236}">
                  <a16:creationId xmlns:a16="http://schemas.microsoft.com/office/drawing/2014/main" id="{FD7DEC43-EF8F-5426-014E-2084BE3C0086}"/>
                </a:ext>
              </a:extLst>
            </p:cNvPr>
            <p:cNvCxnSpPr/>
            <p:nvPr/>
          </p:nvCxnSpPr>
          <p:spPr>
            <a:xfrm rot="10800000" flipH="1">
              <a:off x="1543352" y="3624475"/>
              <a:ext cx="289800" cy="1671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1" name="Google Shape;1076;p34">
              <a:extLst>
                <a:ext uri="{FF2B5EF4-FFF2-40B4-BE49-F238E27FC236}">
                  <a16:creationId xmlns:a16="http://schemas.microsoft.com/office/drawing/2014/main" id="{7E0A706A-E587-5686-26FF-CD40C483A373}"/>
                </a:ext>
              </a:extLst>
            </p:cNvPr>
            <p:cNvCxnSpPr/>
            <p:nvPr/>
          </p:nvCxnSpPr>
          <p:spPr>
            <a:xfrm>
              <a:off x="3565693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2" name="Google Shape;1077;p34">
              <a:extLst>
                <a:ext uri="{FF2B5EF4-FFF2-40B4-BE49-F238E27FC236}">
                  <a16:creationId xmlns:a16="http://schemas.microsoft.com/office/drawing/2014/main" id="{D889D886-87C9-22AA-C54A-AAFB790B5C2D}"/>
                </a:ext>
              </a:extLst>
            </p:cNvPr>
            <p:cNvCxnSpPr/>
            <p:nvPr/>
          </p:nvCxnSpPr>
          <p:spPr>
            <a:xfrm rot="10800000">
              <a:off x="3381840" y="3591550"/>
              <a:ext cx="179100" cy="196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" name="Google Shape;1078;p34">
              <a:extLst>
                <a:ext uri="{FF2B5EF4-FFF2-40B4-BE49-F238E27FC236}">
                  <a16:creationId xmlns:a16="http://schemas.microsoft.com/office/drawing/2014/main" id="{E17736F8-D1C9-2225-74A6-CF0A83B9DEE3}"/>
                </a:ext>
              </a:extLst>
            </p:cNvPr>
            <p:cNvCxnSpPr/>
            <p:nvPr/>
          </p:nvCxnSpPr>
          <p:spPr>
            <a:xfrm>
              <a:off x="5580874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4" name="Google Shape;1079;p34">
              <a:extLst>
                <a:ext uri="{FF2B5EF4-FFF2-40B4-BE49-F238E27FC236}">
                  <a16:creationId xmlns:a16="http://schemas.microsoft.com/office/drawing/2014/main" id="{8457C87A-2803-4674-6B95-15B8F1DF893C}"/>
                </a:ext>
              </a:extLst>
            </p:cNvPr>
            <p:cNvCxnSpPr/>
            <p:nvPr/>
          </p:nvCxnSpPr>
          <p:spPr>
            <a:xfrm rot="10800000" flipH="1">
              <a:off x="5580877" y="3669925"/>
              <a:ext cx="222600" cy="108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5" name="Google Shape;1080;p34">
              <a:extLst>
                <a:ext uri="{FF2B5EF4-FFF2-40B4-BE49-F238E27FC236}">
                  <a16:creationId xmlns:a16="http://schemas.microsoft.com/office/drawing/2014/main" id="{2B7743A7-2575-4AF9-660D-61E7B8B68D0E}"/>
                </a:ext>
              </a:extLst>
            </p:cNvPr>
            <p:cNvSpPr/>
            <p:nvPr/>
          </p:nvSpPr>
          <p:spPr>
            <a:xfrm>
              <a:off x="7245318" y="3774950"/>
              <a:ext cx="704802" cy="427145"/>
            </a:xfrm>
            <a:custGeom>
              <a:avLst/>
              <a:gdLst/>
              <a:ahLst/>
              <a:cxnLst/>
              <a:rect l="l" t="t" r="r" b="b"/>
              <a:pathLst>
                <a:path w="38784" h="23505" extrusionOk="0">
                  <a:moveTo>
                    <a:pt x="14831" y="1"/>
                  </a:moveTo>
                  <a:cubicBezTo>
                    <a:pt x="10212" y="1"/>
                    <a:pt x="6340" y="191"/>
                    <a:pt x="5202" y="831"/>
                  </a:cubicBezTo>
                  <a:cubicBezTo>
                    <a:pt x="1750" y="2846"/>
                    <a:pt x="1" y="16903"/>
                    <a:pt x="2344" y="21136"/>
                  </a:cubicBezTo>
                  <a:cubicBezTo>
                    <a:pt x="3378" y="22984"/>
                    <a:pt x="9732" y="23505"/>
                    <a:pt x="16633" y="23505"/>
                  </a:cubicBezTo>
                  <a:cubicBezTo>
                    <a:pt x="17550" y="23505"/>
                    <a:pt x="18476" y="23496"/>
                    <a:pt x="19400" y="23479"/>
                  </a:cubicBezTo>
                  <a:cubicBezTo>
                    <a:pt x="20323" y="23496"/>
                    <a:pt x="21247" y="23505"/>
                    <a:pt x="22162" y="23505"/>
                  </a:cubicBezTo>
                  <a:cubicBezTo>
                    <a:pt x="29053" y="23505"/>
                    <a:pt x="35407" y="22984"/>
                    <a:pt x="36441" y="21136"/>
                  </a:cubicBezTo>
                  <a:cubicBezTo>
                    <a:pt x="38784" y="16903"/>
                    <a:pt x="37034" y="2846"/>
                    <a:pt x="33645" y="831"/>
                  </a:cubicBezTo>
                  <a:cubicBezTo>
                    <a:pt x="32460" y="191"/>
                    <a:pt x="28577" y="1"/>
                    <a:pt x="23961" y="1"/>
                  </a:cubicBezTo>
                  <a:cubicBezTo>
                    <a:pt x="22494" y="1"/>
                    <a:pt x="20952" y="20"/>
                    <a:pt x="19400" y="50"/>
                  </a:cubicBezTo>
                  <a:cubicBezTo>
                    <a:pt x="17844" y="20"/>
                    <a:pt x="16300" y="1"/>
                    <a:pt x="14831" y="1"/>
                  </a:cubicBez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1;p34">
              <a:extLst>
                <a:ext uri="{FF2B5EF4-FFF2-40B4-BE49-F238E27FC236}">
                  <a16:creationId xmlns:a16="http://schemas.microsoft.com/office/drawing/2014/main" id="{2FB8E35F-5CFD-5905-B1DC-7A2CB650CEE6}"/>
                </a:ext>
              </a:extLst>
            </p:cNvPr>
            <p:cNvSpPr/>
            <p:nvPr/>
          </p:nvSpPr>
          <p:spPr>
            <a:xfrm>
              <a:off x="7333885" y="3788795"/>
              <a:ext cx="540741" cy="57934"/>
            </a:xfrm>
            <a:custGeom>
              <a:avLst/>
              <a:gdLst/>
              <a:ahLst/>
              <a:cxnLst/>
              <a:rect l="l" t="t" r="r" b="b"/>
              <a:pathLst>
                <a:path w="29756" h="3188" extrusionOk="0">
                  <a:moveTo>
                    <a:pt x="1703" y="1"/>
                  </a:moveTo>
                  <a:cubicBezTo>
                    <a:pt x="781" y="1"/>
                    <a:pt x="0" y="719"/>
                    <a:pt x="0" y="1625"/>
                  </a:cubicBezTo>
                  <a:cubicBezTo>
                    <a:pt x="0" y="2469"/>
                    <a:pt x="781" y="3187"/>
                    <a:pt x="1703" y="3187"/>
                  </a:cubicBezTo>
                  <a:lnTo>
                    <a:pt x="28115" y="3187"/>
                  </a:lnTo>
                  <a:cubicBezTo>
                    <a:pt x="29037" y="3187"/>
                    <a:pt x="29755" y="2469"/>
                    <a:pt x="29755" y="1625"/>
                  </a:cubicBezTo>
                  <a:cubicBezTo>
                    <a:pt x="29755" y="719"/>
                    <a:pt x="29037" y="1"/>
                    <a:pt x="28115" y="1"/>
                  </a:cubicBez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82;p34">
              <a:extLst>
                <a:ext uri="{FF2B5EF4-FFF2-40B4-BE49-F238E27FC236}">
                  <a16:creationId xmlns:a16="http://schemas.microsoft.com/office/drawing/2014/main" id="{EEF6B064-62A5-4E62-0C16-231A2A310BE6}"/>
                </a:ext>
              </a:extLst>
            </p:cNvPr>
            <p:cNvSpPr/>
            <p:nvPr/>
          </p:nvSpPr>
          <p:spPr>
            <a:xfrm>
              <a:off x="7245318" y="3774950"/>
              <a:ext cx="704802" cy="427145"/>
            </a:xfrm>
            <a:custGeom>
              <a:avLst/>
              <a:gdLst/>
              <a:ahLst/>
              <a:cxnLst/>
              <a:rect l="l" t="t" r="r" b="b"/>
              <a:pathLst>
                <a:path w="38784" h="23505" extrusionOk="0">
                  <a:moveTo>
                    <a:pt x="14831" y="1"/>
                  </a:moveTo>
                  <a:cubicBezTo>
                    <a:pt x="10212" y="1"/>
                    <a:pt x="6340" y="191"/>
                    <a:pt x="5202" y="831"/>
                  </a:cubicBezTo>
                  <a:cubicBezTo>
                    <a:pt x="1750" y="2846"/>
                    <a:pt x="1" y="16903"/>
                    <a:pt x="2344" y="21136"/>
                  </a:cubicBezTo>
                  <a:cubicBezTo>
                    <a:pt x="3378" y="22984"/>
                    <a:pt x="9732" y="23505"/>
                    <a:pt x="16633" y="23505"/>
                  </a:cubicBezTo>
                  <a:cubicBezTo>
                    <a:pt x="17550" y="23505"/>
                    <a:pt x="18476" y="23496"/>
                    <a:pt x="19400" y="23479"/>
                  </a:cubicBezTo>
                  <a:cubicBezTo>
                    <a:pt x="20323" y="23496"/>
                    <a:pt x="21247" y="23505"/>
                    <a:pt x="22162" y="23505"/>
                  </a:cubicBezTo>
                  <a:cubicBezTo>
                    <a:pt x="29053" y="23505"/>
                    <a:pt x="35407" y="22984"/>
                    <a:pt x="36441" y="21136"/>
                  </a:cubicBezTo>
                  <a:cubicBezTo>
                    <a:pt x="38784" y="16903"/>
                    <a:pt x="37034" y="2846"/>
                    <a:pt x="33645" y="831"/>
                  </a:cubicBezTo>
                  <a:cubicBezTo>
                    <a:pt x="32460" y="191"/>
                    <a:pt x="28577" y="1"/>
                    <a:pt x="23961" y="1"/>
                  </a:cubicBezTo>
                  <a:cubicBezTo>
                    <a:pt x="22494" y="1"/>
                    <a:pt x="20952" y="20"/>
                    <a:pt x="19400" y="50"/>
                  </a:cubicBezTo>
                  <a:cubicBezTo>
                    <a:pt x="17844" y="20"/>
                    <a:pt x="16300" y="1"/>
                    <a:pt x="14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3;p34">
              <a:extLst>
                <a:ext uri="{FF2B5EF4-FFF2-40B4-BE49-F238E27FC236}">
                  <a16:creationId xmlns:a16="http://schemas.microsoft.com/office/drawing/2014/main" id="{17305502-CF9A-52ED-BFB4-233D22FDB7D7}"/>
                </a:ext>
              </a:extLst>
            </p:cNvPr>
            <p:cNvSpPr/>
            <p:nvPr/>
          </p:nvSpPr>
          <p:spPr>
            <a:xfrm>
              <a:off x="7333885" y="3788795"/>
              <a:ext cx="540741" cy="57934"/>
            </a:xfrm>
            <a:custGeom>
              <a:avLst/>
              <a:gdLst/>
              <a:ahLst/>
              <a:cxnLst/>
              <a:rect l="l" t="t" r="r" b="b"/>
              <a:pathLst>
                <a:path w="29756" h="3188" extrusionOk="0">
                  <a:moveTo>
                    <a:pt x="1703" y="1"/>
                  </a:moveTo>
                  <a:cubicBezTo>
                    <a:pt x="781" y="1"/>
                    <a:pt x="0" y="719"/>
                    <a:pt x="0" y="1625"/>
                  </a:cubicBezTo>
                  <a:cubicBezTo>
                    <a:pt x="0" y="2469"/>
                    <a:pt x="781" y="3187"/>
                    <a:pt x="1703" y="3187"/>
                  </a:cubicBezTo>
                  <a:lnTo>
                    <a:pt x="28115" y="3187"/>
                  </a:lnTo>
                  <a:cubicBezTo>
                    <a:pt x="29037" y="3187"/>
                    <a:pt x="29755" y="2469"/>
                    <a:pt x="29755" y="1625"/>
                  </a:cubicBezTo>
                  <a:cubicBezTo>
                    <a:pt x="29755" y="719"/>
                    <a:pt x="29037" y="1"/>
                    <a:pt x="28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4;p34">
              <a:extLst>
                <a:ext uri="{FF2B5EF4-FFF2-40B4-BE49-F238E27FC236}">
                  <a16:creationId xmlns:a16="http://schemas.microsoft.com/office/drawing/2014/main" id="{92A87AE8-3A7B-C8A4-E061-55887B123B3A}"/>
                </a:ext>
              </a:extLst>
            </p:cNvPr>
            <p:cNvSpPr/>
            <p:nvPr/>
          </p:nvSpPr>
          <p:spPr>
            <a:xfrm>
              <a:off x="7311462" y="3815218"/>
              <a:ext cx="572525" cy="347658"/>
            </a:xfrm>
            <a:custGeom>
              <a:avLst/>
              <a:gdLst/>
              <a:ahLst/>
              <a:cxnLst/>
              <a:rect l="l" t="t" r="r" b="b"/>
              <a:pathLst>
                <a:path w="31505" h="19131" extrusionOk="0">
                  <a:moveTo>
                    <a:pt x="11848" y="1"/>
                  </a:moveTo>
                  <a:cubicBezTo>
                    <a:pt x="8157" y="1"/>
                    <a:pt x="5092" y="171"/>
                    <a:pt x="4171" y="708"/>
                  </a:cubicBezTo>
                  <a:cubicBezTo>
                    <a:pt x="1375" y="2270"/>
                    <a:pt x="0" y="13781"/>
                    <a:pt x="1890" y="17171"/>
                  </a:cubicBezTo>
                  <a:cubicBezTo>
                    <a:pt x="2802" y="18734"/>
                    <a:pt x="8449" y="19130"/>
                    <a:pt x="14355" y="19130"/>
                  </a:cubicBezTo>
                  <a:cubicBezTo>
                    <a:pt x="14823" y="19130"/>
                    <a:pt x="15292" y="19128"/>
                    <a:pt x="15760" y="19123"/>
                  </a:cubicBezTo>
                  <a:cubicBezTo>
                    <a:pt x="16232" y="19128"/>
                    <a:pt x="16704" y="19130"/>
                    <a:pt x="17174" y="19130"/>
                  </a:cubicBezTo>
                  <a:cubicBezTo>
                    <a:pt x="23112" y="19130"/>
                    <a:pt x="28717" y="18734"/>
                    <a:pt x="29615" y="17171"/>
                  </a:cubicBezTo>
                  <a:cubicBezTo>
                    <a:pt x="31505" y="13781"/>
                    <a:pt x="30130" y="2270"/>
                    <a:pt x="27334" y="708"/>
                  </a:cubicBezTo>
                  <a:cubicBezTo>
                    <a:pt x="26413" y="171"/>
                    <a:pt x="23348" y="1"/>
                    <a:pt x="19663" y="1"/>
                  </a:cubicBezTo>
                  <a:cubicBezTo>
                    <a:pt x="18414" y="1"/>
                    <a:pt x="17093" y="20"/>
                    <a:pt x="15760" y="52"/>
                  </a:cubicBezTo>
                  <a:cubicBezTo>
                    <a:pt x="14424" y="20"/>
                    <a:pt x="13100" y="1"/>
                    <a:pt x="11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1085;p34">
              <a:extLst>
                <a:ext uri="{FF2B5EF4-FFF2-40B4-BE49-F238E27FC236}">
                  <a16:creationId xmlns:a16="http://schemas.microsoft.com/office/drawing/2014/main" id="{637A6175-1A67-3537-20BB-F774EA3DB622}"/>
                </a:ext>
              </a:extLst>
            </p:cNvPr>
            <p:cNvCxnSpPr/>
            <p:nvPr/>
          </p:nvCxnSpPr>
          <p:spPr>
            <a:xfrm>
              <a:off x="7598623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21" name="Google Shape;1086;p34">
              <a:extLst>
                <a:ext uri="{FF2B5EF4-FFF2-40B4-BE49-F238E27FC236}">
                  <a16:creationId xmlns:a16="http://schemas.microsoft.com/office/drawing/2014/main" id="{5747F2D4-460A-FE48-BF80-428911DC089E}"/>
                </a:ext>
              </a:extLst>
            </p:cNvPr>
            <p:cNvCxnSpPr/>
            <p:nvPr/>
          </p:nvCxnSpPr>
          <p:spPr>
            <a:xfrm rot="10800000">
              <a:off x="7468927" y="3606250"/>
              <a:ext cx="128700" cy="166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7;p30"/>
          <p:cNvSpPr txBox="1">
            <a:spLocks noGrp="1"/>
          </p:cNvSpPr>
          <p:nvPr>
            <p:ph type="body" idx="1"/>
          </p:nvPr>
        </p:nvSpPr>
        <p:spPr>
          <a:xfrm>
            <a:off x="875211" y="1892917"/>
            <a:ext cx="3271838" cy="2328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n-ZA" dirty="0"/>
          </a:p>
          <a:p>
            <a:pPr marL="152400" indent="0">
              <a:buNone/>
            </a:pPr>
            <a:endParaRPr lang="en-ZA" dirty="0"/>
          </a:p>
          <a:p>
            <a:pPr marL="152400" indent="0">
              <a:buNone/>
            </a:pPr>
            <a:endParaRPr lang="en-ZA" dirty="0"/>
          </a:p>
          <a:p>
            <a:pPr marL="152400" indent="0">
              <a:buNone/>
            </a:pPr>
            <a:endParaRPr lang="en-ZA" b="1" dirty="0">
              <a:solidFill>
                <a:schemeClr val="tx1"/>
              </a:solidFill>
              <a:latin typeface="+mj-lt"/>
            </a:endParaRPr>
          </a:p>
          <a:p>
            <a:pPr marL="152400" indent="0">
              <a:buNone/>
            </a:pPr>
            <a:endParaRPr lang="en-ZA" dirty="0"/>
          </a:p>
        </p:txBody>
      </p:sp>
      <p:grpSp>
        <p:nvGrpSpPr>
          <p:cNvPr id="3" name="Google Shape;922;p33">
            <a:extLst>
              <a:ext uri="{FF2B5EF4-FFF2-40B4-BE49-F238E27FC236}">
                <a16:creationId xmlns:a16="http://schemas.microsoft.com/office/drawing/2014/main" id="{81C18772-E2C5-5398-75D8-8981EEA6AB23}"/>
              </a:ext>
            </a:extLst>
          </p:cNvPr>
          <p:cNvGrpSpPr/>
          <p:nvPr/>
        </p:nvGrpSpPr>
        <p:grpSpPr>
          <a:xfrm>
            <a:off x="4680978" y="934139"/>
            <a:ext cx="2514826" cy="2996366"/>
            <a:chOff x="4850795" y="1234584"/>
            <a:chExt cx="2514826" cy="2996366"/>
          </a:xfrm>
        </p:grpSpPr>
        <p:sp>
          <p:nvSpPr>
            <p:cNvPr id="4" name="Google Shape;923;p33">
              <a:extLst>
                <a:ext uri="{FF2B5EF4-FFF2-40B4-BE49-F238E27FC236}">
                  <a16:creationId xmlns:a16="http://schemas.microsoft.com/office/drawing/2014/main" id="{E5D67576-D082-41A7-93C0-0F0CC56ECFBA}"/>
                </a:ext>
              </a:extLst>
            </p:cNvPr>
            <p:cNvSpPr/>
            <p:nvPr/>
          </p:nvSpPr>
          <p:spPr>
            <a:xfrm>
              <a:off x="4850800" y="4208175"/>
              <a:ext cx="2514821" cy="22775"/>
            </a:xfrm>
            <a:custGeom>
              <a:avLst/>
              <a:gdLst/>
              <a:ahLst/>
              <a:cxnLst/>
              <a:rect l="l" t="t" r="r" b="b"/>
              <a:pathLst>
                <a:path w="204790" h="217" extrusionOk="0">
                  <a:moveTo>
                    <a:pt x="102436" y="0"/>
                  </a:moveTo>
                  <a:cubicBezTo>
                    <a:pt x="45876" y="0"/>
                    <a:pt x="1" y="0"/>
                    <a:pt x="1" y="108"/>
                  </a:cubicBezTo>
                  <a:cubicBezTo>
                    <a:pt x="1" y="108"/>
                    <a:pt x="45876" y="217"/>
                    <a:pt x="102436" y="217"/>
                  </a:cubicBezTo>
                  <a:cubicBezTo>
                    <a:pt x="159023" y="217"/>
                    <a:pt x="204790" y="108"/>
                    <a:pt x="204790" y="108"/>
                  </a:cubicBezTo>
                  <a:cubicBezTo>
                    <a:pt x="204790" y="0"/>
                    <a:pt x="159023" y="0"/>
                    <a:pt x="102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24;p33">
              <a:extLst>
                <a:ext uri="{FF2B5EF4-FFF2-40B4-BE49-F238E27FC236}">
                  <a16:creationId xmlns:a16="http://schemas.microsoft.com/office/drawing/2014/main" id="{8CD1AA9F-F89F-2755-636C-C7E00E0A6496}"/>
                </a:ext>
              </a:extLst>
            </p:cNvPr>
            <p:cNvSpPr/>
            <p:nvPr/>
          </p:nvSpPr>
          <p:spPr>
            <a:xfrm>
              <a:off x="4855851" y="1234584"/>
              <a:ext cx="147424" cy="157964"/>
            </a:xfrm>
            <a:custGeom>
              <a:avLst/>
              <a:gdLst/>
              <a:ahLst/>
              <a:cxnLst/>
              <a:rect l="l" t="t" r="r" b="b"/>
              <a:pathLst>
                <a:path w="10351" h="11091" extrusionOk="0">
                  <a:moveTo>
                    <a:pt x="1" y="1"/>
                  </a:moveTo>
                  <a:lnTo>
                    <a:pt x="1" y="622"/>
                  </a:lnTo>
                  <a:lnTo>
                    <a:pt x="1" y="8015"/>
                  </a:lnTo>
                  <a:cubicBezTo>
                    <a:pt x="1" y="8991"/>
                    <a:pt x="119" y="9730"/>
                    <a:pt x="119" y="10351"/>
                  </a:cubicBezTo>
                  <a:lnTo>
                    <a:pt x="119" y="11090"/>
                  </a:lnTo>
                  <a:cubicBezTo>
                    <a:pt x="237" y="10854"/>
                    <a:pt x="237" y="10588"/>
                    <a:pt x="237" y="10351"/>
                  </a:cubicBezTo>
                  <a:lnTo>
                    <a:pt x="237" y="8015"/>
                  </a:lnTo>
                  <a:lnTo>
                    <a:pt x="237" y="622"/>
                  </a:lnTo>
                  <a:lnTo>
                    <a:pt x="237" y="356"/>
                  </a:lnTo>
                  <a:lnTo>
                    <a:pt x="237" y="356"/>
                  </a:lnTo>
                  <a:cubicBezTo>
                    <a:pt x="3030" y="356"/>
                    <a:pt x="5586" y="354"/>
                    <a:pt x="7394" y="237"/>
                  </a:cubicBezTo>
                  <a:lnTo>
                    <a:pt x="9493" y="237"/>
                  </a:lnTo>
                  <a:cubicBezTo>
                    <a:pt x="9848" y="237"/>
                    <a:pt x="10114" y="237"/>
                    <a:pt x="10351" y="119"/>
                  </a:cubicBezTo>
                  <a:lnTo>
                    <a:pt x="7394" y="119"/>
                  </a:lnTo>
                  <a:cubicBezTo>
                    <a:pt x="5560" y="1"/>
                    <a:pt x="2958" y="1"/>
                    <a:pt x="1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5;p33">
              <a:extLst>
                <a:ext uri="{FF2B5EF4-FFF2-40B4-BE49-F238E27FC236}">
                  <a16:creationId xmlns:a16="http://schemas.microsoft.com/office/drawing/2014/main" id="{66FE3B61-E73B-738A-98B0-E7A1872D8356}"/>
                </a:ext>
              </a:extLst>
            </p:cNvPr>
            <p:cNvSpPr/>
            <p:nvPr/>
          </p:nvSpPr>
          <p:spPr>
            <a:xfrm>
              <a:off x="5149005" y="1496148"/>
              <a:ext cx="68236" cy="72039"/>
            </a:xfrm>
            <a:custGeom>
              <a:avLst/>
              <a:gdLst/>
              <a:ahLst/>
              <a:cxnLst/>
              <a:rect l="l" t="t" r="r" b="b"/>
              <a:pathLst>
                <a:path w="4791" h="5058" extrusionOk="0">
                  <a:moveTo>
                    <a:pt x="0" y="0"/>
                  </a:moveTo>
                  <a:lnTo>
                    <a:pt x="0" y="355"/>
                  </a:lnTo>
                  <a:cubicBezTo>
                    <a:pt x="0" y="1597"/>
                    <a:pt x="118" y="2839"/>
                    <a:pt x="118" y="3697"/>
                  </a:cubicBezTo>
                  <a:cubicBezTo>
                    <a:pt x="118" y="4170"/>
                    <a:pt x="118" y="4673"/>
                    <a:pt x="237" y="5057"/>
                  </a:cubicBezTo>
                  <a:cubicBezTo>
                    <a:pt x="237" y="4673"/>
                    <a:pt x="355" y="4170"/>
                    <a:pt x="237" y="3697"/>
                  </a:cubicBezTo>
                  <a:cubicBezTo>
                    <a:pt x="355" y="2839"/>
                    <a:pt x="355" y="1597"/>
                    <a:pt x="355" y="355"/>
                  </a:cubicBezTo>
                  <a:lnTo>
                    <a:pt x="355" y="237"/>
                  </a:lnTo>
                  <a:lnTo>
                    <a:pt x="3460" y="237"/>
                  </a:lnTo>
                  <a:cubicBezTo>
                    <a:pt x="3933" y="237"/>
                    <a:pt x="4318" y="237"/>
                    <a:pt x="4791" y="118"/>
                  </a:cubicBezTo>
                  <a:cubicBezTo>
                    <a:pt x="4318" y="118"/>
                    <a:pt x="3933" y="0"/>
                    <a:pt x="34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6;p33">
              <a:extLst>
                <a:ext uri="{FF2B5EF4-FFF2-40B4-BE49-F238E27FC236}">
                  <a16:creationId xmlns:a16="http://schemas.microsoft.com/office/drawing/2014/main" id="{46A4075C-A7A7-C1D1-E163-4672D4A7980D}"/>
                </a:ext>
              </a:extLst>
            </p:cNvPr>
            <p:cNvSpPr/>
            <p:nvPr/>
          </p:nvSpPr>
          <p:spPr>
            <a:xfrm>
              <a:off x="5147310" y="1633032"/>
              <a:ext cx="72039" cy="68236"/>
            </a:xfrm>
            <a:custGeom>
              <a:avLst/>
              <a:gdLst/>
              <a:ahLst/>
              <a:cxnLst/>
              <a:rect l="l" t="t" r="r" b="b"/>
              <a:pathLst>
                <a:path w="5058" h="4791" extrusionOk="0">
                  <a:moveTo>
                    <a:pt x="119" y="0"/>
                  </a:moveTo>
                  <a:cubicBezTo>
                    <a:pt x="119" y="355"/>
                    <a:pt x="1" y="858"/>
                    <a:pt x="1" y="1361"/>
                  </a:cubicBezTo>
                  <a:lnTo>
                    <a:pt x="1" y="4554"/>
                  </a:lnTo>
                  <a:lnTo>
                    <a:pt x="1" y="4791"/>
                  </a:lnTo>
                  <a:lnTo>
                    <a:pt x="356" y="4791"/>
                  </a:lnTo>
                  <a:cubicBezTo>
                    <a:pt x="1598" y="4791"/>
                    <a:pt x="2840" y="4673"/>
                    <a:pt x="3697" y="4673"/>
                  </a:cubicBezTo>
                  <a:cubicBezTo>
                    <a:pt x="4170" y="4673"/>
                    <a:pt x="4673" y="4673"/>
                    <a:pt x="5058" y="4554"/>
                  </a:cubicBezTo>
                  <a:cubicBezTo>
                    <a:pt x="4673" y="4554"/>
                    <a:pt x="4170" y="4436"/>
                    <a:pt x="3697" y="4436"/>
                  </a:cubicBezTo>
                  <a:lnTo>
                    <a:pt x="237" y="4436"/>
                  </a:lnTo>
                  <a:lnTo>
                    <a:pt x="237" y="1361"/>
                  </a:lnTo>
                  <a:cubicBezTo>
                    <a:pt x="237" y="858"/>
                    <a:pt x="237" y="355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27;p33">
              <a:extLst>
                <a:ext uri="{FF2B5EF4-FFF2-40B4-BE49-F238E27FC236}">
                  <a16:creationId xmlns:a16="http://schemas.microsoft.com/office/drawing/2014/main" id="{DC62FDC0-C65F-3943-0197-D028C1FE59FC}"/>
                </a:ext>
              </a:extLst>
            </p:cNvPr>
            <p:cNvSpPr/>
            <p:nvPr/>
          </p:nvSpPr>
          <p:spPr>
            <a:xfrm>
              <a:off x="5352430" y="1629244"/>
              <a:ext cx="68663" cy="73719"/>
            </a:xfrm>
            <a:custGeom>
              <a:avLst/>
              <a:gdLst/>
              <a:ahLst/>
              <a:cxnLst/>
              <a:rect l="l" t="t" r="r" b="b"/>
              <a:pathLst>
                <a:path w="4821" h="5176" extrusionOk="0">
                  <a:moveTo>
                    <a:pt x="4703" y="0"/>
                  </a:moveTo>
                  <a:cubicBezTo>
                    <a:pt x="4555" y="503"/>
                    <a:pt x="4555" y="1006"/>
                    <a:pt x="4555" y="1479"/>
                  </a:cubicBezTo>
                  <a:cubicBezTo>
                    <a:pt x="4436" y="2366"/>
                    <a:pt x="4436" y="3578"/>
                    <a:pt x="4436" y="4820"/>
                  </a:cubicBezTo>
                  <a:lnTo>
                    <a:pt x="4436" y="4939"/>
                  </a:lnTo>
                  <a:lnTo>
                    <a:pt x="1361" y="4939"/>
                  </a:lnTo>
                  <a:cubicBezTo>
                    <a:pt x="1006" y="4939"/>
                    <a:pt x="503" y="4939"/>
                    <a:pt x="0" y="5057"/>
                  </a:cubicBezTo>
                  <a:cubicBezTo>
                    <a:pt x="503" y="5057"/>
                    <a:pt x="1006" y="5175"/>
                    <a:pt x="1361" y="5175"/>
                  </a:cubicBezTo>
                  <a:lnTo>
                    <a:pt x="4821" y="5175"/>
                  </a:lnTo>
                  <a:lnTo>
                    <a:pt x="4821" y="4820"/>
                  </a:lnTo>
                  <a:lnTo>
                    <a:pt x="4821" y="1479"/>
                  </a:lnTo>
                  <a:cubicBezTo>
                    <a:pt x="4821" y="1006"/>
                    <a:pt x="4703" y="503"/>
                    <a:pt x="47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28;p33">
              <a:extLst>
                <a:ext uri="{FF2B5EF4-FFF2-40B4-BE49-F238E27FC236}">
                  <a16:creationId xmlns:a16="http://schemas.microsoft.com/office/drawing/2014/main" id="{817AC82E-2D81-A2DF-EE57-1B6602609A5A}"/>
                </a:ext>
              </a:extLst>
            </p:cNvPr>
            <p:cNvSpPr/>
            <p:nvPr/>
          </p:nvSpPr>
          <p:spPr>
            <a:xfrm>
              <a:off x="5350750" y="1496148"/>
              <a:ext cx="72039" cy="68236"/>
            </a:xfrm>
            <a:custGeom>
              <a:avLst/>
              <a:gdLst/>
              <a:ahLst/>
              <a:cxnLst/>
              <a:rect l="l" t="t" r="r" b="b"/>
              <a:pathLst>
                <a:path w="5058" h="4791" extrusionOk="0">
                  <a:moveTo>
                    <a:pt x="1361" y="0"/>
                  </a:moveTo>
                  <a:cubicBezTo>
                    <a:pt x="976" y="0"/>
                    <a:pt x="503" y="0"/>
                    <a:pt x="0" y="118"/>
                  </a:cubicBezTo>
                  <a:cubicBezTo>
                    <a:pt x="503" y="237"/>
                    <a:pt x="976" y="237"/>
                    <a:pt x="1361" y="237"/>
                  </a:cubicBezTo>
                  <a:lnTo>
                    <a:pt x="4821" y="237"/>
                  </a:lnTo>
                  <a:lnTo>
                    <a:pt x="4821" y="3431"/>
                  </a:lnTo>
                  <a:cubicBezTo>
                    <a:pt x="4821" y="3815"/>
                    <a:pt x="4939" y="4318"/>
                    <a:pt x="4939" y="4791"/>
                  </a:cubicBezTo>
                  <a:cubicBezTo>
                    <a:pt x="5057" y="4318"/>
                    <a:pt x="5057" y="3815"/>
                    <a:pt x="5057" y="3431"/>
                  </a:cubicBezTo>
                  <a:lnTo>
                    <a:pt x="5057" y="118"/>
                  </a:lnTo>
                  <a:lnTo>
                    <a:pt x="505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29;p33">
              <a:extLst>
                <a:ext uri="{FF2B5EF4-FFF2-40B4-BE49-F238E27FC236}">
                  <a16:creationId xmlns:a16="http://schemas.microsoft.com/office/drawing/2014/main" id="{D2D4B02B-726D-A3A0-2495-066FDD7FC3B7}"/>
                </a:ext>
              </a:extLst>
            </p:cNvPr>
            <p:cNvSpPr/>
            <p:nvPr/>
          </p:nvSpPr>
          <p:spPr>
            <a:xfrm>
              <a:off x="4850795" y="1813713"/>
              <a:ext cx="157964" cy="145744"/>
            </a:xfrm>
            <a:custGeom>
              <a:avLst/>
              <a:gdLst/>
              <a:ahLst/>
              <a:cxnLst/>
              <a:rect l="l" t="t" r="r" b="b"/>
              <a:pathLst>
                <a:path w="11091" h="10233" extrusionOk="0">
                  <a:moveTo>
                    <a:pt x="119" y="1"/>
                  </a:moveTo>
                  <a:lnTo>
                    <a:pt x="119" y="740"/>
                  </a:lnTo>
                  <a:cubicBezTo>
                    <a:pt x="119" y="1361"/>
                    <a:pt x="1" y="1982"/>
                    <a:pt x="1" y="2958"/>
                  </a:cubicBezTo>
                  <a:lnTo>
                    <a:pt x="1" y="10115"/>
                  </a:lnTo>
                  <a:lnTo>
                    <a:pt x="1" y="10233"/>
                  </a:lnTo>
                  <a:lnTo>
                    <a:pt x="10203" y="10233"/>
                  </a:lnTo>
                  <a:cubicBezTo>
                    <a:pt x="10469" y="10233"/>
                    <a:pt x="10824" y="10233"/>
                    <a:pt x="11090" y="10115"/>
                  </a:cubicBezTo>
                  <a:lnTo>
                    <a:pt x="10203" y="10115"/>
                  </a:lnTo>
                  <a:lnTo>
                    <a:pt x="7985" y="9967"/>
                  </a:lnTo>
                  <a:lnTo>
                    <a:pt x="237" y="9967"/>
                  </a:lnTo>
                  <a:lnTo>
                    <a:pt x="237" y="2958"/>
                  </a:lnTo>
                  <a:lnTo>
                    <a:pt x="237" y="740"/>
                  </a:lnTo>
                  <a:cubicBezTo>
                    <a:pt x="237" y="503"/>
                    <a:pt x="119" y="237"/>
                    <a:pt x="1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0;p33">
              <a:extLst>
                <a:ext uri="{FF2B5EF4-FFF2-40B4-BE49-F238E27FC236}">
                  <a16:creationId xmlns:a16="http://schemas.microsoft.com/office/drawing/2014/main" id="{255B211B-C87E-D46D-7D5A-4FC650B11AA6}"/>
                </a:ext>
              </a:extLst>
            </p:cNvPr>
            <p:cNvSpPr/>
            <p:nvPr/>
          </p:nvSpPr>
          <p:spPr>
            <a:xfrm>
              <a:off x="5559659" y="1801507"/>
              <a:ext cx="147424" cy="157949"/>
            </a:xfrm>
            <a:custGeom>
              <a:avLst/>
              <a:gdLst/>
              <a:ahLst/>
              <a:cxnLst/>
              <a:rect l="l" t="t" r="r" b="b"/>
              <a:pathLst>
                <a:path w="10351" h="11090" extrusionOk="0">
                  <a:moveTo>
                    <a:pt x="10232" y="0"/>
                  </a:moveTo>
                  <a:cubicBezTo>
                    <a:pt x="10232" y="355"/>
                    <a:pt x="10114" y="621"/>
                    <a:pt x="10232" y="858"/>
                  </a:cubicBezTo>
                  <a:cubicBezTo>
                    <a:pt x="10350" y="621"/>
                    <a:pt x="10232" y="355"/>
                    <a:pt x="10232" y="0"/>
                  </a:cubicBezTo>
                  <a:close/>
                  <a:moveTo>
                    <a:pt x="10232" y="858"/>
                  </a:moveTo>
                  <a:cubicBezTo>
                    <a:pt x="10114" y="1479"/>
                    <a:pt x="10114" y="2218"/>
                    <a:pt x="10114" y="3076"/>
                  </a:cubicBezTo>
                  <a:lnTo>
                    <a:pt x="10114" y="10587"/>
                  </a:lnTo>
                  <a:lnTo>
                    <a:pt x="10114" y="10824"/>
                  </a:lnTo>
                  <a:lnTo>
                    <a:pt x="2957" y="10824"/>
                  </a:lnTo>
                  <a:lnTo>
                    <a:pt x="858" y="10972"/>
                  </a:lnTo>
                  <a:lnTo>
                    <a:pt x="0" y="10972"/>
                  </a:lnTo>
                  <a:cubicBezTo>
                    <a:pt x="237" y="11090"/>
                    <a:pt x="621" y="11090"/>
                    <a:pt x="858" y="11090"/>
                  </a:cubicBezTo>
                  <a:lnTo>
                    <a:pt x="10350" y="11090"/>
                  </a:lnTo>
                  <a:lnTo>
                    <a:pt x="10350" y="10587"/>
                  </a:lnTo>
                  <a:lnTo>
                    <a:pt x="10350" y="3076"/>
                  </a:lnTo>
                  <a:cubicBezTo>
                    <a:pt x="10350" y="2218"/>
                    <a:pt x="10232" y="1479"/>
                    <a:pt x="10232" y="858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1;p33">
              <a:extLst>
                <a:ext uri="{FF2B5EF4-FFF2-40B4-BE49-F238E27FC236}">
                  <a16:creationId xmlns:a16="http://schemas.microsoft.com/office/drawing/2014/main" id="{75E6EBC4-6533-341B-9BC1-67C5FBDDA0BC}"/>
                </a:ext>
              </a:extLst>
            </p:cNvPr>
            <p:cNvSpPr/>
            <p:nvPr/>
          </p:nvSpPr>
          <p:spPr>
            <a:xfrm>
              <a:off x="5554175" y="1234584"/>
              <a:ext cx="157964" cy="147438"/>
            </a:xfrm>
            <a:custGeom>
              <a:avLst/>
              <a:gdLst/>
              <a:ahLst/>
              <a:cxnLst/>
              <a:rect l="l" t="t" r="r" b="b"/>
              <a:pathLst>
                <a:path w="11091" h="10352" extrusionOk="0">
                  <a:moveTo>
                    <a:pt x="10617" y="1"/>
                  </a:moveTo>
                  <a:cubicBezTo>
                    <a:pt x="7660" y="1"/>
                    <a:pt x="5058" y="119"/>
                    <a:pt x="3106" y="119"/>
                  </a:cubicBezTo>
                  <a:lnTo>
                    <a:pt x="1" y="119"/>
                  </a:lnTo>
                  <a:cubicBezTo>
                    <a:pt x="385" y="237"/>
                    <a:pt x="622" y="237"/>
                    <a:pt x="888" y="237"/>
                  </a:cubicBezTo>
                  <a:lnTo>
                    <a:pt x="3106" y="237"/>
                  </a:lnTo>
                  <a:cubicBezTo>
                    <a:pt x="5058" y="356"/>
                    <a:pt x="7660" y="356"/>
                    <a:pt x="10617" y="356"/>
                  </a:cubicBezTo>
                  <a:lnTo>
                    <a:pt x="10854" y="356"/>
                  </a:lnTo>
                  <a:lnTo>
                    <a:pt x="10854" y="7394"/>
                  </a:lnTo>
                  <a:cubicBezTo>
                    <a:pt x="10854" y="8251"/>
                    <a:pt x="10972" y="8991"/>
                    <a:pt x="10972" y="9612"/>
                  </a:cubicBezTo>
                  <a:lnTo>
                    <a:pt x="10972" y="10351"/>
                  </a:lnTo>
                  <a:cubicBezTo>
                    <a:pt x="10972" y="10114"/>
                    <a:pt x="11090" y="9848"/>
                    <a:pt x="11090" y="9612"/>
                  </a:cubicBezTo>
                  <a:lnTo>
                    <a:pt x="11090" y="7394"/>
                  </a:lnTo>
                  <a:lnTo>
                    <a:pt x="11090" y="119"/>
                  </a:lnTo>
                  <a:lnTo>
                    <a:pt x="1109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2;p33">
              <a:extLst>
                <a:ext uri="{FF2B5EF4-FFF2-40B4-BE49-F238E27FC236}">
                  <a16:creationId xmlns:a16="http://schemas.microsoft.com/office/drawing/2014/main" id="{6682FB18-1E54-517C-4463-4E9ACB398585}"/>
                </a:ext>
              </a:extLst>
            </p:cNvPr>
            <p:cNvSpPr/>
            <p:nvPr/>
          </p:nvSpPr>
          <p:spPr>
            <a:xfrm>
              <a:off x="5626200" y="1280075"/>
              <a:ext cx="28229" cy="29923"/>
            </a:xfrm>
            <a:custGeom>
              <a:avLst/>
              <a:gdLst/>
              <a:ahLst/>
              <a:cxnLst/>
              <a:rect l="l" t="t" r="r" b="b"/>
              <a:pathLst>
                <a:path w="1982" h="2101" extrusionOk="0">
                  <a:moveTo>
                    <a:pt x="1006" y="1"/>
                  </a:moveTo>
                  <a:cubicBezTo>
                    <a:pt x="503" y="1"/>
                    <a:pt x="1" y="503"/>
                    <a:pt x="1" y="1124"/>
                  </a:cubicBezTo>
                  <a:cubicBezTo>
                    <a:pt x="1" y="1597"/>
                    <a:pt x="503" y="2100"/>
                    <a:pt x="1006" y="2100"/>
                  </a:cubicBezTo>
                  <a:cubicBezTo>
                    <a:pt x="1597" y="2100"/>
                    <a:pt x="1982" y="1597"/>
                    <a:pt x="1982" y="1124"/>
                  </a:cubicBezTo>
                  <a:cubicBezTo>
                    <a:pt x="1982" y="503"/>
                    <a:pt x="1597" y="1"/>
                    <a:pt x="10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3;p33">
              <a:extLst>
                <a:ext uri="{FF2B5EF4-FFF2-40B4-BE49-F238E27FC236}">
                  <a16:creationId xmlns:a16="http://schemas.microsoft.com/office/drawing/2014/main" id="{D371CE74-53FD-16A5-7789-4B08B0787FBB}"/>
                </a:ext>
              </a:extLst>
            </p:cNvPr>
            <p:cNvSpPr/>
            <p:nvPr/>
          </p:nvSpPr>
          <p:spPr>
            <a:xfrm>
              <a:off x="4892924" y="1280075"/>
              <a:ext cx="66555" cy="29923"/>
            </a:xfrm>
            <a:custGeom>
              <a:avLst/>
              <a:gdLst/>
              <a:ahLst/>
              <a:cxnLst/>
              <a:rect l="l" t="t" r="r" b="b"/>
              <a:pathLst>
                <a:path w="4673" h="2101" extrusionOk="0">
                  <a:moveTo>
                    <a:pt x="237" y="1"/>
                  </a:moveTo>
                  <a:cubicBezTo>
                    <a:pt x="118" y="1"/>
                    <a:pt x="0" y="119"/>
                    <a:pt x="0" y="267"/>
                  </a:cubicBezTo>
                  <a:lnTo>
                    <a:pt x="0" y="1864"/>
                  </a:lnTo>
                  <a:cubicBezTo>
                    <a:pt x="0" y="1982"/>
                    <a:pt x="118" y="2100"/>
                    <a:pt x="237" y="2100"/>
                  </a:cubicBezTo>
                  <a:lnTo>
                    <a:pt x="4436" y="2100"/>
                  </a:lnTo>
                  <a:cubicBezTo>
                    <a:pt x="4672" y="2100"/>
                    <a:pt x="4672" y="1982"/>
                    <a:pt x="4672" y="1864"/>
                  </a:cubicBezTo>
                  <a:lnTo>
                    <a:pt x="4672" y="267"/>
                  </a:lnTo>
                  <a:cubicBezTo>
                    <a:pt x="4672" y="119"/>
                    <a:pt x="4672" y="1"/>
                    <a:pt x="44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4;p33">
              <a:extLst>
                <a:ext uri="{FF2B5EF4-FFF2-40B4-BE49-F238E27FC236}">
                  <a16:creationId xmlns:a16="http://schemas.microsoft.com/office/drawing/2014/main" id="{718D2D33-9FF0-30B7-FD6B-21405C8DE0A1}"/>
                </a:ext>
              </a:extLst>
            </p:cNvPr>
            <p:cNvSpPr/>
            <p:nvPr/>
          </p:nvSpPr>
          <p:spPr>
            <a:xfrm>
              <a:off x="4964521" y="1288919"/>
              <a:ext cx="12647" cy="12234"/>
            </a:xfrm>
            <a:custGeom>
              <a:avLst/>
              <a:gdLst/>
              <a:ahLst/>
              <a:cxnLst/>
              <a:rect l="l" t="t" r="r" b="b"/>
              <a:pathLst>
                <a:path w="88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888" y="858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5;p33">
              <a:extLst>
                <a:ext uri="{FF2B5EF4-FFF2-40B4-BE49-F238E27FC236}">
                  <a16:creationId xmlns:a16="http://schemas.microsoft.com/office/drawing/2014/main" id="{CDE17FFE-1C24-A24E-CCCD-505CE3C4CB7E}"/>
                </a:ext>
              </a:extLst>
            </p:cNvPr>
            <p:cNvSpPr/>
            <p:nvPr/>
          </p:nvSpPr>
          <p:spPr>
            <a:xfrm>
              <a:off x="7026636" y="2875519"/>
              <a:ext cx="165128" cy="398462"/>
            </a:xfrm>
            <a:custGeom>
              <a:avLst/>
              <a:gdLst/>
              <a:ahLst/>
              <a:cxnLst/>
              <a:rect l="l" t="t" r="r" b="b"/>
              <a:pathLst>
                <a:path w="11594" h="27977" extrusionOk="0">
                  <a:moveTo>
                    <a:pt x="1" y="1"/>
                  </a:moveTo>
                  <a:cubicBezTo>
                    <a:pt x="1" y="356"/>
                    <a:pt x="267" y="740"/>
                    <a:pt x="385" y="1095"/>
                  </a:cubicBezTo>
                  <a:cubicBezTo>
                    <a:pt x="740" y="1834"/>
                    <a:pt x="1243" y="2840"/>
                    <a:pt x="1745" y="4052"/>
                  </a:cubicBezTo>
                  <a:cubicBezTo>
                    <a:pt x="2840" y="6536"/>
                    <a:pt x="4318" y="10085"/>
                    <a:pt x="5797" y="14048"/>
                  </a:cubicBezTo>
                  <a:cubicBezTo>
                    <a:pt x="7275" y="17863"/>
                    <a:pt x="8636" y="21441"/>
                    <a:pt x="9730" y="24014"/>
                  </a:cubicBezTo>
                  <a:cubicBezTo>
                    <a:pt x="10233" y="25256"/>
                    <a:pt x="10735" y="26231"/>
                    <a:pt x="11090" y="26971"/>
                  </a:cubicBezTo>
                  <a:cubicBezTo>
                    <a:pt x="11209" y="27355"/>
                    <a:pt x="11356" y="27592"/>
                    <a:pt x="11593" y="27976"/>
                  </a:cubicBezTo>
                  <a:cubicBezTo>
                    <a:pt x="11475" y="27592"/>
                    <a:pt x="11356" y="27237"/>
                    <a:pt x="11209" y="26853"/>
                  </a:cubicBezTo>
                  <a:cubicBezTo>
                    <a:pt x="10854" y="25995"/>
                    <a:pt x="10469" y="25019"/>
                    <a:pt x="9996" y="23777"/>
                  </a:cubicBezTo>
                  <a:cubicBezTo>
                    <a:pt x="8991" y="21175"/>
                    <a:pt x="7778" y="17744"/>
                    <a:pt x="6300" y="13782"/>
                  </a:cubicBezTo>
                  <a:cubicBezTo>
                    <a:pt x="4703" y="9848"/>
                    <a:pt x="3224" y="6388"/>
                    <a:pt x="2100" y="3934"/>
                  </a:cubicBezTo>
                  <a:cubicBezTo>
                    <a:pt x="1479" y="2692"/>
                    <a:pt x="1006" y="1716"/>
                    <a:pt x="622" y="977"/>
                  </a:cubicBezTo>
                  <a:cubicBezTo>
                    <a:pt x="385" y="622"/>
                    <a:pt x="267" y="356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6;p33">
              <a:extLst>
                <a:ext uri="{FF2B5EF4-FFF2-40B4-BE49-F238E27FC236}">
                  <a16:creationId xmlns:a16="http://schemas.microsoft.com/office/drawing/2014/main" id="{A9A03F73-5CAD-6B92-1445-BF3D44FF947F}"/>
                </a:ext>
              </a:extLst>
            </p:cNvPr>
            <p:cNvSpPr/>
            <p:nvPr/>
          </p:nvSpPr>
          <p:spPr>
            <a:xfrm>
              <a:off x="5394545" y="2852774"/>
              <a:ext cx="559773" cy="849821"/>
            </a:xfrm>
            <a:custGeom>
              <a:avLst/>
              <a:gdLst/>
              <a:ahLst/>
              <a:cxnLst/>
              <a:rect l="l" t="t" r="r" b="b"/>
              <a:pathLst>
                <a:path w="39303" h="59668" extrusionOk="0">
                  <a:moveTo>
                    <a:pt x="17271" y="1"/>
                  </a:moveTo>
                  <a:lnTo>
                    <a:pt x="1479" y="356"/>
                  </a:lnTo>
                  <a:lnTo>
                    <a:pt x="1" y="45099"/>
                  </a:lnTo>
                  <a:cubicBezTo>
                    <a:pt x="1" y="50008"/>
                    <a:pt x="2485" y="54562"/>
                    <a:pt x="6536" y="57283"/>
                  </a:cubicBezTo>
                  <a:cubicBezTo>
                    <a:pt x="9036" y="58877"/>
                    <a:pt x="11855" y="59668"/>
                    <a:pt x="14648" y="59668"/>
                  </a:cubicBezTo>
                  <a:cubicBezTo>
                    <a:pt x="18333" y="59668"/>
                    <a:pt x="21974" y="58292"/>
                    <a:pt x="24782" y="55567"/>
                  </a:cubicBezTo>
                  <a:lnTo>
                    <a:pt x="39302" y="41521"/>
                  </a:lnTo>
                  <a:lnTo>
                    <a:pt x="37706" y="8488"/>
                  </a:lnTo>
                  <a:lnTo>
                    <a:pt x="18247" y="28568"/>
                  </a:lnTo>
                  <a:lnTo>
                    <a:pt x="1727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7;p33">
              <a:extLst>
                <a:ext uri="{FF2B5EF4-FFF2-40B4-BE49-F238E27FC236}">
                  <a16:creationId xmlns:a16="http://schemas.microsoft.com/office/drawing/2014/main" id="{EC577B99-BBE6-1BE4-B16E-9D3219308FB3}"/>
                </a:ext>
              </a:extLst>
            </p:cNvPr>
            <p:cNvSpPr/>
            <p:nvPr/>
          </p:nvSpPr>
          <p:spPr>
            <a:xfrm>
              <a:off x="5677159" y="2615651"/>
              <a:ext cx="570298" cy="879446"/>
            </a:xfrm>
            <a:custGeom>
              <a:avLst/>
              <a:gdLst/>
              <a:ahLst/>
              <a:cxnLst/>
              <a:rect l="l" t="t" r="r" b="b"/>
              <a:pathLst>
                <a:path w="40042" h="61748" extrusionOk="0">
                  <a:moveTo>
                    <a:pt x="40042" y="1"/>
                  </a:moveTo>
                  <a:lnTo>
                    <a:pt x="20583" y="8872"/>
                  </a:lnTo>
                  <a:lnTo>
                    <a:pt x="1" y="39184"/>
                  </a:lnTo>
                  <a:lnTo>
                    <a:pt x="17123" y="61748"/>
                  </a:lnTo>
                  <a:lnTo>
                    <a:pt x="30312" y="55952"/>
                  </a:lnTo>
                  <a:lnTo>
                    <a:pt x="40042" y="1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8;p33">
              <a:extLst>
                <a:ext uri="{FF2B5EF4-FFF2-40B4-BE49-F238E27FC236}">
                  <a16:creationId xmlns:a16="http://schemas.microsoft.com/office/drawing/2014/main" id="{1DACC45E-4AB2-38D2-A4BF-74BE5A63039B}"/>
                </a:ext>
              </a:extLst>
            </p:cNvPr>
            <p:cNvSpPr/>
            <p:nvPr/>
          </p:nvSpPr>
          <p:spPr>
            <a:xfrm>
              <a:off x="5648945" y="3256278"/>
              <a:ext cx="3803" cy="212284"/>
            </a:xfrm>
            <a:custGeom>
              <a:avLst/>
              <a:gdLst/>
              <a:ahLst/>
              <a:cxnLst/>
              <a:rect l="l" t="t" r="r" b="b"/>
              <a:pathLst>
                <a:path w="267" h="14905" extrusionOk="0">
                  <a:moveTo>
                    <a:pt x="148" y="0"/>
                  </a:moveTo>
                  <a:cubicBezTo>
                    <a:pt x="0" y="0"/>
                    <a:pt x="0" y="3312"/>
                    <a:pt x="0" y="7512"/>
                  </a:cubicBezTo>
                  <a:cubicBezTo>
                    <a:pt x="0" y="11593"/>
                    <a:pt x="0" y="14905"/>
                    <a:pt x="148" y="14905"/>
                  </a:cubicBezTo>
                  <a:cubicBezTo>
                    <a:pt x="267" y="14905"/>
                    <a:pt x="267" y="11593"/>
                    <a:pt x="267" y="7512"/>
                  </a:cubicBezTo>
                  <a:cubicBezTo>
                    <a:pt x="267" y="3312"/>
                    <a:pt x="267" y="0"/>
                    <a:pt x="14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9;p33">
              <a:extLst>
                <a:ext uri="{FF2B5EF4-FFF2-40B4-BE49-F238E27FC236}">
                  <a16:creationId xmlns:a16="http://schemas.microsoft.com/office/drawing/2014/main" id="{171AB243-F306-FF9E-7403-6460E7CB9C24}"/>
                </a:ext>
              </a:extLst>
            </p:cNvPr>
            <p:cNvSpPr/>
            <p:nvPr/>
          </p:nvSpPr>
          <p:spPr>
            <a:xfrm>
              <a:off x="5970313" y="2512037"/>
              <a:ext cx="1082872" cy="1690229"/>
            </a:xfrm>
            <a:custGeom>
              <a:avLst/>
              <a:gdLst/>
              <a:ahLst/>
              <a:cxnLst/>
              <a:rect l="l" t="t" r="r" b="b"/>
              <a:pathLst>
                <a:path w="76031" h="118675" extrusionOk="0">
                  <a:moveTo>
                    <a:pt x="50155" y="1"/>
                  </a:moveTo>
                  <a:lnTo>
                    <a:pt x="23037" y="1864"/>
                  </a:lnTo>
                  <a:lnTo>
                    <a:pt x="17241" y="8399"/>
                  </a:lnTo>
                  <a:lnTo>
                    <a:pt x="7157" y="13693"/>
                  </a:lnTo>
                  <a:lnTo>
                    <a:pt x="0" y="63345"/>
                  </a:lnTo>
                  <a:lnTo>
                    <a:pt x="0" y="118675"/>
                  </a:lnTo>
                  <a:lnTo>
                    <a:pt x="76031" y="118675"/>
                  </a:lnTo>
                  <a:lnTo>
                    <a:pt x="72216" y="61985"/>
                  </a:lnTo>
                  <a:lnTo>
                    <a:pt x="76031" y="11357"/>
                  </a:lnTo>
                  <a:lnTo>
                    <a:pt x="57548" y="5797"/>
                  </a:lnTo>
                  <a:lnTo>
                    <a:pt x="50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40;p33">
              <a:extLst>
                <a:ext uri="{FF2B5EF4-FFF2-40B4-BE49-F238E27FC236}">
                  <a16:creationId xmlns:a16="http://schemas.microsoft.com/office/drawing/2014/main" id="{E90C7D32-E42B-2944-1EAF-F700A5E82B80}"/>
                </a:ext>
              </a:extLst>
            </p:cNvPr>
            <p:cNvSpPr/>
            <p:nvPr/>
          </p:nvSpPr>
          <p:spPr>
            <a:xfrm>
              <a:off x="5966937" y="3152664"/>
              <a:ext cx="5070" cy="929993"/>
            </a:xfrm>
            <a:custGeom>
              <a:avLst/>
              <a:gdLst/>
              <a:ahLst/>
              <a:cxnLst/>
              <a:rect l="l" t="t" r="r" b="b"/>
              <a:pathLst>
                <a:path w="356" h="65297" extrusionOk="0">
                  <a:moveTo>
                    <a:pt x="119" y="0"/>
                  </a:moveTo>
                  <a:cubicBezTo>
                    <a:pt x="1" y="0"/>
                    <a:pt x="1" y="14668"/>
                    <a:pt x="1" y="32648"/>
                  </a:cubicBezTo>
                  <a:cubicBezTo>
                    <a:pt x="119" y="50776"/>
                    <a:pt x="119" y="65296"/>
                    <a:pt x="237" y="65296"/>
                  </a:cubicBezTo>
                  <a:cubicBezTo>
                    <a:pt x="237" y="65296"/>
                    <a:pt x="355" y="50776"/>
                    <a:pt x="237" y="32648"/>
                  </a:cubicBezTo>
                  <a:cubicBezTo>
                    <a:pt x="237" y="14668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41;p33">
              <a:extLst>
                <a:ext uri="{FF2B5EF4-FFF2-40B4-BE49-F238E27FC236}">
                  <a16:creationId xmlns:a16="http://schemas.microsoft.com/office/drawing/2014/main" id="{C6404999-7103-AFCA-ECD6-8272FBA6D42F}"/>
                </a:ext>
              </a:extLst>
            </p:cNvPr>
            <p:cNvSpPr/>
            <p:nvPr/>
          </p:nvSpPr>
          <p:spPr>
            <a:xfrm>
              <a:off x="6440771" y="2843930"/>
              <a:ext cx="73719" cy="412363"/>
            </a:xfrm>
            <a:custGeom>
              <a:avLst/>
              <a:gdLst/>
              <a:ahLst/>
              <a:cxnLst/>
              <a:rect l="l" t="t" r="r" b="b"/>
              <a:pathLst>
                <a:path w="5176" h="28953" extrusionOk="0">
                  <a:moveTo>
                    <a:pt x="740" y="1"/>
                  </a:moveTo>
                  <a:cubicBezTo>
                    <a:pt x="592" y="977"/>
                    <a:pt x="592" y="2219"/>
                    <a:pt x="474" y="3816"/>
                  </a:cubicBezTo>
                  <a:cubicBezTo>
                    <a:pt x="474" y="7009"/>
                    <a:pt x="355" y="11445"/>
                    <a:pt x="237" y="16384"/>
                  </a:cubicBezTo>
                  <a:cubicBezTo>
                    <a:pt x="119" y="21175"/>
                    <a:pt x="1" y="25492"/>
                    <a:pt x="1" y="28568"/>
                  </a:cubicBezTo>
                  <a:lnTo>
                    <a:pt x="119" y="28568"/>
                  </a:lnTo>
                  <a:cubicBezTo>
                    <a:pt x="237" y="25492"/>
                    <a:pt x="355" y="21175"/>
                    <a:pt x="474" y="16384"/>
                  </a:cubicBezTo>
                  <a:cubicBezTo>
                    <a:pt x="592" y="11445"/>
                    <a:pt x="592" y="7009"/>
                    <a:pt x="740" y="3816"/>
                  </a:cubicBezTo>
                  <a:lnTo>
                    <a:pt x="740" y="1"/>
                  </a:lnTo>
                  <a:close/>
                  <a:moveTo>
                    <a:pt x="1" y="28568"/>
                  </a:moveTo>
                  <a:lnTo>
                    <a:pt x="1" y="28716"/>
                  </a:lnTo>
                  <a:lnTo>
                    <a:pt x="4052" y="28952"/>
                  </a:lnTo>
                  <a:lnTo>
                    <a:pt x="5176" y="28952"/>
                  </a:lnTo>
                  <a:lnTo>
                    <a:pt x="4052" y="28834"/>
                  </a:lnTo>
                  <a:lnTo>
                    <a:pt x="1" y="285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42;p33">
              <a:extLst>
                <a:ext uri="{FF2B5EF4-FFF2-40B4-BE49-F238E27FC236}">
                  <a16:creationId xmlns:a16="http://schemas.microsoft.com/office/drawing/2014/main" id="{0E6C7DF4-0B16-5979-AAB3-33AA3767127A}"/>
                </a:ext>
              </a:extLst>
            </p:cNvPr>
            <p:cNvSpPr/>
            <p:nvPr/>
          </p:nvSpPr>
          <p:spPr>
            <a:xfrm>
              <a:off x="6470253" y="2922691"/>
              <a:ext cx="50974" cy="47613"/>
            </a:xfrm>
            <a:custGeom>
              <a:avLst/>
              <a:gdLst/>
              <a:ahLst/>
              <a:cxnLst/>
              <a:rect l="l" t="t" r="r" b="b"/>
              <a:pathLst>
                <a:path w="3579" h="3343" extrusionOk="0">
                  <a:moveTo>
                    <a:pt x="1361" y="1"/>
                  </a:moveTo>
                  <a:cubicBezTo>
                    <a:pt x="1006" y="119"/>
                    <a:pt x="740" y="385"/>
                    <a:pt x="503" y="622"/>
                  </a:cubicBezTo>
                  <a:cubicBezTo>
                    <a:pt x="148" y="1006"/>
                    <a:pt x="1" y="1598"/>
                    <a:pt x="148" y="2219"/>
                  </a:cubicBezTo>
                  <a:cubicBezTo>
                    <a:pt x="148" y="2485"/>
                    <a:pt x="385" y="2840"/>
                    <a:pt x="622" y="2958"/>
                  </a:cubicBezTo>
                  <a:cubicBezTo>
                    <a:pt x="1006" y="3224"/>
                    <a:pt x="1243" y="3343"/>
                    <a:pt x="1627" y="3343"/>
                  </a:cubicBezTo>
                  <a:cubicBezTo>
                    <a:pt x="1982" y="3343"/>
                    <a:pt x="2366" y="3343"/>
                    <a:pt x="2721" y="3224"/>
                  </a:cubicBezTo>
                  <a:cubicBezTo>
                    <a:pt x="2958" y="2958"/>
                    <a:pt x="3224" y="2722"/>
                    <a:pt x="3342" y="2485"/>
                  </a:cubicBezTo>
                  <a:cubicBezTo>
                    <a:pt x="3579" y="1864"/>
                    <a:pt x="3461" y="1361"/>
                    <a:pt x="3224" y="858"/>
                  </a:cubicBezTo>
                  <a:cubicBezTo>
                    <a:pt x="2958" y="504"/>
                    <a:pt x="2721" y="267"/>
                    <a:pt x="2366" y="119"/>
                  </a:cubicBezTo>
                  <a:cubicBezTo>
                    <a:pt x="2219" y="1"/>
                    <a:pt x="2100" y="1"/>
                    <a:pt x="1982" y="1"/>
                  </a:cubicBezTo>
                  <a:cubicBezTo>
                    <a:pt x="1982" y="119"/>
                    <a:pt x="2100" y="119"/>
                    <a:pt x="2366" y="267"/>
                  </a:cubicBezTo>
                  <a:cubicBezTo>
                    <a:pt x="2603" y="385"/>
                    <a:pt x="2840" y="622"/>
                    <a:pt x="3106" y="858"/>
                  </a:cubicBezTo>
                  <a:cubicBezTo>
                    <a:pt x="3342" y="1361"/>
                    <a:pt x="3342" y="1864"/>
                    <a:pt x="3106" y="2337"/>
                  </a:cubicBezTo>
                  <a:cubicBezTo>
                    <a:pt x="2958" y="2603"/>
                    <a:pt x="2721" y="2840"/>
                    <a:pt x="2366" y="2958"/>
                  </a:cubicBezTo>
                  <a:cubicBezTo>
                    <a:pt x="2133" y="3059"/>
                    <a:pt x="1901" y="3107"/>
                    <a:pt x="1682" y="3107"/>
                  </a:cubicBezTo>
                  <a:cubicBezTo>
                    <a:pt x="1071" y="3107"/>
                    <a:pt x="559" y="2732"/>
                    <a:pt x="385" y="2101"/>
                  </a:cubicBezTo>
                  <a:cubicBezTo>
                    <a:pt x="267" y="1598"/>
                    <a:pt x="385" y="1125"/>
                    <a:pt x="622" y="740"/>
                  </a:cubicBezTo>
                  <a:cubicBezTo>
                    <a:pt x="888" y="504"/>
                    <a:pt x="1124" y="267"/>
                    <a:pt x="1479" y="119"/>
                  </a:cubicBezTo>
                  <a:cubicBezTo>
                    <a:pt x="1627" y="1"/>
                    <a:pt x="1864" y="1"/>
                    <a:pt x="18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43;p33">
              <a:extLst>
                <a:ext uri="{FF2B5EF4-FFF2-40B4-BE49-F238E27FC236}">
                  <a16:creationId xmlns:a16="http://schemas.microsoft.com/office/drawing/2014/main" id="{9F21CA45-B3DD-CC1D-23A4-6814B0816536}"/>
                </a:ext>
              </a:extLst>
            </p:cNvPr>
            <p:cNvSpPr/>
            <p:nvPr/>
          </p:nvSpPr>
          <p:spPr>
            <a:xfrm>
              <a:off x="6468572" y="3061797"/>
              <a:ext cx="50974" cy="48766"/>
            </a:xfrm>
            <a:custGeom>
              <a:avLst/>
              <a:gdLst/>
              <a:ahLst/>
              <a:cxnLst/>
              <a:rect l="l" t="t" r="r" b="b"/>
              <a:pathLst>
                <a:path w="3579" h="3424" extrusionOk="0">
                  <a:moveTo>
                    <a:pt x="1671" y="0"/>
                  </a:moveTo>
                  <a:cubicBezTo>
                    <a:pt x="1605" y="0"/>
                    <a:pt x="1538" y="37"/>
                    <a:pt x="1479" y="111"/>
                  </a:cubicBezTo>
                  <a:lnTo>
                    <a:pt x="1863" y="111"/>
                  </a:lnTo>
                  <a:cubicBezTo>
                    <a:pt x="1804" y="37"/>
                    <a:pt x="1738" y="0"/>
                    <a:pt x="1671" y="0"/>
                  </a:cubicBezTo>
                  <a:close/>
                  <a:moveTo>
                    <a:pt x="1479" y="111"/>
                  </a:moveTo>
                  <a:cubicBezTo>
                    <a:pt x="1124" y="111"/>
                    <a:pt x="740" y="348"/>
                    <a:pt x="503" y="584"/>
                  </a:cubicBezTo>
                  <a:cubicBezTo>
                    <a:pt x="119" y="1087"/>
                    <a:pt x="0" y="1590"/>
                    <a:pt x="119" y="2181"/>
                  </a:cubicBezTo>
                  <a:cubicBezTo>
                    <a:pt x="266" y="2566"/>
                    <a:pt x="385" y="2802"/>
                    <a:pt x="740" y="3068"/>
                  </a:cubicBezTo>
                  <a:cubicBezTo>
                    <a:pt x="1006" y="3187"/>
                    <a:pt x="1361" y="3305"/>
                    <a:pt x="1745" y="3423"/>
                  </a:cubicBezTo>
                  <a:cubicBezTo>
                    <a:pt x="2100" y="3423"/>
                    <a:pt x="2337" y="3305"/>
                    <a:pt x="2721" y="3187"/>
                  </a:cubicBezTo>
                  <a:cubicBezTo>
                    <a:pt x="3076" y="3068"/>
                    <a:pt x="3224" y="2802"/>
                    <a:pt x="3460" y="2447"/>
                  </a:cubicBezTo>
                  <a:cubicBezTo>
                    <a:pt x="3579" y="1945"/>
                    <a:pt x="3579" y="1324"/>
                    <a:pt x="3224" y="850"/>
                  </a:cubicBezTo>
                  <a:cubicBezTo>
                    <a:pt x="3076" y="466"/>
                    <a:pt x="2839" y="229"/>
                    <a:pt x="2484" y="111"/>
                  </a:cubicBezTo>
                  <a:lnTo>
                    <a:pt x="2100" y="111"/>
                  </a:lnTo>
                  <a:cubicBezTo>
                    <a:pt x="2100" y="111"/>
                    <a:pt x="2218" y="111"/>
                    <a:pt x="2337" y="229"/>
                  </a:cubicBezTo>
                  <a:cubicBezTo>
                    <a:pt x="2721" y="348"/>
                    <a:pt x="2958" y="584"/>
                    <a:pt x="3076" y="969"/>
                  </a:cubicBezTo>
                  <a:cubicBezTo>
                    <a:pt x="3342" y="1324"/>
                    <a:pt x="3342" y="1945"/>
                    <a:pt x="3224" y="2329"/>
                  </a:cubicBezTo>
                  <a:cubicBezTo>
                    <a:pt x="2958" y="2684"/>
                    <a:pt x="2721" y="2920"/>
                    <a:pt x="2337" y="3068"/>
                  </a:cubicBezTo>
                  <a:cubicBezTo>
                    <a:pt x="2192" y="3114"/>
                    <a:pt x="2044" y="3137"/>
                    <a:pt x="1895" y="3137"/>
                  </a:cubicBezTo>
                  <a:cubicBezTo>
                    <a:pt x="1282" y="3137"/>
                    <a:pt x="670" y="2753"/>
                    <a:pt x="385" y="2063"/>
                  </a:cubicBezTo>
                  <a:cubicBezTo>
                    <a:pt x="266" y="1708"/>
                    <a:pt x="385" y="1087"/>
                    <a:pt x="740" y="703"/>
                  </a:cubicBezTo>
                  <a:cubicBezTo>
                    <a:pt x="858" y="466"/>
                    <a:pt x="1242" y="229"/>
                    <a:pt x="1479" y="1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44;p33">
              <a:extLst>
                <a:ext uri="{FF2B5EF4-FFF2-40B4-BE49-F238E27FC236}">
                  <a16:creationId xmlns:a16="http://schemas.microsoft.com/office/drawing/2014/main" id="{E797E784-F63C-B7F4-DC06-C98D328A8D9E}"/>
                </a:ext>
              </a:extLst>
            </p:cNvPr>
            <p:cNvSpPr/>
            <p:nvPr/>
          </p:nvSpPr>
          <p:spPr>
            <a:xfrm>
              <a:off x="6137092" y="3286173"/>
              <a:ext cx="893347" cy="628009"/>
            </a:xfrm>
            <a:custGeom>
              <a:avLst/>
              <a:gdLst/>
              <a:ahLst/>
              <a:cxnLst/>
              <a:rect l="l" t="t" r="r" b="b"/>
              <a:pathLst>
                <a:path w="62724" h="44094" extrusionOk="0">
                  <a:moveTo>
                    <a:pt x="237" y="1"/>
                  </a:moveTo>
                  <a:lnTo>
                    <a:pt x="1" y="356"/>
                  </a:lnTo>
                  <a:cubicBezTo>
                    <a:pt x="6891" y="9730"/>
                    <a:pt x="12185" y="20081"/>
                    <a:pt x="19844" y="28834"/>
                  </a:cubicBezTo>
                  <a:cubicBezTo>
                    <a:pt x="27237" y="37203"/>
                    <a:pt x="37439" y="44093"/>
                    <a:pt x="48529" y="44093"/>
                  </a:cubicBezTo>
                  <a:cubicBezTo>
                    <a:pt x="49032" y="44093"/>
                    <a:pt x="49416" y="44093"/>
                    <a:pt x="49889" y="43975"/>
                  </a:cubicBezTo>
                  <a:cubicBezTo>
                    <a:pt x="53586" y="43857"/>
                    <a:pt x="60003" y="42615"/>
                    <a:pt x="62724" y="40042"/>
                  </a:cubicBezTo>
                  <a:lnTo>
                    <a:pt x="61985" y="32767"/>
                  </a:lnTo>
                  <a:cubicBezTo>
                    <a:pt x="59146" y="35222"/>
                    <a:pt x="55686" y="36966"/>
                    <a:pt x="51752" y="37706"/>
                  </a:cubicBezTo>
                  <a:cubicBezTo>
                    <a:pt x="50274" y="37942"/>
                    <a:pt x="48677" y="38179"/>
                    <a:pt x="47050" y="38179"/>
                  </a:cubicBezTo>
                  <a:cubicBezTo>
                    <a:pt x="40397" y="38179"/>
                    <a:pt x="33891" y="35488"/>
                    <a:pt x="29070" y="30549"/>
                  </a:cubicBezTo>
                  <a:lnTo>
                    <a:pt x="237" y="1"/>
                  </a:ln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45;p33">
              <a:extLst>
                <a:ext uri="{FF2B5EF4-FFF2-40B4-BE49-F238E27FC236}">
                  <a16:creationId xmlns:a16="http://schemas.microsoft.com/office/drawing/2014/main" id="{26576E95-CECA-CB79-17A4-F2952F783FE9}"/>
                </a:ext>
              </a:extLst>
            </p:cNvPr>
            <p:cNvSpPr/>
            <p:nvPr/>
          </p:nvSpPr>
          <p:spPr>
            <a:xfrm>
              <a:off x="6080663" y="1911858"/>
              <a:ext cx="217768" cy="233349"/>
            </a:xfrm>
            <a:custGeom>
              <a:avLst/>
              <a:gdLst/>
              <a:ahLst/>
              <a:cxnLst/>
              <a:rect l="l" t="t" r="r" b="b"/>
              <a:pathLst>
                <a:path w="15290" h="16384" extrusionOk="0">
                  <a:moveTo>
                    <a:pt x="7659" y="0"/>
                  </a:moveTo>
                  <a:cubicBezTo>
                    <a:pt x="3460" y="0"/>
                    <a:pt x="0" y="3697"/>
                    <a:pt x="0" y="8251"/>
                  </a:cubicBezTo>
                  <a:cubicBezTo>
                    <a:pt x="0" y="12687"/>
                    <a:pt x="3460" y="16383"/>
                    <a:pt x="7659" y="16383"/>
                  </a:cubicBezTo>
                  <a:cubicBezTo>
                    <a:pt x="11829" y="16383"/>
                    <a:pt x="15289" y="12687"/>
                    <a:pt x="15289" y="8251"/>
                  </a:cubicBezTo>
                  <a:cubicBezTo>
                    <a:pt x="15289" y="3697"/>
                    <a:pt x="11829" y="0"/>
                    <a:pt x="7659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46;p33">
              <a:extLst>
                <a:ext uri="{FF2B5EF4-FFF2-40B4-BE49-F238E27FC236}">
                  <a16:creationId xmlns:a16="http://schemas.microsoft.com/office/drawing/2014/main" id="{CF87D0EC-5319-6CFD-5E89-B5E23296A3A1}"/>
                </a:ext>
              </a:extLst>
            </p:cNvPr>
            <p:cNvSpPr/>
            <p:nvPr/>
          </p:nvSpPr>
          <p:spPr>
            <a:xfrm>
              <a:off x="6135412" y="1911858"/>
              <a:ext cx="138580" cy="229133"/>
            </a:xfrm>
            <a:custGeom>
              <a:avLst/>
              <a:gdLst/>
              <a:ahLst/>
              <a:cxnLst/>
              <a:rect l="l" t="t" r="r" b="b"/>
              <a:pathLst>
                <a:path w="9730" h="16088" extrusionOk="0">
                  <a:moveTo>
                    <a:pt x="4436" y="0"/>
                  </a:moveTo>
                  <a:cubicBezTo>
                    <a:pt x="4673" y="266"/>
                    <a:pt x="4910" y="385"/>
                    <a:pt x="5294" y="503"/>
                  </a:cubicBezTo>
                  <a:cubicBezTo>
                    <a:pt x="6033" y="858"/>
                    <a:pt x="6654" y="1360"/>
                    <a:pt x="7246" y="1981"/>
                  </a:cubicBezTo>
                  <a:cubicBezTo>
                    <a:pt x="8133" y="2957"/>
                    <a:pt x="8606" y="4081"/>
                    <a:pt x="8872" y="5294"/>
                  </a:cubicBezTo>
                  <a:cubicBezTo>
                    <a:pt x="9345" y="6772"/>
                    <a:pt x="9345" y="8399"/>
                    <a:pt x="8872" y="9877"/>
                  </a:cubicBezTo>
                  <a:cubicBezTo>
                    <a:pt x="8488" y="11356"/>
                    <a:pt x="7749" y="12687"/>
                    <a:pt x="6654" y="13810"/>
                  </a:cubicBezTo>
                  <a:cubicBezTo>
                    <a:pt x="5767" y="14668"/>
                    <a:pt x="4673" y="15407"/>
                    <a:pt x="3431" y="15644"/>
                  </a:cubicBezTo>
                  <a:cubicBezTo>
                    <a:pt x="2916" y="15804"/>
                    <a:pt x="2402" y="15867"/>
                    <a:pt x="1913" y="15867"/>
                  </a:cubicBezTo>
                  <a:cubicBezTo>
                    <a:pt x="1587" y="15867"/>
                    <a:pt x="1272" y="15839"/>
                    <a:pt x="976" y="15792"/>
                  </a:cubicBezTo>
                  <a:cubicBezTo>
                    <a:pt x="355" y="15526"/>
                    <a:pt x="119" y="15407"/>
                    <a:pt x="1" y="15407"/>
                  </a:cubicBezTo>
                  <a:cubicBezTo>
                    <a:pt x="1" y="15407"/>
                    <a:pt x="119" y="15526"/>
                    <a:pt x="237" y="15526"/>
                  </a:cubicBezTo>
                  <a:cubicBezTo>
                    <a:pt x="474" y="15644"/>
                    <a:pt x="740" y="15792"/>
                    <a:pt x="858" y="15910"/>
                  </a:cubicBezTo>
                  <a:cubicBezTo>
                    <a:pt x="1287" y="16028"/>
                    <a:pt x="1716" y="16088"/>
                    <a:pt x="2145" y="16088"/>
                  </a:cubicBezTo>
                  <a:cubicBezTo>
                    <a:pt x="2573" y="16088"/>
                    <a:pt x="3002" y="16028"/>
                    <a:pt x="3431" y="15910"/>
                  </a:cubicBezTo>
                  <a:cubicBezTo>
                    <a:pt x="4791" y="15644"/>
                    <a:pt x="5915" y="15052"/>
                    <a:pt x="6891" y="14047"/>
                  </a:cubicBezTo>
                  <a:cubicBezTo>
                    <a:pt x="7985" y="12953"/>
                    <a:pt x="8872" y="11593"/>
                    <a:pt x="9227" y="9996"/>
                  </a:cubicBezTo>
                  <a:cubicBezTo>
                    <a:pt x="9730" y="8399"/>
                    <a:pt x="9730" y="6772"/>
                    <a:pt x="9227" y="5294"/>
                  </a:cubicBezTo>
                  <a:cubicBezTo>
                    <a:pt x="8991" y="3963"/>
                    <a:pt x="8370" y="2839"/>
                    <a:pt x="7512" y="1863"/>
                  </a:cubicBezTo>
                  <a:cubicBezTo>
                    <a:pt x="6891" y="1242"/>
                    <a:pt x="6152" y="739"/>
                    <a:pt x="5294" y="385"/>
                  </a:cubicBezTo>
                  <a:cubicBezTo>
                    <a:pt x="5176" y="266"/>
                    <a:pt x="4910" y="266"/>
                    <a:pt x="4673" y="118"/>
                  </a:cubicBezTo>
                  <a:cubicBezTo>
                    <a:pt x="4555" y="0"/>
                    <a:pt x="4436" y="0"/>
                    <a:pt x="44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47;p33">
              <a:extLst>
                <a:ext uri="{FF2B5EF4-FFF2-40B4-BE49-F238E27FC236}">
                  <a16:creationId xmlns:a16="http://schemas.microsoft.com/office/drawing/2014/main" id="{344FD3B3-1A5E-E4F5-8B97-012FCC7387A0}"/>
                </a:ext>
              </a:extLst>
            </p:cNvPr>
            <p:cNvSpPr/>
            <p:nvPr/>
          </p:nvSpPr>
          <p:spPr>
            <a:xfrm>
              <a:off x="6257983" y="2066218"/>
              <a:ext cx="28229" cy="22973"/>
            </a:xfrm>
            <a:custGeom>
              <a:avLst/>
              <a:gdLst/>
              <a:ahLst/>
              <a:cxnLst/>
              <a:rect l="l" t="t" r="r" b="b"/>
              <a:pathLst>
                <a:path w="1982" h="1613" extrusionOk="0">
                  <a:moveTo>
                    <a:pt x="684" y="1"/>
                  </a:moveTo>
                  <a:cubicBezTo>
                    <a:pt x="625" y="1"/>
                    <a:pt x="564" y="5"/>
                    <a:pt x="503" y="15"/>
                  </a:cubicBezTo>
                  <a:cubicBezTo>
                    <a:pt x="266" y="15"/>
                    <a:pt x="0" y="133"/>
                    <a:pt x="118" y="133"/>
                  </a:cubicBezTo>
                  <a:cubicBezTo>
                    <a:pt x="118" y="133"/>
                    <a:pt x="739" y="133"/>
                    <a:pt x="1242" y="636"/>
                  </a:cubicBezTo>
                  <a:cubicBezTo>
                    <a:pt x="1745" y="991"/>
                    <a:pt x="1745" y="1612"/>
                    <a:pt x="1863" y="1612"/>
                  </a:cubicBezTo>
                  <a:cubicBezTo>
                    <a:pt x="1863" y="1612"/>
                    <a:pt x="1981" y="1494"/>
                    <a:pt x="1863" y="1257"/>
                  </a:cubicBezTo>
                  <a:cubicBezTo>
                    <a:pt x="1863" y="579"/>
                    <a:pt x="1341" y="1"/>
                    <a:pt x="6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48;p33">
              <a:extLst>
                <a:ext uri="{FF2B5EF4-FFF2-40B4-BE49-F238E27FC236}">
                  <a16:creationId xmlns:a16="http://schemas.microsoft.com/office/drawing/2014/main" id="{89AB0CAC-ED36-15B6-F38F-B9325052B71D}"/>
                </a:ext>
              </a:extLst>
            </p:cNvPr>
            <p:cNvSpPr/>
            <p:nvPr/>
          </p:nvSpPr>
          <p:spPr>
            <a:xfrm>
              <a:off x="6263452" y="2048742"/>
              <a:ext cx="15596" cy="5483"/>
            </a:xfrm>
            <a:custGeom>
              <a:avLst/>
              <a:gdLst/>
              <a:ahLst/>
              <a:cxnLst/>
              <a:rect l="l" t="t" r="r" b="b"/>
              <a:pathLst>
                <a:path w="1095" h="385" extrusionOk="0">
                  <a:moveTo>
                    <a:pt x="622" y="0"/>
                  </a:moveTo>
                  <a:cubicBezTo>
                    <a:pt x="237" y="0"/>
                    <a:pt x="1" y="266"/>
                    <a:pt x="1" y="266"/>
                  </a:cubicBezTo>
                  <a:cubicBezTo>
                    <a:pt x="119" y="385"/>
                    <a:pt x="355" y="385"/>
                    <a:pt x="622" y="385"/>
                  </a:cubicBezTo>
                  <a:lnTo>
                    <a:pt x="1095" y="385"/>
                  </a:lnTo>
                  <a:cubicBezTo>
                    <a:pt x="1095" y="266"/>
                    <a:pt x="976" y="0"/>
                    <a:pt x="6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49;p33">
              <a:extLst>
                <a:ext uri="{FF2B5EF4-FFF2-40B4-BE49-F238E27FC236}">
                  <a16:creationId xmlns:a16="http://schemas.microsoft.com/office/drawing/2014/main" id="{A122567E-A779-A1DB-9FD8-CAEE62B35809}"/>
                </a:ext>
              </a:extLst>
            </p:cNvPr>
            <p:cNvSpPr/>
            <p:nvPr/>
          </p:nvSpPr>
          <p:spPr>
            <a:xfrm>
              <a:off x="6256288" y="1954229"/>
              <a:ext cx="23927" cy="11964"/>
            </a:xfrm>
            <a:custGeom>
              <a:avLst/>
              <a:gdLst/>
              <a:ahLst/>
              <a:cxnLst/>
              <a:rect l="l" t="t" r="r" b="b"/>
              <a:pathLst>
                <a:path w="1680" h="840" extrusionOk="0">
                  <a:moveTo>
                    <a:pt x="1137" y="0"/>
                  </a:moveTo>
                  <a:cubicBezTo>
                    <a:pt x="987" y="0"/>
                    <a:pt x="811" y="28"/>
                    <a:pt x="622" y="101"/>
                  </a:cubicBezTo>
                  <a:cubicBezTo>
                    <a:pt x="119" y="367"/>
                    <a:pt x="1" y="722"/>
                    <a:pt x="1" y="840"/>
                  </a:cubicBezTo>
                  <a:cubicBezTo>
                    <a:pt x="119" y="840"/>
                    <a:pt x="385" y="603"/>
                    <a:pt x="858" y="485"/>
                  </a:cubicBezTo>
                  <a:cubicBezTo>
                    <a:pt x="1243" y="249"/>
                    <a:pt x="1598" y="367"/>
                    <a:pt x="1598" y="249"/>
                  </a:cubicBezTo>
                  <a:cubicBezTo>
                    <a:pt x="1680" y="146"/>
                    <a:pt x="1477" y="0"/>
                    <a:pt x="1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0;p33">
              <a:extLst>
                <a:ext uri="{FF2B5EF4-FFF2-40B4-BE49-F238E27FC236}">
                  <a16:creationId xmlns:a16="http://schemas.microsoft.com/office/drawing/2014/main" id="{1F6AB9F2-854C-0DC0-477F-C5B0ED134696}"/>
                </a:ext>
              </a:extLst>
            </p:cNvPr>
            <p:cNvSpPr/>
            <p:nvPr/>
          </p:nvSpPr>
          <p:spPr>
            <a:xfrm>
              <a:off x="6133304" y="1695514"/>
              <a:ext cx="616216" cy="1117239"/>
            </a:xfrm>
            <a:custGeom>
              <a:avLst/>
              <a:gdLst/>
              <a:ahLst/>
              <a:cxnLst/>
              <a:rect l="l" t="t" r="r" b="b"/>
              <a:pathLst>
                <a:path w="43266" h="78444" extrusionOk="0">
                  <a:moveTo>
                    <a:pt x="17626" y="1"/>
                  </a:moveTo>
                  <a:cubicBezTo>
                    <a:pt x="12348" y="1"/>
                    <a:pt x="7031" y="1069"/>
                    <a:pt x="1982" y="3243"/>
                  </a:cubicBezTo>
                  <a:cubicBezTo>
                    <a:pt x="1982" y="3243"/>
                    <a:pt x="1" y="29237"/>
                    <a:pt x="149" y="40593"/>
                  </a:cubicBezTo>
                  <a:cubicBezTo>
                    <a:pt x="267" y="51919"/>
                    <a:pt x="11593" y="53634"/>
                    <a:pt x="11593" y="53634"/>
                  </a:cubicBezTo>
                  <a:cubicBezTo>
                    <a:pt x="11593" y="53634"/>
                    <a:pt x="11356" y="58455"/>
                    <a:pt x="11090" y="63748"/>
                  </a:cubicBezTo>
                  <a:cubicBezTo>
                    <a:pt x="10735" y="71259"/>
                    <a:pt x="16413" y="77795"/>
                    <a:pt x="23925" y="78416"/>
                  </a:cubicBezTo>
                  <a:lnTo>
                    <a:pt x="24043" y="78416"/>
                  </a:lnTo>
                  <a:cubicBezTo>
                    <a:pt x="24342" y="78434"/>
                    <a:pt x="24639" y="78444"/>
                    <a:pt x="24934" y="78444"/>
                  </a:cubicBezTo>
                  <a:cubicBezTo>
                    <a:pt x="32184" y="78444"/>
                    <a:pt x="38351" y="72936"/>
                    <a:pt x="38947" y="65463"/>
                  </a:cubicBezTo>
                  <a:lnTo>
                    <a:pt x="43265" y="9542"/>
                  </a:lnTo>
                  <a:lnTo>
                    <a:pt x="41550" y="8181"/>
                  </a:lnTo>
                  <a:cubicBezTo>
                    <a:pt x="34541" y="2779"/>
                    <a:pt x="26135" y="1"/>
                    <a:pt x="17626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1;p33">
              <a:extLst>
                <a:ext uri="{FF2B5EF4-FFF2-40B4-BE49-F238E27FC236}">
                  <a16:creationId xmlns:a16="http://schemas.microsoft.com/office/drawing/2014/main" id="{D89E581A-A611-13A8-0926-A722FA936E0C}"/>
                </a:ext>
              </a:extLst>
            </p:cNvPr>
            <p:cNvSpPr/>
            <p:nvPr/>
          </p:nvSpPr>
          <p:spPr>
            <a:xfrm>
              <a:off x="6298417" y="2397897"/>
              <a:ext cx="210604" cy="103101"/>
            </a:xfrm>
            <a:custGeom>
              <a:avLst/>
              <a:gdLst/>
              <a:ahLst/>
              <a:cxnLst/>
              <a:rect l="l" t="t" r="r" b="b"/>
              <a:pathLst>
                <a:path w="14787" h="7239" extrusionOk="0">
                  <a:moveTo>
                    <a:pt x="14786" y="1"/>
                  </a:moveTo>
                  <a:lnTo>
                    <a:pt x="14786" y="1"/>
                  </a:lnTo>
                  <a:cubicBezTo>
                    <a:pt x="8720" y="3833"/>
                    <a:pt x="2952" y="4226"/>
                    <a:pt x="844" y="4226"/>
                  </a:cubicBezTo>
                  <a:cubicBezTo>
                    <a:pt x="300" y="4226"/>
                    <a:pt x="0" y="4200"/>
                    <a:pt x="0" y="4200"/>
                  </a:cubicBezTo>
                  <a:lnTo>
                    <a:pt x="0" y="7157"/>
                  </a:lnTo>
                  <a:cubicBezTo>
                    <a:pt x="641" y="7212"/>
                    <a:pt x="1257" y="7238"/>
                    <a:pt x="1849" y="7238"/>
                  </a:cubicBezTo>
                  <a:cubicBezTo>
                    <a:pt x="11707" y="7238"/>
                    <a:pt x="14786" y="1"/>
                    <a:pt x="1478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52;p33">
              <a:extLst>
                <a:ext uri="{FF2B5EF4-FFF2-40B4-BE49-F238E27FC236}">
                  <a16:creationId xmlns:a16="http://schemas.microsoft.com/office/drawing/2014/main" id="{1EA86855-5BD5-FB19-88F6-39F6452B7A7D}"/>
                </a:ext>
              </a:extLst>
            </p:cNvPr>
            <p:cNvSpPr/>
            <p:nvPr/>
          </p:nvSpPr>
          <p:spPr>
            <a:xfrm>
              <a:off x="6338837" y="2173407"/>
              <a:ext cx="84259" cy="72039"/>
            </a:xfrm>
            <a:custGeom>
              <a:avLst/>
              <a:gdLst/>
              <a:ahLst/>
              <a:cxnLst/>
              <a:rect l="l" t="t" r="r" b="b"/>
              <a:pathLst>
                <a:path w="5916" h="5058" extrusionOk="0">
                  <a:moveTo>
                    <a:pt x="5679" y="1"/>
                  </a:moveTo>
                  <a:cubicBezTo>
                    <a:pt x="5294" y="1"/>
                    <a:pt x="5294" y="1982"/>
                    <a:pt x="3698" y="3342"/>
                  </a:cubicBezTo>
                  <a:cubicBezTo>
                    <a:pt x="2101" y="4555"/>
                    <a:pt x="119" y="4436"/>
                    <a:pt x="119" y="4673"/>
                  </a:cubicBezTo>
                  <a:cubicBezTo>
                    <a:pt x="1" y="4821"/>
                    <a:pt x="504" y="5057"/>
                    <a:pt x="1361" y="5057"/>
                  </a:cubicBezTo>
                  <a:cubicBezTo>
                    <a:pt x="2456" y="5057"/>
                    <a:pt x="3579" y="4673"/>
                    <a:pt x="4437" y="3934"/>
                  </a:cubicBezTo>
                  <a:cubicBezTo>
                    <a:pt x="5294" y="3342"/>
                    <a:pt x="5797" y="2337"/>
                    <a:pt x="5915" y="1361"/>
                  </a:cubicBezTo>
                  <a:cubicBezTo>
                    <a:pt x="5915" y="503"/>
                    <a:pt x="5797" y="1"/>
                    <a:pt x="56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3;p33">
              <a:extLst>
                <a:ext uri="{FF2B5EF4-FFF2-40B4-BE49-F238E27FC236}">
                  <a16:creationId xmlns:a16="http://schemas.microsoft.com/office/drawing/2014/main" id="{00A6BFFE-274A-9716-EAA0-D2A19E4C2C62}"/>
                </a:ext>
              </a:extLst>
            </p:cNvPr>
            <p:cNvSpPr/>
            <p:nvPr/>
          </p:nvSpPr>
          <p:spPr>
            <a:xfrm>
              <a:off x="6428138" y="1856924"/>
              <a:ext cx="115834" cy="33228"/>
            </a:xfrm>
            <a:custGeom>
              <a:avLst/>
              <a:gdLst/>
              <a:ahLst/>
              <a:cxnLst/>
              <a:rect l="l" t="t" r="r" b="b"/>
              <a:pathLst>
                <a:path w="8133" h="2333" extrusionOk="0">
                  <a:moveTo>
                    <a:pt x="3533" y="0"/>
                  </a:moveTo>
                  <a:cubicBezTo>
                    <a:pt x="2715" y="0"/>
                    <a:pt x="1893" y="140"/>
                    <a:pt x="1124" y="427"/>
                  </a:cubicBezTo>
                  <a:cubicBezTo>
                    <a:pt x="385" y="663"/>
                    <a:pt x="0" y="1166"/>
                    <a:pt x="148" y="1284"/>
                  </a:cubicBezTo>
                  <a:cubicBezTo>
                    <a:pt x="266" y="1757"/>
                    <a:pt x="1982" y="1521"/>
                    <a:pt x="4081" y="1757"/>
                  </a:cubicBezTo>
                  <a:cubicBezTo>
                    <a:pt x="5523" y="1951"/>
                    <a:pt x="6823" y="2332"/>
                    <a:pt x="7516" y="2332"/>
                  </a:cubicBezTo>
                  <a:cubicBezTo>
                    <a:pt x="7776" y="2332"/>
                    <a:pt x="7950" y="2279"/>
                    <a:pt x="8014" y="2142"/>
                  </a:cubicBezTo>
                  <a:cubicBezTo>
                    <a:pt x="8133" y="2024"/>
                    <a:pt x="7896" y="1521"/>
                    <a:pt x="7157" y="1018"/>
                  </a:cubicBezTo>
                  <a:cubicBezTo>
                    <a:pt x="6107" y="348"/>
                    <a:pt x="4824" y="0"/>
                    <a:pt x="35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4;p33">
              <a:extLst>
                <a:ext uri="{FF2B5EF4-FFF2-40B4-BE49-F238E27FC236}">
                  <a16:creationId xmlns:a16="http://schemas.microsoft.com/office/drawing/2014/main" id="{D5AB4AE3-98E0-2E9A-3540-7EBD687DACD1}"/>
                </a:ext>
              </a:extLst>
            </p:cNvPr>
            <p:cNvSpPr/>
            <p:nvPr/>
          </p:nvSpPr>
          <p:spPr>
            <a:xfrm>
              <a:off x="6185958" y="1910647"/>
              <a:ext cx="100253" cy="29881"/>
            </a:xfrm>
            <a:custGeom>
              <a:avLst/>
              <a:gdLst/>
              <a:ahLst/>
              <a:cxnLst/>
              <a:rect l="l" t="t" r="r" b="b"/>
              <a:pathLst>
                <a:path w="7039" h="2098" extrusionOk="0">
                  <a:moveTo>
                    <a:pt x="3180" y="1"/>
                  </a:moveTo>
                  <a:cubicBezTo>
                    <a:pt x="2392" y="1"/>
                    <a:pt x="1606" y="160"/>
                    <a:pt x="887" y="470"/>
                  </a:cubicBezTo>
                  <a:cubicBezTo>
                    <a:pt x="266" y="824"/>
                    <a:pt x="0" y="1209"/>
                    <a:pt x="148" y="1445"/>
                  </a:cubicBezTo>
                  <a:cubicBezTo>
                    <a:pt x="299" y="1659"/>
                    <a:pt x="631" y="1712"/>
                    <a:pt x="1085" y="1712"/>
                  </a:cubicBezTo>
                  <a:cubicBezTo>
                    <a:pt x="1542" y="1712"/>
                    <a:pt x="2124" y="1658"/>
                    <a:pt x="2770" y="1658"/>
                  </a:cubicBezTo>
                  <a:cubicBezTo>
                    <a:pt x="2993" y="1658"/>
                    <a:pt x="3224" y="1665"/>
                    <a:pt x="3460" y="1682"/>
                  </a:cubicBezTo>
                  <a:cubicBezTo>
                    <a:pt x="4659" y="1868"/>
                    <a:pt x="5685" y="2097"/>
                    <a:pt x="6325" y="2097"/>
                  </a:cubicBezTo>
                  <a:cubicBezTo>
                    <a:pt x="6600" y="2097"/>
                    <a:pt x="6804" y="2055"/>
                    <a:pt x="6920" y="1948"/>
                  </a:cubicBezTo>
                  <a:cubicBezTo>
                    <a:pt x="7038" y="1682"/>
                    <a:pt x="6920" y="1327"/>
                    <a:pt x="6299" y="943"/>
                  </a:cubicBezTo>
                  <a:cubicBezTo>
                    <a:pt x="5371" y="307"/>
                    <a:pt x="4274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5;p33">
              <a:extLst>
                <a:ext uri="{FF2B5EF4-FFF2-40B4-BE49-F238E27FC236}">
                  <a16:creationId xmlns:a16="http://schemas.microsoft.com/office/drawing/2014/main" id="{7CABBC03-D358-E447-5F92-86D416609E9F}"/>
                </a:ext>
              </a:extLst>
            </p:cNvPr>
            <p:cNvSpPr/>
            <p:nvPr/>
          </p:nvSpPr>
          <p:spPr>
            <a:xfrm>
              <a:off x="6722972" y="1992342"/>
              <a:ext cx="116518" cy="168759"/>
            </a:xfrm>
            <a:custGeom>
              <a:avLst/>
              <a:gdLst/>
              <a:ahLst/>
              <a:cxnLst/>
              <a:rect l="l" t="t" r="r" b="b"/>
              <a:pathLst>
                <a:path w="8181" h="11849" extrusionOk="0">
                  <a:moveTo>
                    <a:pt x="2984" y="1"/>
                  </a:moveTo>
                  <a:cubicBezTo>
                    <a:pt x="1642" y="1"/>
                    <a:pt x="547" y="338"/>
                    <a:pt x="503" y="382"/>
                  </a:cubicBezTo>
                  <a:cubicBezTo>
                    <a:pt x="503" y="382"/>
                    <a:pt x="0" y="11235"/>
                    <a:pt x="0" y="11472"/>
                  </a:cubicBezTo>
                  <a:cubicBezTo>
                    <a:pt x="0" y="11565"/>
                    <a:pt x="950" y="11849"/>
                    <a:pt x="2196" y="11849"/>
                  </a:cubicBezTo>
                  <a:cubicBezTo>
                    <a:pt x="4515" y="11849"/>
                    <a:pt x="7860" y="10863"/>
                    <a:pt x="8014" y="5823"/>
                  </a:cubicBezTo>
                  <a:cubicBezTo>
                    <a:pt x="8181" y="950"/>
                    <a:pt x="5236" y="1"/>
                    <a:pt x="298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6;p33">
              <a:extLst>
                <a:ext uri="{FF2B5EF4-FFF2-40B4-BE49-F238E27FC236}">
                  <a16:creationId xmlns:a16="http://schemas.microsoft.com/office/drawing/2014/main" id="{EE53185C-DCBB-9628-6B71-7A67C6A18EDF}"/>
                </a:ext>
              </a:extLst>
            </p:cNvPr>
            <p:cNvSpPr/>
            <p:nvPr/>
          </p:nvSpPr>
          <p:spPr>
            <a:xfrm>
              <a:off x="6758350" y="2027678"/>
              <a:ext cx="50974" cy="97775"/>
            </a:xfrm>
            <a:custGeom>
              <a:avLst/>
              <a:gdLst/>
              <a:ahLst/>
              <a:cxnLst/>
              <a:rect l="l" t="t" r="r" b="b"/>
              <a:pathLst>
                <a:path w="3579" h="6865" extrusionOk="0">
                  <a:moveTo>
                    <a:pt x="1715" y="1"/>
                  </a:moveTo>
                  <a:cubicBezTo>
                    <a:pt x="1479" y="1"/>
                    <a:pt x="1213" y="119"/>
                    <a:pt x="976" y="267"/>
                  </a:cubicBezTo>
                  <a:cubicBezTo>
                    <a:pt x="858" y="385"/>
                    <a:pt x="739" y="503"/>
                    <a:pt x="621" y="740"/>
                  </a:cubicBezTo>
                  <a:cubicBezTo>
                    <a:pt x="621" y="1006"/>
                    <a:pt x="739" y="1243"/>
                    <a:pt x="739" y="1243"/>
                  </a:cubicBezTo>
                  <a:cubicBezTo>
                    <a:pt x="858" y="1124"/>
                    <a:pt x="739" y="1006"/>
                    <a:pt x="858" y="740"/>
                  </a:cubicBezTo>
                  <a:cubicBezTo>
                    <a:pt x="944" y="567"/>
                    <a:pt x="1173" y="457"/>
                    <a:pt x="1429" y="457"/>
                  </a:cubicBezTo>
                  <a:cubicBezTo>
                    <a:pt x="1523" y="457"/>
                    <a:pt x="1620" y="472"/>
                    <a:pt x="1715" y="503"/>
                  </a:cubicBezTo>
                  <a:cubicBezTo>
                    <a:pt x="2218" y="622"/>
                    <a:pt x="2573" y="1006"/>
                    <a:pt x="2691" y="1479"/>
                  </a:cubicBezTo>
                  <a:cubicBezTo>
                    <a:pt x="2957" y="2100"/>
                    <a:pt x="3076" y="2839"/>
                    <a:pt x="2957" y="3461"/>
                  </a:cubicBezTo>
                  <a:cubicBezTo>
                    <a:pt x="2957" y="4939"/>
                    <a:pt x="2218" y="6181"/>
                    <a:pt x="1360" y="6418"/>
                  </a:cubicBezTo>
                  <a:cubicBezTo>
                    <a:pt x="1168" y="6477"/>
                    <a:pt x="983" y="6506"/>
                    <a:pt x="813" y="6506"/>
                  </a:cubicBezTo>
                  <a:cubicBezTo>
                    <a:pt x="643" y="6506"/>
                    <a:pt x="488" y="6477"/>
                    <a:pt x="355" y="6418"/>
                  </a:cubicBezTo>
                  <a:cubicBezTo>
                    <a:pt x="118" y="6299"/>
                    <a:pt x="0" y="6181"/>
                    <a:pt x="0" y="6181"/>
                  </a:cubicBezTo>
                  <a:lnTo>
                    <a:pt x="0" y="6181"/>
                  </a:lnTo>
                  <a:cubicBezTo>
                    <a:pt x="0" y="6181"/>
                    <a:pt x="0" y="6418"/>
                    <a:pt x="237" y="6536"/>
                  </a:cubicBezTo>
                  <a:cubicBezTo>
                    <a:pt x="474" y="6773"/>
                    <a:pt x="745" y="6864"/>
                    <a:pt x="1008" y="6864"/>
                  </a:cubicBezTo>
                  <a:cubicBezTo>
                    <a:pt x="1171" y="6864"/>
                    <a:pt x="1332" y="6829"/>
                    <a:pt x="1479" y="6773"/>
                  </a:cubicBezTo>
                  <a:cubicBezTo>
                    <a:pt x="2573" y="6536"/>
                    <a:pt x="3430" y="5057"/>
                    <a:pt x="3578" y="3579"/>
                  </a:cubicBezTo>
                  <a:cubicBezTo>
                    <a:pt x="3578" y="2839"/>
                    <a:pt x="3430" y="2100"/>
                    <a:pt x="3194" y="1361"/>
                  </a:cubicBezTo>
                  <a:cubicBezTo>
                    <a:pt x="2957" y="740"/>
                    <a:pt x="2455" y="267"/>
                    <a:pt x="1715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7;p33">
              <a:extLst>
                <a:ext uri="{FF2B5EF4-FFF2-40B4-BE49-F238E27FC236}">
                  <a16:creationId xmlns:a16="http://schemas.microsoft.com/office/drawing/2014/main" id="{F3CEC0C7-78F1-574C-3BCE-32D753874D67}"/>
                </a:ext>
              </a:extLst>
            </p:cNvPr>
            <p:cNvSpPr/>
            <p:nvPr/>
          </p:nvSpPr>
          <p:spPr>
            <a:xfrm>
              <a:off x="6080663" y="1458747"/>
              <a:ext cx="809102" cy="618224"/>
            </a:xfrm>
            <a:custGeom>
              <a:avLst/>
              <a:gdLst/>
              <a:ahLst/>
              <a:cxnLst/>
              <a:rect l="l" t="t" r="r" b="b"/>
              <a:pathLst>
                <a:path w="56809" h="43407" extrusionOk="0">
                  <a:moveTo>
                    <a:pt x="30373" y="0"/>
                  </a:moveTo>
                  <a:cubicBezTo>
                    <a:pt x="30156" y="0"/>
                    <a:pt x="29939" y="8"/>
                    <a:pt x="29720" y="24"/>
                  </a:cubicBezTo>
                  <a:lnTo>
                    <a:pt x="28981" y="24"/>
                  </a:lnTo>
                  <a:cubicBezTo>
                    <a:pt x="25018" y="645"/>
                    <a:pt x="21706" y="2981"/>
                    <a:pt x="19961" y="6441"/>
                  </a:cubicBezTo>
                  <a:cubicBezTo>
                    <a:pt x="19222" y="5820"/>
                    <a:pt x="18365" y="5199"/>
                    <a:pt x="17389" y="4726"/>
                  </a:cubicBezTo>
                  <a:cubicBezTo>
                    <a:pt x="15689" y="3859"/>
                    <a:pt x="13862" y="3447"/>
                    <a:pt x="12054" y="3447"/>
                  </a:cubicBezTo>
                  <a:cubicBezTo>
                    <a:pt x="7697" y="3447"/>
                    <a:pt x="3450" y="5839"/>
                    <a:pt x="1360" y="10019"/>
                  </a:cubicBezTo>
                  <a:cubicBezTo>
                    <a:pt x="266" y="11971"/>
                    <a:pt x="0" y="14337"/>
                    <a:pt x="503" y="16555"/>
                  </a:cubicBezTo>
                  <a:cubicBezTo>
                    <a:pt x="1124" y="18625"/>
                    <a:pt x="2839" y="20488"/>
                    <a:pt x="5057" y="20843"/>
                  </a:cubicBezTo>
                  <a:lnTo>
                    <a:pt x="5175" y="20843"/>
                  </a:lnTo>
                  <a:cubicBezTo>
                    <a:pt x="5915" y="22588"/>
                    <a:pt x="7541" y="23682"/>
                    <a:pt x="9256" y="23800"/>
                  </a:cubicBezTo>
                  <a:cubicBezTo>
                    <a:pt x="9637" y="23880"/>
                    <a:pt x="10024" y="23916"/>
                    <a:pt x="10414" y="23916"/>
                  </a:cubicBezTo>
                  <a:cubicBezTo>
                    <a:pt x="11901" y="23916"/>
                    <a:pt x="13427" y="23385"/>
                    <a:pt x="14786" y="22706"/>
                  </a:cubicBezTo>
                  <a:cubicBezTo>
                    <a:pt x="15407" y="22469"/>
                    <a:pt x="16028" y="22085"/>
                    <a:pt x="16768" y="22085"/>
                  </a:cubicBezTo>
                  <a:cubicBezTo>
                    <a:pt x="17389" y="22321"/>
                    <a:pt x="18010" y="22588"/>
                    <a:pt x="18365" y="22942"/>
                  </a:cubicBezTo>
                  <a:cubicBezTo>
                    <a:pt x="19969" y="23806"/>
                    <a:pt x="21733" y="24244"/>
                    <a:pt x="23481" y="24244"/>
                  </a:cubicBezTo>
                  <a:cubicBezTo>
                    <a:pt x="25503" y="24244"/>
                    <a:pt x="27505" y="23659"/>
                    <a:pt x="29218" y="22469"/>
                  </a:cubicBezTo>
                  <a:cubicBezTo>
                    <a:pt x="31016" y="24912"/>
                    <a:pt x="33821" y="26270"/>
                    <a:pt x="36695" y="26270"/>
                  </a:cubicBezTo>
                  <a:cubicBezTo>
                    <a:pt x="38170" y="26270"/>
                    <a:pt x="39663" y="25913"/>
                    <a:pt x="41047" y="25160"/>
                  </a:cubicBezTo>
                  <a:lnTo>
                    <a:pt x="41401" y="25160"/>
                  </a:lnTo>
                  <a:cubicBezTo>
                    <a:pt x="38592" y="30957"/>
                    <a:pt x="39450" y="37995"/>
                    <a:pt x="43767" y="42904"/>
                  </a:cubicBezTo>
                  <a:lnTo>
                    <a:pt x="44861" y="43407"/>
                  </a:lnTo>
                  <a:cubicBezTo>
                    <a:pt x="49534" y="41543"/>
                    <a:pt x="51900" y="35274"/>
                    <a:pt x="49416" y="30957"/>
                  </a:cubicBezTo>
                  <a:cubicBezTo>
                    <a:pt x="51160" y="30454"/>
                    <a:pt x="52757" y="29478"/>
                    <a:pt x="53851" y="27999"/>
                  </a:cubicBezTo>
                  <a:cubicBezTo>
                    <a:pt x="56809" y="24303"/>
                    <a:pt x="56188" y="19009"/>
                    <a:pt x="52491" y="16052"/>
                  </a:cubicBezTo>
                  <a:cubicBezTo>
                    <a:pt x="50273" y="14189"/>
                    <a:pt x="40662" y="10995"/>
                    <a:pt x="40662" y="10995"/>
                  </a:cubicBezTo>
                  <a:lnTo>
                    <a:pt x="40189" y="8274"/>
                  </a:lnTo>
                  <a:cubicBezTo>
                    <a:pt x="39115" y="3584"/>
                    <a:pt x="35018" y="0"/>
                    <a:pt x="30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8;p33">
              <a:extLst>
                <a:ext uri="{FF2B5EF4-FFF2-40B4-BE49-F238E27FC236}">
                  <a16:creationId xmlns:a16="http://schemas.microsoft.com/office/drawing/2014/main" id="{6D92AE81-7307-F4BC-397C-4ADDF2C65C5A}"/>
                </a:ext>
              </a:extLst>
            </p:cNvPr>
            <p:cNvSpPr/>
            <p:nvPr/>
          </p:nvSpPr>
          <p:spPr>
            <a:xfrm>
              <a:off x="6659792" y="1615343"/>
              <a:ext cx="219448" cy="377398"/>
            </a:xfrm>
            <a:custGeom>
              <a:avLst/>
              <a:gdLst/>
              <a:ahLst/>
              <a:cxnLst/>
              <a:rect l="l" t="t" r="r" b="b"/>
              <a:pathLst>
                <a:path w="15408" h="26498" extrusionOk="0">
                  <a:moveTo>
                    <a:pt x="0" y="0"/>
                  </a:moveTo>
                  <a:cubicBezTo>
                    <a:pt x="0" y="0"/>
                    <a:pt x="9493" y="7275"/>
                    <a:pt x="6299" y="25758"/>
                  </a:cubicBezTo>
                  <a:lnTo>
                    <a:pt x="10617" y="26497"/>
                  </a:lnTo>
                  <a:lnTo>
                    <a:pt x="10617" y="26497"/>
                  </a:lnTo>
                  <a:cubicBezTo>
                    <a:pt x="10617" y="26497"/>
                    <a:pt x="15407" y="3578"/>
                    <a:pt x="2100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59;p33">
              <a:extLst>
                <a:ext uri="{FF2B5EF4-FFF2-40B4-BE49-F238E27FC236}">
                  <a16:creationId xmlns:a16="http://schemas.microsoft.com/office/drawing/2014/main" id="{D157E4E8-506C-D24E-E7D4-23E9E358E4F8}"/>
                </a:ext>
              </a:extLst>
            </p:cNvPr>
            <p:cNvSpPr/>
            <p:nvPr/>
          </p:nvSpPr>
          <p:spPr>
            <a:xfrm>
              <a:off x="6649253" y="1973343"/>
              <a:ext cx="217768" cy="231669"/>
            </a:xfrm>
            <a:custGeom>
              <a:avLst/>
              <a:gdLst/>
              <a:ahLst/>
              <a:cxnLst/>
              <a:rect l="l" t="t" r="r" b="b"/>
              <a:pathLst>
                <a:path w="15290" h="16266" extrusionOk="0">
                  <a:moveTo>
                    <a:pt x="7660" y="1"/>
                  </a:moveTo>
                  <a:cubicBezTo>
                    <a:pt x="3461" y="1"/>
                    <a:pt x="1" y="3579"/>
                    <a:pt x="1" y="8133"/>
                  </a:cubicBezTo>
                  <a:cubicBezTo>
                    <a:pt x="1" y="12687"/>
                    <a:pt x="3461" y="16266"/>
                    <a:pt x="7660" y="16266"/>
                  </a:cubicBezTo>
                  <a:cubicBezTo>
                    <a:pt x="11830" y="16266"/>
                    <a:pt x="15290" y="12687"/>
                    <a:pt x="15290" y="8133"/>
                  </a:cubicBezTo>
                  <a:cubicBezTo>
                    <a:pt x="15290" y="3579"/>
                    <a:pt x="11830" y="1"/>
                    <a:pt x="7660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60;p33">
              <a:extLst>
                <a:ext uri="{FF2B5EF4-FFF2-40B4-BE49-F238E27FC236}">
                  <a16:creationId xmlns:a16="http://schemas.microsoft.com/office/drawing/2014/main" id="{30069D2D-5037-4880-304E-031DD1CC5E46}"/>
                </a:ext>
              </a:extLst>
            </p:cNvPr>
            <p:cNvSpPr/>
            <p:nvPr/>
          </p:nvSpPr>
          <p:spPr>
            <a:xfrm>
              <a:off x="6668637" y="1973343"/>
              <a:ext cx="144049" cy="227353"/>
            </a:xfrm>
            <a:custGeom>
              <a:avLst/>
              <a:gdLst/>
              <a:ahLst/>
              <a:cxnLst/>
              <a:rect l="l" t="t" r="r" b="b"/>
              <a:pathLst>
                <a:path w="10114" h="15963" extrusionOk="0">
                  <a:moveTo>
                    <a:pt x="5441" y="1"/>
                  </a:moveTo>
                  <a:cubicBezTo>
                    <a:pt x="5175" y="119"/>
                    <a:pt x="4939" y="119"/>
                    <a:pt x="4820" y="237"/>
                  </a:cubicBezTo>
                  <a:cubicBezTo>
                    <a:pt x="3963" y="622"/>
                    <a:pt x="3224" y="1124"/>
                    <a:pt x="2603" y="1716"/>
                  </a:cubicBezTo>
                  <a:cubicBezTo>
                    <a:pt x="1745" y="2721"/>
                    <a:pt x="1124" y="3934"/>
                    <a:pt x="858" y="5176"/>
                  </a:cubicBezTo>
                  <a:cubicBezTo>
                    <a:pt x="0" y="8251"/>
                    <a:pt x="858" y="11711"/>
                    <a:pt x="3224" y="13929"/>
                  </a:cubicBezTo>
                  <a:cubicBezTo>
                    <a:pt x="4199" y="14905"/>
                    <a:pt x="5294" y="15526"/>
                    <a:pt x="6654" y="15763"/>
                  </a:cubicBezTo>
                  <a:cubicBezTo>
                    <a:pt x="7083" y="15896"/>
                    <a:pt x="7519" y="15962"/>
                    <a:pt x="7955" y="15962"/>
                  </a:cubicBezTo>
                  <a:cubicBezTo>
                    <a:pt x="8391" y="15962"/>
                    <a:pt x="8828" y="15896"/>
                    <a:pt x="9256" y="15763"/>
                  </a:cubicBezTo>
                  <a:cubicBezTo>
                    <a:pt x="9493" y="15644"/>
                    <a:pt x="9611" y="15526"/>
                    <a:pt x="9877" y="15408"/>
                  </a:cubicBezTo>
                  <a:cubicBezTo>
                    <a:pt x="9996" y="15408"/>
                    <a:pt x="10114" y="15290"/>
                    <a:pt x="10114" y="15290"/>
                  </a:cubicBezTo>
                  <a:lnTo>
                    <a:pt x="10114" y="15290"/>
                  </a:lnTo>
                  <a:cubicBezTo>
                    <a:pt x="10114" y="15290"/>
                    <a:pt x="9729" y="15408"/>
                    <a:pt x="9138" y="15644"/>
                  </a:cubicBezTo>
                  <a:cubicBezTo>
                    <a:pt x="8832" y="15693"/>
                    <a:pt x="8500" y="15722"/>
                    <a:pt x="8156" y="15722"/>
                  </a:cubicBezTo>
                  <a:cubicBezTo>
                    <a:pt x="7669" y="15722"/>
                    <a:pt x="7156" y="15665"/>
                    <a:pt x="6654" y="15526"/>
                  </a:cubicBezTo>
                  <a:cubicBezTo>
                    <a:pt x="5441" y="15290"/>
                    <a:pt x="4318" y="14550"/>
                    <a:pt x="3460" y="13693"/>
                  </a:cubicBezTo>
                  <a:cubicBezTo>
                    <a:pt x="2336" y="12569"/>
                    <a:pt x="1597" y="11209"/>
                    <a:pt x="1242" y="9730"/>
                  </a:cubicBezTo>
                  <a:cubicBezTo>
                    <a:pt x="739" y="8251"/>
                    <a:pt x="739" y="6654"/>
                    <a:pt x="1242" y="5176"/>
                  </a:cubicBezTo>
                  <a:cubicBezTo>
                    <a:pt x="1479" y="3934"/>
                    <a:pt x="1982" y="2840"/>
                    <a:pt x="2839" y="1864"/>
                  </a:cubicBezTo>
                  <a:cubicBezTo>
                    <a:pt x="3460" y="1243"/>
                    <a:pt x="4081" y="740"/>
                    <a:pt x="4820" y="385"/>
                  </a:cubicBezTo>
                  <a:cubicBezTo>
                    <a:pt x="5441" y="119"/>
                    <a:pt x="5678" y="1"/>
                    <a:pt x="56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61;p33">
              <a:extLst>
                <a:ext uri="{FF2B5EF4-FFF2-40B4-BE49-F238E27FC236}">
                  <a16:creationId xmlns:a16="http://schemas.microsoft.com/office/drawing/2014/main" id="{3A9B0E72-351C-B489-F877-F72EEF796AA9}"/>
                </a:ext>
              </a:extLst>
            </p:cNvPr>
            <p:cNvSpPr/>
            <p:nvPr/>
          </p:nvSpPr>
          <p:spPr>
            <a:xfrm>
              <a:off x="6661900" y="2126236"/>
              <a:ext cx="27801" cy="22760"/>
            </a:xfrm>
            <a:custGeom>
              <a:avLst/>
              <a:gdLst/>
              <a:ahLst/>
              <a:cxnLst/>
              <a:rect l="l" t="t" r="r" b="b"/>
              <a:pathLst>
                <a:path w="1952" h="1598" extrusionOk="0">
                  <a:moveTo>
                    <a:pt x="1479" y="0"/>
                  </a:moveTo>
                  <a:cubicBezTo>
                    <a:pt x="1094" y="0"/>
                    <a:pt x="858" y="119"/>
                    <a:pt x="473" y="355"/>
                  </a:cubicBezTo>
                  <a:cubicBezTo>
                    <a:pt x="237" y="592"/>
                    <a:pt x="118" y="858"/>
                    <a:pt x="0" y="1213"/>
                  </a:cubicBezTo>
                  <a:cubicBezTo>
                    <a:pt x="0" y="1479"/>
                    <a:pt x="118" y="1597"/>
                    <a:pt x="118" y="1597"/>
                  </a:cubicBezTo>
                  <a:cubicBezTo>
                    <a:pt x="237" y="1597"/>
                    <a:pt x="237" y="976"/>
                    <a:pt x="739" y="592"/>
                  </a:cubicBezTo>
                  <a:cubicBezTo>
                    <a:pt x="1212" y="237"/>
                    <a:pt x="1833" y="237"/>
                    <a:pt x="1833" y="119"/>
                  </a:cubicBezTo>
                  <a:cubicBezTo>
                    <a:pt x="1952" y="0"/>
                    <a:pt x="1715" y="0"/>
                    <a:pt x="1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2;p33">
              <a:extLst>
                <a:ext uri="{FF2B5EF4-FFF2-40B4-BE49-F238E27FC236}">
                  <a16:creationId xmlns:a16="http://schemas.microsoft.com/office/drawing/2014/main" id="{200DA9E1-E605-B30A-667D-C3AC1108E2B6}"/>
                </a:ext>
              </a:extLst>
            </p:cNvPr>
            <p:cNvSpPr/>
            <p:nvPr/>
          </p:nvSpPr>
          <p:spPr>
            <a:xfrm>
              <a:off x="6668637" y="2110227"/>
              <a:ext cx="16009" cy="5498"/>
            </a:xfrm>
            <a:custGeom>
              <a:avLst/>
              <a:gdLst/>
              <a:ahLst/>
              <a:cxnLst/>
              <a:rect l="l" t="t" r="r" b="b"/>
              <a:pathLst>
                <a:path w="1124" h="386" extrusionOk="0">
                  <a:moveTo>
                    <a:pt x="503" y="1"/>
                  </a:moveTo>
                  <a:cubicBezTo>
                    <a:pt x="118" y="1"/>
                    <a:pt x="0" y="119"/>
                    <a:pt x="0" y="237"/>
                  </a:cubicBezTo>
                  <a:cubicBezTo>
                    <a:pt x="0" y="385"/>
                    <a:pt x="266" y="385"/>
                    <a:pt x="503" y="385"/>
                  </a:cubicBezTo>
                  <a:cubicBezTo>
                    <a:pt x="739" y="385"/>
                    <a:pt x="1006" y="385"/>
                    <a:pt x="1124" y="237"/>
                  </a:cubicBezTo>
                  <a:cubicBezTo>
                    <a:pt x="1124" y="119"/>
                    <a:pt x="858" y="1"/>
                    <a:pt x="5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3;p33">
              <a:extLst>
                <a:ext uri="{FF2B5EF4-FFF2-40B4-BE49-F238E27FC236}">
                  <a16:creationId xmlns:a16="http://schemas.microsoft.com/office/drawing/2014/main" id="{AC20C3BE-F6DF-CA1D-7F62-CD2FED3206E8}"/>
                </a:ext>
              </a:extLst>
            </p:cNvPr>
            <p:cNvSpPr/>
            <p:nvPr/>
          </p:nvSpPr>
          <p:spPr>
            <a:xfrm>
              <a:off x="6667469" y="2014019"/>
              <a:ext cx="23927" cy="12334"/>
            </a:xfrm>
            <a:custGeom>
              <a:avLst/>
              <a:gdLst/>
              <a:ahLst/>
              <a:cxnLst/>
              <a:rect l="l" t="t" r="r" b="b"/>
              <a:pathLst>
                <a:path w="1680" h="866" extrusionOk="0">
                  <a:moveTo>
                    <a:pt x="510" y="1"/>
                  </a:moveTo>
                  <a:cubicBezTo>
                    <a:pt x="215" y="1"/>
                    <a:pt x="1" y="139"/>
                    <a:pt x="82" y="220"/>
                  </a:cubicBezTo>
                  <a:cubicBezTo>
                    <a:pt x="82" y="339"/>
                    <a:pt x="467" y="339"/>
                    <a:pt x="821" y="486"/>
                  </a:cubicBezTo>
                  <a:cubicBezTo>
                    <a:pt x="1254" y="588"/>
                    <a:pt x="1490" y="865"/>
                    <a:pt x="1622" y="865"/>
                  </a:cubicBezTo>
                  <a:cubicBezTo>
                    <a:pt x="1644" y="865"/>
                    <a:pt x="1663" y="858"/>
                    <a:pt x="1679" y="841"/>
                  </a:cubicBezTo>
                  <a:cubicBezTo>
                    <a:pt x="1679" y="841"/>
                    <a:pt x="1561" y="339"/>
                    <a:pt x="940" y="102"/>
                  </a:cubicBezTo>
                  <a:cubicBezTo>
                    <a:pt x="793" y="29"/>
                    <a:pt x="643" y="1"/>
                    <a:pt x="5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4;p33">
              <a:extLst>
                <a:ext uri="{FF2B5EF4-FFF2-40B4-BE49-F238E27FC236}">
                  <a16:creationId xmlns:a16="http://schemas.microsoft.com/office/drawing/2014/main" id="{5BAB378D-7E0E-282A-3935-D4CF7514DABE}"/>
                </a:ext>
              </a:extLst>
            </p:cNvPr>
            <p:cNvSpPr/>
            <p:nvPr/>
          </p:nvSpPr>
          <p:spPr>
            <a:xfrm>
              <a:off x="6542277" y="1490664"/>
              <a:ext cx="135218" cy="135218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2485" y="1"/>
                  </a:moveTo>
                  <a:cubicBezTo>
                    <a:pt x="1745" y="1"/>
                    <a:pt x="1124" y="1"/>
                    <a:pt x="621" y="119"/>
                  </a:cubicBezTo>
                  <a:lnTo>
                    <a:pt x="0" y="119"/>
                  </a:lnTo>
                  <a:cubicBezTo>
                    <a:pt x="0" y="267"/>
                    <a:pt x="1006" y="267"/>
                    <a:pt x="2485" y="267"/>
                  </a:cubicBezTo>
                  <a:cubicBezTo>
                    <a:pt x="3342" y="385"/>
                    <a:pt x="4200" y="503"/>
                    <a:pt x="5057" y="740"/>
                  </a:cubicBezTo>
                  <a:cubicBezTo>
                    <a:pt x="6033" y="1006"/>
                    <a:pt x="6920" y="1479"/>
                    <a:pt x="7778" y="2219"/>
                  </a:cubicBezTo>
                  <a:cubicBezTo>
                    <a:pt x="8517" y="2840"/>
                    <a:pt x="8990" y="3816"/>
                    <a:pt x="9138" y="4821"/>
                  </a:cubicBezTo>
                  <a:cubicBezTo>
                    <a:pt x="9257" y="5679"/>
                    <a:pt x="9138" y="6536"/>
                    <a:pt x="8754" y="7394"/>
                  </a:cubicBezTo>
                  <a:cubicBezTo>
                    <a:pt x="8251" y="8754"/>
                    <a:pt x="7660" y="9493"/>
                    <a:pt x="7660" y="9493"/>
                  </a:cubicBezTo>
                  <a:cubicBezTo>
                    <a:pt x="7778" y="9375"/>
                    <a:pt x="8015" y="9257"/>
                    <a:pt x="8133" y="8991"/>
                  </a:cubicBezTo>
                  <a:cubicBezTo>
                    <a:pt x="8517" y="8518"/>
                    <a:pt x="8754" y="8015"/>
                    <a:pt x="8990" y="7512"/>
                  </a:cubicBezTo>
                  <a:cubicBezTo>
                    <a:pt x="9375" y="6655"/>
                    <a:pt x="9493" y="5797"/>
                    <a:pt x="9493" y="4821"/>
                  </a:cubicBezTo>
                  <a:cubicBezTo>
                    <a:pt x="9375" y="3697"/>
                    <a:pt x="8872" y="2721"/>
                    <a:pt x="8015" y="1982"/>
                  </a:cubicBezTo>
                  <a:cubicBezTo>
                    <a:pt x="7157" y="1124"/>
                    <a:pt x="6181" y="622"/>
                    <a:pt x="5057" y="385"/>
                  </a:cubicBezTo>
                  <a:cubicBezTo>
                    <a:pt x="4200" y="119"/>
                    <a:pt x="3342" y="1"/>
                    <a:pt x="2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5;p33">
              <a:extLst>
                <a:ext uri="{FF2B5EF4-FFF2-40B4-BE49-F238E27FC236}">
                  <a16:creationId xmlns:a16="http://schemas.microsoft.com/office/drawing/2014/main" id="{B4BA721A-1B75-FC39-4CA7-B888CE0B3A3F}"/>
                </a:ext>
              </a:extLst>
            </p:cNvPr>
            <p:cNvSpPr/>
            <p:nvPr/>
          </p:nvSpPr>
          <p:spPr>
            <a:xfrm>
              <a:off x="6653041" y="1487303"/>
              <a:ext cx="52669" cy="131416"/>
            </a:xfrm>
            <a:custGeom>
              <a:avLst/>
              <a:gdLst/>
              <a:ahLst/>
              <a:cxnLst/>
              <a:rect l="l" t="t" r="r" b="b"/>
              <a:pathLst>
                <a:path w="3698" h="9227" extrusionOk="0">
                  <a:moveTo>
                    <a:pt x="1716" y="0"/>
                  </a:moveTo>
                  <a:cubicBezTo>
                    <a:pt x="1716" y="0"/>
                    <a:pt x="1953" y="503"/>
                    <a:pt x="2337" y="1360"/>
                  </a:cubicBezTo>
                  <a:cubicBezTo>
                    <a:pt x="3195" y="3697"/>
                    <a:pt x="2840" y="6269"/>
                    <a:pt x="1095" y="8133"/>
                  </a:cubicBezTo>
                  <a:cubicBezTo>
                    <a:pt x="474" y="8872"/>
                    <a:pt x="1" y="9227"/>
                    <a:pt x="1" y="9227"/>
                  </a:cubicBezTo>
                  <a:cubicBezTo>
                    <a:pt x="474" y="8990"/>
                    <a:pt x="977" y="8754"/>
                    <a:pt x="1361" y="8369"/>
                  </a:cubicBezTo>
                  <a:cubicBezTo>
                    <a:pt x="3195" y="6536"/>
                    <a:pt x="3698" y="3697"/>
                    <a:pt x="2574" y="1360"/>
                  </a:cubicBezTo>
                  <a:cubicBezTo>
                    <a:pt x="2455" y="858"/>
                    <a:pt x="2101" y="355"/>
                    <a:pt x="17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6;p33">
              <a:extLst>
                <a:ext uri="{FF2B5EF4-FFF2-40B4-BE49-F238E27FC236}">
                  <a16:creationId xmlns:a16="http://schemas.microsoft.com/office/drawing/2014/main" id="{717CAB60-A092-3AB4-8DFC-DA2ED8BBC118}"/>
                </a:ext>
              </a:extLst>
            </p:cNvPr>
            <p:cNvSpPr/>
            <p:nvPr/>
          </p:nvSpPr>
          <p:spPr>
            <a:xfrm>
              <a:off x="6198591" y="1624188"/>
              <a:ext cx="352545" cy="99826"/>
            </a:xfrm>
            <a:custGeom>
              <a:avLst/>
              <a:gdLst/>
              <a:ahLst/>
              <a:cxnLst/>
              <a:rect l="l" t="t" r="r" b="b"/>
              <a:pathLst>
                <a:path w="24753" h="7009" extrusionOk="0">
                  <a:moveTo>
                    <a:pt x="0" y="0"/>
                  </a:moveTo>
                  <a:cubicBezTo>
                    <a:pt x="0" y="118"/>
                    <a:pt x="119" y="118"/>
                    <a:pt x="119" y="237"/>
                  </a:cubicBezTo>
                  <a:cubicBezTo>
                    <a:pt x="119" y="503"/>
                    <a:pt x="237" y="739"/>
                    <a:pt x="355" y="976"/>
                  </a:cubicBezTo>
                  <a:cubicBezTo>
                    <a:pt x="1331" y="3312"/>
                    <a:pt x="3431" y="4939"/>
                    <a:pt x="6033" y="5175"/>
                  </a:cubicBezTo>
                  <a:cubicBezTo>
                    <a:pt x="6172" y="5185"/>
                    <a:pt x="6313" y="5190"/>
                    <a:pt x="6454" y="5190"/>
                  </a:cubicBezTo>
                  <a:cubicBezTo>
                    <a:pt x="8006" y="5190"/>
                    <a:pt x="9643" y="4615"/>
                    <a:pt x="10982" y="3657"/>
                  </a:cubicBezTo>
                  <a:lnTo>
                    <a:pt x="10982" y="3657"/>
                  </a:lnTo>
                  <a:cubicBezTo>
                    <a:pt x="11307" y="4069"/>
                    <a:pt x="11616" y="4485"/>
                    <a:pt x="11948" y="4791"/>
                  </a:cubicBezTo>
                  <a:cubicBezTo>
                    <a:pt x="13426" y="6151"/>
                    <a:pt x="15378" y="7009"/>
                    <a:pt x="17478" y="7009"/>
                  </a:cubicBezTo>
                  <a:cubicBezTo>
                    <a:pt x="20317" y="6891"/>
                    <a:pt x="22919" y="5412"/>
                    <a:pt x="24250" y="2957"/>
                  </a:cubicBezTo>
                  <a:cubicBezTo>
                    <a:pt x="24516" y="2721"/>
                    <a:pt x="24634" y="2455"/>
                    <a:pt x="24752" y="2218"/>
                  </a:cubicBezTo>
                  <a:lnTo>
                    <a:pt x="24752" y="1834"/>
                  </a:lnTo>
                  <a:cubicBezTo>
                    <a:pt x="24752" y="1834"/>
                    <a:pt x="24634" y="2218"/>
                    <a:pt x="24131" y="2957"/>
                  </a:cubicBezTo>
                  <a:cubicBezTo>
                    <a:pt x="23658" y="3815"/>
                    <a:pt x="22919" y="4554"/>
                    <a:pt x="21914" y="5175"/>
                  </a:cubicBezTo>
                  <a:cubicBezTo>
                    <a:pt x="20701" y="6151"/>
                    <a:pt x="19075" y="6654"/>
                    <a:pt x="17478" y="6654"/>
                  </a:cubicBezTo>
                  <a:cubicBezTo>
                    <a:pt x="15526" y="6654"/>
                    <a:pt x="13663" y="5915"/>
                    <a:pt x="12184" y="4554"/>
                  </a:cubicBezTo>
                  <a:cubicBezTo>
                    <a:pt x="11829" y="4199"/>
                    <a:pt x="11445" y="3815"/>
                    <a:pt x="11090" y="3312"/>
                  </a:cubicBezTo>
                  <a:lnTo>
                    <a:pt x="10942" y="3076"/>
                  </a:lnTo>
                  <a:lnTo>
                    <a:pt x="10824" y="3312"/>
                  </a:lnTo>
                  <a:cubicBezTo>
                    <a:pt x="9619" y="4308"/>
                    <a:pt x="8135" y="4816"/>
                    <a:pt x="6619" y="4816"/>
                  </a:cubicBezTo>
                  <a:cubicBezTo>
                    <a:pt x="6424" y="4816"/>
                    <a:pt x="6229" y="4808"/>
                    <a:pt x="6033" y="4791"/>
                  </a:cubicBezTo>
                  <a:cubicBezTo>
                    <a:pt x="4555" y="4673"/>
                    <a:pt x="3194" y="4199"/>
                    <a:pt x="2218" y="3194"/>
                  </a:cubicBezTo>
                  <a:cubicBezTo>
                    <a:pt x="1479" y="2573"/>
                    <a:pt x="858" y="1834"/>
                    <a:pt x="474" y="976"/>
                  </a:cubicBezTo>
                  <a:cubicBezTo>
                    <a:pt x="237" y="355"/>
                    <a:pt x="119" y="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7;p33">
              <a:extLst>
                <a:ext uri="{FF2B5EF4-FFF2-40B4-BE49-F238E27FC236}">
                  <a16:creationId xmlns:a16="http://schemas.microsoft.com/office/drawing/2014/main" id="{1763AC91-5652-69E5-FC26-E741E304BB16}"/>
                </a:ext>
              </a:extLst>
            </p:cNvPr>
            <p:cNvSpPr/>
            <p:nvPr/>
          </p:nvSpPr>
          <p:spPr>
            <a:xfrm>
              <a:off x="6188066" y="1737999"/>
              <a:ext cx="115834" cy="26690"/>
            </a:xfrm>
            <a:custGeom>
              <a:avLst/>
              <a:gdLst/>
              <a:ahLst/>
              <a:cxnLst/>
              <a:rect l="l" t="t" r="r" b="b"/>
              <a:pathLst>
                <a:path w="8133" h="1874" extrusionOk="0">
                  <a:moveTo>
                    <a:pt x="60" y="0"/>
                  </a:moveTo>
                  <a:cubicBezTo>
                    <a:pt x="36" y="0"/>
                    <a:pt x="16" y="8"/>
                    <a:pt x="0" y="23"/>
                  </a:cubicBezTo>
                  <a:cubicBezTo>
                    <a:pt x="0" y="23"/>
                    <a:pt x="237" y="378"/>
                    <a:pt x="976" y="881"/>
                  </a:cubicBezTo>
                  <a:cubicBezTo>
                    <a:pt x="1936" y="1531"/>
                    <a:pt x="3043" y="1874"/>
                    <a:pt x="4159" y="1874"/>
                  </a:cubicBezTo>
                  <a:cubicBezTo>
                    <a:pt x="5174" y="1874"/>
                    <a:pt x="6198" y="1591"/>
                    <a:pt x="7127" y="999"/>
                  </a:cubicBezTo>
                  <a:cubicBezTo>
                    <a:pt x="7511" y="881"/>
                    <a:pt x="7866" y="496"/>
                    <a:pt x="8132" y="142"/>
                  </a:cubicBezTo>
                  <a:lnTo>
                    <a:pt x="8132" y="142"/>
                  </a:lnTo>
                  <a:cubicBezTo>
                    <a:pt x="8132" y="142"/>
                    <a:pt x="7630" y="497"/>
                    <a:pt x="7009" y="881"/>
                  </a:cubicBezTo>
                  <a:cubicBezTo>
                    <a:pt x="6148" y="1284"/>
                    <a:pt x="5202" y="1497"/>
                    <a:pt x="4248" y="1497"/>
                  </a:cubicBezTo>
                  <a:cubicBezTo>
                    <a:pt x="3170" y="1497"/>
                    <a:pt x="2082" y="1225"/>
                    <a:pt x="1094" y="644"/>
                  </a:cubicBezTo>
                  <a:cubicBezTo>
                    <a:pt x="556" y="311"/>
                    <a:pt x="218" y="0"/>
                    <a:pt x="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8;p33">
              <a:extLst>
                <a:ext uri="{FF2B5EF4-FFF2-40B4-BE49-F238E27FC236}">
                  <a16:creationId xmlns:a16="http://schemas.microsoft.com/office/drawing/2014/main" id="{828CFE74-6B5B-E3F3-FD71-CCA347E9EADC}"/>
                </a:ext>
              </a:extLst>
            </p:cNvPr>
            <p:cNvSpPr/>
            <p:nvPr/>
          </p:nvSpPr>
          <p:spPr>
            <a:xfrm>
              <a:off x="6188066" y="1980507"/>
              <a:ext cx="94770" cy="24967"/>
            </a:xfrm>
            <a:custGeom>
              <a:avLst/>
              <a:gdLst/>
              <a:ahLst/>
              <a:cxnLst/>
              <a:rect l="l" t="t" r="r" b="b"/>
              <a:pathLst>
                <a:path w="6654" h="1753" extrusionOk="0">
                  <a:moveTo>
                    <a:pt x="3312" y="0"/>
                  </a:moveTo>
                  <a:cubicBezTo>
                    <a:pt x="2336" y="0"/>
                    <a:pt x="1479" y="237"/>
                    <a:pt x="739" y="858"/>
                  </a:cubicBezTo>
                  <a:cubicBezTo>
                    <a:pt x="237" y="1213"/>
                    <a:pt x="0" y="1597"/>
                    <a:pt x="118" y="1716"/>
                  </a:cubicBezTo>
                  <a:cubicBezTo>
                    <a:pt x="144" y="1741"/>
                    <a:pt x="181" y="1753"/>
                    <a:pt x="230" y="1753"/>
                  </a:cubicBezTo>
                  <a:cubicBezTo>
                    <a:pt x="629" y="1753"/>
                    <a:pt x="1782" y="976"/>
                    <a:pt x="3312" y="976"/>
                  </a:cubicBezTo>
                  <a:cubicBezTo>
                    <a:pt x="4842" y="976"/>
                    <a:pt x="5995" y="1753"/>
                    <a:pt x="6395" y="1753"/>
                  </a:cubicBezTo>
                  <a:cubicBezTo>
                    <a:pt x="6443" y="1753"/>
                    <a:pt x="6480" y="1741"/>
                    <a:pt x="6506" y="1716"/>
                  </a:cubicBezTo>
                  <a:cubicBezTo>
                    <a:pt x="6654" y="1597"/>
                    <a:pt x="6388" y="1213"/>
                    <a:pt x="5915" y="858"/>
                  </a:cubicBezTo>
                  <a:cubicBezTo>
                    <a:pt x="5027" y="237"/>
                    <a:pt x="4170" y="0"/>
                    <a:pt x="33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9;p33">
              <a:extLst>
                <a:ext uri="{FF2B5EF4-FFF2-40B4-BE49-F238E27FC236}">
                  <a16:creationId xmlns:a16="http://schemas.microsoft.com/office/drawing/2014/main" id="{5CC76FC6-2047-CF09-D666-C265FBEEBC32}"/>
                </a:ext>
              </a:extLst>
            </p:cNvPr>
            <p:cNvSpPr/>
            <p:nvPr/>
          </p:nvSpPr>
          <p:spPr>
            <a:xfrm>
              <a:off x="6456352" y="1982187"/>
              <a:ext cx="47613" cy="45505"/>
            </a:xfrm>
            <a:custGeom>
              <a:avLst/>
              <a:gdLst/>
              <a:ahLst/>
              <a:cxnLst/>
              <a:rect l="l" t="t" r="r" b="b"/>
              <a:pathLst>
                <a:path w="3343" h="3195" extrusionOk="0">
                  <a:moveTo>
                    <a:pt x="1716" y="1"/>
                  </a:moveTo>
                  <a:cubicBezTo>
                    <a:pt x="858" y="1"/>
                    <a:pt x="119" y="622"/>
                    <a:pt x="1" y="1479"/>
                  </a:cubicBezTo>
                  <a:cubicBezTo>
                    <a:pt x="1" y="2337"/>
                    <a:pt x="740" y="3076"/>
                    <a:pt x="1598" y="3195"/>
                  </a:cubicBezTo>
                  <a:cubicBezTo>
                    <a:pt x="2455" y="3195"/>
                    <a:pt x="3195" y="2574"/>
                    <a:pt x="3195" y="1716"/>
                  </a:cubicBezTo>
                  <a:cubicBezTo>
                    <a:pt x="3342" y="740"/>
                    <a:pt x="2603" y="1"/>
                    <a:pt x="17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70;p33">
              <a:extLst>
                <a:ext uri="{FF2B5EF4-FFF2-40B4-BE49-F238E27FC236}">
                  <a16:creationId xmlns:a16="http://schemas.microsoft.com/office/drawing/2014/main" id="{3244C70B-6364-9490-6756-53F2B4299DA0}"/>
                </a:ext>
              </a:extLst>
            </p:cNvPr>
            <p:cNvSpPr/>
            <p:nvPr/>
          </p:nvSpPr>
          <p:spPr>
            <a:xfrm>
              <a:off x="6433607" y="1952292"/>
              <a:ext cx="93103" cy="24668"/>
            </a:xfrm>
            <a:custGeom>
              <a:avLst/>
              <a:gdLst/>
              <a:ahLst/>
              <a:cxnLst/>
              <a:rect l="l" t="t" r="r" b="b"/>
              <a:pathLst>
                <a:path w="6537" h="1732" extrusionOk="0">
                  <a:moveTo>
                    <a:pt x="3195" y="0"/>
                  </a:moveTo>
                  <a:cubicBezTo>
                    <a:pt x="2337" y="0"/>
                    <a:pt x="1361" y="237"/>
                    <a:pt x="622" y="858"/>
                  </a:cubicBezTo>
                  <a:cubicBezTo>
                    <a:pt x="119" y="1242"/>
                    <a:pt x="1" y="1597"/>
                    <a:pt x="1" y="1715"/>
                  </a:cubicBezTo>
                  <a:cubicBezTo>
                    <a:pt x="19" y="1727"/>
                    <a:pt x="43" y="1732"/>
                    <a:pt x="73" y="1732"/>
                  </a:cubicBezTo>
                  <a:cubicBezTo>
                    <a:pt x="431" y="1732"/>
                    <a:pt x="1611" y="976"/>
                    <a:pt x="3195" y="976"/>
                  </a:cubicBezTo>
                  <a:cubicBezTo>
                    <a:pt x="4805" y="976"/>
                    <a:pt x="6063" y="1732"/>
                    <a:pt x="6363" y="1732"/>
                  </a:cubicBezTo>
                  <a:cubicBezTo>
                    <a:pt x="6388" y="1732"/>
                    <a:pt x="6407" y="1727"/>
                    <a:pt x="6418" y="1715"/>
                  </a:cubicBezTo>
                  <a:cubicBezTo>
                    <a:pt x="6536" y="1597"/>
                    <a:pt x="6270" y="1242"/>
                    <a:pt x="5797" y="739"/>
                  </a:cubicBezTo>
                  <a:cubicBezTo>
                    <a:pt x="5058" y="237"/>
                    <a:pt x="4052" y="0"/>
                    <a:pt x="31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71;p33">
              <a:extLst>
                <a:ext uri="{FF2B5EF4-FFF2-40B4-BE49-F238E27FC236}">
                  <a16:creationId xmlns:a16="http://schemas.microsoft.com/office/drawing/2014/main" id="{05892795-349A-3FBE-C232-3A64F9282A42}"/>
                </a:ext>
              </a:extLst>
            </p:cNvPr>
            <p:cNvSpPr/>
            <p:nvPr/>
          </p:nvSpPr>
          <p:spPr>
            <a:xfrm>
              <a:off x="6279033" y="1953930"/>
              <a:ext cx="79203" cy="208539"/>
            </a:xfrm>
            <a:custGeom>
              <a:avLst/>
              <a:gdLst/>
              <a:ahLst/>
              <a:cxnLst/>
              <a:rect l="l" t="t" r="r" b="b"/>
              <a:pathLst>
                <a:path w="5561" h="14642" extrusionOk="0">
                  <a:moveTo>
                    <a:pt x="5288" y="1"/>
                  </a:moveTo>
                  <a:cubicBezTo>
                    <a:pt x="5126" y="1"/>
                    <a:pt x="3436" y="3889"/>
                    <a:pt x="1745" y="8639"/>
                  </a:cubicBezTo>
                  <a:cubicBezTo>
                    <a:pt x="1243" y="9881"/>
                    <a:pt x="858" y="10975"/>
                    <a:pt x="385" y="12098"/>
                  </a:cubicBezTo>
                  <a:cubicBezTo>
                    <a:pt x="267" y="12572"/>
                    <a:pt x="1" y="13074"/>
                    <a:pt x="119" y="13814"/>
                  </a:cubicBezTo>
                  <a:cubicBezTo>
                    <a:pt x="385" y="14050"/>
                    <a:pt x="622" y="14316"/>
                    <a:pt x="858" y="14435"/>
                  </a:cubicBezTo>
                  <a:cubicBezTo>
                    <a:pt x="1124" y="14553"/>
                    <a:pt x="1361" y="14553"/>
                    <a:pt x="1745" y="14553"/>
                  </a:cubicBezTo>
                  <a:cubicBezTo>
                    <a:pt x="2603" y="14612"/>
                    <a:pt x="3305" y="14642"/>
                    <a:pt x="3793" y="14642"/>
                  </a:cubicBezTo>
                  <a:cubicBezTo>
                    <a:pt x="4281" y="14642"/>
                    <a:pt x="4555" y="14612"/>
                    <a:pt x="4555" y="14553"/>
                  </a:cubicBezTo>
                  <a:cubicBezTo>
                    <a:pt x="4555" y="14435"/>
                    <a:pt x="3461" y="14316"/>
                    <a:pt x="1745" y="14050"/>
                  </a:cubicBezTo>
                  <a:cubicBezTo>
                    <a:pt x="1243" y="13932"/>
                    <a:pt x="858" y="13932"/>
                    <a:pt x="740" y="13577"/>
                  </a:cubicBezTo>
                  <a:cubicBezTo>
                    <a:pt x="740" y="13193"/>
                    <a:pt x="858" y="12690"/>
                    <a:pt x="1124" y="12335"/>
                  </a:cubicBezTo>
                  <a:lnTo>
                    <a:pt x="2337" y="8875"/>
                  </a:lnTo>
                  <a:cubicBezTo>
                    <a:pt x="4200" y="4084"/>
                    <a:pt x="5560" y="122"/>
                    <a:pt x="5294" y="3"/>
                  </a:cubicBezTo>
                  <a:cubicBezTo>
                    <a:pt x="5292" y="2"/>
                    <a:pt x="5290" y="1"/>
                    <a:pt x="5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72;p33">
              <a:extLst>
                <a:ext uri="{FF2B5EF4-FFF2-40B4-BE49-F238E27FC236}">
                  <a16:creationId xmlns:a16="http://schemas.microsoft.com/office/drawing/2014/main" id="{88F8688A-29A3-8604-0A4A-15339837994D}"/>
                </a:ext>
              </a:extLst>
            </p:cNvPr>
            <p:cNvSpPr/>
            <p:nvPr/>
          </p:nvSpPr>
          <p:spPr>
            <a:xfrm>
              <a:off x="6256288" y="2531421"/>
              <a:ext cx="452798" cy="326424"/>
            </a:xfrm>
            <a:custGeom>
              <a:avLst/>
              <a:gdLst/>
              <a:ahLst/>
              <a:cxnLst/>
              <a:rect l="l" t="t" r="r" b="b"/>
              <a:pathLst>
                <a:path w="31792" h="22919" extrusionOk="0">
                  <a:moveTo>
                    <a:pt x="31791" y="0"/>
                  </a:moveTo>
                  <a:lnTo>
                    <a:pt x="15645" y="15644"/>
                  </a:lnTo>
                  <a:lnTo>
                    <a:pt x="14048" y="19459"/>
                  </a:lnTo>
                  <a:lnTo>
                    <a:pt x="13072" y="15644"/>
                  </a:lnTo>
                  <a:lnTo>
                    <a:pt x="2721" y="739"/>
                  </a:lnTo>
                  <a:lnTo>
                    <a:pt x="1" y="13071"/>
                  </a:lnTo>
                  <a:lnTo>
                    <a:pt x="2958" y="19104"/>
                  </a:lnTo>
                  <a:lnTo>
                    <a:pt x="13072" y="22919"/>
                  </a:lnTo>
                  <a:lnTo>
                    <a:pt x="19726" y="22179"/>
                  </a:lnTo>
                  <a:lnTo>
                    <a:pt x="31791" y="15023"/>
                  </a:lnTo>
                  <a:lnTo>
                    <a:pt x="31791" y="0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73;p33">
              <a:extLst>
                <a:ext uri="{FF2B5EF4-FFF2-40B4-BE49-F238E27FC236}">
                  <a16:creationId xmlns:a16="http://schemas.microsoft.com/office/drawing/2014/main" id="{E1E0251B-44FC-106C-8538-2C5E57729DCC}"/>
                </a:ext>
              </a:extLst>
            </p:cNvPr>
            <p:cNvSpPr/>
            <p:nvPr/>
          </p:nvSpPr>
          <p:spPr>
            <a:xfrm>
              <a:off x="6215853" y="2631659"/>
              <a:ext cx="221143" cy="226185"/>
            </a:xfrm>
            <a:custGeom>
              <a:avLst/>
              <a:gdLst/>
              <a:ahLst/>
              <a:cxnLst/>
              <a:rect l="l" t="t" r="r" b="b"/>
              <a:pathLst>
                <a:path w="15527" h="15881" extrusionOk="0">
                  <a:moveTo>
                    <a:pt x="1" y="0"/>
                  </a:moveTo>
                  <a:cubicBezTo>
                    <a:pt x="1" y="119"/>
                    <a:pt x="1" y="237"/>
                    <a:pt x="119" y="355"/>
                  </a:cubicBezTo>
                  <a:cubicBezTo>
                    <a:pt x="267" y="474"/>
                    <a:pt x="385" y="740"/>
                    <a:pt x="504" y="976"/>
                  </a:cubicBezTo>
                  <a:cubicBezTo>
                    <a:pt x="858" y="1716"/>
                    <a:pt x="1361" y="2573"/>
                    <a:pt x="1864" y="3697"/>
                  </a:cubicBezTo>
                  <a:cubicBezTo>
                    <a:pt x="3224" y="5915"/>
                    <a:pt x="4821" y="8990"/>
                    <a:pt x="6773" y="12302"/>
                  </a:cubicBezTo>
                  <a:lnTo>
                    <a:pt x="8539" y="15470"/>
                  </a:lnTo>
                  <a:lnTo>
                    <a:pt x="8539" y="15470"/>
                  </a:lnTo>
                  <a:cubicBezTo>
                    <a:pt x="8532" y="15489"/>
                    <a:pt x="8525" y="15507"/>
                    <a:pt x="8518" y="15526"/>
                  </a:cubicBezTo>
                  <a:lnTo>
                    <a:pt x="8570" y="15526"/>
                  </a:lnTo>
                  <a:lnTo>
                    <a:pt x="8636" y="15644"/>
                  </a:lnTo>
                  <a:lnTo>
                    <a:pt x="8754" y="15881"/>
                  </a:lnTo>
                  <a:lnTo>
                    <a:pt x="8754" y="15644"/>
                  </a:lnTo>
                  <a:cubicBezTo>
                    <a:pt x="9878" y="12805"/>
                    <a:pt x="11357" y="10706"/>
                    <a:pt x="12835" y="9611"/>
                  </a:cubicBezTo>
                  <a:cubicBezTo>
                    <a:pt x="13427" y="9109"/>
                    <a:pt x="14048" y="8872"/>
                    <a:pt x="14669" y="8724"/>
                  </a:cubicBezTo>
                  <a:cubicBezTo>
                    <a:pt x="15171" y="8606"/>
                    <a:pt x="15526" y="8606"/>
                    <a:pt x="15526" y="8606"/>
                  </a:cubicBezTo>
                  <a:lnTo>
                    <a:pt x="14669" y="8606"/>
                  </a:lnTo>
                  <a:cubicBezTo>
                    <a:pt x="14048" y="8724"/>
                    <a:pt x="13308" y="8990"/>
                    <a:pt x="12687" y="9464"/>
                  </a:cubicBezTo>
                  <a:cubicBezTo>
                    <a:pt x="11257" y="10550"/>
                    <a:pt x="9717" y="12550"/>
                    <a:pt x="8627" y="15249"/>
                  </a:cubicBezTo>
                  <a:lnTo>
                    <a:pt x="8627" y="15249"/>
                  </a:lnTo>
                  <a:cubicBezTo>
                    <a:pt x="8152" y="14238"/>
                    <a:pt x="7599" y="13323"/>
                    <a:pt x="6921" y="12184"/>
                  </a:cubicBezTo>
                  <a:lnTo>
                    <a:pt x="2101" y="3549"/>
                  </a:lnTo>
                  <a:cubicBezTo>
                    <a:pt x="1479" y="2455"/>
                    <a:pt x="1006" y="1597"/>
                    <a:pt x="622" y="976"/>
                  </a:cubicBezTo>
                  <a:cubicBezTo>
                    <a:pt x="385" y="740"/>
                    <a:pt x="267" y="474"/>
                    <a:pt x="119" y="237"/>
                  </a:cubicBezTo>
                  <a:cubicBezTo>
                    <a:pt x="119" y="237"/>
                    <a:pt x="1" y="119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74;p33">
              <a:extLst>
                <a:ext uri="{FF2B5EF4-FFF2-40B4-BE49-F238E27FC236}">
                  <a16:creationId xmlns:a16="http://schemas.microsoft.com/office/drawing/2014/main" id="{BD5693CD-85DD-F3C5-B36D-C835A22DEE7C}"/>
                </a:ext>
              </a:extLst>
            </p:cNvPr>
            <p:cNvSpPr/>
            <p:nvPr/>
          </p:nvSpPr>
          <p:spPr>
            <a:xfrm>
              <a:off x="6484581" y="2594600"/>
              <a:ext cx="291045" cy="273784"/>
            </a:xfrm>
            <a:custGeom>
              <a:avLst/>
              <a:gdLst/>
              <a:ahLst/>
              <a:cxnLst/>
              <a:rect l="l" t="t" r="r" b="b"/>
              <a:pathLst>
                <a:path w="20435" h="19223" extrusionOk="0">
                  <a:moveTo>
                    <a:pt x="20434" y="0"/>
                  </a:moveTo>
                  <a:cubicBezTo>
                    <a:pt x="20360" y="74"/>
                    <a:pt x="20286" y="149"/>
                    <a:pt x="20241" y="230"/>
                  </a:cubicBezTo>
                  <a:lnTo>
                    <a:pt x="20241" y="230"/>
                  </a:lnTo>
                  <a:cubicBezTo>
                    <a:pt x="20319" y="204"/>
                    <a:pt x="20333" y="102"/>
                    <a:pt x="20434" y="0"/>
                  </a:cubicBezTo>
                  <a:close/>
                  <a:moveTo>
                    <a:pt x="20241" y="230"/>
                  </a:moveTo>
                  <a:cubicBezTo>
                    <a:pt x="20229" y="234"/>
                    <a:pt x="20214" y="237"/>
                    <a:pt x="20198" y="237"/>
                  </a:cubicBezTo>
                  <a:cubicBezTo>
                    <a:pt x="20146" y="353"/>
                    <a:pt x="20094" y="464"/>
                    <a:pt x="20030" y="584"/>
                  </a:cubicBezTo>
                  <a:lnTo>
                    <a:pt x="20030" y="584"/>
                  </a:lnTo>
                  <a:lnTo>
                    <a:pt x="20198" y="384"/>
                  </a:lnTo>
                  <a:cubicBezTo>
                    <a:pt x="20198" y="329"/>
                    <a:pt x="20214" y="278"/>
                    <a:pt x="20241" y="230"/>
                  </a:cubicBezTo>
                  <a:close/>
                  <a:moveTo>
                    <a:pt x="0" y="11474"/>
                  </a:moveTo>
                  <a:cubicBezTo>
                    <a:pt x="118" y="11711"/>
                    <a:pt x="237" y="11829"/>
                    <a:pt x="355" y="11947"/>
                  </a:cubicBezTo>
                  <a:lnTo>
                    <a:pt x="118" y="11592"/>
                  </a:lnTo>
                  <a:cubicBezTo>
                    <a:pt x="118" y="11592"/>
                    <a:pt x="118" y="11474"/>
                    <a:pt x="0" y="11474"/>
                  </a:cubicBezTo>
                  <a:close/>
                  <a:moveTo>
                    <a:pt x="20030" y="584"/>
                  </a:moveTo>
                  <a:lnTo>
                    <a:pt x="19577" y="1124"/>
                  </a:lnTo>
                  <a:cubicBezTo>
                    <a:pt x="19104" y="1863"/>
                    <a:pt x="18364" y="2839"/>
                    <a:pt x="17477" y="3933"/>
                  </a:cubicBezTo>
                  <a:cubicBezTo>
                    <a:pt x="15526" y="6417"/>
                    <a:pt x="12923" y="9729"/>
                    <a:pt x="9729" y="13071"/>
                  </a:cubicBezTo>
                  <a:cubicBezTo>
                    <a:pt x="7780" y="15253"/>
                    <a:pt x="5717" y="17177"/>
                    <a:pt x="4017" y="18900"/>
                  </a:cubicBezTo>
                  <a:lnTo>
                    <a:pt x="4017" y="18900"/>
                  </a:lnTo>
                  <a:cubicBezTo>
                    <a:pt x="3286" y="17063"/>
                    <a:pt x="2438" y="15144"/>
                    <a:pt x="1360" y="13426"/>
                  </a:cubicBezTo>
                  <a:cubicBezTo>
                    <a:pt x="976" y="12805"/>
                    <a:pt x="621" y="12332"/>
                    <a:pt x="355" y="11947"/>
                  </a:cubicBezTo>
                  <a:lnTo>
                    <a:pt x="355" y="11947"/>
                  </a:lnTo>
                  <a:cubicBezTo>
                    <a:pt x="621" y="12332"/>
                    <a:pt x="858" y="12805"/>
                    <a:pt x="1213" y="13426"/>
                  </a:cubicBezTo>
                  <a:cubicBezTo>
                    <a:pt x="2336" y="15289"/>
                    <a:pt x="3194" y="17122"/>
                    <a:pt x="3933" y="19104"/>
                  </a:cubicBezTo>
                  <a:lnTo>
                    <a:pt x="3933" y="19222"/>
                  </a:lnTo>
                  <a:lnTo>
                    <a:pt x="4051" y="19104"/>
                  </a:lnTo>
                  <a:cubicBezTo>
                    <a:pt x="5915" y="17507"/>
                    <a:pt x="7866" y="15407"/>
                    <a:pt x="9966" y="13189"/>
                  </a:cubicBezTo>
                  <a:cubicBezTo>
                    <a:pt x="12687" y="10350"/>
                    <a:pt x="15141" y="7275"/>
                    <a:pt x="17625" y="4081"/>
                  </a:cubicBezTo>
                  <a:cubicBezTo>
                    <a:pt x="18483" y="2839"/>
                    <a:pt x="19222" y="1863"/>
                    <a:pt x="19695" y="1124"/>
                  </a:cubicBezTo>
                  <a:cubicBezTo>
                    <a:pt x="19845" y="908"/>
                    <a:pt x="19948" y="738"/>
                    <a:pt x="20030" y="5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75;p33">
              <a:extLst>
                <a:ext uri="{FF2B5EF4-FFF2-40B4-BE49-F238E27FC236}">
                  <a16:creationId xmlns:a16="http://schemas.microsoft.com/office/drawing/2014/main" id="{164CD80D-DE55-2641-1D2C-1460442C7ED0}"/>
                </a:ext>
              </a:extLst>
            </p:cNvPr>
            <p:cNvSpPr/>
            <p:nvPr/>
          </p:nvSpPr>
          <p:spPr>
            <a:xfrm>
              <a:off x="6343893" y="2633340"/>
              <a:ext cx="407307" cy="293168"/>
            </a:xfrm>
            <a:custGeom>
              <a:avLst/>
              <a:gdLst/>
              <a:ahLst/>
              <a:cxnLst/>
              <a:rect l="l" t="t" r="r" b="b"/>
              <a:pathLst>
                <a:path w="28598" h="20584" extrusionOk="0">
                  <a:moveTo>
                    <a:pt x="28597" y="1"/>
                  </a:moveTo>
                  <a:cubicBezTo>
                    <a:pt x="28479" y="119"/>
                    <a:pt x="28361" y="356"/>
                    <a:pt x="28361" y="474"/>
                  </a:cubicBezTo>
                  <a:cubicBezTo>
                    <a:pt x="28361" y="474"/>
                    <a:pt x="28479" y="474"/>
                    <a:pt x="28597" y="356"/>
                  </a:cubicBezTo>
                  <a:lnTo>
                    <a:pt x="28597" y="1"/>
                  </a:lnTo>
                  <a:close/>
                  <a:moveTo>
                    <a:pt x="740" y="13427"/>
                  </a:moveTo>
                  <a:cubicBezTo>
                    <a:pt x="504" y="13929"/>
                    <a:pt x="267" y="14402"/>
                    <a:pt x="1" y="14905"/>
                  </a:cubicBezTo>
                  <a:lnTo>
                    <a:pt x="1" y="15260"/>
                  </a:lnTo>
                  <a:cubicBezTo>
                    <a:pt x="740" y="15023"/>
                    <a:pt x="1361" y="14521"/>
                    <a:pt x="1982" y="13929"/>
                  </a:cubicBezTo>
                  <a:lnTo>
                    <a:pt x="740" y="13427"/>
                  </a:lnTo>
                  <a:close/>
                  <a:moveTo>
                    <a:pt x="7039" y="15763"/>
                  </a:moveTo>
                  <a:cubicBezTo>
                    <a:pt x="7039" y="16620"/>
                    <a:pt x="7039" y="17478"/>
                    <a:pt x="7394" y="18365"/>
                  </a:cubicBezTo>
                  <a:lnTo>
                    <a:pt x="7394" y="15763"/>
                  </a:lnTo>
                  <a:close/>
                  <a:moveTo>
                    <a:pt x="8754" y="15526"/>
                  </a:moveTo>
                  <a:lnTo>
                    <a:pt x="7542" y="15644"/>
                  </a:lnTo>
                  <a:lnTo>
                    <a:pt x="7542" y="18365"/>
                  </a:lnTo>
                  <a:cubicBezTo>
                    <a:pt x="8133" y="17478"/>
                    <a:pt x="8281" y="16265"/>
                    <a:pt x="8754" y="15526"/>
                  </a:cubicBezTo>
                  <a:close/>
                  <a:moveTo>
                    <a:pt x="28095" y="622"/>
                  </a:moveTo>
                  <a:cubicBezTo>
                    <a:pt x="27237" y="1716"/>
                    <a:pt x="26498" y="2692"/>
                    <a:pt x="25640" y="3815"/>
                  </a:cubicBezTo>
                  <a:lnTo>
                    <a:pt x="25640" y="7867"/>
                  </a:lnTo>
                  <a:lnTo>
                    <a:pt x="18129" y="12303"/>
                  </a:lnTo>
                  <a:cubicBezTo>
                    <a:pt x="16650" y="13781"/>
                    <a:pt x="15171" y="15142"/>
                    <a:pt x="13929" y="16384"/>
                  </a:cubicBezTo>
                  <a:lnTo>
                    <a:pt x="13811" y="16502"/>
                  </a:lnTo>
                  <a:lnTo>
                    <a:pt x="13811" y="16384"/>
                  </a:lnTo>
                  <a:cubicBezTo>
                    <a:pt x="13575" y="15881"/>
                    <a:pt x="13456" y="15526"/>
                    <a:pt x="13308" y="15023"/>
                  </a:cubicBezTo>
                  <a:lnTo>
                    <a:pt x="11091" y="15260"/>
                  </a:lnTo>
                  <a:cubicBezTo>
                    <a:pt x="11238" y="15408"/>
                    <a:pt x="11238" y="15408"/>
                    <a:pt x="11238" y="15526"/>
                  </a:cubicBezTo>
                  <a:cubicBezTo>
                    <a:pt x="12451" y="16739"/>
                    <a:pt x="12096" y="18602"/>
                    <a:pt x="13190" y="19844"/>
                  </a:cubicBezTo>
                  <a:cubicBezTo>
                    <a:pt x="13308" y="20080"/>
                    <a:pt x="13575" y="20317"/>
                    <a:pt x="13811" y="20435"/>
                  </a:cubicBezTo>
                  <a:cubicBezTo>
                    <a:pt x="14048" y="20583"/>
                    <a:pt x="14314" y="20583"/>
                    <a:pt x="14550" y="20583"/>
                  </a:cubicBezTo>
                  <a:cubicBezTo>
                    <a:pt x="15408" y="20583"/>
                    <a:pt x="16147" y="19844"/>
                    <a:pt x="16768" y="19223"/>
                  </a:cubicBezTo>
                  <a:cubicBezTo>
                    <a:pt x="18247" y="17626"/>
                    <a:pt x="19726" y="15999"/>
                    <a:pt x="21204" y="14402"/>
                  </a:cubicBezTo>
                  <a:cubicBezTo>
                    <a:pt x="23067" y="12451"/>
                    <a:pt x="24783" y="10233"/>
                    <a:pt x="26261" y="7867"/>
                  </a:cubicBezTo>
                  <a:cubicBezTo>
                    <a:pt x="27621" y="5649"/>
                    <a:pt x="28361" y="3194"/>
                    <a:pt x="28597" y="622"/>
                  </a:cubicBezTo>
                  <a:lnTo>
                    <a:pt x="28597" y="622"/>
                  </a:lnTo>
                  <a:cubicBezTo>
                    <a:pt x="28479" y="740"/>
                    <a:pt x="28479" y="740"/>
                    <a:pt x="28361" y="740"/>
                  </a:cubicBezTo>
                  <a:cubicBezTo>
                    <a:pt x="28242" y="740"/>
                    <a:pt x="28242" y="740"/>
                    <a:pt x="28095" y="622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76;p33">
              <a:extLst>
                <a:ext uri="{FF2B5EF4-FFF2-40B4-BE49-F238E27FC236}">
                  <a16:creationId xmlns:a16="http://schemas.microsoft.com/office/drawing/2014/main" id="{A7A4E917-2077-B66F-E46E-B4C1602C650F}"/>
                </a:ext>
              </a:extLst>
            </p:cNvPr>
            <p:cNvSpPr/>
            <p:nvPr/>
          </p:nvSpPr>
          <p:spPr>
            <a:xfrm>
              <a:off x="6449188" y="2856150"/>
              <a:ext cx="2122" cy="40449"/>
            </a:xfrm>
            <a:custGeom>
              <a:avLst/>
              <a:gdLst/>
              <a:ahLst/>
              <a:cxnLst/>
              <a:rect l="l" t="t" r="r" b="b"/>
              <a:pathLst>
                <a:path w="149" h="2840" extrusionOk="0">
                  <a:moveTo>
                    <a:pt x="149" y="0"/>
                  </a:moveTo>
                  <a:lnTo>
                    <a:pt x="1" y="119"/>
                  </a:lnTo>
                  <a:lnTo>
                    <a:pt x="1" y="2721"/>
                  </a:lnTo>
                  <a:lnTo>
                    <a:pt x="1" y="2839"/>
                  </a:lnTo>
                  <a:lnTo>
                    <a:pt x="149" y="272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77;p33">
              <a:extLst>
                <a:ext uri="{FF2B5EF4-FFF2-40B4-BE49-F238E27FC236}">
                  <a16:creationId xmlns:a16="http://schemas.microsoft.com/office/drawing/2014/main" id="{E4D0CEFD-3328-5020-F3D5-4DE9511FB25E}"/>
                </a:ext>
              </a:extLst>
            </p:cNvPr>
            <p:cNvSpPr/>
            <p:nvPr/>
          </p:nvSpPr>
          <p:spPr>
            <a:xfrm>
              <a:off x="6442451" y="2754216"/>
              <a:ext cx="13915" cy="54349"/>
            </a:xfrm>
            <a:custGeom>
              <a:avLst/>
              <a:gdLst/>
              <a:ahLst/>
              <a:cxnLst/>
              <a:rect l="l" t="t" r="r" b="b"/>
              <a:pathLst>
                <a:path w="977" h="3816" extrusionOk="0">
                  <a:moveTo>
                    <a:pt x="1" y="1"/>
                  </a:moveTo>
                  <a:lnTo>
                    <a:pt x="797" y="3112"/>
                  </a:lnTo>
                  <a:lnTo>
                    <a:pt x="797" y="3112"/>
                  </a:lnTo>
                  <a:cubicBezTo>
                    <a:pt x="560" y="2128"/>
                    <a:pt x="176" y="460"/>
                    <a:pt x="1" y="1"/>
                  </a:cubicBezTo>
                  <a:close/>
                  <a:moveTo>
                    <a:pt x="797" y="3112"/>
                  </a:moveTo>
                  <a:cubicBezTo>
                    <a:pt x="880" y="3460"/>
                    <a:pt x="946" y="3723"/>
                    <a:pt x="977" y="3816"/>
                  </a:cubicBezTo>
                  <a:lnTo>
                    <a:pt x="797" y="3112"/>
                  </a:lnTo>
                  <a:close/>
                </a:path>
              </a:pathLst>
            </a:custGeom>
            <a:solidFill>
              <a:srgbClr val="B28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78;p33">
              <a:extLst>
                <a:ext uri="{FF2B5EF4-FFF2-40B4-BE49-F238E27FC236}">
                  <a16:creationId xmlns:a16="http://schemas.microsoft.com/office/drawing/2014/main" id="{FA20D0D1-7137-12A8-928E-7B5E661666A2}"/>
                </a:ext>
              </a:extLst>
            </p:cNvPr>
            <p:cNvSpPr/>
            <p:nvPr/>
          </p:nvSpPr>
          <p:spPr>
            <a:xfrm>
              <a:off x="6354433" y="2687675"/>
              <a:ext cx="354652" cy="170169"/>
            </a:xfrm>
            <a:custGeom>
              <a:avLst/>
              <a:gdLst/>
              <a:ahLst/>
              <a:cxnLst/>
              <a:rect l="l" t="t" r="r" b="b"/>
              <a:pathLst>
                <a:path w="24901" h="11948" extrusionOk="0">
                  <a:moveTo>
                    <a:pt x="1124" y="7394"/>
                  </a:moveTo>
                  <a:lnTo>
                    <a:pt x="1124" y="7394"/>
                  </a:lnTo>
                  <a:cubicBezTo>
                    <a:pt x="872" y="7626"/>
                    <a:pt x="684" y="7973"/>
                    <a:pt x="484" y="8326"/>
                  </a:cubicBezTo>
                  <a:lnTo>
                    <a:pt x="484" y="8326"/>
                  </a:lnTo>
                  <a:cubicBezTo>
                    <a:pt x="729" y="7952"/>
                    <a:pt x="961" y="7638"/>
                    <a:pt x="1124" y="7394"/>
                  </a:cubicBezTo>
                  <a:close/>
                  <a:moveTo>
                    <a:pt x="24900" y="0"/>
                  </a:moveTo>
                  <a:cubicBezTo>
                    <a:pt x="24664" y="237"/>
                    <a:pt x="24397" y="622"/>
                    <a:pt x="24161" y="858"/>
                  </a:cubicBezTo>
                  <a:cubicBezTo>
                    <a:pt x="22564" y="2839"/>
                    <a:pt x="20849" y="4791"/>
                    <a:pt x="19104" y="6654"/>
                  </a:cubicBezTo>
                  <a:cubicBezTo>
                    <a:pt x="18483" y="7275"/>
                    <a:pt x="17891" y="7896"/>
                    <a:pt x="17389" y="8488"/>
                  </a:cubicBezTo>
                  <a:lnTo>
                    <a:pt x="24900" y="4052"/>
                  </a:lnTo>
                  <a:lnTo>
                    <a:pt x="24900" y="0"/>
                  </a:lnTo>
                  <a:close/>
                  <a:moveTo>
                    <a:pt x="484" y="8326"/>
                  </a:moveTo>
                  <a:cubicBezTo>
                    <a:pt x="373" y="8496"/>
                    <a:pt x="259" y="8678"/>
                    <a:pt x="148" y="8872"/>
                  </a:cubicBezTo>
                  <a:cubicBezTo>
                    <a:pt x="270" y="8699"/>
                    <a:pt x="379" y="8512"/>
                    <a:pt x="484" y="8326"/>
                  </a:cubicBezTo>
                  <a:close/>
                  <a:moveTo>
                    <a:pt x="10498" y="6773"/>
                  </a:moveTo>
                  <a:lnTo>
                    <a:pt x="10498" y="6891"/>
                  </a:lnTo>
                  <a:cubicBezTo>
                    <a:pt x="11356" y="8251"/>
                    <a:pt x="12095" y="9730"/>
                    <a:pt x="12716" y="11208"/>
                  </a:cubicBezTo>
                  <a:cubicBezTo>
                    <a:pt x="12214" y="9730"/>
                    <a:pt x="11356" y="8133"/>
                    <a:pt x="10498" y="6773"/>
                  </a:cubicBezTo>
                  <a:close/>
                  <a:moveTo>
                    <a:pt x="5796" y="4673"/>
                  </a:moveTo>
                  <a:cubicBezTo>
                    <a:pt x="5796" y="4673"/>
                    <a:pt x="5441" y="4673"/>
                    <a:pt x="4939" y="4791"/>
                  </a:cubicBezTo>
                  <a:cubicBezTo>
                    <a:pt x="4318" y="4939"/>
                    <a:pt x="3697" y="5176"/>
                    <a:pt x="3105" y="5678"/>
                  </a:cubicBezTo>
                  <a:cubicBezTo>
                    <a:pt x="1982" y="6418"/>
                    <a:pt x="887" y="7896"/>
                    <a:pt x="0" y="9612"/>
                  </a:cubicBezTo>
                  <a:lnTo>
                    <a:pt x="1242" y="10114"/>
                  </a:lnTo>
                  <a:cubicBezTo>
                    <a:pt x="1479" y="9966"/>
                    <a:pt x="1627" y="9730"/>
                    <a:pt x="1863" y="9612"/>
                  </a:cubicBezTo>
                  <a:cubicBezTo>
                    <a:pt x="2484" y="9109"/>
                    <a:pt x="3224" y="8636"/>
                    <a:pt x="4081" y="8636"/>
                  </a:cubicBezTo>
                  <a:cubicBezTo>
                    <a:pt x="4318" y="8636"/>
                    <a:pt x="4584" y="8636"/>
                    <a:pt x="4702" y="8754"/>
                  </a:cubicBezTo>
                  <a:cubicBezTo>
                    <a:pt x="5678" y="9109"/>
                    <a:pt x="6181" y="10351"/>
                    <a:pt x="6181" y="11445"/>
                  </a:cubicBezTo>
                  <a:cubicBezTo>
                    <a:pt x="6181" y="11593"/>
                    <a:pt x="6181" y="11829"/>
                    <a:pt x="6299" y="11948"/>
                  </a:cubicBezTo>
                  <a:lnTo>
                    <a:pt x="6654" y="11948"/>
                  </a:lnTo>
                  <a:lnTo>
                    <a:pt x="6802" y="11829"/>
                  </a:lnTo>
                  <a:lnTo>
                    <a:pt x="8014" y="11711"/>
                  </a:lnTo>
                  <a:cubicBezTo>
                    <a:pt x="8280" y="11445"/>
                    <a:pt x="8517" y="11327"/>
                    <a:pt x="8754" y="11208"/>
                  </a:cubicBezTo>
                  <a:cubicBezTo>
                    <a:pt x="9020" y="11090"/>
                    <a:pt x="9138" y="11090"/>
                    <a:pt x="9256" y="11090"/>
                  </a:cubicBezTo>
                  <a:cubicBezTo>
                    <a:pt x="9611" y="11090"/>
                    <a:pt x="10114" y="11208"/>
                    <a:pt x="10351" y="11445"/>
                  </a:cubicBezTo>
                  <a:lnTo>
                    <a:pt x="12568" y="11208"/>
                  </a:lnTo>
                  <a:cubicBezTo>
                    <a:pt x="11977" y="9730"/>
                    <a:pt x="11238" y="8369"/>
                    <a:pt x="10351" y="6891"/>
                  </a:cubicBezTo>
                  <a:cubicBezTo>
                    <a:pt x="9996" y="6270"/>
                    <a:pt x="9759" y="5797"/>
                    <a:pt x="9493" y="5412"/>
                  </a:cubicBezTo>
                  <a:lnTo>
                    <a:pt x="9493" y="5412"/>
                  </a:lnTo>
                  <a:lnTo>
                    <a:pt x="9759" y="5678"/>
                  </a:lnTo>
                  <a:cubicBezTo>
                    <a:pt x="9611" y="5531"/>
                    <a:pt x="9493" y="5294"/>
                    <a:pt x="9375" y="5176"/>
                  </a:cubicBezTo>
                  <a:lnTo>
                    <a:pt x="9375" y="5176"/>
                  </a:lnTo>
                  <a:lnTo>
                    <a:pt x="9493" y="5412"/>
                  </a:lnTo>
                  <a:cubicBezTo>
                    <a:pt x="9375" y="5294"/>
                    <a:pt x="9256" y="5176"/>
                    <a:pt x="9256" y="4939"/>
                  </a:cubicBezTo>
                  <a:cubicBezTo>
                    <a:pt x="9020" y="4791"/>
                    <a:pt x="8872" y="4673"/>
                    <a:pt x="8754" y="4673"/>
                  </a:cubicBezTo>
                  <a:lnTo>
                    <a:pt x="7157" y="8488"/>
                  </a:lnTo>
                  <a:lnTo>
                    <a:pt x="6181" y="4673"/>
                  </a:ln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79;p33">
              <a:extLst>
                <a:ext uri="{FF2B5EF4-FFF2-40B4-BE49-F238E27FC236}">
                  <a16:creationId xmlns:a16="http://schemas.microsoft.com/office/drawing/2014/main" id="{1E1B177B-AA37-8A74-D5C9-78D5B68B621A}"/>
                </a:ext>
              </a:extLst>
            </p:cNvPr>
            <p:cNvSpPr/>
            <p:nvPr/>
          </p:nvSpPr>
          <p:spPr>
            <a:xfrm>
              <a:off x="6343893" y="2754216"/>
              <a:ext cx="93103" cy="91423"/>
            </a:xfrm>
            <a:custGeom>
              <a:avLst/>
              <a:gdLst/>
              <a:ahLst/>
              <a:cxnLst/>
              <a:rect l="l" t="t" r="r" b="b"/>
              <a:pathLst>
                <a:path w="6537" h="6419" extrusionOk="0">
                  <a:moveTo>
                    <a:pt x="6418" y="1"/>
                  </a:moveTo>
                  <a:cubicBezTo>
                    <a:pt x="5915" y="1"/>
                    <a:pt x="5442" y="119"/>
                    <a:pt x="4939" y="267"/>
                  </a:cubicBezTo>
                  <a:cubicBezTo>
                    <a:pt x="4437" y="504"/>
                    <a:pt x="3964" y="740"/>
                    <a:pt x="3579" y="1125"/>
                  </a:cubicBezTo>
                  <a:cubicBezTo>
                    <a:pt x="2958" y="1598"/>
                    <a:pt x="2367" y="2101"/>
                    <a:pt x="1864" y="2722"/>
                  </a:cubicBezTo>
                  <a:cubicBezTo>
                    <a:pt x="1627" y="3076"/>
                    <a:pt x="1243" y="3579"/>
                    <a:pt x="888" y="4200"/>
                  </a:cubicBezTo>
                  <a:cubicBezTo>
                    <a:pt x="504" y="4821"/>
                    <a:pt x="267" y="5561"/>
                    <a:pt x="1" y="6418"/>
                  </a:cubicBezTo>
                  <a:cubicBezTo>
                    <a:pt x="267" y="5915"/>
                    <a:pt x="504" y="5442"/>
                    <a:pt x="740" y="4940"/>
                  </a:cubicBezTo>
                  <a:cubicBezTo>
                    <a:pt x="1627" y="3224"/>
                    <a:pt x="2722" y="1746"/>
                    <a:pt x="3845" y="1006"/>
                  </a:cubicBezTo>
                  <a:cubicBezTo>
                    <a:pt x="4437" y="504"/>
                    <a:pt x="5058" y="267"/>
                    <a:pt x="5679" y="119"/>
                  </a:cubicBezTo>
                  <a:cubicBezTo>
                    <a:pt x="6181" y="1"/>
                    <a:pt x="6536" y="1"/>
                    <a:pt x="6536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80;p33">
              <a:extLst>
                <a:ext uri="{FF2B5EF4-FFF2-40B4-BE49-F238E27FC236}">
                  <a16:creationId xmlns:a16="http://schemas.microsoft.com/office/drawing/2014/main" id="{8FC4B6B6-7C8B-02AC-17DF-F5DBC4982206}"/>
                </a:ext>
              </a:extLst>
            </p:cNvPr>
            <p:cNvSpPr/>
            <p:nvPr/>
          </p:nvSpPr>
          <p:spPr>
            <a:xfrm>
              <a:off x="6486261" y="2699895"/>
              <a:ext cx="212284" cy="168489"/>
            </a:xfrm>
            <a:custGeom>
              <a:avLst/>
              <a:gdLst/>
              <a:ahLst/>
              <a:cxnLst/>
              <a:rect l="l" t="t" r="r" b="b"/>
              <a:pathLst>
                <a:path w="14905" h="11830" extrusionOk="0">
                  <a:moveTo>
                    <a:pt x="0" y="4081"/>
                  </a:moveTo>
                  <a:cubicBezTo>
                    <a:pt x="0" y="4318"/>
                    <a:pt x="119" y="4436"/>
                    <a:pt x="237" y="4554"/>
                  </a:cubicBezTo>
                  <a:lnTo>
                    <a:pt x="119" y="4318"/>
                  </a:lnTo>
                  <a:cubicBezTo>
                    <a:pt x="119" y="4318"/>
                    <a:pt x="0" y="4199"/>
                    <a:pt x="0" y="4081"/>
                  </a:cubicBezTo>
                  <a:close/>
                  <a:moveTo>
                    <a:pt x="14905" y="0"/>
                  </a:moveTo>
                  <a:cubicBezTo>
                    <a:pt x="11445" y="4081"/>
                    <a:pt x="7896" y="8014"/>
                    <a:pt x="3933" y="11592"/>
                  </a:cubicBezTo>
                  <a:cubicBezTo>
                    <a:pt x="3815" y="11326"/>
                    <a:pt x="3697" y="11090"/>
                    <a:pt x="3697" y="10735"/>
                  </a:cubicBezTo>
                  <a:cubicBezTo>
                    <a:pt x="3579" y="10587"/>
                    <a:pt x="3579" y="10469"/>
                    <a:pt x="3460" y="10350"/>
                  </a:cubicBezTo>
                  <a:cubicBezTo>
                    <a:pt x="2839" y="8872"/>
                    <a:pt x="2100" y="7393"/>
                    <a:pt x="1242" y="6033"/>
                  </a:cubicBezTo>
                  <a:lnTo>
                    <a:pt x="1242" y="5915"/>
                  </a:lnTo>
                  <a:cubicBezTo>
                    <a:pt x="976" y="5678"/>
                    <a:pt x="858" y="5412"/>
                    <a:pt x="621" y="5057"/>
                  </a:cubicBezTo>
                  <a:cubicBezTo>
                    <a:pt x="621" y="5057"/>
                    <a:pt x="503" y="4939"/>
                    <a:pt x="503" y="4820"/>
                  </a:cubicBezTo>
                  <a:lnTo>
                    <a:pt x="237" y="4554"/>
                  </a:lnTo>
                  <a:lnTo>
                    <a:pt x="237" y="4554"/>
                  </a:lnTo>
                  <a:cubicBezTo>
                    <a:pt x="503" y="4939"/>
                    <a:pt x="740" y="5412"/>
                    <a:pt x="1095" y="6033"/>
                  </a:cubicBezTo>
                  <a:cubicBezTo>
                    <a:pt x="1982" y="7511"/>
                    <a:pt x="2721" y="8872"/>
                    <a:pt x="3312" y="10350"/>
                  </a:cubicBezTo>
                  <a:cubicBezTo>
                    <a:pt x="3460" y="10853"/>
                    <a:pt x="3579" y="11208"/>
                    <a:pt x="3815" y="11711"/>
                  </a:cubicBezTo>
                  <a:lnTo>
                    <a:pt x="3815" y="11829"/>
                  </a:lnTo>
                  <a:lnTo>
                    <a:pt x="3933" y="11711"/>
                  </a:lnTo>
                  <a:cubicBezTo>
                    <a:pt x="5175" y="10469"/>
                    <a:pt x="6654" y="9108"/>
                    <a:pt x="8133" y="7630"/>
                  </a:cubicBezTo>
                  <a:cubicBezTo>
                    <a:pt x="8635" y="7038"/>
                    <a:pt x="9227" y="6417"/>
                    <a:pt x="9848" y="5796"/>
                  </a:cubicBezTo>
                  <a:cubicBezTo>
                    <a:pt x="11593" y="3933"/>
                    <a:pt x="13308" y="1981"/>
                    <a:pt x="14905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81;p33">
              <a:extLst>
                <a:ext uri="{FF2B5EF4-FFF2-40B4-BE49-F238E27FC236}">
                  <a16:creationId xmlns:a16="http://schemas.microsoft.com/office/drawing/2014/main" id="{FF5F3E5B-A56A-19D4-9B4A-E2FEEA6491AB}"/>
                </a:ext>
              </a:extLst>
            </p:cNvPr>
            <p:cNvSpPr/>
            <p:nvPr/>
          </p:nvSpPr>
          <p:spPr>
            <a:xfrm>
              <a:off x="6479097" y="2752535"/>
              <a:ext cx="1695" cy="1695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1" y="1"/>
                  </a:moveTo>
                  <a:lnTo>
                    <a:pt x="1" y="119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B285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82;p33">
              <a:extLst>
                <a:ext uri="{FF2B5EF4-FFF2-40B4-BE49-F238E27FC236}">
                  <a16:creationId xmlns:a16="http://schemas.microsoft.com/office/drawing/2014/main" id="{50EE22C7-D7D1-DA40-E551-B6874F26D596}"/>
                </a:ext>
              </a:extLst>
            </p:cNvPr>
            <p:cNvSpPr/>
            <p:nvPr/>
          </p:nvSpPr>
          <p:spPr>
            <a:xfrm>
              <a:off x="6479097" y="2752535"/>
              <a:ext cx="1695" cy="1695"/>
            </a:xfrm>
            <a:custGeom>
              <a:avLst/>
              <a:gdLst/>
              <a:ahLst/>
              <a:cxnLst/>
              <a:rect l="l" t="t" r="r" b="b"/>
              <a:pathLst>
                <a:path w="119" h="119" extrusionOk="0">
                  <a:moveTo>
                    <a:pt x="119" y="1"/>
                  </a:moveTo>
                  <a:lnTo>
                    <a:pt x="1" y="119"/>
                  </a:lnTo>
                  <a:lnTo>
                    <a:pt x="1" y="119"/>
                  </a:lnTo>
                  <a:lnTo>
                    <a:pt x="1" y="119"/>
                  </a:ln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983;p33">
              <a:extLst>
                <a:ext uri="{FF2B5EF4-FFF2-40B4-BE49-F238E27FC236}">
                  <a16:creationId xmlns:a16="http://schemas.microsoft.com/office/drawing/2014/main" id="{B61A2F27-F329-A395-F95D-6905145277A0}"/>
                </a:ext>
              </a:extLst>
            </p:cNvPr>
            <p:cNvSpPr/>
            <p:nvPr/>
          </p:nvSpPr>
          <p:spPr>
            <a:xfrm>
              <a:off x="6747811" y="1885737"/>
              <a:ext cx="82564" cy="78775"/>
            </a:xfrm>
            <a:custGeom>
              <a:avLst/>
              <a:gdLst/>
              <a:ahLst/>
              <a:cxnLst/>
              <a:rect l="l" t="t" r="r" b="b"/>
              <a:pathLst>
                <a:path w="5797" h="5531" extrusionOk="0">
                  <a:moveTo>
                    <a:pt x="1" y="1"/>
                  </a:moveTo>
                  <a:lnTo>
                    <a:pt x="119" y="4791"/>
                  </a:lnTo>
                  <a:lnTo>
                    <a:pt x="5531" y="5531"/>
                  </a:lnTo>
                  <a:lnTo>
                    <a:pt x="5797" y="3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984;p33">
              <a:extLst>
                <a:ext uri="{FF2B5EF4-FFF2-40B4-BE49-F238E27FC236}">
                  <a16:creationId xmlns:a16="http://schemas.microsoft.com/office/drawing/2014/main" id="{E9D88278-80A9-E31E-D9D5-3285C1672F11}"/>
                </a:ext>
              </a:extLst>
            </p:cNvPr>
            <p:cNvSpPr/>
            <p:nvPr/>
          </p:nvSpPr>
          <p:spPr>
            <a:xfrm>
              <a:off x="6802146" y="1548788"/>
              <a:ext cx="3390" cy="414044"/>
            </a:xfrm>
            <a:custGeom>
              <a:avLst/>
              <a:gdLst/>
              <a:ahLst/>
              <a:cxnLst/>
              <a:rect l="l" t="t" r="r" b="b"/>
              <a:pathLst>
                <a:path w="238" h="29071" extrusionOk="0">
                  <a:moveTo>
                    <a:pt x="119" y="1"/>
                  </a:moveTo>
                  <a:cubicBezTo>
                    <a:pt x="1" y="1"/>
                    <a:pt x="1" y="6536"/>
                    <a:pt x="1" y="14521"/>
                  </a:cubicBezTo>
                  <a:cubicBezTo>
                    <a:pt x="1" y="22535"/>
                    <a:pt x="1" y="29070"/>
                    <a:pt x="119" y="29070"/>
                  </a:cubicBezTo>
                  <a:cubicBezTo>
                    <a:pt x="119" y="29070"/>
                    <a:pt x="237" y="22535"/>
                    <a:pt x="237" y="14521"/>
                  </a:cubicBezTo>
                  <a:cubicBezTo>
                    <a:pt x="237" y="6536"/>
                    <a:pt x="119" y="1"/>
                    <a:pt x="1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985;p33">
              <a:extLst>
                <a:ext uri="{FF2B5EF4-FFF2-40B4-BE49-F238E27FC236}">
                  <a16:creationId xmlns:a16="http://schemas.microsoft.com/office/drawing/2014/main" id="{758660B7-08F4-EFE1-1EC3-AB3F2FBA653B}"/>
                </a:ext>
              </a:extLst>
            </p:cNvPr>
            <p:cNvSpPr/>
            <p:nvPr/>
          </p:nvSpPr>
          <p:spPr>
            <a:xfrm>
              <a:off x="6719596" y="2212161"/>
              <a:ext cx="68663" cy="945987"/>
            </a:xfrm>
            <a:custGeom>
              <a:avLst/>
              <a:gdLst/>
              <a:ahLst/>
              <a:cxnLst/>
              <a:rect l="l" t="t" r="r" b="b"/>
              <a:pathLst>
                <a:path w="4821" h="66420" extrusionOk="0">
                  <a:moveTo>
                    <a:pt x="2047" y="14116"/>
                  </a:moveTo>
                  <a:cubicBezTo>
                    <a:pt x="2310" y="14116"/>
                    <a:pt x="2568" y="14200"/>
                    <a:pt x="2839" y="14284"/>
                  </a:cubicBezTo>
                  <a:cubicBezTo>
                    <a:pt x="3338" y="14543"/>
                    <a:pt x="3608" y="15017"/>
                    <a:pt x="3767" y="15525"/>
                  </a:cubicBezTo>
                  <a:lnTo>
                    <a:pt x="3767" y="15525"/>
                  </a:lnTo>
                  <a:cubicBezTo>
                    <a:pt x="3745" y="15565"/>
                    <a:pt x="3721" y="15605"/>
                    <a:pt x="3697" y="15644"/>
                  </a:cubicBezTo>
                  <a:cubicBezTo>
                    <a:pt x="3579" y="15881"/>
                    <a:pt x="3342" y="16147"/>
                    <a:pt x="3076" y="16383"/>
                  </a:cubicBezTo>
                  <a:cubicBezTo>
                    <a:pt x="2721" y="16502"/>
                    <a:pt x="2337" y="16502"/>
                    <a:pt x="2100" y="16502"/>
                  </a:cubicBezTo>
                  <a:cubicBezTo>
                    <a:pt x="1716" y="16383"/>
                    <a:pt x="1361" y="16147"/>
                    <a:pt x="1242" y="15762"/>
                  </a:cubicBezTo>
                  <a:cubicBezTo>
                    <a:pt x="976" y="15526"/>
                    <a:pt x="858" y="15141"/>
                    <a:pt x="976" y="14786"/>
                  </a:cubicBezTo>
                  <a:cubicBezTo>
                    <a:pt x="1124" y="14402"/>
                    <a:pt x="1361" y="14165"/>
                    <a:pt x="1716" y="14165"/>
                  </a:cubicBezTo>
                  <a:cubicBezTo>
                    <a:pt x="1828" y="14131"/>
                    <a:pt x="1938" y="14116"/>
                    <a:pt x="2047" y="14116"/>
                  </a:cubicBezTo>
                  <a:close/>
                  <a:moveTo>
                    <a:pt x="1715" y="18642"/>
                  </a:moveTo>
                  <a:cubicBezTo>
                    <a:pt x="1988" y="18642"/>
                    <a:pt x="2247" y="18699"/>
                    <a:pt x="2455" y="18838"/>
                  </a:cubicBezTo>
                  <a:cubicBezTo>
                    <a:pt x="2839" y="18956"/>
                    <a:pt x="3194" y="19341"/>
                    <a:pt x="3342" y="19843"/>
                  </a:cubicBezTo>
                  <a:cubicBezTo>
                    <a:pt x="3389" y="19913"/>
                    <a:pt x="3430" y="19988"/>
                    <a:pt x="3468" y="20068"/>
                  </a:cubicBezTo>
                  <a:lnTo>
                    <a:pt x="3468" y="20068"/>
                  </a:lnTo>
                  <a:cubicBezTo>
                    <a:pt x="3465" y="20072"/>
                    <a:pt x="3463" y="20076"/>
                    <a:pt x="3460" y="20080"/>
                  </a:cubicBezTo>
                  <a:cubicBezTo>
                    <a:pt x="3194" y="20435"/>
                    <a:pt x="2958" y="20701"/>
                    <a:pt x="2455" y="20819"/>
                  </a:cubicBezTo>
                  <a:cubicBezTo>
                    <a:pt x="2317" y="20847"/>
                    <a:pt x="2178" y="20861"/>
                    <a:pt x="2039" y="20861"/>
                  </a:cubicBezTo>
                  <a:cubicBezTo>
                    <a:pt x="1580" y="20861"/>
                    <a:pt x="1125" y="20702"/>
                    <a:pt x="740" y="20316"/>
                  </a:cubicBezTo>
                  <a:cubicBezTo>
                    <a:pt x="621" y="20198"/>
                    <a:pt x="503" y="19962"/>
                    <a:pt x="503" y="19695"/>
                  </a:cubicBezTo>
                  <a:cubicBezTo>
                    <a:pt x="503" y="19341"/>
                    <a:pt x="740" y="18956"/>
                    <a:pt x="1124" y="18720"/>
                  </a:cubicBezTo>
                  <a:cubicBezTo>
                    <a:pt x="1320" y="18671"/>
                    <a:pt x="1521" y="18642"/>
                    <a:pt x="1715" y="18642"/>
                  </a:cubicBezTo>
                  <a:close/>
                  <a:moveTo>
                    <a:pt x="1889" y="22374"/>
                  </a:moveTo>
                  <a:cubicBezTo>
                    <a:pt x="1992" y="22374"/>
                    <a:pt x="2101" y="22389"/>
                    <a:pt x="2218" y="22416"/>
                  </a:cubicBezTo>
                  <a:cubicBezTo>
                    <a:pt x="2707" y="22416"/>
                    <a:pt x="3167" y="22639"/>
                    <a:pt x="3545" y="23004"/>
                  </a:cubicBezTo>
                  <a:lnTo>
                    <a:pt x="3545" y="23004"/>
                  </a:lnTo>
                  <a:cubicBezTo>
                    <a:pt x="3454" y="23354"/>
                    <a:pt x="3309" y="23692"/>
                    <a:pt x="3076" y="24013"/>
                  </a:cubicBezTo>
                  <a:cubicBezTo>
                    <a:pt x="2839" y="24397"/>
                    <a:pt x="2455" y="24634"/>
                    <a:pt x="1982" y="24752"/>
                  </a:cubicBezTo>
                  <a:cubicBezTo>
                    <a:pt x="1479" y="24752"/>
                    <a:pt x="976" y="24634"/>
                    <a:pt x="740" y="24131"/>
                  </a:cubicBezTo>
                  <a:cubicBezTo>
                    <a:pt x="621" y="23776"/>
                    <a:pt x="740" y="23274"/>
                    <a:pt x="976" y="22919"/>
                  </a:cubicBezTo>
                  <a:cubicBezTo>
                    <a:pt x="1271" y="22533"/>
                    <a:pt x="1549" y="22374"/>
                    <a:pt x="1889" y="22374"/>
                  </a:cubicBezTo>
                  <a:close/>
                  <a:moveTo>
                    <a:pt x="1479" y="27355"/>
                  </a:moveTo>
                  <a:cubicBezTo>
                    <a:pt x="1863" y="27355"/>
                    <a:pt x="2218" y="27473"/>
                    <a:pt x="2455" y="27710"/>
                  </a:cubicBezTo>
                  <a:cubicBezTo>
                    <a:pt x="2976" y="28131"/>
                    <a:pt x="3330" y="28802"/>
                    <a:pt x="3431" y="29444"/>
                  </a:cubicBezTo>
                  <a:lnTo>
                    <a:pt x="3431" y="29444"/>
                  </a:lnTo>
                  <a:cubicBezTo>
                    <a:pt x="2997" y="29818"/>
                    <a:pt x="2467" y="30030"/>
                    <a:pt x="1911" y="30030"/>
                  </a:cubicBezTo>
                  <a:cubicBezTo>
                    <a:pt x="1691" y="30030"/>
                    <a:pt x="1467" y="29997"/>
                    <a:pt x="1242" y="29928"/>
                  </a:cubicBezTo>
                  <a:cubicBezTo>
                    <a:pt x="503" y="29573"/>
                    <a:pt x="237" y="28715"/>
                    <a:pt x="503" y="27976"/>
                  </a:cubicBezTo>
                  <a:cubicBezTo>
                    <a:pt x="740" y="27591"/>
                    <a:pt x="976" y="27355"/>
                    <a:pt x="1479" y="27355"/>
                  </a:cubicBezTo>
                  <a:close/>
                  <a:moveTo>
                    <a:pt x="2455" y="0"/>
                  </a:moveTo>
                  <a:cubicBezTo>
                    <a:pt x="2337" y="119"/>
                    <a:pt x="2337" y="355"/>
                    <a:pt x="2337" y="621"/>
                  </a:cubicBezTo>
                  <a:cubicBezTo>
                    <a:pt x="2337" y="1094"/>
                    <a:pt x="2337" y="1715"/>
                    <a:pt x="2218" y="2691"/>
                  </a:cubicBezTo>
                  <a:cubicBezTo>
                    <a:pt x="2100" y="4554"/>
                    <a:pt x="1982" y="7275"/>
                    <a:pt x="1716" y="10705"/>
                  </a:cubicBezTo>
                  <a:cubicBezTo>
                    <a:pt x="2218" y="11208"/>
                    <a:pt x="2721" y="11563"/>
                    <a:pt x="3076" y="12066"/>
                  </a:cubicBezTo>
                  <a:cubicBezTo>
                    <a:pt x="3460" y="12450"/>
                    <a:pt x="3815" y="13042"/>
                    <a:pt x="3934" y="13663"/>
                  </a:cubicBezTo>
                  <a:cubicBezTo>
                    <a:pt x="4148" y="14162"/>
                    <a:pt x="4113" y="14739"/>
                    <a:pt x="3891" y="15268"/>
                  </a:cubicBezTo>
                  <a:lnTo>
                    <a:pt x="3891" y="15268"/>
                  </a:lnTo>
                  <a:cubicBezTo>
                    <a:pt x="3865" y="15184"/>
                    <a:pt x="3839" y="15102"/>
                    <a:pt x="3815" y="15023"/>
                  </a:cubicBezTo>
                  <a:cubicBezTo>
                    <a:pt x="3579" y="14668"/>
                    <a:pt x="3342" y="14284"/>
                    <a:pt x="2958" y="14165"/>
                  </a:cubicBezTo>
                  <a:cubicBezTo>
                    <a:pt x="2594" y="13994"/>
                    <a:pt x="2308" y="13870"/>
                    <a:pt x="1987" y="13870"/>
                  </a:cubicBezTo>
                  <a:cubicBezTo>
                    <a:pt x="1864" y="13870"/>
                    <a:pt x="1736" y="13888"/>
                    <a:pt x="1597" y="13929"/>
                  </a:cubicBezTo>
                  <a:cubicBezTo>
                    <a:pt x="1242" y="14047"/>
                    <a:pt x="858" y="14284"/>
                    <a:pt x="740" y="14786"/>
                  </a:cubicBezTo>
                  <a:cubicBezTo>
                    <a:pt x="621" y="15141"/>
                    <a:pt x="740" y="15644"/>
                    <a:pt x="976" y="15881"/>
                  </a:cubicBezTo>
                  <a:cubicBezTo>
                    <a:pt x="1242" y="16265"/>
                    <a:pt x="1597" y="16502"/>
                    <a:pt x="1982" y="16620"/>
                  </a:cubicBezTo>
                  <a:cubicBezTo>
                    <a:pt x="2129" y="16669"/>
                    <a:pt x="2281" y="16698"/>
                    <a:pt x="2434" y="16698"/>
                  </a:cubicBezTo>
                  <a:cubicBezTo>
                    <a:pt x="2650" y="16698"/>
                    <a:pt x="2868" y="16640"/>
                    <a:pt x="3076" y="16502"/>
                  </a:cubicBezTo>
                  <a:cubicBezTo>
                    <a:pt x="3409" y="16297"/>
                    <a:pt x="3631" y="16070"/>
                    <a:pt x="3838" y="15782"/>
                  </a:cubicBezTo>
                  <a:lnTo>
                    <a:pt x="3838" y="15782"/>
                  </a:lnTo>
                  <a:cubicBezTo>
                    <a:pt x="3878" y="15945"/>
                    <a:pt x="3908" y="16108"/>
                    <a:pt x="3934" y="16265"/>
                  </a:cubicBezTo>
                  <a:cubicBezTo>
                    <a:pt x="4081" y="17123"/>
                    <a:pt x="4081" y="17980"/>
                    <a:pt x="3934" y="18838"/>
                  </a:cubicBezTo>
                  <a:cubicBezTo>
                    <a:pt x="3843" y="19224"/>
                    <a:pt x="3752" y="19524"/>
                    <a:pt x="3607" y="19816"/>
                  </a:cubicBezTo>
                  <a:lnTo>
                    <a:pt x="3607" y="19816"/>
                  </a:lnTo>
                  <a:cubicBezTo>
                    <a:pt x="3598" y="19776"/>
                    <a:pt x="3588" y="19736"/>
                    <a:pt x="3579" y="19695"/>
                  </a:cubicBezTo>
                  <a:cubicBezTo>
                    <a:pt x="3342" y="19222"/>
                    <a:pt x="2958" y="18838"/>
                    <a:pt x="2455" y="18601"/>
                  </a:cubicBezTo>
                  <a:cubicBezTo>
                    <a:pt x="2250" y="18533"/>
                    <a:pt x="1956" y="18465"/>
                    <a:pt x="1648" y="18465"/>
                  </a:cubicBezTo>
                  <a:cubicBezTo>
                    <a:pt x="1422" y="18465"/>
                    <a:pt x="1189" y="18501"/>
                    <a:pt x="976" y="18601"/>
                  </a:cubicBezTo>
                  <a:cubicBezTo>
                    <a:pt x="503" y="18720"/>
                    <a:pt x="237" y="19222"/>
                    <a:pt x="237" y="19843"/>
                  </a:cubicBezTo>
                  <a:cubicBezTo>
                    <a:pt x="237" y="20080"/>
                    <a:pt x="385" y="20316"/>
                    <a:pt x="503" y="20435"/>
                  </a:cubicBezTo>
                  <a:cubicBezTo>
                    <a:pt x="853" y="20893"/>
                    <a:pt x="1428" y="21159"/>
                    <a:pt x="2003" y="21159"/>
                  </a:cubicBezTo>
                  <a:cubicBezTo>
                    <a:pt x="2206" y="21159"/>
                    <a:pt x="2410" y="21125"/>
                    <a:pt x="2603" y="21056"/>
                  </a:cubicBezTo>
                  <a:cubicBezTo>
                    <a:pt x="2839" y="20938"/>
                    <a:pt x="2958" y="20819"/>
                    <a:pt x="3194" y="20701"/>
                  </a:cubicBezTo>
                  <a:cubicBezTo>
                    <a:pt x="3326" y="20596"/>
                    <a:pt x="3434" y="20373"/>
                    <a:pt x="3540" y="20242"/>
                  </a:cubicBezTo>
                  <a:lnTo>
                    <a:pt x="3540" y="20242"/>
                  </a:lnTo>
                  <a:cubicBezTo>
                    <a:pt x="3645" y="20531"/>
                    <a:pt x="3697" y="20859"/>
                    <a:pt x="3697" y="21174"/>
                  </a:cubicBezTo>
                  <a:cubicBezTo>
                    <a:pt x="3697" y="21725"/>
                    <a:pt x="3697" y="22267"/>
                    <a:pt x="3595" y="22786"/>
                  </a:cubicBezTo>
                  <a:lnTo>
                    <a:pt x="3595" y="22786"/>
                  </a:lnTo>
                  <a:cubicBezTo>
                    <a:pt x="3249" y="22374"/>
                    <a:pt x="2793" y="22180"/>
                    <a:pt x="2337" y="22180"/>
                  </a:cubicBezTo>
                  <a:cubicBezTo>
                    <a:pt x="2218" y="22140"/>
                    <a:pt x="2110" y="22127"/>
                    <a:pt x="2009" y="22127"/>
                  </a:cubicBezTo>
                  <a:cubicBezTo>
                    <a:pt x="1808" y="22127"/>
                    <a:pt x="1637" y="22180"/>
                    <a:pt x="1479" y="22180"/>
                  </a:cubicBezTo>
                  <a:cubicBezTo>
                    <a:pt x="621" y="22534"/>
                    <a:pt x="237" y="23540"/>
                    <a:pt x="503" y="24279"/>
                  </a:cubicBezTo>
                  <a:cubicBezTo>
                    <a:pt x="703" y="24779"/>
                    <a:pt x="1177" y="25046"/>
                    <a:pt x="1693" y="25046"/>
                  </a:cubicBezTo>
                  <a:cubicBezTo>
                    <a:pt x="1788" y="25046"/>
                    <a:pt x="1885" y="25037"/>
                    <a:pt x="1982" y="25018"/>
                  </a:cubicBezTo>
                  <a:cubicBezTo>
                    <a:pt x="2455" y="24871"/>
                    <a:pt x="2958" y="24634"/>
                    <a:pt x="3342" y="24131"/>
                  </a:cubicBezTo>
                  <a:cubicBezTo>
                    <a:pt x="3508" y="23882"/>
                    <a:pt x="3616" y="23560"/>
                    <a:pt x="3706" y="23176"/>
                  </a:cubicBezTo>
                  <a:lnTo>
                    <a:pt x="3706" y="23176"/>
                  </a:lnTo>
                  <a:cubicBezTo>
                    <a:pt x="3997" y="23517"/>
                    <a:pt x="4214" y="23957"/>
                    <a:pt x="4318" y="24397"/>
                  </a:cubicBezTo>
                  <a:cubicBezTo>
                    <a:pt x="4436" y="25255"/>
                    <a:pt x="4555" y="26113"/>
                    <a:pt x="4436" y="26970"/>
                  </a:cubicBezTo>
                  <a:cubicBezTo>
                    <a:pt x="4436" y="27792"/>
                    <a:pt x="4111" y="28641"/>
                    <a:pt x="3641" y="29231"/>
                  </a:cubicBezTo>
                  <a:lnTo>
                    <a:pt x="3641" y="29231"/>
                  </a:lnTo>
                  <a:cubicBezTo>
                    <a:pt x="3596" y="28997"/>
                    <a:pt x="3528" y="28787"/>
                    <a:pt x="3460" y="28567"/>
                  </a:cubicBezTo>
                  <a:cubicBezTo>
                    <a:pt x="3342" y="28094"/>
                    <a:pt x="3076" y="27710"/>
                    <a:pt x="2721" y="27473"/>
                  </a:cubicBezTo>
                  <a:cubicBezTo>
                    <a:pt x="2337" y="27236"/>
                    <a:pt x="1863" y="27089"/>
                    <a:pt x="1479" y="27089"/>
                  </a:cubicBezTo>
                  <a:cubicBezTo>
                    <a:pt x="976" y="27089"/>
                    <a:pt x="503" y="27355"/>
                    <a:pt x="385" y="27828"/>
                  </a:cubicBezTo>
                  <a:cubicBezTo>
                    <a:pt x="0" y="28715"/>
                    <a:pt x="385" y="29691"/>
                    <a:pt x="1242" y="30194"/>
                  </a:cubicBezTo>
                  <a:cubicBezTo>
                    <a:pt x="1455" y="30252"/>
                    <a:pt x="1675" y="30282"/>
                    <a:pt x="1895" y="30282"/>
                  </a:cubicBezTo>
                  <a:cubicBezTo>
                    <a:pt x="2455" y="30282"/>
                    <a:pt x="3016" y="30090"/>
                    <a:pt x="3458" y="29700"/>
                  </a:cubicBezTo>
                  <a:lnTo>
                    <a:pt x="3458" y="29700"/>
                  </a:lnTo>
                  <a:cubicBezTo>
                    <a:pt x="3459" y="29737"/>
                    <a:pt x="3460" y="29773"/>
                    <a:pt x="3460" y="29809"/>
                  </a:cubicBezTo>
                  <a:cubicBezTo>
                    <a:pt x="3579" y="31406"/>
                    <a:pt x="3579" y="33003"/>
                    <a:pt x="3579" y="34630"/>
                  </a:cubicBezTo>
                  <a:cubicBezTo>
                    <a:pt x="3815" y="40781"/>
                    <a:pt x="3934" y="46458"/>
                    <a:pt x="4081" y="51131"/>
                  </a:cubicBezTo>
                  <a:cubicBezTo>
                    <a:pt x="4318" y="55922"/>
                    <a:pt x="4436" y="59766"/>
                    <a:pt x="4436" y="62339"/>
                  </a:cubicBezTo>
                  <a:cubicBezTo>
                    <a:pt x="4555" y="63699"/>
                    <a:pt x="4555" y="64675"/>
                    <a:pt x="4555" y="65414"/>
                  </a:cubicBezTo>
                  <a:lnTo>
                    <a:pt x="4555" y="66154"/>
                  </a:lnTo>
                  <a:lnTo>
                    <a:pt x="4555" y="66420"/>
                  </a:lnTo>
                  <a:cubicBezTo>
                    <a:pt x="4555" y="66420"/>
                    <a:pt x="4673" y="66420"/>
                    <a:pt x="4673" y="66154"/>
                  </a:cubicBezTo>
                  <a:lnTo>
                    <a:pt x="4673" y="65414"/>
                  </a:lnTo>
                  <a:cubicBezTo>
                    <a:pt x="4673" y="64675"/>
                    <a:pt x="4673" y="63699"/>
                    <a:pt x="4555" y="62339"/>
                  </a:cubicBezTo>
                  <a:cubicBezTo>
                    <a:pt x="4555" y="59766"/>
                    <a:pt x="4436" y="55922"/>
                    <a:pt x="4318" y="51131"/>
                  </a:cubicBezTo>
                  <a:cubicBezTo>
                    <a:pt x="4200" y="46458"/>
                    <a:pt x="4081" y="40781"/>
                    <a:pt x="3934" y="34630"/>
                  </a:cubicBezTo>
                  <a:cubicBezTo>
                    <a:pt x="3815" y="33003"/>
                    <a:pt x="3815" y="31406"/>
                    <a:pt x="3697" y="29809"/>
                  </a:cubicBezTo>
                  <a:cubicBezTo>
                    <a:pt x="3697" y="29691"/>
                    <a:pt x="3690" y="29580"/>
                    <a:pt x="3679" y="29476"/>
                  </a:cubicBezTo>
                  <a:lnTo>
                    <a:pt x="3679" y="29476"/>
                  </a:lnTo>
                  <a:cubicBezTo>
                    <a:pt x="3685" y="29469"/>
                    <a:pt x="3691" y="29462"/>
                    <a:pt x="3697" y="29454"/>
                  </a:cubicBezTo>
                  <a:cubicBezTo>
                    <a:pt x="4318" y="28833"/>
                    <a:pt x="4673" y="27976"/>
                    <a:pt x="4673" y="26970"/>
                  </a:cubicBezTo>
                  <a:cubicBezTo>
                    <a:pt x="4821" y="26113"/>
                    <a:pt x="4821" y="25137"/>
                    <a:pt x="4555" y="24279"/>
                  </a:cubicBezTo>
                  <a:cubicBezTo>
                    <a:pt x="4442" y="23800"/>
                    <a:pt x="4115" y="23322"/>
                    <a:pt x="3752" y="22971"/>
                  </a:cubicBezTo>
                  <a:lnTo>
                    <a:pt x="3752" y="22971"/>
                  </a:lnTo>
                  <a:cubicBezTo>
                    <a:pt x="3773" y="22869"/>
                    <a:pt x="3794" y="22762"/>
                    <a:pt x="3815" y="22653"/>
                  </a:cubicBezTo>
                  <a:cubicBezTo>
                    <a:pt x="3815" y="22180"/>
                    <a:pt x="3934" y="21677"/>
                    <a:pt x="3815" y="21174"/>
                  </a:cubicBezTo>
                  <a:cubicBezTo>
                    <a:pt x="3815" y="20817"/>
                    <a:pt x="3748" y="20443"/>
                    <a:pt x="3664" y="20065"/>
                  </a:cubicBezTo>
                  <a:lnTo>
                    <a:pt x="3664" y="20065"/>
                  </a:lnTo>
                  <a:cubicBezTo>
                    <a:pt x="3875" y="19723"/>
                    <a:pt x="4081" y="19281"/>
                    <a:pt x="4081" y="18838"/>
                  </a:cubicBezTo>
                  <a:cubicBezTo>
                    <a:pt x="4318" y="17980"/>
                    <a:pt x="4318" y="17123"/>
                    <a:pt x="4200" y="16265"/>
                  </a:cubicBezTo>
                  <a:cubicBezTo>
                    <a:pt x="4131" y="16042"/>
                    <a:pt x="4053" y="15790"/>
                    <a:pt x="3976" y="15542"/>
                  </a:cubicBezTo>
                  <a:lnTo>
                    <a:pt x="3976" y="15542"/>
                  </a:lnTo>
                  <a:cubicBezTo>
                    <a:pt x="4212" y="14943"/>
                    <a:pt x="4312" y="14250"/>
                    <a:pt x="4200" y="13663"/>
                  </a:cubicBezTo>
                  <a:cubicBezTo>
                    <a:pt x="3934" y="12923"/>
                    <a:pt x="3697" y="12450"/>
                    <a:pt x="3194" y="11947"/>
                  </a:cubicBezTo>
                  <a:lnTo>
                    <a:pt x="1871" y="10595"/>
                  </a:lnTo>
                  <a:lnTo>
                    <a:pt x="1871" y="10595"/>
                  </a:lnTo>
                  <a:cubicBezTo>
                    <a:pt x="2103" y="7217"/>
                    <a:pt x="2220" y="4534"/>
                    <a:pt x="2337" y="2691"/>
                  </a:cubicBezTo>
                  <a:cubicBezTo>
                    <a:pt x="2337" y="1834"/>
                    <a:pt x="2455" y="1094"/>
                    <a:pt x="2455" y="621"/>
                  </a:cubicBezTo>
                  <a:lnTo>
                    <a:pt x="245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986;p33">
              <a:extLst>
                <a:ext uri="{FF2B5EF4-FFF2-40B4-BE49-F238E27FC236}">
                  <a16:creationId xmlns:a16="http://schemas.microsoft.com/office/drawing/2014/main" id="{FFE9B07C-9E18-AF00-10D3-22B334BAB28C}"/>
                </a:ext>
              </a:extLst>
            </p:cNvPr>
            <p:cNvSpPr/>
            <p:nvPr/>
          </p:nvSpPr>
          <p:spPr>
            <a:xfrm>
              <a:off x="6744022" y="2204997"/>
              <a:ext cx="23187" cy="40449"/>
            </a:xfrm>
            <a:custGeom>
              <a:avLst/>
              <a:gdLst/>
              <a:ahLst/>
              <a:cxnLst/>
              <a:rect l="l" t="t" r="r" b="b"/>
              <a:pathLst>
                <a:path w="1628" h="2840" extrusionOk="0">
                  <a:moveTo>
                    <a:pt x="1" y="1"/>
                  </a:moveTo>
                  <a:lnTo>
                    <a:pt x="1" y="2839"/>
                  </a:lnTo>
                  <a:lnTo>
                    <a:pt x="1479" y="2839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987;p33">
              <a:extLst>
                <a:ext uri="{FF2B5EF4-FFF2-40B4-BE49-F238E27FC236}">
                  <a16:creationId xmlns:a16="http://schemas.microsoft.com/office/drawing/2014/main" id="{062CBA28-34BA-5689-C410-F0BAA63DA085}"/>
                </a:ext>
              </a:extLst>
            </p:cNvPr>
            <p:cNvSpPr/>
            <p:nvPr/>
          </p:nvSpPr>
          <p:spPr>
            <a:xfrm>
              <a:off x="5603454" y="2068112"/>
              <a:ext cx="128054" cy="98145"/>
            </a:xfrm>
            <a:custGeom>
              <a:avLst/>
              <a:gdLst/>
              <a:ahLst/>
              <a:cxnLst/>
              <a:rect l="l" t="t" r="r" b="b"/>
              <a:pathLst>
                <a:path w="8991" h="6891" extrusionOk="0">
                  <a:moveTo>
                    <a:pt x="4200" y="0"/>
                  </a:moveTo>
                  <a:cubicBezTo>
                    <a:pt x="3461" y="0"/>
                    <a:pt x="2721" y="119"/>
                    <a:pt x="1982" y="237"/>
                  </a:cubicBezTo>
                  <a:cubicBezTo>
                    <a:pt x="1361" y="385"/>
                    <a:pt x="858" y="503"/>
                    <a:pt x="503" y="622"/>
                  </a:cubicBezTo>
                  <a:cubicBezTo>
                    <a:pt x="385" y="622"/>
                    <a:pt x="119" y="740"/>
                    <a:pt x="1" y="740"/>
                  </a:cubicBezTo>
                  <a:cubicBezTo>
                    <a:pt x="1" y="762"/>
                    <a:pt x="26" y="771"/>
                    <a:pt x="74" y="771"/>
                  </a:cubicBezTo>
                  <a:cubicBezTo>
                    <a:pt x="289" y="771"/>
                    <a:pt x="968" y="578"/>
                    <a:pt x="1982" y="385"/>
                  </a:cubicBezTo>
                  <a:cubicBezTo>
                    <a:pt x="2721" y="237"/>
                    <a:pt x="3461" y="237"/>
                    <a:pt x="4200" y="237"/>
                  </a:cubicBezTo>
                  <a:cubicBezTo>
                    <a:pt x="5058" y="237"/>
                    <a:pt x="5915" y="503"/>
                    <a:pt x="6654" y="976"/>
                  </a:cubicBezTo>
                  <a:cubicBezTo>
                    <a:pt x="7394" y="1361"/>
                    <a:pt x="8015" y="1982"/>
                    <a:pt x="8370" y="2839"/>
                  </a:cubicBezTo>
                  <a:cubicBezTo>
                    <a:pt x="8636" y="3460"/>
                    <a:pt x="8754" y="4200"/>
                    <a:pt x="8872" y="4939"/>
                  </a:cubicBezTo>
                  <a:lnTo>
                    <a:pt x="8872" y="6891"/>
                  </a:lnTo>
                  <a:cubicBezTo>
                    <a:pt x="8872" y="6773"/>
                    <a:pt x="8991" y="6536"/>
                    <a:pt x="8991" y="6418"/>
                  </a:cubicBezTo>
                  <a:lnTo>
                    <a:pt x="8991" y="4939"/>
                  </a:lnTo>
                  <a:cubicBezTo>
                    <a:pt x="8991" y="4200"/>
                    <a:pt x="8872" y="3460"/>
                    <a:pt x="8636" y="2721"/>
                  </a:cubicBezTo>
                  <a:cubicBezTo>
                    <a:pt x="8251" y="1864"/>
                    <a:pt x="7630" y="1124"/>
                    <a:pt x="6773" y="740"/>
                  </a:cubicBezTo>
                  <a:cubicBezTo>
                    <a:pt x="5915" y="237"/>
                    <a:pt x="5058" y="0"/>
                    <a:pt x="4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988;p33">
              <a:extLst>
                <a:ext uri="{FF2B5EF4-FFF2-40B4-BE49-F238E27FC236}">
                  <a16:creationId xmlns:a16="http://schemas.microsoft.com/office/drawing/2014/main" id="{5D06CE5C-9A3C-7A02-2ADC-2802E862A451}"/>
                </a:ext>
              </a:extLst>
            </p:cNvPr>
            <p:cNvSpPr/>
            <p:nvPr/>
          </p:nvSpPr>
          <p:spPr>
            <a:xfrm>
              <a:off x="5415610" y="2329661"/>
              <a:ext cx="703807" cy="454478"/>
            </a:xfrm>
            <a:custGeom>
              <a:avLst/>
              <a:gdLst/>
              <a:ahLst/>
              <a:cxnLst/>
              <a:rect l="l" t="t" r="r" b="b"/>
              <a:pathLst>
                <a:path w="49416" h="31910" extrusionOk="0">
                  <a:moveTo>
                    <a:pt x="41047" y="1"/>
                  </a:moveTo>
                  <a:lnTo>
                    <a:pt x="30696" y="356"/>
                  </a:lnTo>
                  <a:lnTo>
                    <a:pt x="0" y="9612"/>
                  </a:lnTo>
                  <a:lnTo>
                    <a:pt x="22564" y="19844"/>
                  </a:lnTo>
                  <a:lnTo>
                    <a:pt x="26379" y="31910"/>
                  </a:lnTo>
                  <a:lnTo>
                    <a:pt x="38326" y="27237"/>
                  </a:lnTo>
                  <a:lnTo>
                    <a:pt x="49179" y="22299"/>
                  </a:lnTo>
                  <a:lnTo>
                    <a:pt x="49416" y="10470"/>
                  </a:lnTo>
                  <a:cubicBezTo>
                    <a:pt x="49179" y="7276"/>
                    <a:pt x="47582" y="4437"/>
                    <a:pt x="45098" y="2722"/>
                  </a:cubicBezTo>
                  <a:lnTo>
                    <a:pt x="4104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989;p33">
              <a:extLst>
                <a:ext uri="{FF2B5EF4-FFF2-40B4-BE49-F238E27FC236}">
                  <a16:creationId xmlns:a16="http://schemas.microsoft.com/office/drawing/2014/main" id="{3BB6487B-EFD0-6B05-63A7-57C234060612}"/>
                </a:ext>
              </a:extLst>
            </p:cNvPr>
            <p:cNvSpPr/>
            <p:nvPr/>
          </p:nvSpPr>
          <p:spPr>
            <a:xfrm>
              <a:off x="5563020" y="2064480"/>
              <a:ext cx="54349" cy="33555"/>
            </a:xfrm>
            <a:custGeom>
              <a:avLst/>
              <a:gdLst/>
              <a:ahLst/>
              <a:cxnLst/>
              <a:rect l="l" t="t" r="r" b="b"/>
              <a:pathLst>
                <a:path w="3816" h="2356" extrusionOk="0">
                  <a:moveTo>
                    <a:pt x="2792" y="1"/>
                  </a:moveTo>
                  <a:cubicBezTo>
                    <a:pt x="2731" y="1"/>
                    <a:pt x="2668" y="7"/>
                    <a:pt x="2603" y="19"/>
                  </a:cubicBezTo>
                  <a:lnTo>
                    <a:pt x="1" y="255"/>
                  </a:lnTo>
                  <a:lnTo>
                    <a:pt x="503" y="2355"/>
                  </a:lnTo>
                  <a:lnTo>
                    <a:pt x="2840" y="2119"/>
                  </a:lnTo>
                  <a:cubicBezTo>
                    <a:pt x="3342" y="2119"/>
                    <a:pt x="3816" y="1616"/>
                    <a:pt x="3816" y="995"/>
                  </a:cubicBezTo>
                  <a:cubicBezTo>
                    <a:pt x="3710" y="438"/>
                    <a:pt x="3319" y="1"/>
                    <a:pt x="279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990;p33">
              <a:extLst>
                <a:ext uri="{FF2B5EF4-FFF2-40B4-BE49-F238E27FC236}">
                  <a16:creationId xmlns:a16="http://schemas.microsoft.com/office/drawing/2014/main" id="{3EAA3CD2-1AB2-A853-C4E0-25B694B18160}"/>
                </a:ext>
              </a:extLst>
            </p:cNvPr>
            <p:cNvSpPr/>
            <p:nvPr/>
          </p:nvSpPr>
          <p:spPr>
            <a:xfrm>
              <a:off x="5290931" y="2134653"/>
              <a:ext cx="124693" cy="75827"/>
            </a:xfrm>
            <a:custGeom>
              <a:avLst/>
              <a:gdLst/>
              <a:ahLst/>
              <a:cxnLst/>
              <a:rect l="l" t="t" r="r" b="b"/>
              <a:pathLst>
                <a:path w="8755" h="5324" extrusionOk="0">
                  <a:moveTo>
                    <a:pt x="3579" y="1"/>
                  </a:moveTo>
                  <a:lnTo>
                    <a:pt x="66" y="262"/>
                  </a:lnTo>
                  <a:lnTo>
                    <a:pt x="66" y="262"/>
                  </a:lnTo>
                  <a:cubicBezTo>
                    <a:pt x="64" y="156"/>
                    <a:pt x="58" y="94"/>
                    <a:pt x="47" y="94"/>
                  </a:cubicBezTo>
                  <a:cubicBezTo>
                    <a:pt x="37" y="94"/>
                    <a:pt x="22" y="147"/>
                    <a:pt x="1" y="267"/>
                  </a:cubicBezTo>
                  <a:lnTo>
                    <a:pt x="66" y="262"/>
                  </a:lnTo>
                  <a:lnTo>
                    <a:pt x="66" y="262"/>
                  </a:lnTo>
                  <a:cubicBezTo>
                    <a:pt x="75" y="756"/>
                    <a:pt x="1" y="2198"/>
                    <a:pt x="1" y="2722"/>
                  </a:cubicBezTo>
                  <a:cubicBezTo>
                    <a:pt x="1" y="4082"/>
                    <a:pt x="1125" y="5324"/>
                    <a:pt x="2603" y="5324"/>
                  </a:cubicBezTo>
                  <a:lnTo>
                    <a:pt x="2722" y="5324"/>
                  </a:lnTo>
                  <a:lnTo>
                    <a:pt x="6063" y="5176"/>
                  </a:lnTo>
                  <a:lnTo>
                    <a:pt x="8754" y="2722"/>
                  </a:lnTo>
                  <a:lnTo>
                    <a:pt x="3579" y="2722"/>
                  </a:lnTo>
                  <a:lnTo>
                    <a:pt x="357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991;p33">
              <a:extLst>
                <a:ext uri="{FF2B5EF4-FFF2-40B4-BE49-F238E27FC236}">
                  <a16:creationId xmlns:a16="http://schemas.microsoft.com/office/drawing/2014/main" id="{7720012B-C5FD-02D2-38CE-58E832E675E4}"/>
                </a:ext>
              </a:extLst>
            </p:cNvPr>
            <p:cNvSpPr/>
            <p:nvPr/>
          </p:nvSpPr>
          <p:spPr>
            <a:xfrm>
              <a:off x="5608938" y="2412225"/>
              <a:ext cx="438455" cy="596405"/>
            </a:xfrm>
            <a:custGeom>
              <a:avLst/>
              <a:gdLst/>
              <a:ahLst/>
              <a:cxnLst/>
              <a:rect l="l" t="t" r="r" b="b"/>
              <a:pathLst>
                <a:path w="30785" h="41875" extrusionOk="0">
                  <a:moveTo>
                    <a:pt x="11445" y="0"/>
                  </a:moveTo>
                  <a:cubicBezTo>
                    <a:pt x="11445" y="0"/>
                    <a:pt x="4673" y="0"/>
                    <a:pt x="3697" y="118"/>
                  </a:cubicBezTo>
                  <a:cubicBezTo>
                    <a:pt x="2573" y="237"/>
                    <a:pt x="0" y="2455"/>
                    <a:pt x="0" y="2455"/>
                  </a:cubicBezTo>
                  <a:lnTo>
                    <a:pt x="9227" y="3431"/>
                  </a:lnTo>
                  <a:lnTo>
                    <a:pt x="12687" y="7127"/>
                  </a:lnTo>
                  <a:lnTo>
                    <a:pt x="15023" y="13308"/>
                  </a:lnTo>
                  <a:lnTo>
                    <a:pt x="14905" y="17123"/>
                  </a:lnTo>
                  <a:lnTo>
                    <a:pt x="13160" y="26970"/>
                  </a:lnTo>
                  <a:cubicBezTo>
                    <a:pt x="13160" y="26970"/>
                    <a:pt x="10705" y="30430"/>
                    <a:pt x="9345" y="32648"/>
                  </a:cubicBezTo>
                  <a:lnTo>
                    <a:pt x="2455" y="32530"/>
                  </a:lnTo>
                  <a:lnTo>
                    <a:pt x="11445" y="35487"/>
                  </a:lnTo>
                  <a:lnTo>
                    <a:pt x="19222" y="41875"/>
                  </a:lnTo>
                  <a:lnTo>
                    <a:pt x="30785" y="28094"/>
                  </a:lnTo>
                  <a:lnTo>
                    <a:pt x="26615" y="22800"/>
                  </a:lnTo>
                  <a:lnTo>
                    <a:pt x="15880" y="3076"/>
                  </a:lnTo>
                  <a:lnTo>
                    <a:pt x="11445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992;p33">
              <a:extLst>
                <a:ext uri="{FF2B5EF4-FFF2-40B4-BE49-F238E27FC236}">
                  <a16:creationId xmlns:a16="http://schemas.microsoft.com/office/drawing/2014/main" id="{63AFC108-811B-9FC6-61B5-5E18269C2E0D}"/>
                </a:ext>
              </a:extLst>
            </p:cNvPr>
            <p:cNvSpPr/>
            <p:nvPr/>
          </p:nvSpPr>
          <p:spPr>
            <a:xfrm>
              <a:off x="5434980" y="2329661"/>
              <a:ext cx="251038" cy="126374"/>
            </a:xfrm>
            <a:custGeom>
              <a:avLst/>
              <a:gdLst/>
              <a:ahLst/>
              <a:cxnLst/>
              <a:rect l="l" t="t" r="r" b="b"/>
              <a:pathLst>
                <a:path w="17626" h="8873" extrusionOk="0">
                  <a:moveTo>
                    <a:pt x="15644" y="1"/>
                  </a:moveTo>
                  <a:lnTo>
                    <a:pt x="3342" y="4319"/>
                  </a:lnTo>
                  <a:lnTo>
                    <a:pt x="1" y="8873"/>
                  </a:lnTo>
                  <a:lnTo>
                    <a:pt x="5294" y="8873"/>
                  </a:lnTo>
                  <a:lnTo>
                    <a:pt x="7157" y="7157"/>
                  </a:lnTo>
                  <a:cubicBezTo>
                    <a:pt x="7157" y="7157"/>
                    <a:pt x="10239" y="6640"/>
                    <a:pt x="11045" y="6640"/>
                  </a:cubicBezTo>
                  <a:cubicBezTo>
                    <a:pt x="11122" y="6640"/>
                    <a:pt x="11178" y="6644"/>
                    <a:pt x="11209" y="6655"/>
                  </a:cubicBezTo>
                  <a:cubicBezTo>
                    <a:pt x="11693" y="6760"/>
                    <a:pt x="12097" y="6806"/>
                    <a:pt x="12432" y="6806"/>
                  </a:cubicBezTo>
                  <a:cubicBezTo>
                    <a:pt x="14832" y="6806"/>
                    <a:pt x="13693" y="4437"/>
                    <a:pt x="13693" y="4437"/>
                  </a:cubicBezTo>
                  <a:lnTo>
                    <a:pt x="14669" y="4437"/>
                  </a:lnTo>
                  <a:cubicBezTo>
                    <a:pt x="17626" y="2337"/>
                    <a:pt x="15645" y="1"/>
                    <a:pt x="1564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993;p33">
              <a:extLst>
                <a:ext uri="{FF2B5EF4-FFF2-40B4-BE49-F238E27FC236}">
                  <a16:creationId xmlns:a16="http://schemas.microsoft.com/office/drawing/2014/main" id="{FAC5FFBD-4C33-0B23-5484-8322B2A5C497}"/>
                </a:ext>
              </a:extLst>
            </p:cNvPr>
            <p:cNvSpPr/>
            <p:nvPr/>
          </p:nvSpPr>
          <p:spPr>
            <a:xfrm>
              <a:off x="5205020" y="2456021"/>
              <a:ext cx="598513" cy="424569"/>
            </a:xfrm>
            <a:custGeom>
              <a:avLst/>
              <a:gdLst/>
              <a:ahLst/>
              <a:cxnLst/>
              <a:rect l="l" t="t" r="r" b="b"/>
              <a:pathLst>
                <a:path w="42023" h="29810" extrusionOk="0">
                  <a:moveTo>
                    <a:pt x="3697" y="1"/>
                  </a:moveTo>
                  <a:lnTo>
                    <a:pt x="0" y="3579"/>
                  </a:lnTo>
                  <a:lnTo>
                    <a:pt x="385" y="24013"/>
                  </a:lnTo>
                  <a:lnTo>
                    <a:pt x="3697" y="27858"/>
                  </a:lnTo>
                  <a:lnTo>
                    <a:pt x="37587" y="29810"/>
                  </a:lnTo>
                  <a:lnTo>
                    <a:pt x="42023" y="24161"/>
                  </a:lnTo>
                  <a:lnTo>
                    <a:pt x="41165" y="6033"/>
                  </a:lnTo>
                  <a:lnTo>
                    <a:pt x="40041" y="3076"/>
                  </a:lnTo>
                  <a:lnTo>
                    <a:pt x="36729" y="858"/>
                  </a:lnTo>
                  <a:lnTo>
                    <a:pt x="3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994;p33">
              <a:extLst>
                <a:ext uri="{FF2B5EF4-FFF2-40B4-BE49-F238E27FC236}">
                  <a16:creationId xmlns:a16="http://schemas.microsoft.com/office/drawing/2014/main" id="{D6980C68-90B3-AE6B-AD1B-F4D6E7537E6D}"/>
                </a:ext>
              </a:extLst>
            </p:cNvPr>
            <p:cNvSpPr/>
            <p:nvPr/>
          </p:nvSpPr>
          <p:spPr>
            <a:xfrm>
              <a:off x="5219334" y="2475391"/>
              <a:ext cx="529864" cy="384149"/>
            </a:xfrm>
            <a:custGeom>
              <a:avLst/>
              <a:gdLst/>
              <a:ahLst/>
              <a:cxnLst/>
              <a:rect l="l" t="t" r="r" b="b"/>
              <a:pathLst>
                <a:path w="37203" h="26972" extrusionOk="0">
                  <a:moveTo>
                    <a:pt x="25492" y="740"/>
                  </a:moveTo>
                  <a:lnTo>
                    <a:pt x="31791" y="977"/>
                  </a:lnTo>
                  <a:lnTo>
                    <a:pt x="33388" y="977"/>
                  </a:lnTo>
                  <a:lnTo>
                    <a:pt x="31791" y="859"/>
                  </a:lnTo>
                  <a:lnTo>
                    <a:pt x="25492" y="740"/>
                  </a:lnTo>
                  <a:close/>
                  <a:moveTo>
                    <a:pt x="34009" y="977"/>
                  </a:moveTo>
                  <a:lnTo>
                    <a:pt x="34245" y="1213"/>
                  </a:lnTo>
                  <a:lnTo>
                    <a:pt x="34866" y="1716"/>
                  </a:lnTo>
                  <a:lnTo>
                    <a:pt x="34245" y="1095"/>
                  </a:lnTo>
                  <a:lnTo>
                    <a:pt x="34009" y="977"/>
                  </a:lnTo>
                  <a:close/>
                  <a:moveTo>
                    <a:pt x="3194" y="1"/>
                  </a:moveTo>
                  <a:cubicBezTo>
                    <a:pt x="2219" y="977"/>
                    <a:pt x="1095" y="2101"/>
                    <a:pt x="119" y="3195"/>
                  </a:cubicBezTo>
                  <a:lnTo>
                    <a:pt x="1" y="3195"/>
                  </a:lnTo>
                  <a:cubicBezTo>
                    <a:pt x="119" y="8991"/>
                    <a:pt x="237" y="15408"/>
                    <a:pt x="237" y="22062"/>
                  </a:cubicBezTo>
                  <a:lnTo>
                    <a:pt x="237" y="22180"/>
                  </a:lnTo>
                  <a:lnTo>
                    <a:pt x="3194" y="25492"/>
                  </a:lnTo>
                  <a:lnTo>
                    <a:pt x="3313" y="25492"/>
                  </a:lnTo>
                  <a:lnTo>
                    <a:pt x="4052" y="25611"/>
                  </a:lnTo>
                  <a:lnTo>
                    <a:pt x="35340" y="26971"/>
                  </a:lnTo>
                  <a:lnTo>
                    <a:pt x="35340" y="26853"/>
                  </a:lnTo>
                  <a:lnTo>
                    <a:pt x="37203" y="24753"/>
                  </a:lnTo>
                  <a:lnTo>
                    <a:pt x="37203" y="24635"/>
                  </a:lnTo>
                  <a:lnTo>
                    <a:pt x="37203" y="3934"/>
                  </a:lnTo>
                  <a:lnTo>
                    <a:pt x="34866" y="1716"/>
                  </a:lnTo>
                  <a:lnTo>
                    <a:pt x="37084" y="3934"/>
                  </a:lnTo>
                  <a:lnTo>
                    <a:pt x="37084" y="24635"/>
                  </a:lnTo>
                  <a:lnTo>
                    <a:pt x="35226" y="26729"/>
                  </a:lnTo>
                  <a:lnTo>
                    <a:pt x="35226" y="26729"/>
                  </a:lnTo>
                  <a:lnTo>
                    <a:pt x="4052" y="25256"/>
                  </a:lnTo>
                  <a:lnTo>
                    <a:pt x="3431" y="25256"/>
                  </a:lnTo>
                  <a:lnTo>
                    <a:pt x="474" y="21914"/>
                  </a:lnTo>
                  <a:lnTo>
                    <a:pt x="474" y="22062"/>
                  </a:lnTo>
                  <a:cubicBezTo>
                    <a:pt x="474" y="15453"/>
                    <a:pt x="357" y="9077"/>
                    <a:pt x="240" y="3311"/>
                  </a:cubicBezTo>
                  <a:lnTo>
                    <a:pt x="240" y="3311"/>
                  </a:lnTo>
                  <a:cubicBezTo>
                    <a:pt x="1333" y="2217"/>
                    <a:pt x="2338" y="1094"/>
                    <a:pt x="3313" y="119"/>
                  </a:cubicBezTo>
                  <a:lnTo>
                    <a:pt x="25492" y="740"/>
                  </a:lnTo>
                  <a:lnTo>
                    <a:pt x="25492" y="740"/>
                  </a:lnTo>
                  <a:lnTo>
                    <a:pt x="33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995;p33">
              <a:extLst>
                <a:ext uri="{FF2B5EF4-FFF2-40B4-BE49-F238E27FC236}">
                  <a16:creationId xmlns:a16="http://schemas.microsoft.com/office/drawing/2014/main" id="{7B15C1F7-FE52-B3E3-5131-A46944870BB9}"/>
                </a:ext>
              </a:extLst>
            </p:cNvPr>
            <p:cNvSpPr/>
            <p:nvPr/>
          </p:nvSpPr>
          <p:spPr>
            <a:xfrm>
              <a:off x="5243760" y="2508675"/>
              <a:ext cx="493232" cy="323063"/>
            </a:xfrm>
            <a:custGeom>
              <a:avLst/>
              <a:gdLst/>
              <a:ahLst/>
              <a:cxnLst/>
              <a:rect l="l" t="t" r="r" b="b"/>
              <a:pathLst>
                <a:path w="34631" h="22683" extrusionOk="0">
                  <a:moveTo>
                    <a:pt x="1" y="0"/>
                  </a:moveTo>
                  <a:lnTo>
                    <a:pt x="977" y="20701"/>
                  </a:lnTo>
                  <a:lnTo>
                    <a:pt x="34630" y="22682"/>
                  </a:lnTo>
                  <a:lnTo>
                    <a:pt x="34127" y="8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996;p33">
              <a:extLst>
                <a:ext uri="{FF2B5EF4-FFF2-40B4-BE49-F238E27FC236}">
                  <a16:creationId xmlns:a16="http://schemas.microsoft.com/office/drawing/2014/main" id="{03D35FE4-70FA-3F1B-B01A-CF0B6A62569C}"/>
                </a:ext>
              </a:extLst>
            </p:cNvPr>
            <p:cNvSpPr/>
            <p:nvPr/>
          </p:nvSpPr>
          <p:spPr>
            <a:xfrm>
              <a:off x="5392865" y="2538570"/>
              <a:ext cx="323063" cy="206815"/>
            </a:xfrm>
            <a:custGeom>
              <a:avLst/>
              <a:gdLst/>
              <a:ahLst/>
              <a:cxnLst/>
              <a:rect l="l" t="t" r="r" b="b"/>
              <a:pathLst>
                <a:path w="22683" h="14521" extrusionOk="0">
                  <a:moveTo>
                    <a:pt x="0" y="1"/>
                  </a:moveTo>
                  <a:lnTo>
                    <a:pt x="503" y="13545"/>
                  </a:lnTo>
                  <a:lnTo>
                    <a:pt x="22682" y="14521"/>
                  </a:lnTo>
                  <a:lnTo>
                    <a:pt x="22682" y="4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997;p33">
              <a:extLst>
                <a:ext uri="{FF2B5EF4-FFF2-40B4-BE49-F238E27FC236}">
                  <a16:creationId xmlns:a16="http://schemas.microsoft.com/office/drawing/2014/main" id="{3AE05CC5-0E7B-156F-3A60-213F36773C9F}"/>
                </a:ext>
              </a:extLst>
            </p:cNvPr>
            <p:cNvSpPr/>
            <p:nvPr/>
          </p:nvSpPr>
          <p:spPr>
            <a:xfrm>
              <a:off x="5496479" y="2519671"/>
              <a:ext cx="231669" cy="216458"/>
            </a:xfrm>
            <a:custGeom>
              <a:avLst/>
              <a:gdLst/>
              <a:ahLst/>
              <a:cxnLst/>
              <a:rect l="l" t="t" r="r" b="b"/>
              <a:pathLst>
                <a:path w="16266" h="15198" extrusionOk="0">
                  <a:moveTo>
                    <a:pt x="8222" y="1"/>
                  </a:moveTo>
                  <a:cubicBezTo>
                    <a:pt x="4496" y="1"/>
                    <a:pt x="1292" y="2681"/>
                    <a:pt x="621" y="6385"/>
                  </a:cubicBezTo>
                  <a:cubicBezTo>
                    <a:pt x="0" y="10554"/>
                    <a:pt x="2721" y="14517"/>
                    <a:pt x="6891" y="15109"/>
                  </a:cubicBezTo>
                  <a:cubicBezTo>
                    <a:pt x="7295" y="15168"/>
                    <a:pt x="7696" y="15197"/>
                    <a:pt x="8090" y="15197"/>
                  </a:cubicBezTo>
                  <a:cubicBezTo>
                    <a:pt x="11796" y="15197"/>
                    <a:pt x="14976" y="12634"/>
                    <a:pt x="15644" y="8839"/>
                  </a:cubicBezTo>
                  <a:cubicBezTo>
                    <a:pt x="16265" y="4640"/>
                    <a:pt x="13426" y="825"/>
                    <a:pt x="9375" y="86"/>
                  </a:cubicBezTo>
                  <a:cubicBezTo>
                    <a:pt x="8986" y="28"/>
                    <a:pt x="8601" y="1"/>
                    <a:pt x="82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998;p33">
              <a:extLst>
                <a:ext uri="{FF2B5EF4-FFF2-40B4-BE49-F238E27FC236}">
                  <a16:creationId xmlns:a16="http://schemas.microsoft.com/office/drawing/2014/main" id="{1B6A0087-732D-B800-E732-FC833D00915D}"/>
                </a:ext>
              </a:extLst>
            </p:cNvPr>
            <p:cNvSpPr/>
            <p:nvPr/>
          </p:nvSpPr>
          <p:spPr>
            <a:xfrm>
              <a:off x="5507004" y="2540265"/>
              <a:ext cx="208923" cy="188585"/>
            </a:xfrm>
            <a:custGeom>
              <a:avLst/>
              <a:gdLst/>
              <a:ahLst/>
              <a:cxnLst/>
              <a:rect l="l" t="t" r="r" b="b"/>
              <a:pathLst>
                <a:path w="14669" h="13241" extrusionOk="0">
                  <a:moveTo>
                    <a:pt x="3461" y="0"/>
                  </a:moveTo>
                  <a:cubicBezTo>
                    <a:pt x="3076" y="355"/>
                    <a:pt x="2721" y="858"/>
                    <a:pt x="2455" y="1242"/>
                  </a:cubicBezTo>
                  <a:cubicBezTo>
                    <a:pt x="1" y="4673"/>
                    <a:pt x="740" y="9375"/>
                    <a:pt x="4200" y="11829"/>
                  </a:cubicBezTo>
                  <a:cubicBezTo>
                    <a:pt x="5492" y="12787"/>
                    <a:pt x="7015" y="13240"/>
                    <a:pt x="8529" y="13240"/>
                  </a:cubicBezTo>
                  <a:cubicBezTo>
                    <a:pt x="10896" y="13240"/>
                    <a:pt x="13244" y="12133"/>
                    <a:pt x="14668" y="10114"/>
                  </a:cubicBezTo>
                  <a:lnTo>
                    <a:pt x="14668" y="1242"/>
                  </a:lnTo>
                  <a:cubicBezTo>
                    <a:pt x="14550" y="976"/>
                    <a:pt x="14284" y="621"/>
                    <a:pt x="13929" y="355"/>
                  </a:cubicBezTo>
                  <a:lnTo>
                    <a:pt x="34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999;p33">
              <a:extLst>
                <a:ext uri="{FF2B5EF4-FFF2-40B4-BE49-F238E27FC236}">
                  <a16:creationId xmlns:a16="http://schemas.microsoft.com/office/drawing/2014/main" id="{E9E3A1CF-8CB6-D1E9-5ACA-82C5AE43CCF5}"/>
                </a:ext>
              </a:extLst>
            </p:cNvPr>
            <p:cNvSpPr/>
            <p:nvPr/>
          </p:nvSpPr>
          <p:spPr>
            <a:xfrm>
              <a:off x="5257661" y="2731485"/>
              <a:ext cx="144063" cy="72153"/>
            </a:xfrm>
            <a:custGeom>
              <a:avLst/>
              <a:gdLst/>
              <a:ahLst/>
              <a:cxnLst/>
              <a:rect l="l" t="t" r="r" b="b"/>
              <a:pathLst>
                <a:path w="10115" h="5066" extrusionOk="0">
                  <a:moveTo>
                    <a:pt x="9996" y="0"/>
                  </a:moveTo>
                  <a:cubicBezTo>
                    <a:pt x="9996" y="0"/>
                    <a:pt x="7778" y="976"/>
                    <a:pt x="4939" y="2455"/>
                  </a:cubicBezTo>
                  <a:cubicBezTo>
                    <a:pt x="2219" y="3815"/>
                    <a:pt x="1" y="5057"/>
                    <a:pt x="1" y="5057"/>
                  </a:cubicBezTo>
                  <a:cubicBezTo>
                    <a:pt x="1" y="5063"/>
                    <a:pt x="6" y="5066"/>
                    <a:pt x="18" y="5066"/>
                  </a:cubicBezTo>
                  <a:cubicBezTo>
                    <a:pt x="234" y="5066"/>
                    <a:pt x="2472" y="4013"/>
                    <a:pt x="5058" y="2721"/>
                  </a:cubicBezTo>
                  <a:cubicBezTo>
                    <a:pt x="7897" y="1242"/>
                    <a:pt x="10114" y="0"/>
                    <a:pt x="999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000;p33">
              <a:extLst>
                <a:ext uri="{FF2B5EF4-FFF2-40B4-BE49-F238E27FC236}">
                  <a16:creationId xmlns:a16="http://schemas.microsoft.com/office/drawing/2014/main" id="{1D0D3852-C0A8-5F54-90FB-E5F41866EE88}"/>
                </a:ext>
              </a:extLst>
            </p:cNvPr>
            <p:cNvSpPr/>
            <p:nvPr/>
          </p:nvSpPr>
          <p:spPr>
            <a:xfrm>
              <a:off x="5377283" y="2161187"/>
              <a:ext cx="593043" cy="242208"/>
            </a:xfrm>
            <a:custGeom>
              <a:avLst/>
              <a:gdLst/>
              <a:ahLst/>
              <a:cxnLst/>
              <a:rect l="l" t="t" r="r" b="b"/>
              <a:pathLst>
                <a:path w="41639" h="17006" extrusionOk="0">
                  <a:moveTo>
                    <a:pt x="4052" y="1"/>
                  </a:moveTo>
                  <a:cubicBezTo>
                    <a:pt x="2070" y="1"/>
                    <a:pt x="0" y="1716"/>
                    <a:pt x="0" y="3698"/>
                  </a:cubicBezTo>
                  <a:lnTo>
                    <a:pt x="0" y="6655"/>
                  </a:lnTo>
                  <a:cubicBezTo>
                    <a:pt x="0" y="8873"/>
                    <a:pt x="1834" y="10706"/>
                    <a:pt x="4052" y="10706"/>
                  </a:cubicBezTo>
                  <a:lnTo>
                    <a:pt x="13426" y="10706"/>
                  </a:lnTo>
                  <a:cubicBezTo>
                    <a:pt x="14402" y="10706"/>
                    <a:pt x="15378" y="10588"/>
                    <a:pt x="16383" y="10115"/>
                  </a:cubicBezTo>
                  <a:lnTo>
                    <a:pt x="18217" y="9494"/>
                  </a:lnTo>
                  <a:lnTo>
                    <a:pt x="18217" y="9494"/>
                  </a:lnTo>
                  <a:cubicBezTo>
                    <a:pt x="18099" y="9612"/>
                    <a:pt x="18217" y="11593"/>
                    <a:pt x="18217" y="11593"/>
                  </a:cubicBezTo>
                  <a:lnTo>
                    <a:pt x="21056" y="16621"/>
                  </a:lnTo>
                  <a:lnTo>
                    <a:pt x="28685" y="17005"/>
                  </a:lnTo>
                  <a:lnTo>
                    <a:pt x="28685" y="16384"/>
                  </a:lnTo>
                  <a:lnTo>
                    <a:pt x="25610" y="11593"/>
                  </a:lnTo>
                  <a:lnTo>
                    <a:pt x="25610" y="7276"/>
                  </a:lnTo>
                  <a:lnTo>
                    <a:pt x="33387" y="7010"/>
                  </a:lnTo>
                  <a:lnTo>
                    <a:pt x="33387" y="9228"/>
                  </a:lnTo>
                  <a:lnTo>
                    <a:pt x="33387" y="12569"/>
                  </a:lnTo>
                  <a:lnTo>
                    <a:pt x="38060" y="13190"/>
                  </a:lnTo>
                  <a:lnTo>
                    <a:pt x="41638" y="13811"/>
                  </a:lnTo>
                  <a:lnTo>
                    <a:pt x="41638" y="119"/>
                  </a:lnTo>
                  <a:lnTo>
                    <a:pt x="1650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001;p33">
              <a:extLst>
                <a:ext uri="{FF2B5EF4-FFF2-40B4-BE49-F238E27FC236}">
                  <a16:creationId xmlns:a16="http://schemas.microsoft.com/office/drawing/2014/main" id="{2874A7F8-3249-5048-F31E-5D448F6507CC}"/>
                </a:ext>
              </a:extLst>
            </p:cNvPr>
            <p:cNvSpPr/>
            <p:nvPr/>
          </p:nvSpPr>
          <p:spPr>
            <a:xfrm>
              <a:off x="5373495" y="2161187"/>
              <a:ext cx="254400" cy="152494"/>
            </a:xfrm>
            <a:custGeom>
              <a:avLst/>
              <a:gdLst/>
              <a:ahLst/>
              <a:cxnLst/>
              <a:rect l="l" t="t" r="r" b="b"/>
              <a:pathLst>
                <a:path w="17862" h="10707" extrusionOk="0">
                  <a:moveTo>
                    <a:pt x="5057" y="1"/>
                  </a:moveTo>
                  <a:cubicBezTo>
                    <a:pt x="2218" y="1"/>
                    <a:pt x="0" y="2337"/>
                    <a:pt x="0" y="5176"/>
                  </a:cubicBezTo>
                  <a:lnTo>
                    <a:pt x="0" y="5679"/>
                  </a:lnTo>
                  <a:cubicBezTo>
                    <a:pt x="0" y="8488"/>
                    <a:pt x="2218" y="10706"/>
                    <a:pt x="5057" y="10706"/>
                  </a:cubicBezTo>
                  <a:lnTo>
                    <a:pt x="12835" y="10706"/>
                  </a:lnTo>
                  <a:cubicBezTo>
                    <a:pt x="15644" y="10706"/>
                    <a:pt x="17862" y="8488"/>
                    <a:pt x="17862" y="5679"/>
                  </a:cubicBezTo>
                  <a:lnTo>
                    <a:pt x="17862" y="5176"/>
                  </a:lnTo>
                  <a:cubicBezTo>
                    <a:pt x="17862" y="2337"/>
                    <a:pt x="15644" y="1"/>
                    <a:pt x="12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002;p33">
              <a:extLst>
                <a:ext uri="{FF2B5EF4-FFF2-40B4-BE49-F238E27FC236}">
                  <a16:creationId xmlns:a16="http://schemas.microsoft.com/office/drawing/2014/main" id="{D9E7EA62-CAF4-227B-7855-32C8F10061BA}"/>
                </a:ext>
              </a:extLst>
            </p:cNvPr>
            <p:cNvSpPr/>
            <p:nvPr/>
          </p:nvSpPr>
          <p:spPr>
            <a:xfrm>
              <a:off x="5415610" y="2217217"/>
              <a:ext cx="156269" cy="35393"/>
            </a:xfrm>
            <a:custGeom>
              <a:avLst/>
              <a:gdLst/>
              <a:ahLst/>
              <a:cxnLst/>
              <a:rect l="l" t="t" r="r" b="b"/>
              <a:pathLst>
                <a:path w="10972" h="2485" extrusionOk="0">
                  <a:moveTo>
                    <a:pt x="1124" y="0"/>
                  </a:moveTo>
                  <a:cubicBezTo>
                    <a:pt x="503" y="0"/>
                    <a:pt x="0" y="621"/>
                    <a:pt x="0" y="1242"/>
                  </a:cubicBezTo>
                  <a:cubicBezTo>
                    <a:pt x="0" y="1981"/>
                    <a:pt x="503" y="2484"/>
                    <a:pt x="1124" y="2484"/>
                  </a:cubicBezTo>
                  <a:lnTo>
                    <a:pt x="9878" y="2484"/>
                  </a:lnTo>
                  <a:cubicBezTo>
                    <a:pt x="10469" y="2484"/>
                    <a:pt x="10972" y="1981"/>
                    <a:pt x="10972" y="1242"/>
                  </a:cubicBezTo>
                  <a:cubicBezTo>
                    <a:pt x="10972" y="621"/>
                    <a:pt x="10469" y="0"/>
                    <a:pt x="987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003;p33">
              <a:extLst>
                <a:ext uri="{FF2B5EF4-FFF2-40B4-BE49-F238E27FC236}">
                  <a16:creationId xmlns:a16="http://schemas.microsoft.com/office/drawing/2014/main" id="{61E5EE1F-B14E-AF7D-95BE-356CAA6571C9}"/>
                </a:ext>
              </a:extLst>
            </p:cNvPr>
            <p:cNvSpPr/>
            <p:nvPr/>
          </p:nvSpPr>
          <p:spPr>
            <a:xfrm>
              <a:off x="5636725" y="2161187"/>
              <a:ext cx="59833" cy="135218"/>
            </a:xfrm>
            <a:custGeom>
              <a:avLst/>
              <a:gdLst/>
              <a:ahLst/>
              <a:cxnLst/>
              <a:rect l="l" t="t" r="r" b="b"/>
              <a:pathLst>
                <a:path w="4201" h="9494" extrusionOk="0">
                  <a:moveTo>
                    <a:pt x="1361" y="1"/>
                  </a:moveTo>
                  <a:cubicBezTo>
                    <a:pt x="1864" y="356"/>
                    <a:pt x="2337" y="740"/>
                    <a:pt x="2840" y="1095"/>
                  </a:cubicBezTo>
                  <a:cubicBezTo>
                    <a:pt x="3224" y="1598"/>
                    <a:pt x="3579" y="2101"/>
                    <a:pt x="3697" y="2722"/>
                  </a:cubicBezTo>
                  <a:cubicBezTo>
                    <a:pt x="3816" y="3579"/>
                    <a:pt x="3964" y="4319"/>
                    <a:pt x="3964" y="5058"/>
                  </a:cubicBezTo>
                  <a:cubicBezTo>
                    <a:pt x="3816" y="5915"/>
                    <a:pt x="3461" y="6536"/>
                    <a:pt x="2958" y="7158"/>
                  </a:cubicBezTo>
                  <a:cubicBezTo>
                    <a:pt x="2485" y="7631"/>
                    <a:pt x="1982" y="8133"/>
                    <a:pt x="1479" y="8488"/>
                  </a:cubicBezTo>
                  <a:cubicBezTo>
                    <a:pt x="622" y="9109"/>
                    <a:pt x="1" y="9375"/>
                    <a:pt x="1" y="9494"/>
                  </a:cubicBezTo>
                  <a:cubicBezTo>
                    <a:pt x="119" y="9375"/>
                    <a:pt x="267" y="9375"/>
                    <a:pt x="385" y="9228"/>
                  </a:cubicBezTo>
                  <a:cubicBezTo>
                    <a:pt x="858" y="9109"/>
                    <a:pt x="1243" y="8873"/>
                    <a:pt x="1598" y="8636"/>
                  </a:cubicBezTo>
                  <a:cubicBezTo>
                    <a:pt x="2100" y="8252"/>
                    <a:pt x="2603" y="7749"/>
                    <a:pt x="3076" y="7276"/>
                  </a:cubicBezTo>
                  <a:cubicBezTo>
                    <a:pt x="3697" y="6655"/>
                    <a:pt x="4082" y="5915"/>
                    <a:pt x="4200" y="5176"/>
                  </a:cubicBezTo>
                  <a:cubicBezTo>
                    <a:pt x="4200" y="4319"/>
                    <a:pt x="4200" y="3461"/>
                    <a:pt x="3964" y="2722"/>
                  </a:cubicBezTo>
                  <a:cubicBezTo>
                    <a:pt x="3697" y="2101"/>
                    <a:pt x="3461" y="1480"/>
                    <a:pt x="2958" y="977"/>
                  </a:cubicBezTo>
                  <a:cubicBezTo>
                    <a:pt x="2603" y="622"/>
                    <a:pt x="2219" y="356"/>
                    <a:pt x="1864" y="238"/>
                  </a:cubicBezTo>
                  <a:cubicBezTo>
                    <a:pt x="1746" y="119"/>
                    <a:pt x="1598" y="1"/>
                    <a:pt x="13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004;p33">
              <a:extLst>
                <a:ext uri="{FF2B5EF4-FFF2-40B4-BE49-F238E27FC236}">
                  <a16:creationId xmlns:a16="http://schemas.microsoft.com/office/drawing/2014/main" id="{D5029880-084D-419E-8988-90B0381EB824}"/>
                </a:ext>
              </a:extLst>
            </p:cNvPr>
            <p:cNvSpPr/>
            <p:nvPr/>
          </p:nvSpPr>
          <p:spPr>
            <a:xfrm>
              <a:off x="5247135" y="2050295"/>
              <a:ext cx="331907" cy="105437"/>
            </a:xfrm>
            <a:custGeom>
              <a:avLst/>
              <a:gdLst/>
              <a:ahLst/>
              <a:cxnLst/>
              <a:rect l="l" t="t" r="r" b="b"/>
              <a:pathLst>
                <a:path w="23304" h="7403" extrusionOk="0">
                  <a:moveTo>
                    <a:pt x="20463" y="0"/>
                  </a:moveTo>
                  <a:cubicBezTo>
                    <a:pt x="20385" y="0"/>
                    <a:pt x="20307" y="3"/>
                    <a:pt x="20228" y="9"/>
                  </a:cubicBezTo>
                  <a:lnTo>
                    <a:pt x="0" y="1873"/>
                  </a:lnTo>
                  <a:lnTo>
                    <a:pt x="858" y="7403"/>
                  </a:lnTo>
                  <a:lnTo>
                    <a:pt x="20701" y="5332"/>
                  </a:lnTo>
                  <a:cubicBezTo>
                    <a:pt x="22180" y="5066"/>
                    <a:pt x="23303" y="3854"/>
                    <a:pt x="23037" y="2375"/>
                  </a:cubicBezTo>
                  <a:cubicBezTo>
                    <a:pt x="22925" y="976"/>
                    <a:pt x="21833" y="0"/>
                    <a:pt x="204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005;p33">
              <a:extLst>
                <a:ext uri="{FF2B5EF4-FFF2-40B4-BE49-F238E27FC236}">
                  <a16:creationId xmlns:a16="http://schemas.microsoft.com/office/drawing/2014/main" id="{658FFA63-0B55-6C18-47C7-B7BA5C397E86}"/>
                </a:ext>
              </a:extLst>
            </p:cNvPr>
            <p:cNvSpPr/>
            <p:nvPr/>
          </p:nvSpPr>
          <p:spPr>
            <a:xfrm>
              <a:off x="5873862" y="1992727"/>
              <a:ext cx="394660" cy="261564"/>
            </a:xfrm>
            <a:custGeom>
              <a:avLst/>
              <a:gdLst/>
              <a:ahLst/>
              <a:cxnLst/>
              <a:rect l="l" t="t" r="r" b="b"/>
              <a:pathLst>
                <a:path w="27710" h="18365" extrusionOk="0">
                  <a:moveTo>
                    <a:pt x="0" y="0"/>
                  </a:moveTo>
                  <a:lnTo>
                    <a:pt x="0" y="18364"/>
                  </a:lnTo>
                  <a:lnTo>
                    <a:pt x="27709" y="18364"/>
                  </a:lnTo>
                  <a:lnTo>
                    <a:pt x="2770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006;p33">
              <a:extLst>
                <a:ext uri="{FF2B5EF4-FFF2-40B4-BE49-F238E27FC236}">
                  <a16:creationId xmlns:a16="http://schemas.microsoft.com/office/drawing/2014/main" id="{0AA24150-6358-6DD9-21A8-C66E0FFAC96F}"/>
                </a:ext>
              </a:extLst>
            </p:cNvPr>
            <p:cNvSpPr/>
            <p:nvPr/>
          </p:nvSpPr>
          <p:spPr>
            <a:xfrm>
              <a:off x="5873862" y="1991032"/>
              <a:ext cx="396340" cy="263258"/>
            </a:xfrm>
            <a:custGeom>
              <a:avLst/>
              <a:gdLst/>
              <a:ahLst/>
              <a:cxnLst/>
              <a:rect l="l" t="t" r="r" b="b"/>
              <a:pathLst>
                <a:path w="27828" h="18484" extrusionOk="0">
                  <a:moveTo>
                    <a:pt x="118" y="1"/>
                  </a:moveTo>
                  <a:lnTo>
                    <a:pt x="0" y="119"/>
                  </a:lnTo>
                  <a:lnTo>
                    <a:pt x="0" y="9612"/>
                  </a:lnTo>
                  <a:lnTo>
                    <a:pt x="0" y="18365"/>
                  </a:lnTo>
                  <a:lnTo>
                    <a:pt x="0" y="18483"/>
                  </a:lnTo>
                  <a:lnTo>
                    <a:pt x="118" y="18483"/>
                  </a:lnTo>
                  <a:lnTo>
                    <a:pt x="20080" y="18365"/>
                  </a:lnTo>
                  <a:lnTo>
                    <a:pt x="19961" y="18365"/>
                  </a:lnTo>
                  <a:lnTo>
                    <a:pt x="237" y="18218"/>
                  </a:lnTo>
                  <a:lnTo>
                    <a:pt x="237" y="18218"/>
                  </a:lnTo>
                  <a:lnTo>
                    <a:pt x="237" y="9612"/>
                  </a:lnTo>
                  <a:lnTo>
                    <a:pt x="237" y="4910"/>
                  </a:lnTo>
                  <a:lnTo>
                    <a:pt x="237" y="2574"/>
                  </a:lnTo>
                  <a:lnTo>
                    <a:pt x="237" y="237"/>
                  </a:lnTo>
                  <a:lnTo>
                    <a:pt x="27591" y="237"/>
                  </a:lnTo>
                  <a:lnTo>
                    <a:pt x="27591" y="13427"/>
                  </a:lnTo>
                  <a:lnTo>
                    <a:pt x="27591" y="17123"/>
                  </a:lnTo>
                  <a:lnTo>
                    <a:pt x="27591" y="18099"/>
                  </a:lnTo>
                  <a:lnTo>
                    <a:pt x="27591" y="18365"/>
                  </a:lnTo>
                  <a:cubicBezTo>
                    <a:pt x="27591" y="18365"/>
                    <a:pt x="27709" y="18365"/>
                    <a:pt x="27709" y="18099"/>
                  </a:cubicBezTo>
                  <a:lnTo>
                    <a:pt x="27709" y="17123"/>
                  </a:lnTo>
                  <a:lnTo>
                    <a:pt x="27709" y="13545"/>
                  </a:lnTo>
                  <a:cubicBezTo>
                    <a:pt x="27828" y="10351"/>
                    <a:pt x="27828" y="5797"/>
                    <a:pt x="27828" y="119"/>
                  </a:cubicBezTo>
                  <a:lnTo>
                    <a:pt x="27709" y="11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007;p33">
              <a:extLst>
                <a:ext uri="{FF2B5EF4-FFF2-40B4-BE49-F238E27FC236}">
                  <a16:creationId xmlns:a16="http://schemas.microsoft.com/office/drawing/2014/main" id="{EE04470C-C63D-AC48-1A93-392534828631}"/>
                </a:ext>
              </a:extLst>
            </p:cNvPr>
            <p:cNvSpPr/>
            <p:nvPr/>
          </p:nvSpPr>
          <p:spPr>
            <a:xfrm>
              <a:off x="5287570" y="2138456"/>
              <a:ext cx="133523" cy="15596"/>
            </a:xfrm>
            <a:custGeom>
              <a:avLst/>
              <a:gdLst/>
              <a:ahLst/>
              <a:cxnLst/>
              <a:rect l="l" t="t" r="r" b="b"/>
              <a:pathLst>
                <a:path w="9375" h="1095" extrusionOk="0">
                  <a:moveTo>
                    <a:pt x="9375" y="0"/>
                  </a:moveTo>
                  <a:cubicBezTo>
                    <a:pt x="8872" y="0"/>
                    <a:pt x="8517" y="0"/>
                    <a:pt x="8014" y="118"/>
                  </a:cubicBezTo>
                  <a:lnTo>
                    <a:pt x="4673" y="355"/>
                  </a:lnTo>
                  <a:cubicBezTo>
                    <a:pt x="3342" y="621"/>
                    <a:pt x="2218" y="739"/>
                    <a:pt x="1361" y="858"/>
                  </a:cubicBezTo>
                  <a:cubicBezTo>
                    <a:pt x="858" y="858"/>
                    <a:pt x="503" y="976"/>
                    <a:pt x="0" y="1094"/>
                  </a:cubicBezTo>
                  <a:cubicBezTo>
                    <a:pt x="503" y="1094"/>
                    <a:pt x="976" y="1094"/>
                    <a:pt x="1361" y="976"/>
                  </a:cubicBezTo>
                  <a:lnTo>
                    <a:pt x="4673" y="739"/>
                  </a:lnTo>
                  <a:cubicBezTo>
                    <a:pt x="6033" y="621"/>
                    <a:pt x="7157" y="355"/>
                    <a:pt x="8014" y="237"/>
                  </a:cubicBezTo>
                  <a:cubicBezTo>
                    <a:pt x="8517" y="237"/>
                    <a:pt x="8872" y="118"/>
                    <a:pt x="9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008;p33">
              <a:extLst>
                <a:ext uri="{FF2B5EF4-FFF2-40B4-BE49-F238E27FC236}">
                  <a16:creationId xmlns:a16="http://schemas.microsoft.com/office/drawing/2014/main" id="{6B56B9FD-D1F1-EDFE-A256-5DF305B4DA35}"/>
                </a:ext>
              </a:extLst>
            </p:cNvPr>
            <p:cNvSpPr/>
            <p:nvPr/>
          </p:nvSpPr>
          <p:spPr>
            <a:xfrm>
              <a:off x="5324629" y="2173407"/>
              <a:ext cx="24440" cy="34552"/>
            </a:xfrm>
            <a:custGeom>
              <a:avLst/>
              <a:gdLst/>
              <a:ahLst/>
              <a:cxnLst/>
              <a:rect l="l" t="t" r="r" b="b"/>
              <a:pathLst>
                <a:path w="1716" h="2426" extrusionOk="0">
                  <a:moveTo>
                    <a:pt x="1213" y="1"/>
                  </a:moveTo>
                  <a:lnTo>
                    <a:pt x="1213" y="503"/>
                  </a:lnTo>
                  <a:cubicBezTo>
                    <a:pt x="1331" y="1124"/>
                    <a:pt x="977" y="1864"/>
                    <a:pt x="356" y="2219"/>
                  </a:cubicBezTo>
                  <a:cubicBezTo>
                    <a:pt x="119" y="2337"/>
                    <a:pt x="1" y="2337"/>
                    <a:pt x="1" y="2337"/>
                  </a:cubicBezTo>
                  <a:cubicBezTo>
                    <a:pt x="1" y="2396"/>
                    <a:pt x="60" y="2426"/>
                    <a:pt x="149" y="2426"/>
                  </a:cubicBezTo>
                  <a:cubicBezTo>
                    <a:pt x="237" y="2426"/>
                    <a:pt x="356" y="2396"/>
                    <a:pt x="474" y="2337"/>
                  </a:cubicBezTo>
                  <a:cubicBezTo>
                    <a:pt x="1213" y="2100"/>
                    <a:pt x="1716" y="1243"/>
                    <a:pt x="1479" y="385"/>
                  </a:cubicBezTo>
                  <a:cubicBezTo>
                    <a:pt x="1331" y="119"/>
                    <a:pt x="1213" y="1"/>
                    <a:pt x="12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009;p33">
              <a:extLst>
                <a:ext uri="{FF2B5EF4-FFF2-40B4-BE49-F238E27FC236}">
                  <a16:creationId xmlns:a16="http://schemas.microsoft.com/office/drawing/2014/main" id="{B5F90995-5813-8211-8BF3-FEE7BEEE9865}"/>
                </a:ext>
              </a:extLst>
            </p:cNvPr>
            <p:cNvSpPr/>
            <p:nvPr/>
          </p:nvSpPr>
          <p:spPr>
            <a:xfrm>
              <a:off x="5563020" y="2060948"/>
              <a:ext cx="16023" cy="52669"/>
            </a:xfrm>
            <a:custGeom>
              <a:avLst/>
              <a:gdLst/>
              <a:ahLst/>
              <a:cxnLst/>
              <a:rect l="l" t="t" r="r" b="b"/>
              <a:pathLst>
                <a:path w="1125" h="3698" extrusionOk="0">
                  <a:moveTo>
                    <a:pt x="1" y="1"/>
                  </a:moveTo>
                  <a:cubicBezTo>
                    <a:pt x="1" y="1"/>
                    <a:pt x="119" y="149"/>
                    <a:pt x="385" y="503"/>
                  </a:cubicBezTo>
                  <a:cubicBezTo>
                    <a:pt x="622" y="888"/>
                    <a:pt x="740" y="1243"/>
                    <a:pt x="740" y="1746"/>
                  </a:cubicBezTo>
                  <a:cubicBezTo>
                    <a:pt x="740" y="2219"/>
                    <a:pt x="740" y="2721"/>
                    <a:pt x="503" y="3106"/>
                  </a:cubicBezTo>
                  <a:cubicBezTo>
                    <a:pt x="385" y="3461"/>
                    <a:pt x="267" y="3697"/>
                    <a:pt x="267" y="3697"/>
                  </a:cubicBezTo>
                  <a:cubicBezTo>
                    <a:pt x="267" y="3697"/>
                    <a:pt x="503" y="3579"/>
                    <a:pt x="740" y="3224"/>
                  </a:cubicBezTo>
                  <a:cubicBezTo>
                    <a:pt x="1006" y="2840"/>
                    <a:pt x="1124" y="2219"/>
                    <a:pt x="1124" y="1746"/>
                  </a:cubicBezTo>
                  <a:cubicBezTo>
                    <a:pt x="1124" y="1243"/>
                    <a:pt x="858" y="740"/>
                    <a:pt x="503" y="385"/>
                  </a:cubicBezTo>
                  <a:cubicBezTo>
                    <a:pt x="267" y="1"/>
                    <a:pt x="119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010;p33">
              <a:extLst>
                <a:ext uri="{FF2B5EF4-FFF2-40B4-BE49-F238E27FC236}">
                  <a16:creationId xmlns:a16="http://schemas.microsoft.com/office/drawing/2014/main" id="{BFE267B8-9F97-F367-1DE9-C5B438D842A6}"/>
                </a:ext>
              </a:extLst>
            </p:cNvPr>
            <p:cNvSpPr/>
            <p:nvPr/>
          </p:nvSpPr>
          <p:spPr>
            <a:xfrm>
              <a:off x="4917350" y="2057274"/>
              <a:ext cx="356333" cy="160627"/>
            </a:xfrm>
            <a:custGeom>
              <a:avLst/>
              <a:gdLst/>
              <a:ahLst/>
              <a:cxnLst/>
              <a:rect l="l" t="t" r="r" b="b"/>
              <a:pathLst>
                <a:path w="25019" h="11278" extrusionOk="0">
                  <a:moveTo>
                    <a:pt x="19916" y="0"/>
                  </a:moveTo>
                  <a:cubicBezTo>
                    <a:pt x="19765" y="0"/>
                    <a:pt x="19612" y="8"/>
                    <a:pt x="19459" y="22"/>
                  </a:cubicBezTo>
                  <a:lnTo>
                    <a:pt x="4791" y="1383"/>
                  </a:lnTo>
                  <a:lnTo>
                    <a:pt x="4673" y="1383"/>
                  </a:lnTo>
                  <a:cubicBezTo>
                    <a:pt x="1982" y="1737"/>
                    <a:pt x="0" y="4221"/>
                    <a:pt x="355" y="6913"/>
                  </a:cubicBezTo>
                  <a:cubicBezTo>
                    <a:pt x="707" y="9406"/>
                    <a:pt x="2798" y="11278"/>
                    <a:pt x="5239" y="11278"/>
                  </a:cubicBezTo>
                  <a:cubicBezTo>
                    <a:pt x="5461" y="11278"/>
                    <a:pt x="5687" y="11262"/>
                    <a:pt x="5915" y="11230"/>
                  </a:cubicBezTo>
                  <a:lnTo>
                    <a:pt x="20464" y="9515"/>
                  </a:lnTo>
                  <a:cubicBezTo>
                    <a:pt x="20464" y="9515"/>
                    <a:pt x="20583" y="9397"/>
                    <a:pt x="20701" y="9397"/>
                  </a:cubicBezTo>
                  <a:cubicBezTo>
                    <a:pt x="23274" y="9012"/>
                    <a:pt x="25018" y="6558"/>
                    <a:pt x="24516" y="3955"/>
                  </a:cubicBezTo>
                  <a:cubicBezTo>
                    <a:pt x="24183" y="1652"/>
                    <a:pt x="22210" y="0"/>
                    <a:pt x="199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011;p33">
              <a:extLst>
                <a:ext uri="{FF2B5EF4-FFF2-40B4-BE49-F238E27FC236}">
                  <a16:creationId xmlns:a16="http://schemas.microsoft.com/office/drawing/2014/main" id="{171D299D-8731-4326-235F-984CABFAE4B8}"/>
                </a:ext>
              </a:extLst>
            </p:cNvPr>
            <p:cNvSpPr/>
            <p:nvPr/>
          </p:nvSpPr>
          <p:spPr>
            <a:xfrm>
              <a:off x="5003261" y="2089177"/>
              <a:ext cx="45505" cy="115834"/>
            </a:xfrm>
            <a:custGeom>
              <a:avLst/>
              <a:gdLst/>
              <a:ahLst/>
              <a:cxnLst/>
              <a:rect l="l" t="t" r="r" b="b"/>
              <a:pathLst>
                <a:path w="3195" h="8133" extrusionOk="0">
                  <a:moveTo>
                    <a:pt x="1" y="0"/>
                  </a:moveTo>
                  <a:cubicBezTo>
                    <a:pt x="504" y="118"/>
                    <a:pt x="859" y="385"/>
                    <a:pt x="1243" y="739"/>
                  </a:cubicBezTo>
                  <a:cubicBezTo>
                    <a:pt x="2101" y="1479"/>
                    <a:pt x="2722" y="2602"/>
                    <a:pt x="2840" y="3697"/>
                  </a:cubicBezTo>
                  <a:cubicBezTo>
                    <a:pt x="2958" y="4820"/>
                    <a:pt x="2722" y="6033"/>
                    <a:pt x="2219" y="7038"/>
                  </a:cubicBezTo>
                  <a:cubicBezTo>
                    <a:pt x="1982" y="7393"/>
                    <a:pt x="1716" y="7778"/>
                    <a:pt x="1361" y="8133"/>
                  </a:cubicBezTo>
                  <a:cubicBezTo>
                    <a:pt x="1480" y="8133"/>
                    <a:pt x="1598" y="8014"/>
                    <a:pt x="1716" y="7896"/>
                  </a:cubicBezTo>
                  <a:cubicBezTo>
                    <a:pt x="1982" y="7630"/>
                    <a:pt x="2219" y="7393"/>
                    <a:pt x="2337" y="7157"/>
                  </a:cubicBezTo>
                  <a:cubicBezTo>
                    <a:pt x="2958" y="6033"/>
                    <a:pt x="3195" y="4820"/>
                    <a:pt x="3077" y="3697"/>
                  </a:cubicBezTo>
                  <a:cubicBezTo>
                    <a:pt x="2958" y="2957"/>
                    <a:pt x="2840" y="2336"/>
                    <a:pt x="2456" y="1863"/>
                  </a:cubicBezTo>
                  <a:cubicBezTo>
                    <a:pt x="2101" y="1360"/>
                    <a:pt x="1864" y="858"/>
                    <a:pt x="1361" y="621"/>
                  </a:cubicBezTo>
                  <a:cubicBezTo>
                    <a:pt x="1125" y="385"/>
                    <a:pt x="740" y="118"/>
                    <a:pt x="3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012;p33">
              <a:extLst>
                <a:ext uri="{FF2B5EF4-FFF2-40B4-BE49-F238E27FC236}">
                  <a16:creationId xmlns:a16="http://schemas.microsoft.com/office/drawing/2014/main" id="{9F2FCFDE-A0AB-8E3E-9F41-8FD3DA3EFF29}"/>
                </a:ext>
              </a:extLst>
            </p:cNvPr>
            <p:cNvSpPr/>
            <p:nvPr/>
          </p:nvSpPr>
          <p:spPr>
            <a:xfrm>
              <a:off x="5640513" y="2324192"/>
              <a:ext cx="149119" cy="72039"/>
            </a:xfrm>
            <a:custGeom>
              <a:avLst/>
              <a:gdLst/>
              <a:ahLst/>
              <a:cxnLst/>
              <a:rect l="l" t="t" r="r" b="b"/>
              <a:pathLst>
                <a:path w="10470" h="5058" extrusionOk="0">
                  <a:moveTo>
                    <a:pt x="7128" y="1"/>
                  </a:moveTo>
                  <a:lnTo>
                    <a:pt x="1953" y="148"/>
                  </a:lnTo>
                  <a:lnTo>
                    <a:pt x="1" y="148"/>
                  </a:lnTo>
                  <a:cubicBezTo>
                    <a:pt x="119" y="148"/>
                    <a:pt x="356" y="267"/>
                    <a:pt x="474" y="267"/>
                  </a:cubicBezTo>
                  <a:lnTo>
                    <a:pt x="7010" y="267"/>
                  </a:lnTo>
                  <a:cubicBezTo>
                    <a:pt x="7631" y="1006"/>
                    <a:pt x="8133" y="1864"/>
                    <a:pt x="8725" y="2839"/>
                  </a:cubicBezTo>
                  <a:lnTo>
                    <a:pt x="10009" y="4821"/>
                  </a:lnTo>
                  <a:lnTo>
                    <a:pt x="3077" y="4821"/>
                  </a:lnTo>
                  <a:cubicBezTo>
                    <a:pt x="2958" y="4821"/>
                    <a:pt x="2692" y="4821"/>
                    <a:pt x="2456" y="4939"/>
                  </a:cubicBezTo>
                  <a:lnTo>
                    <a:pt x="4673" y="4939"/>
                  </a:lnTo>
                  <a:lnTo>
                    <a:pt x="10203" y="5057"/>
                  </a:lnTo>
                  <a:lnTo>
                    <a:pt x="10470" y="5057"/>
                  </a:lnTo>
                  <a:lnTo>
                    <a:pt x="10351" y="4821"/>
                  </a:lnTo>
                  <a:lnTo>
                    <a:pt x="8991" y="2721"/>
                  </a:lnTo>
                  <a:lnTo>
                    <a:pt x="7246" y="148"/>
                  </a:lnTo>
                  <a:lnTo>
                    <a:pt x="724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013;p33">
              <a:extLst>
                <a:ext uri="{FF2B5EF4-FFF2-40B4-BE49-F238E27FC236}">
                  <a16:creationId xmlns:a16="http://schemas.microsoft.com/office/drawing/2014/main" id="{712865DC-1337-FE15-C71B-EB4A2B45BE8E}"/>
                </a:ext>
              </a:extLst>
            </p:cNvPr>
            <p:cNvSpPr/>
            <p:nvPr/>
          </p:nvSpPr>
          <p:spPr>
            <a:xfrm>
              <a:off x="5856173" y="2334718"/>
              <a:ext cx="114154" cy="4501"/>
            </a:xfrm>
            <a:custGeom>
              <a:avLst/>
              <a:gdLst/>
              <a:ahLst/>
              <a:cxnLst/>
              <a:rect l="l" t="t" r="r" b="b"/>
              <a:pathLst>
                <a:path w="8015" h="316" extrusionOk="0">
                  <a:moveTo>
                    <a:pt x="3933" y="1"/>
                  </a:moveTo>
                  <a:cubicBezTo>
                    <a:pt x="2721" y="1"/>
                    <a:pt x="1360" y="1"/>
                    <a:pt x="0" y="149"/>
                  </a:cubicBezTo>
                  <a:cubicBezTo>
                    <a:pt x="962" y="232"/>
                    <a:pt x="1924" y="316"/>
                    <a:pt x="2833" y="316"/>
                  </a:cubicBezTo>
                  <a:cubicBezTo>
                    <a:pt x="3210" y="316"/>
                    <a:pt x="3578" y="302"/>
                    <a:pt x="3933" y="267"/>
                  </a:cubicBezTo>
                  <a:cubicBezTo>
                    <a:pt x="4332" y="302"/>
                    <a:pt x="4730" y="316"/>
                    <a:pt x="5128" y="316"/>
                  </a:cubicBezTo>
                  <a:cubicBezTo>
                    <a:pt x="6090" y="316"/>
                    <a:pt x="7052" y="232"/>
                    <a:pt x="8014" y="149"/>
                  </a:cubicBezTo>
                  <a:cubicBezTo>
                    <a:pt x="6654" y="1"/>
                    <a:pt x="5294" y="1"/>
                    <a:pt x="39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014;p33">
              <a:extLst>
                <a:ext uri="{FF2B5EF4-FFF2-40B4-BE49-F238E27FC236}">
                  <a16:creationId xmlns:a16="http://schemas.microsoft.com/office/drawing/2014/main" id="{DBA8E90F-3F84-1FD3-68C6-FB0FB9347E57}"/>
                </a:ext>
              </a:extLst>
            </p:cNvPr>
            <p:cNvSpPr/>
            <p:nvPr/>
          </p:nvSpPr>
          <p:spPr>
            <a:xfrm>
              <a:off x="5771929" y="2362946"/>
              <a:ext cx="203454" cy="349169"/>
            </a:xfrm>
            <a:custGeom>
              <a:avLst/>
              <a:gdLst/>
              <a:ahLst/>
              <a:cxnLst/>
              <a:rect l="l" t="t" r="r" b="b"/>
              <a:pathLst>
                <a:path w="14285" h="24516" extrusionOk="0">
                  <a:moveTo>
                    <a:pt x="1" y="0"/>
                  </a:moveTo>
                  <a:lnTo>
                    <a:pt x="976" y="237"/>
                  </a:lnTo>
                  <a:cubicBezTo>
                    <a:pt x="1864" y="385"/>
                    <a:pt x="2958" y="621"/>
                    <a:pt x="4436" y="976"/>
                  </a:cubicBezTo>
                  <a:cubicBezTo>
                    <a:pt x="6152" y="1360"/>
                    <a:pt x="7778" y="2100"/>
                    <a:pt x="9257" y="2957"/>
                  </a:cubicBezTo>
                  <a:cubicBezTo>
                    <a:pt x="10114" y="3460"/>
                    <a:pt x="10854" y="4199"/>
                    <a:pt x="11475" y="5057"/>
                  </a:cubicBezTo>
                  <a:cubicBezTo>
                    <a:pt x="11948" y="5915"/>
                    <a:pt x="12451" y="7038"/>
                    <a:pt x="12687" y="8014"/>
                  </a:cubicBezTo>
                  <a:cubicBezTo>
                    <a:pt x="12953" y="9108"/>
                    <a:pt x="13072" y="10232"/>
                    <a:pt x="13190" y="11326"/>
                  </a:cubicBezTo>
                  <a:cubicBezTo>
                    <a:pt x="13308" y="12450"/>
                    <a:pt x="13426" y="13426"/>
                    <a:pt x="13545" y="14431"/>
                  </a:cubicBezTo>
                  <a:cubicBezTo>
                    <a:pt x="13811" y="16383"/>
                    <a:pt x="13929" y="18128"/>
                    <a:pt x="14047" y="19607"/>
                  </a:cubicBezTo>
                  <a:cubicBezTo>
                    <a:pt x="14047" y="21085"/>
                    <a:pt x="14166" y="22298"/>
                    <a:pt x="14166" y="23155"/>
                  </a:cubicBezTo>
                  <a:lnTo>
                    <a:pt x="14166" y="24161"/>
                  </a:lnTo>
                  <a:cubicBezTo>
                    <a:pt x="14166" y="24279"/>
                    <a:pt x="14166" y="24397"/>
                    <a:pt x="14284" y="24516"/>
                  </a:cubicBezTo>
                  <a:lnTo>
                    <a:pt x="14284" y="24161"/>
                  </a:lnTo>
                  <a:lnTo>
                    <a:pt x="14284" y="23155"/>
                  </a:lnTo>
                  <a:cubicBezTo>
                    <a:pt x="14284" y="22298"/>
                    <a:pt x="14284" y="21085"/>
                    <a:pt x="14166" y="19607"/>
                  </a:cubicBezTo>
                  <a:cubicBezTo>
                    <a:pt x="14047" y="18128"/>
                    <a:pt x="13929" y="16383"/>
                    <a:pt x="13811" y="14431"/>
                  </a:cubicBezTo>
                  <a:cubicBezTo>
                    <a:pt x="13693" y="13426"/>
                    <a:pt x="13545" y="12332"/>
                    <a:pt x="13426" y="11326"/>
                  </a:cubicBezTo>
                  <a:cubicBezTo>
                    <a:pt x="13308" y="10735"/>
                    <a:pt x="13308" y="10232"/>
                    <a:pt x="13190" y="9729"/>
                  </a:cubicBezTo>
                  <a:cubicBezTo>
                    <a:pt x="13190" y="9108"/>
                    <a:pt x="13072" y="8517"/>
                    <a:pt x="12953" y="8014"/>
                  </a:cubicBezTo>
                  <a:cubicBezTo>
                    <a:pt x="12687" y="6891"/>
                    <a:pt x="12214" y="5915"/>
                    <a:pt x="11593" y="4939"/>
                  </a:cubicBezTo>
                  <a:cubicBezTo>
                    <a:pt x="11090" y="4081"/>
                    <a:pt x="10233" y="3342"/>
                    <a:pt x="9375" y="2721"/>
                  </a:cubicBezTo>
                  <a:cubicBezTo>
                    <a:pt x="7896" y="1863"/>
                    <a:pt x="6152" y="1242"/>
                    <a:pt x="4436" y="739"/>
                  </a:cubicBezTo>
                  <a:cubicBezTo>
                    <a:pt x="3342" y="503"/>
                    <a:pt x="2219" y="237"/>
                    <a:pt x="976" y="118"/>
                  </a:cubicBezTo>
                  <a:cubicBezTo>
                    <a:pt x="622" y="0"/>
                    <a:pt x="237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015;p33">
              <a:extLst>
                <a:ext uri="{FF2B5EF4-FFF2-40B4-BE49-F238E27FC236}">
                  <a16:creationId xmlns:a16="http://schemas.microsoft.com/office/drawing/2014/main" id="{E444FD55-38CE-9212-444D-E4FB1EC0E88A}"/>
                </a:ext>
              </a:extLst>
            </p:cNvPr>
            <p:cNvSpPr/>
            <p:nvPr/>
          </p:nvSpPr>
          <p:spPr>
            <a:xfrm>
              <a:off x="5843953" y="2338933"/>
              <a:ext cx="180695" cy="332748"/>
            </a:xfrm>
            <a:custGeom>
              <a:avLst/>
              <a:gdLst/>
              <a:ahLst/>
              <a:cxnLst/>
              <a:rect l="l" t="t" r="r" b="b"/>
              <a:pathLst>
                <a:path w="12687" h="23363" extrusionOk="0">
                  <a:moveTo>
                    <a:pt x="178" y="1"/>
                  </a:moveTo>
                  <a:cubicBezTo>
                    <a:pt x="119" y="1"/>
                    <a:pt x="60" y="30"/>
                    <a:pt x="0" y="89"/>
                  </a:cubicBezTo>
                  <a:lnTo>
                    <a:pt x="355" y="89"/>
                  </a:lnTo>
                  <a:cubicBezTo>
                    <a:pt x="296" y="30"/>
                    <a:pt x="237" y="1"/>
                    <a:pt x="178" y="1"/>
                  </a:cubicBezTo>
                  <a:close/>
                  <a:moveTo>
                    <a:pt x="355" y="89"/>
                  </a:moveTo>
                  <a:lnTo>
                    <a:pt x="1242" y="208"/>
                  </a:lnTo>
                  <a:cubicBezTo>
                    <a:pt x="2337" y="444"/>
                    <a:pt x="3460" y="710"/>
                    <a:pt x="4555" y="1065"/>
                  </a:cubicBezTo>
                  <a:cubicBezTo>
                    <a:pt x="5294" y="1331"/>
                    <a:pt x="6033" y="1568"/>
                    <a:pt x="6773" y="1923"/>
                  </a:cubicBezTo>
                  <a:cubicBezTo>
                    <a:pt x="7512" y="2307"/>
                    <a:pt x="8251" y="2810"/>
                    <a:pt x="8990" y="3401"/>
                  </a:cubicBezTo>
                  <a:cubicBezTo>
                    <a:pt x="9730" y="4022"/>
                    <a:pt x="10232" y="4880"/>
                    <a:pt x="10706" y="5767"/>
                  </a:cubicBezTo>
                  <a:cubicBezTo>
                    <a:pt x="11208" y="6625"/>
                    <a:pt x="11445" y="7719"/>
                    <a:pt x="11711" y="8724"/>
                  </a:cubicBezTo>
                  <a:cubicBezTo>
                    <a:pt x="12184" y="12421"/>
                    <a:pt x="12450" y="16236"/>
                    <a:pt x="12569" y="19932"/>
                  </a:cubicBezTo>
                  <a:cubicBezTo>
                    <a:pt x="12569" y="21293"/>
                    <a:pt x="12687" y="22505"/>
                    <a:pt x="12687" y="23363"/>
                  </a:cubicBezTo>
                  <a:lnTo>
                    <a:pt x="12687" y="19932"/>
                  </a:lnTo>
                  <a:cubicBezTo>
                    <a:pt x="12687" y="16117"/>
                    <a:pt x="12450" y="12421"/>
                    <a:pt x="11948" y="8724"/>
                  </a:cubicBezTo>
                  <a:cubicBezTo>
                    <a:pt x="11829" y="7601"/>
                    <a:pt x="11445" y="6506"/>
                    <a:pt x="10972" y="5619"/>
                  </a:cubicBezTo>
                  <a:cubicBezTo>
                    <a:pt x="10469" y="4643"/>
                    <a:pt x="9848" y="3904"/>
                    <a:pt x="9109" y="3165"/>
                  </a:cubicBezTo>
                  <a:cubicBezTo>
                    <a:pt x="8369" y="2544"/>
                    <a:pt x="7630" y="2071"/>
                    <a:pt x="6773" y="1686"/>
                  </a:cubicBezTo>
                  <a:cubicBezTo>
                    <a:pt x="6152" y="1331"/>
                    <a:pt x="5412" y="1065"/>
                    <a:pt x="4673" y="829"/>
                  </a:cubicBezTo>
                  <a:cubicBezTo>
                    <a:pt x="3579" y="592"/>
                    <a:pt x="2455" y="326"/>
                    <a:pt x="1242" y="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016;p33">
              <a:extLst>
                <a:ext uri="{FF2B5EF4-FFF2-40B4-BE49-F238E27FC236}">
                  <a16:creationId xmlns:a16="http://schemas.microsoft.com/office/drawing/2014/main" id="{398F27F5-B959-2339-2D45-9C523347469B}"/>
                </a:ext>
              </a:extLst>
            </p:cNvPr>
            <p:cNvSpPr/>
            <p:nvPr/>
          </p:nvSpPr>
          <p:spPr>
            <a:xfrm>
              <a:off x="5738658" y="2453229"/>
              <a:ext cx="138580" cy="143066"/>
            </a:xfrm>
            <a:custGeom>
              <a:avLst/>
              <a:gdLst/>
              <a:ahLst/>
              <a:cxnLst/>
              <a:rect l="l" t="t" r="r" b="b"/>
              <a:pathLst>
                <a:path w="9730" h="10045" extrusionOk="0">
                  <a:moveTo>
                    <a:pt x="0" y="433"/>
                  </a:moveTo>
                  <a:lnTo>
                    <a:pt x="119" y="552"/>
                  </a:lnTo>
                  <a:cubicBezTo>
                    <a:pt x="119" y="492"/>
                    <a:pt x="119" y="492"/>
                    <a:pt x="104" y="492"/>
                  </a:cubicBezTo>
                  <a:cubicBezTo>
                    <a:pt x="89" y="492"/>
                    <a:pt x="60" y="492"/>
                    <a:pt x="0" y="433"/>
                  </a:cubicBezTo>
                  <a:close/>
                  <a:moveTo>
                    <a:pt x="1254" y="1"/>
                  </a:moveTo>
                  <a:cubicBezTo>
                    <a:pt x="924" y="1"/>
                    <a:pt x="601" y="58"/>
                    <a:pt x="237" y="197"/>
                  </a:cubicBezTo>
                  <a:cubicBezTo>
                    <a:pt x="237" y="197"/>
                    <a:pt x="119" y="197"/>
                    <a:pt x="0" y="315"/>
                  </a:cubicBezTo>
                  <a:lnTo>
                    <a:pt x="0" y="433"/>
                  </a:lnTo>
                  <a:cubicBezTo>
                    <a:pt x="0" y="433"/>
                    <a:pt x="119" y="315"/>
                    <a:pt x="237" y="315"/>
                  </a:cubicBezTo>
                  <a:cubicBezTo>
                    <a:pt x="547" y="256"/>
                    <a:pt x="828" y="226"/>
                    <a:pt x="1091" y="226"/>
                  </a:cubicBezTo>
                  <a:cubicBezTo>
                    <a:pt x="1353" y="226"/>
                    <a:pt x="1597" y="256"/>
                    <a:pt x="1834" y="315"/>
                  </a:cubicBezTo>
                  <a:cubicBezTo>
                    <a:pt x="2218" y="315"/>
                    <a:pt x="2573" y="433"/>
                    <a:pt x="2958" y="552"/>
                  </a:cubicBezTo>
                  <a:cubicBezTo>
                    <a:pt x="3194" y="699"/>
                    <a:pt x="3312" y="818"/>
                    <a:pt x="3460" y="818"/>
                  </a:cubicBezTo>
                  <a:cubicBezTo>
                    <a:pt x="3697" y="936"/>
                    <a:pt x="3815" y="1173"/>
                    <a:pt x="3933" y="1291"/>
                  </a:cubicBezTo>
                  <a:cubicBezTo>
                    <a:pt x="4673" y="1912"/>
                    <a:pt x="5294" y="2651"/>
                    <a:pt x="6033" y="3390"/>
                  </a:cubicBezTo>
                  <a:lnTo>
                    <a:pt x="7157" y="4514"/>
                  </a:lnTo>
                  <a:cubicBezTo>
                    <a:pt x="7896" y="6111"/>
                    <a:pt x="8488" y="7471"/>
                    <a:pt x="8990" y="8447"/>
                  </a:cubicBezTo>
                  <a:lnTo>
                    <a:pt x="9493" y="9571"/>
                  </a:lnTo>
                  <a:cubicBezTo>
                    <a:pt x="9611" y="9689"/>
                    <a:pt x="9611" y="9926"/>
                    <a:pt x="9730" y="10044"/>
                  </a:cubicBezTo>
                  <a:cubicBezTo>
                    <a:pt x="9730" y="9808"/>
                    <a:pt x="9730" y="9689"/>
                    <a:pt x="9611" y="9571"/>
                  </a:cubicBezTo>
                  <a:lnTo>
                    <a:pt x="9109" y="8329"/>
                  </a:lnTo>
                  <a:cubicBezTo>
                    <a:pt x="8635" y="7353"/>
                    <a:pt x="8014" y="5993"/>
                    <a:pt x="7275" y="4396"/>
                  </a:cubicBezTo>
                  <a:cubicBezTo>
                    <a:pt x="7009" y="4012"/>
                    <a:pt x="6654" y="3657"/>
                    <a:pt x="6270" y="3272"/>
                  </a:cubicBezTo>
                  <a:cubicBezTo>
                    <a:pt x="5530" y="2415"/>
                    <a:pt x="4791" y="1675"/>
                    <a:pt x="4200" y="1054"/>
                  </a:cubicBezTo>
                  <a:cubicBezTo>
                    <a:pt x="3933" y="936"/>
                    <a:pt x="3815" y="818"/>
                    <a:pt x="3579" y="699"/>
                  </a:cubicBezTo>
                  <a:cubicBezTo>
                    <a:pt x="3460" y="552"/>
                    <a:pt x="3194" y="433"/>
                    <a:pt x="3076" y="433"/>
                  </a:cubicBezTo>
                  <a:cubicBezTo>
                    <a:pt x="2721" y="197"/>
                    <a:pt x="2337" y="197"/>
                    <a:pt x="1982" y="78"/>
                  </a:cubicBezTo>
                  <a:cubicBezTo>
                    <a:pt x="1724" y="29"/>
                    <a:pt x="1488" y="1"/>
                    <a:pt x="125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017;p33">
              <a:extLst>
                <a:ext uri="{FF2B5EF4-FFF2-40B4-BE49-F238E27FC236}">
                  <a16:creationId xmlns:a16="http://schemas.microsoft.com/office/drawing/2014/main" id="{72FA38D7-BEF3-E7F0-DF83-42A3D9BE6BF3}"/>
                </a:ext>
              </a:extLst>
            </p:cNvPr>
            <p:cNvSpPr/>
            <p:nvPr/>
          </p:nvSpPr>
          <p:spPr>
            <a:xfrm>
              <a:off x="5796355" y="2795235"/>
              <a:ext cx="45932" cy="11650"/>
            </a:xfrm>
            <a:custGeom>
              <a:avLst/>
              <a:gdLst/>
              <a:ahLst/>
              <a:cxnLst/>
              <a:rect l="l" t="t" r="r" b="b"/>
              <a:pathLst>
                <a:path w="3225" h="818" extrusionOk="0">
                  <a:moveTo>
                    <a:pt x="2157" y="0"/>
                  </a:moveTo>
                  <a:cubicBezTo>
                    <a:pt x="1916" y="0"/>
                    <a:pt x="1688" y="29"/>
                    <a:pt x="1479" y="78"/>
                  </a:cubicBezTo>
                  <a:cubicBezTo>
                    <a:pt x="888" y="196"/>
                    <a:pt x="385" y="463"/>
                    <a:pt x="1" y="817"/>
                  </a:cubicBezTo>
                  <a:cubicBezTo>
                    <a:pt x="1" y="817"/>
                    <a:pt x="622" y="463"/>
                    <a:pt x="1479" y="344"/>
                  </a:cubicBezTo>
                  <a:cubicBezTo>
                    <a:pt x="1982" y="270"/>
                    <a:pt x="2418" y="270"/>
                    <a:pt x="2729" y="270"/>
                  </a:cubicBezTo>
                  <a:cubicBezTo>
                    <a:pt x="3039" y="270"/>
                    <a:pt x="3224" y="270"/>
                    <a:pt x="3224" y="196"/>
                  </a:cubicBezTo>
                  <a:cubicBezTo>
                    <a:pt x="2860" y="58"/>
                    <a:pt x="2497" y="0"/>
                    <a:pt x="215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018;p33">
              <a:extLst>
                <a:ext uri="{FF2B5EF4-FFF2-40B4-BE49-F238E27FC236}">
                  <a16:creationId xmlns:a16="http://schemas.microsoft.com/office/drawing/2014/main" id="{AC0510E5-7DFF-0E4A-C7C5-15EF0A2EBC42}"/>
                </a:ext>
              </a:extLst>
            </p:cNvPr>
            <p:cNvSpPr/>
            <p:nvPr/>
          </p:nvSpPr>
          <p:spPr>
            <a:xfrm>
              <a:off x="5800143" y="2633340"/>
              <a:ext cx="38355" cy="166808"/>
            </a:xfrm>
            <a:custGeom>
              <a:avLst/>
              <a:gdLst/>
              <a:ahLst/>
              <a:cxnLst/>
              <a:rect l="l" t="t" r="r" b="b"/>
              <a:pathLst>
                <a:path w="2693" h="11712" extrusionOk="0">
                  <a:moveTo>
                    <a:pt x="2692" y="1"/>
                  </a:moveTo>
                  <a:cubicBezTo>
                    <a:pt x="2574" y="119"/>
                    <a:pt x="2574" y="237"/>
                    <a:pt x="2455" y="356"/>
                  </a:cubicBezTo>
                  <a:cubicBezTo>
                    <a:pt x="2337" y="622"/>
                    <a:pt x="2219" y="1095"/>
                    <a:pt x="1953" y="1598"/>
                  </a:cubicBezTo>
                  <a:cubicBezTo>
                    <a:pt x="1598" y="2958"/>
                    <a:pt x="1095" y="4318"/>
                    <a:pt x="859" y="5649"/>
                  </a:cubicBezTo>
                  <a:cubicBezTo>
                    <a:pt x="474" y="7009"/>
                    <a:pt x="238" y="8488"/>
                    <a:pt x="119" y="9848"/>
                  </a:cubicBezTo>
                  <a:lnTo>
                    <a:pt x="119" y="11209"/>
                  </a:lnTo>
                  <a:cubicBezTo>
                    <a:pt x="1" y="11327"/>
                    <a:pt x="1" y="11445"/>
                    <a:pt x="119" y="11711"/>
                  </a:cubicBezTo>
                  <a:cubicBezTo>
                    <a:pt x="119" y="11090"/>
                    <a:pt x="238" y="10469"/>
                    <a:pt x="356" y="9967"/>
                  </a:cubicBezTo>
                  <a:cubicBezTo>
                    <a:pt x="474" y="8872"/>
                    <a:pt x="740" y="7394"/>
                    <a:pt x="1095" y="5797"/>
                  </a:cubicBezTo>
                  <a:cubicBezTo>
                    <a:pt x="1480" y="4170"/>
                    <a:pt x="1834" y="2692"/>
                    <a:pt x="2219" y="1716"/>
                  </a:cubicBezTo>
                  <a:cubicBezTo>
                    <a:pt x="2337" y="1095"/>
                    <a:pt x="2574" y="474"/>
                    <a:pt x="269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019;p33">
              <a:extLst>
                <a:ext uri="{FF2B5EF4-FFF2-40B4-BE49-F238E27FC236}">
                  <a16:creationId xmlns:a16="http://schemas.microsoft.com/office/drawing/2014/main" id="{C9715FEA-2A32-F796-0FA2-B0A9E9E1423C}"/>
                </a:ext>
              </a:extLst>
            </p:cNvPr>
            <p:cNvSpPr/>
            <p:nvPr/>
          </p:nvSpPr>
          <p:spPr>
            <a:xfrm>
              <a:off x="6740661" y="3292098"/>
              <a:ext cx="443939" cy="311669"/>
            </a:xfrm>
            <a:custGeom>
              <a:avLst/>
              <a:gdLst/>
              <a:ahLst/>
              <a:cxnLst/>
              <a:rect l="l" t="t" r="r" b="b"/>
              <a:pathLst>
                <a:path w="31170" h="21883" extrusionOk="0">
                  <a:moveTo>
                    <a:pt x="7769" y="1"/>
                  </a:moveTo>
                  <a:cubicBezTo>
                    <a:pt x="6499" y="1"/>
                    <a:pt x="5243" y="146"/>
                    <a:pt x="4081" y="561"/>
                  </a:cubicBezTo>
                  <a:cubicBezTo>
                    <a:pt x="1863" y="1300"/>
                    <a:pt x="0" y="3163"/>
                    <a:pt x="0" y="5499"/>
                  </a:cubicBezTo>
                  <a:lnTo>
                    <a:pt x="26260" y="21882"/>
                  </a:lnTo>
                  <a:cubicBezTo>
                    <a:pt x="29809" y="20167"/>
                    <a:pt x="31169" y="15968"/>
                    <a:pt x="30696" y="12035"/>
                  </a:cubicBezTo>
                  <a:cubicBezTo>
                    <a:pt x="30193" y="8072"/>
                    <a:pt x="26112" y="4760"/>
                    <a:pt x="22416" y="3015"/>
                  </a:cubicBezTo>
                  <a:cubicBezTo>
                    <a:pt x="18867" y="1300"/>
                    <a:pt x="14786" y="679"/>
                    <a:pt x="10735" y="206"/>
                  </a:cubicBezTo>
                  <a:cubicBezTo>
                    <a:pt x="9762" y="89"/>
                    <a:pt x="8761" y="1"/>
                    <a:pt x="7769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020;p33">
              <a:extLst>
                <a:ext uri="{FF2B5EF4-FFF2-40B4-BE49-F238E27FC236}">
                  <a16:creationId xmlns:a16="http://schemas.microsoft.com/office/drawing/2014/main" id="{6334C8AE-FDB9-2C57-9F12-2DAFFE3DA2C2}"/>
                </a:ext>
              </a:extLst>
            </p:cNvPr>
            <p:cNvSpPr/>
            <p:nvPr/>
          </p:nvSpPr>
          <p:spPr>
            <a:xfrm>
              <a:off x="6740661" y="3324500"/>
              <a:ext cx="437202" cy="277586"/>
            </a:xfrm>
            <a:custGeom>
              <a:avLst/>
              <a:gdLst/>
              <a:ahLst/>
              <a:cxnLst/>
              <a:rect l="l" t="t" r="r" b="b"/>
              <a:pathLst>
                <a:path w="30697" h="19490" extrusionOk="0">
                  <a:moveTo>
                    <a:pt x="1360" y="1"/>
                  </a:moveTo>
                  <a:cubicBezTo>
                    <a:pt x="858" y="504"/>
                    <a:pt x="503" y="1125"/>
                    <a:pt x="237" y="1746"/>
                  </a:cubicBezTo>
                  <a:cubicBezTo>
                    <a:pt x="118" y="2101"/>
                    <a:pt x="0" y="2367"/>
                    <a:pt x="0" y="2722"/>
                  </a:cubicBezTo>
                  <a:lnTo>
                    <a:pt x="0" y="2840"/>
                  </a:lnTo>
                  <a:lnTo>
                    <a:pt x="621" y="3461"/>
                  </a:lnTo>
                  <a:lnTo>
                    <a:pt x="739" y="3343"/>
                  </a:lnTo>
                  <a:cubicBezTo>
                    <a:pt x="690" y="3343"/>
                    <a:pt x="661" y="3343"/>
                    <a:pt x="645" y="3351"/>
                  </a:cubicBezTo>
                  <a:lnTo>
                    <a:pt x="645" y="3351"/>
                  </a:lnTo>
                  <a:lnTo>
                    <a:pt x="1360" y="1"/>
                  </a:lnTo>
                  <a:close/>
                  <a:moveTo>
                    <a:pt x="29218" y="6300"/>
                  </a:moveTo>
                  <a:lnTo>
                    <a:pt x="28212" y="13072"/>
                  </a:lnTo>
                  <a:cubicBezTo>
                    <a:pt x="27857" y="15290"/>
                    <a:pt x="27354" y="17390"/>
                    <a:pt x="26615" y="19489"/>
                  </a:cubicBezTo>
                  <a:cubicBezTo>
                    <a:pt x="29454" y="17892"/>
                    <a:pt x="30696" y="14669"/>
                    <a:pt x="30696" y="11357"/>
                  </a:cubicBezTo>
                  <a:lnTo>
                    <a:pt x="30696" y="9760"/>
                  </a:lnTo>
                  <a:lnTo>
                    <a:pt x="30548" y="9760"/>
                  </a:lnTo>
                  <a:cubicBezTo>
                    <a:pt x="30193" y="8518"/>
                    <a:pt x="29691" y="7276"/>
                    <a:pt x="29218" y="6300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021;p33">
              <a:extLst>
                <a:ext uri="{FF2B5EF4-FFF2-40B4-BE49-F238E27FC236}">
                  <a16:creationId xmlns:a16="http://schemas.microsoft.com/office/drawing/2014/main" id="{19E3036B-0559-81F4-07D7-D78F0FF88675}"/>
                </a:ext>
              </a:extLst>
            </p:cNvPr>
            <p:cNvSpPr/>
            <p:nvPr/>
          </p:nvSpPr>
          <p:spPr>
            <a:xfrm>
              <a:off x="5870060" y="2745372"/>
              <a:ext cx="1316221" cy="1084239"/>
            </a:xfrm>
            <a:custGeom>
              <a:avLst/>
              <a:gdLst/>
              <a:ahLst/>
              <a:cxnLst/>
              <a:rect l="l" t="t" r="r" b="b"/>
              <a:pathLst>
                <a:path w="92415" h="76127" extrusionOk="0">
                  <a:moveTo>
                    <a:pt x="8754" y="1"/>
                  </a:moveTo>
                  <a:lnTo>
                    <a:pt x="1" y="17744"/>
                  </a:lnTo>
                  <a:lnTo>
                    <a:pt x="47819" y="68520"/>
                  </a:lnTo>
                  <a:cubicBezTo>
                    <a:pt x="52616" y="73412"/>
                    <a:pt x="59123" y="76126"/>
                    <a:pt x="65812" y="76126"/>
                  </a:cubicBezTo>
                  <a:cubicBezTo>
                    <a:pt x="67372" y="76126"/>
                    <a:pt x="68941" y="75979"/>
                    <a:pt x="70501" y="75677"/>
                  </a:cubicBezTo>
                  <a:cubicBezTo>
                    <a:pt x="81207" y="73695"/>
                    <a:pt x="87742" y="64321"/>
                    <a:pt x="89339" y="53734"/>
                  </a:cubicBezTo>
                  <a:lnTo>
                    <a:pt x="92415" y="32057"/>
                  </a:lnTo>
                  <a:lnTo>
                    <a:pt x="68017" y="17626"/>
                  </a:lnTo>
                  <a:lnTo>
                    <a:pt x="61748" y="44123"/>
                  </a:lnTo>
                  <a:lnTo>
                    <a:pt x="875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022;p33">
              <a:extLst>
                <a:ext uri="{FF2B5EF4-FFF2-40B4-BE49-F238E27FC236}">
                  <a16:creationId xmlns:a16="http://schemas.microsoft.com/office/drawing/2014/main" id="{D36AAF93-FA42-FA31-97EE-B15C7CF8BB64}"/>
                </a:ext>
              </a:extLst>
            </p:cNvPr>
            <p:cNvSpPr/>
            <p:nvPr/>
          </p:nvSpPr>
          <p:spPr>
            <a:xfrm>
              <a:off x="6749506" y="2673774"/>
              <a:ext cx="472153" cy="789732"/>
            </a:xfrm>
            <a:custGeom>
              <a:avLst/>
              <a:gdLst/>
              <a:ahLst/>
              <a:cxnLst/>
              <a:rect l="l" t="t" r="r" b="b"/>
              <a:pathLst>
                <a:path w="33151" h="55449" extrusionOk="0">
                  <a:moveTo>
                    <a:pt x="21322" y="1"/>
                  </a:moveTo>
                  <a:cubicBezTo>
                    <a:pt x="21322" y="1"/>
                    <a:pt x="7748" y="976"/>
                    <a:pt x="6269" y="22653"/>
                  </a:cubicBezTo>
                  <a:lnTo>
                    <a:pt x="4199" y="28213"/>
                  </a:lnTo>
                  <a:lnTo>
                    <a:pt x="0" y="49150"/>
                  </a:lnTo>
                  <a:cubicBezTo>
                    <a:pt x="485" y="46860"/>
                    <a:pt x="7112" y="41139"/>
                    <a:pt x="14407" y="41139"/>
                  </a:cubicBezTo>
                  <a:cubicBezTo>
                    <a:pt x="20016" y="41139"/>
                    <a:pt x="26019" y="44522"/>
                    <a:pt x="29927" y="55449"/>
                  </a:cubicBezTo>
                  <a:lnTo>
                    <a:pt x="33151" y="19578"/>
                  </a:lnTo>
                  <a:cubicBezTo>
                    <a:pt x="32411" y="12184"/>
                    <a:pt x="33032" y="7128"/>
                    <a:pt x="27236" y="3194"/>
                  </a:cubicBezTo>
                  <a:lnTo>
                    <a:pt x="21322" y="1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023;p33">
              <a:extLst>
                <a:ext uri="{FF2B5EF4-FFF2-40B4-BE49-F238E27FC236}">
                  <a16:creationId xmlns:a16="http://schemas.microsoft.com/office/drawing/2014/main" id="{ECB548AD-4E9B-5126-4692-E9C57BC37482}"/>
                </a:ext>
              </a:extLst>
            </p:cNvPr>
            <p:cNvSpPr/>
            <p:nvPr/>
          </p:nvSpPr>
          <p:spPr>
            <a:xfrm>
              <a:off x="6733497" y="2963125"/>
              <a:ext cx="84244" cy="391298"/>
            </a:xfrm>
            <a:custGeom>
              <a:avLst/>
              <a:gdLst/>
              <a:ahLst/>
              <a:cxnLst/>
              <a:rect l="l" t="t" r="r" b="b"/>
              <a:pathLst>
                <a:path w="5915" h="27474" extrusionOk="0">
                  <a:moveTo>
                    <a:pt x="5560" y="1"/>
                  </a:moveTo>
                  <a:lnTo>
                    <a:pt x="5560" y="237"/>
                  </a:lnTo>
                  <a:cubicBezTo>
                    <a:pt x="5564" y="243"/>
                    <a:pt x="5568" y="248"/>
                    <a:pt x="5572" y="254"/>
                  </a:cubicBezTo>
                  <a:lnTo>
                    <a:pt x="5572" y="254"/>
                  </a:lnTo>
                  <a:cubicBezTo>
                    <a:pt x="5560" y="86"/>
                    <a:pt x="5560" y="1"/>
                    <a:pt x="5560" y="1"/>
                  </a:cubicBezTo>
                  <a:close/>
                  <a:moveTo>
                    <a:pt x="5572" y="254"/>
                  </a:moveTo>
                  <a:cubicBezTo>
                    <a:pt x="5586" y="442"/>
                    <a:pt x="5616" y="734"/>
                    <a:pt x="5678" y="1125"/>
                  </a:cubicBezTo>
                  <a:cubicBezTo>
                    <a:pt x="5678" y="754"/>
                    <a:pt x="5678" y="411"/>
                    <a:pt x="5572" y="254"/>
                  </a:cubicBezTo>
                  <a:close/>
                  <a:moveTo>
                    <a:pt x="5678" y="1125"/>
                  </a:moveTo>
                  <a:lnTo>
                    <a:pt x="5678" y="4082"/>
                  </a:lnTo>
                  <a:cubicBezTo>
                    <a:pt x="5442" y="6655"/>
                    <a:pt x="4702" y="10115"/>
                    <a:pt x="3342" y="13811"/>
                  </a:cubicBezTo>
                  <a:cubicBezTo>
                    <a:pt x="2721" y="15645"/>
                    <a:pt x="1982" y="17389"/>
                    <a:pt x="1361" y="18986"/>
                  </a:cubicBezTo>
                  <a:cubicBezTo>
                    <a:pt x="887" y="20465"/>
                    <a:pt x="503" y="21944"/>
                    <a:pt x="266" y="23422"/>
                  </a:cubicBezTo>
                  <a:cubicBezTo>
                    <a:pt x="148" y="24398"/>
                    <a:pt x="0" y="25374"/>
                    <a:pt x="148" y="26379"/>
                  </a:cubicBezTo>
                  <a:cubicBezTo>
                    <a:pt x="266" y="26734"/>
                    <a:pt x="266" y="27000"/>
                    <a:pt x="266" y="27237"/>
                  </a:cubicBezTo>
                  <a:cubicBezTo>
                    <a:pt x="385" y="27355"/>
                    <a:pt x="385" y="27474"/>
                    <a:pt x="385" y="27474"/>
                  </a:cubicBezTo>
                  <a:cubicBezTo>
                    <a:pt x="385" y="27474"/>
                    <a:pt x="385" y="27119"/>
                    <a:pt x="266" y="26379"/>
                  </a:cubicBezTo>
                  <a:cubicBezTo>
                    <a:pt x="148" y="25374"/>
                    <a:pt x="266" y="24398"/>
                    <a:pt x="385" y="23422"/>
                  </a:cubicBezTo>
                  <a:cubicBezTo>
                    <a:pt x="740" y="21944"/>
                    <a:pt x="1124" y="20465"/>
                    <a:pt x="1627" y="19105"/>
                  </a:cubicBezTo>
                  <a:cubicBezTo>
                    <a:pt x="2218" y="17508"/>
                    <a:pt x="2958" y="15763"/>
                    <a:pt x="3579" y="13929"/>
                  </a:cubicBezTo>
                  <a:cubicBezTo>
                    <a:pt x="4939" y="10233"/>
                    <a:pt x="5678" y="6655"/>
                    <a:pt x="5796" y="4082"/>
                  </a:cubicBezTo>
                  <a:cubicBezTo>
                    <a:pt x="5915" y="3076"/>
                    <a:pt x="5796" y="2100"/>
                    <a:pt x="5678" y="112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024;p33">
              <a:extLst>
                <a:ext uri="{FF2B5EF4-FFF2-40B4-BE49-F238E27FC236}">
                  <a16:creationId xmlns:a16="http://schemas.microsoft.com/office/drawing/2014/main" id="{2C951FF1-B058-D85F-2CFC-F97CF812385D}"/>
                </a:ext>
              </a:extLst>
            </p:cNvPr>
            <p:cNvSpPr/>
            <p:nvPr/>
          </p:nvSpPr>
          <p:spPr>
            <a:xfrm>
              <a:off x="6830360" y="2685995"/>
              <a:ext cx="242208" cy="161325"/>
            </a:xfrm>
            <a:custGeom>
              <a:avLst/>
              <a:gdLst/>
              <a:ahLst/>
              <a:cxnLst/>
              <a:rect l="l" t="t" r="r" b="b"/>
              <a:pathLst>
                <a:path w="17006" h="11327" extrusionOk="0">
                  <a:moveTo>
                    <a:pt x="13782" y="0"/>
                  </a:moveTo>
                  <a:cubicBezTo>
                    <a:pt x="8252" y="0"/>
                    <a:pt x="3313" y="3194"/>
                    <a:pt x="977" y="8251"/>
                  </a:cubicBezTo>
                  <a:cubicBezTo>
                    <a:pt x="740" y="8990"/>
                    <a:pt x="356" y="9730"/>
                    <a:pt x="238" y="10469"/>
                  </a:cubicBezTo>
                  <a:cubicBezTo>
                    <a:pt x="2071" y="4554"/>
                    <a:pt x="7512" y="355"/>
                    <a:pt x="13782" y="237"/>
                  </a:cubicBezTo>
                  <a:cubicBezTo>
                    <a:pt x="14521" y="237"/>
                    <a:pt x="15260" y="237"/>
                    <a:pt x="16118" y="355"/>
                  </a:cubicBezTo>
                  <a:cubicBezTo>
                    <a:pt x="16384" y="355"/>
                    <a:pt x="16739" y="473"/>
                    <a:pt x="17005" y="473"/>
                  </a:cubicBezTo>
                  <a:cubicBezTo>
                    <a:pt x="16857" y="355"/>
                    <a:pt x="16857" y="355"/>
                    <a:pt x="16739" y="355"/>
                  </a:cubicBezTo>
                  <a:cubicBezTo>
                    <a:pt x="16621" y="355"/>
                    <a:pt x="16384" y="237"/>
                    <a:pt x="16118" y="237"/>
                  </a:cubicBezTo>
                  <a:cubicBezTo>
                    <a:pt x="15379" y="118"/>
                    <a:pt x="14521" y="0"/>
                    <a:pt x="13782" y="0"/>
                  </a:cubicBezTo>
                  <a:close/>
                  <a:moveTo>
                    <a:pt x="238" y="10469"/>
                  </a:moveTo>
                  <a:cubicBezTo>
                    <a:pt x="126" y="10691"/>
                    <a:pt x="120" y="10939"/>
                    <a:pt x="119" y="11067"/>
                  </a:cubicBezTo>
                  <a:lnTo>
                    <a:pt x="119" y="11067"/>
                  </a:lnTo>
                  <a:cubicBezTo>
                    <a:pt x="187" y="10894"/>
                    <a:pt x="238" y="10700"/>
                    <a:pt x="238" y="10469"/>
                  </a:cubicBezTo>
                  <a:close/>
                  <a:moveTo>
                    <a:pt x="119" y="11067"/>
                  </a:moveTo>
                  <a:cubicBezTo>
                    <a:pt x="114" y="11080"/>
                    <a:pt x="109" y="11094"/>
                    <a:pt x="103" y="11107"/>
                  </a:cubicBezTo>
                  <a:lnTo>
                    <a:pt x="103" y="11107"/>
                  </a:lnTo>
                  <a:cubicBezTo>
                    <a:pt x="108" y="11101"/>
                    <a:pt x="114" y="11096"/>
                    <a:pt x="119" y="11090"/>
                  </a:cubicBezTo>
                  <a:cubicBezTo>
                    <a:pt x="119" y="11083"/>
                    <a:pt x="119" y="11075"/>
                    <a:pt x="119" y="11067"/>
                  </a:cubicBezTo>
                  <a:close/>
                  <a:moveTo>
                    <a:pt x="103" y="11107"/>
                  </a:moveTo>
                  <a:cubicBezTo>
                    <a:pt x="1" y="11219"/>
                    <a:pt x="1" y="11326"/>
                    <a:pt x="1" y="11326"/>
                  </a:cubicBezTo>
                  <a:cubicBezTo>
                    <a:pt x="36" y="11256"/>
                    <a:pt x="71" y="11184"/>
                    <a:pt x="103" y="1110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025;p33">
              <a:extLst>
                <a:ext uri="{FF2B5EF4-FFF2-40B4-BE49-F238E27FC236}">
                  <a16:creationId xmlns:a16="http://schemas.microsoft.com/office/drawing/2014/main" id="{63759511-765F-4CC7-F9A1-1DAB0FFF0D6A}"/>
                </a:ext>
              </a:extLst>
            </p:cNvPr>
            <p:cNvSpPr/>
            <p:nvPr/>
          </p:nvSpPr>
          <p:spPr>
            <a:xfrm>
              <a:off x="6749506" y="3259640"/>
              <a:ext cx="426250" cy="224932"/>
            </a:xfrm>
            <a:custGeom>
              <a:avLst/>
              <a:gdLst/>
              <a:ahLst/>
              <a:cxnLst/>
              <a:rect l="l" t="t" r="r" b="b"/>
              <a:pathLst>
                <a:path w="29928" h="15793" extrusionOk="0">
                  <a:moveTo>
                    <a:pt x="237" y="7660"/>
                  </a:moveTo>
                  <a:cubicBezTo>
                    <a:pt x="118" y="7778"/>
                    <a:pt x="118" y="7897"/>
                    <a:pt x="0" y="8015"/>
                  </a:cubicBezTo>
                  <a:cubicBezTo>
                    <a:pt x="118" y="7897"/>
                    <a:pt x="237" y="7778"/>
                    <a:pt x="237" y="7660"/>
                  </a:cubicBezTo>
                  <a:close/>
                  <a:moveTo>
                    <a:pt x="14047" y="1"/>
                  </a:moveTo>
                  <a:cubicBezTo>
                    <a:pt x="12687" y="1"/>
                    <a:pt x="11326" y="119"/>
                    <a:pt x="10114" y="504"/>
                  </a:cubicBezTo>
                  <a:cubicBezTo>
                    <a:pt x="8872" y="740"/>
                    <a:pt x="7748" y="1125"/>
                    <a:pt x="6654" y="1598"/>
                  </a:cubicBezTo>
                  <a:cubicBezTo>
                    <a:pt x="5796" y="2100"/>
                    <a:pt x="4791" y="2603"/>
                    <a:pt x="3933" y="3342"/>
                  </a:cubicBezTo>
                  <a:cubicBezTo>
                    <a:pt x="2721" y="4200"/>
                    <a:pt x="1715" y="5294"/>
                    <a:pt x="858" y="6536"/>
                  </a:cubicBezTo>
                  <a:cubicBezTo>
                    <a:pt x="739" y="6773"/>
                    <a:pt x="621" y="6921"/>
                    <a:pt x="503" y="7157"/>
                  </a:cubicBezTo>
                  <a:cubicBezTo>
                    <a:pt x="355" y="7276"/>
                    <a:pt x="355" y="7512"/>
                    <a:pt x="237" y="7660"/>
                  </a:cubicBezTo>
                  <a:cubicBezTo>
                    <a:pt x="355" y="7512"/>
                    <a:pt x="503" y="7394"/>
                    <a:pt x="621" y="7157"/>
                  </a:cubicBezTo>
                  <a:cubicBezTo>
                    <a:pt x="621" y="7039"/>
                    <a:pt x="858" y="6773"/>
                    <a:pt x="976" y="6655"/>
                  </a:cubicBezTo>
                  <a:cubicBezTo>
                    <a:pt x="1834" y="5442"/>
                    <a:pt x="2839" y="4318"/>
                    <a:pt x="4051" y="3461"/>
                  </a:cubicBezTo>
                  <a:cubicBezTo>
                    <a:pt x="4939" y="2840"/>
                    <a:pt x="5796" y="2337"/>
                    <a:pt x="6772" y="1864"/>
                  </a:cubicBezTo>
                  <a:cubicBezTo>
                    <a:pt x="7896" y="1361"/>
                    <a:pt x="8990" y="1006"/>
                    <a:pt x="10114" y="740"/>
                  </a:cubicBezTo>
                  <a:cubicBezTo>
                    <a:pt x="11200" y="547"/>
                    <a:pt x="12228" y="354"/>
                    <a:pt x="13309" y="354"/>
                  </a:cubicBezTo>
                  <a:cubicBezTo>
                    <a:pt x="13552" y="354"/>
                    <a:pt x="13797" y="364"/>
                    <a:pt x="14047" y="385"/>
                  </a:cubicBezTo>
                  <a:cubicBezTo>
                    <a:pt x="15526" y="385"/>
                    <a:pt x="16886" y="504"/>
                    <a:pt x="18246" y="1006"/>
                  </a:cubicBezTo>
                  <a:cubicBezTo>
                    <a:pt x="19577" y="1361"/>
                    <a:pt x="20819" y="1982"/>
                    <a:pt x="22061" y="2721"/>
                  </a:cubicBezTo>
                  <a:cubicBezTo>
                    <a:pt x="23155" y="3342"/>
                    <a:pt x="24161" y="4200"/>
                    <a:pt x="25137" y="5176"/>
                  </a:cubicBezTo>
                  <a:cubicBezTo>
                    <a:pt x="26615" y="6773"/>
                    <a:pt x="27857" y="8636"/>
                    <a:pt x="28715" y="10736"/>
                  </a:cubicBezTo>
                  <a:cubicBezTo>
                    <a:pt x="29336" y="12096"/>
                    <a:pt x="29691" y="13575"/>
                    <a:pt x="29809" y="15053"/>
                  </a:cubicBezTo>
                  <a:cubicBezTo>
                    <a:pt x="29927" y="15290"/>
                    <a:pt x="29927" y="15526"/>
                    <a:pt x="29927" y="15792"/>
                  </a:cubicBezTo>
                  <a:lnTo>
                    <a:pt x="29927" y="15053"/>
                  </a:lnTo>
                  <a:cubicBezTo>
                    <a:pt x="29809" y="13575"/>
                    <a:pt x="29454" y="12096"/>
                    <a:pt x="28833" y="10617"/>
                  </a:cubicBezTo>
                  <a:cubicBezTo>
                    <a:pt x="28094" y="8518"/>
                    <a:pt x="26852" y="6655"/>
                    <a:pt x="25255" y="4939"/>
                  </a:cubicBezTo>
                  <a:cubicBezTo>
                    <a:pt x="24279" y="4082"/>
                    <a:pt x="23274" y="3224"/>
                    <a:pt x="22179" y="2485"/>
                  </a:cubicBezTo>
                  <a:cubicBezTo>
                    <a:pt x="20937" y="1746"/>
                    <a:pt x="19577" y="1125"/>
                    <a:pt x="18246" y="622"/>
                  </a:cubicBezTo>
                  <a:cubicBezTo>
                    <a:pt x="16886" y="267"/>
                    <a:pt x="15526" y="119"/>
                    <a:pt x="140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026;p33">
              <a:extLst>
                <a:ext uri="{FF2B5EF4-FFF2-40B4-BE49-F238E27FC236}">
                  <a16:creationId xmlns:a16="http://schemas.microsoft.com/office/drawing/2014/main" id="{F691B505-A087-9AD1-D224-42E4B7811ABE}"/>
                </a:ext>
              </a:extLst>
            </p:cNvPr>
            <p:cNvSpPr/>
            <p:nvPr/>
          </p:nvSpPr>
          <p:spPr>
            <a:xfrm>
              <a:off x="6709071" y="3089485"/>
              <a:ext cx="93089" cy="275464"/>
            </a:xfrm>
            <a:custGeom>
              <a:avLst/>
              <a:gdLst/>
              <a:ahLst/>
              <a:cxnLst/>
              <a:rect l="l" t="t" r="r" b="b"/>
              <a:pathLst>
                <a:path w="6536" h="19341" extrusionOk="0">
                  <a:moveTo>
                    <a:pt x="6536" y="1"/>
                  </a:moveTo>
                  <a:cubicBezTo>
                    <a:pt x="6151" y="622"/>
                    <a:pt x="5796" y="1243"/>
                    <a:pt x="5294" y="1864"/>
                  </a:cubicBezTo>
                  <a:cubicBezTo>
                    <a:pt x="5412" y="2603"/>
                    <a:pt x="5412" y="3342"/>
                    <a:pt x="5412" y="3815"/>
                  </a:cubicBezTo>
                  <a:lnTo>
                    <a:pt x="5412" y="4082"/>
                  </a:lnTo>
                  <a:cubicBezTo>
                    <a:pt x="5915" y="2721"/>
                    <a:pt x="6299" y="1361"/>
                    <a:pt x="6536" y="1"/>
                  </a:cubicBezTo>
                  <a:close/>
                  <a:moveTo>
                    <a:pt x="5294" y="1982"/>
                  </a:moveTo>
                  <a:cubicBezTo>
                    <a:pt x="2336" y="6891"/>
                    <a:pt x="739" y="11593"/>
                    <a:pt x="0" y="17507"/>
                  </a:cubicBezTo>
                  <a:lnTo>
                    <a:pt x="2218" y="19341"/>
                  </a:lnTo>
                  <a:lnTo>
                    <a:pt x="2218" y="19223"/>
                  </a:lnTo>
                  <a:cubicBezTo>
                    <a:pt x="2218" y="18868"/>
                    <a:pt x="2336" y="18602"/>
                    <a:pt x="2455" y="18247"/>
                  </a:cubicBezTo>
                  <a:cubicBezTo>
                    <a:pt x="3697" y="12687"/>
                    <a:pt x="5057" y="7778"/>
                    <a:pt x="6151" y="2603"/>
                  </a:cubicBezTo>
                  <a:lnTo>
                    <a:pt x="6151" y="2603"/>
                  </a:lnTo>
                  <a:cubicBezTo>
                    <a:pt x="5915" y="3342"/>
                    <a:pt x="5678" y="4200"/>
                    <a:pt x="5294" y="5057"/>
                  </a:cubicBezTo>
                  <a:cubicBezTo>
                    <a:pt x="4673" y="6891"/>
                    <a:pt x="3933" y="8636"/>
                    <a:pt x="3342" y="10233"/>
                  </a:cubicBezTo>
                  <a:cubicBezTo>
                    <a:pt x="2839" y="11593"/>
                    <a:pt x="2455" y="13072"/>
                    <a:pt x="2100" y="14550"/>
                  </a:cubicBezTo>
                  <a:cubicBezTo>
                    <a:pt x="1981" y="15526"/>
                    <a:pt x="1863" y="16502"/>
                    <a:pt x="1981" y="17507"/>
                  </a:cubicBezTo>
                  <a:cubicBezTo>
                    <a:pt x="2100" y="18247"/>
                    <a:pt x="2100" y="18602"/>
                    <a:pt x="2100" y="18602"/>
                  </a:cubicBezTo>
                  <a:cubicBezTo>
                    <a:pt x="2100" y="18602"/>
                    <a:pt x="2100" y="18483"/>
                    <a:pt x="1981" y="18365"/>
                  </a:cubicBezTo>
                  <a:cubicBezTo>
                    <a:pt x="1981" y="18128"/>
                    <a:pt x="1981" y="17862"/>
                    <a:pt x="1863" y="17507"/>
                  </a:cubicBezTo>
                  <a:cubicBezTo>
                    <a:pt x="1715" y="16502"/>
                    <a:pt x="1863" y="15526"/>
                    <a:pt x="1981" y="14550"/>
                  </a:cubicBezTo>
                  <a:cubicBezTo>
                    <a:pt x="2218" y="13072"/>
                    <a:pt x="2602" y="11593"/>
                    <a:pt x="3076" y="10114"/>
                  </a:cubicBezTo>
                  <a:cubicBezTo>
                    <a:pt x="3697" y="8517"/>
                    <a:pt x="4436" y="6773"/>
                    <a:pt x="5057" y="4939"/>
                  </a:cubicBezTo>
                  <a:cubicBezTo>
                    <a:pt x="5175" y="4673"/>
                    <a:pt x="5294" y="4555"/>
                    <a:pt x="5294" y="4318"/>
                  </a:cubicBezTo>
                  <a:lnTo>
                    <a:pt x="5294" y="3815"/>
                  </a:lnTo>
                  <a:lnTo>
                    <a:pt x="5294" y="1982"/>
                  </a:ln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027;p33">
              <a:extLst>
                <a:ext uri="{FF2B5EF4-FFF2-40B4-BE49-F238E27FC236}">
                  <a16:creationId xmlns:a16="http://schemas.microsoft.com/office/drawing/2014/main" id="{7EEDA7C8-2500-9297-7476-2906F3EAC2F8}"/>
                </a:ext>
              </a:extLst>
            </p:cNvPr>
            <p:cNvSpPr/>
            <p:nvPr/>
          </p:nvSpPr>
          <p:spPr>
            <a:xfrm>
              <a:off x="6784457" y="3116018"/>
              <a:ext cx="1695" cy="34980"/>
            </a:xfrm>
            <a:custGeom>
              <a:avLst/>
              <a:gdLst/>
              <a:ahLst/>
              <a:cxnLst/>
              <a:rect l="l" t="t" r="r" b="b"/>
              <a:pathLst>
                <a:path w="119" h="2456" extrusionOk="0">
                  <a:moveTo>
                    <a:pt x="1" y="1"/>
                  </a:moveTo>
                  <a:lnTo>
                    <a:pt x="1" y="119"/>
                  </a:lnTo>
                  <a:lnTo>
                    <a:pt x="1" y="1952"/>
                  </a:lnTo>
                  <a:lnTo>
                    <a:pt x="1" y="2455"/>
                  </a:lnTo>
                  <a:cubicBezTo>
                    <a:pt x="119" y="2337"/>
                    <a:pt x="119" y="2337"/>
                    <a:pt x="119" y="2219"/>
                  </a:cubicBezTo>
                  <a:lnTo>
                    <a:pt x="119" y="1952"/>
                  </a:lnTo>
                  <a:cubicBezTo>
                    <a:pt x="119" y="1479"/>
                    <a:pt x="119" y="740"/>
                    <a:pt x="1" y="1"/>
                  </a:cubicBezTo>
                  <a:close/>
                </a:path>
              </a:pathLst>
            </a:custGeom>
            <a:solidFill>
              <a:srgbClr val="303F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028;p33">
              <a:extLst>
                <a:ext uri="{FF2B5EF4-FFF2-40B4-BE49-F238E27FC236}">
                  <a16:creationId xmlns:a16="http://schemas.microsoft.com/office/drawing/2014/main" id="{66DEA870-758D-7652-EA75-2F229D6EF88A}"/>
                </a:ext>
              </a:extLst>
            </p:cNvPr>
            <p:cNvSpPr/>
            <p:nvPr/>
          </p:nvSpPr>
          <p:spPr>
            <a:xfrm>
              <a:off x="6740661" y="3349353"/>
              <a:ext cx="3375" cy="13915"/>
            </a:xfrm>
            <a:custGeom>
              <a:avLst/>
              <a:gdLst/>
              <a:ahLst/>
              <a:cxnLst/>
              <a:rect l="l" t="t" r="r" b="b"/>
              <a:pathLst>
                <a:path w="237" h="977" extrusionOk="0">
                  <a:moveTo>
                    <a:pt x="237" y="1"/>
                  </a:moveTo>
                  <a:cubicBezTo>
                    <a:pt x="118" y="356"/>
                    <a:pt x="0" y="622"/>
                    <a:pt x="0" y="977"/>
                  </a:cubicBezTo>
                  <a:cubicBezTo>
                    <a:pt x="0" y="622"/>
                    <a:pt x="118" y="356"/>
                    <a:pt x="237" y="1"/>
                  </a:cubicBezTo>
                  <a:close/>
                </a:path>
              </a:pathLst>
            </a:custGeom>
            <a:solidFill>
              <a:srgbClr val="707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029;p33">
              <a:extLst>
                <a:ext uri="{FF2B5EF4-FFF2-40B4-BE49-F238E27FC236}">
                  <a16:creationId xmlns:a16="http://schemas.microsoft.com/office/drawing/2014/main" id="{2209A8DC-D78F-0CB9-6A7E-01B7B2DFE8D8}"/>
                </a:ext>
              </a:extLst>
            </p:cNvPr>
            <p:cNvSpPr/>
            <p:nvPr/>
          </p:nvSpPr>
          <p:spPr>
            <a:xfrm>
              <a:off x="6733497" y="3086109"/>
              <a:ext cx="72039" cy="268314"/>
            </a:xfrm>
            <a:custGeom>
              <a:avLst/>
              <a:gdLst/>
              <a:ahLst/>
              <a:cxnLst/>
              <a:rect l="l" t="t" r="r" b="b"/>
              <a:pathLst>
                <a:path w="5058" h="18839" extrusionOk="0">
                  <a:moveTo>
                    <a:pt x="5057" y="1"/>
                  </a:moveTo>
                  <a:cubicBezTo>
                    <a:pt x="4939" y="1"/>
                    <a:pt x="4939" y="119"/>
                    <a:pt x="4821" y="238"/>
                  </a:cubicBezTo>
                  <a:cubicBezTo>
                    <a:pt x="4584" y="1598"/>
                    <a:pt x="4200" y="2958"/>
                    <a:pt x="3697" y="4319"/>
                  </a:cubicBezTo>
                  <a:cubicBezTo>
                    <a:pt x="3697" y="4437"/>
                    <a:pt x="3697" y="4437"/>
                    <a:pt x="3579" y="4555"/>
                  </a:cubicBezTo>
                  <a:cubicBezTo>
                    <a:pt x="3579" y="4792"/>
                    <a:pt x="3460" y="4910"/>
                    <a:pt x="3342" y="5176"/>
                  </a:cubicBezTo>
                  <a:cubicBezTo>
                    <a:pt x="2721" y="7010"/>
                    <a:pt x="1982" y="8754"/>
                    <a:pt x="1361" y="10351"/>
                  </a:cubicBezTo>
                  <a:cubicBezTo>
                    <a:pt x="887" y="11830"/>
                    <a:pt x="503" y="13309"/>
                    <a:pt x="266" y="14787"/>
                  </a:cubicBezTo>
                  <a:cubicBezTo>
                    <a:pt x="148" y="15763"/>
                    <a:pt x="0" y="16739"/>
                    <a:pt x="148" y="17744"/>
                  </a:cubicBezTo>
                  <a:cubicBezTo>
                    <a:pt x="266" y="18099"/>
                    <a:pt x="266" y="18365"/>
                    <a:pt x="266" y="18602"/>
                  </a:cubicBezTo>
                  <a:cubicBezTo>
                    <a:pt x="385" y="18720"/>
                    <a:pt x="385" y="18839"/>
                    <a:pt x="385" y="18839"/>
                  </a:cubicBezTo>
                  <a:cubicBezTo>
                    <a:pt x="385" y="18839"/>
                    <a:pt x="385" y="18484"/>
                    <a:pt x="266" y="17744"/>
                  </a:cubicBezTo>
                  <a:cubicBezTo>
                    <a:pt x="148" y="16739"/>
                    <a:pt x="266" y="15763"/>
                    <a:pt x="385" y="14787"/>
                  </a:cubicBezTo>
                  <a:cubicBezTo>
                    <a:pt x="740" y="13309"/>
                    <a:pt x="1124" y="11830"/>
                    <a:pt x="1627" y="10470"/>
                  </a:cubicBezTo>
                  <a:cubicBezTo>
                    <a:pt x="2218" y="8873"/>
                    <a:pt x="2958" y="7128"/>
                    <a:pt x="3579" y="5294"/>
                  </a:cubicBezTo>
                  <a:cubicBezTo>
                    <a:pt x="3963" y="4437"/>
                    <a:pt x="4200" y="3579"/>
                    <a:pt x="4436" y="2840"/>
                  </a:cubicBezTo>
                  <a:cubicBezTo>
                    <a:pt x="4702" y="1834"/>
                    <a:pt x="4821" y="859"/>
                    <a:pt x="5057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030;p33">
              <a:extLst>
                <a:ext uri="{FF2B5EF4-FFF2-40B4-BE49-F238E27FC236}">
                  <a16:creationId xmlns:a16="http://schemas.microsoft.com/office/drawing/2014/main" id="{D4E172BD-0C06-34D5-ED54-550F4487AACC}"/>
                </a:ext>
              </a:extLst>
            </p:cNvPr>
            <p:cNvSpPr/>
            <p:nvPr/>
          </p:nvSpPr>
          <p:spPr>
            <a:xfrm>
              <a:off x="6752867" y="3372098"/>
              <a:ext cx="117529" cy="87620"/>
            </a:xfrm>
            <a:custGeom>
              <a:avLst/>
              <a:gdLst/>
              <a:ahLst/>
              <a:cxnLst/>
              <a:rect l="l" t="t" r="r" b="b"/>
              <a:pathLst>
                <a:path w="8252" h="6152" extrusionOk="0">
                  <a:moveTo>
                    <a:pt x="1" y="1"/>
                  </a:moveTo>
                  <a:cubicBezTo>
                    <a:pt x="1243" y="1095"/>
                    <a:pt x="2603" y="2219"/>
                    <a:pt x="4082" y="3194"/>
                  </a:cubicBezTo>
                  <a:cubicBezTo>
                    <a:pt x="6300" y="4939"/>
                    <a:pt x="8251" y="6152"/>
                    <a:pt x="8251" y="6152"/>
                  </a:cubicBezTo>
                  <a:cubicBezTo>
                    <a:pt x="8251" y="6033"/>
                    <a:pt x="6536" y="4673"/>
                    <a:pt x="4200" y="2958"/>
                  </a:cubicBezTo>
                  <a:cubicBezTo>
                    <a:pt x="1864" y="124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50">
            <a:extLst>
              <a:ext uri="{FF2B5EF4-FFF2-40B4-BE49-F238E27FC236}">
                <a16:creationId xmlns:a16="http://schemas.microsoft.com/office/drawing/2014/main" id="{9128A33D-6F09-021F-EFEF-836DBE725475}"/>
              </a:ext>
            </a:extLst>
          </p:cNvPr>
          <p:cNvSpPr/>
          <p:nvPr/>
        </p:nvSpPr>
        <p:spPr>
          <a:xfrm>
            <a:off x="1136153" y="70348"/>
            <a:ext cx="2551834" cy="2501402"/>
          </a:xfrm>
          <a:custGeom>
            <a:avLst/>
            <a:gdLst/>
            <a:ahLst/>
            <a:cxnLst/>
            <a:rect l="l" t="t" r="r" b="b"/>
            <a:pathLst>
              <a:path w="17776" h="17425" extrusionOk="0">
                <a:moveTo>
                  <a:pt x="16515" y="0"/>
                </a:moveTo>
                <a:cubicBezTo>
                  <a:pt x="16164" y="0"/>
                  <a:pt x="15827" y="174"/>
                  <a:pt x="15620" y="509"/>
                </a:cubicBezTo>
                <a:lnTo>
                  <a:pt x="6717" y="13973"/>
                </a:lnTo>
                <a:lnTo>
                  <a:pt x="2219" y="3758"/>
                </a:lnTo>
                <a:cubicBezTo>
                  <a:pt x="2082" y="3381"/>
                  <a:pt x="1694" y="3138"/>
                  <a:pt x="1264" y="3138"/>
                </a:cubicBezTo>
                <a:cubicBezTo>
                  <a:pt x="1106" y="3138"/>
                  <a:pt x="941" y="3171"/>
                  <a:pt x="782" y="3242"/>
                </a:cubicBezTo>
                <a:cubicBezTo>
                  <a:pt x="266" y="3492"/>
                  <a:pt x="1" y="4086"/>
                  <a:pt x="204" y="4663"/>
                </a:cubicBezTo>
                <a:lnTo>
                  <a:pt x="5546" y="16706"/>
                </a:lnTo>
                <a:cubicBezTo>
                  <a:pt x="5671" y="17097"/>
                  <a:pt x="5999" y="17362"/>
                  <a:pt x="6451" y="17425"/>
                </a:cubicBezTo>
                <a:lnTo>
                  <a:pt x="6514" y="17425"/>
                </a:lnTo>
                <a:cubicBezTo>
                  <a:pt x="6904" y="17425"/>
                  <a:pt x="7232" y="17237"/>
                  <a:pt x="7420" y="16909"/>
                </a:cubicBezTo>
                <a:lnTo>
                  <a:pt x="17448" y="1680"/>
                </a:lnTo>
                <a:cubicBezTo>
                  <a:pt x="17776" y="1149"/>
                  <a:pt x="17651" y="509"/>
                  <a:pt x="17119" y="181"/>
                </a:cubicBezTo>
                <a:cubicBezTo>
                  <a:pt x="16929" y="60"/>
                  <a:pt x="16720" y="0"/>
                  <a:pt x="165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5" name="Google Shape;2221;p50">
            <a:extLst>
              <a:ext uri="{FF2B5EF4-FFF2-40B4-BE49-F238E27FC236}">
                <a16:creationId xmlns:a16="http://schemas.microsoft.com/office/drawing/2014/main" id="{C046520C-314B-2F83-279A-99B8637F2E8F}"/>
              </a:ext>
            </a:extLst>
          </p:cNvPr>
          <p:cNvGrpSpPr/>
          <p:nvPr/>
        </p:nvGrpSpPr>
        <p:grpSpPr>
          <a:xfrm>
            <a:off x="173180" y="1613561"/>
            <a:ext cx="4156749" cy="2887574"/>
            <a:chOff x="-1208165" y="738014"/>
            <a:chExt cx="5344526" cy="3021566"/>
          </a:xfrm>
        </p:grpSpPr>
        <p:sp>
          <p:nvSpPr>
            <p:cNvPr id="566" name="Google Shape;2222;p50">
              <a:extLst>
                <a:ext uri="{FF2B5EF4-FFF2-40B4-BE49-F238E27FC236}">
                  <a16:creationId xmlns:a16="http://schemas.microsoft.com/office/drawing/2014/main" id="{B0CD37A0-6E09-0400-AC77-AE26D966ABB6}"/>
                </a:ext>
              </a:extLst>
            </p:cNvPr>
            <p:cNvSpPr/>
            <p:nvPr/>
          </p:nvSpPr>
          <p:spPr>
            <a:xfrm>
              <a:off x="-1208165" y="738014"/>
              <a:ext cx="5344526" cy="2765358"/>
            </a:xfrm>
            <a:custGeom>
              <a:avLst/>
              <a:gdLst/>
              <a:ahLst/>
              <a:cxnLst/>
              <a:rect l="l" t="t" r="r" b="b"/>
              <a:pathLst>
                <a:path w="37488" h="25279" extrusionOk="0">
                  <a:moveTo>
                    <a:pt x="21604" y="1"/>
                  </a:moveTo>
                  <a:cubicBezTo>
                    <a:pt x="19846" y="1"/>
                    <a:pt x="17923" y="19"/>
                    <a:pt x="15823" y="19"/>
                  </a:cubicBezTo>
                  <a:cubicBezTo>
                    <a:pt x="1" y="19"/>
                    <a:pt x="266" y="5673"/>
                    <a:pt x="266" y="12640"/>
                  </a:cubicBezTo>
                  <a:cubicBezTo>
                    <a:pt x="266" y="19606"/>
                    <a:pt x="2016" y="25260"/>
                    <a:pt x="15823" y="25260"/>
                  </a:cubicBezTo>
                  <a:cubicBezTo>
                    <a:pt x="17655" y="25260"/>
                    <a:pt x="19382" y="25279"/>
                    <a:pt x="21000" y="25279"/>
                  </a:cubicBezTo>
                  <a:cubicBezTo>
                    <a:pt x="31567" y="25279"/>
                    <a:pt x="37487" y="24492"/>
                    <a:pt x="37487" y="12640"/>
                  </a:cubicBezTo>
                  <a:cubicBezTo>
                    <a:pt x="37487" y="788"/>
                    <a:pt x="33083" y="1"/>
                    <a:pt x="216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ZA" dirty="0">
                  <a:solidFill>
                    <a:schemeClr val="tx1"/>
                  </a:solidFill>
                </a:rPr>
                <a:t>    </a:t>
              </a:r>
              <a:r>
                <a:rPr lang="en-ZA" sz="1600" b="1" dirty="0" err="1">
                  <a:solidFill>
                    <a:srgbClr val="002060"/>
                  </a:solidFill>
                  <a:latin typeface="Algerian" panose="04020705040A02060702" pitchFamily="82" charset="0"/>
                </a:rPr>
                <a:t>BRIGHT_LIGHT_survey</a:t>
              </a:r>
              <a:endParaRPr lang="en-ZA" sz="1600" b="1" dirty="0">
                <a:solidFill>
                  <a:srgbClr val="002060"/>
                </a:solidFill>
                <a:latin typeface="Algerian" panose="04020705040A02060702" pitchFamily="82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ZA" sz="1600" b="1" dirty="0">
                <a:solidFill>
                  <a:srgbClr val="002060"/>
                </a:solidFill>
                <a:latin typeface="Algerian" panose="04020705040A02060702" pitchFamily="82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ZA" sz="1600" b="1" dirty="0">
                  <a:solidFill>
                    <a:srgbClr val="002060"/>
                  </a:solidFill>
                  <a:latin typeface="Algerian" panose="04020705040A02060702" pitchFamily="82" charset="0"/>
                </a:rPr>
                <a:t>    1 JAN 2016-1 APRIL 2016</a:t>
              </a:r>
              <a:endParaRPr sz="1600" b="1" dirty="0">
                <a:solidFill>
                  <a:srgbClr val="002060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567" name="Google Shape;2225;p50">
              <a:extLst>
                <a:ext uri="{FF2B5EF4-FFF2-40B4-BE49-F238E27FC236}">
                  <a16:creationId xmlns:a16="http://schemas.microsoft.com/office/drawing/2014/main" id="{73CA6F3D-0F3E-EF77-8859-299CB938494D}"/>
                </a:ext>
              </a:extLst>
            </p:cNvPr>
            <p:cNvSpPr/>
            <p:nvPr/>
          </p:nvSpPr>
          <p:spPr>
            <a:xfrm>
              <a:off x="3200500" y="2375850"/>
              <a:ext cx="385487" cy="391393"/>
            </a:xfrm>
            <a:custGeom>
              <a:avLst/>
              <a:gdLst/>
              <a:ahLst/>
              <a:cxnLst/>
              <a:rect l="l" t="t" r="r" b="b"/>
              <a:pathLst>
                <a:path w="4047" h="4109" extrusionOk="0">
                  <a:moveTo>
                    <a:pt x="2016" y="0"/>
                  </a:moveTo>
                  <a:cubicBezTo>
                    <a:pt x="1" y="0"/>
                    <a:pt x="1" y="922"/>
                    <a:pt x="1" y="2031"/>
                  </a:cubicBezTo>
                  <a:cubicBezTo>
                    <a:pt x="1" y="3202"/>
                    <a:pt x="391" y="4108"/>
                    <a:pt x="2016" y="4108"/>
                  </a:cubicBezTo>
                  <a:cubicBezTo>
                    <a:pt x="3718" y="4108"/>
                    <a:pt x="4046" y="3202"/>
                    <a:pt x="4046" y="2031"/>
                  </a:cubicBezTo>
                  <a:cubicBezTo>
                    <a:pt x="4046" y="922"/>
                    <a:pt x="4046" y="0"/>
                    <a:pt x="2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2226;p50">
              <a:extLst>
                <a:ext uri="{FF2B5EF4-FFF2-40B4-BE49-F238E27FC236}">
                  <a16:creationId xmlns:a16="http://schemas.microsoft.com/office/drawing/2014/main" id="{F6C22560-2845-E725-CBCB-B9F4E9BE260E}"/>
                </a:ext>
              </a:extLst>
            </p:cNvPr>
            <p:cNvSpPr/>
            <p:nvPr/>
          </p:nvSpPr>
          <p:spPr>
            <a:xfrm>
              <a:off x="3200500" y="2872781"/>
              <a:ext cx="385487" cy="389868"/>
            </a:xfrm>
            <a:custGeom>
              <a:avLst/>
              <a:gdLst/>
              <a:ahLst/>
              <a:cxnLst/>
              <a:rect l="l" t="t" r="r" b="b"/>
              <a:pathLst>
                <a:path w="4047" h="4093" extrusionOk="0">
                  <a:moveTo>
                    <a:pt x="2016" y="0"/>
                  </a:moveTo>
                  <a:cubicBezTo>
                    <a:pt x="1" y="0"/>
                    <a:pt x="1" y="906"/>
                    <a:pt x="1" y="2015"/>
                  </a:cubicBezTo>
                  <a:cubicBezTo>
                    <a:pt x="1" y="3187"/>
                    <a:pt x="391" y="4093"/>
                    <a:pt x="2016" y="4093"/>
                  </a:cubicBezTo>
                  <a:cubicBezTo>
                    <a:pt x="3718" y="4093"/>
                    <a:pt x="4046" y="3187"/>
                    <a:pt x="4046" y="2015"/>
                  </a:cubicBezTo>
                  <a:cubicBezTo>
                    <a:pt x="4046" y="906"/>
                    <a:pt x="4046" y="0"/>
                    <a:pt x="20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227;p50">
              <a:extLst>
                <a:ext uri="{FF2B5EF4-FFF2-40B4-BE49-F238E27FC236}">
                  <a16:creationId xmlns:a16="http://schemas.microsoft.com/office/drawing/2014/main" id="{5D29F07B-32CD-B8A1-833D-CC416FF4A8DC}"/>
                </a:ext>
              </a:extLst>
            </p:cNvPr>
            <p:cNvSpPr/>
            <p:nvPr/>
          </p:nvSpPr>
          <p:spPr>
            <a:xfrm>
              <a:off x="3200500" y="3368187"/>
              <a:ext cx="385487" cy="391393"/>
            </a:xfrm>
            <a:custGeom>
              <a:avLst/>
              <a:gdLst/>
              <a:ahLst/>
              <a:cxnLst/>
              <a:rect l="l" t="t" r="r" b="b"/>
              <a:pathLst>
                <a:path w="4047" h="4109" extrusionOk="0">
                  <a:moveTo>
                    <a:pt x="2016" y="1"/>
                  </a:moveTo>
                  <a:cubicBezTo>
                    <a:pt x="1" y="1"/>
                    <a:pt x="1" y="906"/>
                    <a:pt x="1" y="2078"/>
                  </a:cubicBezTo>
                  <a:cubicBezTo>
                    <a:pt x="1" y="3187"/>
                    <a:pt x="391" y="4108"/>
                    <a:pt x="2016" y="4108"/>
                  </a:cubicBezTo>
                  <a:cubicBezTo>
                    <a:pt x="3718" y="4108"/>
                    <a:pt x="4046" y="3187"/>
                    <a:pt x="4046" y="2078"/>
                  </a:cubicBezTo>
                  <a:cubicBezTo>
                    <a:pt x="4046" y="906"/>
                    <a:pt x="4046" y="1"/>
                    <a:pt x="2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2" name="Google Shape;9172;p76"/>
          <p:cNvGrpSpPr/>
          <p:nvPr/>
        </p:nvGrpSpPr>
        <p:grpSpPr>
          <a:xfrm>
            <a:off x="3602698" y="2876266"/>
            <a:ext cx="367429" cy="362163"/>
            <a:chOff x="5317198" y="3355496"/>
            <a:chExt cx="367429" cy="362163"/>
          </a:xfrm>
        </p:grpSpPr>
        <p:sp>
          <p:nvSpPr>
            <p:cNvPr id="9173" name="Google Shape;9173;p76"/>
            <p:cNvSpPr/>
            <p:nvPr/>
          </p:nvSpPr>
          <p:spPr>
            <a:xfrm>
              <a:off x="5378715" y="3535883"/>
              <a:ext cx="256184" cy="181776"/>
            </a:xfrm>
            <a:custGeom>
              <a:avLst/>
              <a:gdLst/>
              <a:ahLst/>
              <a:cxnLst/>
              <a:rect l="l" t="t" r="r" b="b"/>
              <a:pathLst>
                <a:path w="9778" h="6938" extrusionOk="0">
                  <a:moveTo>
                    <a:pt x="202" y="0"/>
                  </a:moveTo>
                  <a:cubicBezTo>
                    <a:pt x="101" y="0"/>
                    <a:pt x="1" y="70"/>
                    <a:pt x="1" y="209"/>
                  </a:cubicBezTo>
                  <a:lnTo>
                    <a:pt x="1" y="4637"/>
                  </a:lnTo>
                  <a:cubicBezTo>
                    <a:pt x="1" y="5902"/>
                    <a:pt x="1026" y="6928"/>
                    <a:pt x="2292" y="6937"/>
                  </a:cubicBezTo>
                  <a:lnTo>
                    <a:pt x="7477" y="6937"/>
                  </a:lnTo>
                  <a:cubicBezTo>
                    <a:pt x="8752" y="6928"/>
                    <a:pt x="9778" y="5902"/>
                    <a:pt x="9778" y="4637"/>
                  </a:cubicBezTo>
                  <a:lnTo>
                    <a:pt x="9778" y="496"/>
                  </a:lnTo>
                  <a:cubicBezTo>
                    <a:pt x="9778" y="357"/>
                    <a:pt x="9675" y="288"/>
                    <a:pt x="9572" y="288"/>
                  </a:cubicBezTo>
                  <a:cubicBezTo>
                    <a:pt x="9469" y="288"/>
                    <a:pt x="9366" y="357"/>
                    <a:pt x="9366" y="496"/>
                  </a:cubicBezTo>
                  <a:lnTo>
                    <a:pt x="9366" y="4637"/>
                  </a:lnTo>
                  <a:cubicBezTo>
                    <a:pt x="9366" y="5682"/>
                    <a:pt x="8522" y="6525"/>
                    <a:pt x="7487" y="6525"/>
                  </a:cubicBezTo>
                  <a:lnTo>
                    <a:pt x="2292" y="6525"/>
                  </a:lnTo>
                  <a:cubicBezTo>
                    <a:pt x="1247" y="6525"/>
                    <a:pt x="403" y="5682"/>
                    <a:pt x="403" y="4637"/>
                  </a:cubicBezTo>
                  <a:lnTo>
                    <a:pt x="403" y="209"/>
                  </a:lnTo>
                  <a:cubicBezTo>
                    <a:pt x="403" y="70"/>
                    <a:pt x="303" y="0"/>
                    <a:pt x="202" y="0"/>
                  </a:cubicBezTo>
                  <a:close/>
                </a:path>
              </a:pathLst>
            </a:custGeom>
            <a:solidFill>
              <a:srgbClr val="B9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4" name="Google Shape;9174;p76"/>
            <p:cNvSpPr/>
            <p:nvPr/>
          </p:nvSpPr>
          <p:spPr>
            <a:xfrm>
              <a:off x="5455822" y="3438419"/>
              <a:ext cx="112031" cy="218220"/>
            </a:xfrm>
            <a:custGeom>
              <a:avLst/>
              <a:gdLst/>
              <a:ahLst/>
              <a:cxnLst/>
              <a:rect l="l" t="t" r="r" b="b"/>
              <a:pathLst>
                <a:path w="4276" h="8329" extrusionOk="0">
                  <a:moveTo>
                    <a:pt x="4069" y="1"/>
                  </a:moveTo>
                  <a:cubicBezTo>
                    <a:pt x="3966" y="1"/>
                    <a:pt x="3863" y="70"/>
                    <a:pt x="3863" y="209"/>
                  </a:cubicBezTo>
                  <a:lnTo>
                    <a:pt x="3863" y="6727"/>
                  </a:lnTo>
                  <a:cubicBezTo>
                    <a:pt x="3863" y="7389"/>
                    <a:pt x="3336" y="7916"/>
                    <a:pt x="2675" y="7916"/>
                  </a:cubicBezTo>
                  <a:lnTo>
                    <a:pt x="1601" y="7916"/>
                  </a:lnTo>
                  <a:cubicBezTo>
                    <a:pt x="940" y="7916"/>
                    <a:pt x="413" y="7389"/>
                    <a:pt x="413" y="6727"/>
                  </a:cubicBezTo>
                  <a:lnTo>
                    <a:pt x="413" y="3775"/>
                  </a:lnTo>
                  <a:cubicBezTo>
                    <a:pt x="413" y="3636"/>
                    <a:pt x="309" y="3567"/>
                    <a:pt x="206" y="3567"/>
                  </a:cubicBezTo>
                  <a:cubicBezTo>
                    <a:pt x="103" y="3567"/>
                    <a:pt x="0" y="3636"/>
                    <a:pt x="0" y="3775"/>
                  </a:cubicBezTo>
                  <a:lnTo>
                    <a:pt x="0" y="6727"/>
                  </a:lnTo>
                  <a:cubicBezTo>
                    <a:pt x="0" y="7609"/>
                    <a:pt x="719" y="8319"/>
                    <a:pt x="1592" y="8328"/>
                  </a:cubicBezTo>
                  <a:lnTo>
                    <a:pt x="2675" y="8328"/>
                  </a:lnTo>
                  <a:cubicBezTo>
                    <a:pt x="3557" y="8328"/>
                    <a:pt x="4266" y="7619"/>
                    <a:pt x="4275" y="6737"/>
                  </a:cubicBezTo>
                  <a:lnTo>
                    <a:pt x="4275" y="209"/>
                  </a:lnTo>
                  <a:cubicBezTo>
                    <a:pt x="4275" y="70"/>
                    <a:pt x="4172" y="1"/>
                    <a:pt x="4069" y="1"/>
                  </a:cubicBezTo>
                  <a:close/>
                </a:path>
              </a:pathLst>
            </a:custGeom>
            <a:solidFill>
              <a:srgbClr val="B9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5" name="Google Shape;9175;p76"/>
            <p:cNvSpPr/>
            <p:nvPr/>
          </p:nvSpPr>
          <p:spPr>
            <a:xfrm>
              <a:off x="5448276" y="3359505"/>
              <a:ext cx="59815" cy="185129"/>
            </a:xfrm>
            <a:custGeom>
              <a:avLst/>
              <a:gdLst/>
              <a:ahLst/>
              <a:cxnLst/>
              <a:rect l="l" t="t" r="r" b="b"/>
              <a:pathLst>
                <a:path w="2283" h="7066" extrusionOk="0">
                  <a:moveTo>
                    <a:pt x="1" y="1"/>
                  </a:moveTo>
                  <a:cubicBezTo>
                    <a:pt x="116" y="106"/>
                    <a:pt x="183" y="260"/>
                    <a:pt x="183" y="423"/>
                  </a:cubicBezTo>
                  <a:lnTo>
                    <a:pt x="183" y="6653"/>
                  </a:lnTo>
                  <a:cubicBezTo>
                    <a:pt x="183" y="6806"/>
                    <a:pt x="116" y="6960"/>
                    <a:pt x="1" y="7065"/>
                  </a:cubicBezTo>
                  <a:lnTo>
                    <a:pt x="1084" y="7065"/>
                  </a:lnTo>
                  <a:cubicBezTo>
                    <a:pt x="1745" y="7065"/>
                    <a:pt x="2282" y="6528"/>
                    <a:pt x="2282" y="5867"/>
                  </a:cubicBezTo>
                  <a:lnTo>
                    <a:pt x="2282" y="1199"/>
                  </a:lnTo>
                  <a:cubicBezTo>
                    <a:pt x="2282" y="538"/>
                    <a:pt x="1745" y="1"/>
                    <a:pt x="1084" y="1"/>
                  </a:cubicBezTo>
                  <a:close/>
                </a:path>
              </a:pathLst>
            </a:custGeom>
            <a:solidFill>
              <a:srgbClr val="61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6" name="Google Shape;9176;p76"/>
            <p:cNvSpPr/>
            <p:nvPr/>
          </p:nvSpPr>
          <p:spPr>
            <a:xfrm>
              <a:off x="5448276" y="3359505"/>
              <a:ext cx="21877" cy="185129"/>
            </a:xfrm>
            <a:custGeom>
              <a:avLst/>
              <a:gdLst/>
              <a:ahLst/>
              <a:cxnLst/>
              <a:rect l="l" t="t" r="r" b="b"/>
              <a:pathLst>
                <a:path w="835" h="7066" extrusionOk="0">
                  <a:moveTo>
                    <a:pt x="1" y="1"/>
                  </a:moveTo>
                  <a:cubicBezTo>
                    <a:pt x="116" y="116"/>
                    <a:pt x="183" y="260"/>
                    <a:pt x="183" y="423"/>
                  </a:cubicBezTo>
                  <a:lnTo>
                    <a:pt x="183" y="6653"/>
                  </a:lnTo>
                  <a:cubicBezTo>
                    <a:pt x="183" y="6806"/>
                    <a:pt x="116" y="6960"/>
                    <a:pt x="1" y="7065"/>
                  </a:cubicBezTo>
                  <a:lnTo>
                    <a:pt x="653" y="7065"/>
                  </a:lnTo>
                  <a:cubicBezTo>
                    <a:pt x="768" y="6960"/>
                    <a:pt x="835" y="6806"/>
                    <a:pt x="835" y="6653"/>
                  </a:cubicBezTo>
                  <a:lnTo>
                    <a:pt x="835" y="423"/>
                  </a:lnTo>
                  <a:cubicBezTo>
                    <a:pt x="835" y="260"/>
                    <a:pt x="768" y="106"/>
                    <a:pt x="653" y="1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7" name="Google Shape;9177;p76"/>
            <p:cNvSpPr/>
            <p:nvPr/>
          </p:nvSpPr>
          <p:spPr>
            <a:xfrm>
              <a:off x="5529653" y="3432839"/>
              <a:ext cx="67570" cy="21379"/>
            </a:xfrm>
            <a:custGeom>
              <a:avLst/>
              <a:gdLst/>
              <a:ahLst/>
              <a:cxnLst/>
              <a:rect l="l" t="t" r="r" b="b"/>
              <a:pathLst>
                <a:path w="2579" h="816" extrusionOk="0">
                  <a:moveTo>
                    <a:pt x="355" y="1"/>
                  </a:moveTo>
                  <a:cubicBezTo>
                    <a:pt x="163" y="1"/>
                    <a:pt x="0" y="154"/>
                    <a:pt x="0" y="346"/>
                  </a:cubicBezTo>
                  <a:lnTo>
                    <a:pt x="0" y="470"/>
                  </a:lnTo>
                  <a:cubicBezTo>
                    <a:pt x="0" y="662"/>
                    <a:pt x="163" y="815"/>
                    <a:pt x="355" y="815"/>
                  </a:cubicBezTo>
                  <a:lnTo>
                    <a:pt x="2234" y="815"/>
                  </a:lnTo>
                  <a:cubicBezTo>
                    <a:pt x="2426" y="815"/>
                    <a:pt x="2579" y="662"/>
                    <a:pt x="2579" y="470"/>
                  </a:cubicBezTo>
                  <a:lnTo>
                    <a:pt x="2579" y="346"/>
                  </a:lnTo>
                  <a:cubicBezTo>
                    <a:pt x="2579" y="154"/>
                    <a:pt x="2426" y="1"/>
                    <a:pt x="2234" y="1"/>
                  </a:cubicBezTo>
                  <a:close/>
                </a:path>
              </a:pathLst>
            </a:custGeom>
            <a:solidFill>
              <a:srgbClr val="61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8" name="Google Shape;9178;p76"/>
            <p:cNvSpPr/>
            <p:nvPr/>
          </p:nvSpPr>
          <p:spPr>
            <a:xfrm>
              <a:off x="5571102" y="3432839"/>
              <a:ext cx="26383" cy="21877"/>
            </a:xfrm>
            <a:custGeom>
              <a:avLst/>
              <a:gdLst/>
              <a:ahLst/>
              <a:cxnLst/>
              <a:rect l="l" t="t" r="r" b="b"/>
              <a:pathLst>
                <a:path w="1007" h="835" extrusionOk="0">
                  <a:moveTo>
                    <a:pt x="0" y="1"/>
                  </a:moveTo>
                  <a:cubicBezTo>
                    <a:pt x="201" y="1"/>
                    <a:pt x="364" y="164"/>
                    <a:pt x="364" y="365"/>
                  </a:cubicBezTo>
                  <a:lnTo>
                    <a:pt x="364" y="470"/>
                  </a:lnTo>
                  <a:cubicBezTo>
                    <a:pt x="364" y="672"/>
                    <a:pt x="201" y="835"/>
                    <a:pt x="0" y="835"/>
                  </a:cubicBezTo>
                  <a:lnTo>
                    <a:pt x="652" y="835"/>
                  </a:lnTo>
                  <a:cubicBezTo>
                    <a:pt x="844" y="835"/>
                    <a:pt x="1007" y="672"/>
                    <a:pt x="1007" y="470"/>
                  </a:cubicBezTo>
                  <a:lnTo>
                    <a:pt x="1007" y="365"/>
                  </a:lnTo>
                  <a:cubicBezTo>
                    <a:pt x="1007" y="164"/>
                    <a:pt x="844" y="1"/>
                    <a:pt x="652" y="1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9" name="Google Shape;9179;p76"/>
            <p:cNvSpPr/>
            <p:nvPr/>
          </p:nvSpPr>
          <p:spPr>
            <a:xfrm>
              <a:off x="5596699" y="3538058"/>
              <a:ext cx="67832" cy="21405"/>
            </a:xfrm>
            <a:custGeom>
              <a:avLst/>
              <a:gdLst/>
              <a:ahLst/>
              <a:cxnLst/>
              <a:rect l="l" t="t" r="r" b="b"/>
              <a:pathLst>
                <a:path w="2589" h="817" extrusionOk="0">
                  <a:moveTo>
                    <a:pt x="2250" y="1"/>
                  </a:moveTo>
                  <a:cubicBezTo>
                    <a:pt x="2245" y="1"/>
                    <a:pt x="2240" y="1"/>
                    <a:pt x="2234" y="1"/>
                  </a:cubicBezTo>
                  <a:lnTo>
                    <a:pt x="355" y="1"/>
                  </a:lnTo>
                  <a:cubicBezTo>
                    <a:pt x="164" y="1"/>
                    <a:pt x="1" y="154"/>
                    <a:pt x="1" y="346"/>
                  </a:cubicBezTo>
                  <a:lnTo>
                    <a:pt x="1" y="471"/>
                  </a:lnTo>
                  <a:cubicBezTo>
                    <a:pt x="1" y="662"/>
                    <a:pt x="164" y="816"/>
                    <a:pt x="355" y="816"/>
                  </a:cubicBezTo>
                  <a:lnTo>
                    <a:pt x="2234" y="816"/>
                  </a:lnTo>
                  <a:cubicBezTo>
                    <a:pt x="2240" y="816"/>
                    <a:pt x="2246" y="816"/>
                    <a:pt x="2251" y="816"/>
                  </a:cubicBezTo>
                  <a:cubicBezTo>
                    <a:pt x="2435" y="816"/>
                    <a:pt x="2589" y="666"/>
                    <a:pt x="2589" y="480"/>
                  </a:cubicBezTo>
                  <a:lnTo>
                    <a:pt x="2589" y="356"/>
                  </a:lnTo>
                  <a:cubicBezTo>
                    <a:pt x="2589" y="160"/>
                    <a:pt x="2435" y="1"/>
                    <a:pt x="2250" y="1"/>
                  </a:cubicBezTo>
                  <a:close/>
                </a:path>
              </a:pathLst>
            </a:custGeom>
            <a:solidFill>
              <a:srgbClr val="61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0" name="Google Shape;9180;p76"/>
            <p:cNvSpPr/>
            <p:nvPr/>
          </p:nvSpPr>
          <p:spPr>
            <a:xfrm>
              <a:off x="5639903" y="3538058"/>
              <a:ext cx="24628" cy="21641"/>
            </a:xfrm>
            <a:custGeom>
              <a:avLst/>
              <a:gdLst/>
              <a:ahLst/>
              <a:cxnLst/>
              <a:rect l="l" t="t" r="r" b="b"/>
              <a:pathLst>
                <a:path w="940" h="826" extrusionOk="0">
                  <a:moveTo>
                    <a:pt x="0" y="1"/>
                  </a:moveTo>
                  <a:cubicBezTo>
                    <a:pt x="192" y="1"/>
                    <a:pt x="355" y="154"/>
                    <a:pt x="355" y="356"/>
                  </a:cubicBezTo>
                  <a:lnTo>
                    <a:pt x="355" y="461"/>
                  </a:lnTo>
                  <a:cubicBezTo>
                    <a:pt x="355" y="662"/>
                    <a:pt x="192" y="825"/>
                    <a:pt x="0" y="825"/>
                  </a:cubicBezTo>
                  <a:lnTo>
                    <a:pt x="585" y="825"/>
                  </a:lnTo>
                  <a:cubicBezTo>
                    <a:pt x="777" y="825"/>
                    <a:pt x="940" y="662"/>
                    <a:pt x="940" y="461"/>
                  </a:cubicBezTo>
                  <a:lnTo>
                    <a:pt x="940" y="356"/>
                  </a:lnTo>
                  <a:cubicBezTo>
                    <a:pt x="940" y="154"/>
                    <a:pt x="777" y="1"/>
                    <a:pt x="585" y="1"/>
                  </a:cubicBez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1" name="Google Shape;9181;p76"/>
            <p:cNvSpPr/>
            <p:nvPr/>
          </p:nvSpPr>
          <p:spPr>
            <a:xfrm>
              <a:off x="5576604" y="3470514"/>
              <a:ext cx="108023" cy="68592"/>
            </a:xfrm>
            <a:custGeom>
              <a:avLst/>
              <a:gdLst/>
              <a:ahLst/>
              <a:cxnLst/>
              <a:rect l="l" t="t" r="r" b="b"/>
              <a:pathLst>
                <a:path w="4123" h="2618" extrusionOk="0">
                  <a:moveTo>
                    <a:pt x="2062" y="0"/>
                  </a:moveTo>
                  <a:cubicBezTo>
                    <a:pt x="701" y="0"/>
                    <a:pt x="1" y="1640"/>
                    <a:pt x="959" y="2617"/>
                  </a:cubicBezTo>
                  <a:cubicBezTo>
                    <a:pt x="1007" y="2589"/>
                    <a:pt x="1065" y="2579"/>
                    <a:pt x="1132" y="2579"/>
                  </a:cubicBezTo>
                  <a:lnTo>
                    <a:pt x="3001" y="2579"/>
                  </a:lnTo>
                  <a:cubicBezTo>
                    <a:pt x="3059" y="2579"/>
                    <a:pt x="3116" y="2589"/>
                    <a:pt x="3164" y="2617"/>
                  </a:cubicBezTo>
                  <a:cubicBezTo>
                    <a:pt x="4123" y="1640"/>
                    <a:pt x="3423" y="0"/>
                    <a:pt x="2062" y="0"/>
                  </a:cubicBezTo>
                  <a:close/>
                </a:path>
              </a:pathLst>
            </a:custGeom>
            <a:solidFill>
              <a:srgbClr val="DCE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2" name="Google Shape;9182;p76"/>
            <p:cNvSpPr/>
            <p:nvPr/>
          </p:nvSpPr>
          <p:spPr>
            <a:xfrm>
              <a:off x="5600734" y="3538058"/>
              <a:ext cx="5528" cy="1284"/>
            </a:xfrm>
            <a:custGeom>
              <a:avLst/>
              <a:gdLst/>
              <a:ahLst/>
              <a:cxnLst/>
              <a:rect l="l" t="t" r="r" b="b"/>
              <a:pathLst>
                <a:path w="211" h="49" extrusionOk="0">
                  <a:moveTo>
                    <a:pt x="0" y="1"/>
                  </a:moveTo>
                  <a:cubicBezTo>
                    <a:pt x="10" y="20"/>
                    <a:pt x="29" y="30"/>
                    <a:pt x="38" y="49"/>
                  </a:cubicBezTo>
                  <a:cubicBezTo>
                    <a:pt x="86" y="20"/>
                    <a:pt x="153" y="1"/>
                    <a:pt x="211" y="1"/>
                  </a:cubicBezTo>
                  <a:close/>
                </a:path>
              </a:pathLst>
            </a:custGeom>
            <a:solidFill>
              <a:srgbClr val="CAD3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3" name="Google Shape;9183;p76"/>
            <p:cNvSpPr/>
            <p:nvPr/>
          </p:nvSpPr>
          <p:spPr>
            <a:xfrm>
              <a:off x="5621327" y="3470776"/>
              <a:ext cx="63299" cy="68565"/>
            </a:xfrm>
            <a:custGeom>
              <a:avLst/>
              <a:gdLst/>
              <a:ahLst/>
              <a:cxnLst/>
              <a:rect l="l" t="t" r="r" b="b"/>
              <a:pathLst>
                <a:path w="2416" h="2617" extrusionOk="0">
                  <a:moveTo>
                    <a:pt x="355" y="0"/>
                  </a:moveTo>
                  <a:cubicBezTo>
                    <a:pt x="230" y="0"/>
                    <a:pt x="115" y="10"/>
                    <a:pt x="0" y="38"/>
                  </a:cubicBezTo>
                  <a:cubicBezTo>
                    <a:pt x="1131" y="316"/>
                    <a:pt x="1563" y="1706"/>
                    <a:pt x="777" y="2569"/>
                  </a:cubicBezTo>
                  <a:lnTo>
                    <a:pt x="1294" y="2569"/>
                  </a:lnTo>
                  <a:cubicBezTo>
                    <a:pt x="1352" y="2569"/>
                    <a:pt x="1409" y="2588"/>
                    <a:pt x="1467" y="2617"/>
                  </a:cubicBezTo>
                  <a:cubicBezTo>
                    <a:pt x="2416" y="1639"/>
                    <a:pt x="1726" y="0"/>
                    <a:pt x="364" y="0"/>
                  </a:cubicBezTo>
                  <a:close/>
                </a:path>
              </a:pathLst>
            </a:custGeom>
            <a:solidFill>
              <a:srgbClr val="CAD3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4" name="Google Shape;9184;p76"/>
            <p:cNvSpPr/>
            <p:nvPr/>
          </p:nvSpPr>
          <p:spPr>
            <a:xfrm>
              <a:off x="5528396" y="3355496"/>
              <a:ext cx="70085" cy="77369"/>
            </a:xfrm>
            <a:custGeom>
              <a:avLst/>
              <a:gdLst/>
              <a:ahLst/>
              <a:cxnLst/>
              <a:rect l="l" t="t" r="r" b="b"/>
              <a:pathLst>
                <a:path w="2675" h="2953" extrusionOk="0">
                  <a:moveTo>
                    <a:pt x="1342" y="0"/>
                  </a:moveTo>
                  <a:cubicBezTo>
                    <a:pt x="604" y="0"/>
                    <a:pt x="1" y="719"/>
                    <a:pt x="1" y="1611"/>
                  </a:cubicBezTo>
                  <a:cubicBezTo>
                    <a:pt x="1" y="2023"/>
                    <a:pt x="135" y="2675"/>
                    <a:pt x="346" y="2953"/>
                  </a:cubicBezTo>
                  <a:lnTo>
                    <a:pt x="2339" y="2953"/>
                  </a:lnTo>
                  <a:cubicBezTo>
                    <a:pt x="2493" y="2713"/>
                    <a:pt x="2589" y="2435"/>
                    <a:pt x="2637" y="2148"/>
                  </a:cubicBezTo>
                  <a:cubicBezTo>
                    <a:pt x="2665" y="1927"/>
                    <a:pt x="2675" y="1697"/>
                    <a:pt x="2675" y="1477"/>
                  </a:cubicBezTo>
                  <a:cubicBezTo>
                    <a:pt x="2627" y="652"/>
                    <a:pt x="2042" y="0"/>
                    <a:pt x="1342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5" name="Google Shape;9185;p76"/>
            <p:cNvSpPr/>
            <p:nvPr/>
          </p:nvSpPr>
          <p:spPr>
            <a:xfrm>
              <a:off x="5554779" y="3355496"/>
              <a:ext cx="43964" cy="77369"/>
            </a:xfrm>
            <a:custGeom>
              <a:avLst/>
              <a:gdLst/>
              <a:ahLst/>
              <a:cxnLst/>
              <a:rect l="l" t="t" r="r" b="b"/>
              <a:pathLst>
                <a:path w="1678" h="2953" extrusionOk="0">
                  <a:moveTo>
                    <a:pt x="335" y="0"/>
                  </a:moveTo>
                  <a:cubicBezTo>
                    <a:pt x="220" y="0"/>
                    <a:pt x="105" y="20"/>
                    <a:pt x="0" y="48"/>
                  </a:cubicBezTo>
                  <a:cubicBezTo>
                    <a:pt x="537" y="221"/>
                    <a:pt x="949" y="786"/>
                    <a:pt x="987" y="1477"/>
                  </a:cubicBezTo>
                  <a:lnTo>
                    <a:pt x="939" y="2148"/>
                  </a:lnTo>
                  <a:cubicBezTo>
                    <a:pt x="901" y="2435"/>
                    <a:pt x="805" y="2703"/>
                    <a:pt x="652" y="2953"/>
                  </a:cubicBezTo>
                  <a:lnTo>
                    <a:pt x="1332" y="2953"/>
                  </a:lnTo>
                  <a:cubicBezTo>
                    <a:pt x="1486" y="2703"/>
                    <a:pt x="1582" y="2435"/>
                    <a:pt x="1620" y="2148"/>
                  </a:cubicBezTo>
                  <a:lnTo>
                    <a:pt x="1677" y="1477"/>
                  </a:lnTo>
                  <a:cubicBezTo>
                    <a:pt x="1620" y="652"/>
                    <a:pt x="1045" y="0"/>
                    <a:pt x="335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6" name="Google Shape;9186;p76"/>
            <p:cNvSpPr/>
            <p:nvPr/>
          </p:nvSpPr>
          <p:spPr>
            <a:xfrm>
              <a:off x="5317433" y="3355496"/>
              <a:ext cx="135637" cy="193146"/>
            </a:xfrm>
            <a:custGeom>
              <a:avLst/>
              <a:gdLst/>
              <a:ahLst/>
              <a:cxnLst/>
              <a:rect l="l" t="t" r="r" b="b"/>
              <a:pathLst>
                <a:path w="5177" h="7372" extrusionOk="0">
                  <a:moveTo>
                    <a:pt x="1199" y="0"/>
                  </a:moveTo>
                  <a:cubicBezTo>
                    <a:pt x="538" y="0"/>
                    <a:pt x="1" y="537"/>
                    <a:pt x="1" y="1199"/>
                  </a:cubicBezTo>
                  <a:lnTo>
                    <a:pt x="1" y="6173"/>
                  </a:lnTo>
                  <a:cubicBezTo>
                    <a:pt x="1" y="6835"/>
                    <a:pt x="538" y="7372"/>
                    <a:pt x="1199" y="7372"/>
                  </a:cubicBezTo>
                  <a:lnTo>
                    <a:pt x="4611" y="7372"/>
                  </a:lnTo>
                  <a:cubicBezTo>
                    <a:pt x="4918" y="7372"/>
                    <a:pt x="5177" y="7122"/>
                    <a:pt x="5177" y="6806"/>
                  </a:cubicBezTo>
                  <a:lnTo>
                    <a:pt x="5177" y="576"/>
                  </a:lnTo>
                  <a:cubicBezTo>
                    <a:pt x="5177" y="259"/>
                    <a:pt x="4918" y="0"/>
                    <a:pt x="4611" y="0"/>
                  </a:cubicBezTo>
                  <a:close/>
                </a:path>
              </a:pathLst>
            </a:custGeom>
            <a:solidFill>
              <a:srgbClr val="7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7" name="Google Shape;9187;p76"/>
            <p:cNvSpPr/>
            <p:nvPr/>
          </p:nvSpPr>
          <p:spPr>
            <a:xfrm>
              <a:off x="5317198" y="3357514"/>
              <a:ext cx="135873" cy="191129"/>
            </a:xfrm>
            <a:custGeom>
              <a:avLst/>
              <a:gdLst/>
              <a:ahLst/>
              <a:cxnLst/>
              <a:rect l="l" t="t" r="r" b="b"/>
              <a:pathLst>
                <a:path w="5186" h="7295" extrusionOk="0">
                  <a:moveTo>
                    <a:pt x="786" y="0"/>
                  </a:moveTo>
                  <a:lnTo>
                    <a:pt x="786" y="0"/>
                  </a:lnTo>
                  <a:cubicBezTo>
                    <a:pt x="317" y="173"/>
                    <a:pt x="0" y="623"/>
                    <a:pt x="0" y="1122"/>
                  </a:cubicBezTo>
                  <a:lnTo>
                    <a:pt x="0" y="6096"/>
                  </a:lnTo>
                  <a:cubicBezTo>
                    <a:pt x="0" y="6758"/>
                    <a:pt x="537" y="7295"/>
                    <a:pt x="1198" y="7295"/>
                  </a:cubicBezTo>
                  <a:lnTo>
                    <a:pt x="4611" y="7295"/>
                  </a:lnTo>
                  <a:cubicBezTo>
                    <a:pt x="4927" y="7295"/>
                    <a:pt x="5186" y="7036"/>
                    <a:pt x="5186" y="6719"/>
                  </a:cubicBezTo>
                  <a:lnTo>
                    <a:pt x="5186" y="6585"/>
                  </a:lnTo>
                  <a:lnTo>
                    <a:pt x="1917" y="6595"/>
                  </a:lnTo>
                  <a:cubicBezTo>
                    <a:pt x="1256" y="6595"/>
                    <a:pt x="719" y="6058"/>
                    <a:pt x="719" y="5397"/>
                  </a:cubicBezTo>
                  <a:lnTo>
                    <a:pt x="719" y="422"/>
                  </a:lnTo>
                  <a:cubicBezTo>
                    <a:pt x="719" y="278"/>
                    <a:pt x="738" y="134"/>
                    <a:pt x="786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8" name="Google Shape;9188;p76"/>
            <p:cNvSpPr/>
            <p:nvPr/>
          </p:nvSpPr>
          <p:spPr>
            <a:xfrm>
              <a:off x="5625336" y="3485579"/>
              <a:ext cx="10821" cy="27641"/>
            </a:xfrm>
            <a:custGeom>
              <a:avLst/>
              <a:gdLst/>
              <a:ahLst/>
              <a:cxnLst/>
              <a:rect l="l" t="t" r="r" b="b"/>
              <a:pathLst>
                <a:path w="413" h="1055" extrusionOk="0">
                  <a:moveTo>
                    <a:pt x="207" y="1"/>
                  </a:moveTo>
                  <a:cubicBezTo>
                    <a:pt x="104" y="1"/>
                    <a:pt x="1" y="68"/>
                    <a:pt x="1" y="202"/>
                  </a:cubicBezTo>
                  <a:lnTo>
                    <a:pt x="1" y="854"/>
                  </a:lnTo>
                  <a:cubicBezTo>
                    <a:pt x="1" y="959"/>
                    <a:pt x="87" y="1055"/>
                    <a:pt x="202" y="1055"/>
                  </a:cubicBezTo>
                  <a:cubicBezTo>
                    <a:pt x="317" y="1055"/>
                    <a:pt x="413" y="959"/>
                    <a:pt x="413" y="844"/>
                  </a:cubicBezTo>
                  <a:lnTo>
                    <a:pt x="413" y="202"/>
                  </a:lnTo>
                  <a:cubicBezTo>
                    <a:pt x="413" y="68"/>
                    <a:pt x="310" y="1"/>
                    <a:pt x="207" y="1"/>
                  </a:cubicBezTo>
                  <a:close/>
                </a:path>
              </a:pathLst>
            </a:custGeom>
            <a:solidFill>
              <a:srgbClr val="324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10219;p76">
            <a:extLst>
              <a:ext uri="{FF2B5EF4-FFF2-40B4-BE49-F238E27FC236}">
                <a16:creationId xmlns:a16="http://schemas.microsoft.com/office/drawing/2014/main" id="{3DC8CE8A-43D2-890E-776D-DEF5A813FC45}"/>
              </a:ext>
            </a:extLst>
          </p:cNvPr>
          <p:cNvGrpSpPr/>
          <p:nvPr/>
        </p:nvGrpSpPr>
        <p:grpSpPr>
          <a:xfrm>
            <a:off x="3633100" y="3334648"/>
            <a:ext cx="340624" cy="351944"/>
            <a:chOff x="1293760" y="1498228"/>
            <a:chExt cx="340624" cy="351944"/>
          </a:xfrm>
        </p:grpSpPr>
        <p:sp>
          <p:nvSpPr>
            <p:cNvPr id="9152" name="Google Shape;10220;p76">
              <a:extLst>
                <a:ext uri="{FF2B5EF4-FFF2-40B4-BE49-F238E27FC236}">
                  <a16:creationId xmlns:a16="http://schemas.microsoft.com/office/drawing/2014/main" id="{08BDC1BA-2848-D454-5939-8AD2BA4FD740}"/>
                </a:ext>
              </a:extLst>
            </p:cNvPr>
            <p:cNvSpPr/>
            <p:nvPr/>
          </p:nvSpPr>
          <p:spPr>
            <a:xfrm>
              <a:off x="1331535" y="1498228"/>
              <a:ext cx="265388" cy="71164"/>
            </a:xfrm>
            <a:custGeom>
              <a:avLst/>
              <a:gdLst/>
              <a:ahLst/>
              <a:cxnLst/>
              <a:rect l="l" t="t" r="r" b="b"/>
              <a:pathLst>
                <a:path w="17725" h="4753" extrusionOk="0">
                  <a:moveTo>
                    <a:pt x="7002" y="1"/>
                  </a:moveTo>
                  <a:cubicBezTo>
                    <a:pt x="5677" y="22"/>
                    <a:pt x="4458" y="716"/>
                    <a:pt x="3785" y="1851"/>
                  </a:cubicBezTo>
                  <a:lnTo>
                    <a:pt x="3491" y="2355"/>
                  </a:lnTo>
                  <a:cubicBezTo>
                    <a:pt x="3196" y="2818"/>
                    <a:pt x="2692" y="3112"/>
                    <a:pt x="2124" y="3112"/>
                  </a:cubicBezTo>
                  <a:lnTo>
                    <a:pt x="1094" y="3112"/>
                  </a:lnTo>
                  <a:cubicBezTo>
                    <a:pt x="1" y="3112"/>
                    <a:pt x="1" y="4752"/>
                    <a:pt x="1094" y="4752"/>
                  </a:cubicBezTo>
                  <a:lnTo>
                    <a:pt x="2124" y="4752"/>
                  </a:lnTo>
                  <a:cubicBezTo>
                    <a:pt x="3260" y="4752"/>
                    <a:pt x="4311" y="4164"/>
                    <a:pt x="4899" y="3196"/>
                  </a:cubicBezTo>
                  <a:lnTo>
                    <a:pt x="5194" y="2692"/>
                  </a:lnTo>
                  <a:cubicBezTo>
                    <a:pt x="5572" y="2040"/>
                    <a:pt x="6266" y="1662"/>
                    <a:pt x="7002" y="1662"/>
                  </a:cubicBezTo>
                  <a:lnTo>
                    <a:pt x="10450" y="1662"/>
                  </a:lnTo>
                  <a:cubicBezTo>
                    <a:pt x="11186" y="1662"/>
                    <a:pt x="11880" y="2040"/>
                    <a:pt x="12258" y="2671"/>
                  </a:cubicBezTo>
                  <a:lnTo>
                    <a:pt x="12552" y="3175"/>
                  </a:lnTo>
                  <a:cubicBezTo>
                    <a:pt x="13141" y="4143"/>
                    <a:pt x="14192" y="4752"/>
                    <a:pt x="15328" y="4752"/>
                  </a:cubicBezTo>
                  <a:lnTo>
                    <a:pt x="16631" y="4752"/>
                  </a:lnTo>
                  <a:cubicBezTo>
                    <a:pt x="17724" y="4752"/>
                    <a:pt x="17724" y="3112"/>
                    <a:pt x="16631" y="3112"/>
                  </a:cubicBezTo>
                  <a:lnTo>
                    <a:pt x="15328" y="3112"/>
                  </a:lnTo>
                  <a:cubicBezTo>
                    <a:pt x="14781" y="3112"/>
                    <a:pt x="14255" y="2818"/>
                    <a:pt x="13982" y="2355"/>
                  </a:cubicBezTo>
                  <a:lnTo>
                    <a:pt x="13688" y="1851"/>
                  </a:lnTo>
                  <a:cubicBezTo>
                    <a:pt x="12994" y="716"/>
                    <a:pt x="11774" y="22"/>
                    <a:pt x="10450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3" name="Google Shape;10221;p76">
              <a:extLst>
                <a:ext uri="{FF2B5EF4-FFF2-40B4-BE49-F238E27FC236}">
                  <a16:creationId xmlns:a16="http://schemas.microsoft.com/office/drawing/2014/main" id="{D102DA4A-3983-6764-103F-3BE4A47236A7}"/>
                </a:ext>
              </a:extLst>
            </p:cNvPr>
            <p:cNvSpPr/>
            <p:nvPr/>
          </p:nvSpPr>
          <p:spPr>
            <a:xfrm>
              <a:off x="1337839" y="1585353"/>
              <a:ext cx="69263" cy="67212"/>
            </a:xfrm>
            <a:custGeom>
              <a:avLst/>
              <a:gdLst/>
              <a:ahLst/>
              <a:cxnLst/>
              <a:rect l="l" t="t" r="r" b="b"/>
              <a:pathLst>
                <a:path w="4626" h="4489" extrusionOk="0">
                  <a:moveTo>
                    <a:pt x="865" y="0"/>
                  </a:moveTo>
                  <a:cubicBezTo>
                    <a:pt x="663" y="0"/>
                    <a:pt x="463" y="79"/>
                    <a:pt x="316" y="237"/>
                  </a:cubicBezTo>
                  <a:cubicBezTo>
                    <a:pt x="0" y="552"/>
                    <a:pt x="0" y="1057"/>
                    <a:pt x="316" y="1351"/>
                  </a:cubicBezTo>
                  <a:lnTo>
                    <a:pt x="3196" y="4252"/>
                  </a:lnTo>
                  <a:cubicBezTo>
                    <a:pt x="3354" y="4410"/>
                    <a:pt x="3559" y="4489"/>
                    <a:pt x="3764" y="4489"/>
                  </a:cubicBezTo>
                  <a:cubicBezTo>
                    <a:pt x="3969" y="4489"/>
                    <a:pt x="4174" y="4410"/>
                    <a:pt x="4331" y="4252"/>
                  </a:cubicBezTo>
                  <a:cubicBezTo>
                    <a:pt x="4626" y="3937"/>
                    <a:pt x="4626" y="3432"/>
                    <a:pt x="4331" y="3117"/>
                  </a:cubicBezTo>
                  <a:lnTo>
                    <a:pt x="1430" y="237"/>
                  </a:lnTo>
                  <a:cubicBezTo>
                    <a:pt x="1272" y="79"/>
                    <a:pt x="1067" y="0"/>
                    <a:pt x="865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4" name="Google Shape;10222;p76">
              <a:extLst>
                <a:ext uri="{FF2B5EF4-FFF2-40B4-BE49-F238E27FC236}">
                  <a16:creationId xmlns:a16="http://schemas.microsoft.com/office/drawing/2014/main" id="{06E417F9-4641-FFE6-6592-1446694B7DBA}"/>
                </a:ext>
              </a:extLst>
            </p:cNvPr>
            <p:cNvSpPr/>
            <p:nvPr/>
          </p:nvSpPr>
          <p:spPr>
            <a:xfrm>
              <a:off x="1521042" y="1585353"/>
              <a:ext cx="69577" cy="67212"/>
            </a:xfrm>
            <a:custGeom>
              <a:avLst/>
              <a:gdLst/>
              <a:ahLst/>
              <a:cxnLst/>
              <a:rect l="l" t="t" r="r" b="b"/>
              <a:pathLst>
                <a:path w="4647" h="4489" extrusionOk="0">
                  <a:moveTo>
                    <a:pt x="3766" y="0"/>
                  </a:moveTo>
                  <a:cubicBezTo>
                    <a:pt x="3564" y="0"/>
                    <a:pt x="3364" y="79"/>
                    <a:pt x="3217" y="237"/>
                  </a:cubicBezTo>
                  <a:lnTo>
                    <a:pt x="316" y="3117"/>
                  </a:lnTo>
                  <a:cubicBezTo>
                    <a:pt x="0" y="3432"/>
                    <a:pt x="0" y="3937"/>
                    <a:pt x="316" y="4252"/>
                  </a:cubicBezTo>
                  <a:cubicBezTo>
                    <a:pt x="473" y="4410"/>
                    <a:pt x="678" y="4489"/>
                    <a:pt x="883" y="4489"/>
                  </a:cubicBezTo>
                  <a:cubicBezTo>
                    <a:pt x="1088" y="4489"/>
                    <a:pt x="1293" y="4410"/>
                    <a:pt x="1451" y="4252"/>
                  </a:cubicBezTo>
                  <a:lnTo>
                    <a:pt x="4331" y="1351"/>
                  </a:lnTo>
                  <a:cubicBezTo>
                    <a:pt x="4647" y="1057"/>
                    <a:pt x="4647" y="552"/>
                    <a:pt x="4331" y="237"/>
                  </a:cubicBezTo>
                  <a:cubicBezTo>
                    <a:pt x="4174" y="79"/>
                    <a:pt x="3969" y="0"/>
                    <a:pt x="3766" y="0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5" name="Google Shape;10223;p76">
              <a:extLst>
                <a:ext uri="{FF2B5EF4-FFF2-40B4-BE49-F238E27FC236}">
                  <a16:creationId xmlns:a16="http://schemas.microsoft.com/office/drawing/2014/main" id="{3CCB2948-9F8C-15A5-106F-212BAB67CE3A}"/>
                </a:ext>
              </a:extLst>
            </p:cNvPr>
            <p:cNvSpPr/>
            <p:nvPr/>
          </p:nvSpPr>
          <p:spPr>
            <a:xfrm>
              <a:off x="1349173" y="1766505"/>
              <a:ext cx="87514" cy="83666"/>
            </a:xfrm>
            <a:custGeom>
              <a:avLst/>
              <a:gdLst/>
              <a:ahLst/>
              <a:cxnLst/>
              <a:rect l="l" t="t" r="r" b="b"/>
              <a:pathLst>
                <a:path w="5845" h="5588" extrusionOk="0">
                  <a:moveTo>
                    <a:pt x="4394" y="1"/>
                  </a:moveTo>
                  <a:cubicBezTo>
                    <a:pt x="4053" y="1"/>
                    <a:pt x="3711" y="132"/>
                    <a:pt x="3448" y="395"/>
                  </a:cubicBezTo>
                  <a:lnTo>
                    <a:pt x="505" y="3338"/>
                  </a:lnTo>
                  <a:cubicBezTo>
                    <a:pt x="0" y="3843"/>
                    <a:pt x="0" y="4684"/>
                    <a:pt x="505" y="5210"/>
                  </a:cubicBezTo>
                  <a:cubicBezTo>
                    <a:pt x="768" y="5462"/>
                    <a:pt x="1109" y="5588"/>
                    <a:pt x="1451" y="5588"/>
                  </a:cubicBezTo>
                  <a:cubicBezTo>
                    <a:pt x="1792" y="5588"/>
                    <a:pt x="2134" y="5462"/>
                    <a:pt x="2397" y="5210"/>
                  </a:cubicBezTo>
                  <a:lnTo>
                    <a:pt x="5340" y="2266"/>
                  </a:lnTo>
                  <a:cubicBezTo>
                    <a:pt x="5845" y="1762"/>
                    <a:pt x="5845" y="921"/>
                    <a:pt x="5340" y="395"/>
                  </a:cubicBezTo>
                  <a:cubicBezTo>
                    <a:pt x="5078" y="132"/>
                    <a:pt x="4736" y="1"/>
                    <a:pt x="4394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6" name="Google Shape;10224;p76">
              <a:extLst>
                <a:ext uri="{FF2B5EF4-FFF2-40B4-BE49-F238E27FC236}">
                  <a16:creationId xmlns:a16="http://schemas.microsoft.com/office/drawing/2014/main" id="{CA402FBB-3E1E-87AD-1A9B-77F53A4C6153}"/>
                </a:ext>
              </a:extLst>
            </p:cNvPr>
            <p:cNvSpPr/>
            <p:nvPr/>
          </p:nvSpPr>
          <p:spPr>
            <a:xfrm>
              <a:off x="1491457" y="1766505"/>
              <a:ext cx="87829" cy="83666"/>
            </a:xfrm>
            <a:custGeom>
              <a:avLst/>
              <a:gdLst/>
              <a:ahLst/>
              <a:cxnLst/>
              <a:rect l="l" t="t" r="r" b="b"/>
              <a:pathLst>
                <a:path w="5866" h="5588" extrusionOk="0">
                  <a:moveTo>
                    <a:pt x="1453" y="1"/>
                  </a:moveTo>
                  <a:cubicBezTo>
                    <a:pt x="1114" y="1"/>
                    <a:pt x="778" y="132"/>
                    <a:pt x="526" y="395"/>
                  </a:cubicBezTo>
                  <a:cubicBezTo>
                    <a:pt x="0" y="921"/>
                    <a:pt x="0" y="1762"/>
                    <a:pt x="526" y="2266"/>
                  </a:cubicBezTo>
                  <a:lnTo>
                    <a:pt x="3469" y="5210"/>
                  </a:lnTo>
                  <a:cubicBezTo>
                    <a:pt x="3732" y="5462"/>
                    <a:pt x="4074" y="5588"/>
                    <a:pt x="4413" y="5588"/>
                  </a:cubicBezTo>
                  <a:cubicBezTo>
                    <a:pt x="4752" y="5588"/>
                    <a:pt x="5088" y="5462"/>
                    <a:pt x="5340" y="5210"/>
                  </a:cubicBezTo>
                  <a:cubicBezTo>
                    <a:pt x="5866" y="4684"/>
                    <a:pt x="5866" y="3843"/>
                    <a:pt x="5340" y="3338"/>
                  </a:cubicBezTo>
                  <a:lnTo>
                    <a:pt x="2397" y="395"/>
                  </a:lnTo>
                  <a:cubicBezTo>
                    <a:pt x="2134" y="132"/>
                    <a:pt x="1792" y="1"/>
                    <a:pt x="1453" y="1"/>
                  </a:cubicBezTo>
                  <a:close/>
                </a:path>
              </a:pathLst>
            </a:custGeom>
            <a:solidFill>
              <a:srgbClr val="A3B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7" name="Google Shape;10225;p76">
              <a:extLst>
                <a:ext uri="{FF2B5EF4-FFF2-40B4-BE49-F238E27FC236}">
                  <a16:creationId xmlns:a16="http://schemas.microsoft.com/office/drawing/2014/main" id="{7A426AC6-A40B-DEE5-E877-053DFD2CF5C3}"/>
                </a:ext>
              </a:extLst>
            </p:cNvPr>
            <p:cNvSpPr/>
            <p:nvPr/>
          </p:nvSpPr>
          <p:spPr>
            <a:xfrm>
              <a:off x="1342870" y="1588257"/>
              <a:ext cx="242405" cy="242405"/>
            </a:xfrm>
            <a:custGeom>
              <a:avLst/>
              <a:gdLst/>
              <a:ahLst/>
              <a:cxnLst/>
              <a:rect l="l" t="t" r="r" b="b"/>
              <a:pathLst>
                <a:path w="16190" h="16190" extrusionOk="0">
                  <a:moveTo>
                    <a:pt x="8095" y="1"/>
                  </a:moveTo>
                  <a:cubicBezTo>
                    <a:pt x="3638" y="1"/>
                    <a:pt x="1" y="3617"/>
                    <a:pt x="1" y="8095"/>
                  </a:cubicBezTo>
                  <a:cubicBezTo>
                    <a:pt x="1" y="12573"/>
                    <a:pt x="3638" y="16189"/>
                    <a:pt x="8095" y="16189"/>
                  </a:cubicBezTo>
                  <a:cubicBezTo>
                    <a:pt x="12573" y="16189"/>
                    <a:pt x="16189" y="12573"/>
                    <a:pt x="16189" y="8095"/>
                  </a:cubicBezTo>
                  <a:cubicBezTo>
                    <a:pt x="16189" y="3617"/>
                    <a:pt x="12573" y="1"/>
                    <a:pt x="8095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8" name="Google Shape;10226;p76">
              <a:extLst>
                <a:ext uri="{FF2B5EF4-FFF2-40B4-BE49-F238E27FC236}">
                  <a16:creationId xmlns:a16="http://schemas.microsoft.com/office/drawing/2014/main" id="{7224989C-18AD-62A9-9884-CF9F2D8F38BA}"/>
                </a:ext>
              </a:extLst>
            </p:cNvPr>
            <p:cNvSpPr/>
            <p:nvPr/>
          </p:nvSpPr>
          <p:spPr>
            <a:xfrm>
              <a:off x="1364205" y="1611420"/>
              <a:ext cx="208792" cy="196334"/>
            </a:xfrm>
            <a:custGeom>
              <a:avLst/>
              <a:gdLst/>
              <a:ahLst/>
              <a:cxnLst/>
              <a:rect l="l" t="t" r="r" b="b"/>
              <a:pathLst>
                <a:path w="13945" h="13113" extrusionOk="0">
                  <a:moveTo>
                    <a:pt x="6722" y="1"/>
                  </a:moveTo>
                  <a:cubicBezTo>
                    <a:pt x="3431" y="1"/>
                    <a:pt x="257" y="2483"/>
                    <a:pt x="131" y="6338"/>
                  </a:cubicBezTo>
                  <a:cubicBezTo>
                    <a:pt x="1" y="10371"/>
                    <a:pt x="3274" y="13112"/>
                    <a:pt x="6717" y="13112"/>
                  </a:cubicBezTo>
                  <a:cubicBezTo>
                    <a:pt x="8264" y="13112"/>
                    <a:pt x="9846" y="12559"/>
                    <a:pt x="11169" y="11321"/>
                  </a:cubicBezTo>
                  <a:cubicBezTo>
                    <a:pt x="13818" y="8861"/>
                    <a:pt x="13944" y="4698"/>
                    <a:pt x="11464" y="2091"/>
                  </a:cubicBezTo>
                  <a:cubicBezTo>
                    <a:pt x="10113" y="648"/>
                    <a:pt x="8402" y="1"/>
                    <a:pt x="6722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9" name="Google Shape;10227;p76">
              <a:extLst>
                <a:ext uri="{FF2B5EF4-FFF2-40B4-BE49-F238E27FC236}">
                  <a16:creationId xmlns:a16="http://schemas.microsoft.com/office/drawing/2014/main" id="{7A2D55A4-516A-86D3-8D79-CBAF8F07BC13}"/>
                </a:ext>
              </a:extLst>
            </p:cNvPr>
            <p:cNvSpPr/>
            <p:nvPr/>
          </p:nvSpPr>
          <p:spPr>
            <a:xfrm>
              <a:off x="1402370" y="1612812"/>
              <a:ext cx="187620" cy="192981"/>
            </a:xfrm>
            <a:custGeom>
              <a:avLst/>
              <a:gdLst/>
              <a:ahLst/>
              <a:cxnLst/>
              <a:rect l="l" t="t" r="r" b="b"/>
              <a:pathLst>
                <a:path w="12531" h="12889" extrusionOk="0">
                  <a:moveTo>
                    <a:pt x="5361" y="1"/>
                  </a:moveTo>
                  <a:cubicBezTo>
                    <a:pt x="2250" y="589"/>
                    <a:pt x="0" y="3301"/>
                    <a:pt x="0" y="6455"/>
                  </a:cubicBezTo>
                  <a:cubicBezTo>
                    <a:pt x="0" y="9609"/>
                    <a:pt x="2250" y="12300"/>
                    <a:pt x="5361" y="12889"/>
                  </a:cubicBezTo>
                  <a:cubicBezTo>
                    <a:pt x="6581" y="12657"/>
                    <a:pt x="7695" y="12090"/>
                    <a:pt x="8620" y="11228"/>
                  </a:cubicBezTo>
                  <a:cubicBezTo>
                    <a:pt x="12531" y="7569"/>
                    <a:pt x="10618" y="1010"/>
                    <a:pt x="5361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0" name="Google Shape;10228;p76">
              <a:extLst>
                <a:ext uri="{FF2B5EF4-FFF2-40B4-BE49-F238E27FC236}">
                  <a16:creationId xmlns:a16="http://schemas.microsoft.com/office/drawing/2014/main" id="{3350452B-84CA-5575-F25B-3E905EBA2E9F}"/>
                </a:ext>
              </a:extLst>
            </p:cNvPr>
            <p:cNvSpPr/>
            <p:nvPr/>
          </p:nvSpPr>
          <p:spPr>
            <a:xfrm>
              <a:off x="1449893" y="1635795"/>
              <a:ext cx="26456" cy="94447"/>
            </a:xfrm>
            <a:custGeom>
              <a:avLst/>
              <a:gdLst/>
              <a:ahLst/>
              <a:cxnLst/>
              <a:rect l="l" t="t" r="r" b="b"/>
              <a:pathLst>
                <a:path w="1767" h="6308" extrusionOk="0">
                  <a:moveTo>
                    <a:pt x="884" y="0"/>
                  </a:moveTo>
                  <a:cubicBezTo>
                    <a:pt x="379" y="0"/>
                    <a:pt x="1" y="400"/>
                    <a:pt x="1" y="883"/>
                  </a:cubicBezTo>
                  <a:lnTo>
                    <a:pt x="1" y="5425"/>
                  </a:lnTo>
                  <a:cubicBezTo>
                    <a:pt x="1" y="5908"/>
                    <a:pt x="379" y="6308"/>
                    <a:pt x="884" y="6308"/>
                  </a:cubicBezTo>
                  <a:cubicBezTo>
                    <a:pt x="1367" y="6308"/>
                    <a:pt x="1746" y="5908"/>
                    <a:pt x="1767" y="5425"/>
                  </a:cubicBezTo>
                  <a:lnTo>
                    <a:pt x="1767" y="883"/>
                  </a:lnTo>
                  <a:cubicBezTo>
                    <a:pt x="1746" y="400"/>
                    <a:pt x="1367" y="21"/>
                    <a:pt x="884" y="0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1" name="Google Shape;10229;p76">
              <a:extLst>
                <a:ext uri="{FF2B5EF4-FFF2-40B4-BE49-F238E27FC236}">
                  <a16:creationId xmlns:a16="http://schemas.microsoft.com/office/drawing/2014/main" id="{E6F8959B-725C-A508-D7CE-E1051A35E07B}"/>
                </a:ext>
              </a:extLst>
            </p:cNvPr>
            <p:cNvSpPr/>
            <p:nvPr/>
          </p:nvSpPr>
          <p:spPr>
            <a:xfrm>
              <a:off x="1448635" y="1704414"/>
              <a:ext cx="65175" cy="62660"/>
            </a:xfrm>
            <a:custGeom>
              <a:avLst/>
              <a:gdLst/>
              <a:ahLst/>
              <a:cxnLst/>
              <a:rect l="l" t="t" r="r" b="b"/>
              <a:pathLst>
                <a:path w="4353" h="4185" extrusionOk="0">
                  <a:moveTo>
                    <a:pt x="957" y="1"/>
                  </a:moveTo>
                  <a:cubicBezTo>
                    <a:pt x="731" y="1"/>
                    <a:pt x="505" y="85"/>
                    <a:pt x="337" y="253"/>
                  </a:cubicBezTo>
                  <a:cubicBezTo>
                    <a:pt x="1" y="589"/>
                    <a:pt x="1" y="1157"/>
                    <a:pt x="337" y="1493"/>
                  </a:cubicBezTo>
                  <a:lnTo>
                    <a:pt x="2776" y="3932"/>
                  </a:lnTo>
                  <a:cubicBezTo>
                    <a:pt x="2944" y="4100"/>
                    <a:pt x="3170" y="4185"/>
                    <a:pt x="3396" y="4185"/>
                  </a:cubicBezTo>
                  <a:cubicBezTo>
                    <a:pt x="3622" y="4185"/>
                    <a:pt x="3848" y="4100"/>
                    <a:pt x="4016" y="3932"/>
                  </a:cubicBezTo>
                  <a:cubicBezTo>
                    <a:pt x="4353" y="3596"/>
                    <a:pt x="4353" y="3028"/>
                    <a:pt x="4016" y="2692"/>
                  </a:cubicBezTo>
                  <a:lnTo>
                    <a:pt x="1578" y="253"/>
                  </a:lnTo>
                  <a:cubicBezTo>
                    <a:pt x="1409" y="85"/>
                    <a:pt x="1183" y="1"/>
                    <a:pt x="957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2" name="Google Shape;10230;p76">
              <a:extLst>
                <a:ext uri="{FF2B5EF4-FFF2-40B4-BE49-F238E27FC236}">
                  <a16:creationId xmlns:a16="http://schemas.microsoft.com/office/drawing/2014/main" id="{67D32870-433F-C277-31D9-17506E2B6293}"/>
                </a:ext>
              </a:extLst>
            </p:cNvPr>
            <p:cNvSpPr/>
            <p:nvPr/>
          </p:nvSpPr>
          <p:spPr>
            <a:xfrm>
              <a:off x="1293760" y="1542382"/>
              <a:ext cx="95405" cy="89655"/>
            </a:xfrm>
            <a:custGeom>
              <a:avLst/>
              <a:gdLst/>
              <a:ahLst/>
              <a:cxnLst/>
              <a:rect l="l" t="t" r="r" b="b"/>
              <a:pathLst>
                <a:path w="6372" h="5988" extrusionOk="0">
                  <a:moveTo>
                    <a:pt x="3365" y="0"/>
                  </a:moveTo>
                  <a:cubicBezTo>
                    <a:pt x="2582" y="0"/>
                    <a:pt x="1798" y="300"/>
                    <a:pt x="1199" y="899"/>
                  </a:cubicBezTo>
                  <a:lnTo>
                    <a:pt x="1094" y="983"/>
                  </a:lnTo>
                  <a:cubicBezTo>
                    <a:pt x="1" y="2203"/>
                    <a:pt x="43" y="4074"/>
                    <a:pt x="1199" y="5230"/>
                  </a:cubicBezTo>
                  <a:lnTo>
                    <a:pt x="1494" y="5546"/>
                  </a:lnTo>
                  <a:cubicBezTo>
                    <a:pt x="1798" y="5840"/>
                    <a:pt x="2193" y="5987"/>
                    <a:pt x="2587" y="5987"/>
                  </a:cubicBezTo>
                  <a:cubicBezTo>
                    <a:pt x="2981" y="5987"/>
                    <a:pt x="3375" y="5840"/>
                    <a:pt x="3680" y="5546"/>
                  </a:cubicBezTo>
                  <a:lnTo>
                    <a:pt x="5825" y="3380"/>
                  </a:lnTo>
                  <a:cubicBezTo>
                    <a:pt x="6224" y="3002"/>
                    <a:pt x="6371" y="2434"/>
                    <a:pt x="6224" y="1908"/>
                  </a:cubicBezTo>
                  <a:cubicBezTo>
                    <a:pt x="6161" y="1635"/>
                    <a:pt x="6035" y="1404"/>
                    <a:pt x="5825" y="1215"/>
                  </a:cubicBezTo>
                  <a:lnTo>
                    <a:pt x="5530" y="899"/>
                  </a:lnTo>
                  <a:cubicBezTo>
                    <a:pt x="4931" y="300"/>
                    <a:pt x="4148" y="0"/>
                    <a:pt x="3365" y="0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3" name="Google Shape;10231;p76">
              <a:extLst>
                <a:ext uri="{FF2B5EF4-FFF2-40B4-BE49-F238E27FC236}">
                  <a16:creationId xmlns:a16="http://schemas.microsoft.com/office/drawing/2014/main" id="{669EF19A-FA8F-C612-E5C9-8362804C3958}"/>
                </a:ext>
              </a:extLst>
            </p:cNvPr>
            <p:cNvSpPr/>
            <p:nvPr/>
          </p:nvSpPr>
          <p:spPr>
            <a:xfrm>
              <a:off x="1309511" y="1542382"/>
              <a:ext cx="77453" cy="61552"/>
            </a:xfrm>
            <a:custGeom>
              <a:avLst/>
              <a:gdLst/>
              <a:ahLst/>
              <a:cxnLst/>
              <a:rect l="l" t="t" r="r" b="b"/>
              <a:pathLst>
                <a:path w="5173" h="4111" extrusionOk="0">
                  <a:moveTo>
                    <a:pt x="2313" y="0"/>
                  </a:moveTo>
                  <a:cubicBezTo>
                    <a:pt x="1530" y="0"/>
                    <a:pt x="746" y="300"/>
                    <a:pt x="147" y="899"/>
                  </a:cubicBezTo>
                  <a:lnTo>
                    <a:pt x="42" y="983"/>
                  </a:lnTo>
                  <a:cubicBezTo>
                    <a:pt x="0" y="1866"/>
                    <a:pt x="315" y="2728"/>
                    <a:pt x="946" y="3359"/>
                  </a:cubicBezTo>
                  <a:lnTo>
                    <a:pt x="1241" y="3653"/>
                  </a:lnTo>
                  <a:cubicBezTo>
                    <a:pt x="1545" y="3958"/>
                    <a:pt x="1940" y="4111"/>
                    <a:pt x="2334" y="4111"/>
                  </a:cubicBezTo>
                  <a:cubicBezTo>
                    <a:pt x="2728" y="4111"/>
                    <a:pt x="3122" y="3958"/>
                    <a:pt x="3427" y="3653"/>
                  </a:cubicBezTo>
                  <a:lnTo>
                    <a:pt x="5172" y="1908"/>
                  </a:lnTo>
                  <a:cubicBezTo>
                    <a:pt x="5109" y="1635"/>
                    <a:pt x="4983" y="1404"/>
                    <a:pt x="4773" y="1194"/>
                  </a:cubicBezTo>
                  <a:lnTo>
                    <a:pt x="4478" y="899"/>
                  </a:lnTo>
                  <a:cubicBezTo>
                    <a:pt x="3879" y="300"/>
                    <a:pt x="3096" y="0"/>
                    <a:pt x="2313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4" name="Google Shape;10232;p76">
              <a:extLst>
                <a:ext uri="{FF2B5EF4-FFF2-40B4-BE49-F238E27FC236}">
                  <a16:creationId xmlns:a16="http://schemas.microsoft.com/office/drawing/2014/main" id="{64C4A14C-98A6-0121-06C3-B39548FF02B9}"/>
                </a:ext>
              </a:extLst>
            </p:cNvPr>
            <p:cNvSpPr/>
            <p:nvPr/>
          </p:nvSpPr>
          <p:spPr>
            <a:xfrm>
              <a:off x="1538350" y="1542546"/>
              <a:ext cx="96034" cy="89551"/>
            </a:xfrm>
            <a:custGeom>
              <a:avLst/>
              <a:gdLst/>
              <a:ahLst/>
              <a:cxnLst/>
              <a:rect l="l" t="t" r="r" b="b"/>
              <a:pathLst>
                <a:path w="6414" h="5981" extrusionOk="0">
                  <a:moveTo>
                    <a:pt x="3077" y="1"/>
                  </a:moveTo>
                  <a:cubicBezTo>
                    <a:pt x="2281" y="1"/>
                    <a:pt x="1496" y="306"/>
                    <a:pt x="905" y="909"/>
                  </a:cubicBezTo>
                  <a:lnTo>
                    <a:pt x="610" y="1204"/>
                  </a:lnTo>
                  <a:cubicBezTo>
                    <a:pt x="1" y="1792"/>
                    <a:pt x="1" y="2780"/>
                    <a:pt x="610" y="3369"/>
                  </a:cubicBezTo>
                  <a:lnTo>
                    <a:pt x="2755" y="5535"/>
                  </a:lnTo>
                  <a:cubicBezTo>
                    <a:pt x="3041" y="5821"/>
                    <a:pt x="3434" y="5980"/>
                    <a:pt x="3835" y="5980"/>
                  </a:cubicBezTo>
                  <a:cubicBezTo>
                    <a:pt x="4023" y="5980"/>
                    <a:pt x="4213" y="5945"/>
                    <a:pt x="4395" y="5871"/>
                  </a:cubicBezTo>
                  <a:cubicBezTo>
                    <a:pt x="4605" y="5787"/>
                    <a:pt x="4773" y="5682"/>
                    <a:pt x="4920" y="5535"/>
                  </a:cubicBezTo>
                  <a:lnTo>
                    <a:pt x="5236" y="5219"/>
                  </a:lnTo>
                  <a:cubicBezTo>
                    <a:pt x="6413" y="4021"/>
                    <a:pt x="6413" y="2087"/>
                    <a:pt x="5236" y="909"/>
                  </a:cubicBezTo>
                  <a:cubicBezTo>
                    <a:pt x="5089" y="762"/>
                    <a:pt x="4941" y="636"/>
                    <a:pt x="4794" y="510"/>
                  </a:cubicBezTo>
                  <a:cubicBezTo>
                    <a:pt x="4266" y="169"/>
                    <a:pt x="3668" y="1"/>
                    <a:pt x="3077" y="1"/>
                  </a:cubicBezTo>
                  <a:close/>
                </a:path>
              </a:pathLst>
            </a:custGeom>
            <a:solidFill>
              <a:srgbClr val="B4C3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5" name="Google Shape;10233;p76">
              <a:extLst>
                <a:ext uri="{FF2B5EF4-FFF2-40B4-BE49-F238E27FC236}">
                  <a16:creationId xmlns:a16="http://schemas.microsoft.com/office/drawing/2014/main" id="{2D8FC4B0-AD6B-EB91-8DB6-AC3609C8FBA2}"/>
                </a:ext>
              </a:extLst>
            </p:cNvPr>
            <p:cNvSpPr/>
            <p:nvPr/>
          </p:nvSpPr>
          <p:spPr>
            <a:xfrm>
              <a:off x="1565735" y="1550167"/>
              <a:ext cx="68649" cy="80283"/>
            </a:xfrm>
            <a:custGeom>
              <a:avLst/>
              <a:gdLst/>
              <a:ahLst/>
              <a:cxnLst/>
              <a:rect l="l" t="t" r="r" b="b"/>
              <a:pathLst>
                <a:path w="4585" h="5362" extrusionOk="0">
                  <a:moveTo>
                    <a:pt x="2965" y="1"/>
                  </a:moveTo>
                  <a:cubicBezTo>
                    <a:pt x="2187" y="22"/>
                    <a:pt x="1452" y="337"/>
                    <a:pt x="905" y="905"/>
                  </a:cubicBezTo>
                  <a:lnTo>
                    <a:pt x="590" y="1199"/>
                  </a:lnTo>
                  <a:cubicBezTo>
                    <a:pt x="1" y="1809"/>
                    <a:pt x="1" y="2776"/>
                    <a:pt x="590" y="3386"/>
                  </a:cubicBezTo>
                  <a:lnTo>
                    <a:pt x="2566" y="5362"/>
                  </a:lnTo>
                  <a:cubicBezTo>
                    <a:pt x="2776" y="5278"/>
                    <a:pt x="2944" y="5173"/>
                    <a:pt x="3091" y="5026"/>
                  </a:cubicBezTo>
                  <a:lnTo>
                    <a:pt x="3407" y="4710"/>
                  </a:lnTo>
                  <a:cubicBezTo>
                    <a:pt x="4584" y="3512"/>
                    <a:pt x="4584" y="1578"/>
                    <a:pt x="3407" y="400"/>
                  </a:cubicBezTo>
                  <a:cubicBezTo>
                    <a:pt x="3260" y="253"/>
                    <a:pt x="3112" y="127"/>
                    <a:pt x="2965" y="1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6" name="Google Shape;10136;p76">
            <a:extLst>
              <a:ext uri="{FF2B5EF4-FFF2-40B4-BE49-F238E27FC236}">
                <a16:creationId xmlns:a16="http://schemas.microsoft.com/office/drawing/2014/main" id="{AD4C2EEC-E7B1-F422-676D-D7F44D022BEA}"/>
              </a:ext>
            </a:extLst>
          </p:cNvPr>
          <p:cNvGrpSpPr/>
          <p:nvPr/>
        </p:nvGrpSpPr>
        <p:grpSpPr>
          <a:xfrm>
            <a:off x="3619761" y="3878880"/>
            <a:ext cx="345640" cy="342900"/>
            <a:chOff x="1295661" y="3819594"/>
            <a:chExt cx="345640" cy="342900"/>
          </a:xfrm>
        </p:grpSpPr>
        <p:sp>
          <p:nvSpPr>
            <p:cNvPr id="9167" name="Google Shape;10137;p76">
              <a:extLst>
                <a:ext uri="{FF2B5EF4-FFF2-40B4-BE49-F238E27FC236}">
                  <a16:creationId xmlns:a16="http://schemas.microsoft.com/office/drawing/2014/main" id="{CF728FB6-CC7D-474A-0A9C-8D198098D702}"/>
                </a:ext>
              </a:extLst>
            </p:cNvPr>
            <p:cNvSpPr/>
            <p:nvPr/>
          </p:nvSpPr>
          <p:spPr>
            <a:xfrm>
              <a:off x="1465015" y="4073902"/>
              <a:ext cx="10391" cy="88233"/>
            </a:xfrm>
            <a:custGeom>
              <a:avLst/>
              <a:gdLst/>
              <a:ahLst/>
              <a:cxnLst/>
              <a:rect l="l" t="t" r="r" b="b"/>
              <a:pathLst>
                <a:path w="694" h="5893" extrusionOk="0">
                  <a:moveTo>
                    <a:pt x="347" y="0"/>
                  </a:moveTo>
                  <a:cubicBezTo>
                    <a:pt x="174" y="0"/>
                    <a:pt x="0" y="111"/>
                    <a:pt x="0" y="332"/>
                  </a:cubicBezTo>
                  <a:lnTo>
                    <a:pt x="0" y="5546"/>
                  </a:lnTo>
                  <a:cubicBezTo>
                    <a:pt x="0" y="5777"/>
                    <a:pt x="174" y="5893"/>
                    <a:pt x="347" y="5893"/>
                  </a:cubicBezTo>
                  <a:cubicBezTo>
                    <a:pt x="520" y="5893"/>
                    <a:pt x="694" y="5777"/>
                    <a:pt x="694" y="5546"/>
                  </a:cubicBezTo>
                  <a:lnTo>
                    <a:pt x="694" y="332"/>
                  </a:lnTo>
                  <a:cubicBezTo>
                    <a:pt x="694" y="111"/>
                    <a:pt x="520" y="0"/>
                    <a:pt x="347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8" name="Google Shape;10138;p76">
              <a:extLst>
                <a:ext uri="{FF2B5EF4-FFF2-40B4-BE49-F238E27FC236}">
                  <a16:creationId xmlns:a16="http://schemas.microsoft.com/office/drawing/2014/main" id="{D53008AE-A079-903B-4748-4C9C3C9A18EA}"/>
                </a:ext>
              </a:extLst>
            </p:cNvPr>
            <p:cNvSpPr/>
            <p:nvPr/>
          </p:nvSpPr>
          <p:spPr>
            <a:xfrm>
              <a:off x="1465015" y="4011961"/>
              <a:ext cx="10391" cy="60773"/>
            </a:xfrm>
            <a:custGeom>
              <a:avLst/>
              <a:gdLst/>
              <a:ahLst/>
              <a:cxnLst/>
              <a:rect l="l" t="t" r="r" b="b"/>
              <a:pathLst>
                <a:path w="694" h="4059" extrusionOk="0">
                  <a:moveTo>
                    <a:pt x="347" y="1"/>
                  </a:moveTo>
                  <a:cubicBezTo>
                    <a:pt x="174" y="1"/>
                    <a:pt x="0" y="117"/>
                    <a:pt x="0" y="348"/>
                  </a:cubicBezTo>
                  <a:lnTo>
                    <a:pt x="0" y="3712"/>
                  </a:lnTo>
                  <a:cubicBezTo>
                    <a:pt x="0" y="3943"/>
                    <a:pt x="174" y="4059"/>
                    <a:pt x="347" y="4059"/>
                  </a:cubicBezTo>
                  <a:cubicBezTo>
                    <a:pt x="520" y="4059"/>
                    <a:pt x="694" y="3943"/>
                    <a:pt x="694" y="3712"/>
                  </a:cubicBezTo>
                  <a:lnTo>
                    <a:pt x="694" y="348"/>
                  </a:lnTo>
                  <a:cubicBezTo>
                    <a:pt x="694" y="117"/>
                    <a:pt x="520" y="1"/>
                    <a:pt x="347" y="1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9" name="Google Shape;10139;p76">
              <a:extLst>
                <a:ext uri="{FF2B5EF4-FFF2-40B4-BE49-F238E27FC236}">
                  <a16:creationId xmlns:a16="http://schemas.microsoft.com/office/drawing/2014/main" id="{62D3F49F-A9E1-99F8-49E8-943262128A27}"/>
                </a:ext>
              </a:extLst>
            </p:cNvPr>
            <p:cNvSpPr/>
            <p:nvPr/>
          </p:nvSpPr>
          <p:spPr>
            <a:xfrm>
              <a:off x="1497610" y="4073947"/>
              <a:ext cx="71434" cy="88547"/>
            </a:xfrm>
            <a:custGeom>
              <a:avLst/>
              <a:gdLst/>
              <a:ahLst/>
              <a:cxnLst/>
              <a:rect l="l" t="t" r="r" b="b"/>
              <a:pathLst>
                <a:path w="4771" h="5914" extrusionOk="0">
                  <a:moveTo>
                    <a:pt x="481" y="0"/>
                  </a:moveTo>
                  <a:cubicBezTo>
                    <a:pt x="234" y="0"/>
                    <a:pt x="1" y="285"/>
                    <a:pt x="199" y="560"/>
                  </a:cubicBezTo>
                  <a:lnTo>
                    <a:pt x="4025" y="5753"/>
                  </a:lnTo>
                  <a:lnTo>
                    <a:pt x="4025" y="5774"/>
                  </a:lnTo>
                  <a:cubicBezTo>
                    <a:pt x="4100" y="5872"/>
                    <a:pt x="4196" y="5913"/>
                    <a:pt x="4290" y="5913"/>
                  </a:cubicBezTo>
                  <a:cubicBezTo>
                    <a:pt x="4537" y="5913"/>
                    <a:pt x="4770" y="5628"/>
                    <a:pt x="4572" y="5353"/>
                  </a:cubicBezTo>
                  <a:lnTo>
                    <a:pt x="745" y="139"/>
                  </a:lnTo>
                  <a:cubicBezTo>
                    <a:pt x="670" y="41"/>
                    <a:pt x="574" y="0"/>
                    <a:pt x="481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0" name="Google Shape;10140;p76">
              <a:extLst>
                <a:ext uri="{FF2B5EF4-FFF2-40B4-BE49-F238E27FC236}">
                  <a16:creationId xmlns:a16="http://schemas.microsoft.com/office/drawing/2014/main" id="{CFAACBB9-1725-CFA8-4188-C3ABBEF76F57}"/>
                </a:ext>
              </a:extLst>
            </p:cNvPr>
            <p:cNvSpPr/>
            <p:nvPr/>
          </p:nvSpPr>
          <p:spPr>
            <a:xfrm>
              <a:off x="1372455" y="4073797"/>
              <a:ext cx="70341" cy="88428"/>
            </a:xfrm>
            <a:custGeom>
              <a:avLst/>
              <a:gdLst/>
              <a:ahLst/>
              <a:cxnLst/>
              <a:rect l="l" t="t" r="r" b="b"/>
              <a:pathLst>
                <a:path w="4698" h="5906" extrusionOk="0">
                  <a:moveTo>
                    <a:pt x="4222" y="0"/>
                  </a:moveTo>
                  <a:cubicBezTo>
                    <a:pt x="4127" y="0"/>
                    <a:pt x="4030" y="44"/>
                    <a:pt x="3954" y="149"/>
                  </a:cubicBezTo>
                  <a:lnTo>
                    <a:pt x="127" y="5363"/>
                  </a:lnTo>
                  <a:cubicBezTo>
                    <a:pt x="1" y="5511"/>
                    <a:pt x="43" y="5721"/>
                    <a:pt x="190" y="5847"/>
                  </a:cubicBezTo>
                  <a:cubicBezTo>
                    <a:pt x="246" y="5887"/>
                    <a:pt x="313" y="5905"/>
                    <a:pt x="381" y="5905"/>
                  </a:cubicBezTo>
                  <a:cubicBezTo>
                    <a:pt x="494" y="5905"/>
                    <a:pt x="608" y="5854"/>
                    <a:pt x="674" y="5763"/>
                  </a:cubicBezTo>
                  <a:lnTo>
                    <a:pt x="4500" y="549"/>
                  </a:lnTo>
                  <a:cubicBezTo>
                    <a:pt x="4697" y="291"/>
                    <a:pt x="4468" y="0"/>
                    <a:pt x="4222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1" name="Google Shape;10141;p76">
              <a:extLst>
                <a:ext uri="{FF2B5EF4-FFF2-40B4-BE49-F238E27FC236}">
                  <a16:creationId xmlns:a16="http://schemas.microsoft.com/office/drawing/2014/main" id="{62282C8E-3ABE-D0E2-E49E-7BB3B49A7974}"/>
                </a:ext>
              </a:extLst>
            </p:cNvPr>
            <p:cNvSpPr/>
            <p:nvPr/>
          </p:nvSpPr>
          <p:spPr>
            <a:xfrm>
              <a:off x="1431956" y="3957356"/>
              <a:ext cx="76509" cy="67376"/>
            </a:xfrm>
            <a:custGeom>
              <a:avLst/>
              <a:gdLst/>
              <a:ahLst/>
              <a:cxnLst/>
              <a:rect l="l" t="t" r="r" b="b"/>
              <a:pathLst>
                <a:path w="5110" h="4500" extrusionOk="0">
                  <a:moveTo>
                    <a:pt x="1" y="0"/>
                  </a:moveTo>
                  <a:lnTo>
                    <a:pt x="1" y="2923"/>
                  </a:lnTo>
                  <a:cubicBezTo>
                    <a:pt x="1" y="3785"/>
                    <a:pt x="715" y="4499"/>
                    <a:pt x="1598" y="4499"/>
                  </a:cubicBezTo>
                  <a:lnTo>
                    <a:pt x="3533" y="4499"/>
                  </a:lnTo>
                  <a:cubicBezTo>
                    <a:pt x="4395" y="4499"/>
                    <a:pt x="5109" y="3785"/>
                    <a:pt x="5109" y="2923"/>
                  </a:cubicBezTo>
                  <a:lnTo>
                    <a:pt x="5109" y="0"/>
                  </a:ln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9" name="Google Shape;10142;p76">
              <a:extLst>
                <a:ext uri="{FF2B5EF4-FFF2-40B4-BE49-F238E27FC236}">
                  <a16:creationId xmlns:a16="http://schemas.microsoft.com/office/drawing/2014/main" id="{92D45C5B-E873-7264-A234-D0C27FE5820F}"/>
                </a:ext>
              </a:extLst>
            </p:cNvPr>
            <p:cNvSpPr/>
            <p:nvPr/>
          </p:nvSpPr>
          <p:spPr>
            <a:xfrm>
              <a:off x="1431956" y="3957356"/>
              <a:ext cx="76509" cy="67376"/>
            </a:xfrm>
            <a:custGeom>
              <a:avLst/>
              <a:gdLst/>
              <a:ahLst/>
              <a:cxnLst/>
              <a:rect l="l" t="t" r="r" b="b"/>
              <a:pathLst>
                <a:path w="5110" h="4500" extrusionOk="0">
                  <a:moveTo>
                    <a:pt x="1" y="0"/>
                  </a:moveTo>
                  <a:lnTo>
                    <a:pt x="1" y="2923"/>
                  </a:lnTo>
                  <a:cubicBezTo>
                    <a:pt x="1" y="3785"/>
                    <a:pt x="715" y="4499"/>
                    <a:pt x="1577" y="4499"/>
                  </a:cubicBezTo>
                  <a:lnTo>
                    <a:pt x="2166" y="4499"/>
                  </a:lnTo>
                  <a:cubicBezTo>
                    <a:pt x="1451" y="4289"/>
                    <a:pt x="968" y="3637"/>
                    <a:pt x="968" y="2902"/>
                  </a:cubicBezTo>
                  <a:cubicBezTo>
                    <a:pt x="968" y="2311"/>
                    <a:pt x="1438" y="1866"/>
                    <a:pt x="1979" y="1866"/>
                  </a:cubicBezTo>
                  <a:cubicBezTo>
                    <a:pt x="2055" y="1866"/>
                    <a:pt x="2131" y="1874"/>
                    <a:pt x="2208" y="1892"/>
                  </a:cubicBezTo>
                  <a:lnTo>
                    <a:pt x="5109" y="2523"/>
                  </a:lnTo>
                  <a:lnTo>
                    <a:pt x="5109" y="0"/>
                  </a:ln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0" name="Google Shape;10143;p76">
              <a:extLst>
                <a:ext uri="{FF2B5EF4-FFF2-40B4-BE49-F238E27FC236}">
                  <a16:creationId xmlns:a16="http://schemas.microsoft.com/office/drawing/2014/main" id="{FDBB458E-C5BE-679B-C323-875812BE8BD8}"/>
                </a:ext>
              </a:extLst>
            </p:cNvPr>
            <p:cNvSpPr/>
            <p:nvPr/>
          </p:nvSpPr>
          <p:spPr>
            <a:xfrm>
              <a:off x="1359549" y="3850318"/>
              <a:ext cx="205572" cy="136639"/>
            </a:xfrm>
            <a:custGeom>
              <a:avLst/>
              <a:gdLst/>
              <a:ahLst/>
              <a:cxnLst/>
              <a:rect l="l" t="t" r="r" b="b"/>
              <a:pathLst>
                <a:path w="13730" h="9126" extrusionOk="0">
                  <a:moveTo>
                    <a:pt x="1788" y="1"/>
                  </a:moveTo>
                  <a:lnTo>
                    <a:pt x="1" y="6582"/>
                  </a:lnTo>
                  <a:lnTo>
                    <a:pt x="11459" y="9104"/>
                  </a:lnTo>
                  <a:cubicBezTo>
                    <a:pt x="11528" y="9119"/>
                    <a:pt x="11597" y="9126"/>
                    <a:pt x="11664" y="9126"/>
                  </a:cubicBezTo>
                  <a:cubicBezTo>
                    <a:pt x="12089" y="9126"/>
                    <a:pt x="12465" y="8849"/>
                    <a:pt x="12573" y="8432"/>
                  </a:cubicBezTo>
                  <a:lnTo>
                    <a:pt x="13583" y="4710"/>
                  </a:lnTo>
                  <a:cubicBezTo>
                    <a:pt x="13730" y="4206"/>
                    <a:pt x="13435" y="3701"/>
                    <a:pt x="12952" y="3554"/>
                  </a:cubicBezTo>
                  <a:lnTo>
                    <a:pt x="1788" y="1"/>
                  </a:ln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1" name="Google Shape;10144;p76">
              <a:extLst>
                <a:ext uri="{FF2B5EF4-FFF2-40B4-BE49-F238E27FC236}">
                  <a16:creationId xmlns:a16="http://schemas.microsoft.com/office/drawing/2014/main" id="{A94556E8-5B36-E5FD-99D8-6E4DF6FA7B63}"/>
                </a:ext>
              </a:extLst>
            </p:cNvPr>
            <p:cNvSpPr/>
            <p:nvPr/>
          </p:nvSpPr>
          <p:spPr>
            <a:xfrm>
              <a:off x="1359549" y="3850318"/>
              <a:ext cx="188893" cy="136639"/>
            </a:xfrm>
            <a:custGeom>
              <a:avLst/>
              <a:gdLst/>
              <a:ahLst/>
              <a:cxnLst/>
              <a:rect l="l" t="t" r="r" b="b"/>
              <a:pathLst>
                <a:path w="12616" h="9126" extrusionOk="0">
                  <a:moveTo>
                    <a:pt x="1788" y="1"/>
                  </a:moveTo>
                  <a:lnTo>
                    <a:pt x="1" y="6582"/>
                  </a:lnTo>
                  <a:lnTo>
                    <a:pt x="11459" y="9104"/>
                  </a:lnTo>
                  <a:cubicBezTo>
                    <a:pt x="11528" y="9119"/>
                    <a:pt x="11596" y="9126"/>
                    <a:pt x="11663" y="9126"/>
                  </a:cubicBezTo>
                  <a:cubicBezTo>
                    <a:pt x="12089" y="9126"/>
                    <a:pt x="12467" y="8847"/>
                    <a:pt x="12595" y="8411"/>
                  </a:cubicBezTo>
                  <a:lnTo>
                    <a:pt x="12616" y="8348"/>
                  </a:lnTo>
                  <a:lnTo>
                    <a:pt x="3764" y="6392"/>
                  </a:lnTo>
                  <a:cubicBezTo>
                    <a:pt x="2398" y="6098"/>
                    <a:pt x="1557" y="4710"/>
                    <a:pt x="1914" y="3344"/>
                  </a:cubicBezTo>
                  <a:lnTo>
                    <a:pt x="2734" y="316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58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2" name="Google Shape;10145;p76">
              <a:extLst>
                <a:ext uri="{FF2B5EF4-FFF2-40B4-BE49-F238E27FC236}">
                  <a16:creationId xmlns:a16="http://schemas.microsoft.com/office/drawing/2014/main" id="{0AF2D5E3-3C12-94CA-13BF-586A20E9DD0E}"/>
                </a:ext>
              </a:extLst>
            </p:cNvPr>
            <p:cNvSpPr/>
            <p:nvPr/>
          </p:nvSpPr>
          <p:spPr>
            <a:xfrm>
              <a:off x="1323360" y="3819594"/>
              <a:ext cx="68005" cy="151507"/>
            </a:xfrm>
            <a:custGeom>
              <a:avLst/>
              <a:gdLst/>
              <a:ahLst/>
              <a:cxnLst/>
              <a:rect l="l" t="t" r="r" b="b"/>
              <a:pathLst>
                <a:path w="4542" h="10119" extrusionOk="0">
                  <a:moveTo>
                    <a:pt x="3348" y="0"/>
                  </a:moveTo>
                  <a:cubicBezTo>
                    <a:pt x="2879" y="0"/>
                    <a:pt x="2458" y="314"/>
                    <a:pt x="2334" y="791"/>
                  </a:cubicBezTo>
                  <a:lnTo>
                    <a:pt x="168" y="8781"/>
                  </a:lnTo>
                  <a:cubicBezTo>
                    <a:pt x="0" y="9348"/>
                    <a:pt x="337" y="9937"/>
                    <a:pt x="904" y="10084"/>
                  </a:cubicBezTo>
                  <a:lnTo>
                    <a:pt x="925" y="10084"/>
                  </a:lnTo>
                  <a:cubicBezTo>
                    <a:pt x="1015" y="10108"/>
                    <a:pt x="1106" y="10119"/>
                    <a:pt x="1195" y="10119"/>
                  </a:cubicBezTo>
                  <a:cubicBezTo>
                    <a:pt x="1669" y="10119"/>
                    <a:pt x="2105" y="9805"/>
                    <a:pt x="2229" y="9327"/>
                  </a:cubicBezTo>
                  <a:lnTo>
                    <a:pt x="4394" y="1338"/>
                  </a:lnTo>
                  <a:cubicBezTo>
                    <a:pt x="4541" y="770"/>
                    <a:pt x="4205" y="182"/>
                    <a:pt x="3658" y="35"/>
                  </a:cubicBezTo>
                  <a:lnTo>
                    <a:pt x="3616" y="35"/>
                  </a:lnTo>
                  <a:cubicBezTo>
                    <a:pt x="3526" y="11"/>
                    <a:pt x="3436" y="0"/>
                    <a:pt x="3348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3" name="Google Shape;10146;p76">
              <a:extLst>
                <a:ext uri="{FF2B5EF4-FFF2-40B4-BE49-F238E27FC236}">
                  <a16:creationId xmlns:a16="http://schemas.microsoft.com/office/drawing/2014/main" id="{1F16640F-2DEE-5235-C377-E031B589CDD5}"/>
                </a:ext>
              </a:extLst>
            </p:cNvPr>
            <p:cNvSpPr/>
            <p:nvPr/>
          </p:nvSpPr>
          <p:spPr>
            <a:xfrm>
              <a:off x="1324304" y="3819774"/>
              <a:ext cx="55099" cy="151132"/>
            </a:xfrm>
            <a:custGeom>
              <a:avLst/>
              <a:gdLst/>
              <a:ahLst/>
              <a:cxnLst/>
              <a:rect l="l" t="t" r="r" b="b"/>
              <a:pathLst>
                <a:path w="3680" h="10094" extrusionOk="0">
                  <a:moveTo>
                    <a:pt x="3256" y="0"/>
                  </a:moveTo>
                  <a:cubicBezTo>
                    <a:pt x="2793" y="0"/>
                    <a:pt x="2371" y="311"/>
                    <a:pt x="2250" y="779"/>
                  </a:cubicBezTo>
                  <a:lnTo>
                    <a:pt x="84" y="8790"/>
                  </a:lnTo>
                  <a:cubicBezTo>
                    <a:pt x="0" y="9126"/>
                    <a:pt x="84" y="9505"/>
                    <a:pt x="337" y="9778"/>
                  </a:cubicBezTo>
                  <a:cubicBezTo>
                    <a:pt x="463" y="9904"/>
                    <a:pt x="652" y="10009"/>
                    <a:pt x="841" y="10072"/>
                  </a:cubicBezTo>
                  <a:lnTo>
                    <a:pt x="862" y="10072"/>
                  </a:lnTo>
                  <a:lnTo>
                    <a:pt x="946" y="10093"/>
                  </a:lnTo>
                  <a:lnTo>
                    <a:pt x="1283" y="10093"/>
                  </a:lnTo>
                  <a:cubicBezTo>
                    <a:pt x="1367" y="10072"/>
                    <a:pt x="1451" y="10051"/>
                    <a:pt x="1535" y="10030"/>
                  </a:cubicBezTo>
                  <a:cubicBezTo>
                    <a:pt x="1093" y="9778"/>
                    <a:pt x="904" y="9273"/>
                    <a:pt x="1030" y="8811"/>
                  </a:cubicBezTo>
                  <a:lnTo>
                    <a:pt x="3175" y="716"/>
                  </a:lnTo>
                  <a:cubicBezTo>
                    <a:pt x="3259" y="443"/>
                    <a:pt x="3427" y="212"/>
                    <a:pt x="3679" y="65"/>
                  </a:cubicBezTo>
                  <a:lnTo>
                    <a:pt x="3616" y="44"/>
                  </a:lnTo>
                  <a:lnTo>
                    <a:pt x="3553" y="44"/>
                  </a:lnTo>
                  <a:cubicBezTo>
                    <a:pt x="3454" y="14"/>
                    <a:pt x="3354" y="0"/>
                    <a:pt x="3256" y="0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4" name="Google Shape;10147;p76">
              <a:extLst>
                <a:ext uri="{FF2B5EF4-FFF2-40B4-BE49-F238E27FC236}">
                  <a16:creationId xmlns:a16="http://schemas.microsoft.com/office/drawing/2014/main" id="{74062CD2-482C-F32E-C515-3F942FA3F8A2}"/>
                </a:ext>
              </a:extLst>
            </p:cNvPr>
            <p:cNvSpPr/>
            <p:nvPr/>
          </p:nvSpPr>
          <p:spPr>
            <a:xfrm>
              <a:off x="1295976" y="3845482"/>
              <a:ext cx="57929" cy="89850"/>
            </a:xfrm>
            <a:custGeom>
              <a:avLst/>
              <a:gdLst/>
              <a:ahLst/>
              <a:cxnLst/>
              <a:rect l="l" t="t" r="r" b="b"/>
              <a:pathLst>
                <a:path w="3869" h="6001" extrusionOk="0">
                  <a:moveTo>
                    <a:pt x="3140" y="0"/>
                  </a:moveTo>
                  <a:cubicBezTo>
                    <a:pt x="1990" y="0"/>
                    <a:pt x="926" y="766"/>
                    <a:pt x="610" y="1943"/>
                  </a:cubicBezTo>
                  <a:lnTo>
                    <a:pt x="378" y="2763"/>
                  </a:lnTo>
                  <a:cubicBezTo>
                    <a:pt x="0" y="4171"/>
                    <a:pt x="841" y="5622"/>
                    <a:pt x="2229" y="6000"/>
                  </a:cubicBezTo>
                  <a:lnTo>
                    <a:pt x="2271" y="6000"/>
                  </a:lnTo>
                  <a:lnTo>
                    <a:pt x="3868" y="93"/>
                  </a:lnTo>
                  <a:lnTo>
                    <a:pt x="3826" y="93"/>
                  </a:lnTo>
                  <a:cubicBezTo>
                    <a:pt x="3598" y="30"/>
                    <a:pt x="3367" y="0"/>
                    <a:pt x="3140" y="0"/>
                  </a:cubicBezTo>
                  <a:close/>
                </a:path>
              </a:pathLst>
            </a:custGeom>
            <a:solidFill>
              <a:srgbClr val="D9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5" name="Google Shape;10148;p76">
              <a:extLst>
                <a:ext uri="{FF2B5EF4-FFF2-40B4-BE49-F238E27FC236}">
                  <a16:creationId xmlns:a16="http://schemas.microsoft.com/office/drawing/2014/main" id="{A57FDCA5-7A1D-B5D6-7BEB-5D5942ACE782}"/>
                </a:ext>
              </a:extLst>
            </p:cNvPr>
            <p:cNvSpPr/>
            <p:nvPr/>
          </p:nvSpPr>
          <p:spPr>
            <a:xfrm>
              <a:off x="1295661" y="3845332"/>
              <a:ext cx="55728" cy="90000"/>
            </a:xfrm>
            <a:custGeom>
              <a:avLst/>
              <a:gdLst/>
              <a:ahLst/>
              <a:cxnLst/>
              <a:rect l="l" t="t" r="r" b="b"/>
              <a:pathLst>
                <a:path w="3722" h="6011" extrusionOk="0">
                  <a:moveTo>
                    <a:pt x="3162" y="1"/>
                  </a:moveTo>
                  <a:cubicBezTo>
                    <a:pt x="1999" y="1"/>
                    <a:pt x="939" y="771"/>
                    <a:pt x="631" y="1932"/>
                  </a:cubicBezTo>
                  <a:lnTo>
                    <a:pt x="399" y="2773"/>
                  </a:lnTo>
                  <a:cubicBezTo>
                    <a:pt x="0" y="4181"/>
                    <a:pt x="841" y="5632"/>
                    <a:pt x="2250" y="6010"/>
                  </a:cubicBezTo>
                  <a:lnTo>
                    <a:pt x="2292" y="6010"/>
                  </a:lnTo>
                  <a:lnTo>
                    <a:pt x="2397" y="5653"/>
                  </a:lnTo>
                  <a:cubicBezTo>
                    <a:pt x="1577" y="4938"/>
                    <a:pt x="1240" y="3845"/>
                    <a:pt x="1535" y="2815"/>
                  </a:cubicBezTo>
                  <a:lnTo>
                    <a:pt x="1745" y="2016"/>
                  </a:lnTo>
                  <a:cubicBezTo>
                    <a:pt x="1997" y="1070"/>
                    <a:pt x="2754" y="313"/>
                    <a:pt x="3721" y="61"/>
                  </a:cubicBezTo>
                  <a:cubicBezTo>
                    <a:pt x="3534" y="20"/>
                    <a:pt x="3347" y="1"/>
                    <a:pt x="316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6" name="Google Shape;10149;p76">
              <a:extLst>
                <a:ext uri="{FF2B5EF4-FFF2-40B4-BE49-F238E27FC236}">
                  <a16:creationId xmlns:a16="http://schemas.microsoft.com/office/drawing/2014/main" id="{6372BFC0-93B2-3E61-FBCF-81A66767902D}"/>
                </a:ext>
              </a:extLst>
            </p:cNvPr>
            <p:cNvSpPr/>
            <p:nvPr/>
          </p:nvSpPr>
          <p:spPr>
            <a:xfrm>
              <a:off x="1549999" y="3927755"/>
              <a:ext cx="65175" cy="56057"/>
            </a:xfrm>
            <a:custGeom>
              <a:avLst/>
              <a:gdLst/>
              <a:ahLst/>
              <a:cxnLst/>
              <a:rect l="l" t="t" r="r" b="b"/>
              <a:pathLst>
                <a:path w="4353" h="3744" extrusionOk="0">
                  <a:moveTo>
                    <a:pt x="737" y="1"/>
                  </a:moveTo>
                  <a:lnTo>
                    <a:pt x="1" y="2776"/>
                  </a:lnTo>
                  <a:lnTo>
                    <a:pt x="3617" y="3743"/>
                  </a:lnTo>
                  <a:lnTo>
                    <a:pt x="4353" y="968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7" name="Google Shape;10150;p76">
              <a:extLst>
                <a:ext uri="{FF2B5EF4-FFF2-40B4-BE49-F238E27FC236}">
                  <a16:creationId xmlns:a16="http://schemas.microsoft.com/office/drawing/2014/main" id="{2254C7C3-12BE-84EF-E389-BA6F5984FD54}"/>
                </a:ext>
              </a:extLst>
            </p:cNvPr>
            <p:cNvSpPr/>
            <p:nvPr/>
          </p:nvSpPr>
          <p:spPr>
            <a:xfrm>
              <a:off x="1549999" y="3927755"/>
              <a:ext cx="28972" cy="46295"/>
            </a:xfrm>
            <a:custGeom>
              <a:avLst/>
              <a:gdLst/>
              <a:ahLst/>
              <a:cxnLst/>
              <a:rect l="l" t="t" r="r" b="b"/>
              <a:pathLst>
                <a:path w="1935" h="3092" extrusionOk="0">
                  <a:moveTo>
                    <a:pt x="737" y="1"/>
                  </a:moveTo>
                  <a:lnTo>
                    <a:pt x="1" y="2776"/>
                  </a:lnTo>
                  <a:lnTo>
                    <a:pt x="1178" y="3091"/>
                  </a:lnTo>
                  <a:lnTo>
                    <a:pt x="1935" y="316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91A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8" name="Google Shape;10151;p76">
              <a:extLst>
                <a:ext uri="{FF2B5EF4-FFF2-40B4-BE49-F238E27FC236}">
                  <a16:creationId xmlns:a16="http://schemas.microsoft.com/office/drawing/2014/main" id="{9DC1FA75-B9C2-6EC4-4946-D5A1CAE329B1}"/>
                </a:ext>
              </a:extLst>
            </p:cNvPr>
            <p:cNvSpPr/>
            <p:nvPr/>
          </p:nvSpPr>
          <p:spPr>
            <a:xfrm>
              <a:off x="1600995" y="3929477"/>
              <a:ext cx="40306" cy="73710"/>
            </a:xfrm>
            <a:custGeom>
              <a:avLst/>
              <a:gdLst/>
              <a:ahLst/>
              <a:cxnLst/>
              <a:rect l="l" t="t" r="r" b="b"/>
              <a:pathLst>
                <a:path w="2692" h="4923" extrusionOk="0">
                  <a:moveTo>
                    <a:pt x="1777" y="0"/>
                  </a:moveTo>
                  <a:cubicBezTo>
                    <a:pt x="1433" y="0"/>
                    <a:pt x="1117" y="233"/>
                    <a:pt x="1031" y="580"/>
                  </a:cubicBezTo>
                  <a:lnTo>
                    <a:pt x="127" y="3923"/>
                  </a:lnTo>
                  <a:cubicBezTo>
                    <a:pt x="1" y="4343"/>
                    <a:pt x="253" y="4785"/>
                    <a:pt x="694" y="4890"/>
                  </a:cubicBezTo>
                  <a:lnTo>
                    <a:pt x="715" y="4890"/>
                  </a:lnTo>
                  <a:cubicBezTo>
                    <a:pt x="789" y="4912"/>
                    <a:pt x="863" y="4922"/>
                    <a:pt x="935" y="4922"/>
                  </a:cubicBezTo>
                  <a:cubicBezTo>
                    <a:pt x="1280" y="4922"/>
                    <a:pt x="1596" y="4687"/>
                    <a:pt x="1683" y="4322"/>
                  </a:cubicBezTo>
                  <a:lnTo>
                    <a:pt x="2587" y="1000"/>
                  </a:lnTo>
                  <a:cubicBezTo>
                    <a:pt x="2692" y="580"/>
                    <a:pt x="2439" y="138"/>
                    <a:pt x="2019" y="33"/>
                  </a:cubicBezTo>
                  <a:lnTo>
                    <a:pt x="1998" y="33"/>
                  </a:lnTo>
                  <a:cubicBezTo>
                    <a:pt x="1924" y="11"/>
                    <a:pt x="1850" y="0"/>
                    <a:pt x="1777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9" name="Google Shape;10152;p76">
              <a:extLst>
                <a:ext uri="{FF2B5EF4-FFF2-40B4-BE49-F238E27FC236}">
                  <a16:creationId xmlns:a16="http://schemas.microsoft.com/office/drawing/2014/main" id="{68696C2B-C158-AF11-4650-B7EECCC75FAD}"/>
                </a:ext>
              </a:extLst>
            </p:cNvPr>
            <p:cNvSpPr/>
            <p:nvPr/>
          </p:nvSpPr>
          <p:spPr>
            <a:xfrm>
              <a:off x="1403942" y="4059663"/>
              <a:ext cx="132537" cy="23926"/>
            </a:xfrm>
            <a:custGeom>
              <a:avLst/>
              <a:gdLst/>
              <a:ahLst/>
              <a:cxnLst/>
              <a:rect l="l" t="t" r="r" b="b"/>
              <a:pathLst>
                <a:path w="8852" h="1598" extrusionOk="0">
                  <a:moveTo>
                    <a:pt x="778" y="0"/>
                  </a:moveTo>
                  <a:cubicBezTo>
                    <a:pt x="358" y="0"/>
                    <a:pt x="0" y="358"/>
                    <a:pt x="0" y="778"/>
                  </a:cubicBezTo>
                  <a:lnTo>
                    <a:pt x="0" y="799"/>
                  </a:lnTo>
                  <a:cubicBezTo>
                    <a:pt x="0" y="1241"/>
                    <a:pt x="358" y="1598"/>
                    <a:pt x="778" y="1598"/>
                  </a:cubicBezTo>
                  <a:lnTo>
                    <a:pt x="8074" y="1598"/>
                  </a:lnTo>
                  <a:cubicBezTo>
                    <a:pt x="8494" y="1598"/>
                    <a:pt x="8852" y="1241"/>
                    <a:pt x="8852" y="799"/>
                  </a:cubicBezTo>
                  <a:lnTo>
                    <a:pt x="8852" y="778"/>
                  </a:lnTo>
                  <a:cubicBezTo>
                    <a:pt x="8852" y="358"/>
                    <a:pt x="8494" y="0"/>
                    <a:pt x="807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0" name="Google Shape;10153;p76">
              <a:extLst>
                <a:ext uri="{FF2B5EF4-FFF2-40B4-BE49-F238E27FC236}">
                  <a16:creationId xmlns:a16="http://schemas.microsoft.com/office/drawing/2014/main" id="{DD5B943D-D903-2DA5-FFFC-F63DB6327743}"/>
                </a:ext>
              </a:extLst>
            </p:cNvPr>
            <p:cNvSpPr/>
            <p:nvPr/>
          </p:nvSpPr>
          <p:spPr>
            <a:xfrm>
              <a:off x="1403942" y="4059663"/>
              <a:ext cx="33688" cy="24240"/>
            </a:xfrm>
            <a:custGeom>
              <a:avLst/>
              <a:gdLst/>
              <a:ahLst/>
              <a:cxnLst/>
              <a:rect l="l" t="t" r="r" b="b"/>
              <a:pathLst>
                <a:path w="2250" h="1619" extrusionOk="0">
                  <a:moveTo>
                    <a:pt x="778" y="0"/>
                  </a:moveTo>
                  <a:cubicBezTo>
                    <a:pt x="358" y="0"/>
                    <a:pt x="0" y="358"/>
                    <a:pt x="0" y="799"/>
                  </a:cubicBezTo>
                  <a:lnTo>
                    <a:pt x="0" y="820"/>
                  </a:lnTo>
                  <a:cubicBezTo>
                    <a:pt x="0" y="1262"/>
                    <a:pt x="358" y="1619"/>
                    <a:pt x="778" y="1619"/>
                  </a:cubicBezTo>
                  <a:lnTo>
                    <a:pt x="2250" y="1619"/>
                  </a:lnTo>
                  <a:cubicBezTo>
                    <a:pt x="1935" y="1451"/>
                    <a:pt x="1745" y="1135"/>
                    <a:pt x="1766" y="799"/>
                  </a:cubicBezTo>
                  <a:cubicBezTo>
                    <a:pt x="1766" y="463"/>
                    <a:pt x="1956" y="147"/>
                    <a:pt x="2250" y="0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9E6D44-C10D-E15C-73B8-B678198607BC}"/>
              </a:ext>
            </a:extLst>
          </p:cNvPr>
          <p:cNvSpPr txBox="1"/>
          <p:nvPr/>
        </p:nvSpPr>
        <p:spPr>
          <a:xfrm>
            <a:off x="5370021" y="1311378"/>
            <a:ext cx="346517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GB" sz="1000" b="1" u="sng" dirty="0">
                <a:solidFill>
                  <a:schemeClr val="accent1">
                    <a:lumMod val="50000"/>
                  </a:schemeClr>
                </a:solidFill>
              </a:rPr>
              <a:t>Insights from Your Data: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GB" sz="1000" b="1" dirty="0">
                <a:solidFill>
                  <a:schemeClr val="accent1">
                    <a:lumMod val="50000"/>
                  </a:schemeClr>
                </a:solidFill>
              </a:rPr>
              <a:t>Gauteng leads significantly with 3,751 viewers, showing the highest engagement.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GB" sz="1000" b="1" dirty="0">
                <a:solidFill>
                  <a:schemeClr val="accent1">
                    <a:lumMod val="50000"/>
                  </a:schemeClr>
                </a:solidFill>
              </a:rPr>
              <a:t>Western Cape follows with 1,866 viewers, nearly half of Gauteng’s numbers but still strongly engaged.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GB" sz="1000" b="1" dirty="0" err="1">
                <a:solidFill>
                  <a:schemeClr val="accent1">
                    <a:lumMod val="50000"/>
                  </a:schemeClr>
                </a:solidFill>
              </a:rPr>
              <a:t>Kwazulu</a:t>
            </a:r>
            <a:r>
              <a:rPr lang="en-GB" sz="1000" b="1" dirty="0">
                <a:solidFill>
                  <a:schemeClr val="accent1">
                    <a:lumMod val="50000"/>
                  </a:schemeClr>
                </a:solidFill>
              </a:rPr>
              <a:t> Natal (1,034) and Mpumalanga (948) maintain steady audience numbers.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GB" sz="1000" b="1" dirty="0">
                <a:solidFill>
                  <a:schemeClr val="accent1">
                    <a:lumMod val="50000"/>
                  </a:schemeClr>
                </a:solidFill>
              </a:rPr>
              <a:t>The "None" category (789) could represent unidentified locations or unclassified data.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GB" sz="1000" b="1" dirty="0">
                <a:solidFill>
                  <a:schemeClr val="accent1">
                    <a:lumMod val="50000"/>
                  </a:schemeClr>
                </a:solidFill>
              </a:rPr>
              <a:t>Northern Cape (234) has the lowest viewership, possibly due to population density or limited broadcasting reach.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EABF8E-8D30-AB34-A3A2-96E2B0C01F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079827"/>
              </p:ext>
            </p:extLst>
          </p:nvPr>
        </p:nvGraphicFramePr>
        <p:xfrm>
          <a:off x="450120" y="889462"/>
          <a:ext cx="4778584" cy="3217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31"/>
          <p:cNvGrpSpPr/>
          <p:nvPr/>
        </p:nvGrpSpPr>
        <p:grpSpPr>
          <a:xfrm>
            <a:off x="913302" y="67056"/>
            <a:ext cx="2549226" cy="1955510"/>
            <a:chOff x="4191287" y="689462"/>
            <a:chExt cx="4237618" cy="3764591"/>
          </a:xfrm>
        </p:grpSpPr>
        <p:sp>
          <p:nvSpPr>
            <p:cNvPr id="556" name="Google Shape;556;p31"/>
            <p:cNvSpPr/>
            <p:nvPr/>
          </p:nvSpPr>
          <p:spPr>
            <a:xfrm rot="-1051">
              <a:off x="4420050" y="3119053"/>
              <a:ext cx="3924600" cy="1334400"/>
            </a:xfrm>
            <a:prstGeom prst="ellipse">
              <a:avLst/>
            </a:prstGeom>
            <a:solidFill>
              <a:srgbClr val="515D68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7" name="Google Shape;557;p31"/>
            <p:cNvGrpSpPr/>
            <p:nvPr/>
          </p:nvGrpSpPr>
          <p:grpSpPr>
            <a:xfrm>
              <a:off x="4191287" y="689462"/>
              <a:ext cx="4237618" cy="3437724"/>
              <a:chOff x="4325262" y="684012"/>
              <a:chExt cx="4237618" cy="3437724"/>
            </a:xfrm>
          </p:grpSpPr>
          <p:grpSp>
            <p:nvGrpSpPr>
              <p:cNvPr id="558" name="Google Shape;558;p31"/>
              <p:cNvGrpSpPr/>
              <p:nvPr/>
            </p:nvGrpSpPr>
            <p:grpSpPr>
              <a:xfrm>
                <a:off x="4393409" y="684012"/>
                <a:ext cx="1956286" cy="1421376"/>
                <a:chOff x="4690309" y="619562"/>
                <a:chExt cx="1956286" cy="1421376"/>
              </a:xfrm>
            </p:grpSpPr>
            <p:sp>
              <p:nvSpPr>
                <p:cNvPr id="559" name="Google Shape;559;p31"/>
                <p:cNvSpPr/>
                <p:nvPr/>
              </p:nvSpPr>
              <p:spPr>
                <a:xfrm>
                  <a:off x="6057368" y="1450943"/>
                  <a:ext cx="8848" cy="186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6082" extrusionOk="0">
                      <a:moveTo>
                        <a:pt x="7" y="0"/>
                      </a:moveTo>
                      <a:cubicBezTo>
                        <a:pt x="6" y="1245"/>
                        <a:pt x="2" y="4395"/>
                        <a:pt x="1" y="6082"/>
                      </a:cubicBezTo>
                      <a:lnTo>
                        <a:pt x="280" y="5633"/>
                      </a:lnTo>
                      <a:cubicBezTo>
                        <a:pt x="282" y="3830"/>
                        <a:pt x="285" y="1126"/>
                        <a:pt x="287" y="16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31"/>
                <p:cNvSpPr/>
                <p:nvPr/>
              </p:nvSpPr>
              <p:spPr>
                <a:xfrm>
                  <a:off x="6065971" y="1455859"/>
                  <a:ext cx="21137" cy="16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474" extrusionOk="0">
                      <a:moveTo>
                        <a:pt x="7" y="1"/>
                      </a:moveTo>
                      <a:cubicBezTo>
                        <a:pt x="5" y="966"/>
                        <a:pt x="2" y="3670"/>
                        <a:pt x="0" y="5473"/>
                      </a:cubicBezTo>
                      <a:lnTo>
                        <a:pt x="674" y="4389"/>
                      </a:lnTo>
                      <a:cubicBezTo>
                        <a:pt x="679" y="2950"/>
                        <a:pt x="686" y="1284"/>
                        <a:pt x="688" y="395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1"/>
                <p:cNvSpPr/>
                <p:nvPr/>
              </p:nvSpPr>
              <p:spPr>
                <a:xfrm>
                  <a:off x="6149935" y="1540868"/>
                  <a:ext cx="196501" cy="144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6" h="4693" extrusionOk="0">
                      <a:moveTo>
                        <a:pt x="2066" y="1"/>
                      </a:moveTo>
                      <a:lnTo>
                        <a:pt x="1" y="1002"/>
                      </a:lnTo>
                      <a:lnTo>
                        <a:pt x="6392" y="4693"/>
                      </a:lnTo>
                      <a:cubicBezTo>
                        <a:pt x="6392" y="3842"/>
                        <a:pt x="6394" y="3057"/>
                        <a:pt x="6395" y="2501"/>
                      </a:cubicBezTo>
                      <a:lnTo>
                        <a:pt x="206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1"/>
                <p:cNvSpPr/>
                <p:nvPr/>
              </p:nvSpPr>
              <p:spPr>
                <a:xfrm>
                  <a:off x="6375653" y="1634664"/>
                  <a:ext cx="136654" cy="109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8" h="3577" extrusionOk="0">
                      <a:moveTo>
                        <a:pt x="7" y="1"/>
                      </a:moveTo>
                      <a:cubicBezTo>
                        <a:pt x="5" y="597"/>
                        <a:pt x="4" y="1375"/>
                        <a:pt x="0" y="2191"/>
                      </a:cubicBezTo>
                      <a:lnTo>
                        <a:pt x="908" y="2714"/>
                      </a:lnTo>
                      <a:lnTo>
                        <a:pt x="2363" y="3577"/>
                      </a:lnTo>
                      <a:lnTo>
                        <a:pt x="4448" y="2565"/>
                      </a:lnTo>
                      <a:lnTo>
                        <a:pt x="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1"/>
                <p:cNvSpPr/>
                <p:nvPr/>
              </p:nvSpPr>
              <p:spPr>
                <a:xfrm>
                  <a:off x="6318632" y="1744558"/>
                  <a:ext cx="221663" cy="27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5" h="8844" extrusionOk="0">
                      <a:moveTo>
                        <a:pt x="4219" y="0"/>
                      </a:moveTo>
                      <a:lnTo>
                        <a:pt x="0" y="6797"/>
                      </a:lnTo>
                      <a:lnTo>
                        <a:pt x="2601" y="8843"/>
                      </a:lnTo>
                      <a:lnTo>
                        <a:pt x="7214" y="1470"/>
                      </a:lnTo>
                      <a:lnTo>
                        <a:pt x="42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1"/>
                <p:cNvSpPr/>
                <p:nvPr/>
              </p:nvSpPr>
              <p:spPr>
                <a:xfrm>
                  <a:off x="6036477" y="1789813"/>
                  <a:ext cx="282186" cy="251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5" h="8174" extrusionOk="0">
                      <a:moveTo>
                        <a:pt x="0" y="1"/>
                      </a:moveTo>
                      <a:lnTo>
                        <a:pt x="0" y="2850"/>
                      </a:lnTo>
                      <a:lnTo>
                        <a:pt x="9184" y="8173"/>
                      </a:lnTo>
                      <a:lnTo>
                        <a:pt x="9184" y="5324"/>
                      </a:lnTo>
                      <a:lnTo>
                        <a:pt x="7729" y="446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1"/>
                <p:cNvSpPr/>
                <p:nvPr/>
              </p:nvSpPr>
              <p:spPr>
                <a:xfrm>
                  <a:off x="6273900" y="1718045"/>
                  <a:ext cx="174412" cy="235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7" h="7658" extrusionOk="0">
                      <a:moveTo>
                        <a:pt x="4220" y="0"/>
                      </a:moveTo>
                      <a:lnTo>
                        <a:pt x="3307" y="1472"/>
                      </a:lnTo>
                      <a:cubicBezTo>
                        <a:pt x="3302" y="2668"/>
                        <a:pt x="3301" y="3664"/>
                        <a:pt x="3301" y="3921"/>
                      </a:cubicBezTo>
                      <a:lnTo>
                        <a:pt x="3301" y="3957"/>
                      </a:lnTo>
                      <a:lnTo>
                        <a:pt x="3297" y="3959"/>
                      </a:lnTo>
                      <a:cubicBezTo>
                        <a:pt x="3283" y="4196"/>
                        <a:pt x="3137" y="4456"/>
                        <a:pt x="2963" y="4557"/>
                      </a:cubicBezTo>
                      <a:cubicBezTo>
                        <a:pt x="2917" y="4583"/>
                        <a:pt x="2873" y="4595"/>
                        <a:pt x="2834" y="4595"/>
                      </a:cubicBezTo>
                      <a:cubicBezTo>
                        <a:pt x="2798" y="4595"/>
                        <a:pt x="2766" y="4586"/>
                        <a:pt x="2738" y="4567"/>
                      </a:cubicBezTo>
                      <a:lnTo>
                        <a:pt x="2484" y="4421"/>
                      </a:lnTo>
                      <a:cubicBezTo>
                        <a:pt x="2415" y="4390"/>
                        <a:pt x="2367" y="4310"/>
                        <a:pt x="2355" y="4194"/>
                      </a:cubicBezTo>
                      <a:cubicBezTo>
                        <a:pt x="2355" y="4193"/>
                        <a:pt x="2354" y="4009"/>
                        <a:pt x="2354" y="4009"/>
                      </a:cubicBezTo>
                      <a:cubicBezTo>
                        <a:pt x="2354" y="4007"/>
                        <a:pt x="2354" y="3615"/>
                        <a:pt x="2355" y="3005"/>
                      </a:cubicBezTo>
                      <a:lnTo>
                        <a:pt x="2355" y="3005"/>
                      </a:lnTo>
                      <a:lnTo>
                        <a:pt x="1" y="6797"/>
                      </a:lnTo>
                      <a:lnTo>
                        <a:pt x="1456" y="7658"/>
                      </a:lnTo>
                      <a:lnTo>
                        <a:pt x="5677" y="863"/>
                      </a:lnTo>
                      <a:lnTo>
                        <a:pt x="422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1"/>
                <p:cNvSpPr/>
                <p:nvPr/>
              </p:nvSpPr>
              <p:spPr>
                <a:xfrm>
                  <a:off x="6375438" y="1701977"/>
                  <a:ext cx="28111" cy="6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1996" extrusionOk="0">
                      <a:moveTo>
                        <a:pt x="7" y="0"/>
                      </a:moveTo>
                      <a:cubicBezTo>
                        <a:pt x="7" y="199"/>
                        <a:pt x="6" y="401"/>
                        <a:pt x="6" y="603"/>
                      </a:cubicBezTo>
                      <a:lnTo>
                        <a:pt x="69" y="641"/>
                      </a:lnTo>
                      <a:lnTo>
                        <a:pt x="6" y="745"/>
                      </a:lnTo>
                      <a:cubicBezTo>
                        <a:pt x="4" y="1171"/>
                        <a:pt x="2" y="1593"/>
                        <a:pt x="1" y="1995"/>
                      </a:cubicBezTo>
                      <a:lnTo>
                        <a:pt x="915" y="52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1"/>
                <p:cNvSpPr/>
                <p:nvPr/>
              </p:nvSpPr>
              <p:spPr>
                <a:xfrm>
                  <a:off x="5982405" y="1549778"/>
                  <a:ext cx="363908" cy="37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5" h="12274" extrusionOk="0">
                      <a:moveTo>
                        <a:pt x="4221" y="0"/>
                      </a:moveTo>
                      <a:lnTo>
                        <a:pt x="3394" y="1330"/>
                      </a:lnTo>
                      <a:lnTo>
                        <a:pt x="2720" y="2414"/>
                      </a:lnTo>
                      <a:lnTo>
                        <a:pt x="2441" y="2865"/>
                      </a:lnTo>
                      <a:lnTo>
                        <a:pt x="0" y="6795"/>
                      </a:lnTo>
                      <a:lnTo>
                        <a:pt x="1758" y="7812"/>
                      </a:lnTo>
                      <a:lnTo>
                        <a:pt x="9486" y="12274"/>
                      </a:lnTo>
                      <a:lnTo>
                        <a:pt x="11843" y="8482"/>
                      </a:lnTo>
                      <a:lnTo>
                        <a:pt x="11843" y="7237"/>
                      </a:lnTo>
                      <a:lnTo>
                        <a:pt x="9169" y="11542"/>
                      </a:lnTo>
                      <a:lnTo>
                        <a:pt x="8813" y="11377"/>
                      </a:lnTo>
                      <a:lnTo>
                        <a:pt x="459" y="6552"/>
                      </a:lnTo>
                      <a:lnTo>
                        <a:pt x="4174" y="567"/>
                      </a:lnTo>
                      <a:lnTo>
                        <a:pt x="11845" y="4996"/>
                      </a:lnTo>
                      <a:lnTo>
                        <a:pt x="11845" y="4403"/>
                      </a:lnTo>
                      <a:lnTo>
                        <a:pt x="5452" y="712"/>
                      </a:lnTo>
                      <a:lnTo>
                        <a:pt x="422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1"/>
                <p:cNvSpPr/>
                <p:nvPr/>
              </p:nvSpPr>
              <p:spPr>
                <a:xfrm>
                  <a:off x="6375592" y="1720472"/>
                  <a:ext cx="2028" cy="4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44" extrusionOk="0">
                      <a:moveTo>
                        <a:pt x="1" y="1"/>
                      </a:moveTo>
                      <a:lnTo>
                        <a:pt x="1" y="143"/>
                      </a:lnTo>
                      <a:lnTo>
                        <a:pt x="65" y="3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F43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1"/>
                <p:cNvSpPr/>
                <p:nvPr/>
              </p:nvSpPr>
              <p:spPr>
                <a:xfrm>
                  <a:off x="6253163" y="1749382"/>
                  <a:ext cx="93120" cy="155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5046" extrusionOk="0">
                      <a:moveTo>
                        <a:pt x="3030" y="0"/>
                      </a:moveTo>
                      <a:lnTo>
                        <a:pt x="0" y="4880"/>
                      </a:lnTo>
                      <a:lnTo>
                        <a:pt x="356" y="5045"/>
                      </a:lnTo>
                      <a:lnTo>
                        <a:pt x="3030" y="740"/>
                      </a:lnTo>
                      <a:lnTo>
                        <a:pt x="30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1"/>
                <p:cNvSpPr/>
                <p:nvPr/>
              </p:nvSpPr>
              <p:spPr>
                <a:xfrm>
                  <a:off x="5996476" y="1567228"/>
                  <a:ext cx="349837" cy="332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7" h="10809" extrusionOk="0">
                      <a:moveTo>
                        <a:pt x="3817" y="636"/>
                      </a:moveTo>
                      <a:lnTo>
                        <a:pt x="4196" y="879"/>
                      </a:lnTo>
                      <a:lnTo>
                        <a:pt x="988" y="6049"/>
                      </a:lnTo>
                      <a:lnTo>
                        <a:pt x="608" y="5805"/>
                      </a:lnTo>
                      <a:lnTo>
                        <a:pt x="3817" y="636"/>
                      </a:lnTo>
                      <a:close/>
                      <a:moveTo>
                        <a:pt x="4948" y="1328"/>
                      </a:moveTo>
                      <a:lnTo>
                        <a:pt x="5327" y="1572"/>
                      </a:lnTo>
                      <a:lnTo>
                        <a:pt x="2120" y="6741"/>
                      </a:lnTo>
                      <a:lnTo>
                        <a:pt x="1741" y="6496"/>
                      </a:lnTo>
                      <a:lnTo>
                        <a:pt x="4948" y="1328"/>
                      </a:lnTo>
                      <a:close/>
                      <a:moveTo>
                        <a:pt x="6177" y="1995"/>
                      </a:moveTo>
                      <a:lnTo>
                        <a:pt x="6556" y="2239"/>
                      </a:lnTo>
                      <a:lnTo>
                        <a:pt x="3347" y="7408"/>
                      </a:lnTo>
                      <a:lnTo>
                        <a:pt x="2968" y="7163"/>
                      </a:lnTo>
                      <a:lnTo>
                        <a:pt x="6177" y="1995"/>
                      </a:lnTo>
                      <a:close/>
                      <a:moveTo>
                        <a:pt x="7329" y="2663"/>
                      </a:moveTo>
                      <a:lnTo>
                        <a:pt x="7708" y="2908"/>
                      </a:lnTo>
                      <a:lnTo>
                        <a:pt x="4499" y="8075"/>
                      </a:lnTo>
                      <a:lnTo>
                        <a:pt x="4120" y="7832"/>
                      </a:lnTo>
                      <a:lnTo>
                        <a:pt x="7329" y="2663"/>
                      </a:lnTo>
                      <a:close/>
                      <a:moveTo>
                        <a:pt x="8461" y="3355"/>
                      </a:moveTo>
                      <a:lnTo>
                        <a:pt x="8841" y="3598"/>
                      </a:lnTo>
                      <a:lnTo>
                        <a:pt x="5632" y="8767"/>
                      </a:lnTo>
                      <a:lnTo>
                        <a:pt x="5253" y="8522"/>
                      </a:lnTo>
                      <a:lnTo>
                        <a:pt x="8461" y="3355"/>
                      </a:lnTo>
                      <a:close/>
                      <a:moveTo>
                        <a:pt x="9688" y="4022"/>
                      </a:moveTo>
                      <a:lnTo>
                        <a:pt x="10067" y="4265"/>
                      </a:lnTo>
                      <a:lnTo>
                        <a:pt x="6860" y="9434"/>
                      </a:lnTo>
                      <a:lnTo>
                        <a:pt x="6481" y="9189"/>
                      </a:lnTo>
                      <a:lnTo>
                        <a:pt x="9688" y="4022"/>
                      </a:lnTo>
                      <a:close/>
                      <a:moveTo>
                        <a:pt x="10821" y="4714"/>
                      </a:moveTo>
                      <a:lnTo>
                        <a:pt x="11200" y="4957"/>
                      </a:lnTo>
                      <a:lnTo>
                        <a:pt x="7991" y="10125"/>
                      </a:lnTo>
                      <a:lnTo>
                        <a:pt x="7612" y="9881"/>
                      </a:lnTo>
                      <a:lnTo>
                        <a:pt x="10821" y="4714"/>
                      </a:lnTo>
                      <a:close/>
                      <a:moveTo>
                        <a:pt x="3716" y="0"/>
                      </a:moveTo>
                      <a:lnTo>
                        <a:pt x="1" y="5986"/>
                      </a:lnTo>
                      <a:lnTo>
                        <a:pt x="8355" y="10809"/>
                      </a:lnTo>
                      <a:lnTo>
                        <a:pt x="11385" y="5929"/>
                      </a:lnTo>
                      <a:cubicBezTo>
                        <a:pt x="11385" y="5441"/>
                        <a:pt x="11387" y="4931"/>
                        <a:pt x="11387" y="4429"/>
                      </a:cubicBezTo>
                      <a:lnTo>
                        <a:pt x="371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1"/>
                <p:cNvSpPr/>
                <p:nvPr/>
              </p:nvSpPr>
              <p:spPr>
                <a:xfrm>
                  <a:off x="6230367" y="1712054"/>
                  <a:ext cx="110263" cy="16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1" extrusionOk="0">
                      <a:moveTo>
                        <a:pt x="3209" y="0"/>
                      </a:moveTo>
                      <a:lnTo>
                        <a:pt x="1" y="5167"/>
                      </a:lnTo>
                      <a:lnTo>
                        <a:pt x="378" y="5411"/>
                      </a:lnTo>
                      <a:lnTo>
                        <a:pt x="3589" y="243"/>
                      </a:lnTo>
                      <a:lnTo>
                        <a:pt x="32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1"/>
                <p:cNvSpPr/>
                <p:nvPr/>
              </p:nvSpPr>
              <p:spPr>
                <a:xfrm>
                  <a:off x="6195589" y="1690763"/>
                  <a:ext cx="110263" cy="16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4" extrusionOk="0">
                      <a:moveTo>
                        <a:pt x="3209" y="1"/>
                      </a:moveTo>
                      <a:lnTo>
                        <a:pt x="0" y="5168"/>
                      </a:lnTo>
                      <a:lnTo>
                        <a:pt x="379" y="5413"/>
                      </a:lnTo>
                      <a:lnTo>
                        <a:pt x="3588" y="244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1"/>
                <p:cNvSpPr/>
                <p:nvPr/>
              </p:nvSpPr>
              <p:spPr>
                <a:xfrm>
                  <a:off x="6157831" y="1670271"/>
                  <a:ext cx="110263" cy="16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4" extrusionOk="0">
                      <a:moveTo>
                        <a:pt x="3209" y="1"/>
                      </a:moveTo>
                      <a:lnTo>
                        <a:pt x="1" y="5168"/>
                      </a:lnTo>
                      <a:lnTo>
                        <a:pt x="380" y="5413"/>
                      </a:lnTo>
                      <a:lnTo>
                        <a:pt x="3589" y="244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1"/>
                <p:cNvSpPr/>
                <p:nvPr/>
              </p:nvSpPr>
              <p:spPr>
                <a:xfrm>
                  <a:off x="6123053" y="1649011"/>
                  <a:ext cx="110263" cy="16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4" extrusionOk="0">
                      <a:moveTo>
                        <a:pt x="3209" y="1"/>
                      </a:moveTo>
                      <a:lnTo>
                        <a:pt x="0" y="5170"/>
                      </a:lnTo>
                      <a:lnTo>
                        <a:pt x="379" y="5413"/>
                      </a:lnTo>
                      <a:lnTo>
                        <a:pt x="3588" y="246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1"/>
                <p:cNvSpPr/>
                <p:nvPr/>
              </p:nvSpPr>
              <p:spPr>
                <a:xfrm>
                  <a:off x="6087630" y="1628520"/>
                  <a:ext cx="110263" cy="1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3" extrusionOk="0">
                      <a:moveTo>
                        <a:pt x="3210" y="0"/>
                      </a:moveTo>
                      <a:lnTo>
                        <a:pt x="1" y="5168"/>
                      </a:lnTo>
                      <a:lnTo>
                        <a:pt x="380" y="5413"/>
                      </a:lnTo>
                      <a:lnTo>
                        <a:pt x="3589" y="244"/>
                      </a:lnTo>
                      <a:lnTo>
                        <a:pt x="32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1"/>
                <p:cNvSpPr/>
                <p:nvPr/>
              </p:nvSpPr>
              <p:spPr>
                <a:xfrm>
                  <a:off x="6049933" y="1608028"/>
                  <a:ext cx="110263" cy="1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3" extrusionOk="0">
                      <a:moveTo>
                        <a:pt x="3210" y="0"/>
                      </a:moveTo>
                      <a:lnTo>
                        <a:pt x="1" y="5168"/>
                      </a:lnTo>
                      <a:lnTo>
                        <a:pt x="380" y="5413"/>
                      </a:lnTo>
                      <a:lnTo>
                        <a:pt x="3589" y="244"/>
                      </a:lnTo>
                      <a:lnTo>
                        <a:pt x="32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1"/>
                <p:cNvSpPr/>
                <p:nvPr/>
              </p:nvSpPr>
              <p:spPr>
                <a:xfrm>
                  <a:off x="6015156" y="1586768"/>
                  <a:ext cx="110263" cy="1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3" extrusionOk="0">
                      <a:moveTo>
                        <a:pt x="3209" y="0"/>
                      </a:moveTo>
                      <a:lnTo>
                        <a:pt x="0" y="5169"/>
                      </a:lnTo>
                      <a:lnTo>
                        <a:pt x="380" y="5413"/>
                      </a:lnTo>
                      <a:lnTo>
                        <a:pt x="3588" y="245"/>
                      </a:lnTo>
                      <a:lnTo>
                        <a:pt x="32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1"/>
                <p:cNvSpPr/>
                <p:nvPr/>
              </p:nvSpPr>
              <p:spPr>
                <a:xfrm>
                  <a:off x="6346252" y="1617674"/>
                  <a:ext cx="11767" cy="24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7834" extrusionOk="0">
                      <a:moveTo>
                        <a:pt x="7" y="1"/>
                      </a:moveTo>
                      <a:cubicBezTo>
                        <a:pt x="7" y="557"/>
                        <a:pt x="5" y="1342"/>
                        <a:pt x="4" y="2193"/>
                      </a:cubicBezTo>
                      <a:cubicBezTo>
                        <a:pt x="2" y="2388"/>
                        <a:pt x="2" y="2587"/>
                        <a:pt x="2" y="2787"/>
                      </a:cubicBezTo>
                      <a:cubicBezTo>
                        <a:pt x="2" y="3289"/>
                        <a:pt x="2" y="3799"/>
                        <a:pt x="0" y="4287"/>
                      </a:cubicBezTo>
                      <a:lnTo>
                        <a:pt x="0" y="5027"/>
                      </a:lnTo>
                      <a:lnTo>
                        <a:pt x="0" y="6272"/>
                      </a:lnTo>
                      <a:cubicBezTo>
                        <a:pt x="0" y="6883"/>
                        <a:pt x="0" y="7274"/>
                        <a:pt x="0" y="7276"/>
                      </a:cubicBezTo>
                      <a:cubicBezTo>
                        <a:pt x="0" y="7276"/>
                        <a:pt x="0" y="7461"/>
                        <a:pt x="2" y="7461"/>
                      </a:cubicBezTo>
                      <a:cubicBezTo>
                        <a:pt x="12" y="7577"/>
                        <a:pt x="60" y="7657"/>
                        <a:pt x="131" y="7688"/>
                      </a:cubicBezTo>
                      <a:lnTo>
                        <a:pt x="383" y="7834"/>
                      </a:lnTo>
                      <a:cubicBezTo>
                        <a:pt x="328" y="7797"/>
                        <a:pt x="290" y="7725"/>
                        <a:pt x="280" y="7624"/>
                      </a:cubicBezTo>
                      <a:cubicBezTo>
                        <a:pt x="280" y="7624"/>
                        <a:pt x="278" y="7436"/>
                        <a:pt x="278" y="7436"/>
                      </a:cubicBezTo>
                      <a:cubicBezTo>
                        <a:pt x="278" y="7433"/>
                        <a:pt x="283" y="2224"/>
                        <a:pt x="285" y="161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1"/>
                <p:cNvSpPr/>
                <p:nvPr/>
              </p:nvSpPr>
              <p:spPr>
                <a:xfrm>
                  <a:off x="6354731" y="1622621"/>
                  <a:ext cx="21137" cy="23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7702" extrusionOk="0">
                      <a:moveTo>
                        <a:pt x="403" y="7015"/>
                      </a:moveTo>
                      <a:cubicBezTo>
                        <a:pt x="452" y="7015"/>
                        <a:pt x="486" y="7061"/>
                        <a:pt x="486" y="7138"/>
                      </a:cubicBezTo>
                      <a:cubicBezTo>
                        <a:pt x="486" y="7241"/>
                        <a:pt x="423" y="7362"/>
                        <a:pt x="347" y="7406"/>
                      </a:cubicBezTo>
                      <a:cubicBezTo>
                        <a:pt x="327" y="7417"/>
                        <a:pt x="309" y="7422"/>
                        <a:pt x="292" y="7422"/>
                      </a:cubicBezTo>
                      <a:cubicBezTo>
                        <a:pt x="241" y="7422"/>
                        <a:pt x="206" y="7377"/>
                        <a:pt x="206" y="7300"/>
                      </a:cubicBezTo>
                      <a:cubicBezTo>
                        <a:pt x="206" y="7196"/>
                        <a:pt x="267" y="7077"/>
                        <a:pt x="347" y="7032"/>
                      </a:cubicBezTo>
                      <a:cubicBezTo>
                        <a:pt x="367" y="7021"/>
                        <a:pt x="386" y="7015"/>
                        <a:pt x="403" y="7015"/>
                      </a:cubicBezTo>
                      <a:close/>
                      <a:moveTo>
                        <a:pt x="7" y="0"/>
                      </a:moveTo>
                      <a:cubicBezTo>
                        <a:pt x="6" y="2063"/>
                        <a:pt x="1" y="7272"/>
                        <a:pt x="1" y="7275"/>
                      </a:cubicBezTo>
                      <a:cubicBezTo>
                        <a:pt x="1" y="7275"/>
                        <a:pt x="1" y="7463"/>
                        <a:pt x="2" y="7463"/>
                      </a:cubicBezTo>
                      <a:cubicBezTo>
                        <a:pt x="12" y="7564"/>
                        <a:pt x="51" y="7636"/>
                        <a:pt x="105" y="7673"/>
                      </a:cubicBezTo>
                      <a:cubicBezTo>
                        <a:pt x="133" y="7692"/>
                        <a:pt x="165" y="7701"/>
                        <a:pt x="201" y="7701"/>
                      </a:cubicBezTo>
                      <a:cubicBezTo>
                        <a:pt x="240" y="7701"/>
                        <a:pt x="284" y="7689"/>
                        <a:pt x="330" y="7663"/>
                      </a:cubicBezTo>
                      <a:cubicBezTo>
                        <a:pt x="506" y="7562"/>
                        <a:pt x="652" y="7302"/>
                        <a:pt x="665" y="7065"/>
                      </a:cubicBezTo>
                      <a:lnTo>
                        <a:pt x="668" y="7063"/>
                      </a:lnTo>
                      <a:lnTo>
                        <a:pt x="668" y="7027"/>
                      </a:lnTo>
                      <a:cubicBezTo>
                        <a:pt x="668" y="6770"/>
                        <a:pt x="671" y="5774"/>
                        <a:pt x="675" y="4578"/>
                      </a:cubicBezTo>
                      <a:cubicBezTo>
                        <a:pt x="676" y="4178"/>
                        <a:pt x="678" y="3754"/>
                        <a:pt x="678" y="3328"/>
                      </a:cubicBezTo>
                      <a:lnTo>
                        <a:pt x="678" y="3186"/>
                      </a:lnTo>
                      <a:cubicBezTo>
                        <a:pt x="678" y="2984"/>
                        <a:pt x="680" y="2782"/>
                        <a:pt x="681" y="2583"/>
                      </a:cubicBezTo>
                      <a:cubicBezTo>
                        <a:pt x="683" y="1767"/>
                        <a:pt x="686" y="990"/>
                        <a:pt x="688" y="393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1"/>
                <p:cNvSpPr/>
                <p:nvPr/>
              </p:nvSpPr>
              <p:spPr>
                <a:xfrm>
                  <a:off x="6361060" y="1838139"/>
                  <a:ext cx="8602" cy="12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408" extrusionOk="0">
                      <a:moveTo>
                        <a:pt x="196" y="0"/>
                      </a:moveTo>
                      <a:cubicBezTo>
                        <a:pt x="179" y="0"/>
                        <a:pt x="160" y="6"/>
                        <a:pt x="141" y="17"/>
                      </a:cubicBezTo>
                      <a:cubicBezTo>
                        <a:pt x="63" y="62"/>
                        <a:pt x="0" y="181"/>
                        <a:pt x="0" y="285"/>
                      </a:cubicBezTo>
                      <a:cubicBezTo>
                        <a:pt x="0" y="362"/>
                        <a:pt x="34" y="408"/>
                        <a:pt x="84" y="408"/>
                      </a:cubicBezTo>
                      <a:cubicBezTo>
                        <a:pt x="102" y="408"/>
                        <a:pt x="121" y="403"/>
                        <a:pt x="141" y="391"/>
                      </a:cubicBezTo>
                      <a:cubicBezTo>
                        <a:pt x="219" y="345"/>
                        <a:pt x="280" y="226"/>
                        <a:pt x="280" y="123"/>
                      </a:cubicBezTo>
                      <a:cubicBezTo>
                        <a:pt x="280" y="46"/>
                        <a:pt x="245" y="0"/>
                        <a:pt x="196" y="0"/>
                      </a:cubicBezTo>
                      <a:close/>
                    </a:path>
                  </a:pathLst>
                </a:custGeom>
                <a:solidFill>
                  <a:srgbClr val="4F43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1"/>
                <p:cNvSpPr/>
                <p:nvPr/>
              </p:nvSpPr>
              <p:spPr>
                <a:xfrm>
                  <a:off x="5420061" y="1082980"/>
                  <a:ext cx="8787" cy="184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5996" extrusionOk="0">
                      <a:moveTo>
                        <a:pt x="5" y="0"/>
                      </a:moveTo>
                      <a:cubicBezTo>
                        <a:pt x="4" y="1298"/>
                        <a:pt x="2" y="4346"/>
                        <a:pt x="0" y="5995"/>
                      </a:cubicBezTo>
                      <a:lnTo>
                        <a:pt x="280" y="5545"/>
                      </a:lnTo>
                      <a:cubicBezTo>
                        <a:pt x="282" y="3793"/>
                        <a:pt x="284" y="1192"/>
                        <a:pt x="285" y="161"/>
                      </a:cubicBez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1"/>
                <p:cNvSpPr/>
                <p:nvPr/>
              </p:nvSpPr>
              <p:spPr>
                <a:xfrm>
                  <a:off x="5428663" y="1087896"/>
                  <a:ext cx="21076" cy="165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" h="5386" extrusionOk="0">
                      <a:moveTo>
                        <a:pt x="5" y="1"/>
                      </a:moveTo>
                      <a:cubicBezTo>
                        <a:pt x="4" y="1032"/>
                        <a:pt x="2" y="3633"/>
                        <a:pt x="0" y="5385"/>
                      </a:cubicBezTo>
                      <a:lnTo>
                        <a:pt x="672" y="4301"/>
                      </a:lnTo>
                      <a:cubicBezTo>
                        <a:pt x="677" y="2908"/>
                        <a:pt x="682" y="1300"/>
                        <a:pt x="686" y="395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1"/>
                <p:cNvSpPr/>
                <p:nvPr/>
              </p:nvSpPr>
              <p:spPr>
                <a:xfrm>
                  <a:off x="5738284" y="1266701"/>
                  <a:ext cx="134165" cy="107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7" h="3491" extrusionOk="0">
                      <a:moveTo>
                        <a:pt x="7" y="0"/>
                      </a:moveTo>
                      <a:cubicBezTo>
                        <a:pt x="5" y="585"/>
                        <a:pt x="4" y="1328"/>
                        <a:pt x="0" y="2105"/>
                      </a:cubicBezTo>
                      <a:lnTo>
                        <a:pt x="908" y="2628"/>
                      </a:lnTo>
                      <a:lnTo>
                        <a:pt x="2363" y="3491"/>
                      </a:lnTo>
                      <a:lnTo>
                        <a:pt x="4367" y="251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1"/>
                <p:cNvSpPr/>
                <p:nvPr/>
              </p:nvSpPr>
              <p:spPr>
                <a:xfrm>
                  <a:off x="5512597" y="1171492"/>
                  <a:ext cx="196470" cy="142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5" h="4653" extrusionOk="0">
                      <a:moveTo>
                        <a:pt x="1984" y="0"/>
                      </a:moveTo>
                      <a:lnTo>
                        <a:pt x="0" y="962"/>
                      </a:lnTo>
                      <a:lnTo>
                        <a:pt x="5" y="964"/>
                      </a:lnTo>
                      <a:lnTo>
                        <a:pt x="6391" y="4652"/>
                      </a:lnTo>
                      <a:cubicBezTo>
                        <a:pt x="6391" y="3845"/>
                        <a:pt x="6393" y="3096"/>
                        <a:pt x="6394" y="2546"/>
                      </a:cubicBezTo>
                      <a:lnTo>
                        <a:pt x="19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1"/>
                <p:cNvSpPr/>
                <p:nvPr/>
              </p:nvSpPr>
              <p:spPr>
                <a:xfrm>
                  <a:off x="5681263" y="1373922"/>
                  <a:ext cx="221663" cy="27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5" h="8844" extrusionOk="0">
                      <a:moveTo>
                        <a:pt x="4219" y="1"/>
                      </a:moveTo>
                      <a:lnTo>
                        <a:pt x="0" y="6796"/>
                      </a:lnTo>
                      <a:lnTo>
                        <a:pt x="2602" y="8844"/>
                      </a:lnTo>
                      <a:lnTo>
                        <a:pt x="7214" y="1469"/>
                      </a:lnTo>
                      <a:lnTo>
                        <a:pt x="42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1"/>
                <p:cNvSpPr/>
                <p:nvPr/>
              </p:nvSpPr>
              <p:spPr>
                <a:xfrm>
                  <a:off x="5399139" y="1419146"/>
                  <a:ext cx="282155" cy="251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4" h="8175" extrusionOk="0">
                      <a:moveTo>
                        <a:pt x="1" y="1"/>
                      </a:moveTo>
                      <a:lnTo>
                        <a:pt x="1" y="2852"/>
                      </a:lnTo>
                      <a:lnTo>
                        <a:pt x="9183" y="8175"/>
                      </a:lnTo>
                      <a:lnTo>
                        <a:pt x="9183" y="5324"/>
                      </a:lnTo>
                      <a:lnTo>
                        <a:pt x="7728" y="446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1"/>
                <p:cNvSpPr/>
                <p:nvPr/>
              </p:nvSpPr>
              <p:spPr>
                <a:xfrm>
                  <a:off x="5636562" y="1347439"/>
                  <a:ext cx="174350" cy="235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5" h="7658" extrusionOk="0">
                      <a:moveTo>
                        <a:pt x="4219" y="0"/>
                      </a:moveTo>
                      <a:lnTo>
                        <a:pt x="3305" y="1472"/>
                      </a:lnTo>
                      <a:cubicBezTo>
                        <a:pt x="3302" y="2667"/>
                        <a:pt x="3298" y="3662"/>
                        <a:pt x="3298" y="3921"/>
                      </a:cubicBezTo>
                      <a:lnTo>
                        <a:pt x="3298" y="3955"/>
                      </a:lnTo>
                      <a:lnTo>
                        <a:pt x="3297" y="3959"/>
                      </a:lnTo>
                      <a:cubicBezTo>
                        <a:pt x="3282" y="4194"/>
                        <a:pt x="3136" y="4455"/>
                        <a:pt x="2962" y="4555"/>
                      </a:cubicBezTo>
                      <a:cubicBezTo>
                        <a:pt x="2915" y="4582"/>
                        <a:pt x="2872" y="4595"/>
                        <a:pt x="2832" y="4595"/>
                      </a:cubicBezTo>
                      <a:cubicBezTo>
                        <a:pt x="2797" y="4595"/>
                        <a:pt x="2765" y="4585"/>
                        <a:pt x="2737" y="4566"/>
                      </a:cubicBezTo>
                      <a:lnTo>
                        <a:pt x="2484" y="4419"/>
                      </a:lnTo>
                      <a:cubicBezTo>
                        <a:pt x="2414" y="4389"/>
                        <a:pt x="2364" y="4310"/>
                        <a:pt x="2354" y="4194"/>
                      </a:cubicBezTo>
                      <a:cubicBezTo>
                        <a:pt x="2354" y="4194"/>
                        <a:pt x="2354" y="4007"/>
                        <a:pt x="2353" y="4007"/>
                      </a:cubicBezTo>
                      <a:cubicBezTo>
                        <a:pt x="2351" y="4007"/>
                        <a:pt x="2353" y="3614"/>
                        <a:pt x="2353" y="3005"/>
                      </a:cubicBezTo>
                      <a:lnTo>
                        <a:pt x="2353" y="3005"/>
                      </a:lnTo>
                      <a:lnTo>
                        <a:pt x="0" y="6797"/>
                      </a:lnTo>
                      <a:lnTo>
                        <a:pt x="1455" y="7658"/>
                      </a:lnTo>
                      <a:lnTo>
                        <a:pt x="5674" y="861"/>
                      </a:lnTo>
                      <a:lnTo>
                        <a:pt x="421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1"/>
                <p:cNvSpPr/>
                <p:nvPr/>
              </p:nvSpPr>
              <p:spPr>
                <a:xfrm>
                  <a:off x="5738069" y="1331341"/>
                  <a:ext cx="28111" cy="6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1996" extrusionOk="0">
                      <a:moveTo>
                        <a:pt x="7" y="1"/>
                      </a:moveTo>
                      <a:cubicBezTo>
                        <a:pt x="7" y="200"/>
                        <a:pt x="6" y="402"/>
                        <a:pt x="6" y="602"/>
                      </a:cubicBezTo>
                      <a:lnTo>
                        <a:pt x="69" y="642"/>
                      </a:lnTo>
                      <a:lnTo>
                        <a:pt x="6" y="744"/>
                      </a:lnTo>
                      <a:cubicBezTo>
                        <a:pt x="4" y="1170"/>
                        <a:pt x="2" y="1594"/>
                        <a:pt x="1" y="1996"/>
                      </a:cubicBezTo>
                      <a:lnTo>
                        <a:pt x="915" y="524"/>
                      </a:lnTo>
                      <a:lnTo>
                        <a:pt x="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1"/>
                <p:cNvSpPr/>
                <p:nvPr/>
              </p:nvSpPr>
              <p:spPr>
                <a:xfrm>
                  <a:off x="5345067" y="1179172"/>
                  <a:ext cx="363908" cy="377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5" h="12274" extrusionOk="0">
                      <a:moveTo>
                        <a:pt x="4220" y="0"/>
                      </a:moveTo>
                      <a:lnTo>
                        <a:pt x="3393" y="1330"/>
                      </a:lnTo>
                      <a:lnTo>
                        <a:pt x="2721" y="2414"/>
                      </a:lnTo>
                      <a:lnTo>
                        <a:pt x="2441" y="2864"/>
                      </a:lnTo>
                      <a:lnTo>
                        <a:pt x="1" y="6795"/>
                      </a:lnTo>
                      <a:lnTo>
                        <a:pt x="1759" y="7812"/>
                      </a:lnTo>
                      <a:lnTo>
                        <a:pt x="9486" y="12274"/>
                      </a:lnTo>
                      <a:lnTo>
                        <a:pt x="11841" y="8482"/>
                      </a:lnTo>
                      <a:cubicBezTo>
                        <a:pt x="11841" y="8129"/>
                        <a:pt x="11841" y="7702"/>
                        <a:pt x="11842" y="7235"/>
                      </a:cubicBezTo>
                      <a:lnTo>
                        <a:pt x="11842" y="7235"/>
                      </a:lnTo>
                      <a:lnTo>
                        <a:pt x="9169" y="11540"/>
                      </a:lnTo>
                      <a:lnTo>
                        <a:pt x="8813" y="11375"/>
                      </a:lnTo>
                      <a:lnTo>
                        <a:pt x="458" y="6552"/>
                      </a:lnTo>
                      <a:lnTo>
                        <a:pt x="4173" y="568"/>
                      </a:lnTo>
                      <a:lnTo>
                        <a:pt x="11844" y="4997"/>
                      </a:lnTo>
                      <a:lnTo>
                        <a:pt x="11844" y="4402"/>
                      </a:lnTo>
                      <a:lnTo>
                        <a:pt x="5458" y="714"/>
                      </a:lnTo>
                      <a:lnTo>
                        <a:pt x="422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1"/>
                <p:cNvSpPr/>
                <p:nvPr/>
              </p:nvSpPr>
              <p:spPr>
                <a:xfrm>
                  <a:off x="5615794" y="1378746"/>
                  <a:ext cx="93120" cy="155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" h="5046" extrusionOk="0">
                      <a:moveTo>
                        <a:pt x="3030" y="1"/>
                      </a:moveTo>
                      <a:lnTo>
                        <a:pt x="1" y="4880"/>
                      </a:lnTo>
                      <a:lnTo>
                        <a:pt x="357" y="5046"/>
                      </a:lnTo>
                      <a:lnTo>
                        <a:pt x="3030" y="741"/>
                      </a:lnTo>
                      <a:lnTo>
                        <a:pt x="303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1"/>
                <p:cNvSpPr/>
                <p:nvPr/>
              </p:nvSpPr>
              <p:spPr>
                <a:xfrm>
                  <a:off x="5738223" y="1349805"/>
                  <a:ext cx="2028" cy="4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144" extrusionOk="0">
                      <a:moveTo>
                        <a:pt x="1" y="1"/>
                      </a:moveTo>
                      <a:lnTo>
                        <a:pt x="1" y="143"/>
                      </a:lnTo>
                      <a:lnTo>
                        <a:pt x="65" y="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F43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1"/>
                <p:cNvSpPr/>
                <p:nvPr/>
              </p:nvSpPr>
              <p:spPr>
                <a:xfrm>
                  <a:off x="5359107" y="1196592"/>
                  <a:ext cx="349868" cy="332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" h="10810" extrusionOk="0">
                      <a:moveTo>
                        <a:pt x="3816" y="637"/>
                      </a:moveTo>
                      <a:lnTo>
                        <a:pt x="4195" y="880"/>
                      </a:lnTo>
                      <a:lnTo>
                        <a:pt x="988" y="6049"/>
                      </a:lnTo>
                      <a:lnTo>
                        <a:pt x="609" y="5806"/>
                      </a:lnTo>
                      <a:lnTo>
                        <a:pt x="3816" y="637"/>
                      </a:lnTo>
                      <a:close/>
                      <a:moveTo>
                        <a:pt x="4948" y="1329"/>
                      </a:moveTo>
                      <a:lnTo>
                        <a:pt x="5327" y="1572"/>
                      </a:lnTo>
                      <a:lnTo>
                        <a:pt x="2120" y="6741"/>
                      </a:lnTo>
                      <a:lnTo>
                        <a:pt x="1741" y="6496"/>
                      </a:lnTo>
                      <a:lnTo>
                        <a:pt x="4948" y="1329"/>
                      </a:lnTo>
                      <a:close/>
                      <a:moveTo>
                        <a:pt x="6177" y="1996"/>
                      </a:moveTo>
                      <a:lnTo>
                        <a:pt x="6556" y="2239"/>
                      </a:lnTo>
                      <a:lnTo>
                        <a:pt x="3347" y="7408"/>
                      </a:lnTo>
                      <a:lnTo>
                        <a:pt x="2968" y="7163"/>
                      </a:lnTo>
                      <a:lnTo>
                        <a:pt x="6177" y="1996"/>
                      </a:lnTo>
                      <a:close/>
                      <a:moveTo>
                        <a:pt x="7329" y="2663"/>
                      </a:moveTo>
                      <a:lnTo>
                        <a:pt x="7708" y="2907"/>
                      </a:lnTo>
                      <a:lnTo>
                        <a:pt x="4499" y="8076"/>
                      </a:lnTo>
                      <a:lnTo>
                        <a:pt x="4120" y="7832"/>
                      </a:lnTo>
                      <a:lnTo>
                        <a:pt x="7329" y="2663"/>
                      </a:lnTo>
                      <a:close/>
                      <a:moveTo>
                        <a:pt x="8461" y="3355"/>
                      </a:moveTo>
                      <a:lnTo>
                        <a:pt x="8841" y="3599"/>
                      </a:lnTo>
                      <a:lnTo>
                        <a:pt x="5632" y="8768"/>
                      </a:lnTo>
                      <a:lnTo>
                        <a:pt x="5253" y="8523"/>
                      </a:lnTo>
                      <a:lnTo>
                        <a:pt x="8461" y="3355"/>
                      </a:lnTo>
                      <a:close/>
                      <a:moveTo>
                        <a:pt x="9688" y="4023"/>
                      </a:moveTo>
                      <a:lnTo>
                        <a:pt x="10069" y="4266"/>
                      </a:lnTo>
                      <a:lnTo>
                        <a:pt x="6860" y="9433"/>
                      </a:lnTo>
                      <a:lnTo>
                        <a:pt x="6481" y="9190"/>
                      </a:lnTo>
                      <a:lnTo>
                        <a:pt x="9688" y="4023"/>
                      </a:lnTo>
                      <a:close/>
                      <a:moveTo>
                        <a:pt x="10821" y="4715"/>
                      </a:moveTo>
                      <a:lnTo>
                        <a:pt x="11200" y="4958"/>
                      </a:lnTo>
                      <a:lnTo>
                        <a:pt x="7991" y="10125"/>
                      </a:lnTo>
                      <a:lnTo>
                        <a:pt x="7612" y="9882"/>
                      </a:lnTo>
                      <a:lnTo>
                        <a:pt x="10821" y="4715"/>
                      </a:lnTo>
                      <a:close/>
                      <a:moveTo>
                        <a:pt x="3716" y="1"/>
                      </a:moveTo>
                      <a:lnTo>
                        <a:pt x="1" y="5986"/>
                      </a:lnTo>
                      <a:lnTo>
                        <a:pt x="8356" y="10809"/>
                      </a:lnTo>
                      <a:lnTo>
                        <a:pt x="11385" y="5928"/>
                      </a:lnTo>
                      <a:cubicBezTo>
                        <a:pt x="11387" y="5440"/>
                        <a:pt x="11387" y="4930"/>
                        <a:pt x="11387" y="4430"/>
                      </a:cubicBezTo>
                      <a:lnTo>
                        <a:pt x="371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1"/>
                <p:cNvSpPr/>
                <p:nvPr/>
              </p:nvSpPr>
              <p:spPr>
                <a:xfrm>
                  <a:off x="5592998" y="1341387"/>
                  <a:ext cx="110263" cy="1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3" extrusionOk="0">
                      <a:moveTo>
                        <a:pt x="3210" y="0"/>
                      </a:moveTo>
                      <a:lnTo>
                        <a:pt x="1" y="5169"/>
                      </a:lnTo>
                      <a:lnTo>
                        <a:pt x="380" y="5412"/>
                      </a:lnTo>
                      <a:lnTo>
                        <a:pt x="3589" y="245"/>
                      </a:lnTo>
                      <a:lnTo>
                        <a:pt x="32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1"/>
                <p:cNvSpPr/>
                <p:nvPr/>
              </p:nvSpPr>
              <p:spPr>
                <a:xfrm>
                  <a:off x="5558220" y="1320158"/>
                  <a:ext cx="110263" cy="16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2" extrusionOk="0">
                      <a:moveTo>
                        <a:pt x="3209" y="1"/>
                      </a:moveTo>
                      <a:lnTo>
                        <a:pt x="0" y="5168"/>
                      </a:lnTo>
                      <a:lnTo>
                        <a:pt x="379" y="5411"/>
                      </a:lnTo>
                      <a:lnTo>
                        <a:pt x="3588" y="244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1"/>
                <p:cNvSpPr/>
                <p:nvPr/>
              </p:nvSpPr>
              <p:spPr>
                <a:xfrm>
                  <a:off x="5520462" y="1299666"/>
                  <a:ext cx="110263" cy="16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2" extrusionOk="0">
                      <a:moveTo>
                        <a:pt x="3209" y="0"/>
                      </a:moveTo>
                      <a:lnTo>
                        <a:pt x="1" y="5168"/>
                      </a:lnTo>
                      <a:lnTo>
                        <a:pt x="380" y="5411"/>
                      </a:lnTo>
                      <a:lnTo>
                        <a:pt x="3589" y="244"/>
                      </a:lnTo>
                      <a:lnTo>
                        <a:pt x="32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1"/>
                <p:cNvSpPr/>
                <p:nvPr/>
              </p:nvSpPr>
              <p:spPr>
                <a:xfrm>
                  <a:off x="5485715" y="1278406"/>
                  <a:ext cx="110232" cy="1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8" h="5413" extrusionOk="0">
                      <a:moveTo>
                        <a:pt x="3210" y="0"/>
                      </a:moveTo>
                      <a:lnTo>
                        <a:pt x="1" y="5168"/>
                      </a:lnTo>
                      <a:lnTo>
                        <a:pt x="378" y="5413"/>
                      </a:lnTo>
                      <a:lnTo>
                        <a:pt x="3587" y="244"/>
                      </a:lnTo>
                      <a:lnTo>
                        <a:pt x="321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1"/>
                <p:cNvSpPr/>
                <p:nvPr/>
              </p:nvSpPr>
              <p:spPr>
                <a:xfrm>
                  <a:off x="5450322" y="1257914"/>
                  <a:ext cx="110202" cy="16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7" h="5411" extrusionOk="0">
                      <a:moveTo>
                        <a:pt x="3208" y="0"/>
                      </a:moveTo>
                      <a:lnTo>
                        <a:pt x="1" y="5167"/>
                      </a:lnTo>
                      <a:lnTo>
                        <a:pt x="380" y="5411"/>
                      </a:lnTo>
                      <a:lnTo>
                        <a:pt x="3587" y="243"/>
                      </a:lnTo>
                      <a:lnTo>
                        <a:pt x="320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1"/>
                <p:cNvSpPr/>
                <p:nvPr/>
              </p:nvSpPr>
              <p:spPr>
                <a:xfrm>
                  <a:off x="5412595" y="1237391"/>
                  <a:ext cx="110232" cy="16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8" h="5412" extrusionOk="0">
                      <a:moveTo>
                        <a:pt x="3209" y="1"/>
                      </a:moveTo>
                      <a:lnTo>
                        <a:pt x="0" y="5168"/>
                      </a:lnTo>
                      <a:lnTo>
                        <a:pt x="379" y="5412"/>
                      </a:lnTo>
                      <a:lnTo>
                        <a:pt x="3588" y="244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1"/>
                <p:cNvSpPr/>
                <p:nvPr/>
              </p:nvSpPr>
              <p:spPr>
                <a:xfrm>
                  <a:off x="5377787" y="1216131"/>
                  <a:ext cx="110263" cy="16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4" extrusionOk="0">
                      <a:moveTo>
                        <a:pt x="3209" y="1"/>
                      </a:moveTo>
                      <a:lnTo>
                        <a:pt x="1" y="5168"/>
                      </a:lnTo>
                      <a:lnTo>
                        <a:pt x="380" y="5413"/>
                      </a:lnTo>
                      <a:lnTo>
                        <a:pt x="3588" y="244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1"/>
                <p:cNvSpPr/>
                <p:nvPr/>
              </p:nvSpPr>
              <p:spPr>
                <a:xfrm>
                  <a:off x="5708883" y="1249711"/>
                  <a:ext cx="11767" cy="238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7748" extrusionOk="0">
                      <a:moveTo>
                        <a:pt x="7" y="0"/>
                      </a:moveTo>
                      <a:cubicBezTo>
                        <a:pt x="7" y="550"/>
                        <a:pt x="7" y="1299"/>
                        <a:pt x="5" y="2106"/>
                      </a:cubicBezTo>
                      <a:cubicBezTo>
                        <a:pt x="2" y="2302"/>
                        <a:pt x="2" y="2501"/>
                        <a:pt x="2" y="2701"/>
                      </a:cubicBezTo>
                      <a:cubicBezTo>
                        <a:pt x="2" y="3201"/>
                        <a:pt x="2" y="3713"/>
                        <a:pt x="0" y="4201"/>
                      </a:cubicBezTo>
                      <a:lnTo>
                        <a:pt x="0" y="4941"/>
                      </a:lnTo>
                      <a:cubicBezTo>
                        <a:pt x="0" y="5406"/>
                        <a:pt x="0" y="5833"/>
                        <a:pt x="0" y="6186"/>
                      </a:cubicBezTo>
                      <a:lnTo>
                        <a:pt x="0" y="7189"/>
                      </a:lnTo>
                      <a:cubicBezTo>
                        <a:pt x="0" y="7189"/>
                        <a:pt x="0" y="7375"/>
                        <a:pt x="2" y="7375"/>
                      </a:cubicBezTo>
                      <a:cubicBezTo>
                        <a:pt x="12" y="7491"/>
                        <a:pt x="60" y="7570"/>
                        <a:pt x="131" y="7602"/>
                      </a:cubicBezTo>
                      <a:lnTo>
                        <a:pt x="383" y="7747"/>
                      </a:lnTo>
                      <a:cubicBezTo>
                        <a:pt x="328" y="7711"/>
                        <a:pt x="290" y="7638"/>
                        <a:pt x="280" y="7537"/>
                      </a:cubicBezTo>
                      <a:cubicBezTo>
                        <a:pt x="280" y="7535"/>
                        <a:pt x="280" y="7350"/>
                        <a:pt x="279" y="7350"/>
                      </a:cubicBezTo>
                      <a:cubicBezTo>
                        <a:pt x="277" y="7350"/>
                        <a:pt x="284" y="2280"/>
                        <a:pt x="285" y="16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1"/>
                <p:cNvSpPr/>
                <p:nvPr/>
              </p:nvSpPr>
              <p:spPr>
                <a:xfrm>
                  <a:off x="5717362" y="1254657"/>
                  <a:ext cx="21168" cy="233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7615" extrusionOk="0">
                      <a:moveTo>
                        <a:pt x="403" y="6926"/>
                      </a:moveTo>
                      <a:cubicBezTo>
                        <a:pt x="452" y="6926"/>
                        <a:pt x="486" y="6973"/>
                        <a:pt x="486" y="7050"/>
                      </a:cubicBezTo>
                      <a:cubicBezTo>
                        <a:pt x="486" y="7153"/>
                        <a:pt x="423" y="7274"/>
                        <a:pt x="347" y="7318"/>
                      </a:cubicBezTo>
                      <a:cubicBezTo>
                        <a:pt x="327" y="7330"/>
                        <a:pt x="308" y="7335"/>
                        <a:pt x="291" y="7335"/>
                      </a:cubicBezTo>
                      <a:cubicBezTo>
                        <a:pt x="241" y="7335"/>
                        <a:pt x="206" y="7290"/>
                        <a:pt x="206" y="7212"/>
                      </a:cubicBezTo>
                      <a:cubicBezTo>
                        <a:pt x="206" y="7110"/>
                        <a:pt x="268" y="6989"/>
                        <a:pt x="347" y="6944"/>
                      </a:cubicBezTo>
                      <a:cubicBezTo>
                        <a:pt x="367" y="6932"/>
                        <a:pt x="386" y="6926"/>
                        <a:pt x="403" y="6926"/>
                      </a:cubicBezTo>
                      <a:close/>
                      <a:moveTo>
                        <a:pt x="8" y="0"/>
                      </a:moveTo>
                      <a:cubicBezTo>
                        <a:pt x="6" y="2118"/>
                        <a:pt x="1" y="7184"/>
                        <a:pt x="1" y="7189"/>
                      </a:cubicBezTo>
                      <a:cubicBezTo>
                        <a:pt x="1" y="7189"/>
                        <a:pt x="3" y="7374"/>
                        <a:pt x="3" y="7374"/>
                      </a:cubicBezTo>
                      <a:cubicBezTo>
                        <a:pt x="13" y="7475"/>
                        <a:pt x="51" y="7548"/>
                        <a:pt x="105" y="7586"/>
                      </a:cubicBezTo>
                      <a:cubicBezTo>
                        <a:pt x="133" y="7605"/>
                        <a:pt x="165" y="7615"/>
                        <a:pt x="201" y="7615"/>
                      </a:cubicBezTo>
                      <a:cubicBezTo>
                        <a:pt x="241" y="7615"/>
                        <a:pt x="285" y="7602"/>
                        <a:pt x="332" y="7575"/>
                      </a:cubicBezTo>
                      <a:cubicBezTo>
                        <a:pt x="506" y="7474"/>
                        <a:pt x="652" y="7214"/>
                        <a:pt x="667" y="6979"/>
                      </a:cubicBezTo>
                      <a:lnTo>
                        <a:pt x="668" y="6975"/>
                      </a:lnTo>
                      <a:lnTo>
                        <a:pt x="668" y="6941"/>
                      </a:lnTo>
                      <a:cubicBezTo>
                        <a:pt x="668" y="6682"/>
                        <a:pt x="672" y="5687"/>
                        <a:pt x="675" y="4492"/>
                      </a:cubicBezTo>
                      <a:cubicBezTo>
                        <a:pt x="676" y="4090"/>
                        <a:pt x="678" y="3666"/>
                        <a:pt x="680" y="3240"/>
                      </a:cubicBezTo>
                      <a:lnTo>
                        <a:pt x="680" y="3098"/>
                      </a:lnTo>
                      <a:cubicBezTo>
                        <a:pt x="680" y="2898"/>
                        <a:pt x="680" y="2696"/>
                        <a:pt x="681" y="2497"/>
                      </a:cubicBezTo>
                      <a:cubicBezTo>
                        <a:pt x="683" y="1719"/>
                        <a:pt x="686" y="975"/>
                        <a:pt x="688" y="39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1"/>
                <p:cNvSpPr/>
                <p:nvPr/>
              </p:nvSpPr>
              <p:spPr>
                <a:xfrm>
                  <a:off x="5723691" y="1467472"/>
                  <a:ext cx="8633" cy="1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410" extrusionOk="0">
                      <a:moveTo>
                        <a:pt x="195" y="1"/>
                      </a:moveTo>
                      <a:cubicBezTo>
                        <a:pt x="178" y="1"/>
                        <a:pt x="160" y="6"/>
                        <a:pt x="141" y="17"/>
                      </a:cubicBezTo>
                      <a:cubicBezTo>
                        <a:pt x="63" y="62"/>
                        <a:pt x="0" y="183"/>
                        <a:pt x="0" y="287"/>
                      </a:cubicBezTo>
                      <a:cubicBezTo>
                        <a:pt x="0" y="363"/>
                        <a:pt x="34" y="410"/>
                        <a:pt x="85" y="410"/>
                      </a:cubicBezTo>
                      <a:cubicBezTo>
                        <a:pt x="102" y="410"/>
                        <a:pt x="121" y="404"/>
                        <a:pt x="141" y="393"/>
                      </a:cubicBezTo>
                      <a:cubicBezTo>
                        <a:pt x="219" y="348"/>
                        <a:pt x="280" y="227"/>
                        <a:pt x="280" y="125"/>
                      </a:cubicBezTo>
                      <a:cubicBezTo>
                        <a:pt x="280" y="48"/>
                        <a:pt x="245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4F43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1"/>
                <p:cNvSpPr/>
                <p:nvPr/>
              </p:nvSpPr>
              <p:spPr>
                <a:xfrm>
                  <a:off x="4789758" y="719072"/>
                  <a:ext cx="8787" cy="183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5960" extrusionOk="0">
                      <a:moveTo>
                        <a:pt x="7" y="0"/>
                      </a:moveTo>
                      <a:cubicBezTo>
                        <a:pt x="6" y="1320"/>
                        <a:pt x="2" y="4327"/>
                        <a:pt x="1" y="5959"/>
                      </a:cubicBezTo>
                      <a:lnTo>
                        <a:pt x="280" y="5509"/>
                      </a:lnTo>
                      <a:cubicBezTo>
                        <a:pt x="282" y="3779"/>
                        <a:pt x="285" y="1217"/>
                        <a:pt x="285" y="16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1"/>
                <p:cNvSpPr/>
                <p:nvPr/>
              </p:nvSpPr>
              <p:spPr>
                <a:xfrm>
                  <a:off x="4798360" y="723988"/>
                  <a:ext cx="21137" cy="164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349" extrusionOk="0">
                      <a:moveTo>
                        <a:pt x="5" y="1"/>
                      </a:moveTo>
                      <a:cubicBezTo>
                        <a:pt x="5" y="1057"/>
                        <a:pt x="2" y="3619"/>
                        <a:pt x="0" y="5349"/>
                      </a:cubicBezTo>
                      <a:lnTo>
                        <a:pt x="674" y="4264"/>
                      </a:lnTo>
                      <a:cubicBezTo>
                        <a:pt x="679" y="2890"/>
                        <a:pt x="684" y="1307"/>
                        <a:pt x="688" y="395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1"/>
                <p:cNvSpPr/>
                <p:nvPr/>
              </p:nvSpPr>
              <p:spPr>
                <a:xfrm>
                  <a:off x="5108043" y="902854"/>
                  <a:ext cx="133090" cy="10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2" h="3451" extrusionOk="0">
                      <a:moveTo>
                        <a:pt x="7" y="0"/>
                      </a:moveTo>
                      <a:cubicBezTo>
                        <a:pt x="5" y="576"/>
                        <a:pt x="2" y="1305"/>
                        <a:pt x="0" y="2065"/>
                      </a:cubicBezTo>
                      <a:lnTo>
                        <a:pt x="908" y="2590"/>
                      </a:lnTo>
                      <a:lnTo>
                        <a:pt x="2363" y="3451"/>
                      </a:lnTo>
                      <a:lnTo>
                        <a:pt x="4332" y="249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1"/>
                <p:cNvSpPr/>
                <p:nvPr/>
              </p:nvSpPr>
              <p:spPr>
                <a:xfrm>
                  <a:off x="4882356" y="806969"/>
                  <a:ext cx="196409" cy="142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3" h="4637" extrusionOk="0">
                      <a:moveTo>
                        <a:pt x="1949" y="0"/>
                      </a:moveTo>
                      <a:lnTo>
                        <a:pt x="0" y="944"/>
                      </a:lnTo>
                      <a:lnTo>
                        <a:pt x="6391" y="4636"/>
                      </a:lnTo>
                      <a:cubicBezTo>
                        <a:pt x="6391" y="3846"/>
                        <a:pt x="6393" y="3113"/>
                        <a:pt x="6393" y="2567"/>
                      </a:cubicBezTo>
                      <a:lnTo>
                        <a:pt x="19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1"/>
                <p:cNvSpPr/>
                <p:nvPr/>
              </p:nvSpPr>
              <p:spPr>
                <a:xfrm>
                  <a:off x="5051022" y="1008908"/>
                  <a:ext cx="221663" cy="27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5" h="8844" extrusionOk="0">
                      <a:moveTo>
                        <a:pt x="4219" y="0"/>
                      </a:moveTo>
                      <a:lnTo>
                        <a:pt x="0" y="6795"/>
                      </a:lnTo>
                      <a:lnTo>
                        <a:pt x="2601" y="8843"/>
                      </a:lnTo>
                      <a:lnTo>
                        <a:pt x="7214" y="1469"/>
                      </a:lnTo>
                      <a:lnTo>
                        <a:pt x="42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1"/>
                <p:cNvSpPr/>
                <p:nvPr/>
              </p:nvSpPr>
              <p:spPr>
                <a:xfrm>
                  <a:off x="4768867" y="1054132"/>
                  <a:ext cx="282186" cy="251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5" h="8175" extrusionOk="0">
                      <a:moveTo>
                        <a:pt x="0" y="0"/>
                      </a:moveTo>
                      <a:lnTo>
                        <a:pt x="0" y="2851"/>
                      </a:lnTo>
                      <a:lnTo>
                        <a:pt x="9184" y="8174"/>
                      </a:lnTo>
                      <a:lnTo>
                        <a:pt x="9184" y="5323"/>
                      </a:lnTo>
                      <a:lnTo>
                        <a:pt x="7727" y="446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1"/>
                <p:cNvSpPr/>
                <p:nvPr/>
              </p:nvSpPr>
              <p:spPr>
                <a:xfrm>
                  <a:off x="5006259" y="982395"/>
                  <a:ext cx="174412" cy="235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7" h="7659" extrusionOk="0">
                      <a:moveTo>
                        <a:pt x="4219" y="1"/>
                      </a:moveTo>
                      <a:lnTo>
                        <a:pt x="3307" y="1473"/>
                      </a:lnTo>
                      <a:cubicBezTo>
                        <a:pt x="3303" y="2668"/>
                        <a:pt x="3300" y="3663"/>
                        <a:pt x="3300" y="3921"/>
                      </a:cubicBezTo>
                      <a:lnTo>
                        <a:pt x="3300" y="3956"/>
                      </a:lnTo>
                      <a:lnTo>
                        <a:pt x="3297" y="3958"/>
                      </a:lnTo>
                      <a:cubicBezTo>
                        <a:pt x="3284" y="4195"/>
                        <a:pt x="3138" y="4455"/>
                        <a:pt x="2962" y="4556"/>
                      </a:cubicBezTo>
                      <a:cubicBezTo>
                        <a:pt x="2916" y="4583"/>
                        <a:pt x="2872" y="4596"/>
                        <a:pt x="2832" y="4596"/>
                      </a:cubicBezTo>
                      <a:cubicBezTo>
                        <a:pt x="2797" y="4596"/>
                        <a:pt x="2765" y="4586"/>
                        <a:pt x="2737" y="4567"/>
                      </a:cubicBezTo>
                      <a:lnTo>
                        <a:pt x="2486" y="4420"/>
                      </a:lnTo>
                      <a:cubicBezTo>
                        <a:pt x="2414" y="4390"/>
                        <a:pt x="2366" y="4311"/>
                        <a:pt x="2355" y="4193"/>
                      </a:cubicBezTo>
                      <a:cubicBezTo>
                        <a:pt x="2355" y="4193"/>
                        <a:pt x="2355" y="4008"/>
                        <a:pt x="2353" y="4008"/>
                      </a:cubicBezTo>
                      <a:cubicBezTo>
                        <a:pt x="2353" y="4008"/>
                        <a:pt x="2353" y="3614"/>
                        <a:pt x="2353" y="3006"/>
                      </a:cubicBezTo>
                      <a:lnTo>
                        <a:pt x="0" y="6796"/>
                      </a:lnTo>
                      <a:lnTo>
                        <a:pt x="1456" y="7658"/>
                      </a:lnTo>
                      <a:lnTo>
                        <a:pt x="5676" y="862"/>
                      </a:lnTo>
                      <a:lnTo>
                        <a:pt x="421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1"/>
                <p:cNvSpPr/>
                <p:nvPr/>
              </p:nvSpPr>
              <p:spPr>
                <a:xfrm>
                  <a:off x="5107828" y="966327"/>
                  <a:ext cx="28111" cy="6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1996" extrusionOk="0">
                      <a:moveTo>
                        <a:pt x="7" y="1"/>
                      </a:moveTo>
                      <a:cubicBezTo>
                        <a:pt x="6" y="199"/>
                        <a:pt x="6" y="401"/>
                        <a:pt x="4" y="602"/>
                      </a:cubicBezTo>
                      <a:lnTo>
                        <a:pt x="69" y="641"/>
                      </a:lnTo>
                      <a:lnTo>
                        <a:pt x="4" y="744"/>
                      </a:lnTo>
                      <a:cubicBezTo>
                        <a:pt x="2" y="1171"/>
                        <a:pt x="2" y="1593"/>
                        <a:pt x="1" y="1996"/>
                      </a:cubicBezTo>
                      <a:lnTo>
                        <a:pt x="915" y="524"/>
                      </a:lnTo>
                      <a:lnTo>
                        <a:pt x="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1"/>
                <p:cNvSpPr/>
                <p:nvPr/>
              </p:nvSpPr>
              <p:spPr>
                <a:xfrm>
                  <a:off x="4714795" y="814128"/>
                  <a:ext cx="363939" cy="37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6" h="12275" extrusionOk="0">
                      <a:moveTo>
                        <a:pt x="4221" y="1"/>
                      </a:moveTo>
                      <a:lnTo>
                        <a:pt x="3394" y="1330"/>
                      </a:lnTo>
                      <a:lnTo>
                        <a:pt x="2720" y="2415"/>
                      </a:lnTo>
                      <a:lnTo>
                        <a:pt x="2441" y="2865"/>
                      </a:lnTo>
                      <a:lnTo>
                        <a:pt x="0" y="6796"/>
                      </a:lnTo>
                      <a:lnTo>
                        <a:pt x="1760" y="7812"/>
                      </a:lnTo>
                      <a:lnTo>
                        <a:pt x="9487" y="12274"/>
                      </a:lnTo>
                      <a:lnTo>
                        <a:pt x="11842" y="8483"/>
                      </a:lnTo>
                      <a:cubicBezTo>
                        <a:pt x="11842" y="8130"/>
                        <a:pt x="11842" y="7703"/>
                        <a:pt x="11842" y="7236"/>
                      </a:cubicBezTo>
                      <a:lnTo>
                        <a:pt x="9169" y="11541"/>
                      </a:lnTo>
                      <a:lnTo>
                        <a:pt x="8813" y="11375"/>
                      </a:lnTo>
                      <a:lnTo>
                        <a:pt x="457" y="6552"/>
                      </a:lnTo>
                      <a:lnTo>
                        <a:pt x="4174" y="567"/>
                      </a:lnTo>
                      <a:lnTo>
                        <a:pt x="11845" y="4996"/>
                      </a:lnTo>
                      <a:lnTo>
                        <a:pt x="11845" y="4403"/>
                      </a:lnTo>
                      <a:lnTo>
                        <a:pt x="5454" y="713"/>
                      </a:lnTo>
                      <a:lnTo>
                        <a:pt x="42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1"/>
                <p:cNvSpPr/>
                <p:nvPr/>
              </p:nvSpPr>
              <p:spPr>
                <a:xfrm>
                  <a:off x="4985552" y="1013732"/>
                  <a:ext cx="93058" cy="155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9" h="5046" extrusionOk="0">
                      <a:moveTo>
                        <a:pt x="3029" y="1"/>
                      </a:moveTo>
                      <a:lnTo>
                        <a:pt x="0" y="4880"/>
                      </a:lnTo>
                      <a:lnTo>
                        <a:pt x="356" y="5046"/>
                      </a:lnTo>
                      <a:lnTo>
                        <a:pt x="3029" y="741"/>
                      </a:lnTo>
                      <a:lnTo>
                        <a:pt x="302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1"/>
                <p:cNvSpPr/>
                <p:nvPr/>
              </p:nvSpPr>
              <p:spPr>
                <a:xfrm>
                  <a:off x="5107951" y="984791"/>
                  <a:ext cx="1997" cy="4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144" extrusionOk="0">
                      <a:moveTo>
                        <a:pt x="0" y="1"/>
                      </a:moveTo>
                      <a:lnTo>
                        <a:pt x="0" y="143"/>
                      </a:lnTo>
                      <a:lnTo>
                        <a:pt x="65" y="4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F43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1"/>
                <p:cNvSpPr/>
                <p:nvPr/>
              </p:nvSpPr>
              <p:spPr>
                <a:xfrm>
                  <a:off x="4728835" y="831547"/>
                  <a:ext cx="349899" cy="332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9" h="10811" extrusionOk="0">
                      <a:moveTo>
                        <a:pt x="3817" y="637"/>
                      </a:moveTo>
                      <a:lnTo>
                        <a:pt x="4196" y="881"/>
                      </a:lnTo>
                      <a:lnTo>
                        <a:pt x="989" y="6050"/>
                      </a:lnTo>
                      <a:lnTo>
                        <a:pt x="609" y="5805"/>
                      </a:lnTo>
                      <a:lnTo>
                        <a:pt x="3817" y="637"/>
                      </a:lnTo>
                      <a:close/>
                      <a:moveTo>
                        <a:pt x="4949" y="1330"/>
                      </a:moveTo>
                      <a:lnTo>
                        <a:pt x="5328" y="1573"/>
                      </a:lnTo>
                      <a:lnTo>
                        <a:pt x="2121" y="6740"/>
                      </a:lnTo>
                      <a:lnTo>
                        <a:pt x="1742" y="6497"/>
                      </a:lnTo>
                      <a:lnTo>
                        <a:pt x="4949" y="1330"/>
                      </a:lnTo>
                      <a:close/>
                      <a:moveTo>
                        <a:pt x="6178" y="1997"/>
                      </a:moveTo>
                      <a:lnTo>
                        <a:pt x="6557" y="2240"/>
                      </a:lnTo>
                      <a:lnTo>
                        <a:pt x="3348" y="7408"/>
                      </a:lnTo>
                      <a:lnTo>
                        <a:pt x="2969" y="7164"/>
                      </a:lnTo>
                      <a:lnTo>
                        <a:pt x="6178" y="1997"/>
                      </a:lnTo>
                      <a:close/>
                      <a:moveTo>
                        <a:pt x="7330" y="2664"/>
                      </a:moveTo>
                      <a:lnTo>
                        <a:pt x="7709" y="2907"/>
                      </a:lnTo>
                      <a:lnTo>
                        <a:pt x="4500" y="8076"/>
                      </a:lnTo>
                      <a:lnTo>
                        <a:pt x="4121" y="7831"/>
                      </a:lnTo>
                      <a:lnTo>
                        <a:pt x="7330" y="2664"/>
                      </a:lnTo>
                      <a:close/>
                      <a:moveTo>
                        <a:pt x="8461" y="3356"/>
                      </a:moveTo>
                      <a:lnTo>
                        <a:pt x="8840" y="3599"/>
                      </a:lnTo>
                      <a:lnTo>
                        <a:pt x="5633" y="8767"/>
                      </a:lnTo>
                      <a:lnTo>
                        <a:pt x="5254" y="8524"/>
                      </a:lnTo>
                      <a:lnTo>
                        <a:pt x="8461" y="3356"/>
                      </a:lnTo>
                      <a:close/>
                      <a:moveTo>
                        <a:pt x="9689" y="4022"/>
                      </a:moveTo>
                      <a:lnTo>
                        <a:pt x="10068" y="4267"/>
                      </a:lnTo>
                      <a:lnTo>
                        <a:pt x="6861" y="9434"/>
                      </a:lnTo>
                      <a:lnTo>
                        <a:pt x="6482" y="9191"/>
                      </a:lnTo>
                      <a:lnTo>
                        <a:pt x="9689" y="4022"/>
                      </a:lnTo>
                      <a:close/>
                      <a:moveTo>
                        <a:pt x="10822" y="4714"/>
                      </a:moveTo>
                      <a:lnTo>
                        <a:pt x="11199" y="4959"/>
                      </a:lnTo>
                      <a:lnTo>
                        <a:pt x="7992" y="10126"/>
                      </a:lnTo>
                      <a:lnTo>
                        <a:pt x="7613" y="9883"/>
                      </a:lnTo>
                      <a:lnTo>
                        <a:pt x="10822" y="4714"/>
                      </a:lnTo>
                      <a:close/>
                      <a:moveTo>
                        <a:pt x="3717" y="0"/>
                      </a:moveTo>
                      <a:lnTo>
                        <a:pt x="0" y="5985"/>
                      </a:lnTo>
                      <a:lnTo>
                        <a:pt x="8356" y="10810"/>
                      </a:lnTo>
                      <a:lnTo>
                        <a:pt x="11386" y="5929"/>
                      </a:lnTo>
                      <a:cubicBezTo>
                        <a:pt x="11386" y="5441"/>
                        <a:pt x="11386" y="4931"/>
                        <a:pt x="11388" y="4429"/>
                      </a:cubicBezTo>
                      <a:lnTo>
                        <a:pt x="371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1"/>
                <p:cNvSpPr/>
                <p:nvPr/>
              </p:nvSpPr>
              <p:spPr>
                <a:xfrm>
                  <a:off x="4962726" y="976342"/>
                  <a:ext cx="110232" cy="16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8" h="5414" extrusionOk="0">
                      <a:moveTo>
                        <a:pt x="3209" y="1"/>
                      </a:moveTo>
                      <a:lnTo>
                        <a:pt x="0" y="5170"/>
                      </a:lnTo>
                      <a:lnTo>
                        <a:pt x="379" y="5413"/>
                      </a:lnTo>
                      <a:lnTo>
                        <a:pt x="3588" y="246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1"/>
                <p:cNvSpPr/>
                <p:nvPr/>
              </p:nvSpPr>
              <p:spPr>
                <a:xfrm>
                  <a:off x="4927978" y="955082"/>
                  <a:ext cx="110202" cy="16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7" h="5414" extrusionOk="0">
                      <a:moveTo>
                        <a:pt x="3209" y="1"/>
                      </a:moveTo>
                      <a:lnTo>
                        <a:pt x="0" y="5170"/>
                      </a:lnTo>
                      <a:lnTo>
                        <a:pt x="379" y="5413"/>
                      </a:lnTo>
                      <a:lnTo>
                        <a:pt x="3586" y="246"/>
                      </a:lnTo>
                      <a:lnTo>
                        <a:pt x="320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1"/>
                <p:cNvSpPr/>
                <p:nvPr/>
              </p:nvSpPr>
              <p:spPr>
                <a:xfrm>
                  <a:off x="4890221" y="934652"/>
                  <a:ext cx="110263" cy="166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1" extrusionOk="0">
                      <a:moveTo>
                        <a:pt x="3209" y="0"/>
                      </a:moveTo>
                      <a:lnTo>
                        <a:pt x="1" y="5168"/>
                      </a:lnTo>
                      <a:lnTo>
                        <a:pt x="380" y="5411"/>
                      </a:lnTo>
                      <a:lnTo>
                        <a:pt x="3589" y="243"/>
                      </a:lnTo>
                      <a:lnTo>
                        <a:pt x="32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1"/>
                <p:cNvSpPr/>
                <p:nvPr/>
              </p:nvSpPr>
              <p:spPr>
                <a:xfrm>
                  <a:off x="4855443" y="913392"/>
                  <a:ext cx="110263" cy="1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3" extrusionOk="0">
                      <a:moveTo>
                        <a:pt x="3209" y="0"/>
                      </a:moveTo>
                      <a:lnTo>
                        <a:pt x="0" y="5167"/>
                      </a:lnTo>
                      <a:lnTo>
                        <a:pt x="379" y="5412"/>
                      </a:lnTo>
                      <a:lnTo>
                        <a:pt x="3588" y="243"/>
                      </a:lnTo>
                      <a:lnTo>
                        <a:pt x="32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1"/>
                <p:cNvSpPr/>
                <p:nvPr/>
              </p:nvSpPr>
              <p:spPr>
                <a:xfrm>
                  <a:off x="4820020" y="892869"/>
                  <a:ext cx="110263" cy="16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2" extrusionOk="0">
                      <a:moveTo>
                        <a:pt x="3210" y="1"/>
                      </a:moveTo>
                      <a:lnTo>
                        <a:pt x="1" y="5168"/>
                      </a:lnTo>
                      <a:lnTo>
                        <a:pt x="380" y="5412"/>
                      </a:lnTo>
                      <a:lnTo>
                        <a:pt x="3589" y="244"/>
                      </a:lnTo>
                      <a:lnTo>
                        <a:pt x="321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1"/>
                <p:cNvSpPr/>
                <p:nvPr/>
              </p:nvSpPr>
              <p:spPr>
                <a:xfrm>
                  <a:off x="4782323" y="872377"/>
                  <a:ext cx="110263" cy="16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2" extrusionOk="0">
                      <a:moveTo>
                        <a:pt x="3210" y="1"/>
                      </a:moveTo>
                      <a:lnTo>
                        <a:pt x="1" y="5168"/>
                      </a:lnTo>
                      <a:lnTo>
                        <a:pt x="380" y="5411"/>
                      </a:lnTo>
                      <a:lnTo>
                        <a:pt x="3589" y="244"/>
                      </a:lnTo>
                      <a:lnTo>
                        <a:pt x="321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1"/>
                <p:cNvSpPr/>
                <p:nvPr/>
              </p:nvSpPr>
              <p:spPr>
                <a:xfrm>
                  <a:off x="4747545" y="851117"/>
                  <a:ext cx="110263" cy="166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" h="5413" extrusionOk="0">
                      <a:moveTo>
                        <a:pt x="3209" y="0"/>
                      </a:moveTo>
                      <a:lnTo>
                        <a:pt x="0" y="5168"/>
                      </a:lnTo>
                      <a:lnTo>
                        <a:pt x="380" y="5413"/>
                      </a:lnTo>
                      <a:lnTo>
                        <a:pt x="3588" y="244"/>
                      </a:lnTo>
                      <a:lnTo>
                        <a:pt x="32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1"/>
                <p:cNvSpPr/>
                <p:nvPr/>
              </p:nvSpPr>
              <p:spPr>
                <a:xfrm>
                  <a:off x="5078580" y="885803"/>
                  <a:ext cx="11828" cy="236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7712" extrusionOk="0">
                      <a:moveTo>
                        <a:pt x="7" y="1"/>
                      </a:moveTo>
                      <a:cubicBezTo>
                        <a:pt x="7" y="547"/>
                        <a:pt x="6" y="1280"/>
                        <a:pt x="6" y="2070"/>
                      </a:cubicBezTo>
                      <a:cubicBezTo>
                        <a:pt x="4" y="2266"/>
                        <a:pt x="4" y="2464"/>
                        <a:pt x="4" y="2663"/>
                      </a:cubicBezTo>
                      <a:cubicBezTo>
                        <a:pt x="4" y="3165"/>
                        <a:pt x="4" y="3675"/>
                        <a:pt x="2" y="4163"/>
                      </a:cubicBezTo>
                      <a:lnTo>
                        <a:pt x="2" y="4903"/>
                      </a:lnTo>
                      <a:cubicBezTo>
                        <a:pt x="2" y="5370"/>
                        <a:pt x="2" y="5797"/>
                        <a:pt x="1" y="6150"/>
                      </a:cubicBezTo>
                      <a:lnTo>
                        <a:pt x="1" y="7152"/>
                      </a:lnTo>
                      <a:cubicBezTo>
                        <a:pt x="1" y="7153"/>
                        <a:pt x="1" y="7339"/>
                        <a:pt x="2" y="7339"/>
                      </a:cubicBezTo>
                      <a:cubicBezTo>
                        <a:pt x="14" y="7455"/>
                        <a:pt x="62" y="7534"/>
                        <a:pt x="133" y="7564"/>
                      </a:cubicBezTo>
                      <a:lnTo>
                        <a:pt x="385" y="7711"/>
                      </a:lnTo>
                      <a:cubicBezTo>
                        <a:pt x="329" y="7675"/>
                        <a:pt x="290" y="7600"/>
                        <a:pt x="281" y="7499"/>
                      </a:cubicBezTo>
                      <a:cubicBezTo>
                        <a:pt x="281" y="7499"/>
                        <a:pt x="281" y="7314"/>
                        <a:pt x="281" y="7314"/>
                      </a:cubicBezTo>
                      <a:cubicBezTo>
                        <a:pt x="281" y="7309"/>
                        <a:pt x="284" y="2302"/>
                        <a:pt x="287" y="163"/>
                      </a:cubicBezTo>
                      <a:lnTo>
                        <a:pt x="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1"/>
                <p:cNvSpPr/>
                <p:nvPr/>
              </p:nvSpPr>
              <p:spPr>
                <a:xfrm>
                  <a:off x="5087121" y="890749"/>
                  <a:ext cx="21106" cy="23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7579" extrusionOk="0">
                      <a:moveTo>
                        <a:pt x="403" y="6890"/>
                      </a:moveTo>
                      <a:cubicBezTo>
                        <a:pt x="452" y="6890"/>
                        <a:pt x="486" y="6936"/>
                        <a:pt x="486" y="7014"/>
                      </a:cubicBezTo>
                      <a:cubicBezTo>
                        <a:pt x="486" y="7116"/>
                        <a:pt x="423" y="7237"/>
                        <a:pt x="345" y="7282"/>
                      </a:cubicBezTo>
                      <a:cubicBezTo>
                        <a:pt x="326" y="7293"/>
                        <a:pt x="307" y="7299"/>
                        <a:pt x="291" y="7299"/>
                      </a:cubicBezTo>
                      <a:cubicBezTo>
                        <a:pt x="241" y="7299"/>
                        <a:pt x="206" y="7253"/>
                        <a:pt x="206" y="7176"/>
                      </a:cubicBezTo>
                      <a:cubicBezTo>
                        <a:pt x="206" y="7073"/>
                        <a:pt x="267" y="6952"/>
                        <a:pt x="345" y="6908"/>
                      </a:cubicBezTo>
                      <a:cubicBezTo>
                        <a:pt x="366" y="6896"/>
                        <a:pt x="385" y="6890"/>
                        <a:pt x="403" y="6890"/>
                      </a:cubicBezTo>
                      <a:close/>
                      <a:moveTo>
                        <a:pt x="6" y="0"/>
                      </a:moveTo>
                      <a:cubicBezTo>
                        <a:pt x="6" y="2139"/>
                        <a:pt x="1" y="7148"/>
                        <a:pt x="1" y="7153"/>
                      </a:cubicBezTo>
                      <a:cubicBezTo>
                        <a:pt x="1" y="7153"/>
                        <a:pt x="1" y="7338"/>
                        <a:pt x="3" y="7338"/>
                      </a:cubicBezTo>
                      <a:cubicBezTo>
                        <a:pt x="11" y="7439"/>
                        <a:pt x="49" y="7512"/>
                        <a:pt x="105" y="7550"/>
                      </a:cubicBezTo>
                      <a:cubicBezTo>
                        <a:pt x="133" y="7569"/>
                        <a:pt x="165" y="7579"/>
                        <a:pt x="200" y="7579"/>
                      </a:cubicBezTo>
                      <a:cubicBezTo>
                        <a:pt x="240" y="7579"/>
                        <a:pt x="284" y="7566"/>
                        <a:pt x="330" y="7539"/>
                      </a:cubicBezTo>
                      <a:cubicBezTo>
                        <a:pt x="504" y="7438"/>
                        <a:pt x="650" y="7178"/>
                        <a:pt x="665" y="6943"/>
                      </a:cubicBezTo>
                      <a:lnTo>
                        <a:pt x="668" y="6939"/>
                      </a:lnTo>
                      <a:lnTo>
                        <a:pt x="668" y="6904"/>
                      </a:lnTo>
                      <a:cubicBezTo>
                        <a:pt x="668" y="6646"/>
                        <a:pt x="671" y="5651"/>
                        <a:pt x="675" y="4456"/>
                      </a:cubicBezTo>
                      <a:cubicBezTo>
                        <a:pt x="675" y="4053"/>
                        <a:pt x="676" y="3631"/>
                        <a:pt x="678" y="3204"/>
                      </a:cubicBezTo>
                      <a:lnTo>
                        <a:pt x="678" y="3062"/>
                      </a:lnTo>
                      <a:cubicBezTo>
                        <a:pt x="678" y="2861"/>
                        <a:pt x="680" y="2659"/>
                        <a:pt x="680" y="2461"/>
                      </a:cubicBezTo>
                      <a:cubicBezTo>
                        <a:pt x="683" y="1699"/>
                        <a:pt x="685" y="970"/>
                        <a:pt x="686" y="394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1"/>
                <p:cNvSpPr/>
                <p:nvPr/>
              </p:nvSpPr>
              <p:spPr>
                <a:xfrm>
                  <a:off x="5093450" y="1102458"/>
                  <a:ext cx="8602" cy="1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410" extrusionOk="0">
                      <a:moveTo>
                        <a:pt x="194" y="0"/>
                      </a:moveTo>
                      <a:cubicBezTo>
                        <a:pt x="177" y="0"/>
                        <a:pt x="159" y="6"/>
                        <a:pt x="139" y="17"/>
                      </a:cubicBezTo>
                      <a:cubicBezTo>
                        <a:pt x="63" y="61"/>
                        <a:pt x="0" y="182"/>
                        <a:pt x="0" y="287"/>
                      </a:cubicBezTo>
                      <a:cubicBezTo>
                        <a:pt x="0" y="363"/>
                        <a:pt x="34" y="409"/>
                        <a:pt x="84" y="409"/>
                      </a:cubicBezTo>
                      <a:cubicBezTo>
                        <a:pt x="101" y="409"/>
                        <a:pt x="119" y="404"/>
                        <a:pt x="139" y="393"/>
                      </a:cubicBezTo>
                      <a:cubicBezTo>
                        <a:pt x="219" y="348"/>
                        <a:pt x="280" y="227"/>
                        <a:pt x="280" y="124"/>
                      </a:cubicBezTo>
                      <a:cubicBezTo>
                        <a:pt x="280" y="47"/>
                        <a:pt x="245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4F43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1"/>
                <p:cNvSpPr/>
                <p:nvPr/>
              </p:nvSpPr>
              <p:spPr>
                <a:xfrm>
                  <a:off x="4690309" y="632803"/>
                  <a:ext cx="1931247" cy="1143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1" h="37229" extrusionOk="0">
                      <a:moveTo>
                        <a:pt x="1" y="0"/>
                      </a:moveTo>
                      <a:lnTo>
                        <a:pt x="1" y="936"/>
                      </a:lnTo>
                      <a:lnTo>
                        <a:pt x="3244" y="2808"/>
                      </a:lnTo>
                      <a:lnTo>
                        <a:pt x="3522" y="2969"/>
                      </a:lnTo>
                      <a:lnTo>
                        <a:pt x="4205" y="3363"/>
                      </a:lnTo>
                      <a:lnTo>
                        <a:pt x="8200" y="5669"/>
                      </a:lnTo>
                      <a:lnTo>
                        <a:pt x="12644" y="8236"/>
                      </a:lnTo>
                      <a:lnTo>
                        <a:pt x="12924" y="8396"/>
                      </a:lnTo>
                      <a:lnTo>
                        <a:pt x="13604" y="8790"/>
                      </a:lnTo>
                      <a:lnTo>
                        <a:pt x="17929" y="11287"/>
                      </a:lnTo>
                      <a:lnTo>
                        <a:pt x="23758" y="14653"/>
                      </a:lnTo>
                      <a:lnTo>
                        <a:pt x="24038" y="14814"/>
                      </a:lnTo>
                      <a:lnTo>
                        <a:pt x="24719" y="15208"/>
                      </a:lnTo>
                      <a:lnTo>
                        <a:pt x="28749" y="17534"/>
                      </a:lnTo>
                      <a:lnTo>
                        <a:pt x="33159" y="20080"/>
                      </a:lnTo>
                      <a:lnTo>
                        <a:pt x="33438" y="20241"/>
                      </a:lnTo>
                      <a:lnTo>
                        <a:pt x="34118" y="20633"/>
                      </a:lnTo>
                      <a:lnTo>
                        <a:pt x="38478" y="23150"/>
                      </a:lnTo>
                      <a:lnTo>
                        <a:pt x="44504" y="26630"/>
                      </a:lnTo>
                      <a:lnTo>
                        <a:pt x="44784" y="26791"/>
                      </a:lnTo>
                      <a:lnTo>
                        <a:pt x="45465" y="27185"/>
                      </a:lnTo>
                      <a:lnTo>
                        <a:pt x="49576" y="29558"/>
                      </a:lnTo>
                      <a:lnTo>
                        <a:pt x="53905" y="32058"/>
                      </a:lnTo>
                      <a:lnTo>
                        <a:pt x="54183" y="32218"/>
                      </a:lnTo>
                      <a:lnTo>
                        <a:pt x="54864" y="32611"/>
                      </a:lnTo>
                      <a:lnTo>
                        <a:pt x="59305" y="35175"/>
                      </a:lnTo>
                      <a:lnTo>
                        <a:pt x="62861" y="37228"/>
                      </a:lnTo>
                      <a:lnTo>
                        <a:pt x="62861" y="3629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1"/>
                <p:cNvSpPr/>
                <p:nvPr/>
              </p:nvSpPr>
              <p:spPr>
                <a:xfrm>
                  <a:off x="4690309" y="619562"/>
                  <a:ext cx="1956286" cy="112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76" h="36724" extrusionOk="0">
                      <a:moveTo>
                        <a:pt x="815" y="1"/>
                      </a:moveTo>
                      <a:lnTo>
                        <a:pt x="1" y="431"/>
                      </a:lnTo>
                      <a:lnTo>
                        <a:pt x="62861" y="36724"/>
                      </a:lnTo>
                      <a:lnTo>
                        <a:pt x="63676" y="36293"/>
                      </a:lnTo>
                      <a:lnTo>
                        <a:pt x="81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1"/>
                <p:cNvSpPr/>
                <p:nvPr/>
              </p:nvSpPr>
              <p:spPr>
                <a:xfrm>
                  <a:off x="6621526" y="1734574"/>
                  <a:ext cx="25070" cy="41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1367" extrusionOk="0">
                      <a:moveTo>
                        <a:pt x="816" y="0"/>
                      </a:moveTo>
                      <a:lnTo>
                        <a:pt x="1" y="431"/>
                      </a:lnTo>
                      <a:lnTo>
                        <a:pt x="1" y="1366"/>
                      </a:lnTo>
                      <a:lnTo>
                        <a:pt x="816" y="936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8" name="Google Shape;628;p31"/>
              <p:cNvGrpSpPr/>
              <p:nvPr/>
            </p:nvGrpSpPr>
            <p:grpSpPr>
              <a:xfrm>
                <a:off x="7108558" y="1042057"/>
                <a:ext cx="1361929" cy="987675"/>
                <a:chOff x="6984058" y="960107"/>
                <a:chExt cx="1361929" cy="987675"/>
              </a:xfrm>
            </p:grpSpPr>
            <p:sp>
              <p:nvSpPr>
                <p:cNvPr id="629" name="Google Shape;629;p31"/>
                <p:cNvSpPr/>
                <p:nvPr/>
              </p:nvSpPr>
              <p:spPr>
                <a:xfrm>
                  <a:off x="8155276" y="1107054"/>
                  <a:ext cx="8725" cy="14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4847" extrusionOk="0">
                      <a:moveTo>
                        <a:pt x="280" y="1"/>
                      </a:moveTo>
                      <a:lnTo>
                        <a:pt x="1" y="161"/>
                      </a:lnTo>
                      <a:cubicBezTo>
                        <a:pt x="1" y="1319"/>
                        <a:pt x="4" y="3009"/>
                        <a:pt x="4" y="4408"/>
                      </a:cubicBezTo>
                      <a:lnTo>
                        <a:pt x="284" y="4847"/>
                      </a:lnTo>
                      <a:cubicBezTo>
                        <a:pt x="282" y="3360"/>
                        <a:pt x="280" y="1329"/>
                        <a:pt x="28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1"/>
                <p:cNvSpPr/>
                <p:nvPr/>
              </p:nvSpPr>
              <p:spPr>
                <a:xfrm>
                  <a:off x="8134415" y="1112001"/>
                  <a:ext cx="20983" cy="139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" h="4546" extrusionOk="0">
                      <a:moveTo>
                        <a:pt x="680" y="0"/>
                      </a:moveTo>
                      <a:lnTo>
                        <a:pt x="1" y="393"/>
                      </a:lnTo>
                      <a:cubicBezTo>
                        <a:pt x="4" y="1601"/>
                        <a:pt x="9" y="3254"/>
                        <a:pt x="14" y="4545"/>
                      </a:cubicBezTo>
                      <a:lnTo>
                        <a:pt x="642" y="4183"/>
                      </a:lnTo>
                      <a:lnTo>
                        <a:pt x="683" y="4249"/>
                      </a:lnTo>
                      <a:cubicBezTo>
                        <a:pt x="683" y="2848"/>
                        <a:pt x="681" y="1158"/>
                        <a:pt x="6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1"/>
                <p:cNvSpPr/>
                <p:nvPr/>
              </p:nvSpPr>
              <p:spPr>
                <a:xfrm>
                  <a:off x="7863101" y="1219223"/>
                  <a:ext cx="250481" cy="18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3" h="6160" extrusionOk="0">
                      <a:moveTo>
                        <a:pt x="6257" y="1"/>
                      </a:moveTo>
                      <a:lnTo>
                        <a:pt x="0" y="3641"/>
                      </a:lnTo>
                      <a:cubicBezTo>
                        <a:pt x="0" y="4476"/>
                        <a:pt x="2" y="5367"/>
                        <a:pt x="2" y="6160"/>
                      </a:cubicBezTo>
                      <a:lnTo>
                        <a:pt x="8153" y="1454"/>
                      </a:lnTo>
                      <a:lnTo>
                        <a:pt x="62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1"/>
                <p:cNvSpPr/>
                <p:nvPr/>
              </p:nvSpPr>
              <p:spPr>
                <a:xfrm>
                  <a:off x="7736677" y="1348167"/>
                  <a:ext cx="97360" cy="100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" h="3284" extrusionOk="0">
                      <a:moveTo>
                        <a:pt x="3162" y="1"/>
                      </a:moveTo>
                      <a:lnTo>
                        <a:pt x="1" y="1840"/>
                      </a:lnTo>
                      <a:lnTo>
                        <a:pt x="1870" y="3284"/>
                      </a:lnTo>
                      <a:lnTo>
                        <a:pt x="3168" y="2514"/>
                      </a:lnTo>
                      <a:cubicBezTo>
                        <a:pt x="3167" y="1757"/>
                        <a:pt x="3163" y="862"/>
                        <a:pt x="31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1"/>
                <p:cNvSpPr/>
                <p:nvPr/>
              </p:nvSpPr>
              <p:spPr>
                <a:xfrm>
                  <a:off x="7736677" y="1449245"/>
                  <a:ext cx="123965" cy="143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5" h="4678" extrusionOk="0">
                      <a:moveTo>
                        <a:pt x="1873" y="1"/>
                      </a:moveTo>
                      <a:lnTo>
                        <a:pt x="1" y="919"/>
                      </a:lnTo>
                      <a:lnTo>
                        <a:pt x="2397" y="4678"/>
                      </a:lnTo>
                      <a:lnTo>
                        <a:pt x="4034" y="3388"/>
                      </a:lnTo>
                      <a:lnTo>
                        <a:pt x="18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1"/>
                <p:cNvSpPr/>
                <p:nvPr/>
              </p:nvSpPr>
              <p:spPr>
                <a:xfrm>
                  <a:off x="7861227" y="1377722"/>
                  <a:ext cx="321204" cy="243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5" h="7934" extrusionOk="0">
                      <a:moveTo>
                        <a:pt x="9838" y="1"/>
                      </a:moveTo>
                      <a:lnTo>
                        <a:pt x="1540" y="4792"/>
                      </a:lnTo>
                      <a:lnTo>
                        <a:pt x="0" y="5704"/>
                      </a:lnTo>
                      <a:lnTo>
                        <a:pt x="621" y="7933"/>
                      </a:lnTo>
                      <a:lnTo>
                        <a:pt x="10454" y="2233"/>
                      </a:lnTo>
                      <a:lnTo>
                        <a:pt x="983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1"/>
                <p:cNvSpPr/>
                <p:nvPr/>
              </p:nvSpPr>
              <p:spPr>
                <a:xfrm>
                  <a:off x="7794128" y="1425435"/>
                  <a:ext cx="114472" cy="12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6" h="4164" extrusionOk="0">
                      <a:moveTo>
                        <a:pt x="1298" y="1"/>
                      </a:moveTo>
                      <a:lnTo>
                        <a:pt x="0" y="769"/>
                      </a:lnTo>
                      <a:lnTo>
                        <a:pt x="3" y="776"/>
                      </a:lnTo>
                      <a:lnTo>
                        <a:pt x="2164" y="4163"/>
                      </a:lnTo>
                      <a:lnTo>
                        <a:pt x="2186" y="4151"/>
                      </a:lnTo>
                      <a:lnTo>
                        <a:pt x="3725" y="3241"/>
                      </a:lnTo>
                      <a:lnTo>
                        <a:pt x="2249" y="928"/>
                      </a:lnTo>
                      <a:lnTo>
                        <a:pt x="2249" y="928"/>
                      </a:lnTo>
                      <a:cubicBezTo>
                        <a:pt x="2249" y="1532"/>
                        <a:pt x="2250" y="1918"/>
                        <a:pt x="2250" y="1920"/>
                      </a:cubicBezTo>
                      <a:cubicBezTo>
                        <a:pt x="2250" y="1920"/>
                        <a:pt x="2249" y="2105"/>
                        <a:pt x="2249" y="2105"/>
                      </a:cubicBezTo>
                      <a:cubicBezTo>
                        <a:pt x="2237" y="2221"/>
                        <a:pt x="2189" y="2300"/>
                        <a:pt x="2119" y="2332"/>
                      </a:cubicBezTo>
                      <a:lnTo>
                        <a:pt x="1866" y="2479"/>
                      </a:lnTo>
                      <a:cubicBezTo>
                        <a:pt x="1838" y="2497"/>
                        <a:pt x="1807" y="2506"/>
                        <a:pt x="1772" y="2506"/>
                      </a:cubicBezTo>
                      <a:cubicBezTo>
                        <a:pt x="1732" y="2506"/>
                        <a:pt x="1688" y="2494"/>
                        <a:pt x="1641" y="2468"/>
                      </a:cubicBezTo>
                      <a:cubicBezTo>
                        <a:pt x="1467" y="2367"/>
                        <a:pt x="1321" y="2107"/>
                        <a:pt x="1307" y="1870"/>
                      </a:cubicBezTo>
                      <a:lnTo>
                        <a:pt x="1303" y="1868"/>
                      </a:lnTo>
                      <a:lnTo>
                        <a:pt x="1303" y="1834"/>
                      </a:lnTo>
                      <a:cubicBezTo>
                        <a:pt x="1303" y="1622"/>
                        <a:pt x="1302" y="910"/>
                        <a:pt x="12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1"/>
                <p:cNvSpPr/>
                <p:nvPr/>
              </p:nvSpPr>
              <p:spPr>
                <a:xfrm>
                  <a:off x="7863193" y="1240483"/>
                  <a:ext cx="357487" cy="28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6" h="9260" extrusionOk="0">
                      <a:moveTo>
                        <a:pt x="9519" y="608"/>
                      </a:moveTo>
                      <a:lnTo>
                        <a:pt x="11143" y="3194"/>
                      </a:lnTo>
                      <a:lnTo>
                        <a:pt x="2196" y="8360"/>
                      </a:lnTo>
                      <a:lnTo>
                        <a:pt x="1814" y="8537"/>
                      </a:lnTo>
                      <a:lnTo>
                        <a:pt x="216" y="5991"/>
                      </a:lnTo>
                      <a:lnTo>
                        <a:pt x="572" y="5774"/>
                      </a:lnTo>
                      <a:lnTo>
                        <a:pt x="9519" y="608"/>
                      </a:lnTo>
                      <a:close/>
                      <a:moveTo>
                        <a:pt x="9471" y="1"/>
                      </a:moveTo>
                      <a:lnTo>
                        <a:pt x="8842" y="363"/>
                      </a:lnTo>
                      <a:lnTo>
                        <a:pt x="8150" y="762"/>
                      </a:lnTo>
                      <a:lnTo>
                        <a:pt x="1" y="5468"/>
                      </a:lnTo>
                      <a:cubicBezTo>
                        <a:pt x="1" y="6027"/>
                        <a:pt x="1" y="6537"/>
                        <a:pt x="1" y="6948"/>
                      </a:cubicBezTo>
                      <a:lnTo>
                        <a:pt x="1476" y="9259"/>
                      </a:lnTo>
                      <a:lnTo>
                        <a:pt x="9776" y="4468"/>
                      </a:lnTo>
                      <a:lnTo>
                        <a:pt x="11635" y="3395"/>
                      </a:lnTo>
                      <a:lnTo>
                        <a:pt x="9792" y="504"/>
                      </a:lnTo>
                      <a:lnTo>
                        <a:pt x="9513" y="65"/>
                      </a:lnTo>
                      <a:lnTo>
                        <a:pt x="947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1"/>
                <p:cNvSpPr/>
                <p:nvPr/>
              </p:nvSpPr>
              <p:spPr>
                <a:xfrm>
                  <a:off x="7869799" y="1417846"/>
                  <a:ext cx="60892" cy="84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2765" extrusionOk="0">
                      <a:moveTo>
                        <a:pt x="358" y="1"/>
                      </a:moveTo>
                      <a:lnTo>
                        <a:pt x="1" y="218"/>
                      </a:lnTo>
                      <a:lnTo>
                        <a:pt x="1599" y="2764"/>
                      </a:lnTo>
                      <a:lnTo>
                        <a:pt x="1981" y="2587"/>
                      </a:lnTo>
                      <a:lnTo>
                        <a:pt x="35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1"/>
                <p:cNvSpPr/>
                <p:nvPr/>
              </p:nvSpPr>
              <p:spPr>
                <a:xfrm>
                  <a:off x="7880798" y="1259163"/>
                  <a:ext cx="324768" cy="23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1" h="7753" extrusionOk="0">
                      <a:moveTo>
                        <a:pt x="8946" y="0"/>
                      </a:moveTo>
                      <a:lnTo>
                        <a:pt x="0" y="5166"/>
                      </a:lnTo>
                      <a:lnTo>
                        <a:pt x="1623" y="7752"/>
                      </a:lnTo>
                      <a:lnTo>
                        <a:pt x="10570" y="2586"/>
                      </a:lnTo>
                      <a:lnTo>
                        <a:pt x="894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1"/>
                <p:cNvSpPr/>
                <p:nvPr/>
              </p:nvSpPr>
              <p:spPr>
                <a:xfrm>
                  <a:off x="7851457" y="1280454"/>
                  <a:ext cx="11828" cy="22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7197" extrusionOk="0">
                      <a:moveTo>
                        <a:pt x="378" y="1"/>
                      </a:moveTo>
                      <a:lnTo>
                        <a:pt x="99" y="162"/>
                      </a:lnTo>
                      <a:cubicBezTo>
                        <a:pt x="101" y="2496"/>
                        <a:pt x="104" y="6796"/>
                        <a:pt x="104" y="6799"/>
                      </a:cubicBezTo>
                      <a:cubicBezTo>
                        <a:pt x="104" y="6803"/>
                        <a:pt x="104" y="6986"/>
                        <a:pt x="104" y="6986"/>
                      </a:cubicBezTo>
                      <a:cubicBezTo>
                        <a:pt x="95" y="7086"/>
                        <a:pt x="56" y="7160"/>
                        <a:pt x="0" y="7197"/>
                      </a:cubicBezTo>
                      <a:lnTo>
                        <a:pt x="253" y="7051"/>
                      </a:lnTo>
                      <a:cubicBezTo>
                        <a:pt x="323" y="7019"/>
                        <a:pt x="371" y="6940"/>
                        <a:pt x="383" y="6824"/>
                      </a:cubicBezTo>
                      <a:cubicBezTo>
                        <a:pt x="383" y="6824"/>
                        <a:pt x="384" y="6639"/>
                        <a:pt x="384" y="6639"/>
                      </a:cubicBezTo>
                      <a:cubicBezTo>
                        <a:pt x="384" y="6639"/>
                        <a:pt x="384" y="6250"/>
                        <a:pt x="383" y="5647"/>
                      </a:cubicBezTo>
                      <a:cubicBezTo>
                        <a:pt x="383" y="5236"/>
                        <a:pt x="383" y="4725"/>
                        <a:pt x="381" y="4167"/>
                      </a:cubicBezTo>
                      <a:cubicBezTo>
                        <a:pt x="381" y="3372"/>
                        <a:pt x="381" y="2483"/>
                        <a:pt x="379" y="1648"/>
                      </a:cubicBezTo>
                      <a:cubicBezTo>
                        <a:pt x="379" y="1052"/>
                        <a:pt x="378" y="484"/>
                        <a:pt x="3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1"/>
                <p:cNvSpPr/>
                <p:nvPr/>
              </p:nvSpPr>
              <p:spPr>
                <a:xfrm>
                  <a:off x="7833638" y="1285400"/>
                  <a:ext cx="21106" cy="21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" h="7065" extrusionOk="0">
                      <a:moveTo>
                        <a:pt x="284" y="6378"/>
                      </a:moveTo>
                      <a:cubicBezTo>
                        <a:pt x="301" y="6378"/>
                        <a:pt x="320" y="6383"/>
                        <a:pt x="340" y="6395"/>
                      </a:cubicBezTo>
                      <a:cubicBezTo>
                        <a:pt x="418" y="6440"/>
                        <a:pt x="481" y="6560"/>
                        <a:pt x="481" y="6663"/>
                      </a:cubicBezTo>
                      <a:cubicBezTo>
                        <a:pt x="481" y="6740"/>
                        <a:pt x="446" y="6786"/>
                        <a:pt x="396" y="6786"/>
                      </a:cubicBezTo>
                      <a:cubicBezTo>
                        <a:pt x="379" y="6786"/>
                        <a:pt x="360" y="6781"/>
                        <a:pt x="340" y="6769"/>
                      </a:cubicBezTo>
                      <a:cubicBezTo>
                        <a:pt x="262" y="6724"/>
                        <a:pt x="199" y="6603"/>
                        <a:pt x="199" y="6501"/>
                      </a:cubicBezTo>
                      <a:cubicBezTo>
                        <a:pt x="199" y="6424"/>
                        <a:pt x="234" y="6378"/>
                        <a:pt x="284" y="6378"/>
                      </a:cubicBezTo>
                      <a:close/>
                      <a:moveTo>
                        <a:pt x="679" y="1"/>
                      </a:moveTo>
                      <a:lnTo>
                        <a:pt x="1" y="393"/>
                      </a:lnTo>
                      <a:cubicBezTo>
                        <a:pt x="2" y="891"/>
                        <a:pt x="4" y="1459"/>
                        <a:pt x="6" y="2044"/>
                      </a:cubicBezTo>
                      <a:cubicBezTo>
                        <a:pt x="9" y="2905"/>
                        <a:pt x="11" y="3800"/>
                        <a:pt x="14" y="4557"/>
                      </a:cubicBezTo>
                      <a:cubicBezTo>
                        <a:pt x="16" y="5468"/>
                        <a:pt x="19" y="6180"/>
                        <a:pt x="19" y="6392"/>
                      </a:cubicBezTo>
                      <a:lnTo>
                        <a:pt x="19" y="6426"/>
                      </a:lnTo>
                      <a:lnTo>
                        <a:pt x="21" y="6428"/>
                      </a:lnTo>
                      <a:cubicBezTo>
                        <a:pt x="35" y="6663"/>
                        <a:pt x="181" y="6925"/>
                        <a:pt x="355" y="7024"/>
                      </a:cubicBezTo>
                      <a:cubicBezTo>
                        <a:pt x="402" y="7051"/>
                        <a:pt x="446" y="7064"/>
                        <a:pt x="485" y="7064"/>
                      </a:cubicBezTo>
                      <a:cubicBezTo>
                        <a:pt x="520" y="7064"/>
                        <a:pt x="552" y="7054"/>
                        <a:pt x="580" y="7036"/>
                      </a:cubicBezTo>
                      <a:cubicBezTo>
                        <a:pt x="640" y="6996"/>
                        <a:pt x="675" y="6925"/>
                        <a:pt x="684" y="6824"/>
                      </a:cubicBezTo>
                      <a:cubicBezTo>
                        <a:pt x="684" y="6824"/>
                        <a:pt x="684" y="6638"/>
                        <a:pt x="686" y="6638"/>
                      </a:cubicBezTo>
                      <a:cubicBezTo>
                        <a:pt x="686" y="6638"/>
                        <a:pt x="681" y="2333"/>
                        <a:pt x="67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1"/>
                <p:cNvSpPr/>
                <p:nvPr/>
              </p:nvSpPr>
              <p:spPr>
                <a:xfrm>
                  <a:off x="7839752" y="1481258"/>
                  <a:ext cx="8664" cy="1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410" extrusionOk="0">
                      <a:moveTo>
                        <a:pt x="84" y="1"/>
                      </a:moveTo>
                      <a:cubicBezTo>
                        <a:pt x="34" y="1"/>
                        <a:pt x="0" y="48"/>
                        <a:pt x="0" y="124"/>
                      </a:cubicBezTo>
                      <a:cubicBezTo>
                        <a:pt x="0" y="228"/>
                        <a:pt x="63" y="348"/>
                        <a:pt x="141" y="392"/>
                      </a:cubicBezTo>
                      <a:cubicBezTo>
                        <a:pt x="161" y="404"/>
                        <a:pt x="180" y="409"/>
                        <a:pt x="198" y="409"/>
                      </a:cubicBezTo>
                      <a:cubicBezTo>
                        <a:pt x="247" y="409"/>
                        <a:pt x="282" y="364"/>
                        <a:pt x="282" y="288"/>
                      </a:cubicBezTo>
                      <a:cubicBezTo>
                        <a:pt x="282" y="184"/>
                        <a:pt x="219" y="65"/>
                        <a:pt x="141" y="18"/>
                      </a:cubicBezTo>
                      <a:cubicBezTo>
                        <a:pt x="121" y="6"/>
                        <a:pt x="102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4F43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1"/>
                <p:cNvSpPr/>
                <p:nvPr/>
              </p:nvSpPr>
              <p:spPr>
                <a:xfrm>
                  <a:off x="7592771" y="1431334"/>
                  <a:ext cx="8787" cy="150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" h="4914" extrusionOk="0">
                      <a:moveTo>
                        <a:pt x="281" y="1"/>
                      </a:moveTo>
                      <a:lnTo>
                        <a:pt x="1" y="161"/>
                      </a:lnTo>
                      <a:cubicBezTo>
                        <a:pt x="3" y="1320"/>
                        <a:pt x="4" y="3049"/>
                        <a:pt x="6" y="4476"/>
                      </a:cubicBezTo>
                      <a:lnTo>
                        <a:pt x="286" y="4913"/>
                      </a:lnTo>
                      <a:cubicBezTo>
                        <a:pt x="284" y="3403"/>
                        <a:pt x="282" y="1327"/>
                        <a:pt x="2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1"/>
                <p:cNvSpPr/>
                <p:nvPr/>
              </p:nvSpPr>
              <p:spPr>
                <a:xfrm>
                  <a:off x="7571879" y="1436280"/>
                  <a:ext cx="21045" cy="14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4612" extrusionOk="0">
                      <a:moveTo>
                        <a:pt x="681" y="0"/>
                      </a:moveTo>
                      <a:lnTo>
                        <a:pt x="0" y="393"/>
                      </a:lnTo>
                      <a:cubicBezTo>
                        <a:pt x="5" y="1606"/>
                        <a:pt x="10" y="3297"/>
                        <a:pt x="14" y="4611"/>
                      </a:cubicBezTo>
                      <a:lnTo>
                        <a:pt x="643" y="4249"/>
                      </a:lnTo>
                      <a:lnTo>
                        <a:pt x="684" y="4315"/>
                      </a:lnTo>
                      <a:cubicBezTo>
                        <a:pt x="684" y="2888"/>
                        <a:pt x="683" y="1159"/>
                        <a:pt x="6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1"/>
                <p:cNvSpPr/>
                <p:nvPr/>
              </p:nvSpPr>
              <p:spPr>
                <a:xfrm>
                  <a:off x="7174202" y="1674474"/>
                  <a:ext cx="97329" cy="100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" h="3285" extrusionOk="0">
                      <a:moveTo>
                        <a:pt x="3161" y="1"/>
                      </a:moveTo>
                      <a:lnTo>
                        <a:pt x="0" y="1840"/>
                      </a:lnTo>
                      <a:lnTo>
                        <a:pt x="1868" y="3284"/>
                      </a:lnTo>
                      <a:lnTo>
                        <a:pt x="3168" y="2514"/>
                      </a:lnTo>
                      <a:cubicBezTo>
                        <a:pt x="3166" y="1758"/>
                        <a:pt x="3163" y="864"/>
                        <a:pt x="31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1"/>
                <p:cNvSpPr/>
                <p:nvPr/>
              </p:nvSpPr>
              <p:spPr>
                <a:xfrm>
                  <a:off x="7300596" y="1545531"/>
                  <a:ext cx="250511" cy="1892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4" h="6160" extrusionOk="0">
                      <a:moveTo>
                        <a:pt x="6257" y="1"/>
                      </a:moveTo>
                      <a:lnTo>
                        <a:pt x="1" y="3643"/>
                      </a:lnTo>
                      <a:cubicBezTo>
                        <a:pt x="1" y="4476"/>
                        <a:pt x="2" y="5367"/>
                        <a:pt x="4" y="6160"/>
                      </a:cubicBezTo>
                      <a:lnTo>
                        <a:pt x="8153" y="1456"/>
                      </a:lnTo>
                      <a:lnTo>
                        <a:pt x="62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1"/>
                <p:cNvSpPr/>
                <p:nvPr/>
              </p:nvSpPr>
              <p:spPr>
                <a:xfrm>
                  <a:off x="7174202" y="1775552"/>
                  <a:ext cx="123996" cy="143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6" h="4679" extrusionOk="0">
                      <a:moveTo>
                        <a:pt x="1874" y="1"/>
                      </a:moveTo>
                      <a:lnTo>
                        <a:pt x="0" y="920"/>
                      </a:lnTo>
                      <a:lnTo>
                        <a:pt x="2396" y="4678"/>
                      </a:lnTo>
                      <a:lnTo>
                        <a:pt x="4035" y="3388"/>
                      </a:lnTo>
                      <a:lnTo>
                        <a:pt x="18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1"/>
                <p:cNvSpPr/>
                <p:nvPr/>
              </p:nvSpPr>
              <p:spPr>
                <a:xfrm>
                  <a:off x="7298783" y="1704091"/>
                  <a:ext cx="321142" cy="243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3" h="7932" extrusionOk="0">
                      <a:moveTo>
                        <a:pt x="9838" y="1"/>
                      </a:moveTo>
                      <a:lnTo>
                        <a:pt x="1538" y="4790"/>
                      </a:lnTo>
                      <a:lnTo>
                        <a:pt x="0" y="5703"/>
                      </a:lnTo>
                      <a:lnTo>
                        <a:pt x="619" y="7931"/>
                      </a:lnTo>
                      <a:lnTo>
                        <a:pt x="10452" y="2232"/>
                      </a:lnTo>
                      <a:lnTo>
                        <a:pt x="983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1"/>
                <p:cNvSpPr/>
                <p:nvPr/>
              </p:nvSpPr>
              <p:spPr>
                <a:xfrm>
                  <a:off x="7231562" y="1751742"/>
                  <a:ext cx="114533" cy="127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" h="4164" extrusionOk="0">
                      <a:moveTo>
                        <a:pt x="1301" y="1"/>
                      </a:moveTo>
                      <a:lnTo>
                        <a:pt x="1" y="769"/>
                      </a:lnTo>
                      <a:lnTo>
                        <a:pt x="6" y="776"/>
                      </a:lnTo>
                      <a:lnTo>
                        <a:pt x="2168" y="4163"/>
                      </a:lnTo>
                      <a:lnTo>
                        <a:pt x="2188" y="4152"/>
                      </a:lnTo>
                      <a:lnTo>
                        <a:pt x="3728" y="3241"/>
                      </a:lnTo>
                      <a:lnTo>
                        <a:pt x="2251" y="928"/>
                      </a:lnTo>
                      <a:lnTo>
                        <a:pt x="2251" y="1920"/>
                      </a:lnTo>
                      <a:cubicBezTo>
                        <a:pt x="2251" y="1922"/>
                        <a:pt x="2249" y="2105"/>
                        <a:pt x="2249" y="2107"/>
                      </a:cubicBezTo>
                      <a:cubicBezTo>
                        <a:pt x="2238" y="2223"/>
                        <a:pt x="2190" y="2302"/>
                        <a:pt x="2120" y="2332"/>
                      </a:cubicBezTo>
                      <a:lnTo>
                        <a:pt x="1867" y="2479"/>
                      </a:lnTo>
                      <a:cubicBezTo>
                        <a:pt x="1840" y="2498"/>
                        <a:pt x="1808" y="2508"/>
                        <a:pt x="1773" y="2508"/>
                      </a:cubicBezTo>
                      <a:cubicBezTo>
                        <a:pt x="1733" y="2508"/>
                        <a:pt x="1688" y="2495"/>
                        <a:pt x="1642" y="2468"/>
                      </a:cubicBezTo>
                      <a:cubicBezTo>
                        <a:pt x="1468" y="2367"/>
                        <a:pt x="1322" y="2107"/>
                        <a:pt x="1307" y="1872"/>
                      </a:cubicBezTo>
                      <a:lnTo>
                        <a:pt x="1306" y="1869"/>
                      </a:lnTo>
                      <a:lnTo>
                        <a:pt x="1306" y="1834"/>
                      </a:lnTo>
                      <a:cubicBezTo>
                        <a:pt x="1306" y="1622"/>
                        <a:pt x="1302" y="912"/>
                        <a:pt x="13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1"/>
                <p:cNvSpPr/>
                <p:nvPr/>
              </p:nvSpPr>
              <p:spPr>
                <a:xfrm>
                  <a:off x="7300688" y="1566791"/>
                  <a:ext cx="357548" cy="28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8" h="9260" extrusionOk="0">
                      <a:moveTo>
                        <a:pt x="9520" y="608"/>
                      </a:moveTo>
                      <a:lnTo>
                        <a:pt x="11144" y="3195"/>
                      </a:lnTo>
                      <a:lnTo>
                        <a:pt x="2196" y="8360"/>
                      </a:lnTo>
                      <a:lnTo>
                        <a:pt x="1814" y="8538"/>
                      </a:lnTo>
                      <a:lnTo>
                        <a:pt x="216" y="5991"/>
                      </a:lnTo>
                      <a:lnTo>
                        <a:pt x="572" y="5773"/>
                      </a:lnTo>
                      <a:lnTo>
                        <a:pt x="9520" y="608"/>
                      </a:lnTo>
                      <a:close/>
                      <a:moveTo>
                        <a:pt x="9472" y="1"/>
                      </a:moveTo>
                      <a:lnTo>
                        <a:pt x="8842" y="363"/>
                      </a:lnTo>
                      <a:lnTo>
                        <a:pt x="8150" y="762"/>
                      </a:lnTo>
                      <a:lnTo>
                        <a:pt x="1" y="5468"/>
                      </a:lnTo>
                      <a:cubicBezTo>
                        <a:pt x="1" y="6028"/>
                        <a:pt x="1" y="6537"/>
                        <a:pt x="3" y="6948"/>
                      </a:cubicBezTo>
                      <a:lnTo>
                        <a:pt x="1478" y="9259"/>
                      </a:lnTo>
                      <a:lnTo>
                        <a:pt x="9776" y="4470"/>
                      </a:lnTo>
                      <a:lnTo>
                        <a:pt x="11637" y="3395"/>
                      </a:lnTo>
                      <a:lnTo>
                        <a:pt x="9793" y="504"/>
                      </a:lnTo>
                      <a:lnTo>
                        <a:pt x="9513" y="67"/>
                      </a:lnTo>
                      <a:lnTo>
                        <a:pt x="947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1"/>
                <p:cNvSpPr/>
                <p:nvPr/>
              </p:nvSpPr>
              <p:spPr>
                <a:xfrm>
                  <a:off x="7307355" y="1744184"/>
                  <a:ext cx="60831" cy="84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" h="2764" extrusionOk="0">
                      <a:moveTo>
                        <a:pt x="357" y="0"/>
                      </a:moveTo>
                      <a:lnTo>
                        <a:pt x="1" y="219"/>
                      </a:lnTo>
                      <a:lnTo>
                        <a:pt x="1599" y="2764"/>
                      </a:lnTo>
                      <a:lnTo>
                        <a:pt x="1979" y="2586"/>
                      </a:lnTo>
                      <a:lnTo>
                        <a:pt x="35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1"/>
                <p:cNvSpPr/>
                <p:nvPr/>
              </p:nvSpPr>
              <p:spPr>
                <a:xfrm>
                  <a:off x="7318292" y="1585470"/>
                  <a:ext cx="324768" cy="23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1" h="7753" extrusionOk="0">
                      <a:moveTo>
                        <a:pt x="8947" y="0"/>
                      </a:moveTo>
                      <a:lnTo>
                        <a:pt x="1" y="5166"/>
                      </a:lnTo>
                      <a:lnTo>
                        <a:pt x="1623" y="7752"/>
                      </a:lnTo>
                      <a:lnTo>
                        <a:pt x="10571" y="2587"/>
                      </a:lnTo>
                      <a:lnTo>
                        <a:pt x="894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1"/>
                <p:cNvSpPr/>
                <p:nvPr/>
              </p:nvSpPr>
              <p:spPr>
                <a:xfrm>
                  <a:off x="7288952" y="1604733"/>
                  <a:ext cx="11828" cy="223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7265" extrusionOk="0">
                      <a:moveTo>
                        <a:pt x="380" y="1"/>
                      </a:moveTo>
                      <a:lnTo>
                        <a:pt x="100" y="163"/>
                      </a:lnTo>
                      <a:cubicBezTo>
                        <a:pt x="101" y="2480"/>
                        <a:pt x="106" y="6862"/>
                        <a:pt x="106" y="6865"/>
                      </a:cubicBezTo>
                      <a:cubicBezTo>
                        <a:pt x="106" y="6867"/>
                        <a:pt x="106" y="7051"/>
                        <a:pt x="105" y="7053"/>
                      </a:cubicBezTo>
                      <a:cubicBezTo>
                        <a:pt x="95" y="7154"/>
                        <a:pt x="57" y="7226"/>
                        <a:pt x="0" y="7264"/>
                      </a:cubicBezTo>
                      <a:lnTo>
                        <a:pt x="254" y="7117"/>
                      </a:lnTo>
                      <a:cubicBezTo>
                        <a:pt x="323" y="7086"/>
                        <a:pt x="371" y="7006"/>
                        <a:pt x="383" y="6890"/>
                      </a:cubicBezTo>
                      <a:cubicBezTo>
                        <a:pt x="383" y="6890"/>
                        <a:pt x="385" y="6705"/>
                        <a:pt x="385" y="6705"/>
                      </a:cubicBezTo>
                      <a:cubicBezTo>
                        <a:pt x="385" y="6703"/>
                        <a:pt x="385" y="6317"/>
                        <a:pt x="385" y="5713"/>
                      </a:cubicBezTo>
                      <a:cubicBezTo>
                        <a:pt x="385" y="5302"/>
                        <a:pt x="385" y="4791"/>
                        <a:pt x="383" y="4233"/>
                      </a:cubicBezTo>
                      <a:cubicBezTo>
                        <a:pt x="383" y="3438"/>
                        <a:pt x="381" y="2549"/>
                        <a:pt x="381" y="1715"/>
                      </a:cubicBezTo>
                      <a:cubicBezTo>
                        <a:pt x="381" y="1090"/>
                        <a:pt x="381" y="499"/>
                        <a:pt x="38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1"/>
                <p:cNvSpPr/>
                <p:nvPr/>
              </p:nvSpPr>
              <p:spPr>
                <a:xfrm>
                  <a:off x="7271102" y="1609741"/>
                  <a:ext cx="21137" cy="219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7130" extrusionOk="0">
                      <a:moveTo>
                        <a:pt x="286" y="6441"/>
                      </a:moveTo>
                      <a:cubicBezTo>
                        <a:pt x="303" y="6441"/>
                        <a:pt x="322" y="6446"/>
                        <a:pt x="341" y="6457"/>
                      </a:cubicBezTo>
                      <a:cubicBezTo>
                        <a:pt x="419" y="6502"/>
                        <a:pt x="482" y="6623"/>
                        <a:pt x="482" y="6726"/>
                      </a:cubicBezTo>
                      <a:cubicBezTo>
                        <a:pt x="482" y="6803"/>
                        <a:pt x="447" y="6850"/>
                        <a:pt x="396" y="6850"/>
                      </a:cubicBezTo>
                      <a:cubicBezTo>
                        <a:pt x="379" y="6850"/>
                        <a:pt x="361" y="6844"/>
                        <a:pt x="341" y="6833"/>
                      </a:cubicBezTo>
                      <a:cubicBezTo>
                        <a:pt x="264" y="6789"/>
                        <a:pt x="201" y="6668"/>
                        <a:pt x="201" y="6563"/>
                      </a:cubicBezTo>
                      <a:cubicBezTo>
                        <a:pt x="201" y="6487"/>
                        <a:pt x="236" y="6441"/>
                        <a:pt x="286" y="6441"/>
                      </a:cubicBezTo>
                      <a:close/>
                      <a:moveTo>
                        <a:pt x="681" y="0"/>
                      </a:moveTo>
                      <a:lnTo>
                        <a:pt x="0" y="391"/>
                      </a:lnTo>
                      <a:cubicBezTo>
                        <a:pt x="2" y="906"/>
                        <a:pt x="4" y="1499"/>
                        <a:pt x="7" y="2108"/>
                      </a:cubicBezTo>
                      <a:cubicBezTo>
                        <a:pt x="9" y="2971"/>
                        <a:pt x="12" y="3865"/>
                        <a:pt x="14" y="4623"/>
                      </a:cubicBezTo>
                      <a:cubicBezTo>
                        <a:pt x="17" y="5532"/>
                        <a:pt x="19" y="6244"/>
                        <a:pt x="19" y="6456"/>
                      </a:cubicBezTo>
                      <a:lnTo>
                        <a:pt x="19" y="6491"/>
                      </a:lnTo>
                      <a:lnTo>
                        <a:pt x="22" y="6492"/>
                      </a:lnTo>
                      <a:cubicBezTo>
                        <a:pt x="37" y="6729"/>
                        <a:pt x="182" y="6989"/>
                        <a:pt x="356" y="7090"/>
                      </a:cubicBezTo>
                      <a:cubicBezTo>
                        <a:pt x="403" y="7117"/>
                        <a:pt x="448" y="7129"/>
                        <a:pt x="488" y="7129"/>
                      </a:cubicBezTo>
                      <a:cubicBezTo>
                        <a:pt x="522" y="7129"/>
                        <a:pt x="554" y="7120"/>
                        <a:pt x="581" y="7101"/>
                      </a:cubicBezTo>
                      <a:cubicBezTo>
                        <a:pt x="638" y="7063"/>
                        <a:pt x="676" y="6991"/>
                        <a:pt x="686" y="6890"/>
                      </a:cubicBezTo>
                      <a:cubicBezTo>
                        <a:pt x="686" y="6888"/>
                        <a:pt x="686" y="6704"/>
                        <a:pt x="686" y="6702"/>
                      </a:cubicBezTo>
                      <a:cubicBezTo>
                        <a:pt x="687" y="6702"/>
                        <a:pt x="682" y="2317"/>
                        <a:pt x="68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1"/>
                <p:cNvSpPr/>
                <p:nvPr/>
              </p:nvSpPr>
              <p:spPr>
                <a:xfrm>
                  <a:off x="7277247" y="1807658"/>
                  <a:ext cx="8694" cy="12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" h="410" extrusionOk="0">
                      <a:moveTo>
                        <a:pt x="86" y="0"/>
                      </a:moveTo>
                      <a:cubicBezTo>
                        <a:pt x="36" y="0"/>
                        <a:pt x="1" y="46"/>
                        <a:pt x="1" y="123"/>
                      </a:cubicBezTo>
                      <a:cubicBezTo>
                        <a:pt x="1" y="226"/>
                        <a:pt x="64" y="347"/>
                        <a:pt x="141" y="393"/>
                      </a:cubicBezTo>
                      <a:cubicBezTo>
                        <a:pt x="161" y="404"/>
                        <a:pt x="179" y="409"/>
                        <a:pt x="196" y="409"/>
                      </a:cubicBezTo>
                      <a:cubicBezTo>
                        <a:pt x="247" y="409"/>
                        <a:pt x="282" y="362"/>
                        <a:pt x="282" y="285"/>
                      </a:cubicBezTo>
                      <a:cubicBezTo>
                        <a:pt x="282" y="181"/>
                        <a:pt x="219" y="62"/>
                        <a:pt x="141" y="17"/>
                      </a:cubicBezTo>
                      <a:cubicBezTo>
                        <a:pt x="122" y="6"/>
                        <a:pt x="103" y="0"/>
                        <a:pt x="86" y="0"/>
                      </a:cubicBezTo>
                      <a:close/>
                    </a:path>
                  </a:pathLst>
                </a:custGeom>
                <a:solidFill>
                  <a:srgbClr val="4F43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1"/>
                <p:cNvSpPr/>
                <p:nvPr/>
              </p:nvSpPr>
              <p:spPr>
                <a:xfrm>
                  <a:off x="7009067" y="973318"/>
                  <a:ext cx="1336920" cy="799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16" h="26024" extrusionOk="0">
                      <a:moveTo>
                        <a:pt x="43516" y="1"/>
                      </a:moveTo>
                      <a:lnTo>
                        <a:pt x="1" y="25090"/>
                      </a:lnTo>
                      <a:lnTo>
                        <a:pt x="1" y="26023"/>
                      </a:lnTo>
                      <a:lnTo>
                        <a:pt x="8529" y="21106"/>
                      </a:lnTo>
                      <a:lnTo>
                        <a:pt x="9210" y="20715"/>
                      </a:lnTo>
                      <a:lnTo>
                        <a:pt x="9488" y="20555"/>
                      </a:lnTo>
                      <a:lnTo>
                        <a:pt x="18321" y="15462"/>
                      </a:lnTo>
                      <a:lnTo>
                        <a:pt x="19000" y="15069"/>
                      </a:lnTo>
                      <a:lnTo>
                        <a:pt x="19280" y="14909"/>
                      </a:lnTo>
                      <a:lnTo>
                        <a:pt x="26838" y="10551"/>
                      </a:lnTo>
                      <a:lnTo>
                        <a:pt x="27518" y="10160"/>
                      </a:lnTo>
                      <a:lnTo>
                        <a:pt x="27797" y="9998"/>
                      </a:lnTo>
                      <a:lnTo>
                        <a:pt x="36630" y="4907"/>
                      </a:lnTo>
                      <a:lnTo>
                        <a:pt x="37309" y="4514"/>
                      </a:lnTo>
                      <a:lnTo>
                        <a:pt x="37588" y="4354"/>
                      </a:lnTo>
                      <a:lnTo>
                        <a:pt x="43516" y="936"/>
                      </a:lnTo>
                      <a:lnTo>
                        <a:pt x="4351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1"/>
                <p:cNvSpPr/>
                <p:nvPr/>
              </p:nvSpPr>
              <p:spPr>
                <a:xfrm>
                  <a:off x="6984058" y="960107"/>
                  <a:ext cx="1361928" cy="78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30" h="25520" extrusionOk="0">
                      <a:moveTo>
                        <a:pt x="43515" y="0"/>
                      </a:moveTo>
                      <a:lnTo>
                        <a:pt x="0" y="25089"/>
                      </a:lnTo>
                      <a:lnTo>
                        <a:pt x="815" y="25520"/>
                      </a:lnTo>
                      <a:lnTo>
                        <a:pt x="44330" y="431"/>
                      </a:lnTo>
                      <a:lnTo>
                        <a:pt x="4351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1"/>
                <p:cNvSpPr/>
                <p:nvPr/>
              </p:nvSpPr>
              <p:spPr>
                <a:xfrm>
                  <a:off x="6984058" y="1730912"/>
                  <a:ext cx="25039" cy="41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5" h="1365" extrusionOk="0">
                      <a:moveTo>
                        <a:pt x="0" y="0"/>
                      </a:moveTo>
                      <a:lnTo>
                        <a:pt x="0" y="934"/>
                      </a:lnTo>
                      <a:lnTo>
                        <a:pt x="815" y="1364"/>
                      </a:lnTo>
                      <a:lnTo>
                        <a:pt x="815" y="4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8" name="Google Shape;658;p31"/>
              <p:cNvSpPr/>
              <p:nvPr/>
            </p:nvSpPr>
            <p:spPr>
              <a:xfrm>
                <a:off x="5369186" y="3893693"/>
                <a:ext cx="6469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4272" extrusionOk="0">
                    <a:moveTo>
                      <a:pt x="4361" y="1"/>
                    </a:moveTo>
                    <a:lnTo>
                      <a:pt x="2182" y="1260"/>
                    </a:lnTo>
                    <a:lnTo>
                      <a:pt x="1" y="20"/>
                    </a:lnTo>
                    <a:lnTo>
                      <a:pt x="1" y="3113"/>
                    </a:lnTo>
                    <a:cubicBezTo>
                      <a:pt x="1" y="3751"/>
                      <a:pt x="976" y="4271"/>
                      <a:pt x="2180" y="4271"/>
                    </a:cubicBezTo>
                    <a:cubicBezTo>
                      <a:pt x="3385" y="4271"/>
                      <a:pt x="4361" y="3751"/>
                      <a:pt x="4361" y="3113"/>
                    </a:cubicBezTo>
                    <a:lnTo>
                      <a:pt x="43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4900771" y="3627197"/>
                <a:ext cx="64681" cy="5763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3885" extrusionOk="0">
                    <a:moveTo>
                      <a:pt x="0" y="1"/>
                    </a:moveTo>
                    <a:lnTo>
                      <a:pt x="0" y="2726"/>
                    </a:lnTo>
                    <a:cubicBezTo>
                      <a:pt x="0" y="3366"/>
                      <a:pt x="976" y="3884"/>
                      <a:pt x="2179" y="3884"/>
                    </a:cubicBezTo>
                    <a:cubicBezTo>
                      <a:pt x="3384" y="3884"/>
                      <a:pt x="4360" y="3366"/>
                      <a:pt x="4360" y="2726"/>
                    </a:cubicBezTo>
                    <a:lnTo>
                      <a:pt x="4360" y="24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6330049" y="3339413"/>
                <a:ext cx="64695" cy="64206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4328" extrusionOk="0">
                    <a:moveTo>
                      <a:pt x="4360" y="0"/>
                    </a:moveTo>
                    <a:lnTo>
                      <a:pt x="1044" y="1914"/>
                    </a:lnTo>
                    <a:lnTo>
                      <a:pt x="0" y="1323"/>
                    </a:lnTo>
                    <a:lnTo>
                      <a:pt x="0" y="3169"/>
                    </a:lnTo>
                    <a:cubicBezTo>
                      <a:pt x="0" y="3809"/>
                      <a:pt x="976" y="4327"/>
                      <a:pt x="2179" y="4327"/>
                    </a:cubicBezTo>
                    <a:cubicBezTo>
                      <a:pt x="3382" y="4327"/>
                      <a:pt x="4360" y="3809"/>
                      <a:pt x="4360" y="3169"/>
                    </a:cubicBezTo>
                    <a:lnTo>
                      <a:pt x="43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5077782" y="3092573"/>
                <a:ext cx="46003" cy="75273"/>
              </a:xfrm>
              <a:custGeom>
                <a:avLst/>
                <a:gdLst/>
                <a:ahLst/>
                <a:cxnLst/>
                <a:rect l="l" t="t" r="r" b="b"/>
                <a:pathLst>
                  <a:path w="3101" h="5074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3101" y="5073"/>
                    </a:lnTo>
                    <a:lnTo>
                      <a:pt x="3101" y="5073"/>
                    </a:lnTo>
                    <a:close/>
                  </a:path>
                </a:pathLst>
              </a:custGeom>
              <a:solidFill>
                <a:srgbClr val="FF76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5965509" y="2669034"/>
                <a:ext cx="460226" cy="307633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20737" extrusionOk="0">
                    <a:moveTo>
                      <a:pt x="0" y="0"/>
                    </a:moveTo>
                    <a:lnTo>
                      <a:pt x="0" y="6149"/>
                    </a:lnTo>
                    <a:lnTo>
                      <a:pt x="25615" y="20736"/>
                    </a:lnTo>
                    <a:lnTo>
                      <a:pt x="31023" y="176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6311224" y="3328806"/>
                <a:ext cx="34284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2632" extrusionOk="0">
                    <a:moveTo>
                      <a:pt x="2311" y="0"/>
                    </a:moveTo>
                    <a:lnTo>
                      <a:pt x="1" y="1313"/>
                    </a:lnTo>
                    <a:lnTo>
                      <a:pt x="1269" y="2036"/>
                    </a:lnTo>
                    <a:lnTo>
                      <a:pt x="2311" y="2631"/>
                    </a:lnTo>
                    <a:lnTo>
                      <a:pt x="23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5964812" y="2760254"/>
                <a:ext cx="380696" cy="380177"/>
              </a:xfrm>
              <a:custGeom>
                <a:avLst/>
                <a:gdLst/>
                <a:ahLst/>
                <a:cxnLst/>
                <a:rect l="l" t="t" r="r" b="b"/>
                <a:pathLst>
                  <a:path w="25662" h="25627" extrusionOk="0">
                    <a:moveTo>
                      <a:pt x="47" y="0"/>
                    </a:moveTo>
                    <a:lnTo>
                      <a:pt x="47" y="10783"/>
                    </a:lnTo>
                    <a:lnTo>
                      <a:pt x="1" y="10812"/>
                    </a:lnTo>
                    <a:lnTo>
                      <a:pt x="25662" y="25626"/>
                    </a:lnTo>
                    <a:lnTo>
                      <a:pt x="25662" y="1458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6345492" y="2930338"/>
                <a:ext cx="80243" cy="437514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29492" extrusionOk="0">
                    <a:moveTo>
                      <a:pt x="5409" y="1"/>
                    </a:moveTo>
                    <a:lnTo>
                      <a:pt x="1" y="3122"/>
                    </a:lnTo>
                    <a:lnTo>
                      <a:pt x="1" y="14161"/>
                    </a:lnTo>
                    <a:lnTo>
                      <a:pt x="43" y="14185"/>
                    </a:lnTo>
                    <a:lnTo>
                      <a:pt x="43" y="22620"/>
                    </a:lnTo>
                    <a:lnTo>
                      <a:pt x="43" y="26837"/>
                    </a:lnTo>
                    <a:lnTo>
                      <a:pt x="1" y="26860"/>
                    </a:lnTo>
                    <a:lnTo>
                      <a:pt x="1" y="29491"/>
                    </a:lnTo>
                    <a:lnTo>
                      <a:pt x="3319" y="27575"/>
                    </a:lnTo>
                    <a:lnTo>
                      <a:pt x="5409" y="26370"/>
                    </a:lnTo>
                    <a:lnTo>
                      <a:pt x="54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5400785" y="3711118"/>
                <a:ext cx="1573" cy="293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98" extrusionOk="0">
                    <a:moveTo>
                      <a:pt x="0" y="197"/>
                    </a:moveTo>
                    <a:lnTo>
                      <a:pt x="106" y="0"/>
                    </a:lnTo>
                    <a:lnTo>
                      <a:pt x="106" y="0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rgbClr val="FF76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5523426" y="2920635"/>
                <a:ext cx="822705" cy="460538"/>
              </a:xfrm>
              <a:custGeom>
                <a:avLst/>
                <a:gdLst/>
                <a:ahLst/>
                <a:cxnLst/>
                <a:rect l="l" t="t" r="r" b="b"/>
                <a:pathLst>
                  <a:path w="55457" h="31044" extrusionOk="0">
                    <a:moveTo>
                      <a:pt x="29754" y="1"/>
                    </a:moveTo>
                    <a:lnTo>
                      <a:pt x="1311" y="16178"/>
                    </a:lnTo>
                    <a:lnTo>
                      <a:pt x="0" y="15420"/>
                    </a:lnTo>
                    <a:lnTo>
                      <a:pt x="0" y="15476"/>
                    </a:lnTo>
                    <a:lnTo>
                      <a:pt x="26965" y="31044"/>
                    </a:lnTo>
                    <a:lnTo>
                      <a:pt x="55457" y="14839"/>
                    </a:lnTo>
                    <a:lnTo>
                      <a:pt x="55415" y="14815"/>
                    </a:lnTo>
                    <a:lnTo>
                      <a:pt x="297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5923452" y="3140757"/>
                <a:ext cx="422679" cy="365312"/>
              </a:xfrm>
              <a:custGeom>
                <a:avLst/>
                <a:gdLst/>
                <a:ahLst/>
                <a:cxnLst/>
                <a:rect l="l" t="t" r="r" b="b"/>
                <a:pathLst>
                  <a:path w="28492" h="24625" extrusionOk="0">
                    <a:moveTo>
                      <a:pt x="28492" y="1"/>
                    </a:moveTo>
                    <a:lnTo>
                      <a:pt x="0" y="16206"/>
                    </a:lnTo>
                    <a:lnTo>
                      <a:pt x="0" y="24625"/>
                    </a:lnTo>
                    <a:lnTo>
                      <a:pt x="28492" y="8436"/>
                    </a:lnTo>
                    <a:lnTo>
                      <a:pt x="2849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5401512" y="3474916"/>
                <a:ext cx="80243" cy="110728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7464" extrusionOk="0">
                    <a:moveTo>
                      <a:pt x="5409" y="1"/>
                    </a:moveTo>
                    <a:lnTo>
                      <a:pt x="1" y="3122"/>
                    </a:lnTo>
                    <a:lnTo>
                      <a:pt x="1" y="7463"/>
                    </a:lnTo>
                    <a:lnTo>
                      <a:pt x="3" y="7463"/>
                    </a:lnTo>
                    <a:lnTo>
                      <a:pt x="3" y="3122"/>
                    </a:lnTo>
                    <a:lnTo>
                      <a:pt x="5409" y="1"/>
                    </a:lnTo>
                    <a:close/>
                  </a:path>
                </a:pathLst>
              </a:custGeom>
              <a:solidFill>
                <a:srgbClr val="F95D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5235523" y="3171480"/>
                <a:ext cx="668866" cy="460464"/>
              </a:xfrm>
              <a:custGeom>
                <a:avLst/>
                <a:gdLst/>
                <a:ahLst/>
                <a:cxnLst/>
                <a:rect l="l" t="t" r="r" b="b"/>
                <a:pathLst>
                  <a:path w="45087" h="31039" extrusionOk="0">
                    <a:moveTo>
                      <a:pt x="19393" y="0"/>
                    </a:moveTo>
                    <a:lnTo>
                      <a:pt x="1" y="11030"/>
                    </a:lnTo>
                    <a:lnTo>
                      <a:pt x="16598" y="20455"/>
                    </a:lnTo>
                    <a:lnTo>
                      <a:pt x="16598" y="31039"/>
                    </a:lnTo>
                    <a:lnTo>
                      <a:pt x="45087" y="14834"/>
                    </a:lnTo>
                    <a:lnTo>
                      <a:pt x="19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5481739" y="3391528"/>
                <a:ext cx="422649" cy="365520"/>
              </a:xfrm>
              <a:custGeom>
                <a:avLst/>
                <a:gdLst/>
                <a:ahLst/>
                <a:cxnLst/>
                <a:rect l="l" t="t" r="r" b="b"/>
                <a:pathLst>
                  <a:path w="28490" h="24639" extrusionOk="0">
                    <a:moveTo>
                      <a:pt x="28490" y="1"/>
                    </a:moveTo>
                    <a:lnTo>
                      <a:pt x="1" y="16206"/>
                    </a:lnTo>
                    <a:lnTo>
                      <a:pt x="1" y="24639"/>
                    </a:lnTo>
                    <a:lnTo>
                      <a:pt x="28490" y="8436"/>
                    </a:lnTo>
                    <a:lnTo>
                      <a:pt x="28490" y="6994"/>
                    </a:lnTo>
                    <a:lnTo>
                      <a:pt x="284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5370195" y="3594085"/>
                <a:ext cx="62708" cy="108310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7301" extrusionOk="0">
                    <a:moveTo>
                      <a:pt x="4227" y="0"/>
                    </a:moveTo>
                    <a:lnTo>
                      <a:pt x="1" y="7301"/>
                    </a:lnTo>
                    <a:lnTo>
                      <a:pt x="4227" y="3"/>
                    </a:lnTo>
                    <a:lnTo>
                      <a:pt x="4227" y="0"/>
                    </a:lnTo>
                    <a:close/>
                  </a:path>
                </a:pathLst>
              </a:custGeom>
              <a:solidFill>
                <a:srgbClr val="CE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5462676" y="2482766"/>
                <a:ext cx="502847" cy="286686"/>
              </a:xfrm>
              <a:custGeom>
                <a:avLst/>
                <a:gdLst/>
                <a:ahLst/>
                <a:cxnLst/>
                <a:rect l="l" t="t" r="r" b="b"/>
                <a:pathLst>
                  <a:path w="33896" h="19325" extrusionOk="0">
                    <a:moveTo>
                      <a:pt x="28490" y="0"/>
                    </a:moveTo>
                    <a:lnTo>
                      <a:pt x="0" y="16203"/>
                    </a:lnTo>
                    <a:lnTo>
                      <a:pt x="5406" y="19324"/>
                    </a:lnTo>
                    <a:lnTo>
                      <a:pt x="33895" y="3119"/>
                    </a:lnTo>
                    <a:lnTo>
                      <a:pt x="28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5542874" y="2529036"/>
                <a:ext cx="422649" cy="631600"/>
              </a:xfrm>
              <a:custGeom>
                <a:avLst/>
                <a:gdLst/>
                <a:ahLst/>
                <a:cxnLst/>
                <a:rect l="l" t="t" r="r" b="b"/>
                <a:pathLst>
                  <a:path w="28490" h="42575" extrusionOk="0">
                    <a:moveTo>
                      <a:pt x="28489" y="0"/>
                    </a:moveTo>
                    <a:lnTo>
                      <a:pt x="0" y="16205"/>
                    </a:lnTo>
                    <a:lnTo>
                      <a:pt x="0" y="42575"/>
                    </a:lnTo>
                    <a:lnTo>
                      <a:pt x="28443" y="26398"/>
                    </a:lnTo>
                    <a:lnTo>
                      <a:pt x="28489" y="26369"/>
                    </a:lnTo>
                    <a:lnTo>
                      <a:pt x="28489" y="15586"/>
                    </a:lnTo>
                    <a:lnTo>
                      <a:pt x="28489" y="9437"/>
                    </a:lnTo>
                    <a:lnTo>
                      <a:pt x="284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1"/>
              <p:cNvSpPr/>
              <p:nvPr/>
            </p:nvSpPr>
            <p:spPr>
              <a:xfrm>
                <a:off x="5020593" y="2733878"/>
                <a:ext cx="502847" cy="286686"/>
              </a:xfrm>
              <a:custGeom>
                <a:avLst/>
                <a:gdLst/>
                <a:ahLst/>
                <a:cxnLst/>
                <a:rect l="l" t="t" r="r" b="b"/>
                <a:pathLst>
                  <a:path w="33896" h="19325" extrusionOk="0">
                    <a:moveTo>
                      <a:pt x="28489" y="1"/>
                    </a:moveTo>
                    <a:lnTo>
                      <a:pt x="0" y="16206"/>
                    </a:lnTo>
                    <a:lnTo>
                      <a:pt x="5406" y="19325"/>
                    </a:lnTo>
                    <a:lnTo>
                      <a:pt x="33895" y="3122"/>
                    </a:lnTo>
                    <a:lnTo>
                      <a:pt x="29800" y="756"/>
                    </a:lnTo>
                    <a:lnTo>
                      <a:pt x="284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1"/>
              <p:cNvSpPr/>
              <p:nvPr/>
            </p:nvSpPr>
            <p:spPr>
              <a:xfrm>
                <a:off x="5100777" y="2780193"/>
                <a:ext cx="422664" cy="554918"/>
              </a:xfrm>
              <a:custGeom>
                <a:avLst/>
                <a:gdLst/>
                <a:ahLst/>
                <a:cxnLst/>
                <a:rect l="l" t="t" r="r" b="b"/>
                <a:pathLst>
                  <a:path w="28491" h="37406" extrusionOk="0">
                    <a:moveTo>
                      <a:pt x="28490" y="0"/>
                    </a:moveTo>
                    <a:lnTo>
                      <a:pt x="1" y="16203"/>
                    </a:lnTo>
                    <a:lnTo>
                      <a:pt x="1" y="20621"/>
                    </a:lnTo>
                    <a:lnTo>
                      <a:pt x="1" y="26566"/>
                    </a:lnTo>
                    <a:lnTo>
                      <a:pt x="1" y="32249"/>
                    </a:lnTo>
                    <a:lnTo>
                      <a:pt x="9084" y="37406"/>
                    </a:lnTo>
                    <a:lnTo>
                      <a:pt x="28476" y="26376"/>
                    </a:lnTo>
                    <a:lnTo>
                      <a:pt x="28490" y="26367"/>
                    </a:lnTo>
                    <a:lnTo>
                      <a:pt x="28490" y="24943"/>
                    </a:lnTo>
                    <a:lnTo>
                      <a:pt x="28490" y="24887"/>
                    </a:lnTo>
                    <a:lnTo>
                      <a:pt x="284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1"/>
              <p:cNvSpPr/>
              <p:nvPr/>
            </p:nvSpPr>
            <p:spPr>
              <a:xfrm>
                <a:off x="5020593" y="2974279"/>
                <a:ext cx="80198" cy="284328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19166" extrusionOk="0">
                    <a:moveTo>
                      <a:pt x="0" y="1"/>
                    </a:moveTo>
                    <a:lnTo>
                      <a:pt x="0" y="10608"/>
                    </a:lnTo>
                    <a:lnTo>
                      <a:pt x="0" y="16096"/>
                    </a:lnTo>
                    <a:lnTo>
                      <a:pt x="5406" y="19166"/>
                    </a:lnTo>
                    <a:lnTo>
                      <a:pt x="5406" y="13483"/>
                    </a:lnTo>
                    <a:lnTo>
                      <a:pt x="5406" y="7538"/>
                    </a:lnTo>
                    <a:lnTo>
                      <a:pt x="5406" y="31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1"/>
              <p:cNvSpPr/>
              <p:nvPr/>
            </p:nvSpPr>
            <p:spPr>
              <a:xfrm>
                <a:off x="4868787" y="3131648"/>
                <a:ext cx="612967" cy="389597"/>
              </a:xfrm>
              <a:custGeom>
                <a:avLst/>
                <a:gdLst/>
                <a:ahLst/>
                <a:cxnLst/>
                <a:rect l="l" t="t" r="r" b="b"/>
                <a:pathLst>
                  <a:path w="41319" h="26262" extrusionOk="0">
                    <a:moveTo>
                      <a:pt x="10233" y="0"/>
                    </a:moveTo>
                    <a:lnTo>
                      <a:pt x="1" y="5809"/>
                    </a:lnTo>
                    <a:lnTo>
                      <a:pt x="730" y="6227"/>
                    </a:lnTo>
                    <a:lnTo>
                      <a:pt x="35911" y="26261"/>
                    </a:lnTo>
                    <a:lnTo>
                      <a:pt x="41319" y="23140"/>
                    </a:lnTo>
                    <a:lnTo>
                      <a:pt x="24722" y="13715"/>
                    </a:lnTo>
                    <a:lnTo>
                      <a:pt x="15639" y="8558"/>
                    </a:lnTo>
                    <a:lnTo>
                      <a:pt x="10233" y="5488"/>
                    </a:lnTo>
                    <a:lnTo>
                      <a:pt x="102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1"/>
              <p:cNvSpPr/>
              <p:nvPr/>
            </p:nvSpPr>
            <p:spPr>
              <a:xfrm>
                <a:off x="4868787" y="3217825"/>
                <a:ext cx="532740" cy="694575"/>
              </a:xfrm>
              <a:custGeom>
                <a:avLst/>
                <a:gdLst/>
                <a:ahLst/>
                <a:cxnLst/>
                <a:rect l="l" t="t" r="r" b="b"/>
                <a:pathLst>
                  <a:path w="35911" h="46820" extrusionOk="0">
                    <a:moveTo>
                      <a:pt x="1" y="0"/>
                    </a:moveTo>
                    <a:lnTo>
                      <a:pt x="1" y="26369"/>
                    </a:lnTo>
                    <a:lnTo>
                      <a:pt x="2156" y="27596"/>
                    </a:lnTo>
                    <a:lnTo>
                      <a:pt x="6516" y="30079"/>
                    </a:lnTo>
                    <a:lnTo>
                      <a:pt x="33732" y="45579"/>
                    </a:lnTo>
                    <a:lnTo>
                      <a:pt x="35911" y="46819"/>
                    </a:lnTo>
                    <a:lnTo>
                      <a:pt x="35911" y="41517"/>
                    </a:lnTo>
                    <a:lnTo>
                      <a:pt x="35911" y="33452"/>
                    </a:lnTo>
                    <a:lnTo>
                      <a:pt x="35911" y="33229"/>
                    </a:lnTo>
                    <a:lnTo>
                      <a:pt x="35911" y="24793"/>
                    </a:lnTo>
                    <a:lnTo>
                      <a:pt x="35911" y="20452"/>
                    </a:lnTo>
                    <a:lnTo>
                      <a:pt x="730" y="4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1"/>
              <p:cNvSpPr/>
              <p:nvPr/>
            </p:nvSpPr>
            <p:spPr>
              <a:xfrm>
                <a:off x="5401541" y="3474916"/>
                <a:ext cx="80213" cy="437484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29490" extrusionOk="0">
                    <a:moveTo>
                      <a:pt x="5407" y="1"/>
                    </a:moveTo>
                    <a:lnTo>
                      <a:pt x="1" y="3122"/>
                    </a:lnTo>
                    <a:lnTo>
                      <a:pt x="1" y="7463"/>
                    </a:lnTo>
                    <a:lnTo>
                      <a:pt x="1" y="15899"/>
                    </a:lnTo>
                    <a:lnTo>
                      <a:pt x="1" y="16122"/>
                    </a:lnTo>
                    <a:lnTo>
                      <a:pt x="1" y="24187"/>
                    </a:lnTo>
                    <a:lnTo>
                      <a:pt x="1" y="29489"/>
                    </a:lnTo>
                    <a:lnTo>
                      <a:pt x="2180" y="28230"/>
                    </a:lnTo>
                    <a:lnTo>
                      <a:pt x="5407" y="26368"/>
                    </a:lnTo>
                    <a:lnTo>
                      <a:pt x="5407" y="23237"/>
                    </a:lnTo>
                    <a:lnTo>
                      <a:pt x="5407" y="19018"/>
                    </a:lnTo>
                    <a:lnTo>
                      <a:pt x="5407" y="10585"/>
                    </a:ln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1"/>
              <p:cNvSpPr/>
              <p:nvPr/>
            </p:nvSpPr>
            <p:spPr>
              <a:xfrm>
                <a:off x="5462676" y="2723122"/>
                <a:ext cx="883454" cy="1096514"/>
              </a:xfrm>
              <a:custGeom>
                <a:avLst/>
                <a:gdLst/>
                <a:ahLst/>
                <a:cxnLst/>
                <a:rect l="l" t="t" r="r" b="b"/>
                <a:pathLst>
                  <a:path w="59552" h="73914" extrusionOk="0">
                    <a:moveTo>
                      <a:pt x="0" y="1"/>
                    </a:moveTo>
                    <a:lnTo>
                      <a:pt x="0" y="1481"/>
                    </a:lnTo>
                    <a:lnTo>
                      <a:pt x="4095" y="3847"/>
                    </a:lnTo>
                    <a:lnTo>
                      <a:pt x="4095" y="28790"/>
                    </a:lnTo>
                    <a:lnTo>
                      <a:pt x="4095" y="28999"/>
                    </a:lnTo>
                    <a:lnTo>
                      <a:pt x="4095" y="30214"/>
                    </a:lnTo>
                    <a:lnTo>
                      <a:pt x="4081" y="30223"/>
                    </a:lnTo>
                    <a:lnTo>
                      <a:pt x="29775" y="45057"/>
                    </a:lnTo>
                    <a:lnTo>
                      <a:pt x="29775" y="52050"/>
                    </a:lnTo>
                    <a:lnTo>
                      <a:pt x="29775" y="53492"/>
                    </a:lnTo>
                    <a:lnTo>
                      <a:pt x="1286" y="69695"/>
                    </a:lnTo>
                    <a:lnTo>
                      <a:pt x="1286" y="73914"/>
                    </a:lnTo>
                    <a:lnTo>
                      <a:pt x="57200" y="42141"/>
                    </a:lnTo>
                    <a:lnTo>
                      <a:pt x="59510" y="40828"/>
                    </a:lnTo>
                    <a:lnTo>
                      <a:pt x="59552" y="40805"/>
                    </a:lnTo>
                    <a:lnTo>
                      <a:pt x="59552" y="36588"/>
                    </a:lnTo>
                    <a:lnTo>
                      <a:pt x="31060" y="52777"/>
                    </a:lnTo>
                    <a:lnTo>
                      <a:pt x="31060" y="44358"/>
                    </a:lnTo>
                    <a:lnTo>
                      <a:pt x="5406" y="29546"/>
                    </a:lnTo>
                    <a:lnTo>
                      <a:pt x="5406" y="31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1"/>
              <p:cNvSpPr/>
              <p:nvPr/>
            </p:nvSpPr>
            <p:spPr>
              <a:xfrm>
                <a:off x="7444365" y="3637359"/>
                <a:ext cx="64695" cy="123309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8312" extrusionOk="0">
                    <a:moveTo>
                      <a:pt x="1" y="1"/>
                    </a:moveTo>
                    <a:lnTo>
                      <a:pt x="1" y="7153"/>
                    </a:lnTo>
                    <a:cubicBezTo>
                      <a:pt x="1" y="7794"/>
                      <a:pt x="976" y="8312"/>
                      <a:pt x="2182" y="8312"/>
                    </a:cubicBezTo>
                    <a:cubicBezTo>
                      <a:pt x="3385" y="8312"/>
                      <a:pt x="4360" y="7794"/>
                      <a:pt x="4360" y="7153"/>
                    </a:cubicBezTo>
                    <a:lnTo>
                      <a:pt x="43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1"/>
              <p:cNvSpPr/>
              <p:nvPr/>
            </p:nvSpPr>
            <p:spPr>
              <a:xfrm>
                <a:off x="7912795" y="3365122"/>
                <a:ext cx="64681" cy="123309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8312" extrusionOk="0">
                    <a:moveTo>
                      <a:pt x="0" y="1"/>
                    </a:moveTo>
                    <a:lnTo>
                      <a:pt x="0" y="7153"/>
                    </a:lnTo>
                    <a:cubicBezTo>
                      <a:pt x="0" y="7794"/>
                      <a:pt x="976" y="8312"/>
                      <a:pt x="2181" y="8312"/>
                    </a:cubicBezTo>
                    <a:cubicBezTo>
                      <a:pt x="3384" y="8312"/>
                      <a:pt x="4360" y="7794"/>
                      <a:pt x="4360" y="7153"/>
                    </a:cubicBezTo>
                    <a:lnTo>
                      <a:pt x="43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1"/>
              <p:cNvSpPr/>
              <p:nvPr/>
            </p:nvSpPr>
            <p:spPr>
              <a:xfrm>
                <a:off x="6925140" y="3337573"/>
                <a:ext cx="64695" cy="123338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8314" extrusionOk="0">
                    <a:moveTo>
                      <a:pt x="1" y="0"/>
                    </a:moveTo>
                    <a:lnTo>
                      <a:pt x="1" y="7155"/>
                    </a:lnTo>
                    <a:cubicBezTo>
                      <a:pt x="1" y="7796"/>
                      <a:pt x="979" y="8314"/>
                      <a:pt x="2182" y="8314"/>
                    </a:cubicBezTo>
                    <a:cubicBezTo>
                      <a:pt x="3385" y="8314"/>
                      <a:pt x="4361" y="7796"/>
                      <a:pt x="4361" y="7155"/>
                    </a:cubicBezTo>
                    <a:lnTo>
                      <a:pt x="43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1"/>
              <p:cNvSpPr/>
              <p:nvPr/>
            </p:nvSpPr>
            <p:spPr>
              <a:xfrm>
                <a:off x="6894150" y="2690886"/>
                <a:ext cx="602865" cy="343074"/>
              </a:xfrm>
              <a:custGeom>
                <a:avLst/>
                <a:gdLst/>
                <a:ahLst/>
                <a:cxnLst/>
                <a:rect l="l" t="t" r="r" b="b"/>
                <a:pathLst>
                  <a:path w="40638" h="23126" extrusionOk="0">
                    <a:moveTo>
                      <a:pt x="35232" y="0"/>
                    </a:moveTo>
                    <a:lnTo>
                      <a:pt x="0" y="20004"/>
                    </a:lnTo>
                    <a:lnTo>
                      <a:pt x="5408" y="23126"/>
                    </a:lnTo>
                    <a:lnTo>
                      <a:pt x="40638" y="3119"/>
                    </a:lnTo>
                    <a:lnTo>
                      <a:pt x="352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1"/>
              <p:cNvSpPr/>
              <p:nvPr/>
            </p:nvSpPr>
            <p:spPr>
              <a:xfrm>
                <a:off x="6974378" y="2730569"/>
                <a:ext cx="532725" cy="694545"/>
              </a:xfrm>
              <a:custGeom>
                <a:avLst/>
                <a:gdLst/>
                <a:ahLst/>
                <a:cxnLst/>
                <a:rect l="l" t="t" r="r" b="b"/>
                <a:pathLst>
                  <a:path w="35910" h="46818" extrusionOk="0">
                    <a:moveTo>
                      <a:pt x="35910" y="1"/>
                    </a:moveTo>
                    <a:lnTo>
                      <a:pt x="0" y="20451"/>
                    </a:lnTo>
                    <a:lnTo>
                      <a:pt x="0" y="46818"/>
                    </a:lnTo>
                    <a:lnTo>
                      <a:pt x="35910" y="26368"/>
                    </a:lnTo>
                    <a:lnTo>
                      <a:pt x="359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1"/>
              <p:cNvSpPr/>
              <p:nvPr/>
            </p:nvSpPr>
            <p:spPr>
              <a:xfrm>
                <a:off x="6973859" y="3012004"/>
                <a:ext cx="971307" cy="548687"/>
              </a:xfrm>
              <a:custGeom>
                <a:avLst/>
                <a:gdLst/>
                <a:ahLst/>
                <a:cxnLst/>
                <a:rect l="l" t="t" r="r" b="b"/>
                <a:pathLst>
                  <a:path w="65474" h="36986" extrusionOk="0">
                    <a:moveTo>
                      <a:pt x="35987" y="0"/>
                    </a:moveTo>
                    <a:lnTo>
                      <a:pt x="0" y="20781"/>
                    </a:lnTo>
                    <a:lnTo>
                      <a:pt x="28492" y="36986"/>
                    </a:lnTo>
                    <a:lnTo>
                      <a:pt x="65473" y="17164"/>
                    </a:lnTo>
                    <a:lnTo>
                      <a:pt x="35987" y="0"/>
                    </a:lnTo>
                    <a:close/>
                  </a:path>
                </a:pathLst>
              </a:custGeom>
              <a:solidFill>
                <a:srgbClr val="FF76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1"/>
              <p:cNvSpPr/>
              <p:nvPr/>
            </p:nvSpPr>
            <p:spPr>
              <a:xfrm>
                <a:off x="6973859" y="2929121"/>
                <a:ext cx="883454" cy="506437"/>
              </a:xfrm>
              <a:custGeom>
                <a:avLst/>
                <a:gdLst/>
                <a:ahLst/>
                <a:cxnLst/>
                <a:rect l="l" t="t" r="r" b="b"/>
                <a:pathLst>
                  <a:path w="59552" h="34138" extrusionOk="0">
                    <a:moveTo>
                      <a:pt x="31062" y="1"/>
                    </a:moveTo>
                    <a:lnTo>
                      <a:pt x="0" y="17934"/>
                    </a:lnTo>
                    <a:lnTo>
                      <a:pt x="28492" y="34137"/>
                    </a:lnTo>
                    <a:lnTo>
                      <a:pt x="59552" y="16206"/>
                    </a:lnTo>
                    <a:lnTo>
                      <a:pt x="310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1"/>
              <p:cNvSpPr/>
              <p:nvPr/>
            </p:nvSpPr>
            <p:spPr>
              <a:xfrm>
                <a:off x="6973859" y="3195172"/>
                <a:ext cx="422679" cy="365520"/>
              </a:xfrm>
              <a:custGeom>
                <a:avLst/>
                <a:gdLst/>
                <a:ahLst/>
                <a:cxnLst/>
                <a:rect l="l" t="t" r="r" b="b"/>
                <a:pathLst>
                  <a:path w="28492" h="24639" extrusionOk="0">
                    <a:moveTo>
                      <a:pt x="0" y="0"/>
                    </a:moveTo>
                    <a:lnTo>
                      <a:pt x="0" y="8434"/>
                    </a:lnTo>
                    <a:lnTo>
                      <a:pt x="28492" y="24639"/>
                    </a:lnTo>
                    <a:lnTo>
                      <a:pt x="28492" y="162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1"/>
              <p:cNvSpPr/>
              <p:nvPr/>
            </p:nvSpPr>
            <p:spPr>
              <a:xfrm>
                <a:off x="7396523" y="3169522"/>
                <a:ext cx="460790" cy="391169"/>
              </a:xfrm>
              <a:custGeom>
                <a:avLst/>
                <a:gdLst/>
                <a:ahLst/>
                <a:cxnLst/>
                <a:rect l="l" t="t" r="r" b="b"/>
                <a:pathLst>
                  <a:path w="31061" h="26368" extrusionOk="0">
                    <a:moveTo>
                      <a:pt x="31061" y="1"/>
                    </a:moveTo>
                    <a:lnTo>
                      <a:pt x="1" y="17932"/>
                    </a:lnTo>
                    <a:lnTo>
                      <a:pt x="1" y="26368"/>
                    </a:lnTo>
                    <a:lnTo>
                      <a:pt x="31061" y="8434"/>
                    </a:lnTo>
                    <a:lnTo>
                      <a:pt x="31061" y="1"/>
                    </a:lnTo>
                    <a:close/>
                  </a:path>
                </a:pathLst>
              </a:custGeom>
              <a:solidFill>
                <a:srgbClr val="CE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7354821" y="2537492"/>
                <a:ext cx="502877" cy="286716"/>
              </a:xfrm>
              <a:custGeom>
                <a:avLst/>
                <a:gdLst/>
                <a:ahLst/>
                <a:cxnLst/>
                <a:rect l="l" t="t" r="r" b="b"/>
                <a:pathLst>
                  <a:path w="33898" h="19327" extrusionOk="0">
                    <a:moveTo>
                      <a:pt x="5406" y="0"/>
                    </a:moveTo>
                    <a:lnTo>
                      <a:pt x="0" y="3122"/>
                    </a:lnTo>
                    <a:lnTo>
                      <a:pt x="28492" y="19327"/>
                    </a:lnTo>
                    <a:lnTo>
                      <a:pt x="33897" y="16205"/>
                    </a:lnTo>
                    <a:lnTo>
                      <a:pt x="5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1"/>
              <p:cNvSpPr/>
              <p:nvPr/>
            </p:nvSpPr>
            <p:spPr>
              <a:xfrm>
                <a:off x="7354821" y="2583792"/>
                <a:ext cx="422679" cy="631570"/>
              </a:xfrm>
              <a:custGeom>
                <a:avLst/>
                <a:gdLst/>
                <a:ahLst/>
                <a:cxnLst/>
                <a:rect l="l" t="t" r="r" b="b"/>
                <a:pathLst>
                  <a:path w="28492" h="42573" extrusionOk="0">
                    <a:moveTo>
                      <a:pt x="0" y="1"/>
                    </a:moveTo>
                    <a:lnTo>
                      <a:pt x="0" y="26370"/>
                    </a:lnTo>
                    <a:lnTo>
                      <a:pt x="28492" y="42573"/>
                    </a:lnTo>
                    <a:lnTo>
                      <a:pt x="28492" y="1620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1"/>
              <p:cNvSpPr/>
              <p:nvPr/>
            </p:nvSpPr>
            <p:spPr>
              <a:xfrm>
                <a:off x="7777485" y="2777893"/>
                <a:ext cx="80213" cy="437469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29489" extrusionOk="0">
                    <a:moveTo>
                      <a:pt x="5406" y="0"/>
                    </a:moveTo>
                    <a:lnTo>
                      <a:pt x="1" y="3122"/>
                    </a:lnTo>
                    <a:lnTo>
                      <a:pt x="1" y="29489"/>
                    </a:lnTo>
                    <a:lnTo>
                      <a:pt x="5406" y="26369"/>
                    </a:lnTo>
                    <a:lnTo>
                      <a:pt x="54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7396523" y="2929062"/>
                <a:ext cx="612967" cy="395783"/>
              </a:xfrm>
              <a:custGeom>
                <a:avLst/>
                <a:gdLst/>
                <a:ahLst/>
                <a:cxnLst/>
                <a:rect l="l" t="t" r="r" b="b"/>
                <a:pathLst>
                  <a:path w="41319" h="26679" extrusionOk="0">
                    <a:moveTo>
                      <a:pt x="31086" y="0"/>
                    </a:moveTo>
                    <a:lnTo>
                      <a:pt x="31061" y="5922"/>
                    </a:lnTo>
                    <a:lnTo>
                      <a:pt x="1" y="23557"/>
                    </a:lnTo>
                    <a:lnTo>
                      <a:pt x="5407" y="26679"/>
                    </a:lnTo>
                    <a:lnTo>
                      <a:pt x="36091" y="9254"/>
                    </a:lnTo>
                    <a:lnTo>
                      <a:pt x="36452" y="9411"/>
                    </a:lnTo>
                    <a:lnTo>
                      <a:pt x="41319" y="6229"/>
                    </a:lnTo>
                    <a:lnTo>
                      <a:pt x="310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7476721" y="3021454"/>
                <a:ext cx="532769" cy="694590"/>
              </a:xfrm>
              <a:custGeom>
                <a:avLst/>
                <a:gdLst/>
                <a:ahLst/>
                <a:cxnLst/>
                <a:rect l="l" t="t" r="r" b="b"/>
                <a:pathLst>
                  <a:path w="35913" h="46821" extrusionOk="0">
                    <a:moveTo>
                      <a:pt x="35913" y="1"/>
                    </a:moveTo>
                    <a:lnTo>
                      <a:pt x="1" y="20451"/>
                    </a:lnTo>
                    <a:lnTo>
                      <a:pt x="1" y="46820"/>
                    </a:lnTo>
                    <a:lnTo>
                      <a:pt x="35913" y="26368"/>
                    </a:lnTo>
                    <a:lnTo>
                      <a:pt x="359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6894150" y="2987645"/>
                <a:ext cx="582585" cy="728399"/>
              </a:xfrm>
              <a:custGeom>
                <a:avLst/>
                <a:gdLst/>
                <a:ahLst/>
                <a:cxnLst/>
                <a:rect l="l" t="t" r="r" b="b"/>
                <a:pathLst>
                  <a:path w="39271" h="49100" extrusionOk="0">
                    <a:moveTo>
                      <a:pt x="0" y="0"/>
                    </a:moveTo>
                    <a:lnTo>
                      <a:pt x="0" y="26367"/>
                    </a:lnTo>
                    <a:lnTo>
                      <a:pt x="5408" y="29489"/>
                    </a:lnTo>
                    <a:lnTo>
                      <a:pt x="5408" y="26660"/>
                    </a:lnTo>
                    <a:lnTo>
                      <a:pt x="33865" y="42844"/>
                    </a:lnTo>
                    <a:lnTo>
                      <a:pt x="33865" y="45978"/>
                    </a:lnTo>
                    <a:lnTo>
                      <a:pt x="39271" y="49099"/>
                    </a:lnTo>
                    <a:lnTo>
                      <a:pt x="39271" y="22730"/>
                    </a:lnTo>
                    <a:lnTo>
                      <a:pt x="33865" y="19608"/>
                    </a:lnTo>
                    <a:lnTo>
                      <a:pt x="33865" y="38628"/>
                    </a:lnTo>
                    <a:lnTo>
                      <a:pt x="5408" y="22441"/>
                    </a:lnTo>
                    <a:lnTo>
                      <a:pt x="5408" y="31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7181593" y="2649081"/>
                <a:ext cx="295246" cy="257654"/>
              </a:xfrm>
              <a:custGeom>
                <a:avLst/>
                <a:gdLst/>
                <a:ahLst/>
                <a:cxnLst/>
                <a:rect l="l" t="t" r="r" b="b"/>
                <a:pathLst>
                  <a:path w="19902" h="17368" extrusionOk="0">
                    <a:moveTo>
                      <a:pt x="16692" y="1"/>
                    </a:moveTo>
                    <a:cubicBezTo>
                      <a:pt x="16424" y="1"/>
                      <a:pt x="12654" y="3238"/>
                      <a:pt x="11142" y="5794"/>
                    </a:cubicBezTo>
                    <a:cubicBezTo>
                      <a:pt x="9604" y="8393"/>
                      <a:pt x="7655" y="12154"/>
                      <a:pt x="7655" y="12154"/>
                    </a:cubicBezTo>
                    <a:cubicBezTo>
                      <a:pt x="7655" y="12154"/>
                      <a:pt x="5350" y="9162"/>
                      <a:pt x="4168" y="7684"/>
                    </a:cubicBezTo>
                    <a:cubicBezTo>
                      <a:pt x="2986" y="6207"/>
                      <a:pt x="1923" y="5358"/>
                      <a:pt x="1923" y="5358"/>
                    </a:cubicBezTo>
                    <a:cubicBezTo>
                      <a:pt x="1923" y="5358"/>
                      <a:pt x="1391" y="6043"/>
                      <a:pt x="859" y="6420"/>
                    </a:cubicBezTo>
                    <a:cubicBezTo>
                      <a:pt x="329" y="6798"/>
                      <a:pt x="0" y="7344"/>
                      <a:pt x="0" y="7344"/>
                    </a:cubicBezTo>
                    <a:cubicBezTo>
                      <a:pt x="0" y="7344"/>
                      <a:pt x="3284" y="13397"/>
                      <a:pt x="5232" y="15700"/>
                    </a:cubicBezTo>
                    <a:cubicBezTo>
                      <a:pt x="6287" y="16946"/>
                      <a:pt x="7012" y="17368"/>
                      <a:pt x="7662" y="17368"/>
                    </a:cubicBezTo>
                    <a:cubicBezTo>
                      <a:pt x="8215" y="17368"/>
                      <a:pt x="8712" y="17062"/>
                      <a:pt x="9311" y="16699"/>
                    </a:cubicBezTo>
                    <a:cubicBezTo>
                      <a:pt x="10436" y="16017"/>
                      <a:pt x="13964" y="12351"/>
                      <a:pt x="13964" y="12351"/>
                    </a:cubicBezTo>
                    <a:cubicBezTo>
                      <a:pt x="13964" y="12351"/>
                      <a:pt x="19902" y="2602"/>
                      <a:pt x="16703" y="4"/>
                    </a:cubicBezTo>
                    <a:cubicBezTo>
                      <a:pt x="16700" y="2"/>
                      <a:pt x="16697" y="1"/>
                      <a:pt x="16692" y="1"/>
                    </a:cubicBezTo>
                    <a:close/>
                  </a:path>
                </a:pathLst>
              </a:custGeom>
              <a:solidFill>
                <a:srgbClr val="C1A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1"/>
              <p:cNvSpPr/>
              <p:nvPr/>
            </p:nvSpPr>
            <p:spPr>
              <a:xfrm>
                <a:off x="7074484" y="2659806"/>
                <a:ext cx="135651" cy="98237"/>
              </a:xfrm>
              <a:custGeom>
                <a:avLst/>
                <a:gdLst/>
                <a:ahLst/>
                <a:cxnLst/>
                <a:rect l="l" t="t" r="r" b="b"/>
                <a:pathLst>
                  <a:path w="9144" h="6622" extrusionOk="0">
                    <a:moveTo>
                      <a:pt x="922" y="1"/>
                    </a:moveTo>
                    <a:cubicBezTo>
                      <a:pt x="0" y="1"/>
                      <a:pt x="150" y="1556"/>
                      <a:pt x="1817" y="3061"/>
                    </a:cubicBezTo>
                    <a:cubicBezTo>
                      <a:pt x="3649" y="4717"/>
                      <a:pt x="5600" y="4717"/>
                      <a:pt x="6249" y="5336"/>
                    </a:cubicBezTo>
                    <a:cubicBezTo>
                      <a:pt x="6639" y="5709"/>
                      <a:pt x="6967" y="6143"/>
                      <a:pt x="7220" y="6621"/>
                    </a:cubicBezTo>
                    <a:cubicBezTo>
                      <a:pt x="7220" y="6621"/>
                      <a:pt x="8848" y="6152"/>
                      <a:pt x="9143" y="4635"/>
                    </a:cubicBezTo>
                    <a:cubicBezTo>
                      <a:pt x="9143" y="4635"/>
                      <a:pt x="8198" y="3272"/>
                      <a:pt x="7549" y="2606"/>
                    </a:cubicBezTo>
                    <a:cubicBezTo>
                      <a:pt x="6899" y="1938"/>
                      <a:pt x="6721" y="2025"/>
                      <a:pt x="4713" y="1656"/>
                    </a:cubicBezTo>
                    <a:cubicBezTo>
                      <a:pt x="2703" y="1288"/>
                      <a:pt x="2467" y="404"/>
                      <a:pt x="1226" y="48"/>
                    </a:cubicBezTo>
                    <a:cubicBezTo>
                      <a:pt x="1115" y="16"/>
                      <a:pt x="1013" y="1"/>
                      <a:pt x="922" y="1"/>
                    </a:cubicBezTo>
                    <a:close/>
                  </a:path>
                </a:pathLst>
              </a:custGeom>
              <a:solidFill>
                <a:srgbClr val="C1A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1"/>
              <p:cNvSpPr/>
              <p:nvPr/>
            </p:nvSpPr>
            <p:spPr>
              <a:xfrm>
                <a:off x="7038272" y="3501886"/>
                <a:ext cx="130593" cy="153157"/>
              </a:xfrm>
              <a:custGeom>
                <a:avLst/>
                <a:gdLst/>
                <a:ahLst/>
                <a:cxnLst/>
                <a:rect l="l" t="t" r="r" b="b"/>
                <a:pathLst>
                  <a:path w="8803" h="10324" extrusionOk="0">
                    <a:moveTo>
                      <a:pt x="3653" y="0"/>
                    </a:moveTo>
                    <a:cubicBezTo>
                      <a:pt x="3637" y="399"/>
                      <a:pt x="3622" y="765"/>
                      <a:pt x="3608" y="1063"/>
                    </a:cubicBezTo>
                    <a:cubicBezTo>
                      <a:pt x="3470" y="4266"/>
                      <a:pt x="1362" y="7149"/>
                      <a:pt x="574" y="8270"/>
                    </a:cubicBezTo>
                    <a:cubicBezTo>
                      <a:pt x="1" y="9085"/>
                      <a:pt x="1026" y="10324"/>
                      <a:pt x="2337" y="10324"/>
                    </a:cubicBezTo>
                    <a:cubicBezTo>
                      <a:pt x="2830" y="10324"/>
                      <a:pt x="3363" y="10149"/>
                      <a:pt x="3866" y="9712"/>
                    </a:cubicBezTo>
                    <a:cubicBezTo>
                      <a:pt x="5712" y="8110"/>
                      <a:pt x="5911" y="7789"/>
                      <a:pt x="6932" y="7310"/>
                    </a:cubicBezTo>
                    <a:cubicBezTo>
                      <a:pt x="7954" y="6830"/>
                      <a:pt x="8803" y="4588"/>
                      <a:pt x="8137" y="2024"/>
                    </a:cubicBezTo>
                    <a:cubicBezTo>
                      <a:pt x="8024" y="1588"/>
                      <a:pt x="7980" y="1082"/>
                      <a:pt x="7963" y="549"/>
                    </a:cubicBezTo>
                    <a:cubicBezTo>
                      <a:pt x="7401" y="767"/>
                      <a:pt x="6819" y="939"/>
                      <a:pt x="6228" y="1065"/>
                    </a:cubicBezTo>
                    <a:cubicBezTo>
                      <a:pt x="6108" y="1090"/>
                      <a:pt x="5987" y="1102"/>
                      <a:pt x="5868" y="1102"/>
                    </a:cubicBezTo>
                    <a:cubicBezTo>
                      <a:pt x="5039" y="1102"/>
                      <a:pt x="4235" y="541"/>
                      <a:pt x="3653" y="0"/>
                    </a:cubicBezTo>
                    <a:close/>
                  </a:path>
                </a:pathLst>
              </a:custGeom>
              <a:solidFill>
                <a:srgbClr val="C1A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1"/>
              <p:cNvSpPr/>
              <p:nvPr/>
            </p:nvSpPr>
            <p:spPr>
              <a:xfrm>
                <a:off x="7081294" y="3009942"/>
                <a:ext cx="397667" cy="519284"/>
              </a:xfrm>
              <a:custGeom>
                <a:avLst/>
                <a:gdLst/>
                <a:ahLst/>
                <a:cxnLst/>
                <a:rect l="l" t="t" r="r" b="b"/>
                <a:pathLst>
                  <a:path w="26806" h="35004" extrusionOk="0">
                    <a:moveTo>
                      <a:pt x="20420" y="1"/>
                    </a:moveTo>
                    <a:cubicBezTo>
                      <a:pt x="20420" y="1"/>
                      <a:pt x="6227" y="7726"/>
                      <a:pt x="4191" y="9224"/>
                    </a:cubicBezTo>
                    <a:cubicBezTo>
                      <a:pt x="1935" y="10885"/>
                      <a:pt x="1492" y="12669"/>
                      <a:pt x="1374" y="14883"/>
                    </a:cubicBezTo>
                    <a:cubicBezTo>
                      <a:pt x="1037" y="21241"/>
                      <a:pt x="153" y="30049"/>
                      <a:pt x="0" y="33945"/>
                    </a:cubicBezTo>
                    <a:cubicBezTo>
                      <a:pt x="577" y="34481"/>
                      <a:pt x="2152" y="35004"/>
                      <a:pt x="3181" y="35004"/>
                    </a:cubicBezTo>
                    <a:cubicBezTo>
                      <a:pt x="3339" y="35004"/>
                      <a:pt x="3485" y="34991"/>
                      <a:pt x="3612" y="34965"/>
                    </a:cubicBezTo>
                    <a:cubicBezTo>
                      <a:pt x="4287" y="34822"/>
                      <a:pt x="5063" y="34067"/>
                      <a:pt x="5772" y="33518"/>
                    </a:cubicBezTo>
                    <a:cubicBezTo>
                      <a:pt x="5690" y="30919"/>
                      <a:pt x="5917" y="27838"/>
                      <a:pt x="6787" y="24250"/>
                    </a:cubicBezTo>
                    <a:cubicBezTo>
                      <a:pt x="7416" y="21654"/>
                      <a:pt x="8462" y="18652"/>
                      <a:pt x="8426" y="16250"/>
                    </a:cubicBezTo>
                    <a:cubicBezTo>
                      <a:pt x="8403" y="14653"/>
                      <a:pt x="24273" y="10108"/>
                      <a:pt x="26377" y="3575"/>
                    </a:cubicBezTo>
                    <a:cubicBezTo>
                      <a:pt x="26806" y="2245"/>
                      <a:pt x="20420" y="1"/>
                      <a:pt x="204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1"/>
              <p:cNvSpPr/>
              <p:nvPr/>
            </p:nvSpPr>
            <p:spPr>
              <a:xfrm>
                <a:off x="6992462" y="3547014"/>
                <a:ext cx="181521" cy="141748"/>
              </a:xfrm>
              <a:custGeom>
                <a:avLst/>
                <a:gdLst/>
                <a:ahLst/>
                <a:cxnLst/>
                <a:rect l="l" t="t" r="r" b="b"/>
                <a:pathLst>
                  <a:path w="12236" h="9555" extrusionOk="0">
                    <a:moveTo>
                      <a:pt x="11415" y="0"/>
                    </a:moveTo>
                    <a:cubicBezTo>
                      <a:pt x="11415" y="0"/>
                      <a:pt x="10716" y="3429"/>
                      <a:pt x="8209" y="4759"/>
                    </a:cubicBezTo>
                    <a:cubicBezTo>
                      <a:pt x="6843" y="5484"/>
                      <a:pt x="5942" y="5850"/>
                      <a:pt x="5199" y="5850"/>
                    </a:cubicBezTo>
                    <a:cubicBezTo>
                      <a:pt x="4640" y="5850"/>
                      <a:pt x="4171" y="5643"/>
                      <a:pt x="3662" y="5228"/>
                    </a:cubicBezTo>
                    <a:cubicBezTo>
                      <a:pt x="3662" y="5228"/>
                      <a:pt x="1406" y="6930"/>
                      <a:pt x="634" y="7779"/>
                    </a:cubicBezTo>
                    <a:cubicBezTo>
                      <a:pt x="0" y="8478"/>
                      <a:pt x="1372" y="9555"/>
                      <a:pt x="3090" y="9555"/>
                    </a:cubicBezTo>
                    <a:cubicBezTo>
                      <a:pt x="3458" y="9555"/>
                      <a:pt x="3841" y="9505"/>
                      <a:pt x="4225" y="9393"/>
                    </a:cubicBezTo>
                    <a:cubicBezTo>
                      <a:pt x="6399" y="8752"/>
                      <a:pt x="8251" y="6822"/>
                      <a:pt x="10020" y="5389"/>
                    </a:cubicBezTo>
                    <a:cubicBezTo>
                      <a:pt x="11755" y="3985"/>
                      <a:pt x="12236" y="3473"/>
                      <a:pt x="12236" y="1766"/>
                    </a:cubicBezTo>
                    <a:cubicBezTo>
                      <a:pt x="12236" y="926"/>
                      <a:pt x="11415" y="0"/>
                      <a:pt x="11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7155929" y="3565127"/>
                <a:ext cx="130578" cy="167710"/>
              </a:xfrm>
              <a:custGeom>
                <a:avLst/>
                <a:gdLst/>
                <a:ahLst/>
                <a:cxnLst/>
                <a:rect l="l" t="t" r="r" b="b"/>
                <a:pathLst>
                  <a:path w="8802" h="11305" extrusionOk="0">
                    <a:moveTo>
                      <a:pt x="4228" y="1"/>
                    </a:moveTo>
                    <a:cubicBezTo>
                      <a:pt x="4228" y="1"/>
                      <a:pt x="4228" y="1"/>
                      <a:pt x="4228" y="1"/>
                    </a:cubicBezTo>
                    <a:cubicBezTo>
                      <a:pt x="4087" y="3202"/>
                      <a:pt x="1360" y="8132"/>
                      <a:pt x="572" y="9253"/>
                    </a:cubicBezTo>
                    <a:cubicBezTo>
                      <a:pt x="1" y="10068"/>
                      <a:pt x="1024" y="11305"/>
                      <a:pt x="2335" y="11305"/>
                    </a:cubicBezTo>
                    <a:cubicBezTo>
                      <a:pt x="2827" y="11305"/>
                      <a:pt x="3360" y="11130"/>
                      <a:pt x="3864" y="10693"/>
                    </a:cubicBezTo>
                    <a:cubicBezTo>
                      <a:pt x="5710" y="9091"/>
                      <a:pt x="5909" y="8772"/>
                      <a:pt x="6932" y="8291"/>
                    </a:cubicBezTo>
                    <a:cubicBezTo>
                      <a:pt x="7952" y="7810"/>
                      <a:pt x="8801" y="5568"/>
                      <a:pt x="8137" y="3005"/>
                    </a:cubicBezTo>
                    <a:cubicBezTo>
                      <a:pt x="8011" y="2520"/>
                      <a:pt x="7945" y="1926"/>
                      <a:pt x="7905" y="1291"/>
                    </a:cubicBezTo>
                    <a:cubicBezTo>
                      <a:pt x="7669" y="1446"/>
                      <a:pt x="7407" y="1511"/>
                      <a:pt x="7135" y="1511"/>
                    </a:cubicBezTo>
                    <a:cubicBezTo>
                      <a:pt x="5816" y="1511"/>
                      <a:pt x="4252" y="1"/>
                      <a:pt x="4228" y="1"/>
                    </a:cubicBezTo>
                    <a:close/>
                  </a:path>
                </a:pathLst>
              </a:custGeom>
              <a:solidFill>
                <a:srgbClr val="C1A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1"/>
              <p:cNvSpPr/>
              <p:nvPr/>
            </p:nvSpPr>
            <p:spPr>
              <a:xfrm>
                <a:off x="7187186" y="3018992"/>
                <a:ext cx="382550" cy="593578"/>
              </a:xfrm>
              <a:custGeom>
                <a:avLst/>
                <a:gdLst/>
                <a:ahLst/>
                <a:cxnLst/>
                <a:rect l="l" t="t" r="r" b="b"/>
                <a:pathLst>
                  <a:path w="25787" h="40012" extrusionOk="0">
                    <a:moveTo>
                      <a:pt x="21270" y="1"/>
                    </a:moveTo>
                    <a:cubicBezTo>
                      <a:pt x="18719" y="1"/>
                      <a:pt x="17738" y="2853"/>
                      <a:pt x="16300" y="3506"/>
                    </a:cubicBezTo>
                    <a:cubicBezTo>
                      <a:pt x="15402" y="3914"/>
                      <a:pt x="4555" y="9878"/>
                      <a:pt x="2081" y="12732"/>
                    </a:cubicBezTo>
                    <a:cubicBezTo>
                      <a:pt x="1136" y="13823"/>
                      <a:pt x="1" y="15812"/>
                      <a:pt x="432" y="18016"/>
                    </a:cubicBezTo>
                    <a:cubicBezTo>
                      <a:pt x="831" y="20061"/>
                      <a:pt x="1148" y="21621"/>
                      <a:pt x="1159" y="23785"/>
                    </a:cubicBezTo>
                    <a:cubicBezTo>
                      <a:pt x="1171" y="26217"/>
                      <a:pt x="1286" y="35509"/>
                      <a:pt x="1159" y="38804"/>
                    </a:cubicBezTo>
                    <a:cubicBezTo>
                      <a:pt x="2130" y="39499"/>
                      <a:pt x="3036" y="40011"/>
                      <a:pt x="3953" y="40011"/>
                    </a:cubicBezTo>
                    <a:cubicBezTo>
                      <a:pt x="4702" y="40011"/>
                      <a:pt x="5459" y="39669"/>
                      <a:pt x="6263" y="38804"/>
                    </a:cubicBezTo>
                    <a:cubicBezTo>
                      <a:pt x="6098" y="36079"/>
                      <a:pt x="7039" y="31627"/>
                      <a:pt x="7581" y="27598"/>
                    </a:cubicBezTo>
                    <a:cubicBezTo>
                      <a:pt x="8174" y="23187"/>
                      <a:pt x="7196" y="19686"/>
                      <a:pt x="8089" y="18614"/>
                    </a:cubicBezTo>
                    <a:cubicBezTo>
                      <a:pt x="9895" y="16452"/>
                      <a:pt x="20603" y="13973"/>
                      <a:pt x="24213" y="9576"/>
                    </a:cubicBezTo>
                    <a:cubicBezTo>
                      <a:pt x="25786" y="7660"/>
                      <a:pt x="25052" y="1164"/>
                      <a:pt x="22850" y="322"/>
                    </a:cubicBezTo>
                    <a:cubicBezTo>
                      <a:pt x="22262" y="97"/>
                      <a:pt x="21740" y="1"/>
                      <a:pt x="212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1"/>
              <p:cNvSpPr/>
              <p:nvPr/>
            </p:nvSpPr>
            <p:spPr>
              <a:xfrm>
                <a:off x="7110118" y="3624794"/>
                <a:ext cx="181491" cy="141793"/>
              </a:xfrm>
              <a:custGeom>
                <a:avLst/>
                <a:gdLst/>
                <a:ahLst/>
                <a:cxnLst/>
                <a:rect l="l" t="t" r="r" b="b"/>
                <a:pathLst>
                  <a:path w="12234" h="9558" extrusionOk="0">
                    <a:moveTo>
                      <a:pt x="11413" y="1"/>
                    </a:moveTo>
                    <a:cubicBezTo>
                      <a:pt x="11413" y="1"/>
                      <a:pt x="10714" y="3432"/>
                      <a:pt x="8207" y="4762"/>
                    </a:cubicBezTo>
                    <a:cubicBezTo>
                      <a:pt x="6841" y="5486"/>
                      <a:pt x="5940" y="5851"/>
                      <a:pt x="5197" y="5851"/>
                    </a:cubicBezTo>
                    <a:cubicBezTo>
                      <a:pt x="4639" y="5851"/>
                      <a:pt x="4170" y="5645"/>
                      <a:pt x="3660" y="5231"/>
                    </a:cubicBezTo>
                    <a:cubicBezTo>
                      <a:pt x="3660" y="5231"/>
                      <a:pt x="1404" y="6931"/>
                      <a:pt x="635" y="7780"/>
                    </a:cubicBezTo>
                    <a:cubicBezTo>
                      <a:pt x="1" y="8479"/>
                      <a:pt x="1371" y="9558"/>
                      <a:pt x="3090" y="9558"/>
                    </a:cubicBezTo>
                    <a:cubicBezTo>
                      <a:pt x="3457" y="9558"/>
                      <a:pt x="3840" y="9508"/>
                      <a:pt x="4223" y="9396"/>
                    </a:cubicBezTo>
                    <a:cubicBezTo>
                      <a:pt x="6397" y="8753"/>
                      <a:pt x="8249" y="6823"/>
                      <a:pt x="10020" y="5390"/>
                    </a:cubicBezTo>
                    <a:cubicBezTo>
                      <a:pt x="11755" y="3985"/>
                      <a:pt x="12234" y="3477"/>
                      <a:pt x="12234" y="1767"/>
                    </a:cubicBezTo>
                    <a:cubicBezTo>
                      <a:pt x="12234" y="927"/>
                      <a:pt x="11413" y="1"/>
                      <a:pt x="114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1"/>
              <p:cNvSpPr/>
              <p:nvPr/>
            </p:nvSpPr>
            <p:spPr>
              <a:xfrm>
                <a:off x="7335017" y="2659361"/>
                <a:ext cx="301299" cy="443062"/>
              </a:xfrm>
              <a:custGeom>
                <a:avLst/>
                <a:gdLst/>
                <a:ahLst/>
                <a:cxnLst/>
                <a:rect l="l" t="t" r="r" b="b"/>
                <a:pathLst>
                  <a:path w="20310" h="29866" extrusionOk="0">
                    <a:moveTo>
                      <a:pt x="8289" y="0"/>
                    </a:moveTo>
                    <a:cubicBezTo>
                      <a:pt x="7390" y="903"/>
                      <a:pt x="5446" y="2481"/>
                      <a:pt x="4485" y="3476"/>
                    </a:cubicBezTo>
                    <a:cubicBezTo>
                      <a:pt x="3561" y="4435"/>
                      <a:pt x="1" y="7399"/>
                      <a:pt x="803" y="10683"/>
                    </a:cubicBezTo>
                    <a:cubicBezTo>
                      <a:pt x="1037" y="11658"/>
                      <a:pt x="1349" y="12509"/>
                      <a:pt x="1802" y="13724"/>
                    </a:cubicBezTo>
                    <a:cubicBezTo>
                      <a:pt x="2308" y="15089"/>
                      <a:pt x="2046" y="17629"/>
                      <a:pt x="2008" y="19013"/>
                    </a:cubicBezTo>
                    <a:cubicBezTo>
                      <a:pt x="1942" y="21628"/>
                      <a:pt x="1462" y="23776"/>
                      <a:pt x="653" y="25307"/>
                    </a:cubicBezTo>
                    <a:cubicBezTo>
                      <a:pt x="2526" y="28484"/>
                      <a:pt x="6442" y="29865"/>
                      <a:pt x="10400" y="29865"/>
                    </a:cubicBezTo>
                    <a:cubicBezTo>
                      <a:pt x="12379" y="29865"/>
                      <a:pt x="14369" y="29520"/>
                      <a:pt x="16119" y="28881"/>
                    </a:cubicBezTo>
                    <a:cubicBezTo>
                      <a:pt x="15917" y="27847"/>
                      <a:pt x="15657" y="26909"/>
                      <a:pt x="15486" y="26083"/>
                    </a:cubicBezTo>
                    <a:cubicBezTo>
                      <a:pt x="14986" y="23682"/>
                      <a:pt x="14728" y="19130"/>
                      <a:pt x="15015" y="16288"/>
                    </a:cubicBezTo>
                    <a:cubicBezTo>
                      <a:pt x="15015" y="16288"/>
                      <a:pt x="20310" y="13523"/>
                      <a:pt x="19212" y="8047"/>
                    </a:cubicBezTo>
                    <a:cubicBezTo>
                      <a:pt x="18882" y="6389"/>
                      <a:pt x="14632" y="2962"/>
                      <a:pt x="14632" y="2962"/>
                    </a:cubicBezTo>
                    <a:cubicBezTo>
                      <a:pt x="14632" y="2962"/>
                      <a:pt x="11476" y="4742"/>
                      <a:pt x="10451" y="5469"/>
                    </a:cubicBezTo>
                    <a:cubicBezTo>
                      <a:pt x="9468" y="6163"/>
                      <a:pt x="7770" y="7055"/>
                      <a:pt x="7630" y="7212"/>
                    </a:cubicBezTo>
                    <a:cubicBezTo>
                      <a:pt x="7623" y="7212"/>
                      <a:pt x="7981" y="5331"/>
                      <a:pt x="9091" y="2707"/>
                    </a:cubicBezTo>
                    <a:cubicBezTo>
                      <a:pt x="9440" y="1881"/>
                      <a:pt x="8851" y="129"/>
                      <a:pt x="82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1"/>
              <p:cNvSpPr/>
              <p:nvPr/>
            </p:nvSpPr>
            <p:spPr>
              <a:xfrm>
                <a:off x="7390781" y="2651870"/>
                <a:ext cx="67203" cy="6379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300" extrusionOk="0">
                    <a:moveTo>
                      <a:pt x="2744" y="1"/>
                    </a:moveTo>
                    <a:cubicBezTo>
                      <a:pt x="2270" y="1"/>
                      <a:pt x="1767" y="127"/>
                      <a:pt x="1326" y="505"/>
                    </a:cubicBezTo>
                    <a:cubicBezTo>
                      <a:pt x="1" y="1640"/>
                      <a:pt x="402" y="4300"/>
                      <a:pt x="402" y="4300"/>
                    </a:cubicBezTo>
                    <a:lnTo>
                      <a:pt x="4530" y="505"/>
                    </a:lnTo>
                    <a:cubicBezTo>
                      <a:pt x="4530" y="505"/>
                      <a:pt x="3694" y="1"/>
                      <a:pt x="27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1"/>
              <p:cNvSpPr/>
              <p:nvPr/>
            </p:nvSpPr>
            <p:spPr>
              <a:xfrm>
                <a:off x="7417573" y="2588213"/>
                <a:ext cx="134524" cy="190378"/>
              </a:xfrm>
              <a:custGeom>
                <a:avLst/>
                <a:gdLst/>
                <a:ahLst/>
                <a:cxnLst/>
                <a:rect l="l" t="t" r="r" b="b"/>
                <a:pathLst>
                  <a:path w="9068" h="12833" extrusionOk="0">
                    <a:moveTo>
                      <a:pt x="6933" y="1"/>
                    </a:moveTo>
                    <a:cubicBezTo>
                      <a:pt x="5693" y="1"/>
                      <a:pt x="3211" y="4559"/>
                      <a:pt x="3211" y="4559"/>
                    </a:cubicBezTo>
                    <a:cubicBezTo>
                      <a:pt x="3211" y="4559"/>
                      <a:pt x="3296" y="6811"/>
                      <a:pt x="2724" y="8291"/>
                    </a:cubicBezTo>
                    <a:cubicBezTo>
                      <a:pt x="1656" y="9318"/>
                      <a:pt x="1" y="11398"/>
                      <a:pt x="1171" y="12596"/>
                    </a:cubicBezTo>
                    <a:cubicBezTo>
                      <a:pt x="1333" y="12763"/>
                      <a:pt x="1594" y="12832"/>
                      <a:pt x="1914" y="12832"/>
                    </a:cubicBezTo>
                    <a:cubicBezTo>
                      <a:pt x="3059" y="12832"/>
                      <a:pt x="4952" y="11938"/>
                      <a:pt x="5718" y="11396"/>
                    </a:cubicBezTo>
                    <a:cubicBezTo>
                      <a:pt x="6680" y="10716"/>
                      <a:pt x="8758" y="8180"/>
                      <a:pt x="9067" y="7758"/>
                    </a:cubicBezTo>
                    <a:cubicBezTo>
                      <a:pt x="8134" y="6930"/>
                      <a:pt x="7655" y="1410"/>
                      <a:pt x="7543" y="814"/>
                    </a:cubicBezTo>
                    <a:cubicBezTo>
                      <a:pt x="7433" y="236"/>
                      <a:pt x="7215" y="1"/>
                      <a:pt x="6933" y="1"/>
                    </a:cubicBezTo>
                    <a:close/>
                  </a:path>
                </a:pathLst>
              </a:custGeom>
              <a:solidFill>
                <a:srgbClr val="B795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1"/>
              <p:cNvSpPr/>
              <p:nvPr/>
            </p:nvSpPr>
            <p:spPr>
              <a:xfrm>
                <a:off x="7388942" y="2684373"/>
                <a:ext cx="78225" cy="94232"/>
              </a:xfrm>
              <a:custGeom>
                <a:avLst/>
                <a:gdLst/>
                <a:ahLst/>
                <a:cxnLst/>
                <a:rect l="l" t="t" r="r" b="b"/>
                <a:pathLst>
                  <a:path w="5273" h="6352" extrusionOk="0">
                    <a:moveTo>
                      <a:pt x="4757" y="0"/>
                    </a:moveTo>
                    <a:cubicBezTo>
                      <a:pt x="4757" y="0"/>
                      <a:pt x="3359" y="760"/>
                      <a:pt x="2250" y="1445"/>
                    </a:cubicBezTo>
                    <a:cubicBezTo>
                      <a:pt x="1138" y="2130"/>
                      <a:pt x="1" y="3922"/>
                      <a:pt x="1" y="3922"/>
                    </a:cubicBezTo>
                    <a:cubicBezTo>
                      <a:pt x="1" y="3922"/>
                      <a:pt x="8" y="3921"/>
                      <a:pt x="21" y="3921"/>
                    </a:cubicBezTo>
                    <a:cubicBezTo>
                      <a:pt x="188" y="3921"/>
                      <a:pt x="1360" y="3958"/>
                      <a:pt x="1677" y="4963"/>
                    </a:cubicBezTo>
                    <a:cubicBezTo>
                      <a:pt x="2020" y="6049"/>
                      <a:pt x="3333" y="6351"/>
                      <a:pt x="3333" y="6351"/>
                    </a:cubicBezTo>
                    <a:cubicBezTo>
                      <a:pt x="3333" y="6351"/>
                      <a:pt x="3218" y="4299"/>
                      <a:pt x="3962" y="3441"/>
                    </a:cubicBezTo>
                    <a:cubicBezTo>
                      <a:pt x="4703" y="2585"/>
                      <a:pt x="5045" y="1959"/>
                      <a:pt x="5160" y="1215"/>
                    </a:cubicBezTo>
                    <a:cubicBezTo>
                      <a:pt x="5273" y="474"/>
                      <a:pt x="5160" y="43"/>
                      <a:pt x="5160" y="43"/>
                    </a:cubicBezTo>
                    <a:lnTo>
                      <a:pt x="47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1"/>
              <p:cNvSpPr/>
              <p:nvPr/>
            </p:nvSpPr>
            <p:spPr>
              <a:xfrm>
                <a:off x="7438417" y="2704104"/>
                <a:ext cx="118932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8017" h="6820" extrusionOk="0">
                    <a:moveTo>
                      <a:pt x="6532" y="0"/>
                    </a:moveTo>
                    <a:cubicBezTo>
                      <a:pt x="6532" y="0"/>
                      <a:pt x="4963" y="1238"/>
                      <a:pt x="4222" y="1846"/>
                    </a:cubicBezTo>
                    <a:cubicBezTo>
                      <a:pt x="3478" y="2456"/>
                      <a:pt x="1980" y="3025"/>
                      <a:pt x="1319" y="3511"/>
                    </a:cubicBezTo>
                    <a:cubicBezTo>
                      <a:pt x="657" y="3994"/>
                      <a:pt x="1" y="5021"/>
                      <a:pt x="1" y="5021"/>
                    </a:cubicBezTo>
                    <a:cubicBezTo>
                      <a:pt x="1" y="5021"/>
                      <a:pt x="338" y="5294"/>
                      <a:pt x="916" y="5294"/>
                    </a:cubicBezTo>
                    <a:cubicBezTo>
                      <a:pt x="1040" y="5294"/>
                      <a:pt x="1174" y="5281"/>
                      <a:pt x="1319" y="5251"/>
                    </a:cubicBezTo>
                    <a:cubicBezTo>
                      <a:pt x="1569" y="5199"/>
                      <a:pt x="1775" y="5168"/>
                      <a:pt x="1939" y="5168"/>
                    </a:cubicBezTo>
                    <a:cubicBezTo>
                      <a:pt x="2312" y="5168"/>
                      <a:pt x="2471" y="5328"/>
                      <a:pt x="2463" y="5765"/>
                    </a:cubicBezTo>
                    <a:cubicBezTo>
                      <a:pt x="2454" y="6391"/>
                      <a:pt x="2653" y="6820"/>
                      <a:pt x="2653" y="6820"/>
                    </a:cubicBezTo>
                    <a:cubicBezTo>
                      <a:pt x="2653" y="6820"/>
                      <a:pt x="6077" y="5450"/>
                      <a:pt x="7048" y="4566"/>
                    </a:cubicBezTo>
                    <a:cubicBezTo>
                      <a:pt x="8016" y="3680"/>
                      <a:pt x="6532" y="0"/>
                      <a:pt x="65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7478530" y="2604220"/>
                <a:ext cx="106827" cy="276673"/>
              </a:xfrm>
              <a:custGeom>
                <a:avLst/>
                <a:gdLst/>
                <a:ahLst/>
                <a:cxnLst/>
                <a:rect l="l" t="t" r="r" b="b"/>
                <a:pathLst>
                  <a:path w="7201" h="18650" extrusionOk="0">
                    <a:moveTo>
                      <a:pt x="4660" y="0"/>
                    </a:moveTo>
                    <a:lnTo>
                      <a:pt x="3528" y="1431"/>
                    </a:lnTo>
                    <a:cubicBezTo>
                      <a:pt x="3528" y="1431"/>
                      <a:pt x="3178" y="5253"/>
                      <a:pt x="2824" y="6449"/>
                    </a:cubicBezTo>
                    <a:cubicBezTo>
                      <a:pt x="1506" y="10901"/>
                      <a:pt x="566" y="12258"/>
                      <a:pt x="334" y="14383"/>
                    </a:cubicBezTo>
                    <a:cubicBezTo>
                      <a:pt x="1" y="17441"/>
                      <a:pt x="1408" y="18649"/>
                      <a:pt x="1408" y="18649"/>
                    </a:cubicBezTo>
                    <a:cubicBezTo>
                      <a:pt x="1408" y="18649"/>
                      <a:pt x="2683" y="14524"/>
                      <a:pt x="4004" y="13164"/>
                    </a:cubicBezTo>
                    <a:cubicBezTo>
                      <a:pt x="5326" y="11803"/>
                      <a:pt x="7200" y="8675"/>
                      <a:pt x="6572" y="6023"/>
                    </a:cubicBezTo>
                    <a:cubicBezTo>
                      <a:pt x="5943" y="3370"/>
                      <a:pt x="4660" y="0"/>
                      <a:pt x="4660" y="0"/>
                    </a:cubicBezTo>
                    <a:close/>
                  </a:path>
                </a:pathLst>
              </a:custGeom>
              <a:solidFill>
                <a:srgbClr val="332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1"/>
              <p:cNvSpPr/>
              <p:nvPr/>
            </p:nvSpPr>
            <p:spPr>
              <a:xfrm>
                <a:off x="7373054" y="2475660"/>
                <a:ext cx="187974" cy="209381"/>
              </a:xfrm>
              <a:custGeom>
                <a:avLst/>
                <a:gdLst/>
                <a:ahLst/>
                <a:cxnLst/>
                <a:rect l="l" t="t" r="r" b="b"/>
                <a:pathLst>
                  <a:path w="12671" h="14114" extrusionOk="0">
                    <a:moveTo>
                      <a:pt x="6611" y="0"/>
                    </a:moveTo>
                    <a:cubicBezTo>
                      <a:pt x="4702" y="0"/>
                      <a:pt x="2639" y="971"/>
                      <a:pt x="1630" y="3828"/>
                    </a:cubicBezTo>
                    <a:cubicBezTo>
                      <a:pt x="0" y="8439"/>
                      <a:pt x="3733" y="14113"/>
                      <a:pt x="6208" y="14113"/>
                    </a:cubicBezTo>
                    <a:cubicBezTo>
                      <a:pt x="6411" y="14113"/>
                      <a:pt x="6606" y="14075"/>
                      <a:pt x="6789" y="13994"/>
                    </a:cubicBezTo>
                    <a:cubicBezTo>
                      <a:pt x="8138" y="13401"/>
                      <a:pt x="10973" y="11295"/>
                      <a:pt x="11770" y="8666"/>
                    </a:cubicBezTo>
                    <a:cubicBezTo>
                      <a:pt x="12671" y="5709"/>
                      <a:pt x="11374" y="2175"/>
                      <a:pt x="9864" y="1023"/>
                    </a:cubicBezTo>
                    <a:cubicBezTo>
                      <a:pt x="9086" y="431"/>
                      <a:pt x="7883" y="0"/>
                      <a:pt x="6611" y="0"/>
                    </a:cubicBezTo>
                    <a:close/>
                  </a:path>
                </a:pathLst>
              </a:custGeom>
              <a:solidFill>
                <a:srgbClr val="C1A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1"/>
              <p:cNvSpPr/>
              <p:nvPr/>
            </p:nvSpPr>
            <p:spPr>
              <a:xfrm>
                <a:off x="7382162" y="2463688"/>
                <a:ext cx="212689" cy="144434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9736" extrusionOk="0">
                    <a:moveTo>
                      <a:pt x="6957" y="1"/>
                    </a:moveTo>
                    <a:cubicBezTo>
                      <a:pt x="5091" y="1"/>
                      <a:pt x="2936" y="1110"/>
                      <a:pt x="1837" y="2229"/>
                    </a:cubicBezTo>
                    <a:cubicBezTo>
                      <a:pt x="0" y="4098"/>
                      <a:pt x="528" y="7140"/>
                      <a:pt x="528" y="7140"/>
                    </a:cubicBezTo>
                    <a:cubicBezTo>
                      <a:pt x="528" y="7140"/>
                      <a:pt x="1264" y="6706"/>
                      <a:pt x="2385" y="6005"/>
                    </a:cubicBezTo>
                    <a:cubicBezTo>
                      <a:pt x="3370" y="7112"/>
                      <a:pt x="4224" y="8125"/>
                      <a:pt x="5247" y="8695"/>
                    </a:cubicBezTo>
                    <a:cubicBezTo>
                      <a:pt x="7113" y="9736"/>
                      <a:pt x="7676" y="9736"/>
                      <a:pt x="8919" y="9736"/>
                    </a:cubicBezTo>
                    <a:cubicBezTo>
                      <a:pt x="9259" y="9412"/>
                      <a:pt x="9824" y="8303"/>
                      <a:pt x="10122" y="8186"/>
                    </a:cubicBezTo>
                    <a:cubicBezTo>
                      <a:pt x="10211" y="8151"/>
                      <a:pt x="10292" y="8136"/>
                      <a:pt x="10366" y="8136"/>
                    </a:cubicBezTo>
                    <a:cubicBezTo>
                      <a:pt x="11055" y="8136"/>
                      <a:pt x="11156" y="9473"/>
                      <a:pt x="11156" y="9473"/>
                    </a:cubicBezTo>
                    <a:cubicBezTo>
                      <a:pt x="11156" y="9473"/>
                      <a:pt x="14337" y="3704"/>
                      <a:pt x="8706" y="428"/>
                    </a:cubicBezTo>
                    <a:cubicBezTo>
                      <a:pt x="8191" y="129"/>
                      <a:pt x="7591" y="1"/>
                      <a:pt x="6957" y="1"/>
                    </a:cubicBezTo>
                    <a:close/>
                  </a:path>
                </a:pathLst>
              </a:custGeom>
              <a:solidFill>
                <a:srgbClr val="332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1"/>
              <p:cNvSpPr/>
              <p:nvPr/>
            </p:nvSpPr>
            <p:spPr>
              <a:xfrm>
                <a:off x="7395202" y="2794701"/>
                <a:ext cx="37562" cy="264108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7803" extrusionOk="0">
                    <a:moveTo>
                      <a:pt x="2278" y="0"/>
                    </a:moveTo>
                    <a:cubicBezTo>
                      <a:pt x="2278" y="0"/>
                      <a:pt x="1293" y="1712"/>
                      <a:pt x="1375" y="3337"/>
                    </a:cubicBezTo>
                    <a:cubicBezTo>
                      <a:pt x="1457" y="4962"/>
                      <a:pt x="2140" y="6377"/>
                      <a:pt x="1603" y="10982"/>
                    </a:cubicBezTo>
                    <a:cubicBezTo>
                      <a:pt x="1502" y="11838"/>
                      <a:pt x="177" y="13377"/>
                      <a:pt x="90" y="14648"/>
                    </a:cubicBezTo>
                    <a:cubicBezTo>
                      <a:pt x="1" y="15921"/>
                      <a:pt x="90" y="17802"/>
                      <a:pt x="90" y="17802"/>
                    </a:cubicBezTo>
                    <a:lnTo>
                      <a:pt x="1164" y="17375"/>
                    </a:lnTo>
                    <a:cubicBezTo>
                      <a:pt x="1164" y="17375"/>
                      <a:pt x="273" y="15070"/>
                      <a:pt x="1164" y="13611"/>
                    </a:cubicBezTo>
                    <a:cubicBezTo>
                      <a:pt x="2055" y="12153"/>
                      <a:pt x="2043" y="12143"/>
                      <a:pt x="2278" y="9927"/>
                    </a:cubicBezTo>
                    <a:cubicBezTo>
                      <a:pt x="2531" y="7551"/>
                      <a:pt x="2379" y="5246"/>
                      <a:pt x="2184" y="3759"/>
                    </a:cubicBezTo>
                    <a:cubicBezTo>
                      <a:pt x="1990" y="2275"/>
                      <a:pt x="2278" y="0"/>
                      <a:pt x="22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1"/>
              <p:cNvSpPr/>
              <p:nvPr/>
            </p:nvSpPr>
            <p:spPr>
              <a:xfrm>
                <a:off x="7301341" y="2766322"/>
                <a:ext cx="337481" cy="362582"/>
              </a:xfrm>
              <a:custGeom>
                <a:avLst/>
                <a:gdLst/>
                <a:ahLst/>
                <a:cxnLst/>
                <a:rect l="l" t="t" r="r" b="b"/>
                <a:pathLst>
                  <a:path w="22749" h="24441" extrusionOk="0">
                    <a:moveTo>
                      <a:pt x="20775" y="0"/>
                    </a:moveTo>
                    <a:cubicBezTo>
                      <a:pt x="20314" y="0"/>
                      <a:pt x="19769" y="232"/>
                      <a:pt x="19137" y="766"/>
                    </a:cubicBezTo>
                    <a:cubicBezTo>
                      <a:pt x="17918" y="1798"/>
                      <a:pt x="15795" y="8222"/>
                      <a:pt x="13143" y="13390"/>
                    </a:cubicBezTo>
                    <a:cubicBezTo>
                      <a:pt x="12453" y="14732"/>
                      <a:pt x="10099" y="17581"/>
                      <a:pt x="6375" y="18892"/>
                    </a:cubicBezTo>
                    <a:lnTo>
                      <a:pt x="6372" y="18892"/>
                    </a:lnTo>
                    <a:cubicBezTo>
                      <a:pt x="5207" y="19122"/>
                      <a:pt x="3720" y="19507"/>
                      <a:pt x="2672" y="20112"/>
                    </a:cubicBezTo>
                    <a:cubicBezTo>
                      <a:pt x="704" y="21256"/>
                      <a:pt x="0" y="22703"/>
                      <a:pt x="172" y="23948"/>
                    </a:cubicBezTo>
                    <a:cubicBezTo>
                      <a:pt x="221" y="24304"/>
                      <a:pt x="464" y="24441"/>
                      <a:pt x="827" y="24441"/>
                    </a:cubicBezTo>
                    <a:cubicBezTo>
                      <a:pt x="1737" y="24441"/>
                      <a:pt x="3407" y="23587"/>
                      <a:pt x="4731" y="23172"/>
                    </a:cubicBezTo>
                    <a:cubicBezTo>
                      <a:pt x="6375" y="22654"/>
                      <a:pt x="7428" y="21399"/>
                      <a:pt x="8467" y="20834"/>
                    </a:cubicBezTo>
                    <a:cubicBezTo>
                      <a:pt x="9897" y="20421"/>
                      <a:pt x="12866" y="20311"/>
                      <a:pt x="16098" y="16699"/>
                    </a:cubicBezTo>
                    <a:cubicBezTo>
                      <a:pt x="18155" y="14396"/>
                      <a:pt x="20153" y="11674"/>
                      <a:pt x="21154" y="8897"/>
                    </a:cubicBezTo>
                    <a:cubicBezTo>
                      <a:pt x="21684" y="7431"/>
                      <a:pt x="22641" y="5794"/>
                      <a:pt x="22686" y="4183"/>
                    </a:cubicBezTo>
                    <a:cubicBezTo>
                      <a:pt x="22749" y="2005"/>
                      <a:pt x="22129" y="0"/>
                      <a:pt x="20775" y="0"/>
                    </a:cubicBezTo>
                    <a:close/>
                  </a:path>
                </a:pathLst>
              </a:custGeom>
              <a:solidFill>
                <a:srgbClr val="C1A3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1"/>
              <p:cNvSpPr/>
              <p:nvPr/>
            </p:nvSpPr>
            <p:spPr>
              <a:xfrm>
                <a:off x="7547795" y="2760788"/>
                <a:ext cx="96205" cy="89722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6048" extrusionOk="0">
                    <a:moveTo>
                      <a:pt x="4498" y="1"/>
                    </a:moveTo>
                    <a:cubicBezTo>
                      <a:pt x="4107" y="1"/>
                      <a:pt x="3624" y="111"/>
                      <a:pt x="3026" y="375"/>
                    </a:cubicBezTo>
                    <a:cubicBezTo>
                      <a:pt x="622" y="1432"/>
                      <a:pt x="1" y="6048"/>
                      <a:pt x="1" y="6048"/>
                    </a:cubicBezTo>
                    <a:cubicBezTo>
                      <a:pt x="1" y="6048"/>
                      <a:pt x="887" y="3541"/>
                      <a:pt x="3981" y="2610"/>
                    </a:cubicBezTo>
                    <a:cubicBezTo>
                      <a:pt x="4286" y="2518"/>
                      <a:pt x="4564" y="2482"/>
                      <a:pt x="4810" y="2482"/>
                    </a:cubicBezTo>
                    <a:cubicBezTo>
                      <a:pt x="5607" y="2482"/>
                      <a:pt x="6077" y="2849"/>
                      <a:pt x="6077" y="2849"/>
                    </a:cubicBezTo>
                    <a:cubicBezTo>
                      <a:pt x="6077" y="2849"/>
                      <a:pt x="6485" y="1"/>
                      <a:pt x="44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1"/>
              <p:cNvSpPr/>
              <p:nvPr/>
            </p:nvSpPr>
            <p:spPr>
              <a:xfrm>
                <a:off x="5939696" y="2578689"/>
                <a:ext cx="243442" cy="340033"/>
              </a:xfrm>
              <a:custGeom>
                <a:avLst/>
                <a:gdLst/>
                <a:ahLst/>
                <a:cxnLst/>
                <a:rect l="l" t="t" r="r" b="b"/>
                <a:pathLst>
                  <a:path w="16410" h="22921" extrusionOk="0">
                    <a:moveTo>
                      <a:pt x="1620" y="1"/>
                    </a:moveTo>
                    <a:cubicBezTo>
                      <a:pt x="722" y="1"/>
                      <a:pt x="0" y="375"/>
                      <a:pt x="0" y="375"/>
                    </a:cubicBezTo>
                    <a:cubicBezTo>
                      <a:pt x="2317" y="2781"/>
                      <a:pt x="4083" y="8736"/>
                      <a:pt x="4280" y="12263"/>
                    </a:cubicBezTo>
                    <a:cubicBezTo>
                      <a:pt x="4498" y="13309"/>
                      <a:pt x="3098" y="17298"/>
                      <a:pt x="7019" y="20823"/>
                    </a:cubicBezTo>
                    <a:cubicBezTo>
                      <a:pt x="7695" y="21430"/>
                      <a:pt x="8401" y="22129"/>
                      <a:pt x="10631" y="22596"/>
                    </a:cubicBezTo>
                    <a:cubicBezTo>
                      <a:pt x="11522" y="22782"/>
                      <a:pt x="12323" y="22921"/>
                      <a:pt x="13004" y="22921"/>
                    </a:cubicBezTo>
                    <a:cubicBezTo>
                      <a:pt x="13730" y="22921"/>
                      <a:pt x="14321" y="22763"/>
                      <a:pt x="14740" y="22335"/>
                    </a:cubicBezTo>
                    <a:cubicBezTo>
                      <a:pt x="15805" y="21254"/>
                      <a:pt x="16281" y="19333"/>
                      <a:pt x="16109" y="17940"/>
                    </a:cubicBezTo>
                    <a:cubicBezTo>
                      <a:pt x="16410" y="16871"/>
                      <a:pt x="16027" y="15736"/>
                      <a:pt x="14712" y="15286"/>
                    </a:cubicBezTo>
                    <a:cubicBezTo>
                      <a:pt x="13396" y="14838"/>
                      <a:pt x="11743" y="15232"/>
                      <a:pt x="10305" y="14512"/>
                    </a:cubicBezTo>
                    <a:cubicBezTo>
                      <a:pt x="9580" y="11946"/>
                      <a:pt x="7871" y="6719"/>
                      <a:pt x="7381" y="5753"/>
                    </a:cubicBezTo>
                    <a:cubicBezTo>
                      <a:pt x="6363" y="3747"/>
                      <a:pt x="4355" y="1517"/>
                      <a:pt x="3467" y="701"/>
                    </a:cubicBezTo>
                    <a:cubicBezTo>
                      <a:pt x="2878" y="163"/>
                      <a:pt x="2211" y="1"/>
                      <a:pt x="16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6214826" y="3491931"/>
                <a:ext cx="203418" cy="112271"/>
              </a:xfrm>
              <a:custGeom>
                <a:avLst/>
                <a:gdLst/>
                <a:ahLst/>
                <a:cxnLst/>
                <a:rect l="l" t="t" r="r" b="b"/>
                <a:pathLst>
                  <a:path w="13712" h="7568" extrusionOk="0">
                    <a:moveTo>
                      <a:pt x="0" y="1"/>
                    </a:moveTo>
                    <a:lnTo>
                      <a:pt x="0" y="2332"/>
                    </a:lnTo>
                    <a:cubicBezTo>
                      <a:pt x="0" y="2332"/>
                      <a:pt x="216" y="3293"/>
                      <a:pt x="1311" y="3988"/>
                    </a:cubicBezTo>
                    <a:cubicBezTo>
                      <a:pt x="2409" y="4682"/>
                      <a:pt x="4554" y="5868"/>
                      <a:pt x="5725" y="6288"/>
                    </a:cubicBezTo>
                    <a:cubicBezTo>
                      <a:pt x="7373" y="6881"/>
                      <a:pt x="10319" y="7515"/>
                      <a:pt x="11621" y="7564"/>
                    </a:cubicBezTo>
                    <a:cubicBezTo>
                      <a:pt x="11677" y="7566"/>
                      <a:pt x="11732" y="7567"/>
                      <a:pt x="11786" y="7567"/>
                    </a:cubicBezTo>
                    <a:cubicBezTo>
                      <a:pt x="13147" y="7567"/>
                      <a:pt x="13711" y="6895"/>
                      <a:pt x="12964" y="6166"/>
                    </a:cubicBezTo>
                    <a:cubicBezTo>
                      <a:pt x="11635" y="4869"/>
                      <a:pt x="11191" y="4466"/>
                      <a:pt x="9758" y="3071"/>
                    </a:cubicBezTo>
                    <a:cubicBezTo>
                      <a:pt x="8208" y="1560"/>
                      <a:pt x="7050" y="299"/>
                      <a:pt x="7050" y="29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6030842" y="3574666"/>
                <a:ext cx="203388" cy="138737"/>
              </a:xfrm>
              <a:custGeom>
                <a:avLst/>
                <a:gdLst/>
                <a:ahLst/>
                <a:cxnLst/>
                <a:rect l="l" t="t" r="r" b="b"/>
                <a:pathLst>
                  <a:path w="13710" h="9352" extrusionOk="0">
                    <a:moveTo>
                      <a:pt x="1" y="1"/>
                    </a:moveTo>
                    <a:lnTo>
                      <a:pt x="1" y="4114"/>
                    </a:lnTo>
                    <a:cubicBezTo>
                      <a:pt x="1" y="4114"/>
                      <a:pt x="214" y="5078"/>
                      <a:pt x="1309" y="5772"/>
                    </a:cubicBezTo>
                    <a:cubicBezTo>
                      <a:pt x="2407" y="6464"/>
                      <a:pt x="4553" y="7651"/>
                      <a:pt x="5723" y="8073"/>
                    </a:cubicBezTo>
                    <a:cubicBezTo>
                      <a:pt x="7372" y="8664"/>
                      <a:pt x="10320" y="9299"/>
                      <a:pt x="11619" y="9348"/>
                    </a:cubicBezTo>
                    <a:cubicBezTo>
                      <a:pt x="11675" y="9351"/>
                      <a:pt x="11730" y="9352"/>
                      <a:pt x="11784" y="9352"/>
                    </a:cubicBezTo>
                    <a:cubicBezTo>
                      <a:pt x="13147" y="9352"/>
                      <a:pt x="13709" y="8679"/>
                      <a:pt x="12963" y="7951"/>
                    </a:cubicBezTo>
                    <a:cubicBezTo>
                      <a:pt x="11633" y="6651"/>
                      <a:pt x="11190" y="6250"/>
                      <a:pt x="9757" y="4853"/>
                    </a:cubicBezTo>
                    <a:cubicBezTo>
                      <a:pt x="8209" y="3345"/>
                      <a:pt x="7048" y="2083"/>
                      <a:pt x="7048" y="208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748725" y="2963390"/>
                <a:ext cx="588950" cy="661908"/>
              </a:xfrm>
              <a:custGeom>
                <a:avLst/>
                <a:gdLst/>
                <a:ahLst/>
                <a:cxnLst/>
                <a:rect l="l" t="t" r="r" b="b"/>
                <a:pathLst>
                  <a:path w="39700" h="44618" extrusionOk="0">
                    <a:moveTo>
                      <a:pt x="17683" y="1"/>
                    </a:moveTo>
                    <a:lnTo>
                      <a:pt x="2414" y="2454"/>
                    </a:lnTo>
                    <a:cubicBezTo>
                      <a:pt x="2414" y="2454"/>
                      <a:pt x="1" y="8929"/>
                      <a:pt x="3016" y="13138"/>
                    </a:cubicBezTo>
                    <a:cubicBezTo>
                      <a:pt x="5331" y="16372"/>
                      <a:pt x="17453" y="24663"/>
                      <a:pt x="17453" y="24663"/>
                    </a:cubicBezTo>
                    <a:lnTo>
                      <a:pt x="18152" y="42451"/>
                    </a:lnTo>
                    <a:cubicBezTo>
                      <a:pt x="18152" y="42451"/>
                      <a:pt x="20336" y="44606"/>
                      <a:pt x="22986" y="44618"/>
                    </a:cubicBezTo>
                    <a:cubicBezTo>
                      <a:pt x="22994" y="44618"/>
                      <a:pt x="23001" y="44618"/>
                      <a:pt x="23009" y="44618"/>
                    </a:cubicBezTo>
                    <a:cubicBezTo>
                      <a:pt x="26443" y="44618"/>
                      <a:pt x="26952" y="42057"/>
                      <a:pt x="26952" y="42057"/>
                    </a:cubicBezTo>
                    <a:cubicBezTo>
                      <a:pt x="26952" y="42057"/>
                      <a:pt x="26869" y="36977"/>
                      <a:pt x="26623" y="29215"/>
                    </a:cubicBezTo>
                    <a:cubicBezTo>
                      <a:pt x="26508" y="25612"/>
                      <a:pt x="26255" y="23399"/>
                      <a:pt x="25502" y="20512"/>
                    </a:cubicBezTo>
                    <a:cubicBezTo>
                      <a:pt x="24562" y="16917"/>
                      <a:pt x="18025" y="12870"/>
                      <a:pt x="18023" y="12869"/>
                    </a:cubicBezTo>
                    <a:lnTo>
                      <a:pt x="18023" y="12869"/>
                    </a:lnTo>
                    <a:lnTo>
                      <a:pt x="29555" y="19531"/>
                    </a:lnTo>
                    <a:lnTo>
                      <a:pt x="30092" y="37104"/>
                    </a:lnTo>
                    <a:cubicBezTo>
                      <a:pt x="30092" y="37104"/>
                      <a:pt x="32073" y="37927"/>
                      <a:pt x="34723" y="37936"/>
                    </a:cubicBezTo>
                    <a:cubicBezTo>
                      <a:pt x="34735" y="37936"/>
                      <a:pt x="34746" y="37936"/>
                      <a:pt x="34757" y="37936"/>
                    </a:cubicBezTo>
                    <a:cubicBezTo>
                      <a:pt x="38188" y="37936"/>
                      <a:pt x="39700" y="35816"/>
                      <a:pt x="39700" y="35816"/>
                    </a:cubicBezTo>
                    <a:cubicBezTo>
                      <a:pt x="39700" y="35816"/>
                      <a:pt x="39064" y="27099"/>
                      <a:pt x="38199" y="19463"/>
                    </a:cubicBezTo>
                    <a:cubicBezTo>
                      <a:pt x="37674" y="14841"/>
                      <a:pt x="37071" y="12787"/>
                      <a:pt x="35723" y="11835"/>
                    </a:cubicBezTo>
                    <a:cubicBezTo>
                      <a:pt x="33537" y="10291"/>
                      <a:pt x="26712" y="6279"/>
                      <a:pt x="24236" y="4785"/>
                    </a:cubicBezTo>
                    <a:cubicBezTo>
                      <a:pt x="19982" y="2217"/>
                      <a:pt x="17683" y="1"/>
                      <a:pt x="176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752107" y="2589088"/>
                <a:ext cx="279135" cy="457155"/>
              </a:xfrm>
              <a:custGeom>
                <a:avLst/>
                <a:gdLst/>
                <a:ahLst/>
                <a:cxnLst/>
                <a:rect l="l" t="t" r="r" b="b"/>
                <a:pathLst>
                  <a:path w="18816" h="30816" extrusionOk="0">
                    <a:moveTo>
                      <a:pt x="11928" y="1"/>
                    </a:moveTo>
                    <a:cubicBezTo>
                      <a:pt x="8788" y="1"/>
                      <a:pt x="6250" y="1965"/>
                      <a:pt x="6250" y="1965"/>
                    </a:cubicBezTo>
                    <a:cubicBezTo>
                      <a:pt x="6250" y="1965"/>
                      <a:pt x="537" y="4695"/>
                      <a:pt x="202" y="7214"/>
                    </a:cubicBezTo>
                    <a:cubicBezTo>
                      <a:pt x="0" y="8719"/>
                      <a:pt x="1109" y="17922"/>
                      <a:pt x="1848" y="23616"/>
                    </a:cubicBezTo>
                    <a:cubicBezTo>
                      <a:pt x="2015" y="24896"/>
                      <a:pt x="1496" y="26972"/>
                      <a:pt x="1006" y="29169"/>
                    </a:cubicBezTo>
                    <a:cubicBezTo>
                      <a:pt x="3007" y="30301"/>
                      <a:pt x="5272" y="30816"/>
                      <a:pt x="7557" y="30816"/>
                    </a:cubicBezTo>
                    <a:cubicBezTo>
                      <a:pt x="9589" y="30816"/>
                      <a:pt x="11637" y="30408"/>
                      <a:pt x="13527" y="29667"/>
                    </a:cubicBezTo>
                    <a:cubicBezTo>
                      <a:pt x="15912" y="28728"/>
                      <a:pt x="16691" y="28065"/>
                      <a:pt x="18100" y="26168"/>
                    </a:cubicBezTo>
                    <a:cubicBezTo>
                      <a:pt x="18178" y="20556"/>
                      <a:pt x="18816" y="11015"/>
                      <a:pt x="18562" y="8593"/>
                    </a:cubicBezTo>
                    <a:cubicBezTo>
                      <a:pt x="18028" y="3469"/>
                      <a:pt x="14498" y="481"/>
                      <a:pt x="14498" y="481"/>
                    </a:cubicBezTo>
                    <a:cubicBezTo>
                      <a:pt x="13623" y="137"/>
                      <a:pt x="12755" y="1"/>
                      <a:pt x="119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5846695" y="2537655"/>
                <a:ext cx="114897" cy="174979"/>
              </a:xfrm>
              <a:custGeom>
                <a:avLst/>
                <a:gdLst/>
                <a:ahLst/>
                <a:cxnLst/>
                <a:rect l="l" t="t" r="r" b="b"/>
                <a:pathLst>
                  <a:path w="7745" h="11795" extrusionOk="0">
                    <a:moveTo>
                      <a:pt x="1305" y="1"/>
                    </a:moveTo>
                    <a:cubicBezTo>
                      <a:pt x="1305" y="1"/>
                      <a:pt x="1190" y="3089"/>
                      <a:pt x="1" y="5306"/>
                    </a:cubicBezTo>
                    <a:cubicBezTo>
                      <a:pt x="507" y="7529"/>
                      <a:pt x="4987" y="11349"/>
                      <a:pt x="6412" y="11795"/>
                    </a:cubicBezTo>
                    <a:cubicBezTo>
                      <a:pt x="7744" y="10667"/>
                      <a:pt x="6790" y="7738"/>
                      <a:pt x="6790" y="7738"/>
                    </a:cubicBezTo>
                    <a:lnTo>
                      <a:pt x="6520" y="3791"/>
                    </a:lnTo>
                    <a:lnTo>
                      <a:pt x="1305" y="1"/>
                    </a:lnTo>
                    <a:close/>
                  </a:path>
                </a:pathLst>
              </a:custGeom>
              <a:solidFill>
                <a:srgbClr val="FFA0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5834560" y="2408783"/>
                <a:ext cx="191015" cy="201088"/>
              </a:xfrm>
              <a:custGeom>
                <a:avLst/>
                <a:gdLst/>
                <a:ahLst/>
                <a:cxnLst/>
                <a:rect l="l" t="t" r="r" b="b"/>
                <a:pathLst>
                  <a:path w="12876" h="13555" extrusionOk="0">
                    <a:moveTo>
                      <a:pt x="5666" y="0"/>
                    </a:moveTo>
                    <a:cubicBezTo>
                      <a:pt x="3918" y="0"/>
                      <a:pt x="2310" y="933"/>
                      <a:pt x="1510" y="1952"/>
                    </a:cubicBezTo>
                    <a:cubicBezTo>
                      <a:pt x="359" y="3423"/>
                      <a:pt x="0" y="7107"/>
                      <a:pt x="1588" y="9699"/>
                    </a:cubicBezTo>
                    <a:cubicBezTo>
                      <a:pt x="2997" y="12004"/>
                      <a:pt x="6217" y="13308"/>
                      <a:pt x="7648" y="13538"/>
                    </a:cubicBezTo>
                    <a:cubicBezTo>
                      <a:pt x="7719" y="13549"/>
                      <a:pt x="7791" y="13555"/>
                      <a:pt x="7863" y="13555"/>
                    </a:cubicBezTo>
                    <a:cubicBezTo>
                      <a:pt x="10352" y="13555"/>
                      <a:pt x="12876" y="6775"/>
                      <a:pt x="10042" y="2581"/>
                    </a:cubicBezTo>
                    <a:cubicBezTo>
                      <a:pt x="8760" y="684"/>
                      <a:pt x="7162" y="0"/>
                      <a:pt x="5666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5827603" y="2388311"/>
                <a:ext cx="191609" cy="164387"/>
              </a:xfrm>
              <a:custGeom>
                <a:avLst/>
                <a:gdLst/>
                <a:ahLst/>
                <a:cxnLst/>
                <a:rect l="l" t="t" r="r" b="b"/>
                <a:pathLst>
                  <a:path w="12916" h="11081" extrusionOk="0">
                    <a:moveTo>
                      <a:pt x="5660" y="0"/>
                    </a:moveTo>
                    <a:cubicBezTo>
                      <a:pt x="5445" y="0"/>
                      <a:pt x="5234" y="12"/>
                      <a:pt x="5031" y="38"/>
                    </a:cubicBezTo>
                    <a:cubicBezTo>
                      <a:pt x="1635" y="457"/>
                      <a:pt x="14" y="4475"/>
                      <a:pt x="9" y="6327"/>
                    </a:cubicBezTo>
                    <a:cubicBezTo>
                      <a:pt x="0" y="9301"/>
                      <a:pt x="2059" y="11081"/>
                      <a:pt x="2059" y="11081"/>
                    </a:cubicBezTo>
                    <a:cubicBezTo>
                      <a:pt x="2059" y="11081"/>
                      <a:pt x="1979" y="9273"/>
                      <a:pt x="2524" y="8801"/>
                    </a:cubicBezTo>
                    <a:cubicBezTo>
                      <a:pt x="2675" y="8671"/>
                      <a:pt x="2820" y="8605"/>
                      <a:pt x="2956" y="8605"/>
                    </a:cubicBezTo>
                    <a:cubicBezTo>
                      <a:pt x="3255" y="8605"/>
                      <a:pt x="3510" y="8925"/>
                      <a:pt x="3687" y="9604"/>
                    </a:cubicBezTo>
                    <a:cubicBezTo>
                      <a:pt x="3944" y="9694"/>
                      <a:pt x="4246" y="9703"/>
                      <a:pt x="4356" y="9703"/>
                    </a:cubicBezTo>
                    <a:cubicBezTo>
                      <a:pt x="4384" y="9703"/>
                      <a:pt x="4400" y="9702"/>
                      <a:pt x="4400" y="9702"/>
                    </a:cubicBezTo>
                    <a:lnTo>
                      <a:pt x="4243" y="7251"/>
                    </a:lnTo>
                    <a:lnTo>
                      <a:pt x="4243" y="7251"/>
                    </a:lnTo>
                    <a:cubicBezTo>
                      <a:pt x="4243" y="7251"/>
                      <a:pt x="5577" y="7305"/>
                      <a:pt x="7470" y="7770"/>
                    </a:cubicBezTo>
                    <a:cubicBezTo>
                      <a:pt x="7945" y="7887"/>
                      <a:pt x="8381" y="7938"/>
                      <a:pt x="8779" y="7938"/>
                    </a:cubicBezTo>
                    <a:cubicBezTo>
                      <a:pt x="10341" y="7938"/>
                      <a:pt x="11313" y="7143"/>
                      <a:pt x="11808" y="6405"/>
                    </a:cubicBezTo>
                    <a:cubicBezTo>
                      <a:pt x="12404" y="5516"/>
                      <a:pt x="12915" y="3806"/>
                      <a:pt x="12404" y="2146"/>
                    </a:cubicBezTo>
                    <a:lnTo>
                      <a:pt x="12404" y="2146"/>
                    </a:lnTo>
                    <a:cubicBezTo>
                      <a:pt x="12031" y="2455"/>
                      <a:pt x="11958" y="2617"/>
                      <a:pt x="11766" y="2676"/>
                    </a:cubicBezTo>
                    <a:cubicBezTo>
                      <a:pt x="11876" y="2146"/>
                      <a:pt x="11738" y="1553"/>
                      <a:pt x="11543" y="1259"/>
                    </a:cubicBezTo>
                    <a:cubicBezTo>
                      <a:pt x="11390" y="1575"/>
                      <a:pt x="11126" y="1711"/>
                      <a:pt x="10902" y="1711"/>
                    </a:cubicBezTo>
                    <a:cubicBezTo>
                      <a:pt x="10802" y="1711"/>
                      <a:pt x="10711" y="1684"/>
                      <a:pt x="10640" y="1635"/>
                    </a:cubicBezTo>
                    <a:cubicBezTo>
                      <a:pt x="9404" y="767"/>
                      <a:pt x="7382" y="0"/>
                      <a:pt x="5660" y="0"/>
                    </a:cubicBezTo>
                    <a:close/>
                  </a:path>
                </a:pathLst>
              </a:custGeom>
              <a:solidFill>
                <a:srgbClr val="774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5703463" y="2676125"/>
                <a:ext cx="174489" cy="378752"/>
              </a:xfrm>
              <a:custGeom>
                <a:avLst/>
                <a:gdLst/>
                <a:ahLst/>
                <a:cxnLst/>
                <a:rect l="l" t="t" r="r" b="b"/>
                <a:pathLst>
                  <a:path w="11762" h="25531" extrusionOk="0">
                    <a:moveTo>
                      <a:pt x="4079" y="0"/>
                    </a:moveTo>
                    <a:cubicBezTo>
                      <a:pt x="3847" y="0"/>
                      <a:pt x="3605" y="78"/>
                      <a:pt x="3352" y="245"/>
                    </a:cubicBezTo>
                    <a:cubicBezTo>
                      <a:pt x="43" y="2421"/>
                      <a:pt x="0" y="7674"/>
                      <a:pt x="866" y="13757"/>
                    </a:cubicBezTo>
                    <a:cubicBezTo>
                      <a:pt x="1274" y="16607"/>
                      <a:pt x="929" y="21309"/>
                      <a:pt x="3455" y="23218"/>
                    </a:cubicBezTo>
                    <a:cubicBezTo>
                      <a:pt x="5766" y="24965"/>
                      <a:pt x="7278" y="25530"/>
                      <a:pt x="8343" y="25530"/>
                    </a:cubicBezTo>
                    <a:cubicBezTo>
                      <a:pt x="9080" y="25530"/>
                      <a:pt x="9604" y="25260"/>
                      <a:pt x="10031" y="24923"/>
                    </a:cubicBezTo>
                    <a:cubicBezTo>
                      <a:pt x="11762" y="23560"/>
                      <a:pt x="11257" y="20096"/>
                      <a:pt x="10734" y="17937"/>
                    </a:cubicBezTo>
                    <a:cubicBezTo>
                      <a:pt x="10120" y="16680"/>
                      <a:pt x="9355" y="17125"/>
                      <a:pt x="8098" y="16855"/>
                    </a:cubicBezTo>
                    <a:cubicBezTo>
                      <a:pt x="7676" y="14787"/>
                      <a:pt x="7939" y="10728"/>
                      <a:pt x="7826" y="9911"/>
                    </a:cubicBezTo>
                    <a:cubicBezTo>
                      <a:pt x="7243" y="5610"/>
                      <a:pt x="6046" y="0"/>
                      <a:pt x="40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5829783" y="2607765"/>
                <a:ext cx="139746" cy="126127"/>
              </a:xfrm>
              <a:custGeom>
                <a:avLst/>
                <a:gdLst/>
                <a:ahLst/>
                <a:cxnLst/>
                <a:rect l="l" t="t" r="r" b="b"/>
                <a:pathLst>
                  <a:path w="9420" h="8502" extrusionOk="0">
                    <a:moveTo>
                      <a:pt x="7412" y="0"/>
                    </a:moveTo>
                    <a:cubicBezTo>
                      <a:pt x="7412" y="0"/>
                      <a:pt x="7740" y="1445"/>
                      <a:pt x="7930" y="3012"/>
                    </a:cubicBezTo>
                    <a:cubicBezTo>
                      <a:pt x="8066" y="4121"/>
                      <a:pt x="7412" y="6337"/>
                      <a:pt x="7412" y="6337"/>
                    </a:cubicBezTo>
                    <a:cubicBezTo>
                      <a:pt x="7412" y="6337"/>
                      <a:pt x="5350" y="5455"/>
                      <a:pt x="4161" y="4313"/>
                    </a:cubicBezTo>
                    <a:cubicBezTo>
                      <a:pt x="2330" y="2557"/>
                      <a:pt x="1141" y="580"/>
                      <a:pt x="1141" y="580"/>
                    </a:cubicBezTo>
                    <a:lnTo>
                      <a:pt x="1" y="1236"/>
                    </a:lnTo>
                    <a:cubicBezTo>
                      <a:pt x="1" y="1236"/>
                      <a:pt x="1521" y="3870"/>
                      <a:pt x="3404" y="5495"/>
                    </a:cubicBezTo>
                    <a:cubicBezTo>
                      <a:pt x="5287" y="7123"/>
                      <a:pt x="8261" y="8502"/>
                      <a:pt x="8261" y="8502"/>
                    </a:cubicBezTo>
                    <a:cubicBezTo>
                      <a:pt x="8261" y="8502"/>
                      <a:pt x="9419" y="6175"/>
                      <a:pt x="9149" y="4039"/>
                    </a:cubicBezTo>
                    <a:cubicBezTo>
                      <a:pt x="8882" y="1900"/>
                      <a:pt x="7972" y="125"/>
                      <a:pt x="7972" y="125"/>
                    </a:cubicBezTo>
                    <a:lnTo>
                      <a:pt x="74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5807872" y="2940856"/>
                <a:ext cx="52101" cy="99142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6683" extrusionOk="0">
                    <a:moveTo>
                      <a:pt x="2721" y="0"/>
                    </a:moveTo>
                    <a:cubicBezTo>
                      <a:pt x="2439" y="0"/>
                      <a:pt x="2007" y="101"/>
                      <a:pt x="1478" y="547"/>
                    </a:cubicBezTo>
                    <a:cubicBezTo>
                      <a:pt x="514" y="1360"/>
                      <a:pt x="0" y="3030"/>
                      <a:pt x="172" y="4613"/>
                    </a:cubicBezTo>
                    <a:cubicBezTo>
                      <a:pt x="306" y="5860"/>
                      <a:pt x="788" y="6683"/>
                      <a:pt x="1530" y="6683"/>
                    </a:cubicBezTo>
                    <a:cubicBezTo>
                      <a:pt x="1730" y="6683"/>
                      <a:pt x="1948" y="6623"/>
                      <a:pt x="2184" y="6496"/>
                    </a:cubicBezTo>
                    <a:cubicBezTo>
                      <a:pt x="3298" y="5896"/>
                      <a:pt x="3511" y="5682"/>
                      <a:pt x="3511" y="4400"/>
                    </a:cubicBezTo>
                    <a:cubicBezTo>
                      <a:pt x="3511" y="3115"/>
                      <a:pt x="3082" y="68"/>
                      <a:pt x="3082" y="68"/>
                    </a:cubicBezTo>
                    <a:cubicBezTo>
                      <a:pt x="3082" y="68"/>
                      <a:pt x="2952" y="0"/>
                      <a:pt x="27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6111411" y="2814610"/>
                <a:ext cx="57575" cy="95448"/>
              </a:xfrm>
              <a:custGeom>
                <a:avLst/>
                <a:gdLst/>
                <a:ahLst/>
                <a:cxnLst/>
                <a:rect l="l" t="t" r="r" b="b"/>
                <a:pathLst>
                  <a:path w="3881" h="6434" extrusionOk="0">
                    <a:moveTo>
                      <a:pt x="3118" y="0"/>
                    </a:moveTo>
                    <a:cubicBezTo>
                      <a:pt x="2846" y="0"/>
                      <a:pt x="2475" y="79"/>
                      <a:pt x="2013" y="356"/>
                    </a:cubicBezTo>
                    <a:cubicBezTo>
                      <a:pt x="932" y="1003"/>
                      <a:pt x="158" y="2570"/>
                      <a:pt x="72" y="4160"/>
                    </a:cubicBezTo>
                    <a:cubicBezTo>
                      <a:pt x="0" y="5507"/>
                      <a:pt x="402" y="6434"/>
                      <a:pt x="1253" y="6434"/>
                    </a:cubicBezTo>
                    <a:cubicBezTo>
                      <a:pt x="1406" y="6434"/>
                      <a:pt x="1573" y="6404"/>
                      <a:pt x="1755" y="6341"/>
                    </a:cubicBezTo>
                    <a:cubicBezTo>
                      <a:pt x="2949" y="5928"/>
                      <a:pt x="3470" y="4892"/>
                      <a:pt x="3674" y="3623"/>
                    </a:cubicBezTo>
                    <a:cubicBezTo>
                      <a:pt x="3880" y="2356"/>
                      <a:pt x="3674" y="143"/>
                      <a:pt x="3674" y="143"/>
                    </a:cubicBezTo>
                    <a:cubicBezTo>
                      <a:pt x="3674" y="143"/>
                      <a:pt x="3484" y="0"/>
                      <a:pt x="31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1"/>
              <p:cNvSpPr/>
              <p:nvPr/>
            </p:nvSpPr>
            <p:spPr>
              <a:xfrm>
                <a:off x="5819206" y="2887539"/>
                <a:ext cx="314636" cy="133752"/>
              </a:xfrm>
              <a:custGeom>
                <a:avLst/>
                <a:gdLst/>
                <a:ahLst/>
                <a:cxnLst/>
                <a:rect l="l" t="t" r="r" b="b"/>
                <a:pathLst>
                  <a:path w="21209" h="9016" extrusionOk="0">
                    <a:moveTo>
                      <a:pt x="17113" y="0"/>
                    </a:moveTo>
                    <a:cubicBezTo>
                      <a:pt x="16762" y="0"/>
                      <a:pt x="16232" y="168"/>
                      <a:pt x="15850" y="245"/>
                    </a:cubicBezTo>
                    <a:cubicBezTo>
                      <a:pt x="15167" y="386"/>
                      <a:pt x="14210" y="656"/>
                      <a:pt x="13258" y="1040"/>
                    </a:cubicBezTo>
                    <a:cubicBezTo>
                      <a:pt x="12543" y="1329"/>
                      <a:pt x="12761" y="1744"/>
                      <a:pt x="11818" y="1969"/>
                    </a:cubicBezTo>
                    <a:cubicBezTo>
                      <a:pt x="7639" y="2966"/>
                      <a:pt x="3915" y="3064"/>
                      <a:pt x="2318" y="3662"/>
                    </a:cubicBezTo>
                    <a:cubicBezTo>
                      <a:pt x="1664" y="3908"/>
                      <a:pt x="1" y="6350"/>
                      <a:pt x="815" y="8292"/>
                    </a:cubicBezTo>
                    <a:cubicBezTo>
                      <a:pt x="1034" y="8815"/>
                      <a:pt x="1498" y="9016"/>
                      <a:pt x="2122" y="9016"/>
                    </a:cubicBezTo>
                    <a:cubicBezTo>
                      <a:pt x="3355" y="9016"/>
                      <a:pt x="5210" y="8233"/>
                      <a:pt x="7027" y="7607"/>
                    </a:cubicBezTo>
                    <a:cubicBezTo>
                      <a:pt x="9384" y="6798"/>
                      <a:pt x="12264" y="4956"/>
                      <a:pt x="13963" y="4956"/>
                    </a:cubicBezTo>
                    <a:cubicBezTo>
                      <a:pt x="14238" y="4956"/>
                      <a:pt x="14483" y="5004"/>
                      <a:pt x="14689" y="5114"/>
                    </a:cubicBezTo>
                    <a:cubicBezTo>
                      <a:pt x="15493" y="5541"/>
                      <a:pt x="16645" y="5840"/>
                      <a:pt x="17721" y="5840"/>
                    </a:cubicBezTo>
                    <a:cubicBezTo>
                      <a:pt x="18619" y="5840"/>
                      <a:pt x="19465" y="5631"/>
                      <a:pt x="20010" y="5114"/>
                    </a:cubicBezTo>
                    <a:cubicBezTo>
                      <a:pt x="21209" y="3974"/>
                      <a:pt x="20552" y="2729"/>
                      <a:pt x="19095" y="2429"/>
                    </a:cubicBezTo>
                    <a:cubicBezTo>
                      <a:pt x="17641" y="2128"/>
                      <a:pt x="15102" y="1758"/>
                      <a:pt x="15388" y="1444"/>
                    </a:cubicBezTo>
                    <a:cubicBezTo>
                      <a:pt x="15850" y="937"/>
                      <a:pt x="17290" y="937"/>
                      <a:pt x="17449" y="438"/>
                    </a:cubicBezTo>
                    <a:cubicBezTo>
                      <a:pt x="17555" y="104"/>
                      <a:pt x="17389" y="0"/>
                      <a:pt x="17113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1"/>
              <p:cNvSpPr/>
              <p:nvPr/>
            </p:nvSpPr>
            <p:spPr>
              <a:xfrm>
                <a:off x="5766720" y="2929685"/>
                <a:ext cx="46078" cy="80895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5453" extrusionOk="0">
                    <a:moveTo>
                      <a:pt x="2744" y="0"/>
                    </a:moveTo>
                    <a:cubicBezTo>
                      <a:pt x="2227" y="0"/>
                      <a:pt x="1262" y="245"/>
                      <a:pt x="593" y="1883"/>
                    </a:cubicBezTo>
                    <a:cubicBezTo>
                      <a:pt x="0" y="3335"/>
                      <a:pt x="422" y="5453"/>
                      <a:pt x="422" y="5453"/>
                    </a:cubicBezTo>
                    <a:cubicBezTo>
                      <a:pt x="422" y="5453"/>
                      <a:pt x="793" y="3574"/>
                      <a:pt x="1234" y="2273"/>
                    </a:cubicBezTo>
                    <a:cubicBezTo>
                      <a:pt x="1674" y="971"/>
                      <a:pt x="3105" y="45"/>
                      <a:pt x="3105" y="45"/>
                    </a:cubicBezTo>
                    <a:cubicBezTo>
                      <a:pt x="3105" y="45"/>
                      <a:pt x="2966" y="0"/>
                      <a:pt x="27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1"/>
              <p:cNvSpPr/>
              <p:nvPr/>
            </p:nvSpPr>
            <p:spPr>
              <a:xfrm>
                <a:off x="6050439" y="2805100"/>
                <a:ext cx="32400" cy="60408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072" extrusionOk="0">
                    <a:moveTo>
                      <a:pt x="2183" y="0"/>
                    </a:moveTo>
                    <a:cubicBezTo>
                      <a:pt x="1625" y="486"/>
                      <a:pt x="1147" y="1058"/>
                      <a:pt x="769" y="1696"/>
                    </a:cubicBezTo>
                    <a:cubicBezTo>
                      <a:pt x="171" y="2721"/>
                      <a:pt x="0" y="4071"/>
                      <a:pt x="0" y="4071"/>
                    </a:cubicBezTo>
                    <a:cubicBezTo>
                      <a:pt x="0" y="4071"/>
                      <a:pt x="1290" y="2552"/>
                      <a:pt x="1607" y="1696"/>
                    </a:cubicBezTo>
                    <a:cubicBezTo>
                      <a:pt x="1925" y="838"/>
                      <a:pt x="2183" y="0"/>
                      <a:pt x="21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1"/>
              <p:cNvSpPr/>
              <p:nvPr/>
            </p:nvSpPr>
            <p:spPr>
              <a:xfrm>
                <a:off x="6124748" y="2779451"/>
                <a:ext cx="267030" cy="107569"/>
              </a:xfrm>
              <a:custGeom>
                <a:avLst/>
                <a:gdLst/>
                <a:ahLst/>
                <a:cxnLst/>
                <a:rect l="l" t="t" r="r" b="b"/>
                <a:pathLst>
                  <a:path w="18000" h="7251" extrusionOk="0">
                    <a:moveTo>
                      <a:pt x="12343" y="0"/>
                    </a:moveTo>
                    <a:cubicBezTo>
                      <a:pt x="12031" y="0"/>
                      <a:pt x="11522" y="197"/>
                      <a:pt x="10913" y="683"/>
                    </a:cubicBezTo>
                    <a:cubicBezTo>
                      <a:pt x="9843" y="1539"/>
                      <a:pt x="8610" y="2224"/>
                      <a:pt x="6546" y="2369"/>
                    </a:cubicBezTo>
                    <a:cubicBezTo>
                      <a:pt x="5542" y="2439"/>
                      <a:pt x="4637" y="2461"/>
                      <a:pt x="3900" y="2461"/>
                    </a:cubicBezTo>
                    <a:cubicBezTo>
                      <a:pt x="2686" y="2461"/>
                      <a:pt x="1926" y="2402"/>
                      <a:pt x="1926" y="2402"/>
                    </a:cubicBezTo>
                    <a:cubicBezTo>
                      <a:pt x="472" y="2923"/>
                      <a:pt x="0" y="5615"/>
                      <a:pt x="427" y="6687"/>
                    </a:cubicBezTo>
                    <a:cubicBezTo>
                      <a:pt x="591" y="7095"/>
                      <a:pt x="1097" y="7251"/>
                      <a:pt x="1747" y="7251"/>
                    </a:cubicBezTo>
                    <a:cubicBezTo>
                      <a:pt x="2804" y="7251"/>
                      <a:pt x="4243" y="6839"/>
                      <a:pt x="5221" y="6424"/>
                    </a:cubicBezTo>
                    <a:cubicBezTo>
                      <a:pt x="6801" y="5754"/>
                      <a:pt x="9252" y="4715"/>
                      <a:pt x="10057" y="4665"/>
                    </a:cubicBezTo>
                    <a:cubicBezTo>
                      <a:pt x="10092" y="4663"/>
                      <a:pt x="10128" y="4662"/>
                      <a:pt x="10167" y="4662"/>
                    </a:cubicBezTo>
                    <a:cubicBezTo>
                      <a:pt x="10646" y="4662"/>
                      <a:pt x="11388" y="4817"/>
                      <a:pt x="12313" y="4817"/>
                    </a:cubicBezTo>
                    <a:cubicBezTo>
                      <a:pt x="13021" y="4817"/>
                      <a:pt x="13836" y="4726"/>
                      <a:pt x="14724" y="4407"/>
                    </a:cubicBezTo>
                    <a:cubicBezTo>
                      <a:pt x="16862" y="3638"/>
                      <a:pt x="18000" y="1999"/>
                      <a:pt x="16846" y="1204"/>
                    </a:cubicBezTo>
                    <a:cubicBezTo>
                      <a:pt x="16335" y="853"/>
                      <a:pt x="15802" y="724"/>
                      <a:pt x="15263" y="724"/>
                    </a:cubicBezTo>
                    <a:cubicBezTo>
                      <a:pt x="14583" y="724"/>
                      <a:pt x="13893" y="930"/>
                      <a:pt x="13225" y="1155"/>
                    </a:cubicBezTo>
                    <a:cubicBezTo>
                      <a:pt x="12639" y="1353"/>
                      <a:pt x="12186" y="1456"/>
                      <a:pt x="11916" y="1456"/>
                    </a:cubicBezTo>
                    <a:cubicBezTo>
                      <a:pt x="11634" y="1456"/>
                      <a:pt x="11551" y="1344"/>
                      <a:pt x="11726" y="1112"/>
                    </a:cubicBezTo>
                    <a:cubicBezTo>
                      <a:pt x="12069" y="660"/>
                      <a:pt x="12582" y="768"/>
                      <a:pt x="12669" y="299"/>
                    </a:cubicBezTo>
                    <a:cubicBezTo>
                      <a:pt x="12703" y="113"/>
                      <a:pt x="12580" y="0"/>
                      <a:pt x="12343" y="0"/>
                    </a:cubicBezTo>
                    <a:close/>
                  </a:path>
                </a:pathLst>
              </a:custGeom>
              <a:solidFill>
                <a:srgbClr val="FFC5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1"/>
              <p:cNvSpPr/>
              <p:nvPr/>
            </p:nvSpPr>
            <p:spPr>
              <a:xfrm>
                <a:off x="6581443" y="3833121"/>
                <a:ext cx="41493" cy="28861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19455" extrusionOk="0">
                    <a:moveTo>
                      <a:pt x="1401" y="1"/>
                    </a:moveTo>
                    <a:cubicBezTo>
                      <a:pt x="730" y="1"/>
                      <a:pt x="172" y="252"/>
                      <a:pt x="34" y="587"/>
                    </a:cubicBezTo>
                    <a:lnTo>
                      <a:pt x="1" y="587"/>
                    </a:lnTo>
                    <a:lnTo>
                      <a:pt x="1" y="18711"/>
                    </a:lnTo>
                    <a:cubicBezTo>
                      <a:pt x="1" y="19121"/>
                      <a:pt x="627" y="19454"/>
                      <a:pt x="1398" y="19454"/>
                    </a:cubicBezTo>
                    <a:cubicBezTo>
                      <a:pt x="2170" y="19454"/>
                      <a:pt x="2796" y="19121"/>
                      <a:pt x="2796" y="18711"/>
                    </a:cubicBezTo>
                    <a:lnTo>
                      <a:pt x="2796" y="587"/>
                    </a:lnTo>
                    <a:lnTo>
                      <a:pt x="2766" y="587"/>
                    </a:lnTo>
                    <a:cubicBezTo>
                      <a:pt x="2630" y="252"/>
                      <a:pt x="2069" y="1"/>
                      <a:pt x="14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1"/>
              <p:cNvSpPr/>
              <p:nvPr/>
            </p:nvSpPr>
            <p:spPr>
              <a:xfrm>
                <a:off x="6333254" y="3649331"/>
                <a:ext cx="41508" cy="28860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9454" extrusionOk="0">
                    <a:moveTo>
                      <a:pt x="1398" y="0"/>
                    </a:moveTo>
                    <a:cubicBezTo>
                      <a:pt x="730" y="0"/>
                      <a:pt x="169" y="251"/>
                      <a:pt x="33" y="584"/>
                    </a:cubicBezTo>
                    <a:lnTo>
                      <a:pt x="0" y="584"/>
                    </a:lnTo>
                    <a:lnTo>
                      <a:pt x="0" y="18710"/>
                    </a:lnTo>
                    <a:cubicBezTo>
                      <a:pt x="0" y="19121"/>
                      <a:pt x="626" y="19454"/>
                      <a:pt x="1398" y="19454"/>
                    </a:cubicBezTo>
                    <a:cubicBezTo>
                      <a:pt x="2169" y="19454"/>
                      <a:pt x="2798" y="19121"/>
                      <a:pt x="2798" y="18710"/>
                    </a:cubicBezTo>
                    <a:lnTo>
                      <a:pt x="2798" y="584"/>
                    </a:lnTo>
                    <a:lnTo>
                      <a:pt x="2765" y="584"/>
                    </a:lnTo>
                    <a:cubicBezTo>
                      <a:pt x="2627" y="251"/>
                      <a:pt x="2069" y="0"/>
                      <a:pt x="13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1"/>
              <p:cNvSpPr/>
              <p:nvPr/>
            </p:nvSpPr>
            <p:spPr>
              <a:xfrm>
                <a:off x="6922366" y="3699874"/>
                <a:ext cx="41479" cy="288615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19455" extrusionOk="0">
                    <a:moveTo>
                      <a:pt x="1398" y="1"/>
                    </a:moveTo>
                    <a:cubicBezTo>
                      <a:pt x="727" y="1"/>
                      <a:pt x="169" y="252"/>
                      <a:pt x="33" y="587"/>
                    </a:cubicBezTo>
                    <a:lnTo>
                      <a:pt x="0" y="587"/>
                    </a:lnTo>
                    <a:lnTo>
                      <a:pt x="0" y="18711"/>
                    </a:lnTo>
                    <a:cubicBezTo>
                      <a:pt x="0" y="19121"/>
                      <a:pt x="626" y="19454"/>
                      <a:pt x="1398" y="19454"/>
                    </a:cubicBezTo>
                    <a:cubicBezTo>
                      <a:pt x="2170" y="19454"/>
                      <a:pt x="2796" y="19121"/>
                      <a:pt x="2796" y="18711"/>
                    </a:cubicBezTo>
                    <a:lnTo>
                      <a:pt x="2796" y="587"/>
                    </a:lnTo>
                    <a:lnTo>
                      <a:pt x="2765" y="587"/>
                    </a:lnTo>
                    <a:cubicBezTo>
                      <a:pt x="2627" y="252"/>
                      <a:pt x="2069" y="1"/>
                      <a:pt x="13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1"/>
              <p:cNvSpPr/>
              <p:nvPr/>
            </p:nvSpPr>
            <p:spPr>
              <a:xfrm>
                <a:off x="6734140" y="3523322"/>
                <a:ext cx="41523" cy="2886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9454" extrusionOk="0">
                    <a:moveTo>
                      <a:pt x="1399" y="0"/>
                    </a:moveTo>
                    <a:cubicBezTo>
                      <a:pt x="730" y="0"/>
                      <a:pt x="170" y="251"/>
                      <a:pt x="34" y="584"/>
                    </a:cubicBezTo>
                    <a:lnTo>
                      <a:pt x="1" y="584"/>
                    </a:lnTo>
                    <a:lnTo>
                      <a:pt x="1" y="18710"/>
                    </a:lnTo>
                    <a:cubicBezTo>
                      <a:pt x="1" y="19120"/>
                      <a:pt x="627" y="19453"/>
                      <a:pt x="1399" y="19453"/>
                    </a:cubicBezTo>
                    <a:cubicBezTo>
                      <a:pt x="2172" y="19453"/>
                      <a:pt x="2799" y="19120"/>
                      <a:pt x="2799" y="18710"/>
                    </a:cubicBezTo>
                    <a:lnTo>
                      <a:pt x="2799" y="584"/>
                    </a:lnTo>
                    <a:lnTo>
                      <a:pt x="2766" y="584"/>
                    </a:lnTo>
                    <a:cubicBezTo>
                      <a:pt x="2627" y="251"/>
                      <a:pt x="2069" y="0"/>
                      <a:pt x="13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1"/>
              <p:cNvSpPr/>
              <p:nvPr/>
            </p:nvSpPr>
            <p:spPr>
              <a:xfrm>
                <a:off x="4586284" y="3821758"/>
                <a:ext cx="252566" cy="19779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3333" extrusionOk="0">
                    <a:moveTo>
                      <a:pt x="866" y="0"/>
                    </a:moveTo>
                    <a:cubicBezTo>
                      <a:pt x="866" y="0"/>
                      <a:pt x="1" y="3272"/>
                      <a:pt x="866" y="6487"/>
                    </a:cubicBezTo>
                    <a:cubicBezTo>
                      <a:pt x="1190" y="7692"/>
                      <a:pt x="1647" y="8597"/>
                      <a:pt x="2196" y="9292"/>
                    </a:cubicBezTo>
                    <a:cubicBezTo>
                      <a:pt x="2273" y="9418"/>
                      <a:pt x="2360" y="9538"/>
                      <a:pt x="2456" y="9650"/>
                    </a:cubicBezTo>
                    <a:cubicBezTo>
                      <a:pt x="2445" y="9737"/>
                      <a:pt x="2440" y="9824"/>
                      <a:pt x="2440" y="9911"/>
                    </a:cubicBezTo>
                    <a:cubicBezTo>
                      <a:pt x="2440" y="11801"/>
                      <a:pt x="5163" y="13332"/>
                      <a:pt x="8523" y="13332"/>
                    </a:cubicBezTo>
                    <a:cubicBezTo>
                      <a:pt x="11882" y="13332"/>
                      <a:pt x="14604" y="11801"/>
                      <a:pt x="14604" y="9911"/>
                    </a:cubicBezTo>
                    <a:cubicBezTo>
                      <a:pt x="14604" y="9803"/>
                      <a:pt x="14595" y="9695"/>
                      <a:pt x="14579" y="9587"/>
                    </a:cubicBezTo>
                    <a:cubicBezTo>
                      <a:pt x="15238" y="8862"/>
                      <a:pt x="15786" y="7870"/>
                      <a:pt x="16159" y="6487"/>
                    </a:cubicBezTo>
                    <a:cubicBezTo>
                      <a:pt x="17025" y="3272"/>
                      <a:pt x="16159" y="0"/>
                      <a:pt x="16159" y="0"/>
                    </a:cubicBezTo>
                    <a:lnTo>
                      <a:pt x="8514" y="2204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1"/>
              <p:cNvSpPr/>
              <p:nvPr/>
            </p:nvSpPr>
            <p:spPr>
              <a:xfrm>
                <a:off x="4599131" y="3757804"/>
                <a:ext cx="227168" cy="127878"/>
              </a:xfrm>
              <a:custGeom>
                <a:avLst/>
                <a:gdLst/>
                <a:ahLst/>
                <a:cxnLst/>
                <a:rect l="l" t="t" r="r" b="b"/>
                <a:pathLst>
                  <a:path w="15313" h="8620" extrusionOk="0">
                    <a:moveTo>
                      <a:pt x="7655" y="1"/>
                    </a:moveTo>
                    <a:cubicBezTo>
                      <a:pt x="3427" y="1"/>
                      <a:pt x="0" y="1931"/>
                      <a:pt x="0" y="4311"/>
                    </a:cubicBezTo>
                    <a:cubicBezTo>
                      <a:pt x="0" y="6691"/>
                      <a:pt x="3429" y="8619"/>
                      <a:pt x="7655" y="8619"/>
                    </a:cubicBezTo>
                    <a:cubicBezTo>
                      <a:pt x="11883" y="8619"/>
                      <a:pt x="15312" y="6689"/>
                      <a:pt x="15312" y="4311"/>
                    </a:cubicBezTo>
                    <a:cubicBezTo>
                      <a:pt x="15312" y="1931"/>
                      <a:pt x="11883" y="1"/>
                      <a:pt x="7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1"/>
              <p:cNvSpPr/>
              <p:nvPr/>
            </p:nvSpPr>
            <p:spPr>
              <a:xfrm>
                <a:off x="4616384" y="3767551"/>
                <a:ext cx="192692" cy="61180"/>
              </a:xfrm>
              <a:custGeom>
                <a:avLst/>
                <a:gdLst/>
                <a:ahLst/>
                <a:cxnLst/>
                <a:rect l="l" t="t" r="r" b="b"/>
                <a:pathLst>
                  <a:path w="12989" h="4124" extrusionOk="0">
                    <a:moveTo>
                      <a:pt x="6494" y="0"/>
                    </a:moveTo>
                    <a:cubicBezTo>
                      <a:pt x="2909" y="0"/>
                      <a:pt x="1" y="1635"/>
                      <a:pt x="1" y="3654"/>
                    </a:cubicBezTo>
                    <a:cubicBezTo>
                      <a:pt x="1" y="3811"/>
                      <a:pt x="22" y="3968"/>
                      <a:pt x="59" y="4123"/>
                    </a:cubicBezTo>
                    <a:cubicBezTo>
                      <a:pt x="470" y="2327"/>
                      <a:pt x="3190" y="938"/>
                      <a:pt x="6494" y="938"/>
                    </a:cubicBezTo>
                    <a:cubicBezTo>
                      <a:pt x="9796" y="938"/>
                      <a:pt x="12517" y="2327"/>
                      <a:pt x="12930" y="4123"/>
                    </a:cubicBezTo>
                    <a:cubicBezTo>
                      <a:pt x="12965" y="3968"/>
                      <a:pt x="12986" y="3811"/>
                      <a:pt x="12988" y="3654"/>
                    </a:cubicBezTo>
                    <a:cubicBezTo>
                      <a:pt x="12988" y="1635"/>
                      <a:pt x="10080" y="0"/>
                      <a:pt x="64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1"/>
              <p:cNvSpPr/>
              <p:nvPr/>
            </p:nvSpPr>
            <p:spPr>
              <a:xfrm>
                <a:off x="4617289" y="3781466"/>
                <a:ext cx="190912" cy="94499"/>
              </a:xfrm>
              <a:custGeom>
                <a:avLst/>
                <a:gdLst/>
                <a:ahLst/>
                <a:cxnLst/>
                <a:rect l="l" t="t" r="r" b="b"/>
                <a:pathLst>
                  <a:path w="12869" h="6370" extrusionOk="0">
                    <a:moveTo>
                      <a:pt x="6433" y="0"/>
                    </a:moveTo>
                    <a:cubicBezTo>
                      <a:pt x="3131" y="0"/>
                      <a:pt x="411" y="1389"/>
                      <a:pt x="1" y="3185"/>
                    </a:cubicBezTo>
                    <a:cubicBezTo>
                      <a:pt x="409" y="4981"/>
                      <a:pt x="3129" y="6370"/>
                      <a:pt x="6433" y="6370"/>
                    </a:cubicBezTo>
                    <a:cubicBezTo>
                      <a:pt x="9735" y="6370"/>
                      <a:pt x="12456" y="4981"/>
                      <a:pt x="12869" y="3185"/>
                    </a:cubicBezTo>
                    <a:cubicBezTo>
                      <a:pt x="12458" y="1389"/>
                      <a:pt x="9735" y="0"/>
                      <a:pt x="6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1"/>
              <p:cNvSpPr/>
              <p:nvPr/>
            </p:nvSpPr>
            <p:spPr>
              <a:xfrm>
                <a:off x="4695885" y="3163440"/>
                <a:ext cx="33379" cy="661775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44609" extrusionOk="0">
                    <a:moveTo>
                      <a:pt x="0" y="1"/>
                    </a:moveTo>
                    <a:lnTo>
                      <a:pt x="0" y="43848"/>
                    </a:lnTo>
                    <a:lnTo>
                      <a:pt x="24" y="43848"/>
                    </a:lnTo>
                    <a:cubicBezTo>
                      <a:pt x="7" y="43888"/>
                      <a:pt x="0" y="43933"/>
                      <a:pt x="0" y="43975"/>
                    </a:cubicBezTo>
                    <a:cubicBezTo>
                      <a:pt x="0" y="44324"/>
                      <a:pt x="505" y="44608"/>
                      <a:pt x="1126" y="44608"/>
                    </a:cubicBezTo>
                    <a:cubicBezTo>
                      <a:pt x="1745" y="44608"/>
                      <a:pt x="2249" y="44324"/>
                      <a:pt x="2249" y="43975"/>
                    </a:cubicBezTo>
                    <a:cubicBezTo>
                      <a:pt x="2249" y="43933"/>
                      <a:pt x="2242" y="43888"/>
                      <a:pt x="2226" y="43848"/>
                    </a:cubicBezTo>
                    <a:lnTo>
                      <a:pt x="2249" y="43848"/>
                    </a:lnTo>
                    <a:lnTo>
                      <a:pt x="22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1"/>
              <p:cNvSpPr/>
              <p:nvPr/>
            </p:nvSpPr>
            <p:spPr>
              <a:xfrm>
                <a:off x="4716372" y="3153070"/>
                <a:ext cx="3605" cy="267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8" extrusionOk="0">
                    <a:moveTo>
                      <a:pt x="1" y="1"/>
                    </a:moveTo>
                    <a:lnTo>
                      <a:pt x="242" y="17"/>
                    </a:lnTo>
                    <a:cubicBezTo>
                      <a:pt x="240" y="12"/>
                      <a:pt x="226" y="1"/>
                      <a:pt x="226" y="1"/>
                    </a:cubicBezTo>
                    <a:close/>
                  </a:path>
                </a:pathLst>
              </a:custGeom>
              <a:solidFill>
                <a:srgbClr val="9899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1"/>
              <p:cNvSpPr/>
              <p:nvPr/>
            </p:nvSpPr>
            <p:spPr>
              <a:xfrm>
                <a:off x="4700513" y="3099249"/>
                <a:ext cx="320926" cy="130489"/>
              </a:xfrm>
              <a:custGeom>
                <a:avLst/>
                <a:gdLst/>
                <a:ahLst/>
                <a:cxnLst/>
                <a:rect l="l" t="t" r="r" b="b"/>
                <a:pathLst>
                  <a:path w="21633" h="8796" extrusionOk="0">
                    <a:moveTo>
                      <a:pt x="12399" y="1"/>
                    </a:moveTo>
                    <a:cubicBezTo>
                      <a:pt x="12380" y="1"/>
                      <a:pt x="12362" y="1"/>
                      <a:pt x="12343" y="1"/>
                    </a:cubicBezTo>
                    <a:cubicBezTo>
                      <a:pt x="7113" y="8"/>
                      <a:pt x="0" y="1900"/>
                      <a:pt x="0" y="1900"/>
                    </a:cubicBezTo>
                    <a:lnTo>
                      <a:pt x="814" y="3629"/>
                    </a:lnTo>
                    <a:cubicBezTo>
                      <a:pt x="814" y="3629"/>
                      <a:pt x="1049" y="3715"/>
                      <a:pt x="1492" y="3826"/>
                    </a:cubicBezTo>
                    <a:cubicBezTo>
                      <a:pt x="2357" y="4656"/>
                      <a:pt x="6161" y="8028"/>
                      <a:pt x="11532" y="8622"/>
                    </a:cubicBezTo>
                    <a:cubicBezTo>
                      <a:pt x="12649" y="8745"/>
                      <a:pt x="13695" y="8795"/>
                      <a:pt x="14658" y="8795"/>
                    </a:cubicBezTo>
                    <a:cubicBezTo>
                      <a:pt x="18979" y="8795"/>
                      <a:pt x="21632" y="7782"/>
                      <a:pt x="21632" y="7782"/>
                    </a:cubicBezTo>
                    <a:cubicBezTo>
                      <a:pt x="21632" y="7782"/>
                      <a:pt x="15994" y="6007"/>
                      <a:pt x="11712" y="5012"/>
                    </a:cubicBezTo>
                    <a:cubicBezTo>
                      <a:pt x="10375" y="4705"/>
                      <a:pt x="8842" y="4454"/>
                      <a:pt x="7359" y="4255"/>
                    </a:cubicBezTo>
                    <a:cubicBezTo>
                      <a:pt x="8122" y="4206"/>
                      <a:pt x="8942" y="4116"/>
                      <a:pt x="9817" y="3976"/>
                    </a:cubicBezTo>
                    <a:cubicBezTo>
                      <a:pt x="15408" y="3075"/>
                      <a:pt x="21091" y="1305"/>
                      <a:pt x="21091" y="1305"/>
                    </a:cubicBezTo>
                    <a:cubicBezTo>
                      <a:pt x="21091" y="1305"/>
                      <a:pt x="17598" y="1"/>
                      <a:pt x="123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1"/>
              <p:cNvSpPr/>
              <p:nvPr/>
            </p:nvSpPr>
            <p:spPr>
              <a:xfrm>
                <a:off x="4441494" y="3140831"/>
                <a:ext cx="214737" cy="272282"/>
              </a:xfrm>
              <a:custGeom>
                <a:avLst/>
                <a:gdLst/>
                <a:ahLst/>
                <a:cxnLst/>
                <a:rect l="l" t="t" r="r" b="b"/>
                <a:pathLst>
                  <a:path w="14475" h="18354" extrusionOk="0">
                    <a:moveTo>
                      <a:pt x="14475" y="0"/>
                    </a:moveTo>
                    <a:cubicBezTo>
                      <a:pt x="14475" y="0"/>
                      <a:pt x="10099" y="1525"/>
                      <a:pt x="4777" y="7305"/>
                    </a:cubicBezTo>
                    <a:cubicBezTo>
                      <a:pt x="2550" y="9726"/>
                      <a:pt x="0" y="18354"/>
                      <a:pt x="0" y="18354"/>
                    </a:cubicBezTo>
                    <a:cubicBezTo>
                      <a:pt x="0" y="18354"/>
                      <a:pt x="6672" y="11048"/>
                      <a:pt x="9198" y="7803"/>
                    </a:cubicBezTo>
                    <a:cubicBezTo>
                      <a:pt x="11722" y="4555"/>
                      <a:pt x="14475" y="0"/>
                      <a:pt x="144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1"/>
              <p:cNvSpPr/>
              <p:nvPr/>
            </p:nvSpPr>
            <p:spPr>
              <a:xfrm>
                <a:off x="4586640" y="3122035"/>
                <a:ext cx="245074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16520" h="27907" extrusionOk="0">
                    <a:moveTo>
                      <a:pt x="7667" y="1"/>
                    </a:moveTo>
                    <a:cubicBezTo>
                      <a:pt x="7667" y="1"/>
                      <a:pt x="1909" y="10627"/>
                      <a:pt x="955" y="17601"/>
                    </a:cubicBezTo>
                    <a:cubicBezTo>
                      <a:pt x="0" y="24574"/>
                      <a:pt x="955" y="27906"/>
                      <a:pt x="955" y="27906"/>
                    </a:cubicBezTo>
                    <a:cubicBezTo>
                      <a:pt x="955" y="27906"/>
                      <a:pt x="4637" y="17632"/>
                      <a:pt x="6248" y="11499"/>
                    </a:cubicBezTo>
                    <a:cubicBezTo>
                      <a:pt x="6682" y="9836"/>
                      <a:pt x="7015" y="8150"/>
                      <a:pt x="7247" y="6448"/>
                    </a:cubicBezTo>
                    <a:cubicBezTo>
                      <a:pt x="7437" y="9163"/>
                      <a:pt x="8037" y="12557"/>
                      <a:pt x="9613" y="15800"/>
                    </a:cubicBezTo>
                    <a:cubicBezTo>
                      <a:pt x="13030" y="22822"/>
                      <a:pt x="14991" y="26867"/>
                      <a:pt x="14991" y="26867"/>
                    </a:cubicBezTo>
                    <a:cubicBezTo>
                      <a:pt x="14991" y="26867"/>
                      <a:pt x="16520" y="16809"/>
                      <a:pt x="13886" y="11323"/>
                    </a:cubicBezTo>
                    <a:cubicBezTo>
                      <a:pt x="11691" y="6750"/>
                      <a:pt x="8624" y="2656"/>
                      <a:pt x="7665" y="1420"/>
                    </a:cubicBezTo>
                    <a:cubicBezTo>
                      <a:pt x="7686" y="519"/>
                      <a:pt x="7667" y="1"/>
                      <a:pt x="76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1"/>
              <p:cNvSpPr/>
              <p:nvPr/>
            </p:nvSpPr>
            <p:spPr>
              <a:xfrm>
                <a:off x="4325262" y="3050546"/>
                <a:ext cx="658704" cy="481826"/>
              </a:xfrm>
              <a:custGeom>
                <a:avLst/>
                <a:gdLst/>
                <a:ahLst/>
                <a:cxnLst/>
                <a:rect l="l" t="t" r="r" b="b"/>
                <a:pathLst>
                  <a:path w="44402" h="32479" extrusionOk="0">
                    <a:moveTo>
                      <a:pt x="21894" y="0"/>
                    </a:moveTo>
                    <a:cubicBezTo>
                      <a:pt x="20451" y="0"/>
                      <a:pt x="18947" y="992"/>
                      <a:pt x="18947" y="992"/>
                    </a:cubicBezTo>
                    <a:lnTo>
                      <a:pt x="23579" y="4051"/>
                    </a:lnTo>
                    <a:cubicBezTo>
                      <a:pt x="22269" y="3857"/>
                      <a:pt x="20550" y="3688"/>
                      <a:pt x="18534" y="3688"/>
                    </a:cubicBezTo>
                    <a:cubicBezTo>
                      <a:pt x="16644" y="3688"/>
                      <a:pt x="14492" y="3837"/>
                      <a:pt x="12174" y="4252"/>
                    </a:cubicBezTo>
                    <a:cubicBezTo>
                      <a:pt x="4060" y="5709"/>
                      <a:pt x="0" y="8741"/>
                      <a:pt x="0" y="8741"/>
                    </a:cubicBezTo>
                    <a:cubicBezTo>
                      <a:pt x="0" y="8741"/>
                      <a:pt x="3842" y="10134"/>
                      <a:pt x="8576" y="10134"/>
                    </a:cubicBezTo>
                    <a:cubicBezTo>
                      <a:pt x="10054" y="10134"/>
                      <a:pt x="11620" y="9998"/>
                      <a:pt x="13182" y="9641"/>
                    </a:cubicBezTo>
                    <a:cubicBezTo>
                      <a:pt x="16552" y="8875"/>
                      <a:pt x="19934" y="7571"/>
                      <a:pt x="22429" y="6483"/>
                    </a:cubicBezTo>
                    <a:lnTo>
                      <a:pt x="22429" y="6483"/>
                    </a:lnTo>
                    <a:cubicBezTo>
                      <a:pt x="20026" y="8185"/>
                      <a:pt x="16963" y="11037"/>
                      <a:pt x="14456" y="15047"/>
                    </a:cubicBezTo>
                    <a:cubicBezTo>
                      <a:pt x="9859" y="22409"/>
                      <a:pt x="6613" y="30239"/>
                      <a:pt x="6613" y="30239"/>
                    </a:cubicBezTo>
                    <a:cubicBezTo>
                      <a:pt x="6613" y="30239"/>
                      <a:pt x="15830" y="20396"/>
                      <a:pt x="19200" y="15992"/>
                    </a:cubicBezTo>
                    <a:cubicBezTo>
                      <a:pt x="21482" y="13014"/>
                      <a:pt x="23951" y="8865"/>
                      <a:pt x="25314" y="6487"/>
                    </a:cubicBezTo>
                    <a:cubicBezTo>
                      <a:pt x="26072" y="9782"/>
                      <a:pt x="28787" y="17359"/>
                      <a:pt x="32692" y="22115"/>
                    </a:cubicBezTo>
                    <a:cubicBezTo>
                      <a:pt x="37464" y="27929"/>
                      <a:pt x="41428" y="32479"/>
                      <a:pt x="41428" y="32479"/>
                    </a:cubicBezTo>
                    <a:cubicBezTo>
                      <a:pt x="41428" y="32479"/>
                      <a:pt x="39627" y="24100"/>
                      <a:pt x="35926" y="17653"/>
                    </a:cubicBezTo>
                    <a:cubicBezTo>
                      <a:pt x="35366" y="16682"/>
                      <a:pt x="34756" y="15741"/>
                      <a:pt x="34099" y="14831"/>
                    </a:cubicBezTo>
                    <a:lnTo>
                      <a:pt x="34099" y="14831"/>
                    </a:lnTo>
                    <a:cubicBezTo>
                      <a:pt x="37966" y="16360"/>
                      <a:pt x="44402" y="16593"/>
                      <a:pt x="44402" y="16593"/>
                    </a:cubicBezTo>
                    <a:cubicBezTo>
                      <a:pt x="44402" y="16593"/>
                      <a:pt x="39976" y="13122"/>
                      <a:pt x="35448" y="10643"/>
                    </a:cubicBezTo>
                    <a:cubicBezTo>
                      <a:pt x="31876" y="8687"/>
                      <a:pt x="27502" y="6464"/>
                      <a:pt x="25814" y="5612"/>
                    </a:cubicBezTo>
                    <a:cubicBezTo>
                      <a:pt x="26165" y="4989"/>
                      <a:pt x="26365" y="4618"/>
                      <a:pt x="26365" y="4618"/>
                    </a:cubicBezTo>
                    <a:cubicBezTo>
                      <a:pt x="26339" y="4606"/>
                      <a:pt x="26313" y="4599"/>
                      <a:pt x="26283" y="4595"/>
                    </a:cubicBezTo>
                    <a:cubicBezTo>
                      <a:pt x="26172" y="4564"/>
                      <a:pt x="25952" y="4506"/>
                      <a:pt x="25628" y="4431"/>
                    </a:cubicBezTo>
                    <a:lnTo>
                      <a:pt x="33264" y="3617"/>
                    </a:lnTo>
                    <a:cubicBezTo>
                      <a:pt x="33264" y="3617"/>
                      <a:pt x="30785" y="475"/>
                      <a:pt x="27827" y="475"/>
                    </a:cubicBezTo>
                    <a:cubicBezTo>
                      <a:pt x="27630" y="475"/>
                      <a:pt x="27432" y="489"/>
                      <a:pt x="27232" y="519"/>
                    </a:cubicBezTo>
                    <a:cubicBezTo>
                      <a:pt x="25788" y="732"/>
                      <a:pt x="25021" y="1576"/>
                      <a:pt x="24613" y="2442"/>
                    </a:cubicBezTo>
                    <a:cubicBezTo>
                      <a:pt x="24390" y="1935"/>
                      <a:pt x="24125" y="1450"/>
                      <a:pt x="23818" y="992"/>
                    </a:cubicBezTo>
                    <a:cubicBezTo>
                      <a:pt x="23322" y="248"/>
                      <a:pt x="22616" y="0"/>
                      <a:pt x="218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1"/>
              <p:cNvSpPr/>
              <p:nvPr/>
            </p:nvSpPr>
            <p:spPr>
              <a:xfrm>
                <a:off x="4387213" y="2879409"/>
                <a:ext cx="710730" cy="443730"/>
              </a:xfrm>
              <a:custGeom>
                <a:avLst/>
                <a:gdLst/>
                <a:ahLst/>
                <a:cxnLst/>
                <a:rect l="l" t="t" r="r" b="b"/>
                <a:pathLst>
                  <a:path w="47909" h="29911" extrusionOk="0">
                    <a:moveTo>
                      <a:pt x="41133" y="1"/>
                    </a:moveTo>
                    <a:cubicBezTo>
                      <a:pt x="41133" y="1"/>
                      <a:pt x="33286" y="4001"/>
                      <a:pt x="28687" y="6816"/>
                    </a:cubicBezTo>
                    <a:cubicBezTo>
                      <a:pt x="25282" y="8900"/>
                      <a:pt x="22930" y="13696"/>
                      <a:pt x="21938" y="16046"/>
                    </a:cubicBezTo>
                    <a:cubicBezTo>
                      <a:pt x="21795" y="14529"/>
                      <a:pt x="21382" y="11928"/>
                      <a:pt x="20181" y="9618"/>
                    </a:cubicBezTo>
                    <a:cubicBezTo>
                      <a:pt x="18357" y="6100"/>
                      <a:pt x="14433" y="4682"/>
                      <a:pt x="14433" y="4682"/>
                    </a:cubicBezTo>
                    <a:lnTo>
                      <a:pt x="14433" y="4682"/>
                    </a:lnTo>
                    <a:cubicBezTo>
                      <a:pt x="14433" y="4682"/>
                      <a:pt x="15517" y="9034"/>
                      <a:pt x="17003" y="10950"/>
                    </a:cubicBezTo>
                    <a:cubicBezTo>
                      <a:pt x="18160" y="12437"/>
                      <a:pt x="19459" y="14719"/>
                      <a:pt x="20404" y="15955"/>
                    </a:cubicBezTo>
                    <a:cubicBezTo>
                      <a:pt x="18708" y="14217"/>
                      <a:pt x="14274" y="10125"/>
                      <a:pt x="10130" y="10111"/>
                    </a:cubicBezTo>
                    <a:cubicBezTo>
                      <a:pt x="8376" y="10104"/>
                      <a:pt x="6666" y="10102"/>
                      <a:pt x="5166" y="10102"/>
                    </a:cubicBezTo>
                    <a:cubicBezTo>
                      <a:pt x="2165" y="10102"/>
                      <a:pt x="1" y="10111"/>
                      <a:pt x="1" y="10111"/>
                    </a:cubicBezTo>
                    <a:cubicBezTo>
                      <a:pt x="1" y="10111"/>
                      <a:pt x="3364" y="13427"/>
                      <a:pt x="9121" y="14060"/>
                    </a:cubicBezTo>
                    <a:cubicBezTo>
                      <a:pt x="14881" y="14691"/>
                      <a:pt x="21119" y="16717"/>
                      <a:pt x="21119" y="16717"/>
                    </a:cubicBezTo>
                    <a:cubicBezTo>
                      <a:pt x="21119" y="16717"/>
                      <a:pt x="21220" y="16951"/>
                      <a:pt x="21424" y="17355"/>
                    </a:cubicBezTo>
                    <a:lnTo>
                      <a:pt x="21410" y="17395"/>
                    </a:lnTo>
                    <a:lnTo>
                      <a:pt x="21443" y="17392"/>
                    </a:lnTo>
                    <a:cubicBezTo>
                      <a:pt x="22132" y="18743"/>
                      <a:pt x="23929" y="21865"/>
                      <a:pt x="26884" y="24341"/>
                    </a:cubicBezTo>
                    <a:cubicBezTo>
                      <a:pt x="30767" y="27594"/>
                      <a:pt x="36302" y="29911"/>
                      <a:pt x="36302" y="29911"/>
                    </a:cubicBezTo>
                    <a:cubicBezTo>
                      <a:pt x="36302" y="29911"/>
                      <a:pt x="31375" y="24311"/>
                      <a:pt x="28185" y="21586"/>
                    </a:cubicBezTo>
                    <a:cubicBezTo>
                      <a:pt x="26016" y="19731"/>
                      <a:pt x="23530" y="18148"/>
                      <a:pt x="22161" y="17324"/>
                    </a:cubicBezTo>
                    <a:cubicBezTo>
                      <a:pt x="24703" y="17085"/>
                      <a:pt x="33115" y="16269"/>
                      <a:pt x="37897" y="15486"/>
                    </a:cubicBezTo>
                    <a:cubicBezTo>
                      <a:pt x="43579" y="14557"/>
                      <a:pt x="47908" y="13101"/>
                      <a:pt x="47908" y="13101"/>
                    </a:cubicBezTo>
                    <a:cubicBezTo>
                      <a:pt x="47908" y="13101"/>
                      <a:pt x="46062" y="13055"/>
                      <a:pt x="42136" y="13055"/>
                    </a:cubicBezTo>
                    <a:cubicBezTo>
                      <a:pt x="40173" y="13055"/>
                      <a:pt x="37690" y="13066"/>
                      <a:pt x="34658" y="13101"/>
                    </a:cubicBezTo>
                    <a:cubicBezTo>
                      <a:pt x="30373" y="13150"/>
                      <a:pt x="27184" y="14107"/>
                      <a:pt x="25012" y="15103"/>
                    </a:cubicBezTo>
                    <a:cubicBezTo>
                      <a:pt x="27784" y="13312"/>
                      <a:pt x="31598" y="10784"/>
                      <a:pt x="34370" y="8696"/>
                    </a:cubicBezTo>
                    <a:cubicBezTo>
                      <a:pt x="39238" y="5033"/>
                      <a:pt x="41133" y="1"/>
                      <a:pt x="41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1"/>
              <p:cNvSpPr/>
              <p:nvPr/>
            </p:nvSpPr>
            <p:spPr>
              <a:xfrm>
                <a:off x="4412017" y="3126516"/>
                <a:ext cx="288467" cy="176344"/>
              </a:xfrm>
              <a:custGeom>
                <a:avLst/>
                <a:gdLst/>
                <a:ahLst/>
                <a:cxnLst/>
                <a:rect l="l" t="t" r="r" b="b"/>
                <a:pathLst>
                  <a:path w="19445" h="11887" extrusionOk="0">
                    <a:moveTo>
                      <a:pt x="18702" y="1"/>
                    </a:moveTo>
                    <a:cubicBezTo>
                      <a:pt x="17420" y="1"/>
                      <a:pt x="14341" y="445"/>
                      <a:pt x="8343" y="3716"/>
                    </a:cubicBezTo>
                    <a:cubicBezTo>
                      <a:pt x="4490" y="5817"/>
                      <a:pt x="1" y="11887"/>
                      <a:pt x="1" y="11887"/>
                    </a:cubicBezTo>
                    <a:cubicBezTo>
                      <a:pt x="1" y="11887"/>
                      <a:pt x="6359" y="9047"/>
                      <a:pt x="9154" y="7278"/>
                    </a:cubicBezTo>
                    <a:cubicBezTo>
                      <a:pt x="11950" y="5510"/>
                      <a:pt x="19445" y="62"/>
                      <a:pt x="19445" y="62"/>
                    </a:cubicBezTo>
                    <a:cubicBezTo>
                      <a:pt x="19409" y="62"/>
                      <a:pt x="19180" y="1"/>
                      <a:pt x="18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1"/>
              <p:cNvSpPr/>
              <p:nvPr/>
            </p:nvSpPr>
            <p:spPr>
              <a:xfrm>
                <a:off x="8051265" y="3559876"/>
                <a:ext cx="252521" cy="197840"/>
              </a:xfrm>
              <a:custGeom>
                <a:avLst/>
                <a:gdLst/>
                <a:ahLst/>
                <a:cxnLst/>
                <a:rect l="l" t="t" r="r" b="b"/>
                <a:pathLst>
                  <a:path w="17022" h="13336" extrusionOk="0">
                    <a:moveTo>
                      <a:pt x="865" y="1"/>
                    </a:moveTo>
                    <a:cubicBezTo>
                      <a:pt x="865" y="1"/>
                      <a:pt x="0" y="3272"/>
                      <a:pt x="865" y="6488"/>
                    </a:cubicBezTo>
                    <a:cubicBezTo>
                      <a:pt x="1187" y="7693"/>
                      <a:pt x="1646" y="8598"/>
                      <a:pt x="2195" y="9292"/>
                    </a:cubicBezTo>
                    <a:cubicBezTo>
                      <a:pt x="2273" y="9419"/>
                      <a:pt x="2359" y="9539"/>
                      <a:pt x="2456" y="9654"/>
                    </a:cubicBezTo>
                    <a:cubicBezTo>
                      <a:pt x="2444" y="9738"/>
                      <a:pt x="2437" y="9825"/>
                      <a:pt x="2437" y="9912"/>
                    </a:cubicBezTo>
                    <a:cubicBezTo>
                      <a:pt x="2437" y="11802"/>
                      <a:pt x="5160" y="13336"/>
                      <a:pt x="8520" y="13336"/>
                    </a:cubicBezTo>
                    <a:cubicBezTo>
                      <a:pt x="11881" y="13336"/>
                      <a:pt x="14604" y="11802"/>
                      <a:pt x="14604" y="9912"/>
                    </a:cubicBezTo>
                    <a:cubicBezTo>
                      <a:pt x="14604" y="9804"/>
                      <a:pt x="14594" y="9696"/>
                      <a:pt x="14575" y="9590"/>
                    </a:cubicBezTo>
                    <a:cubicBezTo>
                      <a:pt x="15234" y="8863"/>
                      <a:pt x="15783" y="7871"/>
                      <a:pt x="16156" y="6488"/>
                    </a:cubicBezTo>
                    <a:cubicBezTo>
                      <a:pt x="17022" y="3272"/>
                      <a:pt x="16156" y="1"/>
                      <a:pt x="16156" y="1"/>
                    </a:cubicBezTo>
                    <a:lnTo>
                      <a:pt x="8511" y="2205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1"/>
              <p:cNvSpPr/>
              <p:nvPr/>
            </p:nvSpPr>
            <p:spPr>
              <a:xfrm>
                <a:off x="8064098" y="3495937"/>
                <a:ext cx="227124" cy="127863"/>
              </a:xfrm>
              <a:custGeom>
                <a:avLst/>
                <a:gdLst/>
                <a:ahLst/>
                <a:cxnLst/>
                <a:rect l="l" t="t" r="r" b="b"/>
                <a:pathLst>
                  <a:path w="15310" h="8619" extrusionOk="0">
                    <a:moveTo>
                      <a:pt x="7655" y="0"/>
                    </a:moveTo>
                    <a:cubicBezTo>
                      <a:pt x="3427" y="0"/>
                      <a:pt x="0" y="1931"/>
                      <a:pt x="0" y="4311"/>
                    </a:cubicBezTo>
                    <a:cubicBezTo>
                      <a:pt x="0" y="6691"/>
                      <a:pt x="3427" y="8619"/>
                      <a:pt x="7655" y="8619"/>
                    </a:cubicBezTo>
                    <a:cubicBezTo>
                      <a:pt x="11884" y="8619"/>
                      <a:pt x="15310" y="6691"/>
                      <a:pt x="15310" y="4311"/>
                    </a:cubicBezTo>
                    <a:cubicBezTo>
                      <a:pt x="15310" y="1931"/>
                      <a:pt x="11884" y="0"/>
                      <a:pt x="76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1"/>
              <p:cNvSpPr/>
              <p:nvPr/>
            </p:nvSpPr>
            <p:spPr>
              <a:xfrm>
                <a:off x="8081291" y="3505683"/>
                <a:ext cx="192677" cy="61165"/>
              </a:xfrm>
              <a:custGeom>
                <a:avLst/>
                <a:gdLst/>
                <a:ahLst/>
                <a:cxnLst/>
                <a:rect l="l" t="t" r="r" b="b"/>
                <a:pathLst>
                  <a:path w="12988" h="4123" extrusionOk="0">
                    <a:moveTo>
                      <a:pt x="6494" y="0"/>
                    </a:moveTo>
                    <a:cubicBezTo>
                      <a:pt x="2908" y="0"/>
                      <a:pt x="0" y="1637"/>
                      <a:pt x="0" y="3654"/>
                    </a:cubicBezTo>
                    <a:cubicBezTo>
                      <a:pt x="2" y="3813"/>
                      <a:pt x="23" y="3970"/>
                      <a:pt x="59" y="4123"/>
                    </a:cubicBezTo>
                    <a:cubicBezTo>
                      <a:pt x="474" y="2329"/>
                      <a:pt x="3194" y="938"/>
                      <a:pt x="6496" y="938"/>
                    </a:cubicBezTo>
                    <a:cubicBezTo>
                      <a:pt x="9798" y="938"/>
                      <a:pt x="12519" y="2329"/>
                      <a:pt x="12929" y="4123"/>
                    </a:cubicBezTo>
                    <a:cubicBezTo>
                      <a:pt x="12967" y="3970"/>
                      <a:pt x="12988" y="3813"/>
                      <a:pt x="12988" y="3654"/>
                    </a:cubicBezTo>
                    <a:cubicBezTo>
                      <a:pt x="12988" y="1637"/>
                      <a:pt x="10082" y="0"/>
                      <a:pt x="64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1"/>
              <p:cNvSpPr/>
              <p:nvPr/>
            </p:nvSpPr>
            <p:spPr>
              <a:xfrm>
                <a:off x="8082226" y="3519599"/>
                <a:ext cx="190882" cy="94499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6370" extrusionOk="0">
                    <a:moveTo>
                      <a:pt x="6433" y="0"/>
                    </a:moveTo>
                    <a:cubicBezTo>
                      <a:pt x="3131" y="0"/>
                      <a:pt x="411" y="1391"/>
                      <a:pt x="0" y="3185"/>
                    </a:cubicBezTo>
                    <a:cubicBezTo>
                      <a:pt x="411" y="4981"/>
                      <a:pt x="3131" y="6370"/>
                      <a:pt x="6433" y="6370"/>
                    </a:cubicBezTo>
                    <a:cubicBezTo>
                      <a:pt x="9735" y="6370"/>
                      <a:pt x="12456" y="4981"/>
                      <a:pt x="12866" y="3185"/>
                    </a:cubicBezTo>
                    <a:cubicBezTo>
                      <a:pt x="12456" y="1391"/>
                      <a:pt x="9735" y="0"/>
                      <a:pt x="6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1"/>
              <p:cNvSpPr/>
              <p:nvPr/>
            </p:nvSpPr>
            <p:spPr>
              <a:xfrm>
                <a:off x="8160822" y="2901572"/>
                <a:ext cx="33408" cy="66177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44609" extrusionOk="0">
                    <a:moveTo>
                      <a:pt x="0" y="0"/>
                    </a:moveTo>
                    <a:lnTo>
                      <a:pt x="0" y="43848"/>
                    </a:lnTo>
                    <a:lnTo>
                      <a:pt x="24" y="43848"/>
                    </a:lnTo>
                    <a:cubicBezTo>
                      <a:pt x="10" y="43888"/>
                      <a:pt x="0" y="43933"/>
                      <a:pt x="0" y="43975"/>
                    </a:cubicBezTo>
                    <a:cubicBezTo>
                      <a:pt x="0" y="44327"/>
                      <a:pt x="504" y="44608"/>
                      <a:pt x="1126" y="44608"/>
                    </a:cubicBezTo>
                    <a:cubicBezTo>
                      <a:pt x="1747" y="44608"/>
                      <a:pt x="2252" y="44327"/>
                      <a:pt x="2252" y="43975"/>
                    </a:cubicBezTo>
                    <a:cubicBezTo>
                      <a:pt x="2249" y="43933"/>
                      <a:pt x="2242" y="43888"/>
                      <a:pt x="2228" y="43848"/>
                    </a:cubicBezTo>
                    <a:lnTo>
                      <a:pt x="2252" y="43848"/>
                    </a:lnTo>
                    <a:lnTo>
                      <a:pt x="22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1"/>
              <p:cNvSpPr/>
              <p:nvPr/>
            </p:nvSpPr>
            <p:spPr>
              <a:xfrm>
                <a:off x="8181339" y="2891203"/>
                <a:ext cx="3560" cy="252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7" extrusionOk="0">
                    <a:moveTo>
                      <a:pt x="1" y="1"/>
                    </a:moveTo>
                    <a:lnTo>
                      <a:pt x="240" y="17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9899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1"/>
              <p:cNvSpPr/>
              <p:nvPr/>
            </p:nvSpPr>
            <p:spPr>
              <a:xfrm>
                <a:off x="8165450" y="2837381"/>
                <a:ext cx="320926" cy="130474"/>
              </a:xfrm>
              <a:custGeom>
                <a:avLst/>
                <a:gdLst/>
                <a:ahLst/>
                <a:cxnLst/>
                <a:rect l="l" t="t" r="r" b="b"/>
                <a:pathLst>
                  <a:path w="21633" h="8795" extrusionOk="0">
                    <a:moveTo>
                      <a:pt x="12399" y="1"/>
                    </a:moveTo>
                    <a:cubicBezTo>
                      <a:pt x="12380" y="1"/>
                      <a:pt x="12361" y="1"/>
                      <a:pt x="12343" y="1"/>
                    </a:cubicBezTo>
                    <a:cubicBezTo>
                      <a:pt x="7115" y="10"/>
                      <a:pt x="0" y="1900"/>
                      <a:pt x="0" y="1900"/>
                    </a:cubicBezTo>
                    <a:lnTo>
                      <a:pt x="814" y="3629"/>
                    </a:lnTo>
                    <a:cubicBezTo>
                      <a:pt x="814" y="3629"/>
                      <a:pt x="1048" y="3715"/>
                      <a:pt x="1494" y="3826"/>
                    </a:cubicBezTo>
                    <a:cubicBezTo>
                      <a:pt x="2359" y="4656"/>
                      <a:pt x="6163" y="8030"/>
                      <a:pt x="11531" y="8621"/>
                    </a:cubicBezTo>
                    <a:cubicBezTo>
                      <a:pt x="12649" y="8745"/>
                      <a:pt x="13695" y="8795"/>
                      <a:pt x="14658" y="8795"/>
                    </a:cubicBezTo>
                    <a:cubicBezTo>
                      <a:pt x="18979" y="8795"/>
                      <a:pt x="21632" y="7782"/>
                      <a:pt x="21632" y="7782"/>
                    </a:cubicBezTo>
                    <a:cubicBezTo>
                      <a:pt x="21632" y="7782"/>
                      <a:pt x="15997" y="6007"/>
                      <a:pt x="11712" y="5015"/>
                    </a:cubicBezTo>
                    <a:cubicBezTo>
                      <a:pt x="10378" y="4705"/>
                      <a:pt x="8841" y="4454"/>
                      <a:pt x="7362" y="4255"/>
                    </a:cubicBezTo>
                    <a:cubicBezTo>
                      <a:pt x="8124" y="4205"/>
                      <a:pt x="8945" y="4119"/>
                      <a:pt x="9819" y="3978"/>
                    </a:cubicBezTo>
                    <a:cubicBezTo>
                      <a:pt x="15410" y="3075"/>
                      <a:pt x="21090" y="1304"/>
                      <a:pt x="21090" y="1304"/>
                    </a:cubicBezTo>
                    <a:cubicBezTo>
                      <a:pt x="21090" y="1304"/>
                      <a:pt x="17598" y="1"/>
                      <a:pt x="123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1"/>
              <p:cNvSpPr/>
              <p:nvPr/>
            </p:nvSpPr>
            <p:spPr>
              <a:xfrm>
                <a:off x="7906431" y="2878994"/>
                <a:ext cx="214737" cy="272252"/>
              </a:xfrm>
              <a:custGeom>
                <a:avLst/>
                <a:gdLst/>
                <a:ahLst/>
                <a:cxnLst/>
                <a:rect l="l" t="t" r="r" b="b"/>
                <a:pathLst>
                  <a:path w="14475" h="18352" extrusionOk="0">
                    <a:moveTo>
                      <a:pt x="14475" y="0"/>
                    </a:moveTo>
                    <a:cubicBezTo>
                      <a:pt x="14474" y="1"/>
                      <a:pt x="10098" y="1523"/>
                      <a:pt x="4777" y="7306"/>
                    </a:cubicBezTo>
                    <a:cubicBezTo>
                      <a:pt x="2549" y="9726"/>
                      <a:pt x="0" y="18351"/>
                      <a:pt x="0" y="18351"/>
                    </a:cubicBezTo>
                    <a:cubicBezTo>
                      <a:pt x="0" y="18351"/>
                      <a:pt x="6672" y="11046"/>
                      <a:pt x="9198" y="7800"/>
                    </a:cubicBezTo>
                    <a:cubicBezTo>
                      <a:pt x="11724" y="4555"/>
                      <a:pt x="14474" y="1"/>
                      <a:pt x="144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1"/>
              <p:cNvSpPr/>
              <p:nvPr/>
            </p:nvSpPr>
            <p:spPr>
              <a:xfrm>
                <a:off x="8051577" y="2860168"/>
                <a:ext cx="245119" cy="413986"/>
              </a:xfrm>
              <a:custGeom>
                <a:avLst/>
                <a:gdLst/>
                <a:ahLst/>
                <a:cxnLst/>
                <a:rect l="l" t="t" r="r" b="b"/>
                <a:pathLst>
                  <a:path w="16523" h="27906" extrusionOk="0">
                    <a:moveTo>
                      <a:pt x="7669" y="1"/>
                    </a:moveTo>
                    <a:cubicBezTo>
                      <a:pt x="7669" y="1"/>
                      <a:pt x="1912" y="10629"/>
                      <a:pt x="957" y="17601"/>
                    </a:cubicBezTo>
                    <a:cubicBezTo>
                      <a:pt x="0" y="24576"/>
                      <a:pt x="957" y="27906"/>
                      <a:pt x="957" y="27906"/>
                    </a:cubicBezTo>
                    <a:cubicBezTo>
                      <a:pt x="957" y="27906"/>
                      <a:pt x="4639" y="17632"/>
                      <a:pt x="6250" y="11499"/>
                    </a:cubicBezTo>
                    <a:cubicBezTo>
                      <a:pt x="6684" y="9839"/>
                      <a:pt x="7017" y="8152"/>
                      <a:pt x="7249" y="6450"/>
                    </a:cubicBezTo>
                    <a:cubicBezTo>
                      <a:pt x="7439" y="9166"/>
                      <a:pt x="8040" y="12559"/>
                      <a:pt x="9616" y="15800"/>
                    </a:cubicBezTo>
                    <a:cubicBezTo>
                      <a:pt x="13032" y="22822"/>
                      <a:pt x="14995" y="26867"/>
                      <a:pt x="14995" y="26867"/>
                    </a:cubicBezTo>
                    <a:cubicBezTo>
                      <a:pt x="14995" y="26867"/>
                      <a:pt x="16522" y="16809"/>
                      <a:pt x="13888" y="11323"/>
                    </a:cubicBezTo>
                    <a:cubicBezTo>
                      <a:pt x="11693" y="6750"/>
                      <a:pt x="8623" y="2655"/>
                      <a:pt x="7667" y="1419"/>
                    </a:cubicBezTo>
                    <a:cubicBezTo>
                      <a:pt x="7688" y="521"/>
                      <a:pt x="7669" y="1"/>
                      <a:pt x="76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1"/>
              <p:cNvSpPr/>
              <p:nvPr/>
            </p:nvSpPr>
            <p:spPr>
              <a:xfrm>
                <a:off x="7790184" y="2788708"/>
                <a:ext cx="658719" cy="481841"/>
              </a:xfrm>
              <a:custGeom>
                <a:avLst/>
                <a:gdLst/>
                <a:ahLst/>
                <a:cxnLst/>
                <a:rect l="l" t="t" r="r" b="b"/>
                <a:pathLst>
                  <a:path w="44403" h="32480" extrusionOk="0">
                    <a:moveTo>
                      <a:pt x="21894" y="0"/>
                    </a:moveTo>
                    <a:cubicBezTo>
                      <a:pt x="20451" y="0"/>
                      <a:pt x="18948" y="993"/>
                      <a:pt x="18948" y="993"/>
                    </a:cubicBezTo>
                    <a:lnTo>
                      <a:pt x="23579" y="4051"/>
                    </a:lnTo>
                    <a:cubicBezTo>
                      <a:pt x="22270" y="3857"/>
                      <a:pt x="20551" y="3689"/>
                      <a:pt x="18535" y="3689"/>
                    </a:cubicBezTo>
                    <a:cubicBezTo>
                      <a:pt x="16644" y="3689"/>
                      <a:pt x="14493" y="3837"/>
                      <a:pt x="12175" y="4252"/>
                    </a:cubicBezTo>
                    <a:cubicBezTo>
                      <a:pt x="4058" y="5709"/>
                      <a:pt x="1" y="8741"/>
                      <a:pt x="1" y="8741"/>
                    </a:cubicBezTo>
                    <a:cubicBezTo>
                      <a:pt x="1" y="8741"/>
                      <a:pt x="3842" y="10134"/>
                      <a:pt x="8576" y="10134"/>
                    </a:cubicBezTo>
                    <a:cubicBezTo>
                      <a:pt x="10055" y="10134"/>
                      <a:pt x="11620" y="9998"/>
                      <a:pt x="13183" y="9642"/>
                    </a:cubicBezTo>
                    <a:cubicBezTo>
                      <a:pt x="16553" y="8872"/>
                      <a:pt x="19935" y="7571"/>
                      <a:pt x="22430" y="6483"/>
                    </a:cubicBezTo>
                    <a:lnTo>
                      <a:pt x="22430" y="6483"/>
                    </a:lnTo>
                    <a:cubicBezTo>
                      <a:pt x="20026" y="8185"/>
                      <a:pt x="16964" y="11037"/>
                      <a:pt x="14457" y="15047"/>
                    </a:cubicBezTo>
                    <a:cubicBezTo>
                      <a:pt x="9860" y="22409"/>
                      <a:pt x="6614" y="30239"/>
                      <a:pt x="6614" y="30239"/>
                    </a:cubicBezTo>
                    <a:cubicBezTo>
                      <a:pt x="6614" y="30239"/>
                      <a:pt x="15831" y="20394"/>
                      <a:pt x="19203" y="15992"/>
                    </a:cubicBezTo>
                    <a:cubicBezTo>
                      <a:pt x="21485" y="13014"/>
                      <a:pt x="23955" y="8865"/>
                      <a:pt x="25317" y="6487"/>
                    </a:cubicBezTo>
                    <a:cubicBezTo>
                      <a:pt x="26075" y="9785"/>
                      <a:pt x="28790" y="17360"/>
                      <a:pt x="32695" y="22116"/>
                    </a:cubicBezTo>
                    <a:cubicBezTo>
                      <a:pt x="37468" y="27927"/>
                      <a:pt x="41431" y="32479"/>
                      <a:pt x="41431" y="32479"/>
                    </a:cubicBezTo>
                    <a:cubicBezTo>
                      <a:pt x="41431" y="32479"/>
                      <a:pt x="39630" y="24100"/>
                      <a:pt x="35929" y="17653"/>
                    </a:cubicBezTo>
                    <a:cubicBezTo>
                      <a:pt x="35366" y="16682"/>
                      <a:pt x="34757" y="15739"/>
                      <a:pt x="34100" y="14832"/>
                    </a:cubicBezTo>
                    <a:lnTo>
                      <a:pt x="34100" y="14832"/>
                    </a:lnTo>
                    <a:cubicBezTo>
                      <a:pt x="37969" y="16358"/>
                      <a:pt x="44402" y="16590"/>
                      <a:pt x="44402" y="16590"/>
                    </a:cubicBezTo>
                    <a:cubicBezTo>
                      <a:pt x="44402" y="16590"/>
                      <a:pt x="39979" y="13120"/>
                      <a:pt x="35451" y="10641"/>
                    </a:cubicBezTo>
                    <a:cubicBezTo>
                      <a:pt x="31877" y="8685"/>
                      <a:pt x="27503" y="6462"/>
                      <a:pt x="25814" y="5610"/>
                    </a:cubicBezTo>
                    <a:cubicBezTo>
                      <a:pt x="26166" y="4987"/>
                      <a:pt x="26368" y="4616"/>
                      <a:pt x="26368" y="4616"/>
                    </a:cubicBezTo>
                    <a:cubicBezTo>
                      <a:pt x="26340" y="4604"/>
                      <a:pt x="26314" y="4597"/>
                      <a:pt x="26286" y="4595"/>
                    </a:cubicBezTo>
                    <a:cubicBezTo>
                      <a:pt x="26173" y="4564"/>
                      <a:pt x="25953" y="4503"/>
                      <a:pt x="25629" y="4431"/>
                    </a:cubicBezTo>
                    <a:lnTo>
                      <a:pt x="33265" y="3615"/>
                    </a:lnTo>
                    <a:cubicBezTo>
                      <a:pt x="33265" y="3615"/>
                      <a:pt x="30786" y="476"/>
                      <a:pt x="27828" y="476"/>
                    </a:cubicBezTo>
                    <a:cubicBezTo>
                      <a:pt x="27632" y="476"/>
                      <a:pt x="27433" y="489"/>
                      <a:pt x="27233" y="519"/>
                    </a:cubicBezTo>
                    <a:cubicBezTo>
                      <a:pt x="25789" y="732"/>
                      <a:pt x="25022" y="1577"/>
                      <a:pt x="24614" y="2442"/>
                    </a:cubicBezTo>
                    <a:cubicBezTo>
                      <a:pt x="24391" y="1935"/>
                      <a:pt x="24126" y="1450"/>
                      <a:pt x="23819" y="993"/>
                    </a:cubicBezTo>
                    <a:cubicBezTo>
                      <a:pt x="23322" y="248"/>
                      <a:pt x="22615" y="0"/>
                      <a:pt x="218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1"/>
              <p:cNvSpPr/>
              <p:nvPr/>
            </p:nvSpPr>
            <p:spPr>
              <a:xfrm>
                <a:off x="7852150" y="2617571"/>
                <a:ext cx="710730" cy="443700"/>
              </a:xfrm>
              <a:custGeom>
                <a:avLst/>
                <a:gdLst/>
                <a:ahLst/>
                <a:cxnLst/>
                <a:rect l="l" t="t" r="r" b="b"/>
                <a:pathLst>
                  <a:path w="47909" h="29909" extrusionOk="0">
                    <a:moveTo>
                      <a:pt x="41133" y="1"/>
                    </a:moveTo>
                    <a:cubicBezTo>
                      <a:pt x="41132" y="1"/>
                      <a:pt x="33288" y="3999"/>
                      <a:pt x="28689" y="6816"/>
                    </a:cubicBezTo>
                    <a:cubicBezTo>
                      <a:pt x="25284" y="8901"/>
                      <a:pt x="22932" y="13697"/>
                      <a:pt x="21940" y="16046"/>
                    </a:cubicBezTo>
                    <a:cubicBezTo>
                      <a:pt x="21797" y="14529"/>
                      <a:pt x="21382" y="11926"/>
                      <a:pt x="20183" y="9618"/>
                    </a:cubicBezTo>
                    <a:cubicBezTo>
                      <a:pt x="18356" y="6101"/>
                      <a:pt x="14436" y="4682"/>
                      <a:pt x="14435" y="4682"/>
                    </a:cubicBezTo>
                    <a:lnTo>
                      <a:pt x="14435" y="4682"/>
                    </a:lnTo>
                    <a:cubicBezTo>
                      <a:pt x="14435" y="4682"/>
                      <a:pt x="15516" y="9034"/>
                      <a:pt x="17003" y="10950"/>
                    </a:cubicBezTo>
                    <a:cubicBezTo>
                      <a:pt x="18159" y="12437"/>
                      <a:pt x="19461" y="14717"/>
                      <a:pt x="20404" y="15953"/>
                    </a:cubicBezTo>
                    <a:cubicBezTo>
                      <a:pt x="18711" y="14217"/>
                      <a:pt x="14273" y="10125"/>
                      <a:pt x="10129" y="10111"/>
                    </a:cubicBezTo>
                    <a:cubicBezTo>
                      <a:pt x="8376" y="10105"/>
                      <a:pt x="6666" y="10102"/>
                      <a:pt x="5166" y="10102"/>
                    </a:cubicBezTo>
                    <a:cubicBezTo>
                      <a:pt x="2164" y="10102"/>
                      <a:pt x="1" y="10111"/>
                      <a:pt x="1" y="10111"/>
                    </a:cubicBezTo>
                    <a:cubicBezTo>
                      <a:pt x="1" y="10111"/>
                      <a:pt x="3364" y="13427"/>
                      <a:pt x="9121" y="14058"/>
                    </a:cubicBezTo>
                    <a:cubicBezTo>
                      <a:pt x="14881" y="14691"/>
                      <a:pt x="21119" y="16717"/>
                      <a:pt x="21119" y="16717"/>
                    </a:cubicBezTo>
                    <a:cubicBezTo>
                      <a:pt x="21119" y="16717"/>
                      <a:pt x="21220" y="16952"/>
                      <a:pt x="21424" y="17355"/>
                    </a:cubicBezTo>
                    <a:lnTo>
                      <a:pt x="21412" y="17393"/>
                    </a:lnTo>
                    <a:lnTo>
                      <a:pt x="21412" y="17393"/>
                    </a:lnTo>
                    <a:lnTo>
                      <a:pt x="21443" y="17390"/>
                    </a:lnTo>
                    <a:cubicBezTo>
                      <a:pt x="22132" y="18741"/>
                      <a:pt x="23929" y="21862"/>
                      <a:pt x="26884" y="24339"/>
                    </a:cubicBezTo>
                    <a:cubicBezTo>
                      <a:pt x="30767" y="27592"/>
                      <a:pt x="36304" y="29909"/>
                      <a:pt x="36304" y="29909"/>
                    </a:cubicBezTo>
                    <a:cubicBezTo>
                      <a:pt x="36304" y="29909"/>
                      <a:pt x="31377" y="24308"/>
                      <a:pt x="28187" y="21583"/>
                    </a:cubicBezTo>
                    <a:cubicBezTo>
                      <a:pt x="26018" y="19728"/>
                      <a:pt x="23530" y="18145"/>
                      <a:pt x="22160" y="17322"/>
                    </a:cubicBezTo>
                    <a:cubicBezTo>
                      <a:pt x="24705" y="17083"/>
                      <a:pt x="33117" y="16267"/>
                      <a:pt x="37899" y="15484"/>
                    </a:cubicBezTo>
                    <a:cubicBezTo>
                      <a:pt x="43579" y="14555"/>
                      <a:pt x="47908" y="13101"/>
                      <a:pt x="47908" y="13101"/>
                    </a:cubicBezTo>
                    <a:cubicBezTo>
                      <a:pt x="47908" y="13101"/>
                      <a:pt x="46062" y="13054"/>
                      <a:pt x="42137" y="13054"/>
                    </a:cubicBezTo>
                    <a:cubicBezTo>
                      <a:pt x="40174" y="13054"/>
                      <a:pt x="37692" y="13066"/>
                      <a:pt x="34660" y="13101"/>
                    </a:cubicBezTo>
                    <a:cubicBezTo>
                      <a:pt x="30373" y="13148"/>
                      <a:pt x="27184" y="14105"/>
                      <a:pt x="25012" y="15104"/>
                    </a:cubicBezTo>
                    <a:cubicBezTo>
                      <a:pt x="27784" y="13310"/>
                      <a:pt x="31597" y="10782"/>
                      <a:pt x="34369" y="8697"/>
                    </a:cubicBezTo>
                    <a:cubicBezTo>
                      <a:pt x="39240" y="5034"/>
                      <a:pt x="41133" y="1"/>
                      <a:pt x="41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7876954" y="2864663"/>
                <a:ext cx="288511" cy="176329"/>
              </a:xfrm>
              <a:custGeom>
                <a:avLst/>
                <a:gdLst/>
                <a:ahLst/>
                <a:cxnLst/>
                <a:rect l="l" t="t" r="r" b="b"/>
                <a:pathLst>
                  <a:path w="19448" h="11886" extrusionOk="0">
                    <a:moveTo>
                      <a:pt x="18704" y="0"/>
                    </a:moveTo>
                    <a:cubicBezTo>
                      <a:pt x="17423" y="0"/>
                      <a:pt x="14344" y="443"/>
                      <a:pt x="8343" y="3715"/>
                    </a:cubicBezTo>
                    <a:cubicBezTo>
                      <a:pt x="4492" y="5816"/>
                      <a:pt x="1" y="11886"/>
                      <a:pt x="1" y="11886"/>
                    </a:cubicBezTo>
                    <a:cubicBezTo>
                      <a:pt x="1" y="11886"/>
                      <a:pt x="6359" y="9046"/>
                      <a:pt x="9154" y="7277"/>
                    </a:cubicBezTo>
                    <a:cubicBezTo>
                      <a:pt x="11949" y="5511"/>
                      <a:pt x="19447" y="61"/>
                      <a:pt x="19447" y="61"/>
                    </a:cubicBezTo>
                    <a:lnTo>
                      <a:pt x="19447" y="61"/>
                    </a:lnTo>
                    <a:cubicBezTo>
                      <a:pt x="19447" y="61"/>
                      <a:pt x="19447" y="61"/>
                      <a:pt x="19446" y="61"/>
                    </a:cubicBezTo>
                    <a:cubicBezTo>
                      <a:pt x="19408" y="61"/>
                      <a:pt x="19180" y="0"/>
                      <a:pt x="18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299994" y="3688495"/>
                <a:ext cx="719527" cy="237716"/>
              </a:xfrm>
              <a:custGeom>
                <a:avLst/>
                <a:gdLst/>
                <a:ahLst/>
                <a:cxnLst/>
                <a:rect l="l" t="t" r="r" b="b"/>
                <a:pathLst>
                  <a:path w="48502" h="16024" extrusionOk="0">
                    <a:moveTo>
                      <a:pt x="48501" y="1"/>
                    </a:moveTo>
                    <a:cubicBezTo>
                      <a:pt x="48501" y="7121"/>
                      <a:pt x="37643" y="12897"/>
                      <a:pt x="24249" y="12897"/>
                    </a:cubicBezTo>
                    <a:cubicBezTo>
                      <a:pt x="10875" y="12897"/>
                      <a:pt x="33" y="7137"/>
                      <a:pt x="2" y="31"/>
                    </a:cubicBezTo>
                    <a:lnTo>
                      <a:pt x="2" y="2972"/>
                    </a:lnTo>
                    <a:lnTo>
                      <a:pt x="14" y="2972"/>
                    </a:lnTo>
                    <a:cubicBezTo>
                      <a:pt x="14" y="3024"/>
                      <a:pt x="0" y="3076"/>
                      <a:pt x="0" y="3127"/>
                    </a:cubicBezTo>
                    <a:cubicBezTo>
                      <a:pt x="0" y="10247"/>
                      <a:pt x="10858" y="16023"/>
                      <a:pt x="24249" y="16023"/>
                    </a:cubicBezTo>
                    <a:cubicBezTo>
                      <a:pt x="37640" y="16023"/>
                      <a:pt x="48501" y="10247"/>
                      <a:pt x="48501" y="3127"/>
                    </a:cubicBezTo>
                    <a:cubicBezTo>
                      <a:pt x="48501" y="3076"/>
                      <a:pt x="48487" y="3024"/>
                      <a:pt x="48487" y="2972"/>
                    </a:cubicBezTo>
                    <a:lnTo>
                      <a:pt x="48501" y="2972"/>
                    </a:lnTo>
                    <a:lnTo>
                      <a:pt x="485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7019461" y="3688436"/>
                <a:ext cx="15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1" y="0"/>
                    </a:move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DDD1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299949" y="3497079"/>
                <a:ext cx="719572" cy="382758"/>
              </a:xfrm>
              <a:custGeom>
                <a:avLst/>
                <a:gdLst/>
                <a:ahLst/>
                <a:cxnLst/>
                <a:rect l="l" t="t" r="r" b="b"/>
                <a:pathLst>
                  <a:path w="48505" h="25801" extrusionOk="0">
                    <a:moveTo>
                      <a:pt x="24250" y="1"/>
                    </a:moveTo>
                    <a:cubicBezTo>
                      <a:pt x="10859" y="1"/>
                      <a:pt x="1" y="5777"/>
                      <a:pt x="1" y="12906"/>
                    </a:cubicBezTo>
                    <a:cubicBezTo>
                      <a:pt x="1" y="12916"/>
                      <a:pt x="5" y="12925"/>
                      <a:pt x="5" y="12934"/>
                    </a:cubicBezTo>
                    <a:cubicBezTo>
                      <a:pt x="34" y="20043"/>
                      <a:pt x="10878" y="25800"/>
                      <a:pt x="24250" y="25800"/>
                    </a:cubicBezTo>
                    <a:cubicBezTo>
                      <a:pt x="37646" y="25800"/>
                      <a:pt x="48504" y="20026"/>
                      <a:pt x="48504" y="12906"/>
                    </a:cubicBezTo>
                    <a:cubicBezTo>
                      <a:pt x="48504" y="12904"/>
                      <a:pt x="48502" y="12902"/>
                      <a:pt x="48502" y="12899"/>
                    </a:cubicBezTo>
                    <a:cubicBezTo>
                      <a:pt x="48499" y="5775"/>
                      <a:pt x="37643" y="1"/>
                      <a:pt x="24250" y="1"/>
                    </a:cubicBezTo>
                    <a:close/>
                  </a:path>
                </a:pathLst>
              </a:custGeom>
              <a:solidFill>
                <a:srgbClr val="6887B5">
                  <a:alpha val="20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487716" y="3537786"/>
                <a:ext cx="163437" cy="133055"/>
              </a:xfrm>
              <a:custGeom>
                <a:avLst/>
                <a:gdLst/>
                <a:ahLst/>
                <a:cxnLst/>
                <a:rect l="l" t="t" r="r" b="b"/>
                <a:pathLst>
                  <a:path w="11017" h="8969" extrusionOk="0">
                    <a:moveTo>
                      <a:pt x="1" y="1"/>
                    </a:moveTo>
                    <a:lnTo>
                      <a:pt x="690" y="6405"/>
                    </a:lnTo>
                    <a:cubicBezTo>
                      <a:pt x="690" y="7820"/>
                      <a:pt x="2848" y="8969"/>
                      <a:pt x="5510" y="8969"/>
                    </a:cubicBezTo>
                    <a:cubicBezTo>
                      <a:pt x="8171" y="8969"/>
                      <a:pt x="10327" y="7820"/>
                      <a:pt x="10327" y="6405"/>
                    </a:cubicBezTo>
                    <a:lnTo>
                      <a:pt x="110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6487760" y="3494305"/>
                <a:ext cx="163393" cy="86948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5861" extrusionOk="0">
                    <a:moveTo>
                      <a:pt x="5507" y="0"/>
                    </a:moveTo>
                    <a:cubicBezTo>
                      <a:pt x="2465" y="0"/>
                      <a:pt x="0" y="1314"/>
                      <a:pt x="0" y="2932"/>
                    </a:cubicBezTo>
                    <a:cubicBezTo>
                      <a:pt x="0" y="4550"/>
                      <a:pt x="2465" y="5861"/>
                      <a:pt x="5507" y="5861"/>
                    </a:cubicBezTo>
                    <a:cubicBezTo>
                      <a:pt x="8548" y="5861"/>
                      <a:pt x="11013" y="4550"/>
                      <a:pt x="11013" y="2932"/>
                    </a:cubicBezTo>
                    <a:cubicBezTo>
                      <a:pt x="11013" y="1314"/>
                      <a:pt x="8548" y="0"/>
                      <a:pt x="55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6493427" y="3498162"/>
                <a:ext cx="152044" cy="45410"/>
              </a:xfrm>
              <a:custGeom>
                <a:avLst/>
                <a:gdLst/>
                <a:ahLst/>
                <a:cxnLst/>
                <a:rect l="l" t="t" r="r" b="b"/>
                <a:pathLst>
                  <a:path w="10249" h="3061" extrusionOk="0">
                    <a:moveTo>
                      <a:pt x="5125" y="1"/>
                    </a:moveTo>
                    <a:cubicBezTo>
                      <a:pt x="2294" y="1"/>
                      <a:pt x="0" y="1197"/>
                      <a:pt x="0" y="2669"/>
                    </a:cubicBezTo>
                    <a:cubicBezTo>
                      <a:pt x="0" y="2803"/>
                      <a:pt x="19" y="2934"/>
                      <a:pt x="57" y="3061"/>
                    </a:cubicBezTo>
                    <a:cubicBezTo>
                      <a:pt x="420" y="1773"/>
                      <a:pt x="2550" y="784"/>
                      <a:pt x="5125" y="784"/>
                    </a:cubicBezTo>
                    <a:cubicBezTo>
                      <a:pt x="7700" y="784"/>
                      <a:pt x="9829" y="1773"/>
                      <a:pt x="10193" y="3061"/>
                    </a:cubicBezTo>
                    <a:cubicBezTo>
                      <a:pt x="10230" y="2934"/>
                      <a:pt x="10249" y="2803"/>
                      <a:pt x="10249" y="2669"/>
                    </a:cubicBezTo>
                    <a:cubicBezTo>
                      <a:pt x="10249" y="1197"/>
                      <a:pt x="7953" y="1"/>
                      <a:pt x="51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6494258" y="3509778"/>
                <a:ext cx="150382" cy="67588"/>
              </a:xfrm>
              <a:custGeom>
                <a:avLst/>
                <a:gdLst/>
                <a:ahLst/>
                <a:cxnLst/>
                <a:rect l="l" t="t" r="r" b="b"/>
                <a:pathLst>
                  <a:path w="10137" h="4556" extrusionOk="0">
                    <a:moveTo>
                      <a:pt x="5069" y="1"/>
                    </a:moveTo>
                    <a:cubicBezTo>
                      <a:pt x="2494" y="1"/>
                      <a:pt x="364" y="990"/>
                      <a:pt x="1" y="2278"/>
                    </a:cubicBezTo>
                    <a:cubicBezTo>
                      <a:pt x="364" y="3568"/>
                      <a:pt x="2494" y="4555"/>
                      <a:pt x="5069" y="4555"/>
                    </a:cubicBezTo>
                    <a:cubicBezTo>
                      <a:pt x="7644" y="4555"/>
                      <a:pt x="9773" y="3568"/>
                      <a:pt x="10137" y="2278"/>
                    </a:cubicBezTo>
                    <a:cubicBezTo>
                      <a:pt x="9773" y="990"/>
                      <a:pt x="7641" y="1"/>
                      <a:pt x="50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522548" y="3442442"/>
                <a:ext cx="55053" cy="95359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6428" extrusionOk="0">
                    <a:moveTo>
                      <a:pt x="996" y="1"/>
                    </a:moveTo>
                    <a:cubicBezTo>
                      <a:pt x="357" y="1"/>
                      <a:pt x="0" y="687"/>
                      <a:pt x="0" y="687"/>
                    </a:cubicBezTo>
                    <a:lnTo>
                      <a:pt x="2078" y="6266"/>
                    </a:lnTo>
                    <a:lnTo>
                      <a:pt x="3710" y="6428"/>
                    </a:lnTo>
                    <a:cubicBezTo>
                      <a:pt x="3710" y="6428"/>
                      <a:pt x="2976" y="1815"/>
                      <a:pt x="2521" y="1156"/>
                    </a:cubicBezTo>
                    <a:cubicBezTo>
                      <a:pt x="1913" y="272"/>
                      <a:pt x="1399" y="1"/>
                      <a:pt x="996" y="1"/>
                    </a:cubicBezTo>
                    <a:close/>
                  </a:path>
                </a:pathLst>
              </a:custGeom>
              <a:solidFill>
                <a:srgbClr val="9899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1"/>
              <p:cNvSpPr/>
              <p:nvPr/>
            </p:nvSpPr>
            <p:spPr>
              <a:xfrm>
                <a:off x="6419920" y="3484262"/>
                <a:ext cx="95434" cy="53540"/>
              </a:xfrm>
              <a:custGeom>
                <a:avLst/>
                <a:gdLst/>
                <a:ahLst/>
                <a:cxnLst/>
                <a:rect l="l" t="t" r="r" b="b"/>
                <a:pathLst>
                  <a:path w="6433" h="3609" extrusionOk="0">
                    <a:moveTo>
                      <a:pt x="3043" y="1"/>
                    </a:moveTo>
                    <a:cubicBezTo>
                      <a:pt x="2858" y="1"/>
                      <a:pt x="2673" y="16"/>
                      <a:pt x="2488" y="49"/>
                    </a:cubicBezTo>
                    <a:cubicBezTo>
                      <a:pt x="589" y="391"/>
                      <a:pt x="317" y="1974"/>
                      <a:pt x="0" y="3609"/>
                    </a:cubicBezTo>
                    <a:cubicBezTo>
                      <a:pt x="2236" y="1497"/>
                      <a:pt x="4962" y="1276"/>
                      <a:pt x="6002" y="1276"/>
                    </a:cubicBezTo>
                    <a:cubicBezTo>
                      <a:pt x="6276" y="1276"/>
                      <a:pt x="6433" y="1292"/>
                      <a:pt x="6433" y="1292"/>
                    </a:cubicBezTo>
                    <a:cubicBezTo>
                      <a:pt x="6433" y="1292"/>
                      <a:pt x="4765" y="1"/>
                      <a:pt x="30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1"/>
              <p:cNvSpPr/>
              <p:nvPr/>
            </p:nvSpPr>
            <p:spPr>
              <a:xfrm>
                <a:off x="6515650" y="3385653"/>
                <a:ext cx="22668" cy="48852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329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519" y="1060"/>
                      <a:pt x="465" y="1855"/>
                    </a:cubicBezTo>
                    <a:cubicBezTo>
                      <a:pt x="409" y="2650"/>
                      <a:pt x="566" y="2852"/>
                      <a:pt x="566" y="2852"/>
                    </a:cubicBezTo>
                    <a:lnTo>
                      <a:pt x="1094" y="3293"/>
                    </a:lnTo>
                    <a:cubicBezTo>
                      <a:pt x="1094" y="3293"/>
                      <a:pt x="1528" y="2371"/>
                      <a:pt x="1094" y="1410"/>
                    </a:cubicBezTo>
                    <a:cubicBezTo>
                      <a:pt x="660" y="44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9899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1"/>
              <p:cNvSpPr/>
              <p:nvPr/>
            </p:nvSpPr>
            <p:spPr>
              <a:xfrm>
                <a:off x="6419920" y="3367139"/>
                <a:ext cx="329649" cy="194457"/>
              </a:xfrm>
              <a:custGeom>
                <a:avLst/>
                <a:gdLst/>
                <a:ahLst/>
                <a:cxnLst/>
                <a:rect l="l" t="t" r="r" b="b"/>
                <a:pathLst>
                  <a:path w="22221" h="13108" extrusionOk="0">
                    <a:moveTo>
                      <a:pt x="5009" y="1"/>
                    </a:moveTo>
                    <a:cubicBezTo>
                      <a:pt x="5009" y="1"/>
                      <a:pt x="5856" y="1281"/>
                      <a:pt x="7127" y="3464"/>
                    </a:cubicBezTo>
                    <a:cubicBezTo>
                      <a:pt x="7542" y="4180"/>
                      <a:pt x="8133" y="5568"/>
                      <a:pt x="8680" y="7348"/>
                    </a:cubicBezTo>
                    <a:cubicBezTo>
                      <a:pt x="8576" y="7177"/>
                      <a:pt x="8461" y="7015"/>
                      <a:pt x="8337" y="6858"/>
                    </a:cubicBezTo>
                    <a:cubicBezTo>
                      <a:pt x="6738" y="4864"/>
                      <a:pt x="6022" y="4508"/>
                      <a:pt x="5012" y="4273"/>
                    </a:cubicBezTo>
                    <a:cubicBezTo>
                      <a:pt x="4457" y="4145"/>
                      <a:pt x="4004" y="4098"/>
                      <a:pt x="3639" y="4098"/>
                    </a:cubicBezTo>
                    <a:cubicBezTo>
                      <a:pt x="2617" y="4098"/>
                      <a:pt x="2277" y="4468"/>
                      <a:pt x="2277" y="4468"/>
                    </a:cubicBezTo>
                    <a:cubicBezTo>
                      <a:pt x="2277" y="4468"/>
                      <a:pt x="4233" y="4637"/>
                      <a:pt x="5858" y="6445"/>
                    </a:cubicBezTo>
                    <a:cubicBezTo>
                      <a:pt x="6710" y="7390"/>
                      <a:pt x="7383" y="8767"/>
                      <a:pt x="7814" y="9799"/>
                    </a:cubicBezTo>
                    <a:cubicBezTo>
                      <a:pt x="6922" y="8875"/>
                      <a:pt x="5762" y="8584"/>
                      <a:pt x="4673" y="8584"/>
                    </a:cubicBezTo>
                    <a:cubicBezTo>
                      <a:pt x="4004" y="8584"/>
                      <a:pt x="3362" y="8694"/>
                      <a:pt x="2826" y="8835"/>
                    </a:cubicBezTo>
                    <a:cubicBezTo>
                      <a:pt x="901" y="9339"/>
                      <a:pt x="0" y="11504"/>
                      <a:pt x="0" y="11504"/>
                    </a:cubicBezTo>
                    <a:cubicBezTo>
                      <a:pt x="0" y="11504"/>
                      <a:pt x="502" y="10938"/>
                      <a:pt x="1513" y="10488"/>
                    </a:cubicBezTo>
                    <a:cubicBezTo>
                      <a:pt x="2165" y="10197"/>
                      <a:pt x="3028" y="9954"/>
                      <a:pt x="4109" y="9942"/>
                    </a:cubicBezTo>
                    <a:cubicBezTo>
                      <a:pt x="4118" y="9942"/>
                      <a:pt x="4127" y="9942"/>
                      <a:pt x="4136" y="9942"/>
                    </a:cubicBezTo>
                    <a:cubicBezTo>
                      <a:pt x="6149" y="9942"/>
                      <a:pt x="7139" y="12228"/>
                      <a:pt x="7139" y="12228"/>
                    </a:cubicBezTo>
                    <a:cubicBezTo>
                      <a:pt x="7591" y="12784"/>
                      <a:pt x="8266" y="12917"/>
                      <a:pt x="8807" y="12917"/>
                    </a:cubicBezTo>
                    <a:cubicBezTo>
                      <a:pt x="8841" y="12917"/>
                      <a:pt x="8874" y="12916"/>
                      <a:pt x="8907" y="12915"/>
                    </a:cubicBezTo>
                    <a:cubicBezTo>
                      <a:pt x="9036" y="12911"/>
                      <a:pt x="9165" y="12899"/>
                      <a:pt x="9294" y="12883"/>
                    </a:cubicBezTo>
                    <a:lnTo>
                      <a:pt x="10080" y="13026"/>
                    </a:lnTo>
                    <a:cubicBezTo>
                      <a:pt x="10358" y="13079"/>
                      <a:pt x="10641" y="13107"/>
                      <a:pt x="10924" y="13107"/>
                    </a:cubicBezTo>
                    <a:cubicBezTo>
                      <a:pt x="10964" y="13107"/>
                      <a:pt x="11005" y="13107"/>
                      <a:pt x="11046" y="13105"/>
                    </a:cubicBezTo>
                    <a:cubicBezTo>
                      <a:pt x="11355" y="13096"/>
                      <a:pt x="11695" y="13047"/>
                      <a:pt x="11989" y="12915"/>
                    </a:cubicBezTo>
                    <a:lnTo>
                      <a:pt x="12380" y="13033"/>
                    </a:lnTo>
                    <a:cubicBezTo>
                      <a:pt x="12380" y="13033"/>
                      <a:pt x="12920" y="12597"/>
                      <a:pt x="13574" y="12557"/>
                    </a:cubicBezTo>
                    <a:cubicBezTo>
                      <a:pt x="13610" y="12555"/>
                      <a:pt x="13647" y="12554"/>
                      <a:pt x="13685" y="12554"/>
                    </a:cubicBezTo>
                    <a:cubicBezTo>
                      <a:pt x="13945" y="12554"/>
                      <a:pt x="14229" y="12601"/>
                      <a:pt x="14498" y="12667"/>
                    </a:cubicBezTo>
                    <a:cubicBezTo>
                      <a:pt x="15056" y="12826"/>
                      <a:pt x="15586" y="13040"/>
                      <a:pt x="15586" y="13040"/>
                    </a:cubicBezTo>
                    <a:cubicBezTo>
                      <a:pt x="15586" y="13040"/>
                      <a:pt x="14740" y="11755"/>
                      <a:pt x="13862" y="11722"/>
                    </a:cubicBezTo>
                    <a:cubicBezTo>
                      <a:pt x="13843" y="11721"/>
                      <a:pt x="13824" y="11721"/>
                      <a:pt x="13805" y="11721"/>
                    </a:cubicBezTo>
                    <a:cubicBezTo>
                      <a:pt x="13549" y="11721"/>
                      <a:pt x="13300" y="11792"/>
                      <a:pt x="13079" y="11891"/>
                    </a:cubicBezTo>
                    <a:cubicBezTo>
                      <a:pt x="13869" y="10854"/>
                      <a:pt x="14733" y="9445"/>
                      <a:pt x="16430" y="9292"/>
                    </a:cubicBezTo>
                    <a:cubicBezTo>
                      <a:pt x="16649" y="9272"/>
                      <a:pt x="16879" y="9264"/>
                      <a:pt x="17114" y="9264"/>
                    </a:cubicBezTo>
                    <a:cubicBezTo>
                      <a:pt x="18059" y="9264"/>
                      <a:pt x="19109" y="9407"/>
                      <a:pt x="20012" y="9574"/>
                    </a:cubicBezTo>
                    <a:cubicBezTo>
                      <a:pt x="21259" y="9803"/>
                      <a:pt x="22221" y="10075"/>
                      <a:pt x="22221" y="10075"/>
                    </a:cubicBezTo>
                    <a:cubicBezTo>
                      <a:pt x="22221" y="10075"/>
                      <a:pt x="21208" y="8181"/>
                      <a:pt x="19247" y="7676"/>
                    </a:cubicBezTo>
                    <a:cubicBezTo>
                      <a:pt x="18767" y="7553"/>
                      <a:pt x="18231" y="7490"/>
                      <a:pt x="17678" y="7490"/>
                    </a:cubicBezTo>
                    <a:cubicBezTo>
                      <a:pt x="16925" y="7490"/>
                      <a:pt x="16141" y="7607"/>
                      <a:pt x="15431" y="7852"/>
                    </a:cubicBezTo>
                    <a:cubicBezTo>
                      <a:pt x="15715" y="7529"/>
                      <a:pt x="16015" y="7219"/>
                      <a:pt x="16332" y="6928"/>
                    </a:cubicBezTo>
                    <a:cubicBezTo>
                      <a:pt x="17075" y="6253"/>
                      <a:pt x="18006" y="5685"/>
                      <a:pt x="18783" y="5275"/>
                    </a:cubicBezTo>
                    <a:cubicBezTo>
                      <a:pt x="19632" y="4855"/>
                      <a:pt x="20354" y="4541"/>
                      <a:pt x="20354" y="4541"/>
                    </a:cubicBezTo>
                    <a:cubicBezTo>
                      <a:pt x="20354" y="4541"/>
                      <a:pt x="19663" y="4410"/>
                      <a:pt x="18710" y="4410"/>
                    </a:cubicBezTo>
                    <a:cubicBezTo>
                      <a:pt x="17693" y="4410"/>
                      <a:pt x="16377" y="4559"/>
                      <a:pt x="15281" y="5176"/>
                    </a:cubicBezTo>
                    <a:cubicBezTo>
                      <a:pt x="14017" y="5889"/>
                      <a:pt x="12819" y="7369"/>
                      <a:pt x="11874" y="8807"/>
                    </a:cubicBezTo>
                    <a:cubicBezTo>
                      <a:pt x="11975" y="8469"/>
                      <a:pt x="12071" y="8171"/>
                      <a:pt x="12155" y="7955"/>
                    </a:cubicBezTo>
                    <a:cubicBezTo>
                      <a:pt x="12549" y="6928"/>
                      <a:pt x="13574" y="4860"/>
                      <a:pt x="13574" y="4860"/>
                    </a:cubicBezTo>
                    <a:cubicBezTo>
                      <a:pt x="13574" y="4860"/>
                      <a:pt x="13276" y="4297"/>
                      <a:pt x="12838" y="4100"/>
                    </a:cubicBezTo>
                    <a:cubicBezTo>
                      <a:pt x="12602" y="3994"/>
                      <a:pt x="12383" y="3946"/>
                      <a:pt x="12174" y="3946"/>
                    </a:cubicBezTo>
                    <a:cubicBezTo>
                      <a:pt x="11613" y="3946"/>
                      <a:pt x="11134" y="4297"/>
                      <a:pt x="10659" y="4832"/>
                    </a:cubicBezTo>
                    <a:cubicBezTo>
                      <a:pt x="10291" y="5249"/>
                      <a:pt x="10063" y="5866"/>
                      <a:pt x="9932" y="6565"/>
                    </a:cubicBezTo>
                    <a:cubicBezTo>
                      <a:pt x="9679" y="5298"/>
                      <a:pt x="9310" y="4069"/>
                      <a:pt x="8771" y="3160"/>
                    </a:cubicBezTo>
                    <a:cubicBezTo>
                      <a:pt x="7369" y="789"/>
                      <a:pt x="5010" y="1"/>
                      <a:pt x="5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1"/>
              <p:cNvSpPr/>
              <p:nvPr/>
            </p:nvSpPr>
            <p:spPr>
              <a:xfrm>
                <a:off x="6489600" y="3548557"/>
                <a:ext cx="56625" cy="24107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1625" extrusionOk="0">
                    <a:moveTo>
                      <a:pt x="1928" y="0"/>
                    </a:moveTo>
                    <a:cubicBezTo>
                      <a:pt x="1719" y="0"/>
                      <a:pt x="1510" y="33"/>
                      <a:pt x="1309" y="112"/>
                    </a:cubicBezTo>
                    <a:cubicBezTo>
                      <a:pt x="0" y="630"/>
                      <a:pt x="284" y="1625"/>
                      <a:pt x="284" y="1625"/>
                    </a:cubicBezTo>
                    <a:cubicBezTo>
                      <a:pt x="284" y="1625"/>
                      <a:pt x="692" y="832"/>
                      <a:pt x="1741" y="543"/>
                    </a:cubicBezTo>
                    <a:cubicBezTo>
                      <a:pt x="1986" y="476"/>
                      <a:pt x="2231" y="446"/>
                      <a:pt x="2462" y="446"/>
                    </a:cubicBezTo>
                    <a:cubicBezTo>
                      <a:pt x="2990" y="446"/>
                      <a:pt x="3451" y="598"/>
                      <a:pt x="3704" y="787"/>
                    </a:cubicBezTo>
                    <a:lnTo>
                      <a:pt x="3816" y="670"/>
                    </a:lnTo>
                    <a:cubicBezTo>
                      <a:pt x="3816" y="670"/>
                      <a:pt x="2879" y="0"/>
                      <a:pt x="19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1"/>
              <p:cNvSpPr/>
              <p:nvPr/>
            </p:nvSpPr>
            <p:spPr>
              <a:xfrm>
                <a:off x="6497225" y="3556923"/>
                <a:ext cx="18099" cy="586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395" extrusionOk="0">
                    <a:moveTo>
                      <a:pt x="520" y="1"/>
                    </a:moveTo>
                    <a:cubicBezTo>
                      <a:pt x="150" y="1"/>
                      <a:pt x="0" y="395"/>
                      <a:pt x="0" y="395"/>
                    </a:cubicBezTo>
                    <a:cubicBezTo>
                      <a:pt x="0" y="395"/>
                      <a:pt x="220" y="277"/>
                      <a:pt x="425" y="247"/>
                    </a:cubicBezTo>
                    <a:cubicBezTo>
                      <a:pt x="483" y="238"/>
                      <a:pt x="542" y="234"/>
                      <a:pt x="601" y="234"/>
                    </a:cubicBezTo>
                    <a:cubicBezTo>
                      <a:pt x="776" y="234"/>
                      <a:pt x="950" y="272"/>
                      <a:pt x="1109" y="348"/>
                    </a:cubicBezTo>
                    <a:lnTo>
                      <a:pt x="1220" y="247"/>
                    </a:lnTo>
                    <a:cubicBezTo>
                      <a:pt x="1220" y="247"/>
                      <a:pt x="1086" y="106"/>
                      <a:pt x="633" y="12"/>
                    </a:cubicBezTo>
                    <a:cubicBezTo>
                      <a:pt x="593" y="4"/>
                      <a:pt x="556" y="1"/>
                      <a:pt x="5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1"/>
              <p:cNvSpPr/>
              <p:nvPr/>
            </p:nvSpPr>
            <p:spPr>
              <a:xfrm>
                <a:off x="6507313" y="3552606"/>
                <a:ext cx="16749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82" extrusionOk="0">
                    <a:moveTo>
                      <a:pt x="408" y="0"/>
                    </a:moveTo>
                    <a:cubicBezTo>
                      <a:pt x="195" y="0"/>
                      <a:pt x="0" y="64"/>
                      <a:pt x="0" y="64"/>
                    </a:cubicBezTo>
                    <a:cubicBezTo>
                      <a:pt x="143" y="78"/>
                      <a:pt x="286" y="102"/>
                      <a:pt x="429" y="132"/>
                    </a:cubicBezTo>
                    <a:cubicBezTo>
                      <a:pt x="661" y="186"/>
                      <a:pt x="901" y="481"/>
                      <a:pt x="901" y="481"/>
                    </a:cubicBezTo>
                    <a:lnTo>
                      <a:pt x="1128" y="481"/>
                    </a:lnTo>
                    <a:cubicBezTo>
                      <a:pt x="1128" y="481"/>
                      <a:pt x="987" y="195"/>
                      <a:pt x="708" y="59"/>
                    </a:cubicBezTo>
                    <a:cubicBezTo>
                      <a:pt x="617" y="15"/>
                      <a:pt x="511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1"/>
              <p:cNvSpPr/>
              <p:nvPr/>
            </p:nvSpPr>
            <p:spPr>
              <a:xfrm>
                <a:off x="6618531" y="3492436"/>
                <a:ext cx="61180" cy="34833"/>
              </a:xfrm>
              <a:custGeom>
                <a:avLst/>
                <a:gdLst/>
                <a:ahLst/>
                <a:cxnLst/>
                <a:rect l="l" t="t" r="r" b="b"/>
                <a:pathLst>
                  <a:path w="4124" h="2348" extrusionOk="0">
                    <a:moveTo>
                      <a:pt x="2006" y="1"/>
                    </a:moveTo>
                    <a:cubicBezTo>
                      <a:pt x="921" y="1"/>
                      <a:pt x="1" y="771"/>
                      <a:pt x="1" y="771"/>
                    </a:cubicBezTo>
                    <a:cubicBezTo>
                      <a:pt x="1" y="771"/>
                      <a:pt x="343" y="704"/>
                      <a:pt x="781" y="704"/>
                    </a:cubicBezTo>
                    <a:cubicBezTo>
                      <a:pt x="1151" y="704"/>
                      <a:pt x="1589" y="752"/>
                      <a:pt x="1947" y="928"/>
                    </a:cubicBezTo>
                    <a:cubicBezTo>
                      <a:pt x="2728" y="1313"/>
                      <a:pt x="4124" y="2347"/>
                      <a:pt x="4124" y="2347"/>
                    </a:cubicBezTo>
                    <a:cubicBezTo>
                      <a:pt x="4124" y="2347"/>
                      <a:pt x="3959" y="792"/>
                      <a:pt x="3049" y="274"/>
                    </a:cubicBezTo>
                    <a:cubicBezTo>
                      <a:pt x="2701" y="76"/>
                      <a:pt x="2345" y="1"/>
                      <a:pt x="20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1"/>
              <p:cNvSpPr/>
              <p:nvPr/>
            </p:nvSpPr>
            <p:spPr>
              <a:xfrm>
                <a:off x="6637074" y="3500966"/>
                <a:ext cx="28409" cy="8901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600" extrusionOk="0">
                    <a:moveTo>
                      <a:pt x="1077" y="0"/>
                    </a:moveTo>
                    <a:cubicBezTo>
                      <a:pt x="988" y="0"/>
                      <a:pt x="898" y="12"/>
                      <a:pt x="812" y="39"/>
                    </a:cubicBezTo>
                    <a:cubicBezTo>
                      <a:pt x="519" y="133"/>
                      <a:pt x="245" y="276"/>
                      <a:pt x="1" y="461"/>
                    </a:cubicBezTo>
                    <a:lnTo>
                      <a:pt x="467" y="600"/>
                    </a:lnTo>
                    <a:cubicBezTo>
                      <a:pt x="467" y="600"/>
                      <a:pt x="692" y="245"/>
                      <a:pt x="1837" y="245"/>
                    </a:cubicBezTo>
                    <a:cubicBezTo>
                      <a:pt x="1862" y="245"/>
                      <a:pt x="1888" y="245"/>
                      <a:pt x="1914" y="245"/>
                    </a:cubicBezTo>
                    <a:cubicBezTo>
                      <a:pt x="1914" y="245"/>
                      <a:pt x="1496" y="0"/>
                      <a:pt x="1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1"/>
              <p:cNvSpPr/>
              <p:nvPr/>
            </p:nvSpPr>
            <p:spPr>
              <a:xfrm>
                <a:off x="6618531" y="3496797"/>
                <a:ext cx="26940" cy="10533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710" extrusionOk="0">
                    <a:moveTo>
                      <a:pt x="1651" y="1"/>
                    </a:moveTo>
                    <a:cubicBezTo>
                      <a:pt x="891" y="1"/>
                      <a:pt x="1" y="585"/>
                      <a:pt x="1" y="585"/>
                    </a:cubicBezTo>
                    <a:cubicBezTo>
                      <a:pt x="1" y="585"/>
                      <a:pt x="89" y="710"/>
                      <a:pt x="333" y="710"/>
                    </a:cubicBezTo>
                    <a:cubicBezTo>
                      <a:pt x="398" y="710"/>
                      <a:pt x="473" y="701"/>
                      <a:pt x="561" y="679"/>
                    </a:cubicBezTo>
                    <a:cubicBezTo>
                      <a:pt x="983" y="576"/>
                      <a:pt x="1816" y="10"/>
                      <a:pt x="1816" y="10"/>
                    </a:cubicBezTo>
                    <a:cubicBezTo>
                      <a:pt x="1762" y="4"/>
                      <a:pt x="1707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1"/>
              <p:cNvSpPr/>
              <p:nvPr/>
            </p:nvSpPr>
            <p:spPr>
              <a:xfrm>
                <a:off x="6587703" y="3514762"/>
                <a:ext cx="71163" cy="40826"/>
              </a:xfrm>
              <a:custGeom>
                <a:avLst/>
                <a:gdLst/>
                <a:ahLst/>
                <a:cxnLst/>
                <a:rect l="l" t="t" r="r" b="b"/>
                <a:pathLst>
                  <a:path w="4797" h="2752" extrusionOk="0">
                    <a:moveTo>
                      <a:pt x="3030" y="1"/>
                    </a:moveTo>
                    <a:cubicBezTo>
                      <a:pt x="2838" y="1"/>
                      <a:pt x="2644" y="24"/>
                      <a:pt x="2456" y="80"/>
                    </a:cubicBezTo>
                    <a:cubicBezTo>
                      <a:pt x="1291" y="427"/>
                      <a:pt x="400" y="959"/>
                      <a:pt x="38" y="2430"/>
                    </a:cubicBezTo>
                    <a:cubicBezTo>
                      <a:pt x="13" y="2535"/>
                      <a:pt x="1" y="2643"/>
                      <a:pt x="3" y="2751"/>
                    </a:cubicBezTo>
                    <a:lnTo>
                      <a:pt x="163" y="2732"/>
                    </a:lnTo>
                    <a:cubicBezTo>
                      <a:pt x="163" y="2732"/>
                      <a:pt x="641" y="1693"/>
                      <a:pt x="1070" y="1257"/>
                    </a:cubicBezTo>
                    <a:cubicBezTo>
                      <a:pt x="1894" y="425"/>
                      <a:pt x="2893" y="305"/>
                      <a:pt x="3400" y="305"/>
                    </a:cubicBezTo>
                    <a:cubicBezTo>
                      <a:pt x="3580" y="305"/>
                      <a:pt x="3699" y="320"/>
                      <a:pt x="3725" y="324"/>
                    </a:cubicBezTo>
                    <a:cubicBezTo>
                      <a:pt x="4037" y="364"/>
                      <a:pt x="4424" y="436"/>
                      <a:pt x="4797" y="516"/>
                    </a:cubicBezTo>
                    <a:cubicBezTo>
                      <a:pt x="4454" y="329"/>
                      <a:pt x="3750" y="1"/>
                      <a:pt x="3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1"/>
              <p:cNvSpPr/>
              <p:nvPr/>
            </p:nvSpPr>
            <p:spPr>
              <a:xfrm>
                <a:off x="6597969" y="3391528"/>
                <a:ext cx="69220" cy="57975"/>
              </a:xfrm>
              <a:custGeom>
                <a:avLst/>
                <a:gdLst/>
                <a:ahLst/>
                <a:cxnLst/>
                <a:rect l="l" t="t" r="r" b="b"/>
                <a:pathLst>
                  <a:path w="4666" h="3908" extrusionOk="0">
                    <a:moveTo>
                      <a:pt x="3413" y="0"/>
                    </a:moveTo>
                    <a:cubicBezTo>
                      <a:pt x="2832" y="0"/>
                      <a:pt x="2131" y="151"/>
                      <a:pt x="1499" y="699"/>
                    </a:cubicBezTo>
                    <a:cubicBezTo>
                      <a:pt x="214" y="1818"/>
                      <a:pt x="1" y="3908"/>
                      <a:pt x="1" y="3908"/>
                    </a:cubicBezTo>
                    <a:lnTo>
                      <a:pt x="4665" y="230"/>
                    </a:lnTo>
                    <a:cubicBezTo>
                      <a:pt x="4665" y="230"/>
                      <a:pt x="4130" y="0"/>
                      <a:pt x="3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1"/>
              <p:cNvSpPr/>
              <p:nvPr/>
            </p:nvSpPr>
            <p:spPr>
              <a:xfrm>
                <a:off x="6493813" y="3367110"/>
                <a:ext cx="119585" cy="260147"/>
              </a:xfrm>
              <a:custGeom>
                <a:avLst/>
                <a:gdLst/>
                <a:ahLst/>
                <a:cxnLst/>
                <a:rect l="l" t="t" r="r" b="b"/>
                <a:pathLst>
                  <a:path w="8061" h="17536" extrusionOk="0">
                    <a:moveTo>
                      <a:pt x="31" y="0"/>
                    </a:moveTo>
                    <a:cubicBezTo>
                      <a:pt x="31" y="1"/>
                      <a:pt x="408" y="1246"/>
                      <a:pt x="877" y="2528"/>
                    </a:cubicBezTo>
                    <a:cubicBezTo>
                      <a:pt x="1344" y="3811"/>
                      <a:pt x="2331" y="5680"/>
                      <a:pt x="2761" y="6860"/>
                    </a:cubicBezTo>
                    <a:cubicBezTo>
                      <a:pt x="3026" y="7582"/>
                      <a:pt x="4212" y="11410"/>
                      <a:pt x="4491" y="12317"/>
                    </a:cubicBezTo>
                    <a:cubicBezTo>
                      <a:pt x="3996" y="12350"/>
                      <a:pt x="3563" y="12500"/>
                      <a:pt x="3377" y="12985"/>
                    </a:cubicBezTo>
                    <a:cubicBezTo>
                      <a:pt x="3116" y="12811"/>
                      <a:pt x="2677" y="12676"/>
                      <a:pt x="2178" y="12676"/>
                    </a:cubicBezTo>
                    <a:cubicBezTo>
                      <a:pt x="1947" y="12676"/>
                      <a:pt x="1702" y="12705"/>
                      <a:pt x="1457" y="12772"/>
                    </a:cubicBezTo>
                    <a:cubicBezTo>
                      <a:pt x="408" y="13063"/>
                      <a:pt x="0" y="13853"/>
                      <a:pt x="0" y="13853"/>
                    </a:cubicBezTo>
                    <a:cubicBezTo>
                      <a:pt x="0" y="13853"/>
                      <a:pt x="1098" y="13398"/>
                      <a:pt x="1930" y="13208"/>
                    </a:cubicBezTo>
                    <a:cubicBezTo>
                      <a:pt x="2115" y="13166"/>
                      <a:pt x="2278" y="13151"/>
                      <a:pt x="2426" y="13151"/>
                    </a:cubicBezTo>
                    <a:cubicBezTo>
                      <a:pt x="2749" y="13151"/>
                      <a:pt x="2998" y="13225"/>
                      <a:pt x="3234" y="13262"/>
                    </a:cubicBezTo>
                    <a:cubicBezTo>
                      <a:pt x="3162" y="13445"/>
                      <a:pt x="3101" y="13750"/>
                      <a:pt x="3152" y="14289"/>
                    </a:cubicBezTo>
                    <a:cubicBezTo>
                      <a:pt x="3269" y="15492"/>
                      <a:pt x="3722" y="15987"/>
                      <a:pt x="5099" y="17535"/>
                    </a:cubicBezTo>
                    <a:cubicBezTo>
                      <a:pt x="7430" y="16555"/>
                      <a:pt x="8061" y="14536"/>
                      <a:pt x="7939" y="13513"/>
                    </a:cubicBezTo>
                    <a:cubicBezTo>
                      <a:pt x="7943" y="13295"/>
                      <a:pt x="7875" y="13082"/>
                      <a:pt x="7744" y="12908"/>
                    </a:cubicBezTo>
                    <a:cubicBezTo>
                      <a:pt x="7732" y="12889"/>
                      <a:pt x="7721" y="12873"/>
                      <a:pt x="7704" y="12857"/>
                    </a:cubicBezTo>
                    <a:cubicBezTo>
                      <a:pt x="7488" y="12598"/>
                      <a:pt x="7074" y="12358"/>
                      <a:pt x="6282" y="12358"/>
                    </a:cubicBezTo>
                    <a:cubicBezTo>
                      <a:pt x="6213" y="12358"/>
                      <a:pt x="6142" y="12360"/>
                      <a:pt x="6067" y="12364"/>
                    </a:cubicBezTo>
                    <a:cubicBezTo>
                      <a:pt x="6024" y="12366"/>
                      <a:pt x="5980" y="12367"/>
                      <a:pt x="5935" y="12367"/>
                    </a:cubicBezTo>
                    <a:cubicBezTo>
                      <a:pt x="5606" y="12367"/>
                      <a:pt x="5212" y="12321"/>
                      <a:pt x="4831" y="12312"/>
                    </a:cubicBezTo>
                    <a:cubicBezTo>
                      <a:pt x="4226" y="8262"/>
                      <a:pt x="2901" y="4761"/>
                      <a:pt x="2146" y="3464"/>
                    </a:cubicBezTo>
                    <a:cubicBezTo>
                      <a:pt x="877" y="1281"/>
                      <a:pt x="31" y="1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1"/>
              <p:cNvSpPr/>
              <p:nvPr/>
            </p:nvSpPr>
            <p:spPr>
              <a:xfrm>
                <a:off x="6543599" y="3394851"/>
                <a:ext cx="136141" cy="215938"/>
              </a:xfrm>
              <a:custGeom>
                <a:avLst/>
                <a:gdLst/>
                <a:ahLst/>
                <a:cxnLst/>
                <a:rect l="l" t="t" r="r" b="b"/>
                <a:pathLst>
                  <a:path w="9177" h="14556" extrusionOk="0">
                    <a:moveTo>
                      <a:pt x="8145" y="1"/>
                    </a:moveTo>
                    <a:cubicBezTo>
                      <a:pt x="7585" y="1"/>
                      <a:pt x="5877" y="125"/>
                      <a:pt x="4585" y="1545"/>
                    </a:cubicBezTo>
                    <a:cubicBezTo>
                      <a:pt x="3469" y="2771"/>
                      <a:pt x="2838" y="5173"/>
                      <a:pt x="2711" y="6692"/>
                    </a:cubicBezTo>
                    <a:cubicBezTo>
                      <a:pt x="2608" y="7910"/>
                      <a:pt x="2402" y="9795"/>
                      <a:pt x="2324" y="10501"/>
                    </a:cubicBezTo>
                    <a:lnTo>
                      <a:pt x="2291" y="10487"/>
                    </a:lnTo>
                    <a:cubicBezTo>
                      <a:pt x="2291" y="10487"/>
                      <a:pt x="1067" y="11008"/>
                      <a:pt x="758" y="11233"/>
                    </a:cubicBezTo>
                    <a:cubicBezTo>
                      <a:pt x="469" y="11439"/>
                      <a:pt x="214" y="11692"/>
                      <a:pt x="0" y="11979"/>
                    </a:cubicBezTo>
                    <a:cubicBezTo>
                      <a:pt x="0" y="11979"/>
                      <a:pt x="465" y="11716"/>
                      <a:pt x="837" y="11563"/>
                    </a:cubicBezTo>
                    <a:cubicBezTo>
                      <a:pt x="1210" y="11413"/>
                      <a:pt x="1745" y="11233"/>
                      <a:pt x="1745" y="11233"/>
                    </a:cubicBezTo>
                    <a:lnTo>
                      <a:pt x="1745" y="11233"/>
                    </a:lnTo>
                    <a:cubicBezTo>
                      <a:pt x="1745" y="11233"/>
                      <a:pt x="1349" y="11596"/>
                      <a:pt x="1100" y="12401"/>
                    </a:cubicBezTo>
                    <a:cubicBezTo>
                      <a:pt x="854" y="13207"/>
                      <a:pt x="931" y="14106"/>
                      <a:pt x="931" y="14106"/>
                    </a:cubicBezTo>
                    <a:cubicBezTo>
                      <a:pt x="931" y="14106"/>
                      <a:pt x="1194" y="13332"/>
                      <a:pt x="1351" y="12835"/>
                    </a:cubicBezTo>
                    <a:cubicBezTo>
                      <a:pt x="1506" y="12340"/>
                      <a:pt x="2188" y="11207"/>
                      <a:pt x="2188" y="11207"/>
                    </a:cubicBezTo>
                    <a:cubicBezTo>
                      <a:pt x="2397" y="11690"/>
                      <a:pt x="2524" y="12204"/>
                      <a:pt x="2559" y="12727"/>
                    </a:cubicBezTo>
                    <a:cubicBezTo>
                      <a:pt x="2613" y="13580"/>
                      <a:pt x="2711" y="14556"/>
                      <a:pt x="2711" y="14556"/>
                    </a:cubicBezTo>
                    <a:cubicBezTo>
                      <a:pt x="2711" y="14556"/>
                      <a:pt x="2993" y="13951"/>
                      <a:pt x="3011" y="13095"/>
                    </a:cubicBezTo>
                    <a:cubicBezTo>
                      <a:pt x="3030" y="12239"/>
                      <a:pt x="2711" y="10942"/>
                      <a:pt x="2711" y="10942"/>
                    </a:cubicBezTo>
                    <a:lnTo>
                      <a:pt x="2711" y="10942"/>
                    </a:lnTo>
                    <a:cubicBezTo>
                      <a:pt x="2711" y="10942"/>
                      <a:pt x="3258" y="11289"/>
                      <a:pt x="3492" y="11599"/>
                    </a:cubicBezTo>
                    <a:cubicBezTo>
                      <a:pt x="3830" y="12039"/>
                      <a:pt x="4046" y="12272"/>
                      <a:pt x="4046" y="12272"/>
                    </a:cubicBezTo>
                    <a:cubicBezTo>
                      <a:pt x="4046" y="12272"/>
                      <a:pt x="3903" y="11763"/>
                      <a:pt x="3598" y="11331"/>
                    </a:cubicBezTo>
                    <a:cubicBezTo>
                      <a:pt x="3469" y="11153"/>
                      <a:pt x="3222" y="10977"/>
                      <a:pt x="2976" y="10832"/>
                    </a:cubicBezTo>
                    <a:cubicBezTo>
                      <a:pt x="2974" y="10724"/>
                      <a:pt x="2986" y="10616"/>
                      <a:pt x="3011" y="10513"/>
                    </a:cubicBezTo>
                    <a:cubicBezTo>
                      <a:pt x="3373" y="9042"/>
                      <a:pt x="4264" y="8510"/>
                      <a:pt x="5429" y="8163"/>
                    </a:cubicBezTo>
                    <a:cubicBezTo>
                      <a:pt x="5617" y="8107"/>
                      <a:pt x="5811" y="8084"/>
                      <a:pt x="6003" y="8084"/>
                    </a:cubicBezTo>
                    <a:cubicBezTo>
                      <a:pt x="6723" y="8084"/>
                      <a:pt x="7427" y="8412"/>
                      <a:pt x="7770" y="8599"/>
                    </a:cubicBezTo>
                    <a:cubicBezTo>
                      <a:pt x="8497" y="8752"/>
                      <a:pt x="9177" y="8925"/>
                      <a:pt x="9177" y="8925"/>
                    </a:cubicBezTo>
                    <a:cubicBezTo>
                      <a:pt x="8429" y="8161"/>
                      <a:pt x="7024" y="7241"/>
                      <a:pt x="5608" y="7147"/>
                    </a:cubicBezTo>
                    <a:cubicBezTo>
                      <a:pt x="5574" y="7145"/>
                      <a:pt x="5508" y="7140"/>
                      <a:pt x="5414" y="7140"/>
                    </a:cubicBezTo>
                    <a:cubicBezTo>
                      <a:pt x="5080" y="7140"/>
                      <a:pt x="4396" y="7214"/>
                      <a:pt x="3593" y="7806"/>
                    </a:cubicBezTo>
                    <a:cubicBezTo>
                      <a:pt x="3560" y="7830"/>
                      <a:pt x="3527" y="7856"/>
                      <a:pt x="3497" y="7881"/>
                    </a:cubicBezTo>
                    <a:cubicBezTo>
                      <a:pt x="4015" y="6254"/>
                      <a:pt x="4695" y="4284"/>
                      <a:pt x="5239" y="3299"/>
                    </a:cubicBezTo>
                    <a:cubicBezTo>
                      <a:pt x="6264" y="1444"/>
                      <a:pt x="8330" y="6"/>
                      <a:pt x="8330" y="6"/>
                    </a:cubicBezTo>
                    <a:cubicBezTo>
                      <a:pt x="8330" y="6"/>
                      <a:pt x="8263" y="1"/>
                      <a:pt x="8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4FF3630-2A85-CF6E-1ACD-FF0E692962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183847"/>
              </p:ext>
            </p:extLst>
          </p:nvPr>
        </p:nvGraphicFramePr>
        <p:xfrm>
          <a:off x="236220" y="2022626"/>
          <a:ext cx="4335780" cy="2510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A1F28D-2959-E0C5-BF0D-20DDD734FDF9}"/>
              </a:ext>
            </a:extLst>
          </p:cNvPr>
          <p:cNvSpPr txBox="1"/>
          <p:nvPr/>
        </p:nvSpPr>
        <p:spPr>
          <a:xfrm>
            <a:off x="4518660" y="504434"/>
            <a:ext cx="4335780" cy="2720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Z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Overview:</a:t>
            </a:r>
            <a:endParaRPr lang="en-ZA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Male viewers dominate</a:t>
            </a:r>
            <a:r>
              <a:rPr lang="en-Z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</a:t>
            </a:r>
            <a:r>
              <a:rPr lang="en-Z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83.15%</a:t>
            </a:r>
            <a:r>
              <a:rPr lang="en-Z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the total audience.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Female viewership is notably lower</a:t>
            </a:r>
            <a:r>
              <a:rPr lang="en-Z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at </a:t>
            </a:r>
            <a:r>
              <a:rPr lang="en-Z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9.53%</a:t>
            </a:r>
            <a:r>
              <a:rPr lang="en-Z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"None" category</a:t>
            </a:r>
            <a:r>
              <a:rPr lang="en-Z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accounts for </a:t>
            </a:r>
            <a:r>
              <a:rPr lang="en-Z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7.33%</a:t>
            </a:r>
            <a:r>
              <a:rPr lang="en-Z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—this could represent users without gender data or unidentified profiles.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engagement sums up to 100%</a:t>
            </a:r>
            <a:r>
              <a:rPr lang="en-Z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confirming full dataset representation.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4DA87A8-90CB-6F99-32F0-92FFF7A0A0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598048"/>
              </p:ext>
            </p:extLst>
          </p:nvPr>
        </p:nvGraphicFramePr>
        <p:xfrm>
          <a:off x="13048" y="552282"/>
          <a:ext cx="3952230" cy="2729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oogle Shape;3506;p64">
            <a:extLst>
              <a:ext uri="{FF2B5EF4-FFF2-40B4-BE49-F238E27FC236}">
                <a16:creationId xmlns:a16="http://schemas.microsoft.com/office/drawing/2014/main" id="{72935B26-8DBF-1767-40C4-02942D89EE74}"/>
              </a:ext>
            </a:extLst>
          </p:cNvPr>
          <p:cNvGrpSpPr/>
          <p:nvPr/>
        </p:nvGrpSpPr>
        <p:grpSpPr>
          <a:xfrm flipH="1">
            <a:off x="3181883" y="2787090"/>
            <a:ext cx="1713433" cy="1491579"/>
            <a:chOff x="2060800" y="2073075"/>
            <a:chExt cx="2465950" cy="2736675"/>
          </a:xfrm>
        </p:grpSpPr>
        <p:sp>
          <p:nvSpPr>
            <p:cNvPr id="5" name="Google Shape;3507;p64">
              <a:extLst>
                <a:ext uri="{FF2B5EF4-FFF2-40B4-BE49-F238E27FC236}">
                  <a16:creationId xmlns:a16="http://schemas.microsoft.com/office/drawing/2014/main" id="{CCFE7E90-058E-34DF-29FA-FCD0E9CBFB14}"/>
                </a:ext>
              </a:extLst>
            </p:cNvPr>
            <p:cNvSpPr/>
            <p:nvPr/>
          </p:nvSpPr>
          <p:spPr>
            <a:xfrm>
              <a:off x="3300850" y="2277900"/>
              <a:ext cx="172650" cy="147375"/>
            </a:xfrm>
            <a:custGeom>
              <a:avLst/>
              <a:gdLst/>
              <a:ahLst/>
              <a:cxnLst/>
              <a:rect l="l" t="t" r="r" b="b"/>
              <a:pathLst>
                <a:path w="6906" h="5895" extrusionOk="0">
                  <a:moveTo>
                    <a:pt x="3937" y="1"/>
                  </a:moveTo>
                  <a:cubicBezTo>
                    <a:pt x="1302" y="1"/>
                    <a:pt x="1" y="3170"/>
                    <a:pt x="1836" y="5038"/>
                  </a:cubicBezTo>
                  <a:cubicBezTo>
                    <a:pt x="2438" y="5629"/>
                    <a:pt x="3179" y="5895"/>
                    <a:pt x="3906" y="5895"/>
                  </a:cubicBezTo>
                  <a:cubicBezTo>
                    <a:pt x="5436" y="5895"/>
                    <a:pt x="6906" y="4722"/>
                    <a:pt x="6906" y="2936"/>
                  </a:cubicBezTo>
                  <a:cubicBezTo>
                    <a:pt x="6873" y="1302"/>
                    <a:pt x="5572" y="1"/>
                    <a:pt x="39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08;p64">
              <a:extLst>
                <a:ext uri="{FF2B5EF4-FFF2-40B4-BE49-F238E27FC236}">
                  <a16:creationId xmlns:a16="http://schemas.microsoft.com/office/drawing/2014/main" id="{885284A5-3D75-D938-DF60-1478D08955BA}"/>
                </a:ext>
              </a:extLst>
            </p:cNvPr>
            <p:cNvSpPr/>
            <p:nvPr/>
          </p:nvSpPr>
          <p:spPr>
            <a:xfrm>
              <a:off x="2900575" y="3839025"/>
              <a:ext cx="848975" cy="5850"/>
            </a:xfrm>
            <a:custGeom>
              <a:avLst/>
              <a:gdLst/>
              <a:ahLst/>
              <a:cxnLst/>
              <a:rect l="l" t="t" r="r" b="b"/>
              <a:pathLst>
                <a:path w="33959" h="234" extrusionOk="0">
                  <a:moveTo>
                    <a:pt x="16979" y="0"/>
                  </a:moveTo>
                  <a:cubicBezTo>
                    <a:pt x="7606" y="0"/>
                    <a:pt x="1" y="67"/>
                    <a:pt x="1" y="101"/>
                  </a:cubicBezTo>
                  <a:cubicBezTo>
                    <a:pt x="1" y="167"/>
                    <a:pt x="7606" y="234"/>
                    <a:pt x="16979" y="234"/>
                  </a:cubicBezTo>
                  <a:cubicBezTo>
                    <a:pt x="26353" y="234"/>
                    <a:pt x="33958" y="167"/>
                    <a:pt x="33958" y="101"/>
                  </a:cubicBezTo>
                  <a:cubicBezTo>
                    <a:pt x="33958" y="67"/>
                    <a:pt x="26386" y="0"/>
                    <a:pt x="169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09;p64">
              <a:extLst>
                <a:ext uri="{FF2B5EF4-FFF2-40B4-BE49-F238E27FC236}">
                  <a16:creationId xmlns:a16="http://schemas.microsoft.com/office/drawing/2014/main" id="{4B52AF04-2A78-4FFE-499D-C42037416F5C}"/>
                </a:ext>
              </a:extLst>
            </p:cNvPr>
            <p:cNvSpPr/>
            <p:nvPr/>
          </p:nvSpPr>
          <p:spPr>
            <a:xfrm>
              <a:off x="2900575" y="4004150"/>
              <a:ext cx="848975" cy="5025"/>
            </a:xfrm>
            <a:custGeom>
              <a:avLst/>
              <a:gdLst/>
              <a:ahLst/>
              <a:cxnLst/>
              <a:rect l="l" t="t" r="r" b="b"/>
              <a:pathLst>
                <a:path w="33959" h="201" extrusionOk="0">
                  <a:moveTo>
                    <a:pt x="16979" y="0"/>
                  </a:moveTo>
                  <a:cubicBezTo>
                    <a:pt x="7606" y="0"/>
                    <a:pt x="1" y="34"/>
                    <a:pt x="1" y="100"/>
                  </a:cubicBezTo>
                  <a:cubicBezTo>
                    <a:pt x="1" y="167"/>
                    <a:pt x="7606" y="200"/>
                    <a:pt x="16979" y="200"/>
                  </a:cubicBezTo>
                  <a:cubicBezTo>
                    <a:pt x="26353" y="200"/>
                    <a:pt x="33958" y="167"/>
                    <a:pt x="33958" y="100"/>
                  </a:cubicBezTo>
                  <a:cubicBezTo>
                    <a:pt x="33958" y="34"/>
                    <a:pt x="26386" y="0"/>
                    <a:pt x="169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10;p64">
              <a:extLst>
                <a:ext uri="{FF2B5EF4-FFF2-40B4-BE49-F238E27FC236}">
                  <a16:creationId xmlns:a16="http://schemas.microsoft.com/office/drawing/2014/main" id="{DAC5D2CB-BB54-50FE-5D43-13E3D2D1A3EB}"/>
                </a:ext>
              </a:extLst>
            </p:cNvPr>
            <p:cNvSpPr/>
            <p:nvPr/>
          </p:nvSpPr>
          <p:spPr>
            <a:xfrm>
              <a:off x="2900575" y="4168425"/>
              <a:ext cx="848975" cy="5025"/>
            </a:xfrm>
            <a:custGeom>
              <a:avLst/>
              <a:gdLst/>
              <a:ahLst/>
              <a:cxnLst/>
              <a:rect l="l" t="t" r="r" b="b"/>
              <a:pathLst>
                <a:path w="33959" h="201" extrusionOk="0">
                  <a:moveTo>
                    <a:pt x="16979" y="1"/>
                  </a:moveTo>
                  <a:cubicBezTo>
                    <a:pt x="7606" y="1"/>
                    <a:pt x="1" y="34"/>
                    <a:pt x="1" y="101"/>
                  </a:cubicBezTo>
                  <a:cubicBezTo>
                    <a:pt x="1" y="167"/>
                    <a:pt x="7606" y="201"/>
                    <a:pt x="16979" y="201"/>
                  </a:cubicBezTo>
                  <a:cubicBezTo>
                    <a:pt x="26353" y="201"/>
                    <a:pt x="33958" y="167"/>
                    <a:pt x="33958" y="101"/>
                  </a:cubicBezTo>
                  <a:cubicBezTo>
                    <a:pt x="33958" y="34"/>
                    <a:pt x="26386" y="1"/>
                    <a:pt x="169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11;p64">
              <a:extLst>
                <a:ext uri="{FF2B5EF4-FFF2-40B4-BE49-F238E27FC236}">
                  <a16:creationId xmlns:a16="http://schemas.microsoft.com/office/drawing/2014/main" id="{4013518D-0E6D-AB8C-221C-05F65A86780B}"/>
                </a:ext>
              </a:extLst>
            </p:cNvPr>
            <p:cNvSpPr/>
            <p:nvPr/>
          </p:nvSpPr>
          <p:spPr>
            <a:xfrm>
              <a:off x="2900575" y="4510350"/>
              <a:ext cx="503725" cy="5025"/>
            </a:xfrm>
            <a:custGeom>
              <a:avLst/>
              <a:gdLst/>
              <a:ahLst/>
              <a:cxnLst/>
              <a:rect l="l" t="t" r="r" b="b"/>
              <a:pathLst>
                <a:path w="20149" h="201" extrusionOk="0">
                  <a:moveTo>
                    <a:pt x="10074" y="0"/>
                  </a:moveTo>
                  <a:cubicBezTo>
                    <a:pt x="4504" y="0"/>
                    <a:pt x="1" y="33"/>
                    <a:pt x="1" y="100"/>
                  </a:cubicBezTo>
                  <a:cubicBezTo>
                    <a:pt x="1" y="167"/>
                    <a:pt x="4504" y="200"/>
                    <a:pt x="10074" y="200"/>
                  </a:cubicBezTo>
                  <a:cubicBezTo>
                    <a:pt x="15645" y="200"/>
                    <a:pt x="20148" y="167"/>
                    <a:pt x="20148" y="100"/>
                  </a:cubicBezTo>
                  <a:cubicBezTo>
                    <a:pt x="20148" y="33"/>
                    <a:pt x="15645" y="0"/>
                    <a:pt x="100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12;p64">
              <a:extLst>
                <a:ext uri="{FF2B5EF4-FFF2-40B4-BE49-F238E27FC236}">
                  <a16:creationId xmlns:a16="http://schemas.microsoft.com/office/drawing/2014/main" id="{C7ADC058-C8C5-9547-46A1-61E3BF5914E5}"/>
                </a:ext>
              </a:extLst>
            </p:cNvPr>
            <p:cNvSpPr/>
            <p:nvPr/>
          </p:nvSpPr>
          <p:spPr>
            <a:xfrm>
              <a:off x="3463475" y="2277075"/>
              <a:ext cx="239375" cy="966550"/>
            </a:xfrm>
            <a:custGeom>
              <a:avLst/>
              <a:gdLst/>
              <a:ahLst/>
              <a:cxnLst/>
              <a:rect l="l" t="t" r="r" b="b"/>
              <a:pathLst>
                <a:path w="9575" h="38662" extrusionOk="0">
                  <a:moveTo>
                    <a:pt x="2002" y="0"/>
                  </a:moveTo>
                  <a:lnTo>
                    <a:pt x="1" y="29288"/>
                  </a:lnTo>
                  <a:lnTo>
                    <a:pt x="4003" y="38661"/>
                  </a:lnTo>
                  <a:cubicBezTo>
                    <a:pt x="7439" y="37827"/>
                    <a:pt x="9574" y="33591"/>
                    <a:pt x="8173" y="30322"/>
                  </a:cubicBezTo>
                  <a:cubicBezTo>
                    <a:pt x="7439" y="28554"/>
                    <a:pt x="5838" y="27020"/>
                    <a:pt x="5938" y="25118"/>
                  </a:cubicBezTo>
                  <a:cubicBezTo>
                    <a:pt x="6005" y="23817"/>
                    <a:pt x="6872" y="22683"/>
                    <a:pt x="7072" y="21382"/>
                  </a:cubicBezTo>
                  <a:cubicBezTo>
                    <a:pt x="7439" y="18981"/>
                    <a:pt x="5505" y="16879"/>
                    <a:pt x="4604" y="14611"/>
                  </a:cubicBezTo>
                  <a:cubicBezTo>
                    <a:pt x="3703" y="12276"/>
                    <a:pt x="3903" y="9674"/>
                    <a:pt x="3903" y="7139"/>
                  </a:cubicBezTo>
                  <a:cubicBezTo>
                    <a:pt x="3937" y="4637"/>
                    <a:pt x="3637" y="1902"/>
                    <a:pt x="2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13;p64">
              <a:extLst>
                <a:ext uri="{FF2B5EF4-FFF2-40B4-BE49-F238E27FC236}">
                  <a16:creationId xmlns:a16="http://schemas.microsoft.com/office/drawing/2014/main" id="{757B5E53-AFAC-E1F1-7568-D7CC4C0F8FA0}"/>
                </a:ext>
              </a:extLst>
            </p:cNvPr>
            <p:cNvSpPr/>
            <p:nvPr/>
          </p:nvSpPr>
          <p:spPr>
            <a:xfrm>
              <a:off x="2752975" y="2121125"/>
              <a:ext cx="855625" cy="1206750"/>
            </a:xfrm>
            <a:custGeom>
              <a:avLst/>
              <a:gdLst/>
              <a:ahLst/>
              <a:cxnLst/>
              <a:rect l="l" t="t" r="r" b="b"/>
              <a:pathLst>
                <a:path w="34225" h="48270" extrusionOk="0">
                  <a:moveTo>
                    <a:pt x="9574" y="1"/>
                  </a:moveTo>
                  <a:cubicBezTo>
                    <a:pt x="6605" y="1835"/>
                    <a:pt x="4537" y="4871"/>
                    <a:pt x="3336" y="8140"/>
                  </a:cubicBezTo>
                  <a:cubicBezTo>
                    <a:pt x="2102" y="11409"/>
                    <a:pt x="1635" y="14911"/>
                    <a:pt x="1268" y="18380"/>
                  </a:cubicBezTo>
                  <a:cubicBezTo>
                    <a:pt x="301" y="27520"/>
                    <a:pt x="0" y="36760"/>
                    <a:pt x="301" y="45967"/>
                  </a:cubicBezTo>
                  <a:cubicBezTo>
                    <a:pt x="9438" y="47129"/>
                    <a:pt x="18619" y="48270"/>
                    <a:pt x="27791" y="48270"/>
                  </a:cubicBezTo>
                  <a:cubicBezTo>
                    <a:pt x="29936" y="48270"/>
                    <a:pt x="32081" y="48207"/>
                    <a:pt x="34225" y="48068"/>
                  </a:cubicBezTo>
                  <a:cubicBezTo>
                    <a:pt x="32257" y="35126"/>
                    <a:pt x="31022" y="22216"/>
                    <a:pt x="32590" y="9241"/>
                  </a:cubicBezTo>
                  <a:lnTo>
                    <a:pt x="95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14;p64">
              <a:extLst>
                <a:ext uri="{FF2B5EF4-FFF2-40B4-BE49-F238E27FC236}">
                  <a16:creationId xmlns:a16="http://schemas.microsoft.com/office/drawing/2014/main" id="{4E94675D-2BEF-9215-83A1-300CD8AEF4AA}"/>
                </a:ext>
              </a:extLst>
            </p:cNvPr>
            <p:cNvSpPr/>
            <p:nvPr/>
          </p:nvSpPr>
          <p:spPr>
            <a:xfrm>
              <a:off x="3537700" y="2297925"/>
              <a:ext cx="154300" cy="915675"/>
            </a:xfrm>
            <a:custGeom>
              <a:avLst/>
              <a:gdLst/>
              <a:ahLst/>
              <a:cxnLst/>
              <a:rect l="l" t="t" r="r" b="b"/>
              <a:pathLst>
                <a:path w="6172" h="36627" extrusionOk="0">
                  <a:moveTo>
                    <a:pt x="1435" y="0"/>
                  </a:moveTo>
                  <a:cubicBezTo>
                    <a:pt x="1435" y="34"/>
                    <a:pt x="1401" y="67"/>
                    <a:pt x="1401" y="100"/>
                  </a:cubicBezTo>
                  <a:lnTo>
                    <a:pt x="1301" y="401"/>
                  </a:lnTo>
                  <a:cubicBezTo>
                    <a:pt x="1135" y="768"/>
                    <a:pt x="1034" y="1134"/>
                    <a:pt x="934" y="1501"/>
                  </a:cubicBezTo>
                  <a:cubicBezTo>
                    <a:pt x="0" y="5037"/>
                    <a:pt x="567" y="8807"/>
                    <a:pt x="2469" y="11942"/>
                  </a:cubicBezTo>
                  <a:cubicBezTo>
                    <a:pt x="3103" y="12976"/>
                    <a:pt x="3870" y="13977"/>
                    <a:pt x="4537" y="15111"/>
                  </a:cubicBezTo>
                  <a:cubicBezTo>
                    <a:pt x="5304" y="16212"/>
                    <a:pt x="5704" y="17513"/>
                    <a:pt x="5771" y="18847"/>
                  </a:cubicBezTo>
                  <a:cubicBezTo>
                    <a:pt x="5738" y="20215"/>
                    <a:pt x="5204" y="21516"/>
                    <a:pt x="4737" y="22717"/>
                  </a:cubicBezTo>
                  <a:cubicBezTo>
                    <a:pt x="4203" y="23884"/>
                    <a:pt x="3803" y="25118"/>
                    <a:pt x="3570" y="26353"/>
                  </a:cubicBezTo>
                  <a:cubicBezTo>
                    <a:pt x="3503" y="26953"/>
                    <a:pt x="3536" y="27553"/>
                    <a:pt x="3636" y="28154"/>
                  </a:cubicBezTo>
                  <a:cubicBezTo>
                    <a:pt x="3770" y="28688"/>
                    <a:pt x="3970" y="29221"/>
                    <a:pt x="4237" y="29722"/>
                  </a:cubicBezTo>
                  <a:cubicBezTo>
                    <a:pt x="4704" y="30689"/>
                    <a:pt x="5271" y="31523"/>
                    <a:pt x="5604" y="32357"/>
                  </a:cubicBezTo>
                  <a:cubicBezTo>
                    <a:pt x="5938" y="33124"/>
                    <a:pt x="6038" y="33925"/>
                    <a:pt x="5905" y="34725"/>
                  </a:cubicBezTo>
                  <a:cubicBezTo>
                    <a:pt x="5771" y="35326"/>
                    <a:pt x="5404" y="35859"/>
                    <a:pt x="4904" y="36226"/>
                  </a:cubicBezTo>
                  <a:cubicBezTo>
                    <a:pt x="4604" y="36460"/>
                    <a:pt x="4237" y="36560"/>
                    <a:pt x="3836" y="36593"/>
                  </a:cubicBezTo>
                  <a:cubicBezTo>
                    <a:pt x="3570" y="36560"/>
                    <a:pt x="3403" y="36526"/>
                    <a:pt x="3403" y="36526"/>
                  </a:cubicBezTo>
                  <a:lnTo>
                    <a:pt x="3403" y="36526"/>
                  </a:lnTo>
                  <a:cubicBezTo>
                    <a:pt x="3436" y="36560"/>
                    <a:pt x="3470" y="36560"/>
                    <a:pt x="3536" y="36560"/>
                  </a:cubicBezTo>
                  <a:cubicBezTo>
                    <a:pt x="3636" y="36593"/>
                    <a:pt x="3736" y="36627"/>
                    <a:pt x="3836" y="36627"/>
                  </a:cubicBezTo>
                  <a:cubicBezTo>
                    <a:pt x="4237" y="36627"/>
                    <a:pt x="4637" y="36526"/>
                    <a:pt x="4971" y="36293"/>
                  </a:cubicBezTo>
                  <a:cubicBezTo>
                    <a:pt x="5504" y="35926"/>
                    <a:pt x="5871" y="35392"/>
                    <a:pt x="6038" y="34759"/>
                  </a:cubicBezTo>
                  <a:cubicBezTo>
                    <a:pt x="6171" y="33958"/>
                    <a:pt x="6071" y="33091"/>
                    <a:pt x="5738" y="32323"/>
                  </a:cubicBezTo>
                  <a:cubicBezTo>
                    <a:pt x="5404" y="31456"/>
                    <a:pt x="4837" y="30622"/>
                    <a:pt x="4370" y="29655"/>
                  </a:cubicBezTo>
                  <a:cubicBezTo>
                    <a:pt x="4137" y="29155"/>
                    <a:pt x="3937" y="28654"/>
                    <a:pt x="3803" y="28120"/>
                  </a:cubicBezTo>
                  <a:cubicBezTo>
                    <a:pt x="3703" y="27553"/>
                    <a:pt x="3703" y="26953"/>
                    <a:pt x="3770" y="26386"/>
                  </a:cubicBezTo>
                  <a:cubicBezTo>
                    <a:pt x="4003" y="25152"/>
                    <a:pt x="4404" y="23951"/>
                    <a:pt x="4937" y="22817"/>
                  </a:cubicBezTo>
                  <a:cubicBezTo>
                    <a:pt x="5404" y="21616"/>
                    <a:pt x="5938" y="20315"/>
                    <a:pt x="5971" y="18847"/>
                  </a:cubicBezTo>
                  <a:cubicBezTo>
                    <a:pt x="6005" y="17413"/>
                    <a:pt x="5404" y="16112"/>
                    <a:pt x="4704" y="14978"/>
                  </a:cubicBezTo>
                  <a:cubicBezTo>
                    <a:pt x="4037" y="13844"/>
                    <a:pt x="3269" y="12843"/>
                    <a:pt x="2636" y="11809"/>
                  </a:cubicBezTo>
                  <a:cubicBezTo>
                    <a:pt x="1501" y="10007"/>
                    <a:pt x="834" y="7939"/>
                    <a:pt x="701" y="5804"/>
                  </a:cubicBezTo>
                  <a:cubicBezTo>
                    <a:pt x="567" y="4370"/>
                    <a:pt x="668" y="2936"/>
                    <a:pt x="1001" y="1535"/>
                  </a:cubicBezTo>
                  <a:cubicBezTo>
                    <a:pt x="1135" y="1034"/>
                    <a:pt x="1235" y="667"/>
                    <a:pt x="1335" y="401"/>
                  </a:cubicBezTo>
                  <a:cubicBezTo>
                    <a:pt x="1368" y="267"/>
                    <a:pt x="1435" y="200"/>
                    <a:pt x="1435" y="100"/>
                  </a:cubicBezTo>
                  <a:cubicBezTo>
                    <a:pt x="1435" y="67"/>
                    <a:pt x="1435" y="34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15;p64">
              <a:extLst>
                <a:ext uri="{FF2B5EF4-FFF2-40B4-BE49-F238E27FC236}">
                  <a16:creationId xmlns:a16="http://schemas.microsoft.com/office/drawing/2014/main" id="{F2960800-D26D-53C2-418C-9D9E9ACD3804}"/>
                </a:ext>
              </a:extLst>
            </p:cNvPr>
            <p:cNvSpPr/>
            <p:nvPr/>
          </p:nvSpPr>
          <p:spPr>
            <a:xfrm>
              <a:off x="4213675" y="3041300"/>
              <a:ext cx="313075" cy="518375"/>
            </a:xfrm>
            <a:custGeom>
              <a:avLst/>
              <a:gdLst/>
              <a:ahLst/>
              <a:cxnLst/>
              <a:rect l="l" t="t" r="r" b="b"/>
              <a:pathLst>
                <a:path w="12523" h="20735" extrusionOk="0">
                  <a:moveTo>
                    <a:pt x="11014" y="1"/>
                  </a:moveTo>
                  <a:cubicBezTo>
                    <a:pt x="10953" y="1"/>
                    <a:pt x="10889" y="7"/>
                    <a:pt x="10822" y="20"/>
                  </a:cubicBezTo>
                  <a:cubicBezTo>
                    <a:pt x="10221" y="120"/>
                    <a:pt x="7820" y="4256"/>
                    <a:pt x="7119" y="5624"/>
                  </a:cubicBezTo>
                  <a:cubicBezTo>
                    <a:pt x="6719" y="6391"/>
                    <a:pt x="5985" y="7859"/>
                    <a:pt x="5318" y="8593"/>
                  </a:cubicBezTo>
                  <a:cubicBezTo>
                    <a:pt x="5063" y="8877"/>
                    <a:pt x="4815" y="9054"/>
                    <a:pt x="4595" y="9054"/>
                  </a:cubicBezTo>
                  <a:cubicBezTo>
                    <a:pt x="4325" y="9054"/>
                    <a:pt x="4097" y="8788"/>
                    <a:pt x="3950" y="8126"/>
                  </a:cubicBezTo>
                  <a:cubicBezTo>
                    <a:pt x="3383" y="5457"/>
                    <a:pt x="1949" y="3623"/>
                    <a:pt x="1248" y="3389"/>
                  </a:cubicBezTo>
                  <a:cubicBezTo>
                    <a:pt x="1170" y="3364"/>
                    <a:pt x="1093" y="3352"/>
                    <a:pt x="1020" y="3352"/>
                  </a:cubicBezTo>
                  <a:cubicBezTo>
                    <a:pt x="405" y="3352"/>
                    <a:pt x="1" y="4164"/>
                    <a:pt x="448" y="4790"/>
                  </a:cubicBezTo>
                  <a:cubicBezTo>
                    <a:pt x="915" y="5557"/>
                    <a:pt x="1282" y="6425"/>
                    <a:pt x="1515" y="7325"/>
                  </a:cubicBezTo>
                  <a:cubicBezTo>
                    <a:pt x="1749" y="8026"/>
                    <a:pt x="1849" y="8760"/>
                    <a:pt x="1815" y="9493"/>
                  </a:cubicBezTo>
                  <a:cubicBezTo>
                    <a:pt x="1782" y="10127"/>
                    <a:pt x="1749" y="10694"/>
                    <a:pt x="1715" y="11195"/>
                  </a:cubicBezTo>
                  <a:cubicBezTo>
                    <a:pt x="1715" y="11195"/>
                    <a:pt x="1448" y="14130"/>
                    <a:pt x="648" y="15464"/>
                  </a:cubicBezTo>
                  <a:lnTo>
                    <a:pt x="7820" y="20735"/>
                  </a:lnTo>
                  <a:lnTo>
                    <a:pt x="10655" y="17499"/>
                  </a:lnTo>
                  <a:cubicBezTo>
                    <a:pt x="10655" y="17499"/>
                    <a:pt x="12523" y="15898"/>
                    <a:pt x="11989" y="13496"/>
                  </a:cubicBezTo>
                  <a:cubicBezTo>
                    <a:pt x="11456" y="11128"/>
                    <a:pt x="9321" y="8059"/>
                    <a:pt x="9321" y="8059"/>
                  </a:cubicBezTo>
                  <a:cubicBezTo>
                    <a:pt x="8587" y="7692"/>
                    <a:pt x="10522" y="3489"/>
                    <a:pt x="11255" y="2121"/>
                  </a:cubicBezTo>
                  <a:cubicBezTo>
                    <a:pt x="11963" y="891"/>
                    <a:pt x="11734" y="1"/>
                    <a:pt x="11014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16;p64">
              <a:extLst>
                <a:ext uri="{FF2B5EF4-FFF2-40B4-BE49-F238E27FC236}">
                  <a16:creationId xmlns:a16="http://schemas.microsoft.com/office/drawing/2014/main" id="{896A6D0D-233D-2630-5825-E5AE37720D49}"/>
                </a:ext>
              </a:extLst>
            </p:cNvPr>
            <p:cNvSpPr/>
            <p:nvPr/>
          </p:nvSpPr>
          <p:spPr>
            <a:xfrm>
              <a:off x="2102500" y="3043225"/>
              <a:ext cx="2350875" cy="1766525"/>
            </a:xfrm>
            <a:custGeom>
              <a:avLst/>
              <a:gdLst/>
              <a:ahLst/>
              <a:cxnLst/>
              <a:rect l="l" t="t" r="r" b="b"/>
              <a:pathLst>
                <a:path w="94035" h="70661" extrusionOk="0">
                  <a:moveTo>
                    <a:pt x="37342" y="1"/>
                  </a:moveTo>
                  <a:cubicBezTo>
                    <a:pt x="31720" y="1"/>
                    <a:pt x="25943" y="1046"/>
                    <a:pt x="19181" y="3345"/>
                  </a:cubicBezTo>
                  <a:cubicBezTo>
                    <a:pt x="19181" y="3345"/>
                    <a:pt x="13043" y="6214"/>
                    <a:pt x="9841" y="14887"/>
                  </a:cubicBezTo>
                  <a:cubicBezTo>
                    <a:pt x="6605" y="23526"/>
                    <a:pt x="1" y="43507"/>
                    <a:pt x="1" y="43507"/>
                  </a:cubicBezTo>
                  <a:lnTo>
                    <a:pt x="14378" y="41573"/>
                  </a:lnTo>
                  <a:lnTo>
                    <a:pt x="14478" y="39071"/>
                  </a:lnTo>
                  <a:lnTo>
                    <a:pt x="19181" y="44942"/>
                  </a:lnTo>
                  <a:lnTo>
                    <a:pt x="14645" y="70660"/>
                  </a:lnTo>
                  <a:lnTo>
                    <a:pt x="35760" y="70660"/>
                  </a:lnTo>
                  <a:lnTo>
                    <a:pt x="60878" y="70493"/>
                  </a:lnTo>
                  <a:lnTo>
                    <a:pt x="54440" y="50579"/>
                  </a:lnTo>
                  <a:lnTo>
                    <a:pt x="55807" y="41840"/>
                  </a:lnTo>
                  <a:lnTo>
                    <a:pt x="55807" y="41840"/>
                  </a:lnTo>
                  <a:cubicBezTo>
                    <a:pt x="56107" y="43974"/>
                    <a:pt x="55507" y="44842"/>
                    <a:pt x="57609" y="50846"/>
                  </a:cubicBezTo>
                  <a:cubicBezTo>
                    <a:pt x="59041" y="54327"/>
                    <a:pt x="63095" y="56360"/>
                    <a:pt x="67375" y="56360"/>
                  </a:cubicBezTo>
                  <a:cubicBezTo>
                    <a:pt x="70970" y="56360"/>
                    <a:pt x="74725" y="54926"/>
                    <a:pt x="77223" y="51713"/>
                  </a:cubicBezTo>
                  <a:lnTo>
                    <a:pt x="84895" y="37436"/>
                  </a:lnTo>
                  <a:lnTo>
                    <a:pt x="94035" y="20858"/>
                  </a:lnTo>
                  <a:lnTo>
                    <a:pt x="85061" y="13786"/>
                  </a:lnTo>
                  <a:lnTo>
                    <a:pt x="69917" y="37970"/>
                  </a:lnTo>
                  <a:lnTo>
                    <a:pt x="66081" y="19490"/>
                  </a:lnTo>
                  <a:cubicBezTo>
                    <a:pt x="66048" y="19390"/>
                    <a:pt x="66015" y="19290"/>
                    <a:pt x="66015" y="19157"/>
                  </a:cubicBezTo>
                  <a:cubicBezTo>
                    <a:pt x="64547" y="10584"/>
                    <a:pt x="58142" y="3679"/>
                    <a:pt x="49670" y="1577"/>
                  </a:cubicBezTo>
                  <a:cubicBezTo>
                    <a:pt x="45430" y="553"/>
                    <a:pt x="41427" y="1"/>
                    <a:pt x="373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3517;p64">
              <a:extLst>
                <a:ext uri="{FF2B5EF4-FFF2-40B4-BE49-F238E27FC236}">
                  <a16:creationId xmlns:a16="http://schemas.microsoft.com/office/drawing/2014/main" id="{71E47C90-EEED-E5A3-899B-5FCDB3D38B32}"/>
                </a:ext>
              </a:extLst>
            </p:cNvPr>
            <p:cNvSpPr/>
            <p:nvPr/>
          </p:nvSpPr>
          <p:spPr>
            <a:xfrm>
              <a:off x="2632050" y="3502125"/>
              <a:ext cx="19200" cy="130100"/>
            </a:xfrm>
            <a:custGeom>
              <a:avLst/>
              <a:gdLst/>
              <a:ahLst/>
              <a:cxnLst/>
              <a:rect l="l" t="t" r="r" b="b"/>
              <a:pathLst>
                <a:path w="768" h="5204" extrusionOk="0">
                  <a:moveTo>
                    <a:pt x="668" y="0"/>
                  </a:moveTo>
                  <a:cubicBezTo>
                    <a:pt x="601" y="0"/>
                    <a:pt x="568" y="1168"/>
                    <a:pt x="401" y="2602"/>
                  </a:cubicBezTo>
                  <a:cubicBezTo>
                    <a:pt x="234" y="4036"/>
                    <a:pt x="1" y="5204"/>
                    <a:pt x="67" y="5204"/>
                  </a:cubicBezTo>
                  <a:cubicBezTo>
                    <a:pt x="367" y="4370"/>
                    <a:pt x="534" y="3503"/>
                    <a:pt x="601" y="2602"/>
                  </a:cubicBezTo>
                  <a:cubicBezTo>
                    <a:pt x="734" y="1735"/>
                    <a:pt x="768" y="867"/>
                    <a:pt x="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18;p64">
              <a:extLst>
                <a:ext uri="{FF2B5EF4-FFF2-40B4-BE49-F238E27FC236}">
                  <a16:creationId xmlns:a16="http://schemas.microsoft.com/office/drawing/2014/main" id="{E1263EF9-6ABE-6ADD-8FD2-1979E335F610}"/>
                </a:ext>
              </a:extLst>
            </p:cNvPr>
            <p:cNvSpPr/>
            <p:nvPr/>
          </p:nvSpPr>
          <p:spPr>
            <a:xfrm>
              <a:off x="3455150" y="3559650"/>
              <a:ext cx="92575" cy="529575"/>
            </a:xfrm>
            <a:custGeom>
              <a:avLst/>
              <a:gdLst/>
              <a:ahLst/>
              <a:cxnLst/>
              <a:rect l="l" t="t" r="r" b="b"/>
              <a:pathLst>
                <a:path w="3703" h="21183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67"/>
                    <a:pt x="67" y="134"/>
                    <a:pt x="100" y="201"/>
                  </a:cubicBezTo>
                  <a:lnTo>
                    <a:pt x="434" y="735"/>
                  </a:lnTo>
                  <a:cubicBezTo>
                    <a:pt x="567" y="968"/>
                    <a:pt x="767" y="1268"/>
                    <a:pt x="934" y="1635"/>
                  </a:cubicBezTo>
                  <a:cubicBezTo>
                    <a:pt x="1134" y="2002"/>
                    <a:pt x="1368" y="2369"/>
                    <a:pt x="1568" y="2836"/>
                  </a:cubicBezTo>
                  <a:cubicBezTo>
                    <a:pt x="1801" y="3303"/>
                    <a:pt x="2001" y="3804"/>
                    <a:pt x="2168" y="4337"/>
                  </a:cubicBezTo>
                  <a:cubicBezTo>
                    <a:pt x="2402" y="4871"/>
                    <a:pt x="2569" y="5471"/>
                    <a:pt x="2735" y="6105"/>
                  </a:cubicBezTo>
                  <a:cubicBezTo>
                    <a:pt x="3102" y="7506"/>
                    <a:pt x="3336" y="8907"/>
                    <a:pt x="3436" y="10342"/>
                  </a:cubicBezTo>
                  <a:cubicBezTo>
                    <a:pt x="3503" y="11776"/>
                    <a:pt x="3436" y="13210"/>
                    <a:pt x="3269" y="14611"/>
                  </a:cubicBezTo>
                  <a:cubicBezTo>
                    <a:pt x="3236" y="14945"/>
                    <a:pt x="3202" y="15278"/>
                    <a:pt x="3136" y="15579"/>
                  </a:cubicBezTo>
                  <a:cubicBezTo>
                    <a:pt x="3102" y="15879"/>
                    <a:pt x="3036" y="16179"/>
                    <a:pt x="2969" y="16479"/>
                  </a:cubicBezTo>
                  <a:cubicBezTo>
                    <a:pt x="2869" y="17046"/>
                    <a:pt x="2735" y="17580"/>
                    <a:pt x="2635" y="18080"/>
                  </a:cubicBezTo>
                  <a:cubicBezTo>
                    <a:pt x="2535" y="18547"/>
                    <a:pt x="2368" y="18981"/>
                    <a:pt x="2268" y="19381"/>
                  </a:cubicBezTo>
                  <a:cubicBezTo>
                    <a:pt x="2168" y="19748"/>
                    <a:pt x="2035" y="20082"/>
                    <a:pt x="1968" y="20349"/>
                  </a:cubicBezTo>
                  <a:cubicBezTo>
                    <a:pt x="1901" y="20582"/>
                    <a:pt x="1835" y="20782"/>
                    <a:pt x="1768" y="20949"/>
                  </a:cubicBezTo>
                  <a:cubicBezTo>
                    <a:pt x="1735" y="21016"/>
                    <a:pt x="1735" y="21083"/>
                    <a:pt x="1701" y="21183"/>
                  </a:cubicBezTo>
                  <a:cubicBezTo>
                    <a:pt x="1735" y="21116"/>
                    <a:pt x="1768" y="21049"/>
                    <a:pt x="1801" y="20982"/>
                  </a:cubicBezTo>
                  <a:lnTo>
                    <a:pt x="2035" y="20382"/>
                  </a:lnTo>
                  <a:cubicBezTo>
                    <a:pt x="2135" y="20115"/>
                    <a:pt x="2268" y="19782"/>
                    <a:pt x="2402" y="19415"/>
                  </a:cubicBezTo>
                  <a:cubicBezTo>
                    <a:pt x="2502" y="19014"/>
                    <a:pt x="2669" y="18581"/>
                    <a:pt x="2769" y="18114"/>
                  </a:cubicBezTo>
                  <a:cubicBezTo>
                    <a:pt x="2902" y="17613"/>
                    <a:pt x="3069" y="17080"/>
                    <a:pt x="3169" y="16513"/>
                  </a:cubicBezTo>
                  <a:cubicBezTo>
                    <a:pt x="3202" y="16212"/>
                    <a:pt x="3302" y="15912"/>
                    <a:pt x="3336" y="15612"/>
                  </a:cubicBezTo>
                  <a:cubicBezTo>
                    <a:pt x="3369" y="15312"/>
                    <a:pt x="3436" y="14978"/>
                    <a:pt x="3469" y="14645"/>
                  </a:cubicBezTo>
                  <a:cubicBezTo>
                    <a:pt x="3669" y="13210"/>
                    <a:pt x="3703" y="11776"/>
                    <a:pt x="3636" y="10342"/>
                  </a:cubicBezTo>
                  <a:cubicBezTo>
                    <a:pt x="3536" y="8874"/>
                    <a:pt x="3302" y="7439"/>
                    <a:pt x="2935" y="6072"/>
                  </a:cubicBezTo>
                  <a:cubicBezTo>
                    <a:pt x="2769" y="5438"/>
                    <a:pt x="2569" y="4804"/>
                    <a:pt x="2335" y="4271"/>
                  </a:cubicBezTo>
                  <a:cubicBezTo>
                    <a:pt x="2135" y="3737"/>
                    <a:pt x="1935" y="3236"/>
                    <a:pt x="1701" y="2769"/>
                  </a:cubicBezTo>
                  <a:cubicBezTo>
                    <a:pt x="1501" y="2302"/>
                    <a:pt x="1234" y="1902"/>
                    <a:pt x="1034" y="1569"/>
                  </a:cubicBezTo>
                  <a:cubicBezTo>
                    <a:pt x="867" y="1268"/>
                    <a:pt x="701" y="968"/>
                    <a:pt x="500" y="701"/>
                  </a:cubicBezTo>
                  <a:lnTo>
                    <a:pt x="133" y="168"/>
                  </a:lnTo>
                  <a:cubicBezTo>
                    <a:pt x="33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19;p64">
              <a:extLst>
                <a:ext uri="{FF2B5EF4-FFF2-40B4-BE49-F238E27FC236}">
                  <a16:creationId xmlns:a16="http://schemas.microsoft.com/office/drawing/2014/main" id="{1D0BFCB9-771C-FC2C-C248-5EEBBF60DD6E}"/>
                </a:ext>
              </a:extLst>
            </p:cNvPr>
            <p:cNvSpPr/>
            <p:nvPr/>
          </p:nvSpPr>
          <p:spPr>
            <a:xfrm>
              <a:off x="3843750" y="3976625"/>
              <a:ext cx="8375" cy="178475"/>
            </a:xfrm>
            <a:custGeom>
              <a:avLst/>
              <a:gdLst/>
              <a:ahLst/>
              <a:cxnLst/>
              <a:rect l="l" t="t" r="r" b="b"/>
              <a:pathLst>
                <a:path w="335" h="7139" extrusionOk="0">
                  <a:moveTo>
                    <a:pt x="267" y="0"/>
                  </a:moveTo>
                  <a:cubicBezTo>
                    <a:pt x="134" y="1201"/>
                    <a:pt x="67" y="2369"/>
                    <a:pt x="67" y="3570"/>
                  </a:cubicBezTo>
                  <a:cubicBezTo>
                    <a:pt x="0" y="4770"/>
                    <a:pt x="0" y="5938"/>
                    <a:pt x="101" y="7139"/>
                  </a:cubicBezTo>
                  <a:cubicBezTo>
                    <a:pt x="234" y="5938"/>
                    <a:pt x="301" y="4770"/>
                    <a:pt x="267" y="3570"/>
                  </a:cubicBezTo>
                  <a:cubicBezTo>
                    <a:pt x="334" y="2402"/>
                    <a:pt x="334" y="1201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20;p64">
              <a:extLst>
                <a:ext uri="{FF2B5EF4-FFF2-40B4-BE49-F238E27FC236}">
                  <a16:creationId xmlns:a16="http://schemas.microsoft.com/office/drawing/2014/main" id="{F3653217-F30D-F380-D8E3-430DF37D476A}"/>
                </a:ext>
              </a:extLst>
            </p:cNvPr>
            <p:cNvSpPr/>
            <p:nvPr/>
          </p:nvSpPr>
          <p:spPr>
            <a:xfrm>
              <a:off x="3857100" y="3984125"/>
              <a:ext cx="65075" cy="162650"/>
            </a:xfrm>
            <a:custGeom>
              <a:avLst/>
              <a:gdLst/>
              <a:ahLst/>
              <a:cxnLst/>
              <a:rect l="l" t="t" r="r" b="b"/>
              <a:pathLst>
                <a:path w="2603" h="6506" extrusionOk="0">
                  <a:moveTo>
                    <a:pt x="0" y="1"/>
                  </a:moveTo>
                  <a:lnTo>
                    <a:pt x="0" y="1"/>
                  </a:lnTo>
                  <a:cubicBezTo>
                    <a:pt x="334" y="1135"/>
                    <a:pt x="734" y="2236"/>
                    <a:pt x="1201" y="3303"/>
                  </a:cubicBezTo>
                  <a:cubicBezTo>
                    <a:pt x="1601" y="4404"/>
                    <a:pt x="2068" y="5471"/>
                    <a:pt x="2602" y="6505"/>
                  </a:cubicBezTo>
                  <a:cubicBezTo>
                    <a:pt x="2268" y="5371"/>
                    <a:pt x="1868" y="4270"/>
                    <a:pt x="1401" y="3203"/>
                  </a:cubicBezTo>
                  <a:cubicBezTo>
                    <a:pt x="1001" y="2102"/>
                    <a:pt x="534" y="103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21;p64">
              <a:extLst>
                <a:ext uri="{FF2B5EF4-FFF2-40B4-BE49-F238E27FC236}">
                  <a16:creationId xmlns:a16="http://schemas.microsoft.com/office/drawing/2014/main" id="{75E4B27B-6BF4-21B1-BB6A-817830194487}"/>
                </a:ext>
              </a:extLst>
            </p:cNvPr>
            <p:cNvSpPr/>
            <p:nvPr/>
          </p:nvSpPr>
          <p:spPr>
            <a:xfrm>
              <a:off x="2536150" y="4429625"/>
              <a:ext cx="978225" cy="126475"/>
            </a:xfrm>
            <a:custGeom>
              <a:avLst/>
              <a:gdLst/>
              <a:ahLst/>
              <a:cxnLst/>
              <a:rect l="l" t="t" r="r" b="b"/>
              <a:pathLst>
                <a:path w="39129" h="5059" extrusionOk="0">
                  <a:moveTo>
                    <a:pt x="7" y="2723"/>
                  </a:moveTo>
                  <a:cubicBezTo>
                    <a:pt x="3" y="2727"/>
                    <a:pt x="0" y="2729"/>
                    <a:pt x="0" y="2729"/>
                  </a:cubicBezTo>
                  <a:cubicBezTo>
                    <a:pt x="3" y="2727"/>
                    <a:pt x="5" y="2725"/>
                    <a:pt x="7" y="2723"/>
                  </a:cubicBezTo>
                  <a:close/>
                  <a:moveTo>
                    <a:pt x="7776" y="0"/>
                  </a:moveTo>
                  <a:cubicBezTo>
                    <a:pt x="7005" y="0"/>
                    <a:pt x="6234" y="74"/>
                    <a:pt x="5471" y="227"/>
                  </a:cubicBezTo>
                  <a:cubicBezTo>
                    <a:pt x="4637" y="360"/>
                    <a:pt x="3803" y="594"/>
                    <a:pt x="3036" y="927"/>
                  </a:cubicBezTo>
                  <a:cubicBezTo>
                    <a:pt x="2436" y="1161"/>
                    <a:pt x="1868" y="1428"/>
                    <a:pt x="1301" y="1761"/>
                  </a:cubicBezTo>
                  <a:cubicBezTo>
                    <a:pt x="837" y="2027"/>
                    <a:pt x="405" y="2358"/>
                    <a:pt x="7" y="2723"/>
                  </a:cubicBezTo>
                  <a:lnTo>
                    <a:pt x="7" y="2723"/>
                  </a:lnTo>
                  <a:cubicBezTo>
                    <a:pt x="19" y="2712"/>
                    <a:pt x="51" y="2687"/>
                    <a:pt x="101" y="2662"/>
                  </a:cubicBezTo>
                  <a:lnTo>
                    <a:pt x="367" y="2495"/>
                  </a:lnTo>
                  <a:cubicBezTo>
                    <a:pt x="568" y="2328"/>
                    <a:pt x="901" y="2095"/>
                    <a:pt x="1368" y="1828"/>
                  </a:cubicBezTo>
                  <a:cubicBezTo>
                    <a:pt x="1902" y="1528"/>
                    <a:pt x="2469" y="1261"/>
                    <a:pt x="3069" y="1027"/>
                  </a:cubicBezTo>
                  <a:cubicBezTo>
                    <a:pt x="3837" y="727"/>
                    <a:pt x="4670" y="494"/>
                    <a:pt x="5471" y="360"/>
                  </a:cubicBezTo>
                  <a:cubicBezTo>
                    <a:pt x="6208" y="224"/>
                    <a:pt x="6948" y="158"/>
                    <a:pt x="7686" y="158"/>
                  </a:cubicBezTo>
                  <a:cubicBezTo>
                    <a:pt x="9120" y="158"/>
                    <a:pt x="10543" y="409"/>
                    <a:pt x="11909" y="894"/>
                  </a:cubicBezTo>
                  <a:cubicBezTo>
                    <a:pt x="13076" y="1394"/>
                    <a:pt x="14244" y="1961"/>
                    <a:pt x="15345" y="2629"/>
                  </a:cubicBezTo>
                  <a:cubicBezTo>
                    <a:pt x="16546" y="3362"/>
                    <a:pt x="17780" y="3996"/>
                    <a:pt x="19081" y="4497"/>
                  </a:cubicBezTo>
                  <a:cubicBezTo>
                    <a:pt x="20168" y="4877"/>
                    <a:pt x="21299" y="5058"/>
                    <a:pt x="22456" y="5058"/>
                  </a:cubicBezTo>
                  <a:cubicBezTo>
                    <a:pt x="22720" y="5058"/>
                    <a:pt x="22985" y="5049"/>
                    <a:pt x="23250" y="5030"/>
                  </a:cubicBezTo>
                  <a:cubicBezTo>
                    <a:pt x="24518" y="4930"/>
                    <a:pt x="25819" y="4663"/>
                    <a:pt x="27053" y="4296"/>
                  </a:cubicBezTo>
                  <a:cubicBezTo>
                    <a:pt x="29421" y="3596"/>
                    <a:pt x="31523" y="2795"/>
                    <a:pt x="33324" y="2295"/>
                  </a:cubicBezTo>
                  <a:cubicBezTo>
                    <a:pt x="34725" y="1861"/>
                    <a:pt x="36193" y="1661"/>
                    <a:pt x="37661" y="1661"/>
                  </a:cubicBezTo>
                  <a:cubicBezTo>
                    <a:pt x="37894" y="1661"/>
                    <a:pt x="38128" y="1661"/>
                    <a:pt x="38361" y="1695"/>
                  </a:cubicBezTo>
                  <a:lnTo>
                    <a:pt x="38862" y="1761"/>
                  </a:lnTo>
                  <a:lnTo>
                    <a:pt x="39128" y="1761"/>
                  </a:lnTo>
                  <a:lnTo>
                    <a:pt x="38828" y="1728"/>
                  </a:lnTo>
                  <a:lnTo>
                    <a:pt x="38328" y="1661"/>
                  </a:lnTo>
                  <a:cubicBezTo>
                    <a:pt x="38094" y="1628"/>
                    <a:pt x="37861" y="1594"/>
                    <a:pt x="37627" y="1594"/>
                  </a:cubicBezTo>
                  <a:cubicBezTo>
                    <a:pt x="37522" y="1592"/>
                    <a:pt x="37416" y="1591"/>
                    <a:pt x="37311" y="1591"/>
                  </a:cubicBezTo>
                  <a:cubicBezTo>
                    <a:pt x="35944" y="1591"/>
                    <a:pt x="34556" y="1790"/>
                    <a:pt x="33224" y="2162"/>
                  </a:cubicBezTo>
                  <a:cubicBezTo>
                    <a:pt x="31423" y="2629"/>
                    <a:pt x="29355" y="3429"/>
                    <a:pt x="26986" y="4130"/>
                  </a:cubicBezTo>
                  <a:cubicBezTo>
                    <a:pt x="25752" y="4497"/>
                    <a:pt x="24485" y="4730"/>
                    <a:pt x="23217" y="4830"/>
                  </a:cubicBezTo>
                  <a:cubicBezTo>
                    <a:pt x="22957" y="4849"/>
                    <a:pt x="22699" y="4858"/>
                    <a:pt x="22442" y="4858"/>
                  </a:cubicBezTo>
                  <a:cubicBezTo>
                    <a:pt x="21311" y="4858"/>
                    <a:pt x="20207" y="4677"/>
                    <a:pt x="19147" y="4296"/>
                  </a:cubicBezTo>
                  <a:cubicBezTo>
                    <a:pt x="17880" y="3796"/>
                    <a:pt x="16612" y="3196"/>
                    <a:pt x="15445" y="2462"/>
                  </a:cubicBezTo>
                  <a:cubicBezTo>
                    <a:pt x="14344" y="1795"/>
                    <a:pt x="13177" y="1194"/>
                    <a:pt x="11976" y="727"/>
                  </a:cubicBezTo>
                  <a:cubicBezTo>
                    <a:pt x="10614" y="252"/>
                    <a:pt x="9196" y="0"/>
                    <a:pt x="777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22;p64">
              <a:extLst>
                <a:ext uri="{FF2B5EF4-FFF2-40B4-BE49-F238E27FC236}">
                  <a16:creationId xmlns:a16="http://schemas.microsoft.com/office/drawing/2014/main" id="{3A1495FC-2C61-F1FD-113D-6166D312FD4E}"/>
                </a:ext>
              </a:extLst>
            </p:cNvPr>
            <p:cNvSpPr/>
            <p:nvPr/>
          </p:nvSpPr>
          <p:spPr>
            <a:xfrm>
              <a:off x="2705425" y="4079200"/>
              <a:ext cx="780600" cy="160350"/>
            </a:xfrm>
            <a:custGeom>
              <a:avLst/>
              <a:gdLst/>
              <a:ahLst/>
              <a:cxnLst/>
              <a:rect l="l" t="t" r="r" b="b"/>
              <a:pathLst>
                <a:path w="31224" h="6414" extrusionOk="0">
                  <a:moveTo>
                    <a:pt x="31223" y="0"/>
                  </a:moveTo>
                  <a:cubicBezTo>
                    <a:pt x="31123" y="0"/>
                    <a:pt x="30990" y="0"/>
                    <a:pt x="30890" y="34"/>
                  </a:cubicBezTo>
                  <a:lnTo>
                    <a:pt x="30489" y="34"/>
                  </a:lnTo>
                  <a:cubicBezTo>
                    <a:pt x="30323" y="34"/>
                    <a:pt x="30122" y="67"/>
                    <a:pt x="29922" y="134"/>
                  </a:cubicBezTo>
                  <a:cubicBezTo>
                    <a:pt x="28721" y="401"/>
                    <a:pt x="27621" y="934"/>
                    <a:pt x="26620" y="1635"/>
                  </a:cubicBezTo>
                  <a:cubicBezTo>
                    <a:pt x="25986" y="2102"/>
                    <a:pt x="25319" y="2602"/>
                    <a:pt x="24619" y="3136"/>
                  </a:cubicBezTo>
                  <a:cubicBezTo>
                    <a:pt x="23851" y="3736"/>
                    <a:pt x="23084" y="4303"/>
                    <a:pt x="22284" y="4804"/>
                  </a:cubicBezTo>
                  <a:cubicBezTo>
                    <a:pt x="21383" y="5371"/>
                    <a:pt x="20416" y="5804"/>
                    <a:pt x="19381" y="6038"/>
                  </a:cubicBezTo>
                  <a:cubicBezTo>
                    <a:pt x="18848" y="6138"/>
                    <a:pt x="18281" y="6205"/>
                    <a:pt x="17747" y="6205"/>
                  </a:cubicBezTo>
                  <a:cubicBezTo>
                    <a:pt x="17180" y="6171"/>
                    <a:pt x="16613" y="6138"/>
                    <a:pt x="16046" y="6005"/>
                  </a:cubicBezTo>
                  <a:cubicBezTo>
                    <a:pt x="13777" y="5538"/>
                    <a:pt x="11776" y="4504"/>
                    <a:pt x="9941" y="3603"/>
                  </a:cubicBezTo>
                  <a:cubicBezTo>
                    <a:pt x="8340" y="2769"/>
                    <a:pt x="6639" y="2135"/>
                    <a:pt x="4904" y="1735"/>
                  </a:cubicBezTo>
                  <a:cubicBezTo>
                    <a:pt x="4304" y="1601"/>
                    <a:pt x="3687" y="1535"/>
                    <a:pt x="3074" y="1535"/>
                  </a:cubicBezTo>
                  <a:cubicBezTo>
                    <a:pt x="2461" y="1535"/>
                    <a:pt x="1852" y="1601"/>
                    <a:pt x="1269" y="1735"/>
                  </a:cubicBezTo>
                  <a:cubicBezTo>
                    <a:pt x="935" y="1835"/>
                    <a:pt x="635" y="1935"/>
                    <a:pt x="335" y="2068"/>
                  </a:cubicBezTo>
                  <a:cubicBezTo>
                    <a:pt x="201" y="2102"/>
                    <a:pt x="101" y="2169"/>
                    <a:pt x="1" y="2202"/>
                  </a:cubicBezTo>
                  <a:cubicBezTo>
                    <a:pt x="134" y="2202"/>
                    <a:pt x="234" y="2135"/>
                    <a:pt x="335" y="2102"/>
                  </a:cubicBezTo>
                  <a:cubicBezTo>
                    <a:pt x="635" y="2002"/>
                    <a:pt x="968" y="1902"/>
                    <a:pt x="1269" y="1835"/>
                  </a:cubicBezTo>
                  <a:cubicBezTo>
                    <a:pt x="1831" y="1726"/>
                    <a:pt x="2394" y="1667"/>
                    <a:pt x="2957" y="1667"/>
                  </a:cubicBezTo>
                  <a:cubicBezTo>
                    <a:pt x="3595" y="1667"/>
                    <a:pt x="4233" y="1742"/>
                    <a:pt x="4871" y="1902"/>
                  </a:cubicBezTo>
                  <a:cubicBezTo>
                    <a:pt x="6606" y="2302"/>
                    <a:pt x="8307" y="2936"/>
                    <a:pt x="9875" y="3770"/>
                  </a:cubicBezTo>
                  <a:cubicBezTo>
                    <a:pt x="11709" y="4670"/>
                    <a:pt x="13711" y="5738"/>
                    <a:pt x="16012" y="6205"/>
                  </a:cubicBezTo>
                  <a:cubicBezTo>
                    <a:pt x="16579" y="6338"/>
                    <a:pt x="17180" y="6405"/>
                    <a:pt x="17747" y="6405"/>
                  </a:cubicBezTo>
                  <a:cubicBezTo>
                    <a:pt x="17844" y="6411"/>
                    <a:pt x="17942" y="6413"/>
                    <a:pt x="18039" y="6413"/>
                  </a:cubicBezTo>
                  <a:cubicBezTo>
                    <a:pt x="18509" y="6413"/>
                    <a:pt x="18978" y="6349"/>
                    <a:pt x="19448" y="6238"/>
                  </a:cubicBezTo>
                  <a:cubicBezTo>
                    <a:pt x="20482" y="6005"/>
                    <a:pt x="21483" y="5571"/>
                    <a:pt x="22384" y="5004"/>
                  </a:cubicBezTo>
                  <a:cubicBezTo>
                    <a:pt x="23184" y="4470"/>
                    <a:pt x="23951" y="3903"/>
                    <a:pt x="24719" y="3303"/>
                  </a:cubicBezTo>
                  <a:cubicBezTo>
                    <a:pt x="25419" y="2736"/>
                    <a:pt x="26086" y="2235"/>
                    <a:pt x="26720" y="1768"/>
                  </a:cubicBezTo>
                  <a:cubicBezTo>
                    <a:pt x="27654" y="1068"/>
                    <a:pt x="28755" y="534"/>
                    <a:pt x="29922" y="200"/>
                  </a:cubicBezTo>
                  <a:cubicBezTo>
                    <a:pt x="30122" y="167"/>
                    <a:pt x="30323" y="100"/>
                    <a:pt x="30489" y="100"/>
                  </a:cubicBezTo>
                  <a:lnTo>
                    <a:pt x="30890" y="67"/>
                  </a:lnTo>
                  <a:cubicBezTo>
                    <a:pt x="31023" y="34"/>
                    <a:pt x="31123" y="34"/>
                    <a:pt x="3122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23;p64">
              <a:extLst>
                <a:ext uri="{FF2B5EF4-FFF2-40B4-BE49-F238E27FC236}">
                  <a16:creationId xmlns:a16="http://schemas.microsoft.com/office/drawing/2014/main" id="{2168F5D7-1D03-09DC-5E7A-99CC6C0DA45E}"/>
                </a:ext>
              </a:extLst>
            </p:cNvPr>
            <p:cNvSpPr/>
            <p:nvPr/>
          </p:nvSpPr>
          <p:spPr>
            <a:xfrm>
              <a:off x="3550200" y="4240275"/>
              <a:ext cx="513725" cy="62450"/>
            </a:xfrm>
            <a:custGeom>
              <a:avLst/>
              <a:gdLst/>
              <a:ahLst/>
              <a:cxnLst/>
              <a:rect l="l" t="t" r="r" b="b"/>
              <a:pathLst>
                <a:path w="20549" h="2498" extrusionOk="0">
                  <a:moveTo>
                    <a:pt x="5338" y="0"/>
                  </a:moveTo>
                  <a:cubicBezTo>
                    <a:pt x="4384" y="0"/>
                    <a:pt x="3421" y="171"/>
                    <a:pt x="2503" y="496"/>
                  </a:cubicBezTo>
                  <a:cubicBezTo>
                    <a:pt x="1769" y="762"/>
                    <a:pt x="1068" y="1196"/>
                    <a:pt x="534" y="1797"/>
                  </a:cubicBezTo>
                  <a:cubicBezTo>
                    <a:pt x="368" y="1963"/>
                    <a:pt x="234" y="2130"/>
                    <a:pt x="134" y="2297"/>
                  </a:cubicBezTo>
                  <a:cubicBezTo>
                    <a:pt x="67" y="2364"/>
                    <a:pt x="34" y="2430"/>
                    <a:pt x="1" y="2497"/>
                  </a:cubicBezTo>
                  <a:cubicBezTo>
                    <a:pt x="67" y="2464"/>
                    <a:pt x="134" y="2397"/>
                    <a:pt x="168" y="2330"/>
                  </a:cubicBezTo>
                  <a:cubicBezTo>
                    <a:pt x="301" y="2163"/>
                    <a:pt x="434" y="1997"/>
                    <a:pt x="601" y="1863"/>
                  </a:cubicBezTo>
                  <a:cubicBezTo>
                    <a:pt x="1135" y="1296"/>
                    <a:pt x="1835" y="896"/>
                    <a:pt x="2569" y="629"/>
                  </a:cubicBezTo>
                  <a:cubicBezTo>
                    <a:pt x="3434" y="341"/>
                    <a:pt x="4340" y="197"/>
                    <a:pt x="5239" y="197"/>
                  </a:cubicBezTo>
                  <a:cubicBezTo>
                    <a:pt x="5484" y="197"/>
                    <a:pt x="5729" y="207"/>
                    <a:pt x="5972" y="229"/>
                  </a:cubicBezTo>
                  <a:cubicBezTo>
                    <a:pt x="7406" y="396"/>
                    <a:pt x="8807" y="729"/>
                    <a:pt x="10141" y="1196"/>
                  </a:cubicBezTo>
                  <a:cubicBezTo>
                    <a:pt x="11509" y="1663"/>
                    <a:pt x="12910" y="1997"/>
                    <a:pt x="14311" y="2230"/>
                  </a:cubicBezTo>
                  <a:cubicBezTo>
                    <a:pt x="14740" y="2290"/>
                    <a:pt x="15164" y="2320"/>
                    <a:pt x="15586" y="2320"/>
                  </a:cubicBezTo>
                  <a:cubicBezTo>
                    <a:pt x="16346" y="2320"/>
                    <a:pt x="17096" y="2223"/>
                    <a:pt x="17847" y="2030"/>
                  </a:cubicBezTo>
                  <a:cubicBezTo>
                    <a:pt x="18614" y="1830"/>
                    <a:pt x="19315" y="1430"/>
                    <a:pt x="19948" y="929"/>
                  </a:cubicBezTo>
                  <a:cubicBezTo>
                    <a:pt x="20115" y="796"/>
                    <a:pt x="20249" y="629"/>
                    <a:pt x="20415" y="462"/>
                  </a:cubicBezTo>
                  <a:cubicBezTo>
                    <a:pt x="20449" y="396"/>
                    <a:pt x="20482" y="362"/>
                    <a:pt x="20549" y="295"/>
                  </a:cubicBezTo>
                  <a:cubicBezTo>
                    <a:pt x="20547" y="294"/>
                    <a:pt x="20544" y="293"/>
                    <a:pt x="20541" y="293"/>
                  </a:cubicBezTo>
                  <a:cubicBezTo>
                    <a:pt x="20492" y="293"/>
                    <a:pt x="20291" y="548"/>
                    <a:pt x="19882" y="863"/>
                  </a:cubicBezTo>
                  <a:cubicBezTo>
                    <a:pt x="19281" y="1330"/>
                    <a:pt x="18547" y="1696"/>
                    <a:pt x="17813" y="1863"/>
                  </a:cubicBezTo>
                  <a:cubicBezTo>
                    <a:pt x="17095" y="2032"/>
                    <a:pt x="16364" y="2121"/>
                    <a:pt x="15627" y="2121"/>
                  </a:cubicBezTo>
                  <a:cubicBezTo>
                    <a:pt x="15201" y="2121"/>
                    <a:pt x="14773" y="2091"/>
                    <a:pt x="14344" y="2030"/>
                  </a:cubicBezTo>
                  <a:cubicBezTo>
                    <a:pt x="12943" y="1797"/>
                    <a:pt x="11576" y="1430"/>
                    <a:pt x="10208" y="963"/>
                  </a:cubicBezTo>
                  <a:cubicBezTo>
                    <a:pt x="8840" y="496"/>
                    <a:pt x="7439" y="195"/>
                    <a:pt x="6005" y="29"/>
                  </a:cubicBezTo>
                  <a:cubicBezTo>
                    <a:pt x="5784" y="10"/>
                    <a:pt x="5561" y="0"/>
                    <a:pt x="533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24;p64">
              <a:extLst>
                <a:ext uri="{FF2B5EF4-FFF2-40B4-BE49-F238E27FC236}">
                  <a16:creationId xmlns:a16="http://schemas.microsoft.com/office/drawing/2014/main" id="{88CCDA39-862B-3BA1-DDF2-CF870B99B71F}"/>
                </a:ext>
              </a:extLst>
            </p:cNvPr>
            <p:cNvSpPr/>
            <p:nvPr/>
          </p:nvSpPr>
          <p:spPr>
            <a:xfrm>
              <a:off x="3892125" y="3891475"/>
              <a:ext cx="351100" cy="70300"/>
            </a:xfrm>
            <a:custGeom>
              <a:avLst/>
              <a:gdLst/>
              <a:ahLst/>
              <a:cxnLst/>
              <a:rect l="l" t="t" r="r" b="b"/>
              <a:pathLst>
                <a:path w="14044" h="2812" extrusionOk="0">
                  <a:moveTo>
                    <a:pt x="4283" y="0"/>
                  </a:moveTo>
                  <a:cubicBezTo>
                    <a:pt x="4212" y="0"/>
                    <a:pt x="4141" y="2"/>
                    <a:pt x="4070" y="4"/>
                  </a:cubicBezTo>
                  <a:cubicBezTo>
                    <a:pt x="3236" y="37"/>
                    <a:pt x="2435" y="271"/>
                    <a:pt x="1701" y="671"/>
                  </a:cubicBezTo>
                  <a:cubicBezTo>
                    <a:pt x="1201" y="938"/>
                    <a:pt x="767" y="1272"/>
                    <a:pt x="400" y="1672"/>
                  </a:cubicBezTo>
                  <a:cubicBezTo>
                    <a:pt x="267" y="1772"/>
                    <a:pt x="200" y="1905"/>
                    <a:pt x="100" y="2005"/>
                  </a:cubicBezTo>
                  <a:cubicBezTo>
                    <a:pt x="34" y="2105"/>
                    <a:pt x="0" y="2139"/>
                    <a:pt x="0" y="2139"/>
                  </a:cubicBezTo>
                  <a:cubicBezTo>
                    <a:pt x="534" y="1605"/>
                    <a:pt x="1134" y="1138"/>
                    <a:pt x="1768" y="805"/>
                  </a:cubicBezTo>
                  <a:cubicBezTo>
                    <a:pt x="2569" y="396"/>
                    <a:pt x="3434" y="196"/>
                    <a:pt x="4296" y="196"/>
                  </a:cubicBezTo>
                  <a:cubicBezTo>
                    <a:pt x="5194" y="196"/>
                    <a:pt x="6089" y="413"/>
                    <a:pt x="6905" y="838"/>
                  </a:cubicBezTo>
                  <a:cubicBezTo>
                    <a:pt x="7872" y="1305"/>
                    <a:pt x="8706" y="1839"/>
                    <a:pt x="9540" y="2239"/>
                  </a:cubicBezTo>
                  <a:cubicBezTo>
                    <a:pt x="10308" y="2572"/>
                    <a:pt x="11108" y="2773"/>
                    <a:pt x="11942" y="2806"/>
                  </a:cubicBezTo>
                  <a:cubicBezTo>
                    <a:pt x="12000" y="2809"/>
                    <a:pt x="12057" y="2811"/>
                    <a:pt x="12115" y="2811"/>
                  </a:cubicBezTo>
                  <a:cubicBezTo>
                    <a:pt x="12618" y="2811"/>
                    <a:pt x="13094" y="2682"/>
                    <a:pt x="13543" y="2472"/>
                  </a:cubicBezTo>
                  <a:cubicBezTo>
                    <a:pt x="13677" y="2372"/>
                    <a:pt x="13810" y="2306"/>
                    <a:pt x="13910" y="2206"/>
                  </a:cubicBezTo>
                  <a:cubicBezTo>
                    <a:pt x="14010" y="2139"/>
                    <a:pt x="14044" y="2105"/>
                    <a:pt x="14044" y="2105"/>
                  </a:cubicBezTo>
                  <a:cubicBezTo>
                    <a:pt x="14040" y="2102"/>
                    <a:pt x="14035" y="2100"/>
                    <a:pt x="14029" y="2100"/>
                  </a:cubicBezTo>
                  <a:cubicBezTo>
                    <a:pt x="13974" y="2100"/>
                    <a:pt x="13809" y="2223"/>
                    <a:pt x="13510" y="2372"/>
                  </a:cubicBezTo>
                  <a:cubicBezTo>
                    <a:pt x="13072" y="2577"/>
                    <a:pt x="12609" y="2679"/>
                    <a:pt x="12120" y="2679"/>
                  </a:cubicBezTo>
                  <a:cubicBezTo>
                    <a:pt x="12050" y="2679"/>
                    <a:pt x="11980" y="2677"/>
                    <a:pt x="11909" y="2673"/>
                  </a:cubicBezTo>
                  <a:cubicBezTo>
                    <a:pt x="11108" y="2606"/>
                    <a:pt x="10341" y="2406"/>
                    <a:pt x="9607" y="2039"/>
                  </a:cubicBezTo>
                  <a:cubicBezTo>
                    <a:pt x="8806" y="1672"/>
                    <a:pt x="7939" y="1105"/>
                    <a:pt x="7005" y="638"/>
                  </a:cubicBezTo>
                  <a:cubicBezTo>
                    <a:pt x="6138" y="204"/>
                    <a:pt x="5212" y="0"/>
                    <a:pt x="428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25;p64">
              <a:extLst>
                <a:ext uri="{FF2B5EF4-FFF2-40B4-BE49-F238E27FC236}">
                  <a16:creationId xmlns:a16="http://schemas.microsoft.com/office/drawing/2014/main" id="{9FE0ACF3-1D74-1A82-C146-9BFAA2988127}"/>
                </a:ext>
              </a:extLst>
            </p:cNvPr>
            <p:cNvSpPr/>
            <p:nvPr/>
          </p:nvSpPr>
          <p:spPr>
            <a:xfrm>
              <a:off x="4072250" y="3653050"/>
              <a:ext cx="296075" cy="82600"/>
            </a:xfrm>
            <a:custGeom>
              <a:avLst/>
              <a:gdLst/>
              <a:ahLst/>
              <a:cxnLst/>
              <a:rect l="l" t="t" r="r" b="b"/>
              <a:pathLst>
                <a:path w="11843" h="3304" extrusionOk="0">
                  <a:moveTo>
                    <a:pt x="0" y="1"/>
                  </a:moveTo>
                  <a:cubicBezTo>
                    <a:pt x="0" y="1"/>
                    <a:pt x="34" y="68"/>
                    <a:pt x="67" y="134"/>
                  </a:cubicBezTo>
                  <a:cubicBezTo>
                    <a:pt x="100" y="201"/>
                    <a:pt x="167" y="334"/>
                    <a:pt x="267" y="468"/>
                  </a:cubicBezTo>
                  <a:cubicBezTo>
                    <a:pt x="567" y="868"/>
                    <a:pt x="868" y="1235"/>
                    <a:pt x="1235" y="1535"/>
                  </a:cubicBezTo>
                  <a:cubicBezTo>
                    <a:pt x="1768" y="2036"/>
                    <a:pt x="2369" y="2436"/>
                    <a:pt x="3036" y="2703"/>
                  </a:cubicBezTo>
                  <a:cubicBezTo>
                    <a:pt x="3836" y="3070"/>
                    <a:pt x="4737" y="3270"/>
                    <a:pt x="5604" y="3303"/>
                  </a:cubicBezTo>
                  <a:cubicBezTo>
                    <a:pt x="6505" y="3303"/>
                    <a:pt x="7372" y="3170"/>
                    <a:pt x="8206" y="2836"/>
                  </a:cubicBezTo>
                  <a:cubicBezTo>
                    <a:pt x="8873" y="2569"/>
                    <a:pt x="9507" y="2236"/>
                    <a:pt x="10108" y="1835"/>
                  </a:cubicBezTo>
                  <a:cubicBezTo>
                    <a:pt x="10508" y="1569"/>
                    <a:pt x="10908" y="1335"/>
                    <a:pt x="11342" y="1135"/>
                  </a:cubicBezTo>
                  <a:cubicBezTo>
                    <a:pt x="11509" y="1068"/>
                    <a:pt x="11675" y="1002"/>
                    <a:pt x="11842" y="935"/>
                  </a:cubicBezTo>
                  <a:cubicBezTo>
                    <a:pt x="11675" y="935"/>
                    <a:pt x="11475" y="968"/>
                    <a:pt x="11342" y="1035"/>
                  </a:cubicBezTo>
                  <a:cubicBezTo>
                    <a:pt x="10875" y="1202"/>
                    <a:pt x="10441" y="1402"/>
                    <a:pt x="10041" y="1669"/>
                  </a:cubicBezTo>
                  <a:cubicBezTo>
                    <a:pt x="9440" y="2069"/>
                    <a:pt x="8807" y="2369"/>
                    <a:pt x="8139" y="2636"/>
                  </a:cubicBezTo>
                  <a:cubicBezTo>
                    <a:pt x="7339" y="2936"/>
                    <a:pt x="6505" y="3070"/>
                    <a:pt x="5638" y="3070"/>
                  </a:cubicBezTo>
                  <a:cubicBezTo>
                    <a:pt x="4770" y="3036"/>
                    <a:pt x="3903" y="2870"/>
                    <a:pt x="3136" y="2536"/>
                  </a:cubicBezTo>
                  <a:cubicBezTo>
                    <a:pt x="2469" y="2236"/>
                    <a:pt x="1868" y="1869"/>
                    <a:pt x="1335" y="1435"/>
                  </a:cubicBezTo>
                  <a:cubicBezTo>
                    <a:pt x="868" y="1002"/>
                    <a:pt x="401" y="501"/>
                    <a:pt x="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26;p64">
              <a:extLst>
                <a:ext uri="{FF2B5EF4-FFF2-40B4-BE49-F238E27FC236}">
                  <a16:creationId xmlns:a16="http://schemas.microsoft.com/office/drawing/2014/main" id="{9D3FD845-8023-1979-E652-20EC18877524}"/>
                </a:ext>
              </a:extLst>
            </p:cNvPr>
            <p:cNvSpPr/>
            <p:nvPr/>
          </p:nvSpPr>
          <p:spPr>
            <a:xfrm>
              <a:off x="3543525" y="3859875"/>
              <a:ext cx="278575" cy="72750"/>
            </a:xfrm>
            <a:custGeom>
              <a:avLst/>
              <a:gdLst/>
              <a:ahLst/>
              <a:cxnLst/>
              <a:rect l="l" t="t" r="r" b="b"/>
              <a:pathLst>
                <a:path w="11143" h="2910" extrusionOk="0">
                  <a:moveTo>
                    <a:pt x="10675" y="0"/>
                  </a:moveTo>
                  <a:cubicBezTo>
                    <a:pt x="10242" y="0"/>
                    <a:pt x="9775" y="100"/>
                    <a:pt x="9374" y="267"/>
                  </a:cubicBezTo>
                  <a:cubicBezTo>
                    <a:pt x="8340" y="734"/>
                    <a:pt x="7339" y="2035"/>
                    <a:pt x="5705" y="2435"/>
                  </a:cubicBezTo>
                  <a:cubicBezTo>
                    <a:pt x="5119" y="2607"/>
                    <a:pt x="4514" y="2693"/>
                    <a:pt x="3910" y="2693"/>
                  </a:cubicBezTo>
                  <a:cubicBezTo>
                    <a:pt x="3104" y="2693"/>
                    <a:pt x="2298" y="2540"/>
                    <a:pt x="1535" y="2235"/>
                  </a:cubicBezTo>
                  <a:cubicBezTo>
                    <a:pt x="1002" y="2002"/>
                    <a:pt x="468" y="1702"/>
                    <a:pt x="1" y="1368"/>
                  </a:cubicBezTo>
                  <a:lnTo>
                    <a:pt x="1" y="1368"/>
                  </a:lnTo>
                  <a:cubicBezTo>
                    <a:pt x="101" y="1501"/>
                    <a:pt x="201" y="1602"/>
                    <a:pt x="334" y="1702"/>
                  </a:cubicBezTo>
                  <a:cubicBezTo>
                    <a:pt x="701" y="1968"/>
                    <a:pt x="1068" y="2202"/>
                    <a:pt x="1469" y="2369"/>
                  </a:cubicBezTo>
                  <a:cubicBezTo>
                    <a:pt x="2289" y="2729"/>
                    <a:pt x="3158" y="2909"/>
                    <a:pt x="4031" y="2909"/>
                  </a:cubicBezTo>
                  <a:cubicBezTo>
                    <a:pt x="4614" y="2909"/>
                    <a:pt x="5198" y="2829"/>
                    <a:pt x="5772" y="2669"/>
                  </a:cubicBezTo>
                  <a:cubicBezTo>
                    <a:pt x="6539" y="2435"/>
                    <a:pt x="7273" y="2035"/>
                    <a:pt x="7873" y="1535"/>
                  </a:cubicBezTo>
                  <a:cubicBezTo>
                    <a:pt x="8374" y="1101"/>
                    <a:pt x="8874" y="734"/>
                    <a:pt x="9441" y="434"/>
                  </a:cubicBezTo>
                  <a:cubicBezTo>
                    <a:pt x="9808" y="234"/>
                    <a:pt x="10242" y="100"/>
                    <a:pt x="10675" y="100"/>
                  </a:cubicBezTo>
                  <a:cubicBezTo>
                    <a:pt x="10975" y="100"/>
                    <a:pt x="11142" y="134"/>
                    <a:pt x="11142" y="134"/>
                  </a:cubicBezTo>
                  <a:cubicBezTo>
                    <a:pt x="11142" y="134"/>
                    <a:pt x="11109" y="100"/>
                    <a:pt x="11042" y="67"/>
                  </a:cubicBezTo>
                  <a:cubicBezTo>
                    <a:pt x="10909" y="34"/>
                    <a:pt x="10809" y="34"/>
                    <a:pt x="1067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27;p64">
              <a:extLst>
                <a:ext uri="{FF2B5EF4-FFF2-40B4-BE49-F238E27FC236}">
                  <a16:creationId xmlns:a16="http://schemas.microsoft.com/office/drawing/2014/main" id="{83F6B7BF-379E-12D1-29B7-A1B1116ED4D4}"/>
                </a:ext>
              </a:extLst>
            </p:cNvPr>
            <p:cNvSpPr/>
            <p:nvPr/>
          </p:nvSpPr>
          <p:spPr>
            <a:xfrm>
              <a:off x="3502675" y="3574875"/>
              <a:ext cx="251875" cy="102300"/>
            </a:xfrm>
            <a:custGeom>
              <a:avLst/>
              <a:gdLst/>
              <a:ahLst/>
              <a:cxnLst/>
              <a:rect l="l" t="t" r="r" b="b"/>
              <a:pathLst>
                <a:path w="10075" h="4092" extrusionOk="0">
                  <a:moveTo>
                    <a:pt x="7386" y="1"/>
                  </a:moveTo>
                  <a:cubicBezTo>
                    <a:pt x="7138" y="1"/>
                    <a:pt x="6888" y="19"/>
                    <a:pt x="6638" y="59"/>
                  </a:cubicBezTo>
                  <a:cubicBezTo>
                    <a:pt x="5871" y="192"/>
                    <a:pt x="5137" y="493"/>
                    <a:pt x="4537" y="1026"/>
                  </a:cubicBezTo>
                  <a:cubicBezTo>
                    <a:pt x="4003" y="1560"/>
                    <a:pt x="3503" y="2127"/>
                    <a:pt x="3036" y="2728"/>
                  </a:cubicBezTo>
                  <a:cubicBezTo>
                    <a:pt x="2669" y="3228"/>
                    <a:pt x="2169" y="3595"/>
                    <a:pt x="1602" y="3828"/>
                  </a:cubicBezTo>
                  <a:cubicBezTo>
                    <a:pt x="1379" y="3909"/>
                    <a:pt x="1133" y="3953"/>
                    <a:pt x="884" y="3953"/>
                  </a:cubicBezTo>
                  <a:cubicBezTo>
                    <a:pt x="722" y="3953"/>
                    <a:pt x="559" y="3934"/>
                    <a:pt x="401" y="3895"/>
                  </a:cubicBezTo>
                  <a:cubicBezTo>
                    <a:pt x="134" y="3828"/>
                    <a:pt x="0" y="3762"/>
                    <a:pt x="0" y="3762"/>
                  </a:cubicBezTo>
                  <a:lnTo>
                    <a:pt x="0" y="3762"/>
                  </a:lnTo>
                  <a:cubicBezTo>
                    <a:pt x="0" y="3762"/>
                    <a:pt x="0" y="3795"/>
                    <a:pt x="67" y="3828"/>
                  </a:cubicBezTo>
                  <a:cubicBezTo>
                    <a:pt x="167" y="3895"/>
                    <a:pt x="267" y="3962"/>
                    <a:pt x="401" y="3995"/>
                  </a:cubicBezTo>
                  <a:cubicBezTo>
                    <a:pt x="590" y="4058"/>
                    <a:pt x="786" y="4091"/>
                    <a:pt x="986" y="4091"/>
                  </a:cubicBezTo>
                  <a:cubicBezTo>
                    <a:pt x="1210" y="4091"/>
                    <a:pt x="1439" y="4050"/>
                    <a:pt x="1668" y="3962"/>
                  </a:cubicBezTo>
                  <a:cubicBezTo>
                    <a:pt x="2269" y="3762"/>
                    <a:pt x="2802" y="3361"/>
                    <a:pt x="3203" y="2861"/>
                  </a:cubicBezTo>
                  <a:cubicBezTo>
                    <a:pt x="3670" y="2260"/>
                    <a:pt x="4170" y="1693"/>
                    <a:pt x="4704" y="1193"/>
                  </a:cubicBezTo>
                  <a:cubicBezTo>
                    <a:pt x="5271" y="693"/>
                    <a:pt x="5971" y="392"/>
                    <a:pt x="6705" y="259"/>
                  </a:cubicBezTo>
                  <a:cubicBezTo>
                    <a:pt x="6968" y="201"/>
                    <a:pt x="7232" y="174"/>
                    <a:pt x="7495" y="174"/>
                  </a:cubicBezTo>
                  <a:cubicBezTo>
                    <a:pt x="7832" y="174"/>
                    <a:pt x="8169" y="217"/>
                    <a:pt x="8506" y="292"/>
                  </a:cubicBezTo>
                  <a:cubicBezTo>
                    <a:pt x="9074" y="426"/>
                    <a:pt x="9574" y="659"/>
                    <a:pt x="10074" y="926"/>
                  </a:cubicBezTo>
                  <a:cubicBezTo>
                    <a:pt x="9974" y="826"/>
                    <a:pt x="9841" y="726"/>
                    <a:pt x="9674" y="659"/>
                  </a:cubicBezTo>
                  <a:cubicBezTo>
                    <a:pt x="9340" y="426"/>
                    <a:pt x="8940" y="259"/>
                    <a:pt x="8506" y="126"/>
                  </a:cubicBezTo>
                  <a:cubicBezTo>
                    <a:pt x="8143" y="45"/>
                    <a:pt x="7767" y="1"/>
                    <a:pt x="738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28;p64">
              <a:extLst>
                <a:ext uri="{FF2B5EF4-FFF2-40B4-BE49-F238E27FC236}">
                  <a16:creationId xmlns:a16="http://schemas.microsoft.com/office/drawing/2014/main" id="{0CBEEE3B-EB54-ADE5-C32C-1C7AE076259C}"/>
                </a:ext>
              </a:extLst>
            </p:cNvPr>
            <p:cNvSpPr/>
            <p:nvPr/>
          </p:nvSpPr>
          <p:spPr>
            <a:xfrm>
              <a:off x="2926425" y="3737025"/>
              <a:ext cx="610475" cy="140900"/>
            </a:xfrm>
            <a:custGeom>
              <a:avLst/>
              <a:gdLst/>
              <a:ahLst/>
              <a:cxnLst/>
              <a:rect l="l" t="t" r="r" b="b"/>
              <a:pathLst>
                <a:path w="24419" h="5636" extrusionOk="0">
                  <a:moveTo>
                    <a:pt x="17948" y="0"/>
                  </a:moveTo>
                  <a:cubicBezTo>
                    <a:pt x="17546" y="0"/>
                    <a:pt x="17145" y="15"/>
                    <a:pt x="16746" y="44"/>
                  </a:cubicBezTo>
                  <a:cubicBezTo>
                    <a:pt x="15078" y="178"/>
                    <a:pt x="13410" y="645"/>
                    <a:pt x="11876" y="1345"/>
                  </a:cubicBezTo>
                  <a:cubicBezTo>
                    <a:pt x="10241" y="2146"/>
                    <a:pt x="8840" y="3080"/>
                    <a:pt x="7473" y="3814"/>
                  </a:cubicBezTo>
                  <a:cubicBezTo>
                    <a:pt x="6305" y="4481"/>
                    <a:pt x="5038" y="4981"/>
                    <a:pt x="3703" y="5315"/>
                  </a:cubicBezTo>
                  <a:cubicBezTo>
                    <a:pt x="3163" y="5435"/>
                    <a:pt x="2610" y="5495"/>
                    <a:pt x="2060" y="5495"/>
                  </a:cubicBezTo>
                  <a:cubicBezTo>
                    <a:pt x="1694" y="5495"/>
                    <a:pt x="1328" y="5468"/>
                    <a:pt x="968" y="5415"/>
                  </a:cubicBezTo>
                  <a:cubicBezTo>
                    <a:pt x="402" y="5325"/>
                    <a:pt x="75" y="5209"/>
                    <a:pt x="12" y="5209"/>
                  </a:cubicBezTo>
                  <a:cubicBezTo>
                    <a:pt x="4" y="5209"/>
                    <a:pt x="1" y="5211"/>
                    <a:pt x="1" y="5215"/>
                  </a:cubicBezTo>
                  <a:cubicBezTo>
                    <a:pt x="67" y="5248"/>
                    <a:pt x="134" y="5315"/>
                    <a:pt x="234" y="5348"/>
                  </a:cubicBezTo>
                  <a:cubicBezTo>
                    <a:pt x="468" y="5415"/>
                    <a:pt x="701" y="5481"/>
                    <a:pt x="968" y="5515"/>
                  </a:cubicBezTo>
                  <a:cubicBezTo>
                    <a:pt x="1398" y="5594"/>
                    <a:pt x="1843" y="5636"/>
                    <a:pt x="2288" y="5636"/>
                  </a:cubicBezTo>
                  <a:cubicBezTo>
                    <a:pt x="2777" y="5636"/>
                    <a:pt x="3266" y="5586"/>
                    <a:pt x="3737" y="5481"/>
                  </a:cubicBezTo>
                  <a:cubicBezTo>
                    <a:pt x="5071" y="5181"/>
                    <a:pt x="6372" y="4681"/>
                    <a:pt x="7573" y="3980"/>
                  </a:cubicBezTo>
                  <a:cubicBezTo>
                    <a:pt x="8940" y="3247"/>
                    <a:pt x="10375" y="2313"/>
                    <a:pt x="11976" y="1579"/>
                  </a:cubicBezTo>
                  <a:cubicBezTo>
                    <a:pt x="13477" y="845"/>
                    <a:pt x="15111" y="411"/>
                    <a:pt x="16779" y="278"/>
                  </a:cubicBezTo>
                  <a:cubicBezTo>
                    <a:pt x="17237" y="232"/>
                    <a:pt x="17699" y="210"/>
                    <a:pt x="18163" y="210"/>
                  </a:cubicBezTo>
                  <a:cubicBezTo>
                    <a:pt x="19052" y="210"/>
                    <a:pt x="19950" y="291"/>
                    <a:pt x="20849" y="445"/>
                  </a:cubicBezTo>
                  <a:cubicBezTo>
                    <a:pt x="21749" y="611"/>
                    <a:pt x="22617" y="845"/>
                    <a:pt x="23484" y="1178"/>
                  </a:cubicBezTo>
                  <a:cubicBezTo>
                    <a:pt x="24084" y="1412"/>
                    <a:pt x="24418" y="1545"/>
                    <a:pt x="24418" y="1545"/>
                  </a:cubicBezTo>
                  <a:cubicBezTo>
                    <a:pt x="24351" y="1512"/>
                    <a:pt x="24285" y="1479"/>
                    <a:pt x="24185" y="1445"/>
                  </a:cubicBezTo>
                  <a:cubicBezTo>
                    <a:pt x="24051" y="1345"/>
                    <a:pt x="23818" y="1245"/>
                    <a:pt x="23517" y="1112"/>
                  </a:cubicBezTo>
                  <a:cubicBezTo>
                    <a:pt x="22650" y="745"/>
                    <a:pt x="21783" y="445"/>
                    <a:pt x="20849" y="278"/>
                  </a:cubicBezTo>
                  <a:cubicBezTo>
                    <a:pt x="19903" y="89"/>
                    <a:pt x="18925" y="0"/>
                    <a:pt x="1794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29;p64">
              <a:extLst>
                <a:ext uri="{FF2B5EF4-FFF2-40B4-BE49-F238E27FC236}">
                  <a16:creationId xmlns:a16="http://schemas.microsoft.com/office/drawing/2014/main" id="{49934BF4-084B-6535-8B27-171F0C680A88}"/>
                </a:ext>
              </a:extLst>
            </p:cNvPr>
            <p:cNvSpPr/>
            <p:nvPr/>
          </p:nvSpPr>
          <p:spPr>
            <a:xfrm>
              <a:off x="2369375" y="3281625"/>
              <a:ext cx="632975" cy="115025"/>
            </a:xfrm>
            <a:custGeom>
              <a:avLst/>
              <a:gdLst/>
              <a:ahLst/>
              <a:cxnLst/>
              <a:rect l="l" t="t" r="r" b="b"/>
              <a:pathLst>
                <a:path w="25319" h="4601" extrusionOk="0">
                  <a:moveTo>
                    <a:pt x="9133" y="0"/>
                  </a:moveTo>
                  <a:cubicBezTo>
                    <a:pt x="9010" y="0"/>
                    <a:pt x="8890" y="4"/>
                    <a:pt x="8773" y="14"/>
                  </a:cubicBezTo>
                  <a:cubicBezTo>
                    <a:pt x="8339" y="14"/>
                    <a:pt x="7939" y="14"/>
                    <a:pt x="7505" y="81"/>
                  </a:cubicBezTo>
                  <a:cubicBezTo>
                    <a:pt x="6071" y="214"/>
                    <a:pt x="4670" y="581"/>
                    <a:pt x="3336" y="1148"/>
                  </a:cubicBezTo>
                  <a:cubicBezTo>
                    <a:pt x="2435" y="1515"/>
                    <a:pt x="1601" y="2015"/>
                    <a:pt x="801" y="2582"/>
                  </a:cubicBezTo>
                  <a:cubicBezTo>
                    <a:pt x="534" y="2782"/>
                    <a:pt x="334" y="2949"/>
                    <a:pt x="200" y="3049"/>
                  </a:cubicBezTo>
                  <a:cubicBezTo>
                    <a:pt x="100" y="3116"/>
                    <a:pt x="33" y="3183"/>
                    <a:pt x="0" y="3249"/>
                  </a:cubicBezTo>
                  <a:cubicBezTo>
                    <a:pt x="67" y="3216"/>
                    <a:pt x="133" y="3149"/>
                    <a:pt x="234" y="3083"/>
                  </a:cubicBezTo>
                  <a:cubicBezTo>
                    <a:pt x="367" y="2983"/>
                    <a:pt x="567" y="2816"/>
                    <a:pt x="867" y="2649"/>
                  </a:cubicBezTo>
                  <a:cubicBezTo>
                    <a:pt x="1668" y="2115"/>
                    <a:pt x="2502" y="1648"/>
                    <a:pt x="3402" y="1281"/>
                  </a:cubicBezTo>
                  <a:cubicBezTo>
                    <a:pt x="4703" y="748"/>
                    <a:pt x="6104" y="414"/>
                    <a:pt x="7539" y="281"/>
                  </a:cubicBezTo>
                  <a:cubicBezTo>
                    <a:pt x="7939" y="214"/>
                    <a:pt x="8339" y="214"/>
                    <a:pt x="8773" y="214"/>
                  </a:cubicBezTo>
                  <a:cubicBezTo>
                    <a:pt x="9173" y="214"/>
                    <a:pt x="9607" y="214"/>
                    <a:pt x="10041" y="247"/>
                  </a:cubicBezTo>
                  <a:cubicBezTo>
                    <a:pt x="10941" y="314"/>
                    <a:pt x="11842" y="481"/>
                    <a:pt x="12709" y="748"/>
                  </a:cubicBezTo>
                  <a:cubicBezTo>
                    <a:pt x="14477" y="1248"/>
                    <a:pt x="16011" y="2149"/>
                    <a:pt x="17446" y="2949"/>
                  </a:cubicBezTo>
                  <a:cubicBezTo>
                    <a:pt x="18113" y="3316"/>
                    <a:pt x="18813" y="3650"/>
                    <a:pt x="19514" y="3917"/>
                  </a:cubicBezTo>
                  <a:cubicBezTo>
                    <a:pt x="20148" y="4183"/>
                    <a:pt x="20782" y="4384"/>
                    <a:pt x="21449" y="4484"/>
                  </a:cubicBezTo>
                  <a:cubicBezTo>
                    <a:pt x="21830" y="4563"/>
                    <a:pt x="22212" y="4600"/>
                    <a:pt x="22593" y="4600"/>
                  </a:cubicBezTo>
                  <a:cubicBezTo>
                    <a:pt x="23179" y="4600"/>
                    <a:pt x="23765" y="4512"/>
                    <a:pt x="24351" y="4350"/>
                  </a:cubicBezTo>
                  <a:cubicBezTo>
                    <a:pt x="24584" y="4250"/>
                    <a:pt x="24851" y="4150"/>
                    <a:pt x="25085" y="4050"/>
                  </a:cubicBezTo>
                  <a:cubicBezTo>
                    <a:pt x="25151" y="3983"/>
                    <a:pt x="25218" y="3950"/>
                    <a:pt x="25318" y="3883"/>
                  </a:cubicBezTo>
                  <a:lnTo>
                    <a:pt x="25318" y="3883"/>
                  </a:lnTo>
                  <a:cubicBezTo>
                    <a:pt x="24985" y="4017"/>
                    <a:pt x="24651" y="4150"/>
                    <a:pt x="24317" y="4284"/>
                  </a:cubicBezTo>
                  <a:cubicBezTo>
                    <a:pt x="23811" y="4410"/>
                    <a:pt x="23295" y="4468"/>
                    <a:pt x="22780" y="4468"/>
                  </a:cubicBezTo>
                  <a:cubicBezTo>
                    <a:pt x="22345" y="4468"/>
                    <a:pt x="21910" y="4427"/>
                    <a:pt x="21482" y="4350"/>
                  </a:cubicBezTo>
                  <a:cubicBezTo>
                    <a:pt x="20815" y="4217"/>
                    <a:pt x="20181" y="4017"/>
                    <a:pt x="19581" y="3750"/>
                  </a:cubicBezTo>
                  <a:cubicBezTo>
                    <a:pt x="18880" y="3450"/>
                    <a:pt x="18180" y="3116"/>
                    <a:pt x="17546" y="2749"/>
                  </a:cubicBezTo>
                  <a:cubicBezTo>
                    <a:pt x="16112" y="1982"/>
                    <a:pt x="14577" y="1048"/>
                    <a:pt x="12742" y="548"/>
                  </a:cubicBezTo>
                  <a:cubicBezTo>
                    <a:pt x="11875" y="281"/>
                    <a:pt x="10975" y="114"/>
                    <a:pt x="10074" y="47"/>
                  </a:cubicBezTo>
                  <a:cubicBezTo>
                    <a:pt x="9744" y="24"/>
                    <a:pt x="9430" y="0"/>
                    <a:pt x="913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30;p64">
              <a:extLst>
                <a:ext uri="{FF2B5EF4-FFF2-40B4-BE49-F238E27FC236}">
                  <a16:creationId xmlns:a16="http://schemas.microsoft.com/office/drawing/2014/main" id="{5AC24987-DF22-A9BF-EF69-056F6012FDC5}"/>
                </a:ext>
              </a:extLst>
            </p:cNvPr>
            <p:cNvSpPr/>
            <p:nvPr/>
          </p:nvSpPr>
          <p:spPr>
            <a:xfrm>
              <a:off x="3321700" y="3318875"/>
              <a:ext cx="395325" cy="105000"/>
            </a:xfrm>
            <a:custGeom>
              <a:avLst/>
              <a:gdLst/>
              <a:ahLst/>
              <a:cxnLst/>
              <a:rect l="l" t="t" r="r" b="b"/>
              <a:pathLst>
                <a:path w="15813" h="4200" extrusionOk="0">
                  <a:moveTo>
                    <a:pt x="4344" y="1"/>
                  </a:moveTo>
                  <a:cubicBezTo>
                    <a:pt x="3633" y="1"/>
                    <a:pt x="2932" y="88"/>
                    <a:pt x="2269" y="292"/>
                  </a:cubicBezTo>
                  <a:cubicBezTo>
                    <a:pt x="1669" y="459"/>
                    <a:pt x="1102" y="692"/>
                    <a:pt x="568" y="1026"/>
                  </a:cubicBezTo>
                  <a:cubicBezTo>
                    <a:pt x="401" y="1092"/>
                    <a:pt x="268" y="1192"/>
                    <a:pt x="134" y="1292"/>
                  </a:cubicBezTo>
                  <a:cubicBezTo>
                    <a:pt x="34" y="1359"/>
                    <a:pt x="1" y="1426"/>
                    <a:pt x="1" y="1426"/>
                  </a:cubicBezTo>
                  <a:cubicBezTo>
                    <a:pt x="735" y="992"/>
                    <a:pt x="1502" y="659"/>
                    <a:pt x="2303" y="425"/>
                  </a:cubicBezTo>
                  <a:cubicBezTo>
                    <a:pt x="2910" y="262"/>
                    <a:pt x="3549" y="180"/>
                    <a:pt x="4188" y="180"/>
                  </a:cubicBezTo>
                  <a:cubicBezTo>
                    <a:pt x="4461" y="180"/>
                    <a:pt x="4734" y="195"/>
                    <a:pt x="5004" y="225"/>
                  </a:cubicBezTo>
                  <a:cubicBezTo>
                    <a:pt x="6105" y="325"/>
                    <a:pt x="7173" y="659"/>
                    <a:pt x="8107" y="1259"/>
                  </a:cubicBezTo>
                  <a:cubicBezTo>
                    <a:pt x="9107" y="1860"/>
                    <a:pt x="9975" y="2627"/>
                    <a:pt x="10842" y="3160"/>
                  </a:cubicBezTo>
                  <a:cubicBezTo>
                    <a:pt x="11609" y="3694"/>
                    <a:pt x="12510" y="4028"/>
                    <a:pt x="13410" y="4161"/>
                  </a:cubicBezTo>
                  <a:cubicBezTo>
                    <a:pt x="13572" y="4187"/>
                    <a:pt x="13734" y="4199"/>
                    <a:pt x="13896" y="4199"/>
                  </a:cubicBezTo>
                  <a:cubicBezTo>
                    <a:pt x="14366" y="4199"/>
                    <a:pt x="14831" y="4093"/>
                    <a:pt x="15278" y="3894"/>
                  </a:cubicBezTo>
                  <a:cubicBezTo>
                    <a:pt x="15412" y="3828"/>
                    <a:pt x="15545" y="3761"/>
                    <a:pt x="15679" y="3627"/>
                  </a:cubicBezTo>
                  <a:cubicBezTo>
                    <a:pt x="15779" y="3561"/>
                    <a:pt x="15812" y="3527"/>
                    <a:pt x="15812" y="3527"/>
                  </a:cubicBezTo>
                  <a:lnTo>
                    <a:pt x="15812" y="3527"/>
                  </a:lnTo>
                  <a:cubicBezTo>
                    <a:pt x="15812" y="3528"/>
                    <a:pt x="15612" y="3694"/>
                    <a:pt x="15212" y="3828"/>
                  </a:cubicBezTo>
                  <a:cubicBezTo>
                    <a:pt x="14820" y="3966"/>
                    <a:pt x="14413" y="4040"/>
                    <a:pt x="14000" y="4040"/>
                  </a:cubicBezTo>
                  <a:cubicBezTo>
                    <a:pt x="13816" y="4040"/>
                    <a:pt x="13630" y="4025"/>
                    <a:pt x="13444" y="3994"/>
                  </a:cubicBezTo>
                  <a:cubicBezTo>
                    <a:pt x="12543" y="3861"/>
                    <a:pt x="11709" y="3527"/>
                    <a:pt x="10975" y="2994"/>
                  </a:cubicBezTo>
                  <a:cubicBezTo>
                    <a:pt x="10108" y="2460"/>
                    <a:pt x="9241" y="1693"/>
                    <a:pt x="8207" y="1059"/>
                  </a:cubicBezTo>
                  <a:cubicBezTo>
                    <a:pt x="7239" y="459"/>
                    <a:pt x="6139" y="125"/>
                    <a:pt x="5004" y="25"/>
                  </a:cubicBezTo>
                  <a:cubicBezTo>
                    <a:pt x="4784" y="9"/>
                    <a:pt x="4563" y="1"/>
                    <a:pt x="434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31;p64">
              <a:extLst>
                <a:ext uri="{FF2B5EF4-FFF2-40B4-BE49-F238E27FC236}">
                  <a16:creationId xmlns:a16="http://schemas.microsoft.com/office/drawing/2014/main" id="{314B7F0C-BEC8-F79A-0EBA-882C1851DC8E}"/>
                </a:ext>
              </a:extLst>
            </p:cNvPr>
            <p:cNvSpPr/>
            <p:nvPr/>
          </p:nvSpPr>
          <p:spPr>
            <a:xfrm>
              <a:off x="2257625" y="3626700"/>
              <a:ext cx="371125" cy="73075"/>
            </a:xfrm>
            <a:custGeom>
              <a:avLst/>
              <a:gdLst/>
              <a:ahLst/>
              <a:cxnLst/>
              <a:rect l="l" t="t" r="r" b="b"/>
              <a:pathLst>
                <a:path w="14845" h="2923" extrusionOk="0">
                  <a:moveTo>
                    <a:pt x="6372" y="0"/>
                  </a:moveTo>
                  <a:cubicBezTo>
                    <a:pt x="5550" y="0"/>
                    <a:pt x="4733" y="102"/>
                    <a:pt x="3936" y="288"/>
                  </a:cubicBezTo>
                  <a:cubicBezTo>
                    <a:pt x="3102" y="488"/>
                    <a:pt x="2335" y="821"/>
                    <a:pt x="1601" y="1255"/>
                  </a:cubicBezTo>
                  <a:cubicBezTo>
                    <a:pt x="1134" y="1589"/>
                    <a:pt x="701" y="1955"/>
                    <a:pt x="334" y="2389"/>
                  </a:cubicBezTo>
                  <a:cubicBezTo>
                    <a:pt x="234" y="2523"/>
                    <a:pt x="134" y="2656"/>
                    <a:pt x="67" y="2789"/>
                  </a:cubicBezTo>
                  <a:cubicBezTo>
                    <a:pt x="34" y="2823"/>
                    <a:pt x="0" y="2856"/>
                    <a:pt x="0" y="2923"/>
                  </a:cubicBezTo>
                  <a:cubicBezTo>
                    <a:pt x="467" y="2322"/>
                    <a:pt x="1034" y="1789"/>
                    <a:pt x="1701" y="1388"/>
                  </a:cubicBezTo>
                  <a:cubicBezTo>
                    <a:pt x="2402" y="955"/>
                    <a:pt x="3169" y="655"/>
                    <a:pt x="3970" y="488"/>
                  </a:cubicBezTo>
                  <a:cubicBezTo>
                    <a:pt x="4812" y="291"/>
                    <a:pt x="5678" y="213"/>
                    <a:pt x="6528" y="213"/>
                  </a:cubicBezTo>
                  <a:cubicBezTo>
                    <a:pt x="6687" y="213"/>
                    <a:pt x="6847" y="216"/>
                    <a:pt x="7005" y="221"/>
                  </a:cubicBezTo>
                  <a:cubicBezTo>
                    <a:pt x="8106" y="288"/>
                    <a:pt x="9107" y="421"/>
                    <a:pt x="10041" y="554"/>
                  </a:cubicBezTo>
                  <a:lnTo>
                    <a:pt x="12542" y="888"/>
                  </a:lnTo>
                  <a:lnTo>
                    <a:pt x="14210" y="1088"/>
                  </a:lnTo>
                  <a:cubicBezTo>
                    <a:pt x="14444" y="1122"/>
                    <a:pt x="14644" y="1155"/>
                    <a:pt x="14844" y="1155"/>
                  </a:cubicBezTo>
                  <a:cubicBezTo>
                    <a:pt x="14644" y="1088"/>
                    <a:pt x="14444" y="1021"/>
                    <a:pt x="14244" y="1021"/>
                  </a:cubicBezTo>
                  <a:lnTo>
                    <a:pt x="12576" y="721"/>
                  </a:lnTo>
                  <a:lnTo>
                    <a:pt x="10074" y="354"/>
                  </a:lnTo>
                  <a:cubicBezTo>
                    <a:pt x="9073" y="187"/>
                    <a:pt x="8039" y="87"/>
                    <a:pt x="7005" y="21"/>
                  </a:cubicBezTo>
                  <a:cubicBezTo>
                    <a:pt x="6794" y="7"/>
                    <a:pt x="6583" y="0"/>
                    <a:pt x="63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32;p64">
              <a:extLst>
                <a:ext uri="{FF2B5EF4-FFF2-40B4-BE49-F238E27FC236}">
                  <a16:creationId xmlns:a16="http://schemas.microsoft.com/office/drawing/2014/main" id="{D5105C83-92A6-8EF9-C93C-7BFA6B33B4B9}"/>
                </a:ext>
              </a:extLst>
            </p:cNvPr>
            <p:cNvSpPr/>
            <p:nvPr/>
          </p:nvSpPr>
          <p:spPr>
            <a:xfrm>
              <a:off x="3483500" y="2608975"/>
              <a:ext cx="46725" cy="545425"/>
            </a:xfrm>
            <a:custGeom>
              <a:avLst/>
              <a:gdLst/>
              <a:ahLst/>
              <a:cxnLst/>
              <a:rect l="l" t="t" r="r" b="b"/>
              <a:pathLst>
                <a:path w="1869" h="21817" extrusionOk="0">
                  <a:moveTo>
                    <a:pt x="1168" y="1"/>
                  </a:moveTo>
                  <a:lnTo>
                    <a:pt x="1168" y="1"/>
                  </a:lnTo>
                  <a:cubicBezTo>
                    <a:pt x="1301" y="267"/>
                    <a:pt x="1368" y="534"/>
                    <a:pt x="1435" y="834"/>
                  </a:cubicBezTo>
                  <a:cubicBezTo>
                    <a:pt x="1635" y="1602"/>
                    <a:pt x="1635" y="2436"/>
                    <a:pt x="1435" y="3203"/>
                  </a:cubicBezTo>
                  <a:cubicBezTo>
                    <a:pt x="1268" y="4237"/>
                    <a:pt x="801" y="5371"/>
                    <a:pt x="534" y="6739"/>
                  </a:cubicBezTo>
                  <a:cubicBezTo>
                    <a:pt x="400" y="7439"/>
                    <a:pt x="400" y="8173"/>
                    <a:pt x="534" y="8874"/>
                  </a:cubicBezTo>
                  <a:cubicBezTo>
                    <a:pt x="734" y="9641"/>
                    <a:pt x="934" y="10375"/>
                    <a:pt x="1234" y="11109"/>
                  </a:cubicBezTo>
                  <a:cubicBezTo>
                    <a:pt x="1501" y="11809"/>
                    <a:pt x="1635" y="12543"/>
                    <a:pt x="1635" y="13310"/>
                  </a:cubicBezTo>
                  <a:cubicBezTo>
                    <a:pt x="1601" y="14011"/>
                    <a:pt x="1435" y="14678"/>
                    <a:pt x="1168" y="15345"/>
                  </a:cubicBezTo>
                  <a:cubicBezTo>
                    <a:pt x="968" y="15979"/>
                    <a:pt x="701" y="16579"/>
                    <a:pt x="501" y="17146"/>
                  </a:cubicBezTo>
                  <a:cubicBezTo>
                    <a:pt x="300" y="17680"/>
                    <a:pt x="167" y="18247"/>
                    <a:pt x="100" y="18814"/>
                  </a:cubicBezTo>
                  <a:cubicBezTo>
                    <a:pt x="0" y="19648"/>
                    <a:pt x="200" y="20482"/>
                    <a:pt x="634" y="21182"/>
                  </a:cubicBezTo>
                  <a:cubicBezTo>
                    <a:pt x="767" y="21383"/>
                    <a:pt x="934" y="21549"/>
                    <a:pt x="1101" y="21683"/>
                  </a:cubicBezTo>
                  <a:cubicBezTo>
                    <a:pt x="1168" y="21716"/>
                    <a:pt x="1234" y="21783"/>
                    <a:pt x="1301" y="21816"/>
                  </a:cubicBezTo>
                  <a:cubicBezTo>
                    <a:pt x="434" y="21082"/>
                    <a:pt x="34" y="19948"/>
                    <a:pt x="267" y="18847"/>
                  </a:cubicBezTo>
                  <a:cubicBezTo>
                    <a:pt x="334" y="17813"/>
                    <a:pt x="867" y="16713"/>
                    <a:pt x="1368" y="15412"/>
                  </a:cubicBezTo>
                  <a:cubicBezTo>
                    <a:pt x="1635" y="14744"/>
                    <a:pt x="1801" y="14044"/>
                    <a:pt x="1868" y="13310"/>
                  </a:cubicBezTo>
                  <a:cubicBezTo>
                    <a:pt x="1868" y="12543"/>
                    <a:pt x="1735" y="11742"/>
                    <a:pt x="1435" y="11042"/>
                  </a:cubicBezTo>
                  <a:cubicBezTo>
                    <a:pt x="1168" y="10308"/>
                    <a:pt x="934" y="9607"/>
                    <a:pt x="767" y="8840"/>
                  </a:cubicBezTo>
                  <a:cubicBezTo>
                    <a:pt x="634" y="8173"/>
                    <a:pt x="634" y="7473"/>
                    <a:pt x="767" y="6772"/>
                  </a:cubicBezTo>
                  <a:cubicBezTo>
                    <a:pt x="1001" y="5438"/>
                    <a:pt x="1468" y="4304"/>
                    <a:pt x="1635" y="3270"/>
                  </a:cubicBezTo>
                  <a:cubicBezTo>
                    <a:pt x="1801" y="2436"/>
                    <a:pt x="1768" y="1602"/>
                    <a:pt x="1568" y="801"/>
                  </a:cubicBezTo>
                  <a:cubicBezTo>
                    <a:pt x="1468" y="501"/>
                    <a:pt x="1368" y="234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33;p64">
              <a:extLst>
                <a:ext uri="{FF2B5EF4-FFF2-40B4-BE49-F238E27FC236}">
                  <a16:creationId xmlns:a16="http://schemas.microsoft.com/office/drawing/2014/main" id="{19E12770-6F2E-12E8-B25D-F2216E81E331}"/>
                </a:ext>
              </a:extLst>
            </p:cNvPr>
            <p:cNvSpPr/>
            <p:nvPr/>
          </p:nvSpPr>
          <p:spPr>
            <a:xfrm>
              <a:off x="2846375" y="2181025"/>
              <a:ext cx="721375" cy="1141075"/>
            </a:xfrm>
            <a:custGeom>
              <a:avLst/>
              <a:gdLst/>
              <a:ahLst/>
              <a:cxnLst/>
              <a:rect l="l" t="t" r="r" b="b"/>
              <a:pathLst>
                <a:path w="28855" h="45643" extrusionOk="0">
                  <a:moveTo>
                    <a:pt x="18288" y="1"/>
                  </a:moveTo>
                  <a:cubicBezTo>
                    <a:pt x="13947" y="1"/>
                    <a:pt x="9624" y="1405"/>
                    <a:pt x="6038" y="4176"/>
                  </a:cubicBezTo>
                  <a:lnTo>
                    <a:pt x="634" y="37433"/>
                  </a:lnTo>
                  <a:cubicBezTo>
                    <a:pt x="0" y="41269"/>
                    <a:pt x="2836" y="44872"/>
                    <a:pt x="6972" y="45539"/>
                  </a:cubicBezTo>
                  <a:cubicBezTo>
                    <a:pt x="7407" y="45609"/>
                    <a:pt x="7840" y="45642"/>
                    <a:pt x="8266" y="45642"/>
                  </a:cubicBezTo>
                  <a:cubicBezTo>
                    <a:pt x="11928" y="45642"/>
                    <a:pt x="15151" y="43164"/>
                    <a:pt x="15778" y="39668"/>
                  </a:cubicBezTo>
                  <a:cubicBezTo>
                    <a:pt x="16512" y="35598"/>
                    <a:pt x="17346" y="31329"/>
                    <a:pt x="17346" y="31329"/>
                  </a:cubicBezTo>
                  <a:cubicBezTo>
                    <a:pt x="17346" y="31329"/>
                    <a:pt x="17347" y="31329"/>
                    <a:pt x="17348" y="31329"/>
                  </a:cubicBezTo>
                  <a:cubicBezTo>
                    <a:pt x="17453" y="31329"/>
                    <a:pt x="22806" y="31296"/>
                    <a:pt x="25052" y="24691"/>
                  </a:cubicBezTo>
                  <a:cubicBezTo>
                    <a:pt x="27253" y="18353"/>
                    <a:pt x="28854" y="3008"/>
                    <a:pt x="28854" y="3008"/>
                  </a:cubicBezTo>
                  <a:cubicBezTo>
                    <a:pt x="25607" y="996"/>
                    <a:pt x="21941" y="1"/>
                    <a:pt x="1828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34;p64">
              <a:extLst>
                <a:ext uri="{FF2B5EF4-FFF2-40B4-BE49-F238E27FC236}">
                  <a16:creationId xmlns:a16="http://schemas.microsoft.com/office/drawing/2014/main" id="{E7DA25DE-58A3-2709-5960-36938FD14742}"/>
                </a:ext>
              </a:extLst>
            </p:cNvPr>
            <p:cNvSpPr/>
            <p:nvPr/>
          </p:nvSpPr>
          <p:spPr>
            <a:xfrm>
              <a:off x="3420950" y="2519525"/>
              <a:ext cx="47550" cy="43000"/>
            </a:xfrm>
            <a:custGeom>
              <a:avLst/>
              <a:gdLst/>
              <a:ahLst/>
              <a:cxnLst/>
              <a:rect l="l" t="t" r="r" b="b"/>
              <a:pathLst>
                <a:path w="1902" h="1720" extrusionOk="0">
                  <a:moveTo>
                    <a:pt x="948" y="1"/>
                  </a:moveTo>
                  <a:cubicBezTo>
                    <a:pt x="524" y="1"/>
                    <a:pt x="128" y="316"/>
                    <a:pt x="67" y="743"/>
                  </a:cubicBezTo>
                  <a:cubicBezTo>
                    <a:pt x="0" y="1210"/>
                    <a:pt x="334" y="1644"/>
                    <a:pt x="834" y="1711"/>
                  </a:cubicBezTo>
                  <a:cubicBezTo>
                    <a:pt x="874" y="1716"/>
                    <a:pt x="914" y="1719"/>
                    <a:pt x="954" y="1719"/>
                  </a:cubicBezTo>
                  <a:cubicBezTo>
                    <a:pt x="1378" y="1719"/>
                    <a:pt x="1774" y="1401"/>
                    <a:pt x="1835" y="943"/>
                  </a:cubicBezTo>
                  <a:cubicBezTo>
                    <a:pt x="1902" y="476"/>
                    <a:pt x="1535" y="43"/>
                    <a:pt x="1068" y="9"/>
                  </a:cubicBezTo>
                  <a:cubicBezTo>
                    <a:pt x="1028" y="4"/>
                    <a:pt x="988" y="1"/>
                    <a:pt x="9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35;p64">
              <a:extLst>
                <a:ext uri="{FF2B5EF4-FFF2-40B4-BE49-F238E27FC236}">
                  <a16:creationId xmlns:a16="http://schemas.microsoft.com/office/drawing/2014/main" id="{DB5907EF-9601-8E99-E990-17D42B9180FA}"/>
                </a:ext>
              </a:extLst>
            </p:cNvPr>
            <p:cNvSpPr/>
            <p:nvPr/>
          </p:nvSpPr>
          <p:spPr>
            <a:xfrm>
              <a:off x="3419275" y="2493575"/>
              <a:ext cx="89250" cy="31475"/>
            </a:xfrm>
            <a:custGeom>
              <a:avLst/>
              <a:gdLst/>
              <a:ahLst/>
              <a:cxnLst/>
              <a:rect l="l" t="t" r="r" b="b"/>
              <a:pathLst>
                <a:path w="3570" h="1259" extrusionOk="0">
                  <a:moveTo>
                    <a:pt x="1472" y="1"/>
                  </a:moveTo>
                  <a:cubicBezTo>
                    <a:pt x="1128" y="1"/>
                    <a:pt x="790" y="75"/>
                    <a:pt x="468" y="213"/>
                  </a:cubicBezTo>
                  <a:cubicBezTo>
                    <a:pt x="134" y="380"/>
                    <a:pt x="1" y="580"/>
                    <a:pt x="34" y="647"/>
                  </a:cubicBezTo>
                  <a:cubicBezTo>
                    <a:pt x="45" y="668"/>
                    <a:pt x="73" y="677"/>
                    <a:pt x="118" y="677"/>
                  </a:cubicBezTo>
                  <a:cubicBezTo>
                    <a:pt x="298" y="677"/>
                    <a:pt x="739" y="536"/>
                    <a:pt x="1304" y="536"/>
                  </a:cubicBezTo>
                  <a:cubicBezTo>
                    <a:pt x="1471" y="536"/>
                    <a:pt x="1650" y="548"/>
                    <a:pt x="1835" y="580"/>
                  </a:cubicBezTo>
                  <a:cubicBezTo>
                    <a:pt x="2729" y="734"/>
                    <a:pt x="3281" y="1259"/>
                    <a:pt x="3465" y="1259"/>
                  </a:cubicBezTo>
                  <a:cubicBezTo>
                    <a:pt x="3480" y="1259"/>
                    <a:pt x="3493" y="1255"/>
                    <a:pt x="3503" y="1247"/>
                  </a:cubicBezTo>
                  <a:cubicBezTo>
                    <a:pt x="3570" y="1214"/>
                    <a:pt x="3503" y="981"/>
                    <a:pt x="3236" y="714"/>
                  </a:cubicBezTo>
                  <a:cubicBezTo>
                    <a:pt x="2903" y="347"/>
                    <a:pt x="2436" y="113"/>
                    <a:pt x="1935" y="47"/>
                  </a:cubicBezTo>
                  <a:cubicBezTo>
                    <a:pt x="1780" y="16"/>
                    <a:pt x="1626" y="1"/>
                    <a:pt x="14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36;p64">
              <a:extLst>
                <a:ext uri="{FF2B5EF4-FFF2-40B4-BE49-F238E27FC236}">
                  <a16:creationId xmlns:a16="http://schemas.microsoft.com/office/drawing/2014/main" id="{3493CC09-3E00-015F-C8C6-AE6FBAADCF99}"/>
                </a:ext>
              </a:extLst>
            </p:cNvPr>
            <p:cNvSpPr/>
            <p:nvPr/>
          </p:nvSpPr>
          <p:spPr>
            <a:xfrm>
              <a:off x="3177450" y="2481150"/>
              <a:ext cx="47550" cy="42175"/>
            </a:xfrm>
            <a:custGeom>
              <a:avLst/>
              <a:gdLst/>
              <a:ahLst/>
              <a:cxnLst/>
              <a:rect l="l" t="t" r="r" b="b"/>
              <a:pathLst>
                <a:path w="1902" h="1687" extrusionOk="0">
                  <a:moveTo>
                    <a:pt x="939" y="1"/>
                  </a:moveTo>
                  <a:cubicBezTo>
                    <a:pt x="523" y="1"/>
                    <a:pt x="158" y="290"/>
                    <a:pt x="67" y="744"/>
                  </a:cubicBezTo>
                  <a:cubicBezTo>
                    <a:pt x="0" y="1211"/>
                    <a:pt x="367" y="1644"/>
                    <a:pt x="834" y="1678"/>
                  </a:cubicBezTo>
                  <a:cubicBezTo>
                    <a:pt x="877" y="1683"/>
                    <a:pt x="919" y="1686"/>
                    <a:pt x="961" y="1686"/>
                  </a:cubicBezTo>
                  <a:cubicBezTo>
                    <a:pt x="1406" y="1686"/>
                    <a:pt x="1774" y="1371"/>
                    <a:pt x="1835" y="944"/>
                  </a:cubicBezTo>
                  <a:cubicBezTo>
                    <a:pt x="1901" y="477"/>
                    <a:pt x="1568" y="43"/>
                    <a:pt x="1068" y="10"/>
                  </a:cubicBezTo>
                  <a:cubicBezTo>
                    <a:pt x="1024" y="4"/>
                    <a:pt x="981" y="1"/>
                    <a:pt x="9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37;p64">
              <a:extLst>
                <a:ext uri="{FF2B5EF4-FFF2-40B4-BE49-F238E27FC236}">
                  <a16:creationId xmlns:a16="http://schemas.microsoft.com/office/drawing/2014/main" id="{EC078AFB-70CB-DC36-F972-C112B201743B}"/>
                </a:ext>
              </a:extLst>
            </p:cNvPr>
            <p:cNvSpPr/>
            <p:nvPr/>
          </p:nvSpPr>
          <p:spPr>
            <a:xfrm>
              <a:off x="3169925" y="2457750"/>
              <a:ext cx="90100" cy="32275"/>
            </a:xfrm>
            <a:custGeom>
              <a:avLst/>
              <a:gdLst/>
              <a:ahLst/>
              <a:cxnLst/>
              <a:rect l="l" t="t" r="r" b="b"/>
              <a:pathLst>
                <a:path w="3604" h="1291" extrusionOk="0">
                  <a:moveTo>
                    <a:pt x="1520" y="0"/>
                  </a:moveTo>
                  <a:cubicBezTo>
                    <a:pt x="1171" y="0"/>
                    <a:pt x="828" y="82"/>
                    <a:pt x="501" y="245"/>
                  </a:cubicBezTo>
                  <a:cubicBezTo>
                    <a:pt x="168" y="412"/>
                    <a:pt x="1" y="579"/>
                    <a:pt x="68" y="646"/>
                  </a:cubicBezTo>
                  <a:cubicBezTo>
                    <a:pt x="79" y="669"/>
                    <a:pt x="112" y="678"/>
                    <a:pt x="164" y="678"/>
                  </a:cubicBezTo>
                  <a:cubicBezTo>
                    <a:pt x="346" y="678"/>
                    <a:pt x="762" y="564"/>
                    <a:pt x="1294" y="564"/>
                  </a:cubicBezTo>
                  <a:cubicBezTo>
                    <a:pt x="1474" y="564"/>
                    <a:pt x="1667" y="578"/>
                    <a:pt x="1869" y="612"/>
                  </a:cubicBezTo>
                  <a:cubicBezTo>
                    <a:pt x="2763" y="766"/>
                    <a:pt x="3315" y="1291"/>
                    <a:pt x="3499" y="1291"/>
                  </a:cubicBezTo>
                  <a:cubicBezTo>
                    <a:pt x="3514" y="1291"/>
                    <a:pt x="3527" y="1287"/>
                    <a:pt x="3537" y="1279"/>
                  </a:cubicBezTo>
                  <a:cubicBezTo>
                    <a:pt x="3603" y="1246"/>
                    <a:pt x="3537" y="1046"/>
                    <a:pt x="3270" y="746"/>
                  </a:cubicBezTo>
                  <a:cubicBezTo>
                    <a:pt x="2936" y="379"/>
                    <a:pt x="2469" y="145"/>
                    <a:pt x="1969" y="45"/>
                  </a:cubicBezTo>
                  <a:cubicBezTo>
                    <a:pt x="1819" y="15"/>
                    <a:pt x="1669" y="0"/>
                    <a:pt x="1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38;p64">
              <a:extLst>
                <a:ext uri="{FF2B5EF4-FFF2-40B4-BE49-F238E27FC236}">
                  <a16:creationId xmlns:a16="http://schemas.microsoft.com/office/drawing/2014/main" id="{B94035E3-4222-F43B-7341-B244E8558249}"/>
                </a:ext>
              </a:extLst>
            </p:cNvPr>
            <p:cNvSpPr/>
            <p:nvPr/>
          </p:nvSpPr>
          <p:spPr>
            <a:xfrm>
              <a:off x="3313375" y="2482200"/>
              <a:ext cx="64225" cy="206025"/>
            </a:xfrm>
            <a:custGeom>
              <a:avLst/>
              <a:gdLst/>
              <a:ahLst/>
              <a:cxnLst/>
              <a:rect l="l" t="t" r="r" b="b"/>
              <a:pathLst>
                <a:path w="2569" h="8241" extrusionOk="0">
                  <a:moveTo>
                    <a:pt x="970" y="1"/>
                  </a:moveTo>
                  <a:cubicBezTo>
                    <a:pt x="969" y="1"/>
                    <a:pt x="968" y="1"/>
                    <a:pt x="968" y="1"/>
                  </a:cubicBezTo>
                  <a:cubicBezTo>
                    <a:pt x="834" y="1"/>
                    <a:pt x="1168" y="2303"/>
                    <a:pt x="1702" y="5072"/>
                  </a:cubicBezTo>
                  <a:cubicBezTo>
                    <a:pt x="1835" y="5772"/>
                    <a:pt x="1968" y="6439"/>
                    <a:pt x="2102" y="7040"/>
                  </a:cubicBezTo>
                  <a:cubicBezTo>
                    <a:pt x="2202" y="7273"/>
                    <a:pt x="2202" y="7540"/>
                    <a:pt x="2135" y="7807"/>
                  </a:cubicBezTo>
                  <a:cubicBezTo>
                    <a:pt x="2068" y="7940"/>
                    <a:pt x="1835" y="7940"/>
                    <a:pt x="1568" y="7940"/>
                  </a:cubicBezTo>
                  <a:cubicBezTo>
                    <a:pt x="1318" y="7907"/>
                    <a:pt x="1059" y="7890"/>
                    <a:pt x="797" y="7890"/>
                  </a:cubicBezTo>
                  <a:cubicBezTo>
                    <a:pt x="534" y="7890"/>
                    <a:pt x="267" y="7907"/>
                    <a:pt x="0" y="7940"/>
                  </a:cubicBezTo>
                  <a:cubicBezTo>
                    <a:pt x="501" y="8107"/>
                    <a:pt x="1034" y="8207"/>
                    <a:pt x="1568" y="8240"/>
                  </a:cubicBezTo>
                  <a:lnTo>
                    <a:pt x="1968" y="8240"/>
                  </a:lnTo>
                  <a:cubicBezTo>
                    <a:pt x="2169" y="8207"/>
                    <a:pt x="2335" y="8107"/>
                    <a:pt x="2435" y="7940"/>
                  </a:cubicBezTo>
                  <a:cubicBezTo>
                    <a:pt x="2569" y="7640"/>
                    <a:pt x="2569" y="7306"/>
                    <a:pt x="2469" y="6973"/>
                  </a:cubicBezTo>
                  <a:cubicBezTo>
                    <a:pt x="2369" y="6372"/>
                    <a:pt x="2235" y="5705"/>
                    <a:pt x="2135" y="5005"/>
                  </a:cubicBezTo>
                  <a:cubicBezTo>
                    <a:pt x="1605" y="2223"/>
                    <a:pt x="1076" y="1"/>
                    <a:pt x="9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39;p64">
              <a:extLst>
                <a:ext uri="{FF2B5EF4-FFF2-40B4-BE49-F238E27FC236}">
                  <a16:creationId xmlns:a16="http://schemas.microsoft.com/office/drawing/2014/main" id="{216E7726-BAEA-AE40-73DE-E83FB5F550B2}"/>
                </a:ext>
              </a:extLst>
            </p:cNvPr>
            <p:cNvSpPr/>
            <p:nvPr/>
          </p:nvSpPr>
          <p:spPr>
            <a:xfrm>
              <a:off x="3061525" y="2862500"/>
              <a:ext cx="218525" cy="141775"/>
            </a:xfrm>
            <a:custGeom>
              <a:avLst/>
              <a:gdLst/>
              <a:ahLst/>
              <a:cxnLst/>
              <a:rect l="l" t="t" r="r" b="b"/>
              <a:pathLst>
                <a:path w="8741" h="5671" extrusionOk="0">
                  <a:moveTo>
                    <a:pt x="0" y="0"/>
                  </a:moveTo>
                  <a:cubicBezTo>
                    <a:pt x="1" y="0"/>
                    <a:pt x="1402" y="5104"/>
                    <a:pt x="8373" y="5671"/>
                  </a:cubicBezTo>
                  <a:lnTo>
                    <a:pt x="8740" y="4070"/>
                  </a:lnTo>
                  <a:cubicBezTo>
                    <a:pt x="5504" y="3536"/>
                    <a:pt x="2469" y="213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40;p64">
              <a:extLst>
                <a:ext uri="{FF2B5EF4-FFF2-40B4-BE49-F238E27FC236}">
                  <a16:creationId xmlns:a16="http://schemas.microsoft.com/office/drawing/2014/main" id="{42AF90CA-3C2B-5892-FD5F-9722C0171484}"/>
                </a:ext>
              </a:extLst>
            </p:cNvPr>
            <p:cNvSpPr/>
            <p:nvPr/>
          </p:nvSpPr>
          <p:spPr>
            <a:xfrm>
              <a:off x="3217475" y="2713100"/>
              <a:ext cx="77575" cy="51650"/>
            </a:xfrm>
            <a:custGeom>
              <a:avLst/>
              <a:gdLst/>
              <a:ahLst/>
              <a:cxnLst/>
              <a:rect l="l" t="t" r="r" b="b"/>
              <a:pathLst>
                <a:path w="3103" h="2066" extrusionOk="0">
                  <a:moveTo>
                    <a:pt x="1472" y="0"/>
                  </a:moveTo>
                  <a:cubicBezTo>
                    <a:pt x="1088" y="0"/>
                    <a:pt x="734" y="135"/>
                    <a:pt x="434" y="405"/>
                  </a:cubicBezTo>
                  <a:cubicBezTo>
                    <a:pt x="100" y="672"/>
                    <a:pt x="0" y="1139"/>
                    <a:pt x="167" y="1540"/>
                  </a:cubicBezTo>
                  <a:cubicBezTo>
                    <a:pt x="360" y="1871"/>
                    <a:pt x="714" y="2065"/>
                    <a:pt x="1095" y="2065"/>
                  </a:cubicBezTo>
                  <a:cubicBezTo>
                    <a:pt x="1174" y="2065"/>
                    <a:pt x="1254" y="2057"/>
                    <a:pt x="1335" y="2040"/>
                  </a:cubicBezTo>
                  <a:cubicBezTo>
                    <a:pt x="1835" y="1973"/>
                    <a:pt x="2269" y="1806"/>
                    <a:pt x="2669" y="1540"/>
                  </a:cubicBezTo>
                  <a:cubicBezTo>
                    <a:pt x="2802" y="1473"/>
                    <a:pt x="2902" y="1406"/>
                    <a:pt x="3002" y="1306"/>
                  </a:cubicBezTo>
                  <a:cubicBezTo>
                    <a:pt x="3102" y="1206"/>
                    <a:pt x="3102" y="1073"/>
                    <a:pt x="3069" y="973"/>
                  </a:cubicBezTo>
                  <a:lnTo>
                    <a:pt x="3036" y="939"/>
                  </a:lnTo>
                  <a:cubicBezTo>
                    <a:pt x="2736" y="405"/>
                    <a:pt x="2202" y="39"/>
                    <a:pt x="1601" y="5"/>
                  </a:cubicBezTo>
                  <a:cubicBezTo>
                    <a:pt x="1558" y="2"/>
                    <a:pt x="1515" y="0"/>
                    <a:pt x="147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41;p64">
              <a:extLst>
                <a:ext uri="{FF2B5EF4-FFF2-40B4-BE49-F238E27FC236}">
                  <a16:creationId xmlns:a16="http://schemas.microsoft.com/office/drawing/2014/main" id="{2DFE4A9F-077D-0FDA-13BD-6C94E2033138}"/>
                </a:ext>
              </a:extLst>
            </p:cNvPr>
            <p:cNvSpPr/>
            <p:nvPr/>
          </p:nvSpPr>
          <p:spPr>
            <a:xfrm>
              <a:off x="3233325" y="2684875"/>
              <a:ext cx="72575" cy="78950"/>
            </a:xfrm>
            <a:custGeom>
              <a:avLst/>
              <a:gdLst/>
              <a:ahLst/>
              <a:cxnLst/>
              <a:rect l="l" t="t" r="r" b="b"/>
              <a:pathLst>
                <a:path w="2903" h="3158" extrusionOk="0">
                  <a:moveTo>
                    <a:pt x="300" y="0"/>
                  </a:moveTo>
                  <a:cubicBezTo>
                    <a:pt x="234" y="0"/>
                    <a:pt x="67" y="234"/>
                    <a:pt x="33" y="667"/>
                  </a:cubicBezTo>
                  <a:cubicBezTo>
                    <a:pt x="0" y="1234"/>
                    <a:pt x="200" y="1835"/>
                    <a:pt x="567" y="2268"/>
                  </a:cubicBezTo>
                  <a:cubicBezTo>
                    <a:pt x="967" y="2735"/>
                    <a:pt x="1534" y="3036"/>
                    <a:pt x="2135" y="3136"/>
                  </a:cubicBezTo>
                  <a:cubicBezTo>
                    <a:pt x="2243" y="3151"/>
                    <a:pt x="2341" y="3158"/>
                    <a:pt x="2427" y="3158"/>
                  </a:cubicBezTo>
                  <a:cubicBezTo>
                    <a:pt x="2712" y="3158"/>
                    <a:pt x="2869" y="3087"/>
                    <a:pt x="2869" y="3036"/>
                  </a:cubicBezTo>
                  <a:cubicBezTo>
                    <a:pt x="2902" y="2902"/>
                    <a:pt x="1768" y="2835"/>
                    <a:pt x="1034" y="1935"/>
                  </a:cubicBezTo>
                  <a:cubicBezTo>
                    <a:pt x="300" y="1034"/>
                    <a:pt x="467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42;p64">
              <a:extLst>
                <a:ext uri="{FF2B5EF4-FFF2-40B4-BE49-F238E27FC236}">
                  <a16:creationId xmlns:a16="http://schemas.microsoft.com/office/drawing/2014/main" id="{D8E2BCD5-4D81-6EEA-AA86-C55950C2DD19}"/>
                </a:ext>
              </a:extLst>
            </p:cNvPr>
            <p:cNvSpPr/>
            <p:nvPr/>
          </p:nvSpPr>
          <p:spPr>
            <a:xfrm>
              <a:off x="3112400" y="2073075"/>
              <a:ext cx="477850" cy="395325"/>
            </a:xfrm>
            <a:custGeom>
              <a:avLst/>
              <a:gdLst/>
              <a:ahLst/>
              <a:cxnLst/>
              <a:rect l="l" t="t" r="r" b="b"/>
              <a:pathLst>
                <a:path w="19114" h="15813" extrusionOk="0">
                  <a:moveTo>
                    <a:pt x="6585" y="0"/>
                  </a:moveTo>
                  <a:cubicBezTo>
                    <a:pt x="5893" y="0"/>
                    <a:pt x="5208" y="56"/>
                    <a:pt x="4537" y="188"/>
                  </a:cubicBezTo>
                  <a:cubicBezTo>
                    <a:pt x="2502" y="588"/>
                    <a:pt x="601" y="1756"/>
                    <a:pt x="0" y="3457"/>
                  </a:cubicBezTo>
                  <a:lnTo>
                    <a:pt x="34" y="3624"/>
                  </a:lnTo>
                  <a:cubicBezTo>
                    <a:pt x="1868" y="7660"/>
                    <a:pt x="7806" y="12564"/>
                    <a:pt x="12376" y="14331"/>
                  </a:cubicBezTo>
                  <a:cubicBezTo>
                    <a:pt x="11975" y="13498"/>
                    <a:pt x="9407" y="11129"/>
                    <a:pt x="8973" y="10295"/>
                  </a:cubicBezTo>
                  <a:lnTo>
                    <a:pt x="8973" y="10295"/>
                  </a:lnTo>
                  <a:cubicBezTo>
                    <a:pt x="10841" y="12330"/>
                    <a:pt x="13510" y="15065"/>
                    <a:pt x="16345" y="15732"/>
                  </a:cubicBezTo>
                  <a:cubicBezTo>
                    <a:pt x="16511" y="15788"/>
                    <a:pt x="16696" y="15812"/>
                    <a:pt x="16885" y="15812"/>
                  </a:cubicBezTo>
                  <a:cubicBezTo>
                    <a:pt x="17039" y="15812"/>
                    <a:pt x="17196" y="15796"/>
                    <a:pt x="17346" y="15766"/>
                  </a:cubicBezTo>
                  <a:cubicBezTo>
                    <a:pt x="17713" y="15566"/>
                    <a:pt x="17980" y="15199"/>
                    <a:pt x="18046" y="14765"/>
                  </a:cubicBezTo>
                  <a:cubicBezTo>
                    <a:pt x="18580" y="12730"/>
                    <a:pt x="18914" y="10629"/>
                    <a:pt x="19014" y="8527"/>
                  </a:cubicBezTo>
                  <a:cubicBezTo>
                    <a:pt x="19114" y="6759"/>
                    <a:pt x="18513" y="4991"/>
                    <a:pt x="17379" y="3624"/>
                  </a:cubicBezTo>
                  <a:cubicBezTo>
                    <a:pt x="15812" y="1889"/>
                    <a:pt x="13243" y="1022"/>
                    <a:pt x="10808" y="522"/>
                  </a:cubicBezTo>
                  <a:cubicBezTo>
                    <a:pt x="9422" y="231"/>
                    <a:pt x="7991" y="0"/>
                    <a:pt x="65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43;p64">
              <a:extLst>
                <a:ext uri="{FF2B5EF4-FFF2-40B4-BE49-F238E27FC236}">
                  <a16:creationId xmlns:a16="http://schemas.microsoft.com/office/drawing/2014/main" id="{84887703-9888-A6FD-F694-C37A5D7F3D0B}"/>
                </a:ext>
              </a:extLst>
            </p:cNvPr>
            <p:cNvSpPr/>
            <p:nvPr/>
          </p:nvSpPr>
          <p:spPr>
            <a:xfrm>
              <a:off x="2838875" y="2082525"/>
              <a:ext cx="344425" cy="701600"/>
            </a:xfrm>
            <a:custGeom>
              <a:avLst/>
              <a:gdLst/>
              <a:ahLst/>
              <a:cxnLst/>
              <a:rect l="l" t="t" r="r" b="b"/>
              <a:pathLst>
                <a:path w="13777" h="28064" extrusionOk="0">
                  <a:moveTo>
                    <a:pt x="10133" y="1"/>
                  </a:moveTo>
                  <a:cubicBezTo>
                    <a:pt x="1529" y="1"/>
                    <a:pt x="615" y="10584"/>
                    <a:pt x="200" y="13753"/>
                  </a:cubicBezTo>
                  <a:cubicBezTo>
                    <a:pt x="33" y="15321"/>
                    <a:pt x="0" y="16889"/>
                    <a:pt x="33" y="18457"/>
                  </a:cubicBezTo>
                  <a:lnTo>
                    <a:pt x="33" y="18490"/>
                  </a:lnTo>
                  <a:cubicBezTo>
                    <a:pt x="33" y="22426"/>
                    <a:pt x="3002" y="28064"/>
                    <a:pt x="3002" y="28064"/>
                  </a:cubicBezTo>
                  <a:cubicBezTo>
                    <a:pt x="7272" y="25061"/>
                    <a:pt x="7239" y="16722"/>
                    <a:pt x="7239" y="16722"/>
                  </a:cubicBezTo>
                  <a:cubicBezTo>
                    <a:pt x="13410" y="12219"/>
                    <a:pt x="12476" y="3880"/>
                    <a:pt x="12476" y="3880"/>
                  </a:cubicBezTo>
                  <a:lnTo>
                    <a:pt x="13777" y="544"/>
                  </a:lnTo>
                  <a:cubicBezTo>
                    <a:pt x="12430" y="170"/>
                    <a:pt x="11220" y="1"/>
                    <a:pt x="101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44;p64">
              <a:extLst>
                <a:ext uri="{FF2B5EF4-FFF2-40B4-BE49-F238E27FC236}">
                  <a16:creationId xmlns:a16="http://schemas.microsoft.com/office/drawing/2014/main" id="{CECFF0F2-A1E8-8E7C-C66E-C90BF89537ED}"/>
                </a:ext>
              </a:extLst>
            </p:cNvPr>
            <p:cNvSpPr/>
            <p:nvPr/>
          </p:nvSpPr>
          <p:spPr>
            <a:xfrm>
              <a:off x="2909750" y="2478625"/>
              <a:ext cx="116775" cy="171350"/>
            </a:xfrm>
            <a:custGeom>
              <a:avLst/>
              <a:gdLst/>
              <a:ahLst/>
              <a:cxnLst/>
              <a:rect l="l" t="t" r="r" b="b"/>
              <a:pathLst>
                <a:path w="4671" h="6854" extrusionOk="0">
                  <a:moveTo>
                    <a:pt x="3087" y="1"/>
                  </a:moveTo>
                  <a:cubicBezTo>
                    <a:pt x="2871" y="1"/>
                    <a:pt x="2653" y="16"/>
                    <a:pt x="2436" y="44"/>
                  </a:cubicBezTo>
                  <a:cubicBezTo>
                    <a:pt x="1668" y="178"/>
                    <a:pt x="1001" y="611"/>
                    <a:pt x="568" y="1245"/>
                  </a:cubicBezTo>
                  <a:cubicBezTo>
                    <a:pt x="167" y="1879"/>
                    <a:pt x="0" y="2679"/>
                    <a:pt x="134" y="3447"/>
                  </a:cubicBezTo>
                  <a:cubicBezTo>
                    <a:pt x="301" y="4180"/>
                    <a:pt x="601" y="4914"/>
                    <a:pt x="1068" y="5515"/>
                  </a:cubicBezTo>
                  <a:cubicBezTo>
                    <a:pt x="1368" y="5982"/>
                    <a:pt x="1768" y="6349"/>
                    <a:pt x="2235" y="6649"/>
                  </a:cubicBezTo>
                  <a:cubicBezTo>
                    <a:pt x="2494" y="6787"/>
                    <a:pt x="2779" y="6853"/>
                    <a:pt x="3059" y="6853"/>
                  </a:cubicBezTo>
                  <a:cubicBezTo>
                    <a:pt x="3321" y="6853"/>
                    <a:pt x="3577" y="6795"/>
                    <a:pt x="3803" y="6682"/>
                  </a:cubicBezTo>
                  <a:lnTo>
                    <a:pt x="4670" y="311"/>
                  </a:lnTo>
                  <a:cubicBezTo>
                    <a:pt x="4169" y="96"/>
                    <a:pt x="3633" y="1"/>
                    <a:pt x="308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45;p64">
              <a:extLst>
                <a:ext uri="{FF2B5EF4-FFF2-40B4-BE49-F238E27FC236}">
                  <a16:creationId xmlns:a16="http://schemas.microsoft.com/office/drawing/2014/main" id="{9FF06BDE-AA00-7ABE-9936-81DCD3DEB0B7}"/>
                </a:ext>
              </a:extLst>
            </p:cNvPr>
            <p:cNvSpPr/>
            <p:nvPr/>
          </p:nvSpPr>
          <p:spPr>
            <a:xfrm>
              <a:off x="2950600" y="2503525"/>
              <a:ext cx="61750" cy="98250"/>
            </a:xfrm>
            <a:custGeom>
              <a:avLst/>
              <a:gdLst/>
              <a:ahLst/>
              <a:cxnLst/>
              <a:rect l="l" t="t" r="r" b="b"/>
              <a:pathLst>
                <a:path w="2470" h="3930" extrusionOk="0">
                  <a:moveTo>
                    <a:pt x="1459" y="1"/>
                  </a:moveTo>
                  <a:cubicBezTo>
                    <a:pt x="1120" y="1"/>
                    <a:pt x="796" y="160"/>
                    <a:pt x="568" y="416"/>
                  </a:cubicBezTo>
                  <a:cubicBezTo>
                    <a:pt x="268" y="749"/>
                    <a:pt x="68" y="1183"/>
                    <a:pt x="34" y="1683"/>
                  </a:cubicBezTo>
                  <a:cubicBezTo>
                    <a:pt x="1" y="2084"/>
                    <a:pt x="68" y="2551"/>
                    <a:pt x="201" y="2951"/>
                  </a:cubicBezTo>
                  <a:cubicBezTo>
                    <a:pt x="301" y="3318"/>
                    <a:pt x="568" y="3618"/>
                    <a:pt x="902" y="3818"/>
                  </a:cubicBezTo>
                  <a:cubicBezTo>
                    <a:pt x="1073" y="3899"/>
                    <a:pt x="1226" y="3929"/>
                    <a:pt x="1358" y="3929"/>
                  </a:cubicBezTo>
                  <a:cubicBezTo>
                    <a:pt x="1715" y="3929"/>
                    <a:pt x="1909" y="3709"/>
                    <a:pt x="1836" y="3685"/>
                  </a:cubicBezTo>
                  <a:cubicBezTo>
                    <a:pt x="1802" y="3618"/>
                    <a:pt x="1469" y="3685"/>
                    <a:pt x="1102" y="3451"/>
                  </a:cubicBezTo>
                  <a:cubicBezTo>
                    <a:pt x="735" y="3184"/>
                    <a:pt x="568" y="2451"/>
                    <a:pt x="601" y="1683"/>
                  </a:cubicBezTo>
                  <a:cubicBezTo>
                    <a:pt x="635" y="916"/>
                    <a:pt x="1135" y="449"/>
                    <a:pt x="1635" y="416"/>
                  </a:cubicBezTo>
                  <a:cubicBezTo>
                    <a:pt x="1667" y="414"/>
                    <a:pt x="1697" y="413"/>
                    <a:pt x="1725" y="413"/>
                  </a:cubicBezTo>
                  <a:cubicBezTo>
                    <a:pt x="2129" y="413"/>
                    <a:pt x="2309" y="616"/>
                    <a:pt x="2403" y="616"/>
                  </a:cubicBezTo>
                  <a:cubicBezTo>
                    <a:pt x="2469" y="616"/>
                    <a:pt x="2336" y="116"/>
                    <a:pt x="1635" y="16"/>
                  </a:cubicBezTo>
                  <a:cubicBezTo>
                    <a:pt x="1576" y="6"/>
                    <a:pt x="1517" y="1"/>
                    <a:pt x="14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46;p64">
              <a:extLst>
                <a:ext uri="{FF2B5EF4-FFF2-40B4-BE49-F238E27FC236}">
                  <a16:creationId xmlns:a16="http://schemas.microsoft.com/office/drawing/2014/main" id="{7EEC924C-DF18-C712-5358-D004E43F8411}"/>
                </a:ext>
              </a:extLst>
            </p:cNvPr>
            <p:cNvSpPr/>
            <p:nvPr/>
          </p:nvSpPr>
          <p:spPr>
            <a:xfrm>
              <a:off x="2722125" y="2675700"/>
              <a:ext cx="270200" cy="560800"/>
            </a:xfrm>
            <a:custGeom>
              <a:avLst/>
              <a:gdLst/>
              <a:ahLst/>
              <a:cxnLst/>
              <a:rect l="l" t="t" r="r" b="b"/>
              <a:pathLst>
                <a:path w="10808" h="22432" extrusionOk="0">
                  <a:moveTo>
                    <a:pt x="10374" y="0"/>
                  </a:moveTo>
                  <a:lnTo>
                    <a:pt x="10374" y="0"/>
                  </a:lnTo>
                  <a:cubicBezTo>
                    <a:pt x="9775" y="218"/>
                    <a:pt x="9374" y="732"/>
                    <a:pt x="9159" y="1343"/>
                  </a:cubicBezTo>
                  <a:lnTo>
                    <a:pt x="9159" y="1343"/>
                  </a:lnTo>
                  <a:lnTo>
                    <a:pt x="10374" y="0"/>
                  </a:lnTo>
                  <a:close/>
                  <a:moveTo>
                    <a:pt x="9159" y="1343"/>
                  </a:moveTo>
                  <a:lnTo>
                    <a:pt x="2135" y="9107"/>
                  </a:lnTo>
                  <a:cubicBezTo>
                    <a:pt x="3002" y="12509"/>
                    <a:pt x="0" y="16145"/>
                    <a:pt x="1168" y="19481"/>
                  </a:cubicBezTo>
                  <a:cubicBezTo>
                    <a:pt x="1809" y="21299"/>
                    <a:pt x="3501" y="22431"/>
                    <a:pt x="5332" y="22431"/>
                  </a:cubicBezTo>
                  <a:cubicBezTo>
                    <a:pt x="5786" y="22431"/>
                    <a:pt x="6248" y="22362"/>
                    <a:pt x="6705" y="22216"/>
                  </a:cubicBezTo>
                  <a:cubicBezTo>
                    <a:pt x="8973" y="21449"/>
                    <a:pt x="10241" y="19014"/>
                    <a:pt x="9540" y="16712"/>
                  </a:cubicBezTo>
                  <a:cubicBezTo>
                    <a:pt x="9040" y="15078"/>
                    <a:pt x="7572" y="13476"/>
                    <a:pt x="8273" y="11909"/>
                  </a:cubicBezTo>
                  <a:cubicBezTo>
                    <a:pt x="8673" y="11041"/>
                    <a:pt x="9640" y="10574"/>
                    <a:pt x="10174" y="9740"/>
                  </a:cubicBezTo>
                  <a:cubicBezTo>
                    <a:pt x="10808" y="8740"/>
                    <a:pt x="10608" y="7439"/>
                    <a:pt x="10174" y="6305"/>
                  </a:cubicBezTo>
                  <a:cubicBezTo>
                    <a:pt x="9774" y="5204"/>
                    <a:pt x="9173" y="4170"/>
                    <a:pt x="9007" y="2969"/>
                  </a:cubicBezTo>
                  <a:cubicBezTo>
                    <a:pt x="8930" y="2436"/>
                    <a:pt x="8979" y="1855"/>
                    <a:pt x="9159" y="134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47;p64">
              <a:extLst>
                <a:ext uri="{FF2B5EF4-FFF2-40B4-BE49-F238E27FC236}">
                  <a16:creationId xmlns:a16="http://schemas.microsoft.com/office/drawing/2014/main" id="{FB396E19-9363-9562-787D-807C1CEEE26E}"/>
                </a:ext>
              </a:extLst>
            </p:cNvPr>
            <p:cNvSpPr/>
            <p:nvPr/>
          </p:nvSpPr>
          <p:spPr>
            <a:xfrm>
              <a:off x="2643725" y="2131125"/>
              <a:ext cx="312750" cy="1103275"/>
            </a:xfrm>
            <a:custGeom>
              <a:avLst/>
              <a:gdLst/>
              <a:ahLst/>
              <a:cxnLst/>
              <a:rect l="l" t="t" r="r" b="b"/>
              <a:pathLst>
                <a:path w="12510" h="44131" extrusionOk="0">
                  <a:moveTo>
                    <a:pt x="12509" y="1"/>
                  </a:moveTo>
                  <a:lnTo>
                    <a:pt x="12509" y="1"/>
                  </a:lnTo>
                  <a:cubicBezTo>
                    <a:pt x="9341" y="2569"/>
                    <a:pt x="5638" y="8574"/>
                    <a:pt x="5371" y="12610"/>
                  </a:cubicBezTo>
                  <a:cubicBezTo>
                    <a:pt x="5204" y="15212"/>
                    <a:pt x="5671" y="17980"/>
                    <a:pt x="4504" y="20282"/>
                  </a:cubicBezTo>
                  <a:cubicBezTo>
                    <a:pt x="3837" y="21583"/>
                    <a:pt x="2736" y="22584"/>
                    <a:pt x="1768" y="23718"/>
                  </a:cubicBezTo>
                  <a:cubicBezTo>
                    <a:pt x="834" y="24852"/>
                    <a:pt x="1" y="26220"/>
                    <a:pt x="134" y="27687"/>
                  </a:cubicBezTo>
                  <a:cubicBezTo>
                    <a:pt x="367" y="29756"/>
                    <a:pt x="2402" y="31223"/>
                    <a:pt x="2736" y="33291"/>
                  </a:cubicBezTo>
                  <a:cubicBezTo>
                    <a:pt x="2936" y="34492"/>
                    <a:pt x="2502" y="35726"/>
                    <a:pt x="2235" y="36927"/>
                  </a:cubicBezTo>
                  <a:cubicBezTo>
                    <a:pt x="1935" y="38128"/>
                    <a:pt x="1869" y="39529"/>
                    <a:pt x="2702" y="40463"/>
                  </a:cubicBezTo>
                  <a:cubicBezTo>
                    <a:pt x="3754" y="41676"/>
                    <a:pt x="6329" y="44131"/>
                    <a:pt x="7808" y="44131"/>
                  </a:cubicBezTo>
                  <a:cubicBezTo>
                    <a:pt x="8159" y="44131"/>
                    <a:pt x="8448" y="43992"/>
                    <a:pt x="8640" y="43665"/>
                  </a:cubicBezTo>
                  <a:cubicBezTo>
                    <a:pt x="9641" y="41931"/>
                    <a:pt x="8473" y="35560"/>
                    <a:pt x="8340" y="33558"/>
                  </a:cubicBezTo>
                  <a:cubicBezTo>
                    <a:pt x="7539" y="23084"/>
                    <a:pt x="8473" y="12543"/>
                    <a:pt x="11108" y="2369"/>
                  </a:cubicBezTo>
                  <a:lnTo>
                    <a:pt x="125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48;p64">
              <a:extLst>
                <a:ext uri="{FF2B5EF4-FFF2-40B4-BE49-F238E27FC236}">
                  <a16:creationId xmlns:a16="http://schemas.microsoft.com/office/drawing/2014/main" id="{ED4F69BC-5D08-64A1-867F-C44E0E8AA9FD}"/>
                </a:ext>
              </a:extLst>
            </p:cNvPr>
            <p:cNvSpPr/>
            <p:nvPr/>
          </p:nvSpPr>
          <p:spPr>
            <a:xfrm>
              <a:off x="2604525" y="2145300"/>
              <a:ext cx="370300" cy="930700"/>
            </a:xfrm>
            <a:custGeom>
              <a:avLst/>
              <a:gdLst/>
              <a:ahLst/>
              <a:cxnLst/>
              <a:rect l="l" t="t" r="r" b="b"/>
              <a:pathLst>
                <a:path w="14812" h="37228" extrusionOk="0">
                  <a:moveTo>
                    <a:pt x="14811" y="1"/>
                  </a:moveTo>
                  <a:cubicBezTo>
                    <a:pt x="14811" y="1"/>
                    <a:pt x="14778" y="1"/>
                    <a:pt x="14711" y="68"/>
                  </a:cubicBezTo>
                  <a:cubicBezTo>
                    <a:pt x="14745" y="34"/>
                    <a:pt x="14778" y="34"/>
                    <a:pt x="14811" y="1"/>
                  </a:cubicBezTo>
                  <a:close/>
                  <a:moveTo>
                    <a:pt x="14711" y="68"/>
                  </a:moveTo>
                  <a:lnTo>
                    <a:pt x="14378" y="168"/>
                  </a:lnTo>
                  <a:cubicBezTo>
                    <a:pt x="14244" y="201"/>
                    <a:pt x="14044" y="268"/>
                    <a:pt x="13844" y="368"/>
                  </a:cubicBezTo>
                  <a:lnTo>
                    <a:pt x="13143" y="668"/>
                  </a:lnTo>
                  <a:cubicBezTo>
                    <a:pt x="12910" y="802"/>
                    <a:pt x="12610" y="968"/>
                    <a:pt x="12310" y="1135"/>
                  </a:cubicBezTo>
                  <a:cubicBezTo>
                    <a:pt x="12009" y="1302"/>
                    <a:pt x="11676" y="1535"/>
                    <a:pt x="11342" y="1769"/>
                  </a:cubicBezTo>
                  <a:cubicBezTo>
                    <a:pt x="10575" y="2303"/>
                    <a:pt x="9874" y="2936"/>
                    <a:pt x="9274" y="3637"/>
                  </a:cubicBezTo>
                  <a:cubicBezTo>
                    <a:pt x="7606" y="5438"/>
                    <a:pt x="6472" y="7673"/>
                    <a:pt x="5972" y="10075"/>
                  </a:cubicBezTo>
                  <a:lnTo>
                    <a:pt x="5872" y="10609"/>
                  </a:lnTo>
                  <a:cubicBezTo>
                    <a:pt x="5838" y="10775"/>
                    <a:pt x="5838" y="10942"/>
                    <a:pt x="5805" y="11109"/>
                  </a:cubicBezTo>
                  <a:cubicBezTo>
                    <a:pt x="5772" y="11476"/>
                    <a:pt x="5738" y="11809"/>
                    <a:pt x="5738" y="12176"/>
                  </a:cubicBezTo>
                  <a:cubicBezTo>
                    <a:pt x="5705" y="12910"/>
                    <a:pt x="5738" y="13644"/>
                    <a:pt x="5772" y="14378"/>
                  </a:cubicBezTo>
                  <a:cubicBezTo>
                    <a:pt x="5805" y="15879"/>
                    <a:pt x="5905" y="17447"/>
                    <a:pt x="5571" y="18981"/>
                  </a:cubicBezTo>
                  <a:cubicBezTo>
                    <a:pt x="5438" y="19715"/>
                    <a:pt x="5138" y="20449"/>
                    <a:pt x="4737" y="21116"/>
                  </a:cubicBezTo>
                  <a:cubicBezTo>
                    <a:pt x="4337" y="21750"/>
                    <a:pt x="3870" y="22317"/>
                    <a:pt x="3336" y="22851"/>
                  </a:cubicBezTo>
                  <a:cubicBezTo>
                    <a:pt x="2336" y="23951"/>
                    <a:pt x="1235" y="24952"/>
                    <a:pt x="601" y="26186"/>
                  </a:cubicBezTo>
                  <a:cubicBezTo>
                    <a:pt x="301" y="26787"/>
                    <a:pt x="101" y="27454"/>
                    <a:pt x="34" y="28154"/>
                  </a:cubicBezTo>
                  <a:cubicBezTo>
                    <a:pt x="1" y="28455"/>
                    <a:pt x="34" y="28788"/>
                    <a:pt x="67" y="29122"/>
                  </a:cubicBezTo>
                  <a:cubicBezTo>
                    <a:pt x="134" y="29422"/>
                    <a:pt x="268" y="29722"/>
                    <a:pt x="401" y="30022"/>
                  </a:cubicBezTo>
                  <a:cubicBezTo>
                    <a:pt x="701" y="30523"/>
                    <a:pt x="1102" y="30990"/>
                    <a:pt x="1569" y="31357"/>
                  </a:cubicBezTo>
                  <a:cubicBezTo>
                    <a:pt x="2002" y="31724"/>
                    <a:pt x="2469" y="32024"/>
                    <a:pt x="2903" y="32324"/>
                  </a:cubicBezTo>
                  <a:cubicBezTo>
                    <a:pt x="3670" y="32824"/>
                    <a:pt x="4304" y="33525"/>
                    <a:pt x="4737" y="34326"/>
                  </a:cubicBezTo>
                  <a:cubicBezTo>
                    <a:pt x="4904" y="34659"/>
                    <a:pt x="4971" y="35059"/>
                    <a:pt x="4971" y="35426"/>
                  </a:cubicBezTo>
                  <a:cubicBezTo>
                    <a:pt x="4938" y="35727"/>
                    <a:pt x="4838" y="36027"/>
                    <a:pt x="4704" y="36327"/>
                  </a:cubicBezTo>
                  <a:cubicBezTo>
                    <a:pt x="4571" y="36527"/>
                    <a:pt x="4404" y="36727"/>
                    <a:pt x="4237" y="36894"/>
                  </a:cubicBezTo>
                  <a:cubicBezTo>
                    <a:pt x="4070" y="37027"/>
                    <a:pt x="3904" y="37094"/>
                    <a:pt x="3737" y="37161"/>
                  </a:cubicBezTo>
                  <a:cubicBezTo>
                    <a:pt x="3603" y="37194"/>
                    <a:pt x="3437" y="37194"/>
                    <a:pt x="3270" y="37228"/>
                  </a:cubicBezTo>
                  <a:lnTo>
                    <a:pt x="3370" y="37228"/>
                  </a:lnTo>
                  <a:cubicBezTo>
                    <a:pt x="3503" y="37228"/>
                    <a:pt x="3603" y="37194"/>
                    <a:pt x="3737" y="37194"/>
                  </a:cubicBezTo>
                  <a:cubicBezTo>
                    <a:pt x="3904" y="37128"/>
                    <a:pt x="4070" y="37061"/>
                    <a:pt x="4237" y="36927"/>
                  </a:cubicBezTo>
                  <a:cubicBezTo>
                    <a:pt x="4437" y="36761"/>
                    <a:pt x="4604" y="36560"/>
                    <a:pt x="4737" y="36327"/>
                  </a:cubicBezTo>
                  <a:cubicBezTo>
                    <a:pt x="4904" y="36060"/>
                    <a:pt x="5004" y="35727"/>
                    <a:pt x="5038" y="35426"/>
                  </a:cubicBezTo>
                  <a:cubicBezTo>
                    <a:pt x="5071" y="35026"/>
                    <a:pt x="5004" y="34626"/>
                    <a:pt x="4838" y="34259"/>
                  </a:cubicBezTo>
                  <a:cubicBezTo>
                    <a:pt x="4404" y="33425"/>
                    <a:pt x="3737" y="32691"/>
                    <a:pt x="2970" y="32191"/>
                  </a:cubicBezTo>
                  <a:cubicBezTo>
                    <a:pt x="2536" y="31857"/>
                    <a:pt x="2069" y="31557"/>
                    <a:pt x="1669" y="31190"/>
                  </a:cubicBezTo>
                  <a:cubicBezTo>
                    <a:pt x="1202" y="30823"/>
                    <a:pt x="835" y="30389"/>
                    <a:pt x="534" y="29889"/>
                  </a:cubicBezTo>
                  <a:cubicBezTo>
                    <a:pt x="401" y="29622"/>
                    <a:pt x="301" y="29355"/>
                    <a:pt x="234" y="29055"/>
                  </a:cubicBezTo>
                  <a:cubicBezTo>
                    <a:pt x="168" y="28755"/>
                    <a:pt x="168" y="28455"/>
                    <a:pt x="201" y="28121"/>
                  </a:cubicBezTo>
                  <a:cubicBezTo>
                    <a:pt x="268" y="27487"/>
                    <a:pt x="468" y="26854"/>
                    <a:pt x="768" y="26253"/>
                  </a:cubicBezTo>
                  <a:cubicBezTo>
                    <a:pt x="1402" y="25052"/>
                    <a:pt x="2436" y="24085"/>
                    <a:pt x="3470" y="22984"/>
                  </a:cubicBezTo>
                  <a:cubicBezTo>
                    <a:pt x="4004" y="22450"/>
                    <a:pt x="4504" y="21850"/>
                    <a:pt x="4904" y="21216"/>
                  </a:cubicBezTo>
                  <a:cubicBezTo>
                    <a:pt x="5305" y="20516"/>
                    <a:pt x="5605" y="19782"/>
                    <a:pt x="5772" y="19015"/>
                  </a:cubicBezTo>
                  <a:cubicBezTo>
                    <a:pt x="6105" y="17413"/>
                    <a:pt x="6005" y="15846"/>
                    <a:pt x="5972" y="14378"/>
                  </a:cubicBezTo>
                  <a:cubicBezTo>
                    <a:pt x="5938" y="13644"/>
                    <a:pt x="5938" y="12910"/>
                    <a:pt x="5938" y="12176"/>
                  </a:cubicBezTo>
                  <a:cubicBezTo>
                    <a:pt x="5938" y="11843"/>
                    <a:pt x="5972" y="11476"/>
                    <a:pt x="6005" y="11142"/>
                  </a:cubicBezTo>
                  <a:cubicBezTo>
                    <a:pt x="6005" y="10975"/>
                    <a:pt x="6038" y="10809"/>
                    <a:pt x="6072" y="10609"/>
                  </a:cubicBezTo>
                  <a:cubicBezTo>
                    <a:pt x="6105" y="10442"/>
                    <a:pt x="6105" y="10275"/>
                    <a:pt x="6138" y="10108"/>
                  </a:cubicBezTo>
                  <a:cubicBezTo>
                    <a:pt x="6639" y="7740"/>
                    <a:pt x="7740" y="5538"/>
                    <a:pt x="9341" y="3737"/>
                  </a:cubicBezTo>
                  <a:cubicBezTo>
                    <a:pt x="9975" y="3036"/>
                    <a:pt x="10675" y="2436"/>
                    <a:pt x="11409" y="1869"/>
                  </a:cubicBezTo>
                  <a:cubicBezTo>
                    <a:pt x="11742" y="1635"/>
                    <a:pt x="12043" y="1402"/>
                    <a:pt x="12343" y="1235"/>
                  </a:cubicBezTo>
                  <a:cubicBezTo>
                    <a:pt x="12643" y="1035"/>
                    <a:pt x="12910" y="868"/>
                    <a:pt x="13177" y="735"/>
                  </a:cubicBezTo>
                  <a:lnTo>
                    <a:pt x="13877" y="401"/>
                  </a:lnTo>
                  <a:cubicBezTo>
                    <a:pt x="14077" y="335"/>
                    <a:pt x="14244" y="268"/>
                    <a:pt x="14411" y="201"/>
                  </a:cubicBezTo>
                  <a:lnTo>
                    <a:pt x="14711" y="6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49;p64">
              <a:extLst>
                <a:ext uri="{FF2B5EF4-FFF2-40B4-BE49-F238E27FC236}">
                  <a16:creationId xmlns:a16="http://schemas.microsoft.com/office/drawing/2014/main" id="{479240B8-CABB-0DDF-7118-56E0A8792DE6}"/>
                </a:ext>
              </a:extLst>
            </p:cNvPr>
            <p:cNvSpPr/>
            <p:nvPr/>
          </p:nvSpPr>
          <p:spPr>
            <a:xfrm>
              <a:off x="2725450" y="2112800"/>
              <a:ext cx="427825" cy="1103300"/>
            </a:xfrm>
            <a:custGeom>
              <a:avLst/>
              <a:gdLst/>
              <a:ahLst/>
              <a:cxnLst/>
              <a:rect l="l" t="t" r="r" b="b"/>
              <a:pathLst>
                <a:path w="17113" h="44132" extrusionOk="0">
                  <a:moveTo>
                    <a:pt x="16979" y="0"/>
                  </a:moveTo>
                  <a:lnTo>
                    <a:pt x="16579" y="100"/>
                  </a:lnTo>
                  <a:cubicBezTo>
                    <a:pt x="16412" y="167"/>
                    <a:pt x="16179" y="200"/>
                    <a:pt x="15945" y="267"/>
                  </a:cubicBezTo>
                  <a:lnTo>
                    <a:pt x="15111" y="567"/>
                  </a:lnTo>
                  <a:cubicBezTo>
                    <a:pt x="14811" y="634"/>
                    <a:pt x="14444" y="801"/>
                    <a:pt x="14077" y="967"/>
                  </a:cubicBezTo>
                  <a:cubicBezTo>
                    <a:pt x="13710" y="1134"/>
                    <a:pt x="13310" y="1368"/>
                    <a:pt x="12910" y="1601"/>
                  </a:cubicBezTo>
                  <a:cubicBezTo>
                    <a:pt x="11976" y="2135"/>
                    <a:pt x="11108" y="2802"/>
                    <a:pt x="10308" y="3536"/>
                  </a:cubicBezTo>
                  <a:cubicBezTo>
                    <a:pt x="8240" y="5437"/>
                    <a:pt x="6739" y="7906"/>
                    <a:pt x="6005" y="10641"/>
                  </a:cubicBezTo>
                  <a:cubicBezTo>
                    <a:pt x="5871" y="11008"/>
                    <a:pt x="5805" y="11408"/>
                    <a:pt x="5738" y="11808"/>
                  </a:cubicBezTo>
                  <a:lnTo>
                    <a:pt x="5638" y="12409"/>
                  </a:lnTo>
                  <a:lnTo>
                    <a:pt x="5571" y="13043"/>
                  </a:lnTo>
                  <a:cubicBezTo>
                    <a:pt x="5504" y="13877"/>
                    <a:pt x="5471" y="14711"/>
                    <a:pt x="5471" y="15578"/>
                  </a:cubicBezTo>
                  <a:cubicBezTo>
                    <a:pt x="5471" y="17312"/>
                    <a:pt x="5538" y="19080"/>
                    <a:pt x="5238" y="20882"/>
                  </a:cubicBezTo>
                  <a:cubicBezTo>
                    <a:pt x="5104" y="21782"/>
                    <a:pt x="4871" y="22616"/>
                    <a:pt x="4504" y="23450"/>
                  </a:cubicBezTo>
                  <a:cubicBezTo>
                    <a:pt x="4103" y="24217"/>
                    <a:pt x="3603" y="24918"/>
                    <a:pt x="3003" y="25518"/>
                  </a:cubicBezTo>
                  <a:cubicBezTo>
                    <a:pt x="2402" y="26152"/>
                    <a:pt x="1768" y="26719"/>
                    <a:pt x="1235" y="27353"/>
                  </a:cubicBezTo>
                  <a:cubicBezTo>
                    <a:pt x="668" y="27953"/>
                    <a:pt x="267" y="28721"/>
                    <a:pt x="101" y="29521"/>
                  </a:cubicBezTo>
                  <a:cubicBezTo>
                    <a:pt x="1" y="30322"/>
                    <a:pt x="101" y="31122"/>
                    <a:pt x="434" y="31856"/>
                  </a:cubicBezTo>
                  <a:cubicBezTo>
                    <a:pt x="734" y="32523"/>
                    <a:pt x="1068" y="33157"/>
                    <a:pt x="1502" y="33758"/>
                  </a:cubicBezTo>
                  <a:cubicBezTo>
                    <a:pt x="1902" y="34358"/>
                    <a:pt x="2302" y="34892"/>
                    <a:pt x="2636" y="35425"/>
                  </a:cubicBezTo>
                  <a:cubicBezTo>
                    <a:pt x="2969" y="35959"/>
                    <a:pt x="3270" y="36526"/>
                    <a:pt x="3470" y="37093"/>
                  </a:cubicBezTo>
                  <a:cubicBezTo>
                    <a:pt x="3703" y="37627"/>
                    <a:pt x="3803" y="38194"/>
                    <a:pt x="3803" y="38728"/>
                  </a:cubicBezTo>
                  <a:cubicBezTo>
                    <a:pt x="3803" y="39228"/>
                    <a:pt x="3670" y="39728"/>
                    <a:pt x="3470" y="40195"/>
                  </a:cubicBezTo>
                  <a:cubicBezTo>
                    <a:pt x="3036" y="40996"/>
                    <a:pt x="2502" y="41697"/>
                    <a:pt x="2402" y="42397"/>
                  </a:cubicBezTo>
                  <a:cubicBezTo>
                    <a:pt x="2302" y="42897"/>
                    <a:pt x="2469" y="43431"/>
                    <a:pt x="2803" y="43865"/>
                  </a:cubicBezTo>
                  <a:cubicBezTo>
                    <a:pt x="2903" y="43965"/>
                    <a:pt x="3003" y="44032"/>
                    <a:pt x="3136" y="44098"/>
                  </a:cubicBezTo>
                  <a:cubicBezTo>
                    <a:pt x="3169" y="44098"/>
                    <a:pt x="3203" y="44132"/>
                    <a:pt x="3270" y="44132"/>
                  </a:cubicBezTo>
                  <a:cubicBezTo>
                    <a:pt x="3103" y="44065"/>
                    <a:pt x="2936" y="43965"/>
                    <a:pt x="2836" y="43831"/>
                  </a:cubicBezTo>
                  <a:cubicBezTo>
                    <a:pt x="2502" y="43431"/>
                    <a:pt x="2369" y="42897"/>
                    <a:pt x="2469" y="42397"/>
                  </a:cubicBezTo>
                  <a:cubicBezTo>
                    <a:pt x="2569" y="41730"/>
                    <a:pt x="3103" y="41063"/>
                    <a:pt x="3536" y="40229"/>
                  </a:cubicBezTo>
                  <a:cubicBezTo>
                    <a:pt x="3803" y="39762"/>
                    <a:pt x="3937" y="39261"/>
                    <a:pt x="3937" y="38761"/>
                  </a:cubicBezTo>
                  <a:cubicBezTo>
                    <a:pt x="3937" y="38161"/>
                    <a:pt x="3837" y="37594"/>
                    <a:pt x="3603" y="37060"/>
                  </a:cubicBezTo>
                  <a:cubicBezTo>
                    <a:pt x="3403" y="36459"/>
                    <a:pt x="3103" y="35892"/>
                    <a:pt x="2769" y="35392"/>
                  </a:cubicBezTo>
                  <a:cubicBezTo>
                    <a:pt x="2402" y="34825"/>
                    <a:pt x="2002" y="34291"/>
                    <a:pt x="1602" y="33724"/>
                  </a:cubicBezTo>
                  <a:cubicBezTo>
                    <a:pt x="1201" y="33124"/>
                    <a:pt x="868" y="32490"/>
                    <a:pt x="568" y="31823"/>
                  </a:cubicBezTo>
                  <a:cubicBezTo>
                    <a:pt x="267" y="31122"/>
                    <a:pt x="167" y="30355"/>
                    <a:pt x="267" y="29621"/>
                  </a:cubicBezTo>
                  <a:cubicBezTo>
                    <a:pt x="434" y="28821"/>
                    <a:pt x="801" y="28120"/>
                    <a:pt x="1335" y="27520"/>
                  </a:cubicBezTo>
                  <a:cubicBezTo>
                    <a:pt x="1869" y="26919"/>
                    <a:pt x="2502" y="26352"/>
                    <a:pt x="3103" y="25718"/>
                  </a:cubicBezTo>
                  <a:cubicBezTo>
                    <a:pt x="3737" y="25085"/>
                    <a:pt x="4270" y="24384"/>
                    <a:pt x="4671" y="23584"/>
                  </a:cubicBezTo>
                  <a:cubicBezTo>
                    <a:pt x="5037" y="22750"/>
                    <a:pt x="5304" y="21849"/>
                    <a:pt x="5438" y="20948"/>
                  </a:cubicBezTo>
                  <a:cubicBezTo>
                    <a:pt x="5638" y="19180"/>
                    <a:pt x="5705" y="17412"/>
                    <a:pt x="5638" y="15611"/>
                  </a:cubicBezTo>
                  <a:cubicBezTo>
                    <a:pt x="5638" y="14777"/>
                    <a:pt x="5671" y="13943"/>
                    <a:pt x="5738" y="13109"/>
                  </a:cubicBezTo>
                  <a:lnTo>
                    <a:pt x="5805" y="12509"/>
                  </a:lnTo>
                  <a:lnTo>
                    <a:pt x="5905" y="11909"/>
                  </a:lnTo>
                  <a:cubicBezTo>
                    <a:pt x="5971" y="11508"/>
                    <a:pt x="6038" y="11141"/>
                    <a:pt x="6172" y="10741"/>
                  </a:cubicBezTo>
                  <a:cubicBezTo>
                    <a:pt x="6905" y="8039"/>
                    <a:pt x="8373" y="5571"/>
                    <a:pt x="10408" y="3669"/>
                  </a:cubicBezTo>
                  <a:cubicBezTo>
                    <a:pt x="11209" y="2935"/>
                    <a:pt x="12042" y="2268"/>
                    <a:pt x="12943" y="1701"/>
                  </a:cubicBezTo>
                  <a:cubicBezTo>
                    <a:pt x="13377" y="1501"/>
                    <a:pt x="13744" y="1234"/>
                    <a:pt x="14111" y="1067"/>
                  </a:cubicBezTo>
                  <a:cubicBezTo>
                    <a:pt x="14478" y="934"/>
                    <a:pt x="14811" y="734"/>
                    <a:pt x="15145" y="634"/>
                  </a:cubicBezTo>
                  <a:lnTo>
                    <a:pt x="15979" y="334"/>
                  </a:lnTo>
                  <a:cubicBezTo>
                    <a:pt x="16212" y="267"/>
                    <a:pt x="16412" y="200"/>
                    <a:pt x="16579" y="133"/>
                  </a:cubicBezTo>
                  <a:lnTo>
                    <a:pt x="16979" y="33"/>
                  </a:lnTo>
                  <a:cubicBezTo>
                    <a:pt x="17013" y="33"/>
                    <a:pt x="17079" y="0"/>
                    <a:pt x="171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50;p64">
              <a:extLst>
                <a:ext uri="{FF2B5EF4-FFF2-40B4-BE49-F238E27FC236}">
                  <a16:creationId xmlns:a16="http://schemas.microsoft.com/office/drawing/2014/main" id="{E64B169F-04FA-0F14-DF1E-E65D3EA06036}"/>
                </a:ext>
              </a:extLst>
            </p:cNvPr>
            <p:cNvSpPr/>
            <p:nvPr/>
          </p:nvSpPr>
          <p:spPr>
            <a:xfrm>
              <a:off x="3174950" y="2114400"/>
              <a:ext cx="366950" cy="349500"/>
            </a:xfrm>
            <a:custGeom>
              <a:avLst/>
              <a:gdLst/>
              <a:ahLst/>
              <a:cxnLst/>
              <a:rect l="l" t="t" r="r" b="b"/>
              <a:pathLst>
                <a:path w="14678" h="13980" extrusionOk="0">
                  <a:moveTo>
                    <a:pt x="1624" y="0"/>
                  </a:moveTo>
                  <a:cubicBezTo>
                    <a:pt x="1348" y="0"/>
                    <a:pt x="1072" y="22"/>
                    <a:pt x="801" y="69"/>
                  </a:cubicBezTo>
                  <a:cubicBezTo>
                    <a:pt x="600" y="103"/>
                    <a:pt x="400" y="136"/>
                    <a:pt x="200" y="203"/>
                  </a:cubicBezTo>
                  <a:cubicBezTo>
                    <a:pt x="133" y="236"/>
                    <a:pt x="67" y="236"/>
                    <a:pt x="0" y="303"/>
                  </a:cubicBezTo>
                  <a:cubicBezTo>
                    <a:pt x="0" y="303"/>
                    <a:pt x="300" y="203"/>
                    <a:pt x="834" y="136"/>
                  </a:cubicBezTo>
                  <a:cubicBezTo>
                    <a:pt x="1020" y="120"/>
                    <a:pt x="1204" y="112"/>
                    <a:pt x="1387" y="112"/>
                  </a:cubicBezTo>
                  <a:cubicBezTo>
                    <a:pt x="1957" y="112"/>
                    <a:pt x="2513" y="193"/>
                    <a:pt x="3069" y="370"/>
                  </a:cubicBezTo>
                  <a:cubicBezTo>
                    <a:pt x="4170" y="670"/>
                    <a:pt x="5137" y="1237"/>
                    <a:pt x="6004" y="1971"/>
                  </a:cubicBezTo>
                  <a:cubicBezTo>
                    <a:pt x="7005" y="2905"/>
                    <a:pt x="7906" y="3939"/>
                    <a:pt x="8673" y="5106"/>
                  </a:cubicBezTo>
                  <a:lnTo>
                    <a:pt x="12876" y="11411"/>
                  </a:lnTo>
                  <a:cubicBezTo>
                    <a:pt x="13410" y="12178"/>
                    <a:pt x="13843" y="12812"/>
                    <a:pt x="14177" y="13312"/>
                  </a:cubicBezTo>
                  <a:lnTo>
                    <a:pt x="14544" y="13813"/>
                  </a:lnTo>
                  <a:cubicBezTo>
                    <a:pt x="14577" y="13879"/>
                    <a:pt x="14610" y="13913"/>
                    <a:pt x="14677" y="13979"/>
                  </a:cubicBezTo>
                  <a:cubicBezTo>
                    <a:pt x="14644" y="13913"/>
                    <a:pt x="14644" y="13846"/>
                    <a:pt x="14577" y="13779"/>
                  </a:cubicBezTo>
                  <a:lnTo>
                    <a:pt x="14277" y="13246"/>
                  </a:lnTo>
                  <a:cubicBezTo>
                    <a:pt x="13943" y="12779"/>
                    <a:pt x="13510" y="12111"/>
                    <a:pt x="13009" y="11311"/>
                  </a:cubicBezTo>
                  <a:cubicBezTo>
                    <a:pt x="11942" y="9710"/>
                    <a:pt x="10508" y="7441"/>
                    <a:pt x="8840" y="4973"/>
                  </a:cubicBezTo>
                  <a:cubicBezTo>
                    <a:pt x="8072" y="3805"/>
                    <a:pt x="7172" y="2738"/>
                    <a:pt x="6104" y="1804"/>
                  </a:cubicBezTo>
                  <a:cubicBezTo>
                    <a:pt x="5237" y="1070"/>
                    <a:pt x="4203" y="503"/>
                    <a:pt x="3102" y="203"/>
                  </a:cubicBezTo>
                  <a:cubicBezTo>
                    <a:pt x="2628" y="74"/>
                    <a:pt x="2127" y="0"/>
                    <a:pt x="16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51;p64">
              <a:extLst>
                <a:ext uri="{FF2B5EF4-FFF2-40B4-BE49-F238E27FC236}">
                  <a16:creationId xmlns:a16="http://schemas.microsoft.com/office/drawing/2014/main" id="{4C777AC3-7BAB-6EBE-19D4-9A7C434CCB96}"/>
                </a:ext>
              </a:extLst>
            </p:cNvPr>
            <p:cNvSpPr/>
            <p:nvPr/>
          </p:nvSpPr>
          <p:spPr>
            <a:xfrm>
              <a:off x="3099050" y="3075975"/>
              <a:ext cx="252700" cy="605450"/>
            </a:xfrm>
            <a:custGeom>
              <a:avLst/>
              <a:gdLst/>
              <a:ahLst/>
              <a:cxnLst/>
              <a:rect l="l" t="t" r="r" b="b"/>
              <a:pathLst>
                <a:path w="10108" h="24218" extrusionOk="0">
                  <a:moveTo>
                    <a:pt x="6338" y="1"/>
                  </a:moveTo>
                  <a:lnTo>
                    <a:pt x="1" y="1068"/>
                  </a:lnTo>
                  <a:lnTo>
                    <a:pt x="5371" y="24218"/>
                  </a:lnTo>
                  <a:lnTo>
                    <a:pt x="10108" y="23384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52;p64">
              <a:extLst>
                <a:ext uri="{FF2B5EF4-FFF2-40B4-BE49-F238E27FC236}">
                  <a16:creationId xmlns:a16="http://schemas.microsoft.com/office/drawing/2014/main" id="{BB73B9C1-CA8E-9F5D-8324-FF211A6FDE1B}"/>
                </a:ext>
              </a:extLst>
            </p:cNvPr>
            <p:cNvSpPr/>
            <p:nvPr/>
          </p:nvSpPr>
          <p:spPr>
            <a:xfrm>
              <a:off x="3061525" y="2818600"/>
              <a:ext cx="207675" cy="209875"/>
            </a:xfrm>
            <a:custGeom>
              <a:avLst/>
              <a:gdLst/>
              <a:ahLst/>
              <a:cxnLst/>
              <a:rect l="l" t="t" r="r" b="b"/>
              <a:pathLst>
                <a:path w="8307" h="8395" extrusionOk="0">
                  <a:moveTo>
                    <a:pt x="4350" y="1"/>
                  </a:moveTo>
                  <a:cubicBezTo>
                    <a:pt x="2838" y="1"/>
                    <a:pt x="1437" y="816"/>
                    <a:pt x="734" y="2190"/>
                  </a:cubicBezTo>
                  <a:cubicBezTo>
                    <a:pt x="0" y="3691"/>
                    <a:pt x="201" y="5459"/>
                    <a:pt x="1235" y="6760"/>
                  </a:cubicBezTo>
                  <a:cubicBezTo>
                    <a:pt x="2106" y="7795"/>
                    <a:pt x="3401" y="8385"/>
                    <a:pt x="4736" y="8385"/>
                  </a:cubicBezTo>
                  <a:cubicBezTo>
                    <a:pt x="5036" y="8385"/>
                    <a:pt x="5338" y="8355"/>
                    <a:pt x="5638" y="8294"/>
                  </a:cubicBezTo>
                  <a:lnTo>
                    <a:pt x="6338" y="8394"/>
                  </a:lnTo>
                  <a:cubicBezTo>
                    <a:pt x="7873" y="7894"/>
                    <a:pt x="8306" y="5159"/>
                    <a:pt x="8306" y="3524"/>
                  </a:cubicBezTo>
                  <a:cubicBezTo>
                    <a:pt x="8306" y="1323"/>
                    <a:pt x="6372" y="255"/>
                    <a:pt x="4771" y="22"/>
                  </a:cubicBezTo>
                  <a:cubicBezTo>
                    <a:pt x="4630" y="7"/>
                    <a:pt x="4489" y="1"/>
                    <a:pt x="43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53;p64">
              <a:extLst>
                <a:ext uri="{FF2B5EF4-FFF2-40B4-BE49-F238E27FC236}">
                  <a16:creationId xmlns:a16="http://schemas.microsoft.com/office/drawing/2014/main" id="{4F029762-91DC-D91D-93FC-4935CAF7B6EF}"/>
                </a:ext>
              </a:extLst>
            </p:cNvPr>
            <p:cNvSpPr/>
            <p:nvPr/>
          </p:nvSpPr>
          <p:spPr>
            <a:xfrm>
              <a:off x="3011500" y="2950050"/>
              <a:ext cx="391950" cy="291075"/>
            </a:xfrm>
            <a:custGeom>
              <a:avLst/>
              <a:gdLst/>
              <a:ahLst/>
              <a:cxnLst/>
              <a:rect l="l" t="t" r="r" b="b"/>
              <a:pathLst>
                <a:path w="15678" h="11643" extrusionOk="0">
                  <a:moveTo>
                    <a:pt x="13143" y="1"/>
                  </a:moveTo>
                  <a:lnTo>
                    <a:pt x="0" y="2069"/>
                  </a:lnTo>
                  <a:lnTo>
                    <a:pt x="1234" y="11642"/>
                  </a:lnTo>
                  <a:lnTo>
                    <a:pt x="15678" y="8573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54;p64">
              <a:extLst>
                <a:ext uri="{FF2B5EF4-FFF2-40B4-BE49-F238E27FC236}">
                  <a16:creationId xmlns:a16="http://schemas.microsoft.com/office/drawing/2014/main" id="{BE4A32C1-7051-768A-F55B-C41BB57F9A71}"/>
                </a:ext>
              </a:extLst>
            </p:cNvPr>
            <p:cNvSpPr/>
            <p:nvPr/>
          </p:nvSpPr>
          <p:spPr>
            <a:xfrm>
              <a:off x="3099050" y="3010100"/>
              <a:ext cx="284400" cy="132625"/>
            </a:xfrm>
            <a:custGeom>
              <a:avLst/>
              <a:gdLst/>
              <a:ahLst/>
              <a:cxnLst/>
              <a:rect l="l" t="t" r="r" b="b"/>
              <a:pathLst>
                <a:path w="11376" h="5305" extrusionOk="0">
                  <a:moveTo>
                    <a:pt x="10341" y="0"/>
                  </a:moveTo>
                  <a:lnTo>
                    <a:pt x="1" y="1368"/>
                  </a:lnTo>
                  <a:lnTo>
                    <a:pt x="1101" y="5304"/>
                  </a:lnTo>
                  <a:lnTo>
                    <a:pt x="11375" y="3436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55;p64">
              <a:extLst>
                <a:ext uri="{FF2B5EF4-FFF2-40B4-BE49-F238E27FC236}">
                  <a16:creationId xmlns:a16="http://schemas.microsoft.com/office/drawing/2014/main" id="{0120AA14-6893-53B6-9737-892397DFE252}"/>
                </a:ext>
              </a:extLst>
            </p:cNvPr>
            <p:cNvSpPr/>
            <p:nvPr/>
          </p:nvSpPr>
          <p:spPr>
            <a:xfrm>
              <a:off x="3067350" y="2912525"/>
              <a:ext cx="201850" cy="15050"/>
            </a:xfrm>
            <a:custGeom>
              <a:avLst/>
              <a:gdLst/>
              <a:ahLst/>
              <a:cxnLst/>
              <a:rect l="l" t="t" r="r" b="b"/>
              <a:pathLst>
                <a:path w="8074" h="602" extrusionOk="0">
                  <a:moveTo>
                    <a:pt x="8073" y="1"/>
                  </a:moveTo>
                  <a:cubicBezTo>
                    <a:pt x="7673" y="1"/>
                    <a:pt x="7306" y="1"/>
                    <a:pt x="6906" y="67"/>
                  </a:cubicBezTo>
                  <a:cubicBezTo>
                    <a:pt x="6172" y="134"/>
                    <a:pt x="5171" y="201"/>
                    <a:pt x="4037" y="301"/>
                  </a:cubicBezTo>
                  <a:cubicBezTo>
                    <a:pt x="2936" y="368"/>
                    <a:pt x="1936" y="401"/>
                    <a:pt x="1202" y="434"/>
                  </a:cubicBezTo>
                  <a:cubicBezTo>
                    <a:pt x="802" y="434"/>
                    <a:pt x="401" y="468"/>
                    <a:pt x="1" y="534"/>
                  </a:cubicBezTo>
                  <a:cubicBezTo>
                    <a:pt x="401" y="601"/>
                    <a:pt x="802" y="601"/>
                    <a:pt x="1202" y="601"/>
                  </a:cubicBezTo>
                  <a:cubicBezTo>
                    <a:pt x="1936" y="601"/>
                    <a:pt x="2936" y="568"/>
                    <a:pt x="4071" y="501"/>
                  </a:cubicBezTo>
                  <a:cubicBezTo>
                    <a:pt x="5171" y="434"/>
                    <a:pt x="6205" y="334"/>
                    <a:pt x="6906" y="234"/>
                  </a:cubicBezTo>
                  <a:cubicBezTo>
                    <a:pt x="7306" y="201"/>
                    <a:pt x="7706" y="134"/>
                    <a:pt x="80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56;p64">
              <a:extLst>
                <a:ext uri="{FF2B5EF4-FFF2-40B4-BE49-F238E27FC236}">
                  <a16:creationId xmlns:a16="http://schemas.microsoft.com/office/drawing/2014/main" id="{64AB1B9F-C041-8A81-4F4D-BAEE214D9978}"/>
                </a:ext>
              </a:extLst>
            </p:cNvPr>
            <p:cNvSpPr/>
            <p:nvPr/>
          </p:nvSpPr>
          <p:spPr>
            <a:xfrm>
              <a:off x="3127400" y="3191050"/>
              <a:ext cx="148475" cy="42575"/>
            </a:xfrm>
            <a:custGeom>
              <a:avLst/>
              <a:gdLst/>
              <a:ahLst/>
              <a:cxnLst/>
              <a:rect l="l" t="t" r="r" b="b"/>
              <a:pathLst>
                <a:path w="5939" h="1703" extrusionOk="0">
                  <a:moveTo>
                    <a:pt x="5938" y="1"/>
                  </a:moveTo>
                  <a:lnTo>
                    <a:pt x="1" y="1268"/>
                  </a:lnTo>
                  <a:lnTo>
                    <a:pt x="101" y="1702"/>
                  </a:lnTo>
                  <a:lnTo>
                    <a:pt x="5938" y="601"/>
                  </a:lnTo>
                  <a:lnTo>
                    <a:pt x="59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57;p64">
              <a:extLst>
                <a:ext uri="{FF2B5EF4-FFF2-40B4-BE49-F238E27FC236}">
                  <a16:creationId xmlns:a16="http://schemas.microsoft.com/office/drawing/2014/main" id="{047A6791-55CB-4F17-5E14-247D7DF89540}"/>
                </a:ext>
              </a:extLst>
            </p:cNvPr>
            <p:cNvSpPr/>
            <p:nvPr/>
          </p:nvSpPr>
          <p:spPr>
            <a:xfrm>
              <a:off x="2885575" y="3205950"/>
              <a:ext cx="466175" cy="462975"/>
            </a:xfrm>
            <a:custGeom>
              <a:avLst/>
              <a:gdLst/>
              <a:ahLst/>
              <a:cxnLst/>
              <a:rect l="l" t="t" r="r" b="b"/>
              <a:pathLst>
                <a:path w="18647" h="18519" extrusionOk="0">
                  <a:moveTo>
                    <a:pt x="16623" y="1"/>
                  </a:moveTo>
                  <a:cubicBezTo>
                    <a:pt x="16554" y="1"/>
                    <a:pt x="16483" y="13"/>
                    <a:pt x="16412" y="39"/>
                  </a:cubicBezTo>
                  <a:cubicBezTo>
                    <a:pt x="14477" y="606"/>
                    <a:pt x="8973" y="2240"/>
                    <a:pt x="8006" y="2641"/>
                  </a:cubicBezTo>
                  <a:cubicBezTo>
                    <a:pt x="6805" y="3108"/>
                    <a:pt x="2569" y="12181"/>
                    <a:pt x="2569" y="12181"/>
                  </a:cubicBezTo>
                  <a:lnTo>
                    <a:pt x="0" y="13548"/>
                  </a:lnTo>
                  <a:lnTo>
                    <a:pt x="1301" y="18519"/>
                  </a:lnTo>
                  <a:lnTo>
                    <a:pt x="6605" y="16851"/>
                  </a:lnTo>
                  <a:cubicBezTo>
                    <a:pt x="7672" y="16517"/>
                    <a:pt x="8573" y="15850"/>
                    <a:pt x="9207" y="14916"/>
                  </a:cubicBezTo>
                  <a:lnTo>
                    <a:pt x="12142" y="10580"/>
                  </a:lnTo>
                  <a:lnTo>
                    <a:pt x="17579" y="9445"/>
                  </a:lnTo>
                  <a:cubicBezTo>
                    <a:pt x="17980" y="9345"/>
                    <a:pt x="18213" y="8978"/>
                    <a:pt x="18180" y="8611"/>
                  </a:cubicBezTo>
                  <a:cubicBezTo>
                    <a:pt x="18117" y="8234"/>
                    <a:pt x="17787" y="7975"/>
                    <a:pt x="17441" y="7975"/>
                  </a:cubicBezTo>
                  <a:cubicBezTo>
                    <a:pt x="17421" y="7975"/>
                    <a:pt x="17400" y="7976"/>
                    <a:pt x="17379" y="7978"/>
                  </a:cubicBezTo>
                  <a:lnTo>
                    <a:pt x="12075" y="8445"/>
                  </a:lnTo>
                  <a:lnTo>
                    <a:pt x="11775" y="8078"/>
                  </a:lnTo>
                  <a:cubicBezTo>
                    <a:pt x="11775" y="8078"/>
                    <a:pt x="16612" y="6743"/>
                    <a:pt x="17112" y="6510"/>
                  </a:cubicBezTo>
                  <a:cubicBezTo>
                    <a:pt x="18647" y="5843"/>
                    <a:pt x="18080" y="5242"/>
                    <a:pt x="18080" y="5242"/>
                  </a:cubicBezTo>
                  <a:cubicBezTo>
                    <a:pt x="18024" y="5095"/>
                    <a:pt x="17765" y="5049"/>
                    <a:pt x="17494" y="5049"/>
                  </a:cubicBezTo>
                  <a:cubicBezTo>
                    <a:pt x="17274" y="5049"/>
                    <a:pt x="17046" y="5079"/>
                    <a:pt x="16912" y="5109"/>
                  </a:cubicBezTo>
                  <a:lnTo>
                    <a:pt x="11175" y="6043"/>
                  </a:lnTo>
                  <a:lnTo>
                    <a:pt x="11075" y="5709"/>
                  </a:lnTo>
                  <a:lnTo>
                    <a:pt x="16445" y="3808"/>
                  </a:lnTo>
                  <a:cubicBezTo>
                    <a:pt x="18350" y="3040"/>
                    <a:pt x="17850" y="2187"/>
                    <a:pt x="17238" y="2187"/>
                  </a:cubicBezTo>
                  <a:cubicBezTo>
                    <a:pt x="17185" y="2187"/>
                    <a:pt x="17132" y="2194"/>
                    <a:pt x="17079" y="2207"/>
                  </a:cubicBezTo>
                  <a:lnTo>
                    <a:pt x="10574" y="4142"/>
                  </a:lnTo>
                  <a:lnTo>
                    <a:pt x="10441" y="3608"/>
                  </a:lnTo>
                  <a:lnTo>
                    <a:pt x="16845" y="1340"/>
                  </a:lnTo>
                  <a:cubicBezTo>
                    <a:pt x="17179" y="1206"/>
                    <a:pt x="17379" y="839"/>
                    <a:pt x="17279" y="506"/>
                  </a:cubicBezTo>
                  <a:cubicBezTo>
                    <a:pt x="17172" y="210"/>
                    <a:pt x="16912" y="1"/>
                    <a:pt x="1662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58;p64">
              <a:extLst>
                <a:ext uri="{FF2B5EF4-FFF2-40B4-BE49-F238E27FC236}">
                  <a16:creationId xmlns:a16="http://schemas.microsoft.com/office/drawing/2014/main" id="{B95EAF9C-95F7-A6CA-80A3-FD87FE10AE3E}"/>
                </a:ext>
              </a:extLst>
            </p:cNvPr>
            <p:cNvSpPr/>
            <p:nvPr/>
          </p:nvSpPr>
          <p:spPr>
            <a:xfrm>
              <a:off x="2949775" y="3206900"/>
              <a:ext cx="346100" cy="303575"/>
            </a:xfrm>
            <a:custGeom>
              <a:avLst/>
              <a:gdLst/>
              <a:ahLst/>
              <a:cxnLst/>
              <a:rect l="l" t="t" r="r" b="b"/>
              <a:pathLst>
                <a:path w="13844" h="12143" extrusionOk="0">
                  <a:moveTo>
                    <a:pt x="13844" y="1"/>
                  </a:moveTo>
                  <a:cubicBezTo>
                    <a:pt x="13777" y="1"/>
                    <a:pt x="13710" y="1"/>
                    <a:pt x="13644" y="34"/>
                  </a:cubicBezTo>
                  <a:lnTo>
                    <a:pt x="13077" y="167"/>
                  </a:lnTo>
                  <a:lnTo>
                    <a:pt x="11042" y="768"/>
                  </a:lnTo>
                  <a:lnTo>
                    <a:pt x="8006" y="1702"/>
                  </a:lnTo>
                  <a:lnTo>
                    <a:pt x="6238" y="2236"/>
                  </a:lnTo>
                  <a:lnTo>
                    <a:pt x="5771" y="2369"/>
                  </a:lnTo>
                  <a:lnTo>
                    <a:pt x="5538" y="2469"/>
                  </a:lnTo>
                  <a:cubicBezTo>
                    <a:pt x="5438" y="2469"/>
                    <a:pt x="5338" y="2502"/>
                    <a:pt x="5271" y="2569"/>
                  </a:cubicBezTo>
                  <a:cubicBezTo>
                    <a:pt x="4971" y="2769"/>
                    <a:pt x="4737" y="3003"/>
                    <a:pt x="4537" y="3303"/>
                  </a:cubicBezTo>
                  <a:cubicBezTo>
                    <a:pt x="3803" y="4370"/>
                    <a:pt x="3136" y="5505"/>
                    <a:pt x="2569" y="6639"/>
                  </a:cubicBezTo>
                  <a:cubicBezTo>
                    <a:pt x="2002" y="7706"/>
                    <a:pt x="1535" y="8674"/>
                    <a:pt x="1168" y="9474"/>
                  </a:cubicBezTo>
                  <a:cubicBezTo>
                    <a:pt x="768" y="10308"/>
                    <a:pt x="468" y="10942"/>
                    <a:pt x="267" y="11409"/>
                  </a:cubicBezTo>
                  <a:lnTo>
                    <a:pt x="34" y="11943"/>
                  </a:lnTo>
                  <a:cubicBezTo>
                    <a:pt x="1" y="12009"/>
                    <a:pt x="1" y="12076"/>
                    <a:pt x="1" y="12143"/>
                  </a:cubicBezTo>
                  <a:cubicBezTo>
                    <a:pt x="1" y="12143"/>
                    <a:pt x="1" y="12109"/>
                    <a:pt x="101" y="11976"/>
                  </a:cubicBezTo>
                  <a:cubicBezTo>
                    <a:pt x="167" y="11842"/>
                    <a:pt x="234" y="11676"/>
                    <a:pt x="334" y="11442"/>
                  </a:cubicBezTo>
                  <a:lnTo>
                    <a:pt x="1302" y="9541"/>
                  </a:lnTo>
                  <a:cubicBezTo>
                    <a:pt x="1702" y="8740"/>
                    <a:pt x="2169" y="7773"/>
                    <a:pt x="2736" y="6739"/>
                  </a:cubicBezTo>
                  <a:cubicBezTo>
                    <a:pt x="3303" y="5605"/>
                    <a:pt x="3970" y="4504"/>
                    <a:pt x="4704" y="3436"/>
                  </a:cubicBezTo>
                  <a:cubicBezTo>
                    <a:pt x="4904" y="3170"/>
                    <a:pt x="5104" y="2936"/>
                    <a:pt x="5371" y="2736"/>
                  </a:cubicBezTo>
                  <a:cubicBezTo>
                    <a:pt x="5438" y="2703"/>
                    <a:pt x="5505" y="2669"/>
                    <a:pt x="5605" y="2669"/>
                  </a:cubicBezTo>
                  <a:lnTo>
                    <a:pt x="5838" y="2603"/>
                  </a:lnTo>
                  <a:lnTo>
                    <a:pt x="6305" y="2436"/>
                  </a:lnTo>
                  <a:lnTo>
                    <a:pt x="8073" y="1869"/>
                  </a:lnTo>
                  <a:lnTo>
                    <a:pt x="11075" y="935"/>
                  </a:lnTo>
                  <a:lnTo>
                    <a:pt x="13110" y="268"/>
                  </a:lnTo>
                  <a:lnTo>
                    <a:pt x="13677" y="67"/>
                  </a:lnTo>
                  <a:cubicBezTo>
                    <a:pt x="13777" y="34"/>
                    <a:pt x="13844" y="1"/>
                    <a:pt x="1384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59;p64">
              <a:extLst>
                <a:ext uri="{FF2B5EF4-FFF2-40B4-BE49-F238E27FC236}">
                  <a16:creationId xmlns:a16="http://schemas.microsoft.com/office/drawing/2014/main" id="{C822B679-FE7A-A7D4-7F8C-21BBD9891CEC}"/>
                </a:ext>
              </a:extLst>
            </p:cNvPr>
            <p:cNvSpPr/>
            <p:nvPr/>
          </p:nvSpPr>
          <p:spPr>
            <a:xfrm>
              <a:off x="2060800" y="3415375"/>
              <a:ext cx="1015750" cy="1036575"/>
            </a:xfrm>
            <a:custGeom>
              <a:avLst/>
              <a:gdLst/>
              <a:ahLst/>
              <a:cxnLst/>
              <a:rect l="l" t="t" r="r" b="b"/>
              <a:pathLst>
                <a:path w="40630" h="41463" extrusionOk="0">
                  <a:moveTo>
                    <a:pt x="32624" y="1"/>
                  </a:moveTo>
                  <a:lnTo>
                    <a:pt x="4371" y="24685"/>
                  </a:lnTo>
                  <a:cubicBezTo>
                    <a:pt x="134" y="28388"/>
                    <a:pt x="1" y="34926"/>
                    <a:pt x="4070" y="38829"/>
                  </a:cubicBezTo>
                  <a:cubicBezTo>
                    <a:pt x="5928" y="40594"/>
                    <a:pt x="8302" y="41463"/>
                    <a:pt x="10668" y="41463"/>
                  </a:cubicBezTo>
                  <a:cubicBezTo>
                    <a:pt x="13442" y="41463"/>
                    <a:pt x="16205" y="40269"/>
                    <a:pt x="18114" y="37928"/>
                  </a:cubicBezTo>
                  <a:lnTo>
                    <a:pt x="40630" y="10175"/>
                  </a:lnTo>
                  <a:lnTo>
                    <a:pt x="3262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60;p64">
              <a:extLst>
                <a:ext uri="{FF2B5EF4-FFF2-40B4-BE49-F238E27FC236}">
                  <a16:creationId xmlns:a16="http://schemas.microsoft.com/office/drawing/2014/main" id="{0E0228AE-A88A-0C79-93CA-8B87174BA7AF}"/>
                </a:ext>
              </a:extLst>
            </p:cNvPr>
            <p:cNvSpPr/>
            <p:nvPr/>
          </p:nvSpPr>
          <p:spPr>
            <a:xfrm>
              <a:off x="2150875" y="3411225"/>
              <a:ext cx="929025" cy="924000"/>
            </a:xfrm>
            <a:custGeom>
              <a:avLst/>
              <a:gdLst/>
              <a:ahLst/>
              <a:cxnLst/>
              <a:rect l="l" t="t" r="r" b="b"/>
              <a:pathLst>
                <a:path w="37161" h="36960" extrusionOk="0">
                  <a:moveTo>
                    <a:pt x="29055" y="0"/>
                  </a:moveTo>
                  <a:lnTo>
                    <a:pt x="28954" y="67"/>
                  </a:lnTo>
                  <a:cubicBezTo>
                    <a:pt x="20715" y="7305"/>
                    <a:pt x="13577" y="13944"/>
                    <a:pt x="8373" y="18647"/>
                  </a:cubicBezTo>
                  <a:lnTo>
                    <a:pt x="2235" y="24218"/>
                  </a:lnTo>
                  <a:lnTo>
                    <a:pt x="568" y="25685"/>
                  </a:lnTo>
                  <a:lnTo>
                    <a:pt x="134" y="26086"/>
                  </a:lnTo>
                  <a:cubicBezTo>
                    <a:pt x="34" y="26186"/>
                    <a:pt x="0" y="26219"/>
                    <a:pt x="0" y="26219"/>
                  </a:cubicBezTo>
                  <a:lnTo>
                    <a:pt x="167" y="26086"/>
                  </a:lnTo>
                  <a:lnTo>
                    <a:pt x="601" y="25719"/>
                  </a:lnTo>
                  <a:lnTo>
                    <a:pt x="2269" y="24251"/>
                  </a:lnTo>
                  <a:cubicBezTo>
                    <a:pt x="3736" y="22983"/>
                    <a:pt x="5838" y="21115"/>
                    <a:pt x="8440" y="18780"/>
                  </a:cubicBezTo>
                  <a:cubicBezTo>
                    <a:pt x="13656" y="14096"/>
                    <a:pt x="20791" y="7525"/>
                    <a:pt x="28989" y="320"/>
                  </a:cubicBezTo>
                  <a:lnTo>
                    <a:pt x="28989" y="320"/>
                  </a:lnTo>
                  <a:lnTo>
                    <a:pt x="31390" y="3369"/>
                  </a:lnTo>
                  <a:lnTo>
                    <a:pt x="36887" y="10324"/>
                  </a:lnTo>
                  <a:lnTo>
                    <a:pt x="21816" y="29288"/>
                  </a:lnTo>
                  <a:lnTo>
                    <a:pt x="17413" y="34892"/>
                  </a:lnTo>
                  <a:lnTo>
                    <a:pt x="16212" y="36426"/>
                  </a:lnTo>
                  <a:cubicBezTo>
                    <a:pt x="16079" y="36593"/>
                    <a:pt x="15979" y="36726"/>
                    <a:pt x="15912" y="36793"/>
                  </a:cubicBezTo>
                  <a:cubicBezTo>
                    <a:pt x="15845" y="36893"/>
                    <a:pt x="15812" y="36960"/>
                    <a:pt x="15812" y="36960"/>
                  </a:cubicBezTo>
                  <a:lnTo>
                    <a:pt x="15912" y="36827"/>
                  </a:lnTo>
                  <a:lnTo>
                    <a:pt x="16245" y="36460"/>
                  </a:lnTo>
                  <a:lnTo>
                    <a:pt x="17446" y="34959"/>
                  </a:lnTo>
                  <a:lnTo>
                    <a:pt x="21949" y="29388"/>
                  </a:lnTo>
                  <a:lnTo>
                    <a:pt x="37094" y="10408"/>
                  </a:lnTo>
                  <a:lnTo>
                    <a:pt x="37160" y="10341"/>
                  </a:lnTo>
                  <a:lnTo>
                    <a:pt x="37094" y="10274"/>
                  </a:lnTo>
                  <a:lnTo>
                    <a:pt x="31590" y="3202"/>
                  </a:lnTo>
                  <a:lnTo>
                    <a:pt x="29121" y="100"/>
                  </a:lnTo>
                  <a:lnTo>
                    <a:pt x="290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61;p64">
              <a:extLst>
                <a:ext uri="{FF2B5EF4-FFF2-40B4-BE49-F238E27FC236}">
                  <a16:creationId xmlns:a16="http://schemas.microsoft.com/office/drawing/2014/main" id="{8B6B0CAC-B63F-DD8D-5F35-FD34098A5C1D}"/>
                </a:ext>
              </a:extLst>
            </p:cNvPr>
            <p:cNvSpPr/>
            <p:nvPr/>
          </p:nvSpPr>
          <p:spPr>
            <a:xfrm>
              <a:off x="2106675" y="4185350"/>
              <a:ext cx="512050" cy="89225"/>
            </a:xfrm>
            <a:custGeom>
              <a:avLst/>
              <a:gdLst/>
              <a:ahLst/>
              <a:cxnLst/>
              <a:rect l="l" t="t" r="r" b="b"/>
              <a:pathLst>
                <a:path w="20482" h="3569" extrusionOk="0">
                  <a:moveTo>
                    <a:pt x="7357" y="1"/>
                  </a:moveTo>
                  <a:cubicBezTo>
                    <a:pt x="6919" y="1"/>
                    <a:pt x="6478" y="31"/>
                    <a:pt x="6038" y="91"/>
                  </a:cubicBezTo>
                  <a:cubicBezTo>
                    <a:pt x="4837" y="224"/>
                    <a:pt x="3703" y="591"/>
                    <a:pt x="2636" y="1125"/>
                  </a:cubicBezTo>
                  <a:cubicBezTo>
                    <a:pt x="1902" y="1492"/>
                    <a:pt x="1235" y="1959"/>
                    <a:pt x="634" y="2492"/>
                  </a:cubicBezTo>
                  <a:cubicBezTo>
                    <a:pt x="401" y="2659"/>
                    <a:pt x="267" y="2826"/>
                    <a:pt x="167" y="2959"/>
                  </a:cubicBezTo>
                  <a:cubicBezTo>
                    <a:pt x="67" y="3060"/>
                    <a:pt x="1" y="3093"/>
                    <a:pt x="34" y="3126"/>
                  </a:cubicBezTo>
                  <a:cubicBezTo>
                    <a:pt x="34" y="3126"/>
                    <a:pt x="267" y="2926"/>
                    <a:pt x="668" y="2559"/>
                  </a:cubicBezTo>
                  <a:cubicBezTo>
                    <a:pt x="1301" y="2059"/>
                    <a:pt x="1969" y="1625"/>
                    <a:pt x="2702" y="1258"/>
                  </a:cubicBezTo>
                  <a:cubicBezTo>
                    <a:pt x="3737" y="758"/>
                    <a:pt x="4904" y="424"/>
                    <a:pt x="6072" y="291"/>
                  </a:cubicBezTo>
                  <a:cubicBezTo>
                    <a:pt x="6470" y="245"/>
                    <a:pt x="6868" y="221"/>
                    <a:pt x="7265" y="221"/>
                  </a:cubicBezTo>
                  <a:cubicBezTo>
                    <a:pt x="8298" y="221"/>
                    <a:pt x="9320" y="378"/>
                    <a:pt x="10308" y="691"/>
                  </a:cubicBezTo>
                  <a:cubicBezTo>
                    <a:pt x="11776" y="1158"/>
                    <a:pt x="13010" y="2025"/>
                    <a:pt x="14177" y="2626"/>
                  </a:cubicBezTo>
                  <a:cubicBezTo>
                    <a:pt x="14744" y="2926"/>
                    <a:pt x="15345" y="3193"/>
                    <a:pt x="15979" y="3360"/>
                  </a:cubicBezTo>
                  <a:cubicBezTo>
                    <a:pt x="16423" y="3499"/>
                    <a:pt x="16891" y="3568"/>
                    <a:pt x="17363" y="3568"/>
                  </a:cubicBezTo>
                  <a:cubicBezTo>
                    <a:pt x="17457" y="3568"/>
                    <a:pt x="17552" y="3565"/>
                    <a:pt x="17646" y="3560"/>
                  </a:cubicBezTo>
                  <a:cubicBezTo>
                    <a:pt x="18447" y="3560"/>
                    <a:pt x="19248" y="3293"/>
                    <a:pt x="19881" y="2793"/>
                  </a:cubicBezTo>
                  <a:cubicBezTo>
                    <a:pt x="20148" y="2593"/>
                    <a:pt x="20315" y="2392"/>
                    <a:pt x="20482" y="2126"/>
                  </a:cubicBezTo>
                  <a:lnTo>
                    <a:pt x="20482" y="2126"/>
                  </a:lnTo>
                  <a:cubicBezTo>
                    <a:pt x="20282" y="2326"/>
                    <a:pt x="20082" y="2526"/>
                    <a:pt x="19848" y="2726"/>
                  </a:cubicBezTo>
                  <a:cubicBezTo>
                    <a:pt x="19218" y="3135"/>
                    <a:pt x="18500" y="3396"/>
                    <a:pt x="17748" y="3396"/>
                  </a:cubicBezTo>
                  <a:cubicBezTo>
                    <a:pt x="17703" y="3396"/>
                    <a:pt x="17658" y="3395"/>
                    <a:pt x="17613" y="3393"/>
                  </a:cubicBezTo>
                  <a:cubicBezTo>
                    <a:pt x="17079" y="3393"/>
                    <a:pt x="16546" y="3326"/>
                    <a:pt x="16012" y="3193"/>
                  </a:cubicBezTo>
                  <a:cubicBezTo>
                    <a:pt x="15412" y="2993"/>
                    <a:pt x="14844" y="2759"/>
                    <a:pt x="14277" y="2426"/>
                  </a:cubicBezTo>
                  <a:cubicBezTo>
                    <a:pt x="13110" y="1825"/>
                    <a:pt x="11876" y="958"/>
                    <a:pt x="10375" y="491"/>
                  </a:cubicBezTo>
                  <a:cubicBezTo>
                    <a:pt x="9394" y="164"/>
                    <a:pt x="8381" y="1"/>
                    <a:pt x="735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62;p64">
              <a:extLst>
                <a:ext uri="{FF2B5EF4-FFF2-40B4-BE49-F238E27FC236}">
                  <a16:creationId xmlns:a16="http://schemas.microsoft.com/office/drawing/2014/main" id="{F79F94D1-C578-22D3-78BE-6F9A587DDB15}"/>
                </a:ext>
              </a:extLst>
            </p:cNvPr>
            <p:cNvSpPr/>
            <p:nvPr/>
          </p:nvSpPr>
          <p:spPr>
            <a:xfrm>
              <a:off x="2408550" y="3805150"/>
              <a:ext cx="487875" cy="108675"/>
            </a:xfrm>
            <a:custGeom>
              <a:avLst/>
              <a:gdLst/>
              <a:ahLst/>
              <a:cxnLst/>
              <a:rect l="l" t="t" r="r" b="b"/>
              <a:pathLst>
                <a:path w="19515" h="4347" extrusionOk="0">
                  <a:moveTo>
                    <a:pt x="4647" y="0"/>
                  </a:moveTo>
                  <a:cubicBezTo>
                    <a:pt x="4063" y="0"/>
                    <a:pt x="3478" y="50"/>
                    <a:pt x="2903" y="155"/>
                  </a:cubicBezTo>
                  <a:cubicBezTo>
                    <a:pt x="2169" y="288"/>
                    <a:pt x="1435" y="488"/>
                    <a:pt x="735" y="755"/>
                  </a:cubicBezTo>
                  <a:cubicBezTo>
                    <a:pt x="535" y="822"/>
                    <a:pt x="368" y="922"/>
                    <a:pt x="168" y="989"/>
                  </a:cubicBezTo>
                  <a:cubicBezTo>
                    <a:pt x="68" y="1055"/>
                    <a:pt x="1" y="1089"/>
                    <a:pt x="1" y="1122"/>
                  </a:cubicBezTo>
                  <a:cubicBezTo>
                    <a:pt x="1" y="1122"/>
                    <a:pt x="268" y="1022"/>
                    <a:pt x="768" y="822"/>
                  </a:cubicBezTo>
                  <a:cubicBezTo>
                    <a:pt x="1469" y="588"/>
                    <a:pt x="2169" y="421"/>
                    <a:pt x="2903" y="321"/>
                  </a:cubicBezTo>
                  <a:cubicBezTo>
                    <a:pt x="3453" y="238"/>
                    <a:pt x="4004" y="196"/>
                    <a:pt x="4550" y="196"/>
                  </a:cubicBezTo>
                  <a:cubicBezTo>
                    <a:pt x="5096" y="196"/>
                    <a:pt x="5638" y="238"/>
                    <a:pt x="6172" y="321"/>
                  </a:cubicBezTo>
                  <a:cubicBezTo>
                    <a:pt x="7506" y="488"/>
                    <a:pt x="8807" y="922"/>
                    <a:pt x="9975" y="1589"/>
                  </a:cubicBezTo>
                  <a:cubicBezTo>
                    <a:pt x="11209" y="2289"/>
                    <a:pt x="12276" y="3157"/>
                    <a:pt x="13410" y="3690"/>
                  </a:cubicBezTo>
                  <a:cubicBezTo>
                    <a:pt x="14259" y="4115"/>
                    <a:pt x="15203" y="4347"/>
                    <a:pt x="16162" y="4347"/>
                  </a:cubicBezTo>
                  <a:cubicBezTo>
                    <a:pt x="16334" y="4347"/>
                    <a:pt x="16507" y="4339"/>
                    <a:pt x="16679" y="4324"/>
                  </a:cubicBezTo>
                  <a:cubicBezTo>
                    <a:pt x="17413" y="4224"/>
                    <a:pt x="18147" y="4024"/>
                    <a:pt x="18814" y="3690"/>
                  </a:cubicBezTo>
                  <a:cubicBezTo>
                    <a:pt x="19014" y="3590"/>
                    <a:pt x="19181" y="3490"/>
                    <a:pt x="19348" y="3357"/>
                  </a:cubicBezTo>
                  <a:cubicBezTo>
                    <a:pt x="19481" y="3290"/>
                    <a:pt x="19515" y="3223"/>
                    <a:pt x="19515" y="3223"/>
                  </a:cubicBezTo>
                  <a:lnTo>
                    <a:pt x="19515" y="3223"/>
                  </a:lnTo>
                  <a:cubicBezTo>
                    <a:pt x="19515" y="3224"/>
                    <a:pt x="19281" y="3390"/>
                    <a:pt x="18781" y="3590"/>
                  </a:cubicBezTo>
                  <a:cubicBezTo>
                    <a:pt x="18114" y="3924"/>
                    <a:pt x="17413" y="4091"/>
                    <a:pt x="16679" y="4157"/>
                  </a:cubicBezTo>
                  <a:cubicBezTo>
                    <a:pt x="16543" y="4166"/>
                    <a:pt x="16406" y="4170"/>
                    <a:pt x="16270" y="4170"/>
                  </a:cubicBezTo>
                  <a:cubicBezTo>
                    <a:pt x="15308" y="4170"/>
                    <a:pt x="14358" y="3962"/>
                    <a:pt x="13510" y="3524"/>
                  </a:cubicBezTo>
                  <a:cubicBezTo>
                    <a:pt x="12410" y="2990"/>
                    <a:pt x="11342" y="2123"/>
                    <a:pt x="10075" y="1389"/>
                  </a:cubicBezTo>
                  <a:cubicBezTo>
                    <a:pt x="8907" y="722"/>
                    <a:pt x="7573" y="288"/>
                    <a:pt x="6239" y="121"/>
                  </a:cubicBezTo>
                  <a:cubicBezTo>
                    <a:pt x="5713" y="42"/>
                    <a:pt x="5180" y="0"/>
                    <a:pt x="464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63;p64">
              <a:extLst>
                <a:ext uri="{FF2B5EF4-FFF2-40B4-BE49-F238E27FC236}">
                  <a16:creationId xmlns:a16="http://schemas.microsoft.com/office/drawing/2014/main" id="{A3519B44-54EA-03AC-C18D-2D3CEC9B145D}"/>
                </a:ext>
              </a:extLst>
            </p:cNvPr>
            <p:cNvSpPr/>
            <p:nvPr/>
          </p:nvSpPr>
          <p:spPr>
            <a:xfrm>
              <a:off x="4375800" y="3250275"/>
              <a:ext cx="92575" cy="158100"/>
            </a:xfrm>
            <a:custGeom>
              <a:avLst/>
              <a:gdLst/>
              <a:ahLst/>
              <a:cxnLst/>
              <a:rect l="l" t="t" r="r" b="b"/>
              <a:pathLst>
                <a:path w="3703" h="6324" extrusionOk="0">
                  <a:moveTo>
                    <a:pt x="2202" y="0"/>
                  </a:moveTo>
                  <a:cubicBezTo>
                    <a:pt x="2102" y="134"/>
                    <a:pt x="2002" y="300"/>
                    <a:pt x="1935" y="467"/>
                  </a:cubicBezTo>
                  <a:lnTo>
                    <a:pt x="1368" y="1701"/>
                  </a:lnTo>
                  <a:lnTo>
                    <a:pt x="534" y="3536"/>
                  </a:lnTo>
                  <a:cubicBezTo>
                    <a:pt x="334" y="3903"/>
                    <a:pt x="200" y="4270"/>
                    <a:pt x="67" y="4670"/>
                  </a:cubicBezTo>
                  <a:cubicBezTo>
                    <a:pt x="0" y="4904"/>
                    <a:pt x="0" y="5104"/>
                    <a:pt x="34" y="5337"/>
                  </a:cubicBezTo>
                  <a:cubicBezTo>
                    <a:pt x="67" y="5571"/>
                    <a:pt x="167" y="5804"/>
                    <a:pt x="334" y="5971"/>
                  </a:cubicBezTo>
                  <a:cubicBezTo>
                    <a:pt x="497" y="6206"/>
                    <a:pt x="747" y="6324"/>
                    <a:pt x="1001" y="6324"/>
                  </a:cubicBezTo>
                  <a:cubicBezTo>
                    <a:pt x="1216" y="6324"/>
                    <a:pt x="1433" y="6239"/>
                    <a:pt x="1601" y="6071"/>
                  </a:cubicBezTo>
                  <a:cubicBezTo>
                    <a:pt x="1902" y="5771"/>
                    <a:pt x="2135" y="5437"/>
                    <a:pt x="2302" y="5037"/>
                  </a:cubicBezTo>
                  <a:cubicBezTo>
                    <a:pt x="2636" y="4370"/>
                    <a:pt x="2902" y="3736"/>
                    <a:pt x="3103" y="3203"/>
                  </a:cubicBezTo>
                  <a:cubicBezTo>
                    <a:pt x="3336" y="2635"/>
                    <a:pt x="3469" y="2202"/>
                    <a:pt x="3570" y="1902"/>
                  </a:cubicBezTo>
                  <a:cubicBezTo>
                    <a:pt x="3636" y="1735"/>
                    <a:pt x="3670" y="1568"/>
                    <a:pt x="3703" y="1401"/>
                  </a:cubicBezTo>
                  <a:lnTo>
                    <a:pt x="3703" y="1401"/>
                  </a:lnTo>
                  <a:cubicBezTo>
                    <a:pt x="3603" y="1535"/>
                    <a:pt x="3503" y="1701"/>
                    <a:pt x="3436" y="1868"/>
                  </a:cubicBezTo>
                  <a:cubicBezTo>
                    <a:pt x="3336" y="2135"/>
                    <a:pt x="3136" y="2569"/>
                    <a:pt x="2936" y="3102"/>
                  </a:cubicBezTo>
                  <a:cubicBezTo>
                    <a:pt x="2702" y="3636"/>
                    <a:pt x="2435" y="4270"/>
                    <a:pt x="2102" y="4937"/>
                  </a:cubicBezTo>
                  <a:cubicBezTo>
                    <a:pt x="1935" y="5304"/>
                    <a:pt x="1702" y="5604"/>
                    <a:pt x="1435" y="5904"/>
                  </a:cubicBezTo>
                  <a:cubicBezTo>
                    <a:pt x="1316" y="6023"/>
                    <a:pt x="1158" y="6082"/>
                    <a:pt x="998" y="6082"/>
                  </a:cubicBezTo>
                  <a:cubicBezTo>
                    <a:pt x="799" y="6082"/>
                    <a:pt x="597" y="5990"/>
                    <a:pt x="467" y="5804"/>
                  </a:cubicBezTo>
                  <a:cubicBezTo>
                    <a:pt x="334" y="5671"/>
                    <a:pt x="234" y="5471"/>
                    <a:pt x="200" y="5271"/>
                  </a:cubicBezTo>
                  <a:cubicBezTo>
                    <a:pt x="200" y="5071"/>
                    <a:pt x="200" y="4904"/>
                    <a:pt x="234" y="4704"/>
                  </a:cubicBezTo>
                  <a:cubicBezTo>
                    <a:pt x="367" y="4303"/>
                    <a:pt x="501" y="3936"/>
                    <a:pt x="667" y="3603"/>
                  </a:cubicBezTo>
                  <a:cubicBezTo>
                    <a:pt x="1001" y="2902"/>
                    <a:pt x="1268" y="2235"/>
                    <a:pt x="1501" y="1735"/>
                  </a:cubicBezTo>
                  <a:cubicBezTo>
                    <a:pt x="1702" y="1234"/>
                    <a:pt x="1868" y="834"/>
                    <a:pt x="2035" y="501"/>
                  </a:cubicBezTo>
                  <a:cubicBezTo>
                    <a:pt x="2102" y="334"/>
                    <a:pt x="2169" y="167"/>
                    <a:pt x="220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64;p64">
              <a:extLst>
                <a:ext uri="{FF2B5EF4-FFF2-40B4-BE49-F238E27FC236}">
                  <a16:creationId xmlns:a16="http://schemas.microsoft.com/office/drawing/2014/main" id="{92C4FBB3-C594-7370-09C9-CCC17CE88E2F}"/>
                </a:ext>
              </a:extLst>
            </p:cNvPr>
            <p:cNvSpPr/>
            <p:nvPr/>
          </p:nvSpPr>
          <p:spPr>
            <a:xfrm>
              <a:off x="4333275" y="3316975"/>
              <a:ext cx="95075" cy="128450"/>
            </a:xfrm>
            <a:custGeom>
              <a:avLst/>
              <a:gdLst/>
              <a:ahLst/>
              <a:cxnLst/>
              <a:rect l="l" t="t" r="r" b="b"/>
              <a:pathLst>
                <a:path w="3803" h="5138" extrusionOk="0">
                  <a:moveTo>
                    <a:pt x="33" y="1"/>
                  </a:moveTo>
                  <a:cubicBezTo>
                    <a:pt x="0" y="34"/>
                    <a:pt x="200" y="401"/>
                    <a:pt x="434" y="1068"/>
                  </a:cubicBezTo>
                  <a:cubicBezTo>
                    <a:pt x="767" y="1936"/>
                    <a:pt x="967" y="2836"/>
                    <a:pt x="1034" y="3770"/>
                  </a:cubicBezTo>
                  <a:cubicBezTo>
                    <a:pt x="1068" y="4170"/>
                    <a:pt x="1068" y="4537"/>
                    <a:pt x="1034" y="4938"/>
                  </a:cubicBezTo>
                  <a:lnTo>
                    <a:pt x="1034" y="5138"/>
                  </a:lnTo>
                  <a:lnTo>
                    <a:pt x="1201" y="5038"/>
                  </a:lnTo>
                  <a:cubicBezTo>
                    <a:pt x="1690" y="4701"/>
                    <a:pt x="2264" y="4533"/>
                    <a:pt x="2870" y="4533"/>
                  </a:cubicBezTo>
                  <a:cubicBezTo>
                    <a:pt x="2925" y="4533"/>
                    <a:pt x="2980" y="4535"/>
                    <a:pt x="3036" y="4537"/>
                  </a:cubicBezTo>
                  <a:cubicBezTo>
                    <a:pt x="3436" y="4537"/>
                    <a:pt x="3714" y="4611"/>
                    <a:pt x="3785" y="4611"/>
                  </a:cubicBezTo>
                  <a:cubicBezTo>
                    <a:pt x="3797" y="4611"/>
                    <a:pt x="3803" y="4609"/>
                    <a:pt x="3803" y="4604"/>
                  </a:cubicBezTo>
                  <a:cubicBezTo>
                    <a:pt x="3569" y="4471"/>
                    <a:pt x="3302" y="4404"/>
                    <a:pt x="3069" y="4404"/>
                  </a:cubicBezTo>
                  <a:cubicBezTo>
                    <a:pt x="2936" y="4385"/>
                    <a:pt x="2803" y="4376"/>
                    <a:pt x="2671" y="4376"/>
                  </a:cubicBezTo>
                  <a:cubicBezTo>
                    <a:pt x="2179" y="4376"/>
                    <a:pt x="1700" y="4506"/>
                    <a:pt x="1281" y="4755"/>
                  </a:cubicBezTo>
                  <a:lnTo>
                    <a:pt x="1281" y="4755"/>
                  </a:lnTo>
                  <a:cubicBezTo>
                    <a:pt x="1300" y="4415"/>
                    <a:pt x="1296" y="4076"/>
                    <a:pt x="1268" y="3737"/>
                  </a:cubicBezTo>
                  <a:cubicBezTo>
                    <a:pt x="1201" y="2803"/>
                    <a:pt x="967" y="1869"/>
                    <a:pt x="601" y="1002"/>
                  </a:cubicBezTo>
                  <a:cubicBezTo>
                    <a:pt x="467" y="635"/>
                    <a:pt x="267" y="301"/>
                    <a:pt x="3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65;p64">
              <a:extLst>
                <a:ext uri="{FF2B5EF4-FFF2-40B4-BE49-F238E27FC236}">
                  <a16:creationId xmlns:a16="http://schemas.microsoft.com/office/drawing/2014/main" id="{E10EB805-A270-EFAC-B7D0-E9A8BF98631E}"/>
                </a:ext>
              </a:extLst>
            </p:cNvPr>
            <p:cNvSpPr/>
            <p:nvPr/>
          </p:nvSpPr>
          <p:spPr>
            <a:xfrm>
              <a:off x="4424175" y="3293625"/>
              <a:ext cx="79225" cy="136275"/>
            </a:xfrm>
            <a:custGeom>
              <a:avLst/>
              <a:gdLst/>
              <a:ahLst/>
              <a:cxnLst/>
              <a:rect l="l" t="t" r="r" b="b"/>
              <a:pathLst>
                <a:path w="3169" h="5451" extrusionOk="0">
                  <a:moveTo>
                    <a:pt x="1768" y="1"/>
                  </a:moveTo>
                  <a:cubicBezTo>
                    <a:pt x="1701" y="134"/>
                    <a:pt x="1635" y="234"/>
                    <a:pt x="1568" y="368"/>
                  </a:cubicBezTo>
                  <a:lnTo>
                    <a:pt x="1034" y="1335"/>
                  </a:lnTo>
                  <a:cubicBezTo>
                    <a:pt x="767" y="1835"/>
                    <a:pt x="534" y="2336"/>
                    <a:pt x="367" y="2836"/>
                  </a:cubicBezTo>
                  <a:cubicBezTo>
                    <a:pt x="234" y="3170"/>
                    <a:pt x="167" y="3470"/>
                    <a:pt x="100" y="3804"/>
                  </a:cubicBezTo>
                  <a:cubicBezTo>
                    <a:pt x="0" y="4170"/>
                    <a:pt x="33" y="4537"/>
                    <a:pt x="133" y="4871"/>
                  </a:cubicBezTo>
                  <a:cubicBezTo>
                    <a:pt x="200" y="5071"/>
                    <a:pt x="334" y="5238"/>
                    <a:pt x="500" y="5338"/>
                  </a:cubicBezTo>
                  <a:cubicBezTo>
                    <a:pt x="625" y="5413"/>
                    <a:pt x="769" y="5451"/>
                    <a:pt x="918" y="5451"/>
                  </a:cubicBezTo>
                  <a:cubicBezTo>
                    <a:pt x="967" y="5451"/>
                    <a:pt x="1017" y="5446"/>
                    <a:pt x="1067" y="5438"/>
                  </a:cubicBezTo>
                  <a:cubicBezTo>
                    <a:pt x="1401" y="5405"/>
                    <a:pt x="1735" y="5205"/>
                    <a:pt x="1935" y="4904"/>
                  </a:cubicBezTo>
                  <a:cubicBezTo>
                    <a:pt x="2102" y="4637"/>
                    <a:pt x="2235" y="4371"/>
                    <a:pt x="2335" y="4104"/>
                  </a:cubicBezTo>
                  <a:lnTo>
                    <a:pt x="2635" y="3403"/>
                  </a:lnTo>
                  <a:cubicBezTo>
                    <a:pt x="2835" y="2970"/>
                    <a:pt x="2969" y="2603"/>
                    <a:pt x="3069" y="2369"/>
                  </a:cubicBezTo>
                  <a:cubicBezTo>
                    <a:pt x="3102" y="2236"/>
                    <a:pt x="3169" y="2136"/>
                    <a:pt x="3169" y="2002"/>
                  </a:cubicBezTo>
                  <a:lnTo>
                    <a:pt x="3169" y="2002"/>
                  </a:lnTo>
                  <a:cubicBezTo>
                    <a:pt x="3102" y="2102"/>
                    <a:pt x="3036" y="2202"/>
                    <a:pt x="3002" y="2336"/>
                  </a:cubicBezTo>
                  <a:cubicBezTo>
                    <a:pt x="2902" y="2569"/>
                    <a:pt x="2735" y="2903"/>
                    <a:pt x="2535" y="3303"/>
                  </a:cubicBezTo>
                  <a:lnTo>
                    <a:pt x="2202" y="4004"/>
                  </a:lnTo>
                  <a:cubicBezTo>
                    <a:pt x="2102" y="4271"/>
                    <a:pt x="1968" y="4537"/>
                    <a:pt x="1801" y="4771"/>
                  </a:cubicBezTo>
                  <a:cubicBezTo>
                    <a:pt x="1635" y="5004"/>
                    <a:pt x="1368" y="5171"/>
                    <a:pt x="1067" y="5238"/>
                  </a:cubicBezTo>
                  <a:cubicBezTo>
                    <a:pt x="1042" y="5241"/>
                    <a:pt x="1017" y="5242"/>
                    <a:pt x="991" y="5242"/>
                  </a:cubicBezTo>
                  <a:cubicBezTo>
                    <a:pt x="718" y="5242"/>
                    <a:pt x="459" y="5079"/>
                    <a:pt x="367" y="4804"/>
                  </a:cubicBezTo>
                  <a:cubicBezTo>
                    <a:pt x="267" y="4504"/>
                    <a:pt x="267" y="4170"/>
                    <a:pt x="334" y="3837"/>
                  </a:cubicBezTo>
                  <a:cubicBezTo>
                    <a:pt x="367" y="3537"/>
                    <a:pt x="467" y="3203"/>
                    <a:pt x="567" y="2903"/>
                  </a:cubicBezTo>
                  <a:cubicBezTo>
                    <a:pt x="767" y="2336"/>
                    <a:pt x="1001" y="1835"/>
                    <a:pt x="1201" y="1402"/>
                  </a:cubicBezTo>
                  <a:cubicBezTo>
                    <a:pt x="1434" y="968"/>
                    <a:pt x="1635" y="501"/>
                    <a:pt x="176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9" name="TextBox 1088">
            <a:extLst>
              <a:ext uri="{FF2B5EF4-FFF2-40B4-BE49-F238E27FC236}">
                <a16:creationId xmlns:a16="http://schemas.microsoft.com/office/drawing/2014/main" id="{F1C663F3-5A66-43FE-DF95-92AA3B89F233}"/>
              </a:ext>
            </a:extLst>
          </p:cNvPr>
          <p:cNvSpPr txBox="1"/>
          <p:nvPr/>
        </p:nvSpPr>
        <p:spPr>
          <a:xfrm>
            <a:off x="4875511" y="467048"/>
            <a:ext cx="3879870" cy="4204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ZA" sz="1400" b="1" u="sng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from Data: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ZA" sz="14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ZA" sz="1400" b="1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 viewers remain the largest segment</a:t>
            </a:r>
            <a:r>
              <a:rPr lang="en-ZA" sz="14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en-ZA" sz="1400" b="1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41.65%</a:t>
            </a:r>
            <a:r>
              <a:rPr lang="en-ZA" sz="14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showing consistent engagement.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4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Coloured and Indian/Asian audiences maintain similar proportions (15.42% and 14.76%, respectively).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4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 viewers at 12.33% hold steady, slightly below the Indian/Asian category.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4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“None” category (14.83%) has grown slightly—potentially indicating more unclassified data.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1400" kern="1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“Other” category remains minimal (1.00%), suggesting limited representation of mixed or undefined racial groups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A72FBC-E455-34EC-2BA3-F111BB353643}"/>
              </a:ext>
            </a:extLst>
          </p:cNvPr>
          <p:cNvSpPr txBox="1"/>
          <p:nvPr/>
        </p:nvSpPr>
        <p:spPr>
          <a:xfrm>
            <a:off x="5478663" y="1899865"/>
            <a:ext cx="31242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000" dirty="0"/>
              <a:t>Key 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 err="1"/>
              <a:t>Supersport</a:t>
            </a:r>
            <a:r>
              <a:rPr lang="en-GB" sz="1000" dirty="0"/>
              <a:t> Live Events dominates at 193.48%—this suggests repeat engagement, meaning users tuned in multiple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ICC Cricket World Cup 2011 follows closely at 170.55%, confirming strong interest in major sporting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Channel O (122.24%) and Trace TV (110.83%) highlight a high demand for music and entertainment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Africa Magic (100%) shows consistent viewership, maintaining a dedicated audience.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Lower-performing channels like </a:t>
            </a:r>
            <a:r>
              <a:rPr lang="en-GB" sz="1000" dirty="0" err="1"/>
              <a:t>kykNET</a:t>
            </a:r>
            <a:r>
              <a:rPr lang="en-GB" sz="1000" dirty="0"/>
              <a:t> (5.24%) and MK (3.73%) may need targeted audience engagement strategies.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DA87A8-90CB-6F99-32F0-92FFF7A0A0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198769"/>
              </p:ext>
            </p:extLst>
          </p:nvPr>
        </p:nvGraphicFramePr>
        <p:xfrm>
          <a:off x="228600" y="1722740"/>
          <a:ext cx="4779477" cy="3123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oogle Shape;1044;p34">
            <a:extLst>
              <a:ext uri="{FF2B5EF4-FFF2-40B4-BE49-F238E27FC236}">
                <a16:creationId xmlns:a16="http://schemas.microsoft.com/office/drawing/2014/main" id="{EE5B35A6-D342-C009-119C-648844272996}"/>
              </a:ext>
            </a:extLst>
          </p:cNvPr>
          <p:cNvGrpSpPr/>
          <p:nvPr/>
        </p:nvGrpSpPr>
        <p:grpSpPr>
          <a:xfrm>
            <a:off x="709018" y="411480"/>
            <a:ext cx="7368182" cy="845820"/>
            <a:chOff x="1229997" y="3086725"/>
            <a:chExt cx="6720123" cy="1143185"/>
          </a:xfrm>
        </p:grpSpPr>
        <p:grpSp>
          <p:nvGrpSpPr>
            <p:cNvPr id="7" name="Google Shape;1045;p34">
              <a:extLst>
                <a:ext uri="{FF2B5EF4-FFF2-40B4-BE49-F238E27FC236}">
                  <a16:creationId xmlns:a16="http://schemas.microsoft.com/office/drawing/2014/main" id="{E0837DF6-42FC-DEDB-9E0A-9A76BD7C8196}"/>
                </a:ext>
              </a:extLst>
            </p:cNvPr>
            <p:cNvGrpSpPr/>
            <p:nvPr/>
          </p:nvGrpSpPr>
          <p:grpSpPr>
            <a:xfrm>
              <a:off x="5285627" y="3776726"/>
              <a:ext cx="589014" cy="452780"/>
              <a:chOff x="3199818" y="3314165"/>
              <a:chExt cx="749287" cy="575983"/>
            </a:xfrm>
          </p:grpSpPr>
          <p:grpSp>
            <p:nvGrpSpPr>
              <p:cNvPr id="42" name="Google Shape;1046;p34">
                <a:extLst>
                  <a:ext uri="{FF2B5EF4-FFF2-40B4-BE49-F238E27FC236}">
                    <a16:creationId xmlns:a16="http://schemas.microsoft.com/office/drawing/2014/main" id="{9FBDB659-2E58-51C6-2F91-6359E27927C6}"/>
                  </a:ext>
                </a:extLst>
              </p:cNvPr>
              <p:cNvGrpSpPr/>
              <p:nvPr/>
            </p:nvGrpSpPr>
            <p:grpSpPr>
              <a:xfrm>
                <a:off x="3199818" y="3314165"/>
                <a:ext cx="749287" cy="575983"/>
                <a:chOff x="3180448" y="1814250"/>
                <a:chExt cx="949907" cy="730201"/>
              </a:xfrm>
            </p:grpSpPr>
            <p:sp>
              <p:nvSpPr>
                <p:cNvPr id="45" name="Google Shape;1047;p34">
                  <a:extLst>
                    <a:ext uri="{FF2B5EF4-FFF2-40B4-BE49-F238E27FC236}">
                      <a16:creationId xmlns:a16="http://schemas.microsoft.com/office/drawing/2014/main" id="{DA887A16-B41C-444B-C831-4EC5FE51D41E}"/>
                    </a:ext>
                  </a:extLst>
                </p:cNvPr>
                <p:cNvSpPr/>
                <p:nvPr/>
              </p:nvSpPr>
              <p:spPr>
                <a:xfrm>
                  <a:off x="3180448" y="1814250"/>
                  <a:ext cx="949907" cy="621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51" h="26980" extrusionOk="0">
                      <a:moveTo>
                        <a:pt x="26217" y="1"/>
                      </a:moveTo>
                      <a:cubicBezTo>
                        <a:pt x="23550" y="1"/>
                        <a:pt x="20499" y="81"/>
                        <a:pt x="17041" y="81"/>
                      </a:cubicBezTo>
                      <a:cubicBezTo>
                        <a:pt x="0" y="81"/>
                        <a:pt x="0" y="6063"/>
                        <a:pt x="0" y="13482"/>
                      </a:cubicBezTo>
                      <a:cubicBezTo>
                        <a:pt x="0" y="20901"/>
                        <a:pt x="3249" y="26899"/>
                        <a:pt x="17041" y="26899"/>
                      </a:cubicBezTo>
                      <a:cubicBezTo>
                        <a:pt x="19825" y="26899"/>
                        <a:pt x="22475" y="26979"/>
                        <a:pt x="24931" y="26979"/>
                      </a:cubicBezTo>
                      <a:cubicBezTo>
                        <a:pt x="34597" y="26979"/>
                        <a:pt x="41251" y="25738"/>
                        <a:pt x="41251" y="13482"/>
                      </a:cubicBezTo>
                      <a:cubicBezTo>
                        <a:pt x="41251" y="1242"/>
                        <a:pt x="36704" y="1"/>
                        <a:pt x="262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048;p34">
                  <a:extLst>
                    <a:ext uri="{FF2B5EF4-FFF2-40B4-BE49-F238E27FC236}">
                      <a16:creationId xmlns:a16="http://schemas.microsoft.com/office/drawing/2014/main" id="{B33EC4A4-0269-179B-CD7E-C24BA1B3488C}"/>
                    </a:ext>
                  </a:extLst>
                </p:cNvPr>
                <p:cNvSpPr/>
                <p:nvPr/>
              </p:nvSpPr>
              <p:spPr>
                <a:xfrm>
                  <a:off x="3590803" y="2421418"/>
                  <a:ext cx="147146" cy="96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0" h="4171" extrusionOk="0">
                      <a:moveTo>
                        <a:pt x="1" y="0"/>
                      </a:moveTo>
                      <a:lnTo>
                        <a:pt x="1" y="4171"/>
                      </a:lnTo>
                      <a:lnTo>
                        <a:pt x="6389" y="4171"/>
                      </a:lnTo>
                      <a:lnTo>
                        <a:pt x="638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049;p34">
                  <a:extLst>
                    <a:ext uri="{FF2B5EF4-FFF2-40B4-BE49-F238E27FC236}">
                      <a16:creationId xmlns:a16="http://schemas.microsoft.com/office/drawing/2014/main" id="{14A0D5AF-F85B-CBDE-9EBD-05DDD817F945}"/>
                    </a:ext>
                  </a:extLst>
                </p:cNvPr>
                <p:cNvSpPr/>
                <p:nvPr/>
              </p:nvSpPr>
              <p:spPr>
                <a:xfrm>
                  <a:off x="3397680" y="2499456"/>
                  <a:ext cx="533409" cy="44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64" h="1954" extrusionOk="0">
                      <a:moveTo>
                        <a:pt x="844" y="1"/>
                      </a:moveTo>
                      <a:cubicBezTo>
                        <a:pt x="391" y="1"/>
                        <a:pt x="0" y="329"/>
                        <a:pt x="0" y="782"/>
                      </a:cubicBezTo>
                      <a:lnTo>
                        <a:pt x="0" y="1110"/>
                      </a:lnTo>
                      <a:cubicBezTo>
                        <a:pt x="0" y="1563"/>
                        <a:pt x="391" y="1953"/>
                        <a:pt x="844" y="1953"/>
                      </a:cubicBezTo>
                      <a:lnTo>
                        <a:pt x="22320" y="1953"/>
                      </a:lnTo>
                      <a:cubicBezTo>
                        <a:pt x="22773" y="1953"/>
                        <a:pt x="23164" y="1563"/>
                        <a:pt x="23164" y="1110"/>
                      </a:cubicBezTo>
                      <a:lnTo>
                        <a:pt x="23164" y="782"/>
                      </a:lnTo>
                      <a:cubicBezTo>
                        <a:pt x="23164" y="329"/>
                        <a:pt x="22773" y="1"/>
                        <a:pt x="2232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050;p34">
                  <a:extLst>
                    <a:ext uri="{FF2B5EF4-FFF2-40B4-BE49-F238E27FC236}">
                      <a16:creationId xmlns:a16="http://schemas.microsoft.com/office/drawing/2014/main" id="{18064446-877D-4B14-E9D7-C56EC2D6A8FB}"/>
                    </a:ext>
                  </a:extLst>
                </p:cNvPr>
                <p:cNvSpPr/>
                <p:nvPr/>
              </p:nvSpPr>
              <p:spPr>
                <a:xfrm>
                  <a:off x="3265669" y="1883722"/>
                  <a:ext cx="614719" cy="48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95" h="20946" extrusionOk="0">
                      <a:moveTo>
                        <a:pt x="13340" y="0"/>
                      </a:moveTo>
                      <a:cubicBezTo>
                        <a:pt x="1" y="0"/>
                        <a:pt x="1" y="4686"/>
                        <a:pt x="1" y="10465"/>
                      </a:cubicBezTo>
                      <a:cubicBezTo>
                        <a:pt x="1" y="16260"/>
                        <a:pt x="2609" y="20946"/>
                        <a:pt x="13340" y="20946"/>
                      </a:cubicBezTo>
                      <a:cubicBezTo>
                        <a:pt x="24086" y="20946"/>
                        <a:pt x="26694" y="16260"/>
                        <a:pt x="26694" y="10465"/>
                      </a:cubicBezTo>
                      <a:cubicBezTo>
                        <a:pt x="26694" y="4686"/>
                        <a:pt x="26694" y="0"/>
                        <a:pt x="133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" name="Google Shape;1051;p34">
                <a:extLst>
                  <a:ext uri="{FF2B5EF4-FFF2-40B4-BE49-F238E27FC236}">
                    <a16:creationId xmlns:a16="http://schemas.microsoft.com/office/drawing/2014/main" id="{BEA34FEA-7BBE-5E5F-998E-FF23EC24C4B0}"/>
                  </a:ext>
                </a:extLst>
              </p:cNvPr>
              <p:cNvSpPr/>
              <p:nvPr/>
            </p:nvSpPr>
            <p:spPr>
              <a:xfrm>
                <a:off x="3798746" y="3431732"/>
                <a:ext cx="92175" cy="82053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4937" extrusionOk="0">
                    <a:moveTo>
                      <a:pt x="2734" y="1"/>
                    </a:moveTo>
                    <a:cubicBezTo>
                      <a:pt x="0" y="1"/>
                      <a:pt x="0" y="969"/>
                      <a:pt x="0" y="2468"/>
                    </a:cubicBezTo>
                    <a:cubicBezTo>
                      <a:pt x="0" y="3968"/>
                      <a:pt x="594" y="4936"/>
                      <a:pt x="2734" y="4936"/>
                    </a:cubicBezTo>
                    <a:cubicBezTo>
                      <a:pt x="4951" y="4936"/>
                      <a:pt x="5545" y="3968"/>
                      <a:pt x="5545" y="2468"/>
                    </a:cubicBezTo>
                    <a:cubicBezTo>
                      <a:pt x="5545" y="969"/>
                      <a:pt x="5545" y="1"/>
                      <a:pt x="27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52;p34">
                <a:extLst>
                  <a:ext uri="{FF2B5EF4-FFF2-40B4-BE49-F238E27FC236}">
                    <a16:creationId xmlns:a16="http://schemas.microsoft.com/office/drawing/2014/main" id="{CD704868-5B2B-EF17-4F71-1FD6A9CDCE67}"/>
                  </a:ext>
                </a:extLst>
              </p:cNvPr>
              <p:cNvSpPr/>
              <p:nvPr/>
            </p:nvSpPr>
            <p:spPr>
              <a:xfrm>
                <a:off x="3797699" y="3549589"/>
                <a:ext cx="94252" cy="102828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6187" extrusionOk="0">
                    <a:moveTo>
                      <a:pt x="1313" y="1"/>
                    </a:moveTo>
                    <a:cubicBezTo>
                      <a:pt x="594" y="1"/>
                      <a:pt x="1" y="579"/>
                      <a:pt x="1" y="1297"/>
                    </a:cubicBezTo>
                    <a:lnTo>
                      <a:pt x="1" y="4812"/>
                    </a:lnTo>
                    <a:cubicBezTo>
                      <a:pt x="1" y="5593"/>
                      <a:pt x="594" y="6186"/>
                      <a:pt x="1313" y="6186"/>
                    </a:cubicBezTo>
                    <a:lnTo>
                      <a:pt x="4358" y="6186"/>
                    </a:lnTo>
                    <a:cubicBezTo>
                      <a:pt x="5077" y="6186"/>
                      <a:pt x="5670" y="5593"/>
                      <a:pt x="5670" y="4812"/>
                    </a:cubicBezTo>
                    <a:lnTo>
                      <a:pt x="5670" y="1297"/>
                    </a:lnTo>
                    <a:cubicBezTo>
                      <a:pt x="5670" y="579"/>
                      <a:pt x="5077" y="1"/>
                      <a:pt x="43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053;p34">
              <a:extLst>
                <a:ext uri="{FF2B5EF4-FFF2-40B4-BE49-F238E27FC236}">
                  <a16:creationId xmlns:a16="http://schemas.microsoft.com/office/drawing/2014/main" id="{4AAD8FC8-4140-CF7C-542F-DD92CFDD3325}"/>
                </a:ext>
              </a:extLst>
            </p:cNvPr>
            <p:cNvGrpSpPr/>
            <p:nvPr/>
          </p:nvGrpSpPr>
          <p:grpSpPr>
            <a:xfrm>
              <a:off x="1229997" y="3775752"/>
              <a:ext cx="627068" cy="454146"/>
              <a:chOff x="4388164" y="1919252"/>
              <a:chExt cx="863255" cy="625202"/>
            </a:xfrm>
          </p:grpSpPr>
          <p:sp>
            <p:nvSpPr>
              <p:cNvPr id="36" name="Google Shape;1054;p34">
                <a:extLst>
                  <a:ext uri="{FF2B5EF4-FFF2-40B4-BE49-F238E27FC236}">
                    <a16:creationId xmlns:a16="http://schemas.microsoft.com/office/drawing/2014/main" id="{F58FCF97-D5C6-E6EE-AF32-5DCDCB13ECAA}"/>
                  </a:ext>
                </a:extLst>
              </p:cNvPr>
              <p:cNvSpPr/>
              <p:nvPr/>
            </p:nvSpPr>
            <p:spPr>
              <a:xfrm>
                <a:off x="4388164" y="1919252"/>
                <a:ext cx="863255" cy="582112"/>
              </a:xfrm>
              <a:custGeom>
                <a:avLst/>
                <a:gdLst/>
                <a:ahLst/>
                <a:cxnLst/>
                <a:rect l="l" t="t" r="r" b="b"/>
                <a:pathLst>
                  <a:path w="37488" h="25279" extrusionOk="0">
                    <a:moveTo>
                      <a:pt x="21604" y="1"/>
                    </a:moveTo>
                    <a:cubicBezTo>
                      <a:pt x="19846" y="1"/>
                      <a:pt x="17923" y="19"/>
                      <a:pt x="15823" y="19"/>
                    </a:cubicBezTo>
                    <a:cubicBezTo>
                      <a:pt x="1" y="19"/>
                      <a:pt x="266" y="5673"/>
                      <a:pt x="266" y="12640"/>
                    </a:cubicBezTo>
                    <a:cubicBezTo>
                      <a:pt x="266" y="19606"/>
                      <a:pt x="2016" y="25260"/>
                      <a:pt x="15823" y="25260"/>
                    </a:cubicBezTo>
                    <a:cubicBezTo>
                      <a:pt x="17655" y="25260"/>
                      <a:pt x="19382" y="25279"/>
                      <a:pt x="21000" y="25279"/>
                    </a:cubicBezTo>
                    <a:cubicBezTo>
                      <a:pt x="31567" y="25279"/>
                      <a:pt x="37487" y="24492"/>
                      <a:pt x="37487" y="12640"/>
                    </a:cubicBezTo>
                    <a:cubicBezTo>
                      <a:pt x="37487" y="788"/>
                      <a:pt x="33083" y="1"/>
                      <a:pt x="21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055;p34">
                <a:extLst>
                  <a:ext uri="{FF2B5EF4-FFF2-40B4-BE49-F238E27FC236}">
                    <a16:creationId xmlns:a16="http://schemas.microsoft.com/office/drawing/2014/main" id="{A2F6D503-BE20-4889-CEC5-54BD1ADF8468}"/>
                  </a:ext>
                </a:extLst>
              </p:cNvPr>
              <p:cNvSpPr/>
              <p:nvPr/>
            </p:nvSpPr>
            <p:spPr>
              <a:xfrm>
                <a:off x="4514050" y="2445504"/>
                <a:ext cx="617598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26820" h="4297" extrusionOk="0">
                    <a:moveTo>
                      <a:pt x="1625" y="1"/>
                    </a:moveTo>
                    <a:cubicBezTo>
                      <a:pt x="719" y="1"/>
                      <a:pt x="1" y="719"/>
                      <a:pt x="1" y="1625"/>
                    </a:cubicBezTo>
                    <a:lnTo>
                      <a:pt x="1" y="2672"/>
                    </a:lnTo>
                    <a:cubicBezTo>
                      <a:pt x="1" y="3578"/>
                      <a:pt x="719" y="4296"/>
                      <a:pt x="1625" y="4296"/>
                    </a:cubicBezTo>
                    <a:lnTo>
                      <a:pt x="25195" y="4296"/>
                    </a:lnTo>
                    <a:cubicBezTo>
                      <a:pt x="26101" y="4296"/>
                      <a:pt x="26819" y="3578"/>
                      <a:pt x="26819" y="2672"/>
                    </a:cubicBezTo>
                    <a:lnTo>
                      <a:pt x="26819" y="1625"/>
                    </a:lnTo>
                    <a:cubicBezTo>
                      <a:pt x="26819" y="719"/>
                      <a:pt x="26101" y="1"/>
                      <a:pt x="25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56;p34">
                <a:extLst>
                  <a:ext uri="{FF2B5EF4-FFF2-40B4-BE49-F238E27FC236}">
                    <a16:creationId xmlns:a16="http://schemas.microsoft.com/office/drawing/2014/main" id="{E644468D-61EB-F9A5-B45E-2CB7107E8E92}"/>
                  </a:ext>
                </a:extLst>
              </p:cNvPr>
              <p:cNvSpPr/>
              <p:nvPr/>
            </p:nvSpPr>
            <p:spPr>
              <a:xfrm>
                <a:off x="4479533" y="1989806"/>
                <a:ext cx="551762" cy="440631"/>
              </a:xfrm>
              <a:custGeom>
                <a:avLst/>
                <a:gdLst/>
                <a:ahLst/>
                <a:cxnLst/>
                <a:rect l="l" t="t" r="r" b="b"/>
                <a:pathLst>
                  <a:path w="23961" h="19135" extrusionOk="0">
                    <a:moveTo>
                      <a:pt x="11980" y="1"/>
                    </a:moveTo>
                    <a:cubicBezTo>
                      <a:pt x="0" y="1"/>
                      <a:pt x="203" y="4296"/>
                      <a:pt x="203" y="9576"/>
                    </a:cubicBezTo>
                    <a:cubicBezTo>
                      <a:pt x="203" y="14839"/>
                      <a:pt x="1500" y="19135"/>
                      <a:pt x="11980" y="19135"/>
                    </a:cubicBezTo>
                    <a:cubicBezTo>
                      <a:pt x="22398" y="19135"/>
                      <a:pt x="23757" y="14839"/>
                      <a:pt x="23757" y="9576"/>
                    </a:cubicBezTo>
                    <a:cubicBezTo>
                      <a:pt x="23757" y="4296"/>
                      <a:pt x="23960" y="1"/>
                      <a:pt x="119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57;p34">
                <a:extLst>
                  <a:ext uri="{FF2B5EF4-FFF2-40B4-BE49-F238E27FC236}">
                    <a16:creationId xmlns:a16="http://schemas.microsoft.com/office/drawing/2014/main" id="{58D5E416-0E47-347E-E353-D3D503640CFA}"/>
                  </a:ext>
                </a:extLst>
              </p:cNvPr>
              <p:cNvSpPr/>
              <p:nvPr/>
            </p:nvSpPr>
            <p:spPr>
              <a:xfrm>
                <a:off x="5081952" y="2034777"/>
                <a:ext cx="93192" cy="94620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109" extrusionOk="0">
                    <a:moveTo>
                      <a:pt x="2016" y="0"/>
                    </a:moveTo>
                    <a:cubicBezTo>
                      <a:pt x="1" y="0"/>
                      <a:pt x="1" y="922"/>
                      <a:pt x="1" y="2031"/>
                    </a:cubicBezTo>
                    <a:cubicBezTo>
                      <a:pt x="1" y="3202"/>
                      <a:pt x="391" y="4108"/>
                      <a:pt x="2016" y="4108"/>
                    </a:cubicBezTo>
                    <a:cubicBezTo>
                      <a:pt x="3718" y="4108"/>
                      <a:pt x="4046" y="3202"/>
                      <a:pt x="4046" y="2031"/>
                    </a:cubicBezTo>
                    <a:cubicBezTo>
                      <a:pt x="4046" y="922"/>
                      <a:pt x="4046" y="0"/>
                      <a:pt x="20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58;p34">
                <a:extLst>
                  <a:ext uri="{FF2B5EF4-FFF2-40B4-BE49-F238E27FC236}">
                    <a16:creationId xmlns:a16="http://schemas.microsoft.com/office/drawing/2014/main" id="{AC12E854-5434-ED9C-7BC3-582BFC886A55}"/>
                  </a:ext>
                </a:extLst>
              </p:cNvPr>
              <p:cNvSpPr/>
              <p:nvPr/>
            </p:nvSpPr>
            <p:spPr>
              <a:xfrm>
                <a:off x="5081952" y="2154907"/>
                <a:ext cx="93192" cy="94252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093" extrusionOk="0">
                    <a:moveTo>
                      <a:pt x="2016" y="0"/>
                    </a:moveTo>
                    <a:cubicBezTo>
                      <a:pt x="1" y="0"/>
                      <a:pt x="1" y="906"/>
                      <a:pt x="1" y="2015"/>
                    </a:cubicBezTo>
                    <a:cubicBezTo>
                      <a:pt x="1" y="3187"/>
                      <a:pt x="391" y="4093"/>
                      <a:pt x="2016" y="4093"/>
                    </a:cubicBezTo>
                    <a:cubicBezTo>
                      <a:pt x="3718" y="4093"/>
                      <a:pt x="4046" y="3187"/>
                      <a:pt x="4046" y="2015"/>
                    </a:cubicBezTo>
                    <a:cubicBezTo>
                      <a:pt x="4046" y="906"/>
                      <a:pt x="4046" y="0"/>
                      <a:pt x="20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59;p34">
                <a:extLst>
                  <a:ext uri="{FF2B5EF4-FFF2-40B4-BE49-F238E27FC236}">
                    <a16:creationId xmlns:a16="http://schemas.microsoft.com/office/drawing/2014/main" id="{589C2300-388F-142C-6832-6E3FB40E0A6A}"/>
                  </a:ext>
                </a:extLst>
              </p:cNvPr>
              <p:cNvSpPr/>
              <p:nvPr/>
            </p:nvSpPr>
            <p:spPr>
              <a:xfrm>
                <a:off x="5081952" y="2274669"/>
                <a:ext cx="93192" cy="94620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109" extrusionOk="0">
                    <a:moveTo>
                      <a:pt x="2016" y="1"/>
                    </a:moveTo>
                    <a:cubicBezTo>
                      <a:pt x="1" y="1"/>
                      <a:pt x="1" y="906"/>
                      <a:pt x="1" y="2078"/>
                    </a:cubicBezTo>
                    <a:cubicBezTo>
                      <a:pt x="1" y="3187"/>
                      <a:pt x="391" y="4108"/>
                      <a:pt x="2016" y="4108"/>
                    </a:cubicBezTo>
                    <a:cubicBezTo>
                      <a:pt x="3718" y="4108"/>
                      <a:pt x="4046" y="3187"/>
                      <a:pt x="4046" y="2078"/>
                    </a:cubicBezTo>
                    <a:cubicBezTo>
                      <a:pt x="4046" y="906"/>
                      <a:pt x="4046" y="1"/>
                      <a:pt x="20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060;p34">
              <a:extLst>
                <a:ext uri="{FF2B5EF4-FFF2-40B4-BE49-F238E27FC236}">
                  <a16:creationId xmlns:a16="http://schemas.microsoft.com/office/drawing/2014/main" id="{55E70570-3D4A-EA65-817D-A22EC93E9A9A}"/>
                </a:ext>
              </a:extLst>
            </p:cNvPr>
            <p:cNvGrpSpPr/>
            <p:nvPr/>
          </p:nvGrpSpPr>
          <p:grpSpPr>
            <a:xfrm>
              <a:off x="3244894" y="3774940"/>
              <a:ext cx="636463" cy="454970"/>
              <a:chOff x="1996450" y="1888028"/>
              <a:chExt cx="939844" cy="656427"/>
            </a:xfrm>
          </p:grpSpPr>
          <p:sp>
            <p:nvSpPr>
              <p:cNvPr id="24" name="Google Shape;1061;p34">
                <a:extLst>
                  <a:ext uri="{FF2B5EF4-FFF2-40B4-BE49-F238E27FC236}">
                    <a16:creationId xmlns:a16="http://schemas.microsoft.com/office/drawing/2014/main" id="{DE077148-861A-E67F-D22B-D57E72A92828}"/>
                  </a:ext>
                </a:extLst>
              </p:cNvPr>
              <p:cNvSpPr/>
              <p:nvPr/>
            </p:nvSpPr>
            <p:spPr>
              <a:xfrm>
                <a:off x="1996450" y="1888028"/>
                <a:ext cx="939844" cy="574076"/>
              </a:xfrm>
              <a:custGeom>
                <a:avLst/>
                <a:gdLst/>
                <a:ahLst/>
                <a:cxnLst/>
                <a:rect l="l" t="t" r="r" b="b"/>
                <a:pathLst>
                  <a:path w="40814" h="24930" extrusionOk="0">
                    <a:moveTo>
                      <a:pt x="20180" y="1"/>
                    </a:moveTo>
                    <a:cubicBezTo>
                      <a:pt x="7091" y="1"/>
                      <a:pt x="3780" y="1047"/>
                      <a:pt x="2218" y="1375"/>
                    </a:cubicBezTo>
                    <a:cubicBezTo>
                      <a:pt x="656" y="1688"/>
                      <a:pt x="0" y="2344"/>
                      <a:pt x="0" y="3578"/>
                    </a:cubicBezTo>
                    <a:lnTo>
                      <a:pt x="0" y="22711"/>
                    </a:lnTo>
                    <a:cubicBezTo>
                      <a:pt x="0" y="23945"/>
                      <a:pt x="984" y="24929"/>
                      <a:pt x="2218" y="24929"/>
                    </a:cubicBezTo>
                    <a:lnTo>
                      <a:pt x="38596" y="24929"/>
                    </a:lnTo>
                    <a:cubicBezTo>
                      <a:pt x="39829" y="24929"/>
                      <a:pt x="40814" y="23945"/>
                      <a:pt x="40814" y="22711"/>
                    </a:cubicBezTo>
                    <a:lnTo>
                      <a:pt x="40814" y="3578"/>
                    </a:lnTo>
                    <a:cubicBezTo>
                      <a:pt x="40814" y="2344"/>
                      <a:pt x="40157" y="1891"/>
                      <a:pt x="38596" y="1375"/>
                    </a:cubicBezTo>
                    <a:cubicBezTo>
                      <a:pt x="37034" y="907"/>
                      <a:pt x="33191" y="1"/>
                      <a:pt x="201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62;p34">
                <a:extLst>
                  <a:ext uri="{FF2B5EF4-FFF2-40B4-BE49-F238E27FC236}">
                    <a16:creationId xmlns:a16="http://schemas.microsoft.com/office/drawing/2014/main" id="{C73E3A6D-A479-E87E-BBB5-2591B90FB0C9}"/>
                  </a:ext>
                </a:extLst>
              </p:cNvPr>
              <p:cNvSpPr/>
              <p:nvPr/>
            </p:nvSpPr>
            <p:spPr>
              <a:xfrm>
                <a:off x="2170162" y="2401984"/>
                <a:ext cx="101782" cy="142471"/>
              </a:xfrm>
              <a:custGeom>
                <a:avLst/>
                <a:gdLst/>
                <a:ahLst/>
                <a:cxnLst/>
                <a:rect l="l" t="t" r="r" b="b"/>
                <a:pathLst>
                  <a:path w="4420" h="6187" extrusionOk="0">
                    <a:moveTo>
                      <a:pt x="4375" y="0"/>
                    </a:moveTo>
                    <a:cubicBezTo>
                      <a:pt x="4374" y="0"/>
                      <a:pt x="4374" y="1"/>
                      <a:pt x="4374" y="1"/>
                    </a:cubicBezTo>
                    <a:cubicBezTo>
                      <a:pt x="4374" y="63"/>
                      <a:pt x="4046" y="204"/>
                      <a:pt x="3780" y="204"/>
                    </a:cubicBezTo>
                    <a:lnTo>
                      <a:pt x="2093" y="204"/>
                    </a:lnTo>
                    <a:cubicBezTo>
                      <a:pt x="1828" y="204"/>
                      <a:pt x="1562" y="1"/>
                      <a:pt x="1562" y="1"/>
                    </a:cubicBezTo>
                    <a:cubicBezTo>
                      <a:pt x="1562" y="1"/>
                      <a:pt x="1500" y="204"/>
                      <a:pt x="1437" y="454"/>
                    </a:cubicBezTo>
                    <a:lnTo>
                      <a:pt x="78" y="5671"/>
                    </a:lnTo>
                    <a:cubicBezTo>
                      <a:pt x="0" y="5921"/>
                      <a:pt x="203" y="6186"/>
                      <a:pt x="531" y="6186"/>
                    </a:cubicBezTo>
                    <a:lnTo>
                      <a:pt x="2218" y="6186"/>
                    </a:lnTo>
                    <a:cubicBezTo>
                      <a:pt x="2546" y="6186"/>
                      <a:pt x="2874" y="5921"/>
                      <a:pt x="2937" y="5671"/>
                    </a:cubicBezTo>
                    <a:cubicBezTo>
                      <a:pt x="2937" y="5671"/>
                      <a:pt x="4420" y="0"/>
                      <a:pt x="43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63;p34">
                <a:extLst>
                  <a:ext uri="{FF2B5EF4-FFF2-40B4-BE49-F238E27FC236}">
                    <a16:creationId xmlns:a16="http://schemas.microsoft.com/office/drawing/2014/main" id="{A7806EC3-F518-55B2-4AC2-F2EFF7C8AC75}"/>
                  </a:ext>
                </a:extLst>
              </p:cNvPr>
              <p:cNvSpPr/>
              <p:nvPr/>
            </p:nvSpPr>
            <p:spPr>
              <a:xfrm>
                <a:off x="2623346" y="2401984"/>
                <a:ext cx="101436" cy="142471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6187" extrusionOk="0">
                    <a:moveTo>
                      <a:pt x="46" y="0"/>
                    </a:moveTo>
                    <a:lnTo>
                      <a:pt x="46" y="0"/>
                    </a:lnTo>
                    <a:cubicBezTo>
                      <a:pt x="0" y="0"/>
                      <a:pt x="1483" y="5671"/>
                      <a:pt x="1483" y="5671"/>
                    </a:cubicBezTo>
                    <a:cubicBezTo>
                      <a:pt x="1546" y="5921"/>
                      <a:pt x="1874" y="6186"/>
                      <a:pt x="2186" y="6186"/>
                    </a:cubicBezTo>
                    <a:lnTo>
                      <a:pt x="3951" y="6186"/>
                    </a:lnTo>
                    <a:cubicBezTo>
                      <a:pt x="4217" y="6186"/>
                      <a:pt x="4404" y="5921"/>
                      <a:pt x="4342" y="5671"/>
                    </a:cubicBezTo>
                    <a:lnTo>
                      <a:pt x="2967" y="454"/>
                    </a:lnTo>
                    <a:cubicBezTo>
                      <a:pt x="2905" y="204"/>
                      <a:pt x="2842" y="1"/>
                      <a:pt x="2842" y="1"/>
                    </a:cubicBezTo>
                    <a:cubicBezTo>
                      <a:pt x="2842" y="1"/>
                      <a:pt x="2655" y="204"/>
                      <a:pt x="2327" y="204"/>
                    </a:cubicBezTo>
                    <a:lnTo>
                      <a:pt x="703" y="204"/>
                    </a:lnTo>
                    <a:cubicBezTo>
                      <a:pt x="375" y="204"/>
                      <a:pt x="109" y="63"/>
                      <a:pt x="47" y="1"/>
                    </a:cubicBezTo>
                    <a:cubicBezTo>
                      <a:pt x="46" y="1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64;p34">
                <a:extLst>
                  <a:ext uri="{FF2B5EF4-FFF2-40B4-BE49-F238E27FC236}">
                    <a16:creationId xmlns:a16="http://schemas.microsoft.com/office/drawing/2014/main" id="{148B8507-5175-43C9-F670-A1672B5A1F19}"/>
                  </a:ext>
                </a:extLst>
              </p:cNvPr>
              <p:cNvSpPr/>
              <p:nvPr/>
            </p:nvSpPr>
            <p:spPr>
              <a:xfrm>
                <a:off x="2772580" y="1985500"/>
                <a:ext cx="96071" cy="80942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3515" extrusionOk="0">
                    <a:moveTo>
                      <a:pt x="2094" y="1"/>
                    </a:moveTo>
                    <a:cubicBezTo>
                      <a:pt x="469" y="1"/>
                      <a:pt x="1" y="782"/>
                      <a:pt x="1" y="1750"/>
                    </a:cubicBezTo>
                    <a:cubicBezTo>
                      <a:pt x="1" y="2734"/>
                      <a:pt x="860" y="3515"/>
                      <a:pt x="2094" y="3515"/>
                    </a:cubicBezTo>
                    <a:cubicBezTo>
                      <a:pt x="3390" y="3515"/>
                      <a:pt x="4171" y="2734"/>
                      <a:pt x="4171" y="1750"/>
                    </a:cubicBezTo>
                    <a:cubicBezTo>
                      <a:pt x="4171" y="782"/>
                      <a:pt x="3718" y="1"/>
                      <a:pt x="20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065;p34">
                <a:extLst>
                  <a:ext uri="{FF2B5EF4-FFF2-40B4-BE49-F238E27FC236}">
                    <a16:creationId xmlns:a16="http://schemas.microsoft.com/office/drawing/2014/main" id="{FEE9E24F-8F89-C530-D4C2-29312A4825AF}"/>
                  </a:ext>
                </a:extLst>
              </p:cNvPr>
              <p:cNvSpPr/>
              <p:nvPr/>
            </p:nvSpPr>
            <p:spPr>
              <a:xfrm>
                <a:off x="2739860" y="2087278"/>
                <a:ext cx="74839" cy="64408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2797" extrusionOk="0">
                    <a:moveTo>
                      <a:pt x="1625" y="1"/>
                    </a:moveTo>
                    <a:cubicBezTo>
                      <a:pt x="391" y="1"/>
                      <a:pt x="0" y="657"/>
                      <a:pt x="0" y="1438"/>
                    </a:cubicBezTo>
                    <a:cubicBezTo>
                      <a:pt x="0" y="2156"/>
                      <a:pt x="641" y="2797"/>
                      <a:pt x="1625" y="2797"/>
                    </a:cubicBezTo>
                    <a:cubicBezTo>
                      <a:pt x="2593" y="2797"/>
                      <a:pt x="3249" y="2156"/>
                      <a:pt x="3249" y="1438"/>
                    </a:cubicBezTo>
                    <a:cubicBezTo>
                      <a:pt x="3249" y="657"/>
                      <a:pt x="2859" y="1"/>
                      <a:pt x="16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66;p34">
                <a:extLst>
                  <a:ext uri="{FF2B5EF4-FFF2-40B4-BE49-F238E27FC236}">
                    <a16:creationId xmlns:a16="http://schemas.microsoft.com/office/drawing/2014/main" id="{65466B4D-E7AA-96A0-EF8B-D881454E6901}"/>
                  </a:ext>
                </a:extLst>
              </p:cNvPr>
              <p:cNvSpPr/>
              <p:nvPr/>
            </p:nvSpPr>
            <p:spPr>
              <a:xfrm>
                <a:off x="2739860" y="2178648"/>
                <a:ext cx="74839" cy="64753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2812" extrusionOk="0">
                    <a:moveTo>
                      <a:pt x="1625" y="0"/>
                    </a:moveTo>
                    <a:cubicBezTo>
                      <a:pt x="391" y="0"/>
                      <a:pt x="0" y="656"/>
                      <a:pt x="0" y="1437"/>
                    </a:cubicBezTo>
                    <a:cubicBezTo>
                      <a:pt x="0" y="2218"/>
                      <a:pt x="641" y="2812"/>
                      <a:pt x="1625" y="2812"/>
                    </a:cubicBezTo>
                    <a:cubicBezTo>
                      <a:pt x="2593" y="2812"/>
                      <a:pt x="3249" y="2218"/>
                      <a:pt x="3249" y="1437"/>
                    </a:cubicBezTo>
                    <a:cubicBezTo>
                      <a:pt x="3249" y="656"/>
                      <a:pt x="2859" y="0"/>
                      <a:pt x="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67;p34">
                <a:extLst>
                  <a:ext uri="{FF2B5EF4-FFF2-40B4-BE49-F238E27FC236}">
                    <a16:creationId xmlns:a16="http://schemas.microsoft.com/office/drawing/2014/main" id="{8DA19654-EA9E-BE51-46BC-EFEDAF8B6D2A}"/>
                  </a:ext>
                </a:extLst>
              </p:cNvPr>
              <p:cNvSpPr/>
              <p:nvPr/>
            </p:nvSpPr>
            <p:spPr>
              <a:xfrm>
                <a:off x="2831206" y="2087278"/>
                <a:ext cx="76267" cy="64408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797" extrusionOk="0">
                    <a:moveTo>
                      <a:pt x="1688" y="1"/>
                    </a:moveTo>
                    <a:cubicBezTo>
                      <a:pt x="391" y="1"/>
                      <a:pt x="1" y="657"/>
                      <a:pt x="1" y="1438"/>
                    </a:cubicBezTo>
                    <a:cubicBezTo>
                      <a:pt x="1" y="2156"/>
                      <a:pt x="657" y="2797"/>
                      <a:pt x="1688" y="2797"/>
                    </a:cubicBezTo>
                    <a:cubicBezTo>
                      <a:pt x="2672" y="2797"/>
                      <a:pt x="3312" y="2156"/>
                      <a:pt x="3312" y="1438"/>
                    </a:cubicBezTo>
                    <a:cubicBezTo>
                      <a:pt x="3312" y="657"/>
                      <a:pt x="2921" y="1"/>
                      <a:pt x="16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68;p34">
                <a:extLst>
                  <a:ext uri="{FF2B5EF4-FFF2-40B4-BE49-F238E27FC236}">
                    <a16:creationId xmlns:a16="http://schemas.microsoft.com/office/drawing/2014/main" id="{C2AD0778-E67B-6844-58C0-C79BE7821128}"/>
                  </a:ext>
                </a:extLst>
              </p:cNvPr>
              <p:cNvSpPr/>
              <p:nvPr/>
            </p:nvSpPr>
            <p:spPr>
              <a:xfrm>
                <a:off x="2831206" y="2178648"/>
                <a:ext cx="76267" cy="64753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812" extrusionOk="0">
                    <a:moveTo>
                      <a:pt x="1688" y="0"/>
                    </a:moveTo>
                    <a:cubicBezTo>
                      <a:pt x="391" y="0"/>
                      <a:pt x="1" y="656"/>
                      <a:pt x="1" y="1437"/>
                    </a:cubicBezTo>
                    <a:cubicBezTo>
                      <a:pt x="1" y="2218"/>
                      <a:pt x="657" y="2812"/>
                      <a:pt x="1688" y="2812"/>
                    </a:cubicBezTo>
                    <a:cubicBezTo>
                      <a:pt x="2672" y="2812"/>
                      <a:pt x="3312" y="2218"/>
                      <a:pt x="3312" y="1437"/>
                    </a:cubicBezTo>
                    <a:cubicBezTo>
                      <a:pt x="3312" y="656"/>
                      <a:pt x="2921" y="0"/>
                      <a:pt x="16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69;p34">
                <a:extLst>
                  <a:ext uri="{FF2B5EF4-FFF2-40B4-BE49-F238E27FC236}">
                    <a16:creationId xmlns:a16="http://schemas.microsoft.com/office/drawing/2014/main" id="{6CFB46F5-5CFD-491A-4F04-F940B0E9115B}"/>
                  </a:ext>
                </a:extLst>
              </p:cNvPr>
              <p:cNvSpPr/>
              <p:nvPr/>
            </p:nvSpPr>
            <p:spPr>
              <a:xfrm>
                <a:off x="2748840" y="2282222"/>
                <a:ext cx="145350" cy="22314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969" extrusionOk="0">
                    <a:moveTo>
                      <a:pt x="454" y="1"/>
                    </a:moveTo>
                    <a:cubicBezTo>
                      <a:pt x="188" y="1"/>
                      <a:pt x="1" y="188"/>
                      <a:pt x="1" y="454"/>
                    </a:cubicBezTo>
                    <a:cubicBezTo>
                      <a:pt x="1" y="782"/>
                      <a:pt x="188" y="969"/>
                      <a:pt x="454" y="969"/>
                    </a:cubicBezTo>
                    <a:lnTo>
                      <a:pt x="5796" y="969"/>
                    </a:lnTo>
                    <a:cubicBezTo>
                      <a:pt x="6046" y="969"/>
                      <a:pt x="6311" y="782"/>
                      <a:pt x="6311" y="454"/>
                    </a:cubicBezTo>
                    <a:cubicBezTo>
                      <a:pt x="6311" y="188"/>
                      <a:pt x="6046" y="1"/>
                      <a:pt x="57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070;p34">
                <a:extLst>
                  <a:ext uri="{FF2B5EF4-FFF2-40B4-BE49-F238E27FC236}">
                    <a16:creationId xmlns:a16="http://schemas.microsoft.com/office/drawing/2014/main" id="{8A1FF84F-E1D8-DE72-FC9B-4CD820A1D333}"/>
                  </a:ext>
                </a:extLst>
              </p:cNvPr>
              <p:cNvSpPr/>
              <p:nvPr/>
            </p:nvSpPr>
            <p:spPr>
              <a:xfrm>
                <a:off x="2748840" y="2322496"/>
                <a:ext cx="145350" cy="24133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1048" extrusionOk="0">
                    <a:moveTo>
                      <a:pt x="454" y="1"/>
                    </a:moveTo>
                    <a:cubicBezTo>
                      <a:pt x="188" y="1"/>
                      <a:pt x="1" y="266"/>
                      <a:pt x="1" y="532"/>
                    </a:cubicBezTo>
                    <a:cubicBezTo>
                      <a:pt x="1" y="782"/>
                      <a:pt x="188" y="1047"/>
                      <a:pt x="454" y="1047"/>
                    </a:cubicBezTo>
                    <a:lnTo>
                      <a:pt x="5796" y="1047"/>
                    </a:lnTo>
                    <a:cubicBezTo>
                      <a:pt x="6046" y="1047"/>
                      <a:pt x="6311" y="782"/>
                      <a:pt x="6311" y="532"/>
                    </a:cubicBezTo>
                    <a:cubicBezTo>
                      <a:pt x="6311" y="266"/>
                      <a:pt x="6046" y="1"/>
                      <a:pt x="57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071;p34">
                <a:extLst>
                  <a:ext uri="{FF2B5EF4-FFF2-40B4-BE49-F238E27FC236}">
                    <a16:creationId xmlns:a16="http://schemas.microsoft.com/office/drawing/2014/main" id="{DB6A874F-7868-16A4-3E06-23094E24E026}"/>
                  </a:ext>
                </a:extLst>
              </p:cNvPr>
              <p:cNvSpPr/>
              <p:nvPr/>
            </p:nvSpPr>
            <p:spPr>
              <a:xfrm>
                <a:off x="2748840" y="2364588"/>
                <a:ext cx="145350" cy="22682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985" extrusionOk="0">
                    <a:moveTo>
                      <a:pt x="454" y="0"/>
                    </a:moveTo>
                    <a:cubicBezTo>
                      <a:pt x="188" y="0"/>
                      <a:pt x="1" y="203"/>
                      <a:pt x="1" y="453"/>
                    </a:cubicBezTo>
                    <a:cubicBezTo>
                      <a:pt x="1" y="719"/>
                      <a:pt x="188" y="984"/>
                      <a:pt x="454" y="984"/>
                    </a:cubicBezTo>
                    <a:lnTo>
                      <a:pt x="5796" y="984"/>
                    </a:lnTo>
                    <a:cubicBezTo>
                      <a:pt x="6046" y="984"/>
                      <a:pt x="6311" y="719"/>
                      <a:pt x="6311" y="453"/>
                    </a:cubicBezTo>
                    <a:cubicBezTo>
                      <a:pt x="6311" y="203"/>
                      <a:pt x="6046" y="0"/>
                      <a:pt x="57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072;p34">
                <a:extLst>
                  <a:ext uri="{FF2B5EF4-FFF2-40B4-BE49-F238E27FC236}">
                    <a16:creationId xmlns:a16="http://schemas.microsoft.com/office/drawing/2014/main" id="{685B1629-FB43-BBF5-9708-84ABCC38A4D5}"/>
                  </a:ext>
                </a:extLst>
              </p:cNvPr>
              <p:cNvSpPr/>
              <p:nvPr/>
            </p:nvSpPr>
            <p:spPr>
              <a:xfrm>
                <a:off x="2089224" y="1949532"/>
                <a:ext cx="589182" cy="451063"/>
              </a:xfrm>
              <a:custGeom>
                <a:avLst/>
                <a:gdLst/>
                <a:ahLst/>
                <a:cxnLst/>
                <a:rect l="l" t="t" r="r" b="b"/>
                <a:pathLst>
                  <a:path w="25586" h="19588" extrusionOk="0">
                    <a:moveTo>
                      <a:pt x="12637" y="1"/>
                    </a:moveTo>
                    <a:cubicBezTo>
                      <a:pt x="4499" y="1"/>
                      <a:pt x="2422" y="844"/>
                      <a:pt x="1438" y="1110"/>
                    </a:cubicBezTo>
                    <a:cubicBezTo>
                      <a:pt x="469" y="1297"/>
                      <a:pt x="1" y="1891"/>
                      <a:pt x="1" y="2796"/>
                    </a:cubicBezTo>
                    <a:lnTo>
                      <a:pt x="1" y="17900"/>
                    </a:lnTo>
                    <a:cubicBezTo>
                      <a:pt x="1" y="18806"/>
                      <a:pt x="657" y="19587"/>
                      <a:pt x="1438" y="19587"/>
                    </a:cubicBezTo>
                    <a:lnTo>
                      <a:pt x="24211" y="19587"/>
                    </a:lnTo>
                    <a:cubicBezTo>
                      <a:pt x="24992" y="19587"/>
                      <a:pt x="25585" y="18806"/>
                      <a:pt x="25585" y="17900"/>
                    </a:cubicBezTo>
                    <a:lnTo>
                      <a:pt x="25585" y="2796"/>
                    </a:lnTo>
                    <a:cubicBezTo>
                      <a:pt x="25585" y="1891"/>
                      <a:pt x="25195" y="1500"/>
                      <a:pt x="24211" y="1110"/>
                    </a:cubicBezTo>
                    <a:cubicBezTo>
                      <a:pt x="23243" y="719"/>
                      <a:pt x="20837" y="1"/>
                      <a:pt x="126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" name="Google Shape;1073;p34">
              <a:extLst>
                <a:ext uri="{FF2B5EF4-FFF2-40B4-BE49-F238E27FC236}">
                  <a16:creationId xmlns:a16="http://schemas.microsoft.com/office/drawing/2014/main" id="{F7D3B31E-72AD-DB0D-1D88-57616495C4FB}"/>
                </a:ext>
              </a:extLst>
            </p:cNvPr>
            <p:cNvCxnSpPr/>
            <p:nvPr/>
          </p:nvCxnSpPr>
          <p:spPr>
            <a:xfrm>
              <a:off x="1548425" y="3432025"/>
              <a:ext cx="6049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074;p34">
              <a:extLst>
                <a:ext uri="{FF2B5EF4-FFF2-40B4-BE49-F238E27FC236}">
                  <a16:creationId xmlns:a16="http://schemas.microsoft.com/office/drawing/2014/main" id="{707D9A6C-1B78-E1C1-B215-AAA587D062B8}"/>
                </a:ext>
              </a:extLst>
            </p:cNvPr>
            <p:cNvCxnSpPr/>
            <p:nvPr/>
          </p:nvCxnSpPr>
          <p:spPr>
            <a:xfrm>
              <a:off x="1545377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2" name="Google Shape;1075;p34">
              <a:extLst>
                <a:ext uri="{FF2B5EF4-FFF2-40B4-BE49-F238E27FC236}">
                  <a16:creationId xmlns:a16="http://schemas.microsoft.com/office/drawing/2014/main" id="{8900B613-B8F5-0C81-2069-6394067879E6}"/>
                </a:ext>
              </a:extLst>
            </p:cNvPr>
            <p:cNvCxnSpPr/>
            <p:nvPr/>
          </p:nvCxnSpPr>
          <p:spPr>
            <a:xfrm rot="10800000" flipH="1">
              <a:off x="1543352" y="3624475"/>
              <a:ext cx="289800" cy="1671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" name="Google Shape;1076;p34">
              <a:extLst>
                <a:ext uri="{FF2B5EF4-FFF2-40B4-BE49-F238E27FC236}">
                  <a16:creationId xmlns:a16="http://schemas.microsoft.com/office/drawing/2014/main" id="{C24F7472-DC7D-9ECC-0DB6-D1833A773FC7}"/>
                </a:ext>
              </a:extLst>
            </p:cNvPr>
            <p:cNvCxnSpPr/>
            <p:nvPr/>
          </p:nvCxnSpPr>
          <p:spPr>
            <a:xfrm>
              <a:off x="3565693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4" name="Google Shape;1077;p34">
              <a:extLst>
                <a:ext uri="{FF2B5EF4-FFF2-40B4-BE49-F238E27FC236}">
                  <a16:creationId xmlns:a16="http://schemas.microsoft.com/office/drawing/2014/main" id="{FC1B043E-CF40-DE39-2B0A-3621C260BD12}"/>
                </a:ext>
              </a:extLst>
            </p:cNvPr>
            <p:cNvCxnSpPr/>
            <p:nvPr/>
          </p:nvCxnSpPr>
          <p:spPr>
            <a:xfrm rot="10800000">
              <a:off x="3381840" y="3591550"/>
              <a:ext cx="179100" cy="1962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" name="Google Shape;1078;p34">
              <a:extLst>
                <a:ext uri="{FF2B5EF4-FFF2-40B4-BE49-F238E27FC236}">
                  <a16:creationId xmlns:a16="http://schemas.microsoft.com/office/drawing/2014/main" id="{CD8A1228-FDD6-3D22-FC49-4B28C2DE1575}"/>
                </a:ext>
              </a:extLst>
            </p:cNvPr>
            <p:cNvCxnSpPr/>
            <p:nvPr/>
          </p:nvCxnSpPr>
          <p:spPr>
            <a:xfrm>
              <a:off x="5580874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16" name="Google Shape;1079;p34">
              <a:extLst>
                <a:ext uri="{FF2B5EF4-FFF2-40B4-BE49-F238E27FC236}">
                  <a16:creationId xmlns:a16="http://schemas.microsoft.com/office/drawing/2014/main" id="{EC709E02-F394-CE7F-9048-D7F5FC7D6882}"/>
                </a:ext>
              </a:extLst>
            </p:cNvPr>
            <p:cNvCxnSpPr/>
            <p:nvPr/>
          </p:nvCxnSpPr>
          <p:spPr>
            <a:xfrm rot="10800000" flipH="1">
              <a:off x="5580877" y="3669925"/>
              <a:ext cx="222600" cy="108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7" name="Google Shape;1080;p34">
              <a:extLst>
                <a:ext uri="{FF2B5EF4-FFF2-40B4-BE49-F238E27FC236}">
                  <a16:creationId xmlns:a16="http://schemas.microsoft.com/office/drawing/2014/main" id="{ED15819F-F2FA-006C-6150-33D9F2A0D7FB}"/>
                </a:ext>
              </a:extLst>
            </p:cNvPr>
            <p:cNvSpPr/>
            <p:nvPr/>
          </p:nvSpPr>
          <p:spPr>
            <a:xfrm>
              <a:off x="7245318" y="3774950"/>
              <a:ext cx="704802" cy="427145"/>
            </a:xfrm>
            <a:custGeom>
              <a:avLst/>
              <a:gdLst/>
              <a:ahLst/>
              <a:cxnLst/>
              <a:rect l="l" t="t" r="r" b="b"/>
              <a:pathLst>
                <a:path w="38784" h="23505" extrusionOk="0">
                  <a:moveTo>
                    <a:pt x="14831" y="1"/>
                  </a:moveTo>
                  <a:cubicBezTo>
                    <a:pt x="10212" y="1"/>
                    <a:pt x="6340" y="191"/>
                    <a:pt x="5202" y="831"/>
                  </a:cubicBezTo>
                  <a:cubicBezTo>
                    <a:pt x="1750" y="2846"/>
                    <a:pt x="1" y="16903"/>
                    <a:pt x="2344" y="21136"/>
                  </a:cubicBezTo>
                  <a:cubicBezTo>
                    <a:pt x="3378" y="22984"/>
                    <a:pt x="9732" y="23505"/>
                    <a:pt x="16633" y="23505"/>
                  </a:cubicBezTo>
                  <a:cubicBezTo>
                    <a:pt x="17550" y="23505"/>
                    <a:pt x="18476" y="23496"/>
                    <a:pt x="19400" y="23479"/>
                  </a:cubicBezTo>
                  <a:cubicBezTo>
                    <a:pt x="20323" y="23496"/>
                    <a:pt x="21247" y="23505"/>
                    <a:pt x="22162" y="23505"/>
                  </a:cubicBezTo>
                  <a:cubicBezTo>
                    <a:pt x="29053" y="23505"/>
                    <a:pt x="35407" y="22984"/>
                    <a:pt x="36441" y="21136"/>
                  </a:cubicBezTo>
                  <a:cubicBezTo>
                    <a:pt x="38784" y="16903"/>
                    <a:pt x="37034" y="2846"/>
                    <a:pt x="33645" y="831"/>
                  </a:cubicBezTo>
                  <a:cubicBezTo>
                    <a:pt x="32460" y="191"/>
                    <a:pt x="28577" y="1"/>
                    <a:pt x="23961" y="1"/>
                  </a:cubicBezTo>
                  <a:cubicBezTo>
                    <a:pt x="22494" y="1"/>
                    <a:pt x="20952" y="20"/>
                    <a:pt x="19400" y="50"/>
                  </a:cubicBezTo>
                  <a:cubicBezTo>
                    <a:pt x="17844" y="20"/>
                    <a:pt x="16300" y="1"/>
                    <a:pt x="14831" y="1"/>
                  </a:cubicBez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81;p34">
              <a:extLst>
                <a:ext uri="{FF2B5EF4-FFF2-40B4-BE49-F238E27FC236}">
                  <a16:creationId xmlns:a16="http://schemas.microsoft.com/office/drawing/2014/main" id="{92F270F0-D5F0-18E3-C593-2B9D4D557078}"/>
                </a:ext>
              </a:extLst>
            </p:cNvPr>
            <p:cNvSpPr/>
            <p:nvPr/>
          </p:nvSpPr>
          <p:spPr>
            <a:xfrm>
              <a:off x="7333885" y="3788795"/>
              <a:ext cx="540741" cy="57934"/>
            </a:xfrm>
            <a:custGeom>
              <a:avLst/>
              <a:gdLst/>
              <a:ahLst/>
              <a:cxnLst/>
              <a:rect l="l" t="t" r="r" b="b"/>
              <a:pathLst>
                <a:path w="29756" h="3188" extrusionOk="0">
                  <a:moveTo>
                    <a:pt x="1703" y="1"/>
                  </a:moveTo>
                  <a:cubicBezTo>
                    <a:pt x="781" y="1"/>
                    <a:pt x="0" y="719"/>
                    <a:pt x="0" y="1625"/>
                  </a:cubicBezTo>
                  <a:cubicBezTo>
                    <a:pt x="0" y="2469"/>
                    <a:pt x="781" y="3187"/>
                    <a:pt x="1703" y="3187"/>
                  </a:cubicBezTo>
                  <a:lnTo>
                    <a:pt x="28115" y="3187"/>
                  </a:lnTo>
                  <a:cubicBezTo>
                    <a:pt x="29037" y="3187"/>
                    <a:pt x="29755" y="2469"/>
                    <a:pt x="29755" y="1625"/>
                  </a:cubicBezTo>
                  <a:cubicBezTo>
                    <a:pt x="29755" y="719"/>
                    <a:pt x="29037" y="1"/>
                    <a:pt x="28115" y="1"/>
                  </a:cubicBezTo>
                  <a:close/>
                </a:path>
              </a:pathLst>
            </a:custGeom>
            <a:solidFill>
              <a:srgbClr val="201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2;p34">
              <a:extLst>
                <a:ext uri="{FF2B5EF4-FFF2-40B4-BE49-F238E27FC236}">
                  <a16:creationId xmlns:a16="http://schemas.microsoft.com/office/drawing/2014/main" id="{8201392D-349A-ED7D-A809-BF5DCE1C3564}"/>
                </a:ext>
              </a:extLst>
            </p:cNvPr>
            <p:cNvSpPr/>
            <p:nvPr/>
          </p:nvSpPr>
          <p:spPr>
            <a:xfrm>
              <a:off x="7245318" y="3774950"/>
              <a:ext cx="704802" cy="427145"/>
            </a:xfrm>
            <a:custGeom>
              <a:avLst/>
              <a:gdLst/>
              <a:ahLst/>
              <a:cxnLst/>
              <a:rect l="l" t="t" r="r" b="b"/>
              <a:pathLst>
                <a:path w="38784" h="23505" extrusionOk="0">
                  <a:moveTo>
                    <a:pt x="14831" y="1"/>
                  </a:moveTo>
                  <a:cubicBezTo>
                    <a:pt x="10212" y="1"/>
                    <a:pt x="6340" y="191"/>
                    <a:pt x="5202" y="831"/>
                  </a:cubicBezTo>
                  <a:cubicBezTo>
                    <a:pt x="1750" y="2846"/>
                    <a:pt x="1" y="16903"/>
                    <a:pt x="2344" y="21136"/>
                  </a:cubicBezTo>
                  <a:cubicBezTo>
                    <a:pt x="3378" y="22984"/>
                    <a:pt x="9732" y="23505"/>
                    <a:pt x="16633" y="23505"/>
                  </a:cubicBezTo>
                  <a:cubicBezTo>
                    <a:pt x="17550" y="23505"/>
                    <a:pt x="18476" y="23496"/>
                    <a:pt x="19400" y="23479"/>
                  </a:cubicBezTo>
                  <a:cubicBezTo>
                    <a:pt x="20323" y="23496"/>
                    <a:pt x="21247" y="23505"/>
                    <a:pt x="22162" y="23505"/>
                  </a:cubicBezTo>
                  <a:cubicBezTo>
                    <a:pt x="29053" y="23505"/>
                    <a:pt x="35407" y="22984"/>
                    <a:pt x="36441" y="21136"/>
                  </a:cubicBezTo>
                  <a:cubicBezTo>
                    <a:pt x="38784" y="16903"/>
                    <a:pt x="37034" y="2846"/>
                    <a:pt x="33645" y="831"/>
                  </a:cubicBezTo>
                  <a:cubicBezTo>
                    <a:pt x="32460" y="191"/>
                    <a:pt x="28577" y="1"/>
                    <a:pt x="23961" y="1"/>
                  </a:cubicBezTo>
                  <a:cubicBezTo>
                    <a:pt x="22494" y="1"/>
                    <a:pt x="20952" y="20"/>
                    <a:pt x="19400" y="50"/>
                  </a:cubicBezTo>
                  <a:cubicBezTo>
                    <a:pt x="17844" y="20"/>
                    <a:pt x="16300" y="1"/>
                    <a:pt x="14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83;p34">
              <a:extLst>
                <a:ext uri="{FF2B5EF4-FFF2-40B4-BE49-F238E27FC236}">
                  <a16:creationId xmlns:a16="http://schemas.microsoft.com/office/drawing/2014/main" id="{76D73CD3-C238-B232-2E14-CAC08ACB9373}"/>
                </a:ext>
              </a:extLst>
            </p:cNvPr>
            <p:cNvSpPr/>
            <p:nvPr/>
          </p:nvSpPr>
          <p:spPr>
            <a:xfrm>
              <a:off x="7333885" y="3788795"/>
              <a:ext cx="540741" cy="57934"/>
            </a:xfrm>
            <a:custGeom>
              <a:avLst/>
              <a:gdLst/>
              <a:ahLst/>
              <a:cxnLst/>
              <a:rect l="l" t="t" r="r" b="b"/>
              <a:pathLst>
                <a:path w="29756" h="3188" extrusionOk="0">
                  <a:moveTo>
                    <a:pt x="1703" y="1"/>
                  </a:moveTo>
                  <a:cubicBezTo>
                    <a:pt x="781" y="1"/>
                    <a:pt x="0" y="719"/>
                    <a:pt x="0" y="1625"/>
                  </a:cubicBezTo>
                  <a:cubicBezTo>
                    <a:pt x="0" y="2469"/>
                    <a:pt x="781" y="3187"/>
                    <a:pt x="1703" y="3187"/>
                  </a:cubicBezTo>
                  <a:lnTo>
                    <a:pt x="28115" y="3187"/>
                  </a:lnTo>
                  <a:cubicBezTo>
                    <a:pt x="29037" y="3187"/>
                    <a:pt x="29755" y="2469"/>
                    <a:pt x="29755" y="1625"/>
                  </a:cubicBezTo>
                  <a:cubicBezTo>
                    <a:pt x="29755" y="719"/>
                    <a:pt x="29037" y="1"/>
                    <a:pt x="28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84;p34">
              <a:extLst>
                <a:ext uri="{FF2B5EF4-FFF2-40B4-BE49-F238E27FC236}">
                  <a16:creationId xmlns:a16="http://schemas.microsoft.com/office/drawing/2014/main" id="{88DBCADC-4345-097F-A74D-8C4FD5CC42E8}"/>
                </a:ext>
              </a:extLst>
            </p:cNvPr>
            <p:cNvSpPr/>
            <p:nvPr/>
          </p:nvSpPr>
          <p:spPr>
            <a:xfrm>
              <a:off x="7311462" y="3815218"/>
              <a:ext cx="572525" cy="347658"/>
            </a:xfrm>
            <a:custGeom>
              <a:avLst/>
              <a:gdLst/>
              <a:ahLst/>
              <a:cxnLst/>
              <a:rect l="l" t="t" r="r" b="b"/>
              <a:pathLst>
                <a:path w="31505" h="19131" extrusionOk="0">
                  <a:moveTo>
                    <a:pt x="11848" y="1"/>
                  </a:moveTo>
                  <a:cubicBezTo>
                    <a:pt x="8157" y="1"/>
                    <a:pt x="5092" y="171"/>
                    <a:pt x="4171" y="708"/>
                  </a:cubicBezTo>
                  <a:cubicBezTo>
                    <a:pt x="1375" y="2270"/>
                    <a:pt x="0" y="13781"/>
                    <a:pt x="1890" y="17171"/>
                  </a:cubicBezTo>
                  <a:cubicBezTo>
                    <a:pt x="2802" y="18734"/>
                    <a:pt x="8449" y="19130"/>
                    <a:pt x="14355" y="19130"/>
                  </a:cubicBezTo>
                  <a:cubicBezTo>
                    <a:pt x="14823" y="19130"/>
                    <a:pt x="15292" y="19128"/>
                    <a:pt x="15760" y="19123"/>
                  </a:cubicBezTo>
                  <a:cubicBezTo>
                    <a:pt x="16232" y="19128"/>
                    <a:pt x="16704" y="19130"/>
                    <a:pt x="17174" y="19130"/>
                  </a:cubicBezTo>
                  <a:cubicBezTo>
                    <a:pt x="23112" y="19130"/>
                    <a:pt x="28717" y="18734"/>
                    <a:pt x="29615" y="17171"/>
                  </a:cubicBezTo>
                  <a:cubicBezTo>
                    <a:pt x="31505" y="13781"/>
                    <a:pt x="30130" y="2270"/>
                    <a:pt x="27334" y="708"/>
                  </a:cubicBezTo>
                  <a:cubicBezTo>
                    <a:pt x="26413" y="171"/>
                    <a:pt x="23348" y="1"/>
                    <a:pt x="19663" y="1"/>
                  </a:cubicBezTo>
                  <a:cubicBezTo>
                    <a:pt x="18414" y="1"/>
                    <a:pt x="17093" y="20"/>
                    <a:pt x="15760" y="52"/>
                  </a:cubicBezTo>
                  <a:cubicBezTo>
                    <a:pt x="14424" y="20"/>
                    <a:pt x="13100" y="1"/>
                    <a:pt x="11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1085;p34">
              <a:extLst>
                <a:ext uri="{FF2B5EF4-FFF2-40B4-BE49-F238E27FC236}">
                  <a16:creationId xmlns:a16="http://schemas.microsoft.com/office/drawing/2014/main" id="{02F0A7BC-EC15-6CFE-FBB5-238E151F6828}"/>
                </a:ext>
              </a:extLst>
            </p:cNvPr>
            <p:cNvCxnSpPr/>
            <p:nvPr/>
          </p:nvCxnSpPr>
          <p:spPr>
            <a:xfrm>
              <a:off x="7598623" y="3086725"/>
              <a:ext cx="0" cy="695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23" name="Google Shape;1086;p34">
              <a:extLst>
                <a:ext uri="{FF2B5EF4-FFF2-40B4-BE49-F238E27FC236}">
                  <a16:creationId xmlns:a16="http://schemas.microsoft.com/office/drawing/2014/main" id="{0E676A68-6232-601C-C36C-C81011857BE6}"/>
                </a:ext>
              </a:extLst>
            </p:cNvPr>
            <p:cNvCxnSpPr/>
            <p:nvPr/>
          </p:nvCxnSpPr>
          <p:spPr>
            <a:xfrm rot="10800000">
              <a:off x="7468927" y="3606250"/>
              <a:ext cx="128700" cy="1668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3310;p64">
            <a:extLst>
              <a:ext uri="{FF2B5EF4-FFF2-40B4-BE49-F238E27FC236}">
                <a16:creationId xmlns:a16="http://schemas.microsoft.com/office/drawing/2014/main" id="{FFDE9114-B463-7629-75B0-C21BB29268C5}"/>
              </a:ext>
            </a:extLst>
          </p:cNvPr>
          <p:cNvGrpSpPr/>
          <p:nvPr/>
        </p:nvGrpSpPr>
        <p:grpSpPr>
          <a:xfrm>
            <a:off x="4968241" y="317368"/>
            <a:ext cx="3566160" cy="2254382"/>
            <a:chOff x="3878222" y="2777134"/>
            <a:chExt cx="3438008" cy="1816012"/>
          </a:xfrm>
        </p:grpSpPr>
        <p:sp>
          <p:nvSpPr>
            <p:cNvPr id="29" name="Google Shape;3311;p64">
              <a:extLst>
                <a:ext uri="{FF2B5EF4-FFF2-40B4-BE49-F238E27FC236}">
                  <a16:creationId xmlns:a16="http://schemas.microsoft.com/office/drawing/2014/main" id="{E5B13F08-BF10-5B93-3B07-2011563CF8A0}"/>
                </a:ext>
              </a:extLst>
            </p:cNvPr>
            <p:cNvSpPr/>
            <p:nvPr/>
          </p:nvSpPr>
          <p:spPr>
            <a:xfrm>
              <a:off x="4029670" y="4400193"/>
              <a:ext cx="118749" cy="109661"/>
            </a:xfrm>
            <a:custGeom>
              <a:avLst/>
              <a:gdLst/>
              <a:ahLst/>
              <a:cxnLst/>
              <a:rect l="l" t="t" r="r" b="b"/>
              <a:pathLst>
                <a:path w="9447" h="8724" extrusionOk="0">
                  <a:moveTo>
                    <a:pt x="9447" y="0"/>
                  </a:moveTo>
                  <a:lnTo>
                    <a:pt x="9447" y="0"/>
                  </a:lnTo>
                  <a:cubicBezTo>
                    <a:pt x="9230" y="97"/>
                    <a:pt x="9133" y="193"/>
                    <a:pt x="9037" y="290"/>
                  </a:cubicBezTo>
                  <a:lnTo>
                    <a:pt x="8025" y="1302"/>
                  </a:lnTo>
                  <a:cubicBezTo>
                    <a:pt x="7230" y="2097"/>
                    <a:pt x="6025" y="3205"/>
                    <a:pt x="4723" y="4410"/>
                  </a:cubicBezTo>
                  <a:cubicBezTo>
                    <a:pt x="3422" y="5615"/>
                    <a:pt x="2217" y="6724"/>
                    <a:pt x="1398" y="7422"/>
                  </a:cubicBezTo>
                  <a:lnTo>
                    <a:pt x="314" y="8338"/>
                  </a:lnTo>
                  <a:cubicBezTo>
                    <a:pt x="193" y="8435"/>
                    <a:pt x="97" y="8627"/>
                    <a:pt x="0" y="8724"/>
                  </a:cubicBezTo>
                  <a:cubicBezTo>
                    <a:pt x="97" y="8627"/>
                    <a:pt x="193" y="8531"/>
                    <a:pt x="410" y="8435"/>
                  </a:cubicBezTo>
                  <a:cubicBezTo>
                    <a:pt x="699" y="8218"/>
                    <a:pt x="1012" y="7929"/>
                    <a:pt x="1518" y="7519"/>
                  </a:cubicBezTo>
                  <a:cubicBezTo>
                    <a:pt x="2314" y="6820"/>
                    <a:pt x="3615" y="5808"/>
                    <a:pt x="4916" y="4603"/>
                  </a:cubicBezTo>
                  <a:cubicBezTo>
                    <a:pt x="6217" y="3302"/>
                    <a:pt x="7326" y="2193"/>
                    <a:pt x="8145" y="1398"/>
                  </a:cubicBezTo>
                  <a:cubicBezTo>
                    <a:pt x="8531" y="988"/>
                    <a:pt x="8844" y="603"/>
                    <a:pt x="9037" y="386"/>
                  </a:cubicBezTo>
                  <a:cubicBezTo>
                    <a:pt x="9230" y="193"/>
                    <a:pt x="9350" y="97"/>
                    <a:pt x="94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12;p64">
              <a:extLst>
                <a:ext uri="{FF2B5EF4-FFF2-40B4-BE49-F238E27FC236}">
                  <a16:creationId xmlns:a16="http://schemas.microsoft.com/office/drawing/2014/main" id="{423B4721-C3A5-5BB9-F7B5-414489E31FA7}"/>
                </a:ext>
              </a:extLst>
            </p:cNvPr>
            <p:cNvSpPr/>
            <p:nvPr/>
          </p:nvSpPr>
          <p:spPr>
            <a:xfrm>
              <a:off x="7011940" y="3911621"/>
              <a:ext cx="8799" cy="258703"/>
            </a:xfrm>
            <a:custGeom>
              <a:avLst/>
              <a:gdLst/>
              <a:ahLst/>
              <a:cxnLst/>
              <a:rect l="l" t="t" r="r" b="b"/>
              <a:pathLst>
                <a:path w="700" h="20581" extrusionOk="0">
                  <a:moveTo>
                    <a:pt x="97" y="1"/>
                  </a:moveTo>
                  <a:cubicBezTo>
                    <a:pt x="1" y="314"/>
                    <a:pt x="1" y="603"/>
                    <a:pt x="97" y="820"/>
                  </a:cubicBezTo>
                  <a:cubicBezTo>
                    <a:pt x="97" y="1423"/>
                    <a:pt x="97" y="2122"/>
                    <a:pt x="194" y="3013"/>
                  </a:cubicBezTo>
                  <a:cubicBezTo>
                    <a:pt x="290" y="4917"/>
                    <a:pt x="290" y="7447"/>
                    <a:pt x="290" y="10339"/>
                  </a:cubicBezTo>
                  <a:cubicBezTo>
                    <a:pt x="290" y="13158"/>
                    <a:pt x="290" y="15761"/>
                    <a:pt x="410" y="17568"/>
                  </a:cubicBezTo>
                  <a:cubicBezTo>
                    <a:pt x="410" y="18484"/>
                    <a:pt x="410" y="19279"/>
                    <a:pt x="507" y="19785"/>
                  </a:cubicBezTo>
                  <a:cubicBezTo>
                    <a:pt x="507" y="20098"/>
                    <a:pt x="507" y="20291"/>
                    <a:pt x="603" y="20580"/>
                  </a:cubicBezTo>
                  <a:lnTo>
                    <a:pt x="603" y="19785"/>
                  </a:lnTo>
                  <a:lnTo>
                    <a:pt x="603" y="17568"/>
                  </a:lnTo>
                  <a:cubicBezTo>
                    <a:pt x="603" y="15664"/>
                    <a:pt x="603" y="13158"/>
                    <a:pt x="700" y="10339"/>
                  </a:cubicBezTo>
                  <a:cubicBezTo>
                    <a:pt x="700" y="7447"/>
                    <a:pt x="603" y="4917"/>
                    <a:pt x="410" y="3013"/>
                  </a:cubicBezTo>
                  <a:cubicBezTo>
                    <a:pt x="410" y="2122"/>
                    <a:pt x="290" y="1423"/>
                    <a:pt x="194" y="820"/>
                  </a:cubicBezTo>
                  <a:cubicBezTo>
                    <a:pt x="194" y="603"/>
                    <a:pt x="97" y="314"/>
                    <a:pt x="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13;p64">
              <a:extLst>
                <a:ext uri="{FF2B5EF4-FFF2-40B4-BE49-F238E27FC236}">
                  <a16:creationId xmlns:a16="http://schemas.microsoft.com/office/drawing/2014/main" id="{FBE0A68F-CD71-F1D0-2C0B-66CAA1EA9F90}"/>
                </a:ext>
              </a:extLst>
            </p:cNvPr>
            <p:cNvSpPr/>
            <p:nvPr/>
          </p:nvSpPr>
          <p:spPr>
            <a:xfrm>
              <a:off x="5439324" y="3075041"/>
              <a:ext cx="467101" cy="235298"/>
            </a:xfrm>
            <a:custGeom>
              <a:avLst/>
              <a:gdLst/>
              <a:ahLst/>
              <a:cxnLst/>
              <a:rect l="l" t="t" r="r" b="b"/>
              <a:pathLst>
                <a:path w="37160" h="18719" extrusionOk="0">
                  <a:moveTo>
                    <a:pt x="4627" y="0"/>
                  </a:moveTo>
                  <a:cubicBezTo>
                    <a:pt x="3519" y="2916"/>
                    <a:pt x="2820" y="3615"/>
                    <a:pt x="1302" y="6723"/>
                  </a:cubicBezTo>
                  <a:cubicBezTo>
                    <a:pt x="1" y="9422"/>
                    <a:pt x="1206" y="13158"/>
                    <a:pt x="3423" y="15158"/>
                  </a:cubicBezTo>
                  <a:cubicBezTo>
                    <a:pt x="4820" y="16459"/>
                    <a:pt x="6844" y="16965"/>
                    <a:pt x="8748" y="17471"/>
                  </a:cubicBezTo>
                  <a:cubicBezTo>
                    <a:pt x="11684" y="18159"/>
                    <a:pt x="14713" y="18718"/>
                    <a:pt x="17738" y="18718"/>
                  </a:cubicBezTo>
                  <a:cubicBezTo>
                    <a:pt x="19058" y="18718"/>
                    <a:pt x="20378" y="18612"/>
                    <a:pt x="21689" y="18363"/>
                  </a:cubicBezTo>
                  <a:cubicBezTo>
                    <a:pt x="25713" y="17567"/>
                    <a:pt x="29424" y="15567"/>
                    <a:pt x="32243" y="12435"/>
                  </a:cubicBezTo>
                  <a:cubicBezTo>
                    <a:pt x="35039" y="9326"/>
                    <a:pt x="36750" y="5422"/>
                    <a:pt x="37159" y="1302"/>
                  </a:cubicBezTo>
                  <a:lnTo>
                    <a:pt x="4627" y="0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14;p64">
              <a:extLst>
                <a:ext uri="{FF2B5EF4-FFF2-40B4-BE49-F238E27FC236}">
                  <a16:creationId xmlns:a16="http://schemas.microsoft.com/office/drawing/2014/main" id="{36D3F92A-6AB5-4BC7-5BD2-B29534D9E06C}"/>
                </a:ext>
              </a:extLst>
            </p:cNvPr>
            <p:cNvSpPr/>
            <p:nvPr/>
          </p:nvSpPr>
          <p:spPr>
            <a:xfrm>
              <a:off x="5449631" y="3075041"/>
              <a:ext cx="456794" cy="234757"/>
            </a:xfrm>
            <a:custGeom>
              <a:avLst/>
              <a:gdLst/>
              <a:ahLst/>
              <a:cxnLst/>
              <a:rect l="l" t="t" r="r" b="b"/>
              <a:pathLst>
                <a:path w="36340" h="18676" extrusionOk="0">
                  <a:moveTo>
                    <a:pt x="3807" y="0"/>
                  </a:moveTo>
                  <a:cubicBezTo>
                    <a:pt x="2699" y="2916"/>
                    <a:pt x="2000" y="3615"/>
                    <a:pt x="482" y="6723"/>
                  </a:cubicBezTo>
                  <a:cubicBezTo>
                    <a:pt x="96" y="7519"/>
                    <a:pt x="0" y="8338"/>
                    <a:pt x="0" y="9230"/>
                  </a:cubicBezTo>
                  <a:cubicBezTo>
                    <a:pt x="0" y="11447"/>
                    <a:pt x="988" y="13760"/>
                    <a:pt x="2603" y="15158"/>
                  </a:cubicBezTo>
                  <a:cubicBezTo>
                    <a:pt x="4000" y="16459"/>
                    <a:pt x="6024" y="16965"/>
                    <a:pt x="7928" y="17471"/>
                  </a:cubicBezTo>
                  <a:cubicBezTo>
                    <a:pt x="10844" y="18170"/>
                    <a:pt x="13953" y="18676"/>
                    <a:pt x="16965" y="18676"/>
                  </a:cubicBezTo>
                  <a:cubicBezTo>
                    <a:pt x="18266" y="18676"/>
                    <a:pt x="19567" y="18580"/>
                    <a:pt x="20869" y="18363"/>
                  </a:cubicBezTo>
                  <a:cubicBezTo>
                    <a:pt x="24893" y="17567"/>
                    <a:pt x="28604" y="15567"/>
                    <a:pt x="31423" y="12435"/>
                  </a:cubicBezTo>
                  <a:cubicBezTo>
                    <a:pt x="34219" y="9326"/>
                    <a:pt x="35930" y="5422"/>
                    <a:pt x="36339" y="1302"/>
                  </a:cubicBezTo>
                  <a:lnTo>
                    <a:pt x="3807" y="0"/>
                  </a:lnTo>
                  <a:close/>
                </a:path>
              </a:pathLst>
            </a:custGeom>
            <a:solidFill>
              <a:srgbClr val="727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15;p64">
              <a:extLst>
                <a:ext uri="{FF2B5EF4-FFF2-40B4-BE49-F238E27FC236}">
                  <a16:creationId xmlns:a16="http://schemas.microsoft.com/office/drawing/2014/main" id="{E9F8D11E-8142-58C3-DB0D-0E4079D74945}"/>
                </a:ext>
              </a:extLst>
            </p:cNvPr>
            <p:cNvSpPr/>
            <p:nvPr/>
          </p:nvSpPr>
          <p:spPr>
            <a:xfrm>
              <a:off x="5492329" y="2884476"/>
              <a:ext cx="72114" cy="315381"/>
            </a:xfrm>
            <a:custGeom>
              <a:avLst/>
              <a:gdLst/>
              <a:ahLst/>
              <a:cxnLst/>
              <a:rect l="l" t="t" r="r" b="b"/>
              <a:pathLst>
                <a:path w="5737" h="25090" extrusionOk="0">
                  <a:moveTo>
                    <a:pt x="3589" y="1"/>
                  </a:moveTo>
                  <a:cubicBezTo>
                    <a:pt x="3056" y="1"/>
                    <a:pt x="1515" y="3410"/>
                    <a:pt x="1302" y="3908"/>
                  </a:cubicBezTo>
                  <a:cubicBezTo>
                    <a:pt x="97" y="7330"/>
                    <a:pt x="1" y="11041"/>
                    <a:pt x="603" y="14655"/>
                  </a:cubicBezTo>
                  <a:cubicBezTo>
                    <a:pt x="1109" y="18173"/>
                    <a:pt x="2314" y="21571"/>
                    <a:pt x="3423" y="25089"/>
                  </a:cubicBezTo>
                  <a:cubicBezTo>
                    <a:pt x="4531" y="21571"/>
                    <a:pt x="5230" y="18077"/>
                    <a:pt x="5423" y="14342"/>
                  </a:cubicBezTo>
                  <a:cubicBezTo>
                    <a:pt x="5736" y="10631"/>
                    <a:pt x="5134" y="6823"/>
                    <a:pt x="3230" y="3618"/>
                  </a:cubicBezTo>
                  <a:cubicBezTo>
                    <a:pt x="3013" y="3209"/>
                    <a:pt x="4025" y="4"/>
                    <a:pt x="3615" y="4"/>
                  </a:cubicBezTo>
                  <a:cubicBezTo>
                    <a:pt x="3607" y="2"/>
                    <a:pt x="3598" y="1"/>
                    <a:pt x="35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16;p64">
              <a:extLst>
                <a:ext uri="{FF2B5EF4-FFF2-40B4-BE49-F238E27FC236}">
                  <a16:creationId xmlns:a16="http://schemas.microsoft.com/office/drawing/2014/main" id="{37B63684-429D-227E-F8DC-96C26D7534BF}"/>
                </a:ext>
              </a:extLst>
            </p:cNvPr>
            <p:cNvSpPr/>
            <p:nvPr/>
          </p:nvSpPr>
          <p:spPr>
            <a:xfrm>
              <a:off x="5523828" y="2812428"/>
              <a:ext cx="388954" cy="766066"/>
            </a:xfrm>
            <a:custGeom>
              <a:avLst/>
              <a:gdLst/>
              <a:ahLst/>
              <a:cxnLst/>
              <a:rect l="l" t="t" r="r" b="b"/>
              <a:pathLst>
                <a:path w="30943" h="60944" extrusionOk="0">
                  <a:moveTo>
                    <a:pt x="13978" y="1"/>
                  </a:moveTo>
                  <a:cubicBezTo>
                    <a:pt x="4941" y="97"/>
                    <a:pt x="1" y="7929"/>
                    <a:pt x="411" y="16965"/>
                  </a:cubicBezTo>
                  <a:lnTo>
                    <a:pt x="820" y="50702"/>
                  </a:lnTo>
                  <a:cubicBezTo>
                    <a:pt x="917" y="56341"/>
                    <a:pt x="5423" y="60847"/>
                    <a:pt x="11062" y="60944"/>
                  </a:cubicBezTo>
                  <a:lnTo>
                    <a:pt x="11158" y="60944"/>
                  </a:lnTo>
                  <a:cubicBezTo>
                    <a:pt x="16869" y="60944"/>
                    <a:pt x="21496" y="56220"/>
                    <a:pt x="21496" y="50606"/>
                  </a:cubicBezTo>
                  <a:cubicBezTo>
                    <a:pt x="21400" y="48003"/>
                    <a:pt x="21496" y="45979"/>
                    <a:pt x="21496" y="45979"/>
                  </a:cubicBezTo>
                  <a:cubicBezTo>
                    <a:pt x="21496" y="45979"/>
                    <a:pt x="30244" y="44991"/>
                    <a:pt x="30725" y="36340"/>
                  </a:cubicBezTo>
                  <a:cubicBezTo>
                    <a:pt x="30942" y="32123"/>
                    <a:pt x="30629" y="23399"/>
                    <a:pt x="30340" y="15568"/>
                  </a:cubicBezTo>
                  <a:cubicBezTo>
                    <a:pt x="30027" y="7134"/>
                    <a:pt x="23303" y="410"/>
                    <a:pt x="1486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17;p64">
              <a:extLst>
                <a:ext uri="{FF2B5EF4-FFF2-40B4-BE49-F238E27FC236}">
                  <a16:creationId xmlns:a16="http://schemas.microsoft.com/office/drawing/2014/main" id="{FF02ED2D-67D7-BA3B-5E66-2E23F3878CAB}"/>
                </a:ext>
              </a:extLst>
            </p:cNvPr>
            <p:cNvSpPr/>
            <p:nvPr/>
          </p:nvSpPr>
          <p:spPr>
            <a:xfrm>
              <a:off x="5654072" y="3342492"/>
              <a:ext cx="139967" cy="75973"/>
            </a:xfrm>
            <a:custGeom>
              <a:avLst/>
              <a:gdLst/>
              <a:ahLst/>
              <a:cxnLst/>
              <a:rect l="l" t="t" r="r" b="b"/>
              <a:pathLst>
                <a:path w="11135" h="6044" extrusionOk="0">
                  <a:moveTo>
                    <a:pt x="1" y="0"/>
                  </a:moveTo>
                  <a:cubicBezTo>
                    <a:pt x="1" y="1"/>
                    <a:pt x="2355" y="6044"/>
                    <a:pt x="10353" y="6044"/>
                  </a:cubicBezTo>
                  <a:cubicBezTo>
                    <a:pt x="10608" y="6044"/>
                    <a:pt x="10868" y="6038"/>
                    <a:pt x="11134" y="6025"/>
                  </a:cubicBezTo>
                  <a:lnTo>
                    <a:pt x="11134" y="3808"/>
                  </a:lnTo>
                  <a:cubicBezTo>
                    <a:pt x="11134" y="3808"/>
                    <a:pt x="11116" y="3808"/>
                    <a:pt x="11080" y="3808"/>
                  </a:cubicBezTo>
                  <a:cubicBezTo>
                    <a:pt x="10496" y="3808"/>
                    <a:pt x="5291" y="3701"/>
                    <a:pt x="1" y="0"/>
                  </a:cubicBezTo>
                  <a:close/>
                </a:path>
              </a:pathLst>
            </a:custGeom>
            <a:solidFill>
              <a:srgbClr val="7C3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18;p64">
              <a:extLst>
                <a:ext uri="{FF2B5EF4-FFF2-40B4-BE49-F238E27FC236}">
                  <a16:creationId xmlns:a16="http://schemas.microsoft.com/office/drawing/2014/main" id="{442ADFD1-FE0A-837C-A3BF-E3C773A72C3B}"/>
                </a:ext>
              </a:extLst>
            </p:cNvPr>
            <p:cNvSpPr/>
            <p:nvPr/>
          </p:nvSpPr>
          <p:spPr>
            <a:xfrm>
              <a:off x="5833084" y="3061101"/>
              <a:ext cx="30306" cy="30306"/>
            </a:xfrm>
            <a:custGeom>
              <a:avLst/>
              <a:gdLst/>
              <a:ahLst/>
              <a:cxnLst/>
              <a:rect l="l" t="t" r="r" b="b"/>
              <a:pathLst>
                <a:path w="2411" h="2411" extrusionOk="0">
                  <a:moveTo>
                    <a:pt x="1206" y="1"/>
                  </a:moveTo>
                  <a:cubicBezTo>
                    <a:pt x="507" y="1"/>
                    <a:pt x="1" y="603"/>
                    <a:pt x="1" y="1206"/>
                  </a:cubicBezTo>
                  <a:cubicBezTo>
                    <a:pt x="1" y="1904"/>
                    <a:pt x="507" y="2411"/>
                    <a:pt x="1206" y="2411"/>
                  </a:cubicBezTo>
                  <a:cubicBezTo>
                    <a:pt x="1904" y="2411"/>
                    <a:pt x="2410" y="1904"/>
                    <a:pt x="2410" y="1206"/>
                  </a:cubicBezTo>
                  <a:cubicBezTo>
                    <a:pt x="2410" y="507"/>
                    <a:pt x="1904" y="1"/>
                    <a:pt x="1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19;p64">
              <a:extLst>
                <a:ext uri="{FF2B5EF4-FFF2-40B4-BE49-F238E27FC236}">
                  <a16:creationId xmlns:a16="http://schemas.microsoft.com/office/drawing/2014/main" id="{A8131E03-3FEC-3322-850E-7D1AF86F495C}"/>
                </a:ext>
              </a:extLst>
            </p:cNvPr>
            <p:cNvSpPr/>
            <p:nvPr/>
          </p:nvSpPr>
          <p:spPr>
            <a:xfrm>
              <a:off x="5817938" y="3034454"/>
              <a:ext cx="63328" cy="18302"/>
            </a:xfrm>
            <a:custGeom>
              <a:avLst/>
              <a:gdLst/>
              <a:ahLst/>
              <a:cxnLst/>
              <a:rect l="l" t="t" r="r" b="b"/>
              <a:pathLst>
                <a:path w="5038" h="1456" extrusionOk="0">
                  <a:moveTo>
                    <a:pt x="2627" y="0"/>
                  </a:moveTo>
                  <a:cubicBezTo>
                    <a:pt x="1905" y="0"/>
                    <a:pt x="1206" y="217"/>
                    <a:pt x="603" y="603"/>
                  </a:cubicBezTo>
                  <a:cubicBezTo>
                    <a:pt x="218" y="819"/>
                    <a:pt x="1" y="1109"/>
                    <a:pt x="97" y="1205"/>
                  </a:cubicBezTo>
                  <a:cubicBezTo>
                    <a:pt x="116" y="1238"/>
                    <a:pt x="154" y="1252"/>
                    <a:pt x="211" y="1252"/>
                  </a:cubicBezTo>
                  <a:cubicBezTo>
                    <a:pt x="526" y="1252"/>
                    <a:pt x="1404" y="819"/>
                    <a:pt x="2507" y="819"/>
                  </a:cubicBezTo>
                  <a:cubicBezTo>
                    <a:pt x="3758" y="904"/>
                    <a:pt x="4598" y="1455"/>
                    <a:pt x="4848" y="1455"/>
                  </a:cubicBezTo>
                  <a:cubicBezTo>
                    <a:pt x="4882" y="1455"/>
                    <a:pt x="4905" y="1445"/>
                    <a:pt x="4917" y="1422"/>
                  </a:cubicBezTo>
                  <a:cubicBezTo>
                    <a:pt x="5037" y="1422"/>
                    <a:pt x="4917" y="1109"/>
                    <a:pt x="4531" y="723"/>
                  </a:cubicBezTo>
                  <a:cubicBezTo>
                    <a:pt x="4025" y="313"/>
                    <a:pt x="3326" y="121"/>
                    <a:pt x="26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20;p64">
              <a:extLst>
                <a:ext uri="{FF2B5EF4-FFF2-40B4-BE49-F238E27FC236}">
                  <a16:creationId xmlns:a16="http://schemas.microsoft.com/office/drawing/2014/main" id="{473DE3F5-0B1E-63ED-338F-31D6043C703A}"/>
                </a:ext>
              </a:extLst>
            </p:cNvPr>
            <p:cNvSpPr/>
            <p:nvPr/>
          </p:nvSpPr>
          <p:spPr>
            <a:xfrm>
              <a:off x="5669218" y="3059769"/>
              <a:ext cx="31513" cy="29338"/>
            </a:xfrm>
            <a:custGeom>
              <a:avLst/>
              <a:gdLst/>
              <a:ahLst/>
              <a:cxnLst/>
              <a:rect l="l" t="t" r="r" b="b"/>
              <a:pathLst>
                <a:path w="2507" h="2334" extrusionOk="0">
                  <a:moveTo>
                    <a:pt x="1431" y="0"/>
                  </a:moveTo>
                  <a:cubicBezTo>
                    <a:pt x="1388" y="0"/>
                    <a:pt x="1345" y="3"/>
                    <a:pt x="1302" y="10"/>
                  </a:cubicBezTo>
                  <a:cubicBezTo>
                    <a:pt x="603" y="10"/>
                    <a:pt x="1" y="516"/>
                    <a:pt x="1" y="1215"/>
                  </a:cubicBezTo>
                  <a:cubicBezTo>
                    <a:pt x="1" y="1775"/>
                    <a:pt x="520" y="2334"/>
                    <a:pt x="1077" y="2334"/>
                  </a:cubicBezTo>
                  <a:cubicBezTo>
                    <a:pt x="1120" y="2334"/>
                    <a:pt x="1163" y="2331"/>
                    <a:pt x="1206" y="2324"/>
                  </a:cubicBezTo>
                  <a:cubicBezTo>
                    <a:pt x="1905" y="2324"/>
                    <a:pt x="2507" y="1818"/>
                    <a:pt x="2507" y="1119"/>
                  </a:cubicBezTo>
                  <a:cubicBezTo>
                    <a:pt x="2507" y="560"/>
                    <a:pt x="1988" y="0"/>
                    <a:pt x="14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21;p64">
              <a:extLst>
                <a:ext uri="{FF2B5EF4-FFF2-40B4-BE49-F238E27FC236}">
                  <a16:creationId xmlns:a16="http://schemas.microsoft.com/office/drawing/2014/main" id="{C04A6C37-4305-8B92-C29D-DE4B78F3834E}"/>
                </a:ext>
              </a:extLst>
            </p:cNvPr>
            <p:cNvSpPr/>
            <p:nvPr/>
          </p:nvSpPr>
          <p:spPr>
            <a:xfrm>
              <a:off x="5652563" y="3034454"/>
              <a:ext cx="64534" cy="14104"/>
            </a:xfrm>
            <a:custGeom>
              <a:avLst/>
              <a:gdLst/>
              <a:ahLst/>
              <a:cxnLst/>
              <a:rect l="l" t="t" r="r" b="b"/>
              <a:pathLst>
                <a:path w="5134" h="1122" extrusionOk="0">
                  <a:moveTo>
                    <a:pt x="2724" y="0"/>
                  </a:moveTo>
                  <a:cubicBezTo>
                    <a:pt x="2025" y="0"/>
                    <a:pt x="1326" y="121"/>
                    <a:pt x="723" y="410"/>
                  </a:cubicBezTo>
                  <a:cubicBezTo>
                    <a:pt x="217" y="603"/>
                    <a:pt x="0" y="819"/>
                    <a:pt x="121" y="916"/>
                  </a:cubicBezTo>
                  <a:cubicBezTo>
                    <a:pt x="138" y="924"/>
                    <a:pt x="161" y="928"/>
                    <a:pt x="190" y="928"/>
                  </a:cubicBezTo>
                  <a:cubicBezTo>
                    <a:pt x="464" y="928"/>
                    <a:pt x="1264" y="590"/>
                    <a:pt x="2292" y="590"/>
                  </a:cubicBezTo>
                  <a:cubicBezTo>
                    <a:pt x="2401" y="590"/>
                    <a:pt x="2513" y="594"/>
                    <a:pt x="2627" y="603"/>
                  </a:cubicBezTo>
                  <a:cubicBezTo>
                    <a:pt x="3811" y="712"/>
                    <a:pt x="4656" y="1121"/>
                    <a:pt x="4962" y="1121"/>
                  </a:cubicBezTo>
                  <a:cubicBezTo>
                    <a:pt x="4992" y="1121"/>
                    <a:pt x="5017" y="1117"/>
                    <a:pt x="5037" y="1109"/>
                  </a:cubicBezTo>
                  <a:cubicBezTo>
                    <a:pt x="5133" y="1012"/>
                    <a:pt x="4941" y="819"/>
                    <a:pt x="4627" y="506"/>
                  </a:cubicBezTo>
                  <a:cubicBezTo>
                    <a:pt x="4025" y="217"/>
                    <a:pt x="3326" y="0"/>
                    <a:pt x="27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22;p64">
              <a:extLst>
                <a:ext uri="{FF2B5EF4-FFF2-40B4-BE49-F238E27FC236}">
                  <a16:creationId xmlns:a16="http://schemas.microsoft.com/office/drawing/2014/main" id="{FFC9DA5F-374D-99F7-452C-8AA8B18D3532}"/>
                </a:ext>
              </a:extLst>
            </p:cNvPr>
            <p:cNvSpPr/>
            <p:nvPr/>
          </p:nvSpPr>
          <p:spPr>
            <a:xfrm>
              <a:off x="5766153" y="3043542"/>
              <a:ext cx="48168" cy="141702"/>
            </a:xfrm>
            <a:custGeom>
              <a:avLst/>
              <a:gdLst/>
              <a:ahLst/>
              <a:cxnLst/>
              <a:rect l="l" t="t" r="r" b="b"/>
              <a:pathLst>
                <a:path w="3832" h="11273" extrusionOk="0">
                  <a:moveTo>
                    <a:pt x="217" y="0"/>
                  </a:moveTo>
                  <a:lnTo>
                    <a:pt x="217" y="0"/>
                  </a:lnTo>
                  <a:cubicBezTo>
                    <a:pt x="0" y="96"/>
                    <a:pt x="916" y="3205"/>
                    <a:pt x="2217" y="6916"/>
                  </a:cubicBezTo>
                  <a:cubicBezTo>
                    <a:pt x="2530" y="7832"/>
                    <a:pt x="2820" y="8723"/>
                    <a:pt x="3133" y="9519"/>
                  </a:cubicBezTo>
                  <a:cubicBezTo>
                    <a:pt x="3229" y="9832"/>
                    <a:pt x="3326" y="10242"/>
                    <a:pt x="3229" y="10627"/>
                  </a:cubicBezTo>
                  <a:cubicBezTo>
                    <a:pt x="3229" y="10844"/>
                    <a:pt x="2916" y="10844"/>
                    <a:pt x="2530" y="10940"/>
                  </a:cubicBezTo>
                  <a:cubicBezTo>
                    <a:pt x="1205" y="11037"/>
                    <a:pt x="313" y="11133"/>
                    <a:pt x="313" y="11230"/>
                  </a:cubicBezTo>
                  <a:cubicBezTo>
                    <a:pt x="313" y="11230"/>
                    <a:pt x="710" y="11272"/>
                    <a:pt x="1367" y="11272"/>
                  </a:cubicBezTo>
                  <a:cubicBezTo>
                    <a:pt x="1695" y="11272"/>
                    <a:pt x="2089" y="11262"/>
                    <a:pt x="2530" y="11230"/>
                  </a:cubicBezTo>
                  <a:cubicBezTo>
                    <a:pt x="2595" y="11262"/>
                    <a:pt x="2659" y="11272"/>
                    <a:pt x="2724" y="11272"/>
                  </a:cubicBezTo>
                  <a:cubicBezTo>
                    <a:pt x="2854" y="11272"/>
                    <a:pt x="2988" y="11230"/>
                    <a:pt x="3133" y="11230"/>
                  </a:cubicBezTo>
                  <a:cubicBezTo>
                    <a:pt x="3422" y="11133"/>
                    <a:pt x="3615" y="11037"/>
                    <a:pt x="3735" y="10724"/>
                  </a:cubicBezTo>
                  <a:cubicBezTo>
                    <a:pt x="3832" y="10338"/>
                    <a:pt x="3832" y="9832"/>
                    <a:pt x="3615" y="9422"/>
                  </a:cubicBezTo>
                  <a:cubicBezTo>
                    <a:pt x="3326" y="8531"/>
                    <a:pt x="3012" y="7711"/>
                    <a:pt x="2723" y="6723"/>
                  </a:cubicBezTo>
                  <a:cubicBezTo>
                    <a:pt x="1518" y="3012"/>
                    <a:pt x="313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23;p64">
              <a:extLst>
                <a:ext uri="{FF2B5EF4-FFF2-40B4-BE49-F238E27FC236}">
                  <a16:creationId xmlns:a16="http://schemas.microsoft.com/office/drawing/2014/main" id="{AF8AA317-0D2A-E028-2303-4322488D16D1}"/>
                </a:ext>
              </a:extLst>
            </p:cNvPr>
            <p:cNvSpPr/>
            <p:nvPr/>
          </p:nvSpPr>
          <p:spPr>
            <a:xfrm>
              <a:off x="5717082" y="3193469"/>
              <a:ext cx="55446" cy="50594"/>
            </a:xfrm>
            <a:custGeom>
              <a:avLst/>
              <a:gdLst/>
              <a:ahLst/>
              <a:cxnLst/>
              <a:rect l="l" t="t" r="r" b="b"/>
              <a:pathLst>
                <a:path w="4411" h="4025" extrusionOk="0">
                  <a:moveTo>
                    <a:pt x="289" y="0"/>
                  </a:moveTo>
                  <a:cubicBezTo>
                    <a:pt x="193" y="0"/>
                    <a:pt x="0" y="410"/>
                    <a:pt x="0" y="1013"/>
                  </a:cubicBezTo>
                  <a:cubicBezTo>
                    <a:pt x="97" y="1808"/>
                    <a:pt x="506" y="2531"/>
                    <a:pt x="1109" y="3133"/>
                  </a:cubicBezTo>
                  <a:cubicBezTo>
                    <a:pt x="1711" y="3615"/>
                    <a:pt x="2506" y="4025"/>
                    <a:pt x="3422" y="4025"/>
                  </a:cubicBezTo>
                  <a:cubicBezTo>
                    <a:pt x="4025" y="4025"/>
                    <a:pt x="4410" y="3832"/>
                    <a:pt x="4410" y="3736"/>
                  </a:cubicBezTo>
                  <a:cubicBezTo>
                    <a:pt x="4410" y="3519"/>
                    <a:pt x="2820" y="3615"/>
                    <a:pt x="1615" y="2531"/>
                  </a:cubicBezTo>
                  <a:cubicBezTo>
                    <a:pt x="410" y="1519"/>
                    <a:pt x="506" y="0"/>
                    <a:pt x="2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24;p64">
              <a:extLst>
                <a:ext uri="{FF2B5EF4-FFF2-40B4-BE49-F238E27FC236}">
                  <a16:creationId xmlns:a16="http://schemas.microsoft.com/office/drawing/2014/main" id="{5CA96179-2344-56AF-26B9-85E8EFD92A3C}"/>
                </a:ext>
              </a:extLst>
            </p:cNvPr>
            <p:cNvSpPr/>
            <p:nvPr/>
          </p:nvSpPr>
          <p:spPr>
            <a:xfrm>
              <a:off x="5640145" y="2970589"/>
              <a:ext cx="78160" cy="21231"/>
            </a:xfrm>
            <a:custGeom>
              <a:avLst/>
              <a:gdLst/>
              <a:ahLst/>
              <a:cxnLst/>
              <a:rect l="l" t="t" r="r" b="b"/>
              <a:pathLst>
                <a:path w="6218" h="1689" extrusionOk="0">
                  <a:moveTo>
                    <a:pt x="3373" y="0"/>
                  </a:moveTo>
                  <a:cubicBezTo>
                    <a:pt x="2429" y="0"/>
                    <a:pt x="1511" y="250"/>
                    <a:pt x="699" y="768"/>
                  </a:cubicBezTo>
                  <a:cubicBezTo>
                    <a:pt x="193" y="1081"/>
                    <a:pt x="0" y="1370"/>
                    <a:pt x="97" y="1587"/>
                  </a:cubicBezTo>
                  <a:cubicBezTo>
                    <a:pt x="121" y="1660"/>
                    <a:pt x="223" y="1689"/>
                    <a:pt x="388" y="1689"/>
                  </a:cubicBezTo>
                  <a:cubicBezTo>
                    <a:pt x="873" y="1689"/>
                    <a:pt x="1904" y="1442"/>
                    <a:pt x="3109" y="1370"/>
                  </a:cubicBezTo>
                  <a:cubicBezTo>
                    <a:pt x="3647" y="1338"/>
                    <a:pt x="4151" y="1338"/>
                    <a:pt x="4586" y="1338"/>
                  </a:cubicBezTo>
                  <a:lnTo>
                    <a:pt x="4586" y="1338"/>
                  </a:lnTo>
                  <a:cubicBezTo>
                    <a:pt x="5457" y="1338"/>
                    <a:pt x="6057" y="1338"/>
                    <a:pt x="6121" y="1081"/>
                  </a:cubicBezTo>
                  <a:cubicBezTo>
                    <a:pt x="6218" y="985"/>
                    <a:pt x="5929" y="671"/>
                    <a:pt x="5422" y="382"/>
                  </a:cubicBezTo>
                  <a:cubicBezTo>
                    <a:pt x="4746" y="130"/>
                    <a:pt x="4053" y="0"/>
                    <a:pt x="33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25;p64">
              <a:extLst>
                <a:ext uri="{FF2B5EF4-FFF2-40B4-BE49-F238E27FC236}">
                  <a16:creationId xmlns:a16="http://schemas.microsoft.com/office/drawing/2014/main" id="{5750FBE3-1935-DE8C-5F1B-FAF5B9B88B78}"/>
                </a:ext>
              </a:extLst>
            </p:cNvPr>
            <p:cNvSpPr/>
            <p:nvPr/>
          </p:nvSpPr>
          <p:spPr>
            <a:xfrm>
              <a:off x="5817938" y="2977804"/>
              <a:ext cx="59381" cy="20275"/>
            </a:xfrm>
            <a:custGeom>
              <a:avLst/>
              <a:gdLst/>
              <a:ahLst/>
              <a:cxnLst/>
              <a:rect l="l" t="t" r="r" b="b"/>
              <a:pathLst>
                <a:path w="4724" h="1613" extrusionOk="0">
                  <a:moveTo>
                    <a:pt x="2411" y="1"/>
                  </a:moveTo>
                  <a:cubicBezTo>
                    <a:pt x="1808" y="1"/>
                    <a:pt x="1109" y="97"/>
                    <a:pt x="603" y="411"/>
                  </a:cubicBezTo>
                  <a:cubicBezTo>
                    <a:pt x="97" y="700"/>
                    <a:pt x="1" y="1013"/>
                    <a:pt x="97" y="1206"/>
                  </a:cubicBezTo>
                  <a:cubicBezTo>
                    <a:pt x="206" y="1350"/>
                    <a:pt x="483" y="1374"/>
                    <a:pt x="871" y="1374"/>
                  </a:cubicBezTo>
                  <a:cubicBezTo>
                    <a:pt x="1066" y="1374"/>
                    <a:pt x="1288" y="1368"/>
                    <a:pt x="1531" y="1368"/>
                  </a:cubicBezTo>
                  <a:cubicBezTo>
                    <a:pt x="1773" y="1368"/>
                    <a:pt x="2037" y="1374"/>
                    <a:pt x="2314" y="1399"/>
                  </a:cubicBezTo>
                  <a:cubicBezTo>
                    <a:pt x="3116" y="1399"/>
                    <a:pt x="3804" y="1613"/>
                    <a:pt x="4243" y="1613"/>
                  </a:cubicBezTo>
                  <a:cubicBezTo>
                    <a:pt x="4410" y="1613"/>
                    <a:pt x="4541" y="1582"/>
                    <a:pt x="4628" y="1495"/>
                  </a:cubicBezTo>
                  <a:cubicBezTo>
                    <a:pt x="4724" y="1302"/>
                    <a:pt x="4628" y="1013"/>
                    <a:pt x="4218" y="700"/>
                  </a:cubicBezTo>
                  <a:cubicBezTo>
                    <a:pt x="3712" y="290"/>
                    <a:pt x="3109" y="97"/>
                    <a:pt x="2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26;p64">
              <a:extLst>
                <a:ext uri="{FF2B5EF4-FFF2-40B4-BE49-F238E27FC236}">
                  <a16:creationId xmlns:a16="http://schemas.microsoft.com/office/drawing/2014/main" id="{E7A03CD4-FEDE-8718-5DE2-BD07F619FA75}"/>
                </a:ext>
              </a:extLst>
            </p:cNvPr>
            <p:cNvSpPr/>
            <p:nvPr/>
          </p:nvSpPr>
          <p:spPr>
            <a:xfrm>
              <a:off x="5458781" y="3103146"/>
              <a:ext cx="75370" cy="113909"/>
            </a:xfrm>
            <a:custGeom>
              <a:avLst/>
              <a:gdLst/>
              <a:ahLst/>
              <a:cxnLst/>
              <a:rect l="l" t="t" r="r" b="b"/>
              <a:pathLst>
                <a:path w="5996" h="9062" extrusionOk="0">
                  <a:moveTo>
                    <a:pt x="3895" y="1"/>
                  </a:moveTo>
                  <a:cubicBezTo>
                    <a:pt x="2213" y="1"/>
                    <a:pt x="125" y="738"/>
                    <a:pt x="67" y="4295"/>
                  </a:cubicBezTo>
                  <a:cubicBezTo>
                    <a:pt x="1" y="8381"/>
                    <a:pt x="2866" y="9062"/>
                    <a:pt x="4636" y="9062"/>
                  </a:cubicBezTo>
                  <a:cubicBezTo>
                    <a:pt x="5424" y="9062"/>
                    <a:pt x="5995" y="8927"/>
                    <a:pt x="5995" y="8897"/>
                  </a:cubicBezTo>
                  <a:lnTo>
                    <a:pt x="5995" y="367"/>
                  </a:lnTo>
                  <a:cubicBezTo>
                    <a:pt x="5957" y="328"/>
                    <a:pt x="5016" y="1"/>
                    <a:pt x="3895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27;p64">
              <a:extLst>
                <a:ext uri="{FF2B5EF4-FFF2-40B4-BE49-F238E27FC236}">
                  <a16:creationId xmlns:a16="http://schemas.microsoft.com/office/drawing/2014/main" id="{1144789A-A6DC-C5B0-1393-AE0E3AC96615}"/>
                </a:ext>
              </a:extLst>
            </p:cNvPr>
            <p:cNvSpPr/>
            <p:nvPr/>
          </p:nvSpPr>
          <p:spPr>
            <a:xfrm>
              <a:off x="5478402" y="3126826"/>
              <a:ext cx="34241" cy="65025"/>
            </a:xfrm>
            <a:custGeom>
              <a:avLst/>
              <a:gdLst/>
              <a:ahLst/>
              <a:cxnLst/>
              <a:rect l="l" t="t" r="r" b="b"/>
              <a:pathLst>
                <a:path w="2724" h="5173" extrusionOk="0">
                  <a:moveTo>
                    <a:pt x="1518" y="1"/>
                  </a:moveTo>
                  <a:cubicBezTo>
                    <a:pt x="1012" y="97"/>
                    <a:pt x="603" y="387"/>
                    <a:pt x="410" y="893"/>
                  </a:cubicBezTo>
                  <a:cubicBezTo>
                    <a:pt x="121" y="1399"/>
                    <a:pt x="0" y="2001"/>
                    <a:pt x="0" y="2507"/>
                  </a:cubicBezTo>
                  <a:cubicBezTo>
                    <a:pt x="0" y="3712"/>
                    <a:pt x="603" y="4917"/>
                    <a:pt x="1518" y="5110"/>
                  </a:cubicBezTo>
                  <a:cubicBezTo>
                    <a:pt x="1638" y="5150"/>
                    <a:pt x="1779" y="5173"/>
                    <a:pt x="1916" y="5173"/>
                  </a:cubicBezTo>
                  <a:cubicBezTo>
                    <a:pt x="2110" y="5173"/>
                    <a:pt x="2297" y="5126"/>
                    <a:pt x="2410" y="5013"/>
                  </a:cubicBezTo>
                  <a:cubicBezTo>
                    <a:pt x="2627" y="4917"/>
                    <a:pt x="2723" y="4700"/>
                    <a:pt x="2627" y="4700"/>
                  </a:cubicBezTo>
                  <a:lnTo>
                    <a:pt x="2410" y="4917"/>
                  </a:lnTo>
                  <a:cubicBezTo>
                    <a:pt x="2266" y="4965"/>
                    <a:pt x="2115" y="4989"/>
                    <a:pt x="1976" y="4989"/>
                  </a:cubicBezTo>
                  <a:cubicBezTo>
                    <a:pt x="1838" y="4989"/>
                    <a:pt x="1711" y="4965"/>
                    <a:pt x="1615" y="4917"/>
                  </a:cubicBezTo>
                  <a:cubicBezTo>
                    <a:pt x="1012" y="4604"/>
                    <a:pt x="410" y="3616"/>
                    <a:pt x="410" y="2507"/>
                  </a:cubicBezTo>
                  <a:cubicBezTo>
                    <a:pt x="410" y="2001"/>
                    <a:pt x="506" y="1495"/>
                    <a:pt x="723" y="1085"/>
                  </a:cubicBezTo>
                  <a:cubicBezTo>
                    <a:pt x="820" y="700"/>
                    <a:pt x="1109" y="387"/>
                    <a:pt x="1518" y="290"/>
                  </a:cubicBezTo>
                  <a:cubicBezTo>
                    <a:pt x="1590" y="266"/>
                    <a:pt x="1657" y="254"/>
                    <a:pt x="1718" y="254"/>
                  </a:cubicBezTo>
                  <a:cubicBezTo>
                    <a:pt x="1907" y="254"/>
                    <a:pt x="2048" y="367"/>
                    <a:pt x="2121" y="603"/>
                  </a:cubicBezTo>
                  <a:cubicBezTo>
                    <a:pt x="2217" y="700"/>
                    <a:pt x="2217" y="796"/>
                    <a:pt x="2217" y="893"/>
                  </a:cubicBezTo>
                  <a:cubicBezTo>
                    <a:pt x="2217" y="893"/>
                    <a:pt x="2314" y="796"/>
                    <a:pt x="2314" y="483"/>
                  </a:cubicBezTo>
                  <a:cubicBezTo>
                    <a:pt x="2217" y="387"/>
                    <a:pt x="2217" y="194"/>
                    <a:pt x="2121" y="97"/>
                  </a:cubicBezTo>
                  <a:cubicBezTo>
                    <a:pt x="1928" y="1"/>
                    <a:pt x="1711" y="1"/>
                    <a:pt x="1518" y="1"/>
                  </a:cubicBezTo>
                  <a:close/>
                </a:path>
              </a:pathLst>
            </a:custGeom>
            <a:solidFill>
              <a:srgbClr val="7C3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28;p64">
              <a:extLst>
                <a:ext uri="{FF2B5EF4-FFF2-40B4-BE49-F238E27FC236}">
                  <a16:creationId xmlns:a16="http://schemas.microsoft.com/office/drawing/2014/main" id="{9DDFCE34-1A52-02A4-60E1-6761E8BF540A}"/>
                </a:ext>
              </a:extLst>
            </p:cNvPr>
            <p:cNvSpPr/>
            <p:nvPr/>
          </p:nvSpPr>
          <p:spPr>
            <a:xfrm>
              <a:off x="5497483" y="2799293"/>
              <a:ext cx="372286" cy="363751"/>
            </a:xfrm>
            <a:custGeom>
              <a:avLst/>
              <a:gdLst/>
              <a:ahLst/>
              <a:cxnLst/>
              <a:rect l="l" t="t" r="r" b="b"/>
              <a:pathLst>
                <a:path w="29617" h="28938" extrusionOk="0">
                  <a:moveTo>
                    <a:pt x="14915" y="0"/>
                  </a:moveTo>
                  <a:cubicBezTo>
                    <a:pt x="13826" y="0"/>
                    <a:pt x="12814" y="108"/>
                    <a:pt x="11953" y="347"/>
                  </a:cubicBezTo>
                  <a:cubicBezTo>
                    <a:pt x="8025" y="1455"/>
                    <a:pt x="4724" y="3455"/>
                    <a:pt x="2699" y="7070"/>
                  </a:cubicBezTo>
                  <a:cubicBezTo>
                    <a:pt x="699" y="10685"/>
                    <a:pt x="0" y="14902"/>
                    <a:pt x="97" y="19022"/>
                  </a:cubicBezTo>
                  <a:cubicBezTo>
                    <a:pt x="97" y="20324"/>
                    <a:pt x="193" y="21625"/>
                    <a:pt x="892" y="22637"/>
                  </a:cubicBezTo>
                  <a:cubicBezTo>
                    <a:pt x="1711" y="23938"/>
                    <a:pt x="3302" y="24854"/>
                    <a:pt x="3302" y="26661"/>
                  </a:cubicBezTo>
                  <a:cubicBezTo>
                    <a:pt x="3205" y="27264"/>
                    <a:pt x="3422" y="27963"/>
                    <a:pt x="3904" y="28469"/>
                  </a:cubicBezTo>
                  <a:cubicBezTo>
                    <a:pt x="4243" y="28800"/>
                    <a:pt x="4600" y="28938"/>
                    <a:pt x="4949" y="28938"/>
                  </a:cubicBezTo>
                  <a:cubicBezTo>
                    <a:pt x="5743" y="28938"/>
                    <a:pt x="6498" y="28226"/>
                    <a:pt x="6917" y="27457"/>
                  </a:cubicBezTo>
                  <a:cubicBezTo>
                    <a:pt x="8242" y="25047"/>
                    <a:pt x="8338" y="22324"/>
                    <a:pt x="8531" y="19625"/>
                  </a:cubicBezTo>
                  <a:cubicBezTo>
                    <a:pt x="8531" y="17721"/>
                    <a:pt x="8627" y="15817"/>
                    <a:pt x="8121" y="14010"/>
                  </a:cubicBezTo>
                  <a:cubicBezTo>
                    <a:pt x="7832" y="12998"/>
                    <a:pt x="7326" y="12082"/>
                    <a:pt x="7133" y="10998"/>
                  </a:cubicBezTo>
                  <a:cubicBezTo>
                    <a:pt x="6917" y="9986"/>
                    <a:pt x="6917" y="8877"/>
                    <a:pt x="7519" y="8082"/>
                  </a:cubicBezTo>
                  <a:lnTo>
                    <a:pt x="8025" y="7576"/>
                  </a:lnTo>
                  <a:cubicBezTo>
                    <a:pt x="9189" y="6544"/>
                    <a:pt x="10631" y="6035"/>
                    <a:pt x="12094" y="6035"/>
                  </a:cubicBezTo>
                  <a:cubicBezTo>
                    <a:pt x="12782" y="6035"/>
                    <a:pt x="13475" y="6148"/>
                    <a:pt x="14146" y="6371"/>
                  </a:cubicBezTo>
                  <a:cubicBezTo>
                    <a:pt x="16818" y="7312"/>
                    <a:pt x="20902" y="8621"/>
                    <a:pt x="23274" y="8621"/>
                  </a:cubicBezTo>
                  <a:cubicBezTo>
                    <a:pt x="23939" y="8621"/>
                    <a:pt x="24470" y="8518"/>
                    <a:pt x="24797" y="8275"/>
                  </a:cubicBezTo>
                  <a:cubicBezTo>
                    <a:pt x="26918" y="6564"/>
                    <a:pt x="27400" y="5576"/>
                    <a:pt x="27400" y="5576"/>
                  </a:cubicBezTo>
                  <a:lnTo>
                    <a:pt x="28604" y="6781"/>
                  </a:lnTo>
                  <a:cubicBezTo>
                    <a:pt x="29617" y="6275"/>
                    <a:pt x="26701" y="3166"/>
                    <a:pt x="24291" y="2058"/>
                  </a:cubicBezTo>
                  <a:cubicBezTo>
                    <a:pt x="21691" y="864"/>
                    <a:pt x="17998" y="0"/>
                    <a:pt x="149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29;p64">
              <a:extLst>
                <a:ext uri="{FF2B5EF4-FFF2-40B4-BE49-F238E27FC236}">
                  <a16:creationId xmlns:a16="http://schemas.microsoft.com/office/drawing/2014/main" id="{E4E6D07B-58F1-224C-2859-3BC1A0B48A9E}"/>
                </a:ext>
              </a:extLst>
            </p:cNvPr>
            <p:cNvSpPr/>
            <p:nvPr/>
          </p:nvSpPr>
          <p:spPr>
            <a:xfrm>
              <a:off x="5492329" y="2777134"/>
              <a:ext cx="424087" cy="299141"/>
            </a:xfrm>
            <a:custGeom>
              <a:avLst/>
              <a:gdLst/>
              <a:ahLst/>
              <a:cxnLst/>
              <a:rect l="l" t="t" r="r" b="b"/>
              <a:pathLst>
                <a:path w="33738" h="23798" extrusionOk="0">
                  <a:moveTo>
                    <a:pt x="19824" y="2221"/>
                  </a:moveTo>
                  <a:cubicBezTo>
                    <a:pt x="23791" y="2221"/>
                    <a:pt x="26508" y="5691"/>
                    <a:pt x="26508" y="6423"/>
                  </a:cubicBezTo>
                  <a:lnTo>
                    <a:pt x="26605" y="7532"/>
                  </a:lnTo>
                  <a:lnTo>
                    <a:pt x="12748" y="8544"/>
                  </a:lnTo>
                  <a:cubicBezTo>
                    <a:pt x="12748" y="8544"/>
                    <a:pt x="14170" y="3001"/>
                    <a:pt x="18773" y="2303"/>
                  </a:cubicBezTo>
                  <a:cubicBezTo>
                    <a:pt x="19132" y="2247"/>
                    <a:pt x="19483" y="2221"/>
                    <a:pt x="19824" y="2221"/>
                  </a:cubicBezTo>
                  <a:close/>
                  <a:moveTo>
                    <a:pt x="18351" y="0"/>
                  </a:moveTo>
                  <a:cubicBezTo>
                    <a:pt x="15586" y="0"/>
                    <a:pt x="11655" y="1049"/>
                    <a:pt x="11062" y="1315"/>
                  </a:cubicBezTo>
                  <a:cubicBezTo>
                    <a:pt x="10459" y="1700"/>
                    <a:pt x="4314" y="5122"/>
                    <a:pt x="3615" y="5821"/>
                  </a:cubicBezTo>
                  <a:cubicBezTo>
                    <a:pt x="3013" y="6616"/>
                    <a:pt x="603" y="11339"/>
                    <a:pt x="603" y="12761"/>
                  </a:cubicBezTo>
                  <a:cubicBezTo>
                    <a:pt x="603" y="14159"/>
                    <a:pt x="1" y="20472"/>
                    <a:pt x="1" y="20472"/>
                  </a:cubicBezTo>
                  <a:lnTo>
                    <a:pt x="700" y="23798"/>
                  </a:lnTo>
                  <a:cubicBezTo>
                    <a:pt x="700" y="23798"/>
                    <a:pt x="5929" y="11942"/>
                    <a:pt x="11664" y="10737"/>
                  </a:cubicBezTo>
                  <a:cubicBezTo>
                    <a:pt x="15532" y="9973"/>
                    <a:pt x="20543" y="9690"/>
                    <a:pt x="23515" y="9690"/>
                  </a:cubicBezTo>
                  <a:cubicBezTo>
                    <a:pt x="24858" y="9690"/>
                    <a:pt x="25785" y="9748"/>
                    <a:pt x="26002" y="9845"/>
                  </a:cubicBezTo>
                  <a:cubicBezTo>
                    <a:pt x="26725" y="10038"/>
                    <a:pt x="29930" y="11436"/>
                    <a:pt x="30942" y="12954"/>
                  </a:cubicBezTo>
                  <a:cubicBezTo>
                    <a:pt x="31930" y="14568"/>
                    <a:pt x="32942" y="17580"/>
                    <a:pt x="32942" y="17580"/>
                  </a:cubicBezTo>
                  <a:cubicBezTo>
                    <a:pt x="32942" y="17580"/>
                    <a:pt x="33738" y="9243"/>
                    <a:pt x="32942" y="7725"/>
                  </a:cubicBezTo>
                  <a:cubicBezTo>
                    <a:pt x="32147" y="6327"/>
                    <a:pt x="31737" y="6014"/>
                    <a:pt x="30219" y="4809"/>
                  </a:cubicBezTo>
                  <a:cubicBezTo>
                    <a:pt x="28822" y="3604"/>
                    <a:pt x="22291" y="592"/>
                    <a:pt x="19689" y="110"/>
                  </a:cubicBezTo>
                  <a:cubicBezTo>
                    <a:pt x="19296" y="33"/>
                    <a:pt x="18842" y="0"/>
                    <a:pt x="18351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30;p64">
              <a:extLst>
                <a:ext uri="{FF2B5EF4-FFF2-40B4-BE49-F238E27FC236}">
                  <a16:creationId xmlns:a16="http://schemas.microsoft.com/office/drawing/2014/main" id="{C1474993-5FFF-5174-CF63-A8A8D6F76398}"/>
                </a:ext>
              </a:extLst>
            </p:cNvPr>
            <p:cNvSpPr/>
            <p:nvPr/>
          </p:nvSpPr>
          <p:spPr>
            <a:xfrm>
              <a:off x="5821885" y="2870587"/>
              <a:ext cx="12432" cy="30306"/>
            </a:xfrm>
            <a:custGeom>
              <a:avLst/>
              <a:gdLst/>
              <a:ahLst/>
              <a:cxnLst/>
              <a:rect l="l" t="t" r="r" b="b"/>
              <a:pathLst>
                <a:path w="989" h="2411" extrusionOk="0">
                  <a:moveTo>
                    <a:pt x="0" y="0"/>
                  </a:moveTo>
                  <a:cubicBezTo>
                    <a:pt x="0" y="97"/>
                    <a:pt x="96" y="193"/>
                    <a:pt x="289" y="386"/>
                  </a:cubicBezTo>
                  <a:cubicBezTo>
                    <a:pt x="506" y="603"/>
                    <a:pt x="603" y="892"/>
                    <a:pt x="699" y="1205"/>
                  </a:cubicBezTo>
                  <a:cubicBezTo>
                    <a:pt x="795" y="1494"/>
                    <a:pt x="795" y="1808"/>
                    <a:pt x="603" y="2097"/>
                  </a:cubicBezTo>
                  <a:cubicBezTo>
                    <a:pt x="386" y="2314"/>
                    <a:pt x="289" y="2314"/>
                    <a:pt x="289" y="2410"/>
                  </a:cubicBezTo>
                  <a:cubicBezTo>
                    <a:pt x="289" y="2410"/>
                    <a:pt x="506" y="2410"/>
                    <a:pt x="699" y="2193"/>
                  </a:cubicBezTo>
                  <a:cubicBezTo>
                    <a:pt x="892" y="1904"/>
                    <a:pt x="988" y="1494"/>
                    <a:pt x="892" y="1205"/>
                  </a:cubicBezTo>
                  <a:cubicBezTo>
                    <a:pt x="795" y="796"/>
                    <a:pt x="603" y="506"/>
                    <a:pt x="386" y="290"/>
                  </a:cubicBezTo>
                  <a:cubicBezTo>
                    <a:pt x="193" y="9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31;p64">
              <a:extLst>
                <a:ext uri="{FF2B5EF4-FFF2-40B4-BE49-F238E27FC236}">
                  <a16:creationId xmlns:a16="http://schemas.microsoft.com/office/drawing/2014/main" id="{85278F7C-4767-1C04-ED5A-F8D8DC872C87}"/>
                </a:ext>
              </a:extLst>
            </p:cNvPr>
            <p:cNvSpPr/>
            <p:nvPr/>
          </p:nvSpPr>
          <p:spPr>
            <a:xfrm>
              <a:off x="5800379" y="2880580"/>
              <a:ext cx="11212" cy="11024"/>
            </a:xfrm>
            <a:custGeom>
              <a:avLst/>
              <a:gdLst/>
              <a:ahLst/>
              <a:cxnLst/>
              <a:rect l="l" t="t" r="r" b="b"/>
              <a:pathLst>
                <a:path w="892" h="877" extrusionOk="0">
                  <a:moveTo>
                    <a:pt x="603" y="1"/>
                  </a:moveTo>
                  <a:cubicBezTo>
                    <a:pt x="410" y="1"/>
                    <a:pt x="289" y="97"/>
                    <a:pt x="289" y="97"/>
                  </a:cubicBezTo>
                  <a:cubicBezTo>
                    <a:pt x="289" y="97"/>
                    <a:pt x="410" y="97"/>
                    <a:pt x="506" y="193"/>
                  </a:cubicBezTo>
                  <a:cubicBezTo>
                    <a:pt x="603" y="193"/>
                    <a:pt x="699" y="314"/>
                    <a:pt x="699" y="410"/>
                  </a:cubicBezTo>
                  <a:lnTo>
                    <a:pt x="699" y="507"/>
                  </a:lnTo>
                  <a:cubicBezTo>
                    <a:pt x="631" y="575"/>
                    <a:pt x="514" y="643"/>
                    <a:pt x="410" y="643"/>
                  </a:cubicBezTo>
                  <a:cubicBezTo>
                    <a:pt x="366" y="643"/>
                    <a:pt x="325" y="631"/>
                    <a:pt x="289" y="603"/>
                  </a:cubicBezTo>
                  <a:cubicBezTo>
                    <a:pt x="193" y="603"/>
                    <a:pt x="193" y="507"/>
                    <a:pt x="193" y="410"/>
                  </a:cubicBezTo>
                  <a:cubicBezTo>
                    <a:pt x="97" y="193"/>
                    <a:pt x="193" y="97"/>
                    <a:pt x="193" y="97"/>
                  </a:cubicBezTo>
                  <a:lnTo>
                    <a:pt x="193" y="97"/>
                  </a:lnTo>
                  <a:cubicBezTo>
                    <a:pt x="193" y="97"/>
                    <a:pt x="0" y="193"/>
                    <a:pt x="0" y="410"/>
                  </a:cubicBezTo>
                  <a:cubicBezTo>
                    <a:pt x="0" y="507"/>
                    <a:pt x="0" y="603"/>
                    <a:pt x="97" y="699"/>
                  </a:cubicBezTo>
                  <a:cubicBezTo>
                    <a:pt x="207" y="824"/>
                    <a:pt x="325" y="877"/>
                    <a:pt x="443" y="877"/>
                  </a:cubicBezTo>
                  <a:cubicBezTo>
                    <a:pt x="530" y="877"/>
                    <a:pt x="617" y="847"/>
                    <a:pt x="699" y="796"/>
                  </a:cubicBezTo>
                  <a:cubicBezTo>
                    <a:pt x="795" y="699"/>
                    <a:pt x="892" y="603"/>
                    <a:pt x="892" y="507"/>
                  </a:cubicBezTo>
                  <a:cubicBezTo>
                    <a:pt x="892" y="314"/>
                    <a:pt x="795" y="97"/>
                    <a:pt x="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32;p64">
              <a:extLst>
                <a:ext uri="{FF2B5EF4-FFF2-40B4-BE49-F238E27FC236}">
                  <a16:creationId xmlns:a16="http://schemas.microsoft.com/office/drawing/2014/main" id="{8C1F087D-3C90-5E3F-5114-3AFC84C206C8}"/>
                </a:ext>
              </a:extLst>
            </p:cNvPr>
            <p:cNvSpPr/>
            <p:nvPr/>
          </p:nvSpPr>
          <p:spPr>
            <a:xfrm>
              <a:off x="5767661" y="2882515"/>
              <a:ext cx="11225" cy="10496"/>
            </a:xfrm>
            <a:custGeom>
              <a:avLst/>
              <a:gdLst/>
              <a:ahLst/>
              <a:cxnLst/>
              <a:rect l="l" t="t" r="r" b="b"/>
              <a:pathLst>
                <a:path w="893" h="835" extrusionOk="0">
                  <a:moveTo>
                    <a:pt x="385" y="0"/>
                  </a:moveTo>
                  <a:cubicBezTo>
                    <a:pt x="243" y="0"/>
                    <a:pt x="193" y="74"/>
                    <a:pt x="193" y="160"/>
                  </a:cubicBezTo>
                  <a:lnTo>
                    <a:pt x="483" y="160"/>
                  </a:lnTo>
                  <a:cubicBezTo>
                    <a:pt x="603" y="256"/>
                    <a:pt x="603" y="256"/>
                    <a:pt x="699" y="353"/>
                  </a:cubicBezTo>
                  <a:cubicBezTo>
                    <a:pt x="699" y="449"/>
                    <a:pt x="603" y="545"/>
                    <a:pt x="483" y="642"/>
                  </a:cubicBezTo>
                  <a:lnTo>
                    <a:pt x="290" y="642"/>
                  </a:lnTo>
                  <a:cubicBezTo>
                    <a:pt x="193" y="545"/>
                    <a:pt x="193" y="449"/>
                    <a:pt x="193" y="449"/>
                  </a:cubicBezTo>
                  <a:cubicBezTo>
                    <a:pt x="97" y="256"/>
                    <a:pt x="193" y="160"/>
                    <a:pt x="193" y="160"/>
                  </a:cubicBezTo>
                  <a:lnTo>
                    <a:pt x="193" y="160"/>
                  </a:lnTo>
                  <a:cubicBezTo>
                    <a:pt x="193" y="160"/>
                    <a:pt x="1" y="160"/>
                    <a:pt x="1" y="449"/>
                  </a:cubicBezTo>
                  <a:cubicBezTo>
                    <a:pt x="1" y="545"/>
                    <a:pt x="97" y="762"/>
                    <a:pt x="193" y="762"/>
                  </a:cubicBezTo>
                  <a:cubicBezTo>
                    <a:pt x="242" y="810"/>
                    <a:pt x="314" y="835"/>
                    <a:pt x="401" y="835"/>
                  </a:cubicBezTo>
                  <a:cubicBezTo>
                    <a:pt x="489" y="835"/>
                    <a:pt x="591" y="810"/>
                    <a:pt x="699" y="762"/>
                  </a:cubicBezTo>
                  <a:cubicBezTo>
                    <a:pt x="796" y="762"/>
                    <a:pt x="892" y="545"/>
                    <a:pt x="796" y="353"/>
                  </a:cubicBezTo>
                  <a:cubicBezTo>
                    <a:pt x="796" y="256"/>
                    <a:pt x="699" y="39"/>
                    <a:pt x="603" y="39"/>
                  </a:cubicBezTo>
                  <a:cubicBezTo>
                    <a:pt x="514" y="12"/>
                    <a:pt x="442" y="0"/>
                    <a:pt x="3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33;p64">
              <a:extLst>
                <a:ext uri="{FF2B5EF4-FFF2-40B4-BE49-F238E27FC236}">
                  <a16:creationId xmlns:a16="http://schemas.microsoft.com/office/drawing/2014/main" id="{FE755B5E-7479-5AC1-07A7-B1A7E8F150C4}"/>
                </a:ext>
              </a:extLst>
            </p:cNvPr>
            <p:cNvSpPr/>
            <p:nvPr/>
          </p:nvSpPr>
          <p:spPr>
            <a:xfrm>
              <a:off x="5734641" y="2885193"/>
              <a:ext cx="11527" cy="10245"/>
            </a:xfrm>
            <a:custGeom>
              <a:avLst/>
              <a:gdLst/>
              <a:ahLst/>
              <a:cxnLst/>
              <a:rect l="l" t="t" r="r" b="b"/>
              <a:pathLst>
                <a:path w="917" h="815" extrusionOk="0">
                  <a:moveTo>
                    <a:pt x="375" y="0"/>
                  </a:moveTo>
                  <a:cubicBezTo>
                    <a:pt x="261" y="0"/>
                    <a:pt x="218" y="43"/>
                    <a:pt x="218" y="43"/>
                  </a:cubicBezTo>
                  <a:cubicBezTo>
                    <a:pt x="218" y="91"/>
                    <a:pt x="266" y="91"/>
                    <a:pt x="326" y="91"/>
                  </a:cubicBezTo>
                  <a:cubicBezTo>
                    <a:pt x="387" y="91"/>
                    <a:pt x="459" y="91"/>
                    <a:pt x="507" y="140"/>
                  </a:cubicBezTo>
                  <a:cubicBezTo>
                    <a:pt x="603" y="140"/>
                    <a:pt x="603" y="236"/>
                    <a:pt x="603" y="332"/>
                  </a:cubicBezTo>
                  <a:cubicBezTo>
                    <a:pt x="700" y="429"/>
                    <a:pt x="603" y="549"/>
                    <a:pt x="507" y="549"/>
                  </a:cubicBezTo>
                  <a:cubicBezTo>
                    <a:pt x="459" y="597"/>
                    <a:pt x="411" y="622"/>
                    <a:pt x="374" y="622"/>
                  </a:cubicBezTo>
                  <a:cubicBezTo>
                    <a:pt x="338" y="622"/>
                    <a:pt x="314" y="597"/>
                    <a:pt x="314" y="549"/>
                  </a:cubicBezTo>
                  <a:cubicBezTo>
                    <a:pt x="218" y="549"/>
                    <a:pt x="97" y="429"/>
                    <a:pt x="97" y="332"/>
                  </a:cubicBezTo>
                  <a:cubicBezTo>
                    <a:pt x="97" y="236"/>
                    <a:pt x="218" y="140"/>
                    <a:pt x="218" y="43"/>
                  </a:cubicBezTo>
                  <a:lnTo>
                    <a:pt x="218" y="43"/>
                  </a:lnTo>
                  <a:cubicBezTo>
                    <a:pt x="218" y="43"/>
                    <a:pt x="1" y="140"/>
                    <a:pt x="1" y="332"/>
                  </a:cubicBezTo>
                  <a:cubicBezTo>
                    <a:pt x="1" y="549"/>
                    <a:pt x="1" y="646"/>
                    <a:pt x="97" y="742"/>
                  </a:cubicBezTo>
                  <a:cubicBezTo>
                    <a:pt x="206" y="790"/>
                    <a:pt x="308" y="814"/>
                    <a:pt x="396" y="814"/>
                  </a:cubicBezTo>
                  <a:cubicBezTo>
                    <a:pt x="483" y="814"/>
                    <a:pt x="555" y="790"/>
                    <a:pt x="603" y="742"/>
                  </a:cubicBezTo>
                  <a:cubicBezTo>
                    <a:pt x="820" y="646"/>
                    <a:pt x="917" y="429"/>
                    <a:pt x="820" y="236"/>
                  </a:cubicBezTo>
                  <a:cubicBezTo>
                    <a:pt x="820" y="140"/>
                    <a:pt x="700" y="43"/>
                    <a:pt x="603" y="43"/>
                  </a:cubicBezTo>
                  <a:cubicBezTo>
                    <a:pt x="507" y="11"/>
                    <a:pt x="432" y="0"/>
                    <a:pt x="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34;p64">
              <a:extLst>
                <a:ext uri="{FF2B5EF4-FFF2-40B4-BE49-F238E27FC236}">
                  <a16:creationId xmlns:a16="http://schemas.microsoft.com/office/drawing/2014/main" id="{E284CD44-1B79-0141-00CD-18D469F31956}"/>
                </a:ext>
              </a:extLst>
            </p:cNvPr>
            <p:cNvSpPr/>
            <p:nvPr/>
          </p:nvSpPr>
          <p:spPr>
            <a:xfrm>
              <a:off x="5701936" y="2886600"/>
              <a:ext cx="11225" cy="11263"/>
            </a:xfrm>
            <a:custGeom>
              <a:avLst/>
              <a:gdLst/>
              <a:ahLst/>
              <a:cxnLst/>
              <a:rect l="l" t="t" r="r" b="b"/>
              <a:pathLst>
                <a:path w="893" h="896" extrusionOk="0">
                  <a:moveTo>
                    <a:pt x="391" y="1"/>
                  </a:moveTo>
                  <a:cubicBezTo>
                    <a:pt x="255" y="1"/>
                    <a:pt x="193" y="124"/>
                    <a:pt x="193" y="124"/>
                  </a:cubicBezTo>
                  <a:lnTo>
                    <a:pt x="506" y="124"/>
                  </a:lnTo>
                  <a:cubicBezTo>
                    <a:pt x="603" y="220"/>
                    <a:pt x="603" y="317"/>
                    <a:pt x="603" y="317"/>
                  </a:cubicBezTo>
                  <a:cubicBezTo>
                    <a:pt x="603" y="437"/>
                    <a:pt x="603" y="534"/>
                    <a:pt x="506" y="630"/>
                  </a:cubicBezTo>
                  <a:lnTo>
                    <a:pt x="193" y="630"/>
                  </a:lnTo>
                  <a:cubicBezTo>
                    <a:pt x="193" y="534"/>
                    <a:pt x="97" y="534"/>
                    <a:pt x="97" y="437"/>
                  </a:cubicBezTo>
                  <a:cubicBezTo>
                    <a:pt x="97" y="220"/>
                    <a:pt x="193" y="124"/>
                    <a:pt x="193" y="124"/>
                  </a:cubicBezTo>
                  <a:lnTo>
                    <a:pt x="193" y="124"/>
                  </a:lnTo>
                  <a:cubicBezTo>
                    <a:pt x="193" y="124"/>
                    <a:pt x="0" y="124"/>
                    <a:pt x="0" y="437"/>
                  </a:cubicBezTo>
                  <a:cubicBezTo>
                    <a:pt x="0" y="534"/>
                    <a:pt x="0" y="726"/>
                    <a:pt x="97" y="823"/>
                  </a:cubicBezTo>
                  <a:cubicBezTo>
                    <a:pt x="193" y="871"/>
                    <a:pt x="296" y="895"/>
                    <a:pt x="386" y="895"/>
                  </a:cubicBezTo>
                  <a:cubicBezTo>
                    <a:pt x="476" y="895"/>
                    <a:pt x="555" y="871"/>
                    <a:pt x="603" y="823"/>
                  </a:cubicBezTo>
                  <a:cubicBezTo>
                    <a:pt x="796" y="726"/>
                    <a:pt x="892" y="534"/>
                    <a:pt x="796" y="317"/>
                  </a:cubicBezTo>
                  <a:cubicBezTo>
                    <a:pt x="796" y="220"/>
                    <a:pt x="699" y="124"/>
                    <a:pt x="506" y="28"/>
                  </a:cubicBezTo>
                  <a:cubicBezTo>
                    <a:pt x="463" y="8"/>
                    <a:pt x="425" y="1"/>
                    <a:pt x="3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35;p64">
              <a:extLst>
                <a:ext uri="{FF2B5EF4-FFF2-40B4-BE49-F238E27FC236}">
                  <a16:creationId xmlns:a16="http://schemas.microsoft.com/office/drawing/2014/main" id="{95DEE06E-449F-C181-7CDD-E4442BAEC697}"/>
                </a:ext>
              </a:extLst>
            </p:cNvPr>
            <p:cNvSpPr/>
            <p:nvPr/>
          </p:nvSpPr>
          <p:spPr>
            <a:xfrm>
              <a:off x="5669218" y="2888825"/>
              <a:ext cx="11225" cy="11150"/>
            </a:xfrm>
            <a:custGeom>
              <a:avLst/>
              <a:gdLst/>
              <a:ahLst/>
              <a:cxnLst/>
              <a:rect l="l" t="t" r="r" b="b"/>
              <a:pathLst>
                <a:path w="893" h="887" extrusionOk="0">
                  <a:moveTo>
                    <a:pt x="322" y="1"/>
                  </a:moveTo>
                  <a:cubicBezTo>
                    <a:pt x="236" y="1"/>
                    <a:pt x="194" y="43"/>
                    <a:pt x="194" y="43"/>
                  </a:cubicBezTo>
                  <a:cubicBezTo>
                    <a:pt x="194" y="92"/>
                    <a:pt x="218" y="92"/>
                    <a:pt x="266" y="92"/>
                  </a:cubicBezTo>
                  <a:cubicBezTo>
                    <a:pt x="314" y="92"/>
                    <a:pt x="386" y="92"/>
                    <a:pt x="483" y="140"/>
                  </a:cubicBezTo>
                  <a:cubicBezTo>
                    <a:pt x="603" y="140"/>
                    <a:pt x="603" y="260"/>
                    <a:pt x="603" y="357"/>
                  </a:cubicBezTo>
                  <a:lnTo>
                    <a:pt x="603" y="453"/>
                  </a:lnTo>
                  <a:cubicBezTo>
                    <a:pt x="533" y="566"/>
                    <a:pt x="470" y="613"/>
                    <a:pt x="392" y="613"/>
                  </a:cubicBezTo>
                  <a:cubicBezTo>
                    <a:pt x="337" y="613"/>
                    <a:pt x="273" y="589"/>
                    <a:pt x="194" y="549"/>
                  </a:cubicBezTo>
                  <a:cubicBezTo>
                    <a:pt x="194" y="549"/>
                    <a:pt x="97" y="453"/>
                    <a:pt x="97" y="357"/>
                  </a:cubicBezTo>
                  <a:cubicBezTo>
                    <a:pt x="97" y="260"/>
                    <a:pt x="194" y="140"/>
                    <a:pt x="194" y="140"/>
                  </a:cubicBezTo>
                  <a:cubicBezTo>
                    <a:pt x="194" y="114"/>
                    <a:pt x="180" y="102"/>
                    <a:pt x="161" y="102"/>
                  </a:cubicBezTo>
                  <a:cubicBezTo>
                    <a:pt x="106" y="102"/>
                    <a:pt x="1" y="197"/>
                    <a:pt x="1" y="357"/>
                  </a:cubicBezTo>
                  <a:cubicBezTo>
                    <a:pt x="1" y="549"/>
                    <a:pt x="97" y="742"/>
                    <a:pt x="290" y="863"/>
                  </a:cubicBezTo>
                  <a:cubicBezTo>
                    <a:pt x="323" y="879"/>
                    <a:pt x="356" y="886"/>
                    <a:pt x="389" y="886"/>
                  </a:cubicBezTo>
                  <a:cubicBezTo>
                    <a:pt x="553" y="886"/>
                    <a:pt x="716" y="710"/>
                    <a:pt x="796" y="549"/>
                  </a:cubicBezTo>
                  <a:cubicBezTo>
                    <a:pt x="892" y="357"/>
                    <a:pt x="796" y="43"/>
                    <a:pt x="483" y="43"/>
                  </a:cubicBezTo>
                  <a:cubicBezTo>
                    <a:pt x="419" y="11"/>
                    <a:pt x="365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36;p64">
              <a:extLst>
                <a:ext uri="{FF2B5EF4-FFF2-40B4-BE49-F238E27FC236}">
                  <a16:creationId xmlns:a16="http://schemas.microsoft.com/office/drawing/2014/main" id="{81657A6E-8D2B-0A5A-8598-9C8B50F4E37E}"/>
                </a:ext>
              </a:extLst>
            </p:cNvPr>
            <p:cNvSpPr/>
            <p:nvPr/>
          </p:nvSpPr>
          <p:spPr>
            <a:xfrm>
              <a:off x="5652563" y="2800890"/>
              <a:ext cx="198417" cy="83641"/>
            </a:xfrm>
            <a:custGeom>
              <a:avLst/>
              <a:gdLst/>
              <a:ahLst/>
              <a:cxnLst/>
              <a:rect l="l" t="t" r="r" b="b"/>
              <a:pathLst>
                <a:path w="15785" h="6654" extrusionOk="0">
                  <a:moveTo>
                    <a:pt x="9570" y="0"/>
                  </a:moveTo>
                  <a:cubicBezTo>
                    <a:pt x="9152" y="0"/>
                    <a:pt x="8792" y="286"/>
                    <a:pt x="8652" y="726"/>
                  </a:cubicBezTo>
                  <a:cubicBezTo>
                    <a:pt x="8338" y="316"/>
                    <a:pt x="7953" y="27"/>
                    <a:pt x="7447" y="27"/>
                  </a:cubicBezTo>
                  <a:cubicBezTo>
                    <a:pt x="6941" y="27"/>
                    <a:pt x="6627" y="726"/>
                    <a:pt x="6242" y="726"/>
                  </a:cubicBezTo>
                  <a:cubicBezTo>
                    <a:pt x="1711" y="919"/>
                    <a:pt x="0" y="6654"/>
                    <a:pt x="121" y="6654"/>
                  </a:cubicBezTo>
                  <a:cubicBezTo>
                    <a:pt x="1928" y="6533"/>
                    <a:pt x="11350" y="5738"/>
                    <a:pt x="13254" y="5738"/>
                  </a:cubicBezTo>
                  <a:cubicBezTo>
                    <a:pt x="13567" y="5738"/>
                    <a:pt x="13760" y="5449"/>
                    <a:pt x="13977" y="5136"/>
                  </a:cubicBezTo>
                  <a:cubicBezTo>
                    <a:pt x="14266" y="4726"/>
                    <a:pt x="14074" y="4244"/>
                    <a:pt x="13857" y="3834"/>
                  </a:cubicBezTo>
                  <a:cubicBezTo>
                    <a:pt x="13892" y="3778"/>
                    <a:pt x="13942" y="3755"/>
                    <a:pt x="13997" y="3755"/>
                  </a:cubicBezTo>
                  <a:cubicBezTo>
                    <a:pt x="14130" y="3755"/>
                    <a:pt x="14295" y="3891"/>
                    <a:pt x="14363" y="4027"/>
                  </a:cubicBezTo>
                  <a:cubicBezTo>
                    <a:pt x="14459" y="4244"/>
                    <a:pt x="14580" y="4533"/>
                    <a:pt x="14580" y="4726"/>
                  </a:cubicBezTo>
                  <a:cubicBezTo>
                    <a:pt x="14580" y="5039"/>
                    <a:pt x="14772" y="5232"/>
                    <a:pt x="14965" y="5232"/>
                  </a:cubicBezTo>
                  <a:cubicBezTo>
                    <a:pt x="15182" y="5232"/>
                    <a:pt x="15278" y="5136"/>
                    <a:pt x="15375" y="5039"/>
                  </a:cubicBezTo>
                  <a:cubicBezTo>
                    <a:pt x="15664" y="4630"/>
                    <a:pt x="15784" y="4124"/>
                    <a:pt x="15568" y="3642"/>
                  </a:cubicBezTo>
                  <a:cubicBezTo>
                    <a:pt x="15356" y="3202"/>
                    <a:pt x="14862" y="2916"/>
                    <a:pt x="14376" y="2916"/>
                  </a:cubicBezTo>
                  <a:cubicBezTo>
                    <a:pt x="14197" y="2916"/>
                    <a:pt x="14019" y="2955"/>
                    <a:pt x="13857" y="3039"/>
                  </a:cubicBezTo>
                  <a:cubicBezTo>
                    <a:pt x="14266" y="2726"/>
                    <a:pt x="14170" y="1931"/>
                    <a:pt x="13664" y="1617"/>
                  </a:cubicBezTo>
                  <a:cubicBezTo>
                    <a:pt x="13436" y="1531"/>
                    <a:pt x="13189" y="1483"/>
                    <a:pt x="12951" y="1483"/>
                  </a:cubicBezTo>
                  <a:cubicBezTo>
                    <a:pt x="12669" y="1483"/>
                    <a:pt x="12400" y="1550"/>
                    <a:pt x="12190" y="1699"/>
                  </a:cubicBezTo>
                  <a:lnTo>
                    <a:pt x="12190" y="1699"/>
                  </a:lnTo>
                  <a:cubicBezTo>
                    <a:pt x="12450" y="1492"/>
                    <a:pt x="12259" y="916"/>
                    <a:pt x="11953" y="822"/>
                  </a:cubicBezTo>
                  <a:cubicBezTo>
                    <a:pt x="11793" y="782"/>
                    <a:pt x="11629" y="759"/>
                    <a:pt x="11463" y="759"/>
                  </a:cubicBezTo>
                  <a:cubicBezTo>
                    <a:pt x="11228" y="759"/>
                    <a:pt x="10988" y="806"/>
                    <a:pt x="10748" y="919"/>
                  </a:cubicBezTo>
                  <a:cubicBezTo>
                    <a:pt x="10652" y="509"/>
                    <a:pt x="10459" y="220"/>
                    <a:pt x="10049" y="123"/>
                  </a:cubicBezTo>
                  <a:cubicBezTo>
                    <a:pt x="9887" y="39"/>
                    <a:pt x="9724" y="0"/>
                    <a:pt x="95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37;p64">
              <a:extLst>
                <a:ext uri="{FF2B5EF4-FFF2-40B4-BE49-F238E27FC236}">
                  <a16:creationId xmlns:a16="http://schemas.microsoft.com/office/drawing/2014/main" id="{053571AE-A272-2113-2A0E-06F27558A56F}"/>
                </a:ext>
              </a:extLst>
            </p:cNvPr>
            <p:cNvSpPr/>
            <p:nvPr/>
          </p:nvSpPr>
          <p:spPr>
            <a:xfrm>
              <a:off x="5465984" y="2922385"/>
              <a:ext cx="150249" cy="175351"/>
            </a:xfrm>
            <a:custGeom>
              <a:avLst/>
              <a:gdLst/>
              <a:ahLst/>
              <a:cxnLst/>
              <a:rect l="l" t="t" r="r" b="b"/>
              <a:pathLst>
                <a:path w="11953" h="13950" extrusionOk="0">
                  <a:moveTo>
                    <a:pt x="11832" y="0"/>
                  </a:moveTo>
                  <a:cubicBezTo>
                    <a:pt x="11832" y="0"/>
                    <a:pt x="9133" y="2000"/>
                    <a:pt x="7832" y="3807"/>
                  </a:cubicBezTo>
                  <a:cubicBezTo>
                    <a:pt x="6410" y="5615"/>
                    <a:pt x="3302" y="11230"/>
                    <a:pt x="3302" y="11230"/>
                  </a:cubicBezTo>
                  <a:cubicBezTo>
                    <a:pt x="3205" y="11736"/>
                    <a:pt x="2699" y="12049"/>
                    <a:pt x="2193" y="12145"/>
                  </a:cubicBezTo>
                  <a:cubicBezTo>
                    <a:pt x="1711" y="12145"/>
                    <a:pt x="1205" y="12242"/>
                    <a:pt x="796" y="12434"/>
                  </a:cubicBezTo>
                  <a:cubicBezTo>
                    <a:pt x="290" y="12748"/>
                    <a:pt x="0" y="13350"/>
                    <a:pt x="386" y="13736"/>
                  </a:cubicBezTo>
                  <a:cubicBezTo>
                    <a:pt x="498" y="13897"/>
                    <a:pt x="686" y="13950"/>
                    <a:pt x="895" y="13950"/>
                  </a:cubicBezTo>
                  <a:cubicBezTo>
                    <a:pt x="1092" y="13950"/>
                    <a:pt x="1307" y="13903"/>
                    <a:pt x="1494" y="13856"/>
                  </a:cubicBezTo>
                  <a:cubicBezTo>
                    <a:pt x="3302" y="13254"/>
                    <a:pt x="4723" y="11736"/>
                    <a:pt x="5326" y="9928"/>
                  </a:cubicBezTo>
                  <a:cubicBezTo>
                    <a:pt x="5514" y="10056"/>
                    <a:pt x="5740" y="10114"/>
                    <a:pt x="5975" y="10114"/>
                  </a:cubicBezTo>
                  <a:cubicBezTo>
                    <a:pt x="6490" y="10114"/>
                    <a:pt x="7044" y="9836"/>
                    <a:pt x="7326" y="9422"/>
                  </a:cubicBezTo>
                  <a:cubicBezTo>
                    <a:pt x="7736" y="8723"/>
                    <a:pt x="8025" y="7928"/>
                    <a:pt x="8025" y="7109"/>
                  </a:cubicBezTo>
                  <a:cubicBezTo>
                    <a:pt x="8096" y="7113"/>
                    <a:pt x="8166" y="7115"/>
                    <a:pt x="8236" y="7115"/>
                  </a:cubicBezTo>
                  <a:cubicBezTo>
                    <a:pt x="10264" y="7115"/>
                    <a:pt x="11953" y="5448"/>
                    <a:pt x="11953" y="3398"/>
                  </a:cubicBezTo>
                  <a:cubicBezTo>
                    <a:pt x="11953" y="2193"/>
                    <a:pt x="11447" y="1084"/>
                    <a:pt x="118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38;p64">
              <a:extLst>
                <a:ext uri="{FF2B5EF4-FFF2-40B4-BE49-F238E27FC236}">
                  <a16:creationId xmlns:a16="http://schemas.microsoft.com/office/drawing/2014/main" id="{0525DC17-215F-439D-015C-A99C1863E06F}"/>
                </a:ext>
              </a:extLst>
            </p:cNvPr>
            <p:cNvSpPr/>
            <p:nvPr/>
          </p:nvSpPr>
          <p:spPr>
            <a:xfrm>
              <a:off x="5472344" y="2916013"/>
              <a:ext cx="156308" cy="192673"/>
            </a:xfrm>
            <a:custGeom>
              <a:avLst/>
              <a:gdLst/>
              <a:ahLst/>
              <a:cxnLst/>
              <a:rect l="l" t="t" r="r" b="b"/>
              <a:pathLst>
                <a:path w="12435" h="15328" extrusionOk="0">
                  <a:moveTo>
                    <a:pt x="12435" y="1"/>
                  </a:moveTo>
                  <a:lnTo>
                    <a:pt x="12435" y="1"/>
                  </a:lnTo>
                  <a:cubicBezTo>
                    <a:pt x="11326" y="194"/>
                    <a:pt x="10338" y="796"/>
                    <a:pt x="9519" y="1591"/>
                  </a:cubicBezTo>
                  <a:cubicBezTo>
                    <a:pt x="8820" y="2411"/>
                    <a:pt x="8121" y="3399"/>
                    <a:pt x="7519" y="4314"/>
                  </a:cubicBezTo>
                  <a:lnTo>
                    <a:pt x="2507" y="12050"/>
                  </a:lnTo>
                  <a:lnTo>
                    <a:pt x="482" y="14243"/>
                  </a:lnTo>
                  <a:cubicBezTo>
                    <a:pt x="193" y="14243"/>
                    <a:pt x="0" y="14363"/>
                    <a:pt x="0" y="14652"/>
                  </a:cubicBezTo>
                  <a:cubicBezTo>
                    <a:pt x="97" y="14966"/>
                    <a:pt x="193" y="15158"/>
                    <a:pt x="482" y="15255"/>
                  </a:cubicBezTo>
                  <a:cubicBezTo>
                    <a:pt x="591" y="15303"/>
                    <a:pt x="717" y="15327"/>
                    <a:pt x="844" y="15327"/>
                  </a:cubicBezTo>
                  <a:cubicBezTo>
                    <a:pt x="970" y="15327"/>
                    <a:pt x="1097" y="15303"/>
                    <a:pt x="1205" y="15255"/>
                  </a:cubicBezTo>
                  <a:cubicBezTo>
                    <a:pt x="2000" y="15255"/>
                    <a:pt x="2699" y="14966"/>
                    <a:pt x="3302" y="14460"/>
                  </a:cubicBezTo>
                  <a:cubicBezTo>
                    <a:pt x="3548" y="14858"/>
                    <a:pt x="3975" y="15122"/>
                    <a:pt x="4380" y="15122"/>
                  </a:cubicBezTo>
                  <a:cubicBezTo>
                    <a:pt x="4489" y="15122"/>
                    <a:pt x="4597" y="15103"/>
                    <a:pt x="4699" y="15062"/>
                  </a:cubicBezTo>
                  <a:cubicBezTo>
                    <a:pt x="5302" y="14966"/>
                    <a:pt x="5712" y="14556"/>
                    <a:pt x="6025" y="14050"/>
                  </a:cubicBezTo>
                  <a:cubicBezTo>
                    <a:pt x="6218" y="13544"/>
                    <a:pt x="6314" y="12941"/>
                    <a:pt x="6314" y="12435"/>
                  </a:cubicBezTo>
                  <a:cubicBezTo>
                    <a:pt x="6550" y="12582"/>
                    <a:pt x="6828" y="12659"/>
                    <a:pt x="7109" y="12659"/>
                  </a:cubicBezTo>
                  <a:cubicBezTo>
                    <a:pt x="7430" y="12659"/>
                    <a:pt x="7755" y="12558"/>
                    <a:pt x="8025" y="12339"/>
                  </a:cubicBezTo>
                  <a:cubicBezTo>
                    <a:pt x="8531" y="11953"/>
                    <a:pt x="8820" y="11447"/>
                    <a:pt x="8917" y="10845"/>
                  </a:cubicBezTo>
                  <a:cubicBezTo>
                    <a:pt x="9037" y="10242"/>
                    <a:pt x="8917" y="9544"/>
                    <a:pt x="8820" y="8941"/>
                  </a:cubicBezTo>
                  <a:lnTo>
                    <a:pt x="8820" y="8941"/>
                  </a:lnTo>
                  <a:cubicBezTo>
                    <a:pt x="8997" y="9109"/>
                    <a:pt x="9208" y="9184"/>
                    <a:pt x="9422" y="9184"/>
                  </a:cubicBezTo>
                  <a:cubicBezTo>
                    <a:pt x="9822" y="9184"/>
                    <a:pt x="10231" y="8924"/>
                    <a:pt x="10435" y="8532"/>
                  </a:cubicBezTo>
                  <a:cubicBezTo>
                    <a:pt x="10627" y="7929"/>
                    <a:pt x="10531" y="7327"/>
                    <a:pt x="10121" y="6724"/>
                  </a:cubicBezTo>
                  <a:cubicBezTo>
                    <a:pt x="10941" y="6411"/>
                    <a:pt x="11326" y="5616"/>
                    <a:pt x="11037" y="4821"/>
                  </a:cubicBezTo>
                  <a:cubicBezTo>
                    <a:pt x="11037" y="4796"/>
                    <a:pt x="11037" y="4778"/>
                    <a:pt x="11036" y="4764"/>
                  </a:cubicBezTo>
                  <a:lnTo>
                    <a:pt x="11036" y="4764"/>
                  </a:lnTo>
                  <a:cubicBezTo>
                    <a:pt x="11140" y="4801"/>
                    <a:pt x="11254" y="4820"/>
                    <a:pt x="11370" y="4820"/>
                  </a:cubicBezTo>
                  <a:cubicBezTo>
                    <a:pt x="11681" y="4820"/>
                    <a:pt x="12000" y="4686"/>
                    <a:pt x="12146" y="4411"/>
                  </a:cubicBezTo>
                  <a:lnTo>
                    <a:pt x="12146" y="4314"/>
                  </a:lnTo>
                  <a:cubicBezTo>
                    <a:pt x="12338" y="3905"/>
                    <a:pt x="12338" y="3399"/>
                    <a:pt x="12242" y="3013"/>
                  </a:cubicBezTo>
                  <a:cubicBezTo>
                    <a:pt x="12049" y="2604"/>
                    <a:pt x="11929" y="2097"/>
                    <a:pt x="11832" y="1712"/>
                  </a:cubicBezTo>
                  <a:cubicBezTo>
                    <a:pt x="11832" y="1109"/>
                    <a:pt x="12049" y="387"/>
                    <a:pt x="12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39;p64">
              <a:extLst>
                <a:ext uri="{FF2B5EF4-FFF2-40B4-BE49-F238E27FC236}">
                  <a16:creationId xmlns:a16="http://schemas.microsoft.com/office/drawing/2014/main" id="{7BE7D03B-7552-801D-D7CA-1DC4CDD05225}"/>
                </a:ext>
              </a:extLst>
            </p:cNvPr>
            <p:cNvSpPr/>
            <p:nvPr/>
          </p:nvSpPr>
          <p:spPr>
            <a:xfrm>
              <a:off x="5472344" y="2916013"/>
              <a:ext cx="156308" cy="188902"/>
            </a:xfrm>
            <a:custGeom>
              <a:avLst/>
              <a:gdLst/>
              <a:ahLst/>
              <a:cxnLst/>
              <a:rect l="l" t="t" r="r" b="b"/>
              <a:pathLst>
                <a:path w="12435" h="15028" extrusionOk="0">
                  <a:moveTo>
                    <a:pt x="12146" y="1"/>
                  </a:moveTo>
                  <a:lnTo>
                    <a:pt x="12146" y="1"/>
                  </a:lnTo>
                  <a:cubicBezTo>
                    <a:pt x="12134" y="12"/>
                    <a:pt x="12122" y="24"/>
                    <a:pt x="12111" y="35"/>
                  </a:cubicBezTo>
                  <a:lnTo>
                    <a:pt x="12111" y="35"/>
                  </a:lnTo>
                  <a:cubicBezTo>
                    <a:pt x="12123" y="24"/>
                    <a:pt x="12134" y="12"/>
                    <a:pt x="12146" y="1"/>
                  </a:cubicBezTo>
                  <a:close/>
                  <a:moveTo>
                    <a:pt x="12111" y="35"/>
                  </a:moveTo>
                  <a:cubicBezTo>
                    <a:pt x="12021" y="121"/>
                    <a:pt x="11917" y="216"/>
                    <a:pt x="11832" y="387"/>
                  </a:cubicBezTo>
                  <a:cubicBezTo>
                    <a:pt x="11640" y="700"/>
                    <a:pt x="11640" y="1109"/>
                    <a:pt x="11736" y="1591"/>
                  </a:cubicBezTo>
                  <a:cubicBezTo>
                    <a:pt x="11832" y="2097"/>
                    <a:pt x="12146" y="2604"/>
                    <a:pt x="12242" y="3302"/>
                  </a:cubicBezTo>
                  <a:cubicBezTo>
                    <a:pt x="12338" y="3712"/>
                    <a:pt x="12242" y="4122"/>
                    <a:pt x="11929" y="4314"/>
                  </a:cubicBezTo>
                  <a:cubicBezTo>
                    <a:pt x="11816" y="4484"/>
                    <a:pt x="11595" y="4596"/>
                    <a:pt x="11373" y="4596"/>
                  </a:cubicBezTo>
                  <a:cubicBezTo>
                    <a:pt x="11217" y="4596"/>
                    <a:pt x="11060" y="4540"/>
                    <a:pt x="10941" y="4411"/>
                  </a:cubicBezTo>
                  <a:lnTo>
                    <a:pt x="10941" y="4411"/>
                  </a:lnTo>
                  <a:cubicBezTo>
                    <a:pt x="10941" y="4411"/>
                    <a:pt x="10941" y="4411"/>
                    <a:pt x="10941" y="4411"/>
                  </a:cubicBezTo>
                  <a:lnTo>
                    <a:pt x="10627" y="4001"/>
                  </a:lnTo>
                  <a:lnTo>
                    <a:pt x="10844" y="4507"/>
                  </a:lnTo>
                  <a:cubicBezTo>
                    <a:pt x="10941" y="5110"/>
                    <a:pt x="10844" y="5712"/>
                    <a:pt x="10531" y="6218"/>
                  </a:cubicBezTo>
                  <a:cubicBezTo>
                    <a:pt x="10121" y="6821"/>
                    <a:pt x="9519" y="7230"/>
                    <a:pt x="8820" y="7327"/>
                  </a:cubicBezTo>
                  <a:lnTo>
                    <a:pt x="8724" y="7327"/>
                  </a:lnTo>
                  <a:lnTo>
                    <a:pt x="8724" y="7423"/>
                  </a:lnTo>
                  <a:cubicBezTo>
                    <a:pt x="9230" y="8821"/>
                    <a:pt x="8627" y="10339"/>
                    <a:pt x="7326" y="10941"/>
                  </a:cubicBezTo>
                  <a:lnTo>
                    <a:pt x="7230" y="11038"/>
                  </a:lnTo>
                  <a:cubicBezTo>
                    <a:pt x="7230" y="11544"/>
                    <a:pt x="7109" y="11953"/>
                    <a:pt x="6916" y="12435"/>
                  </a:cubicBezTo>
                  <a:cubicBezTo>
                    <a:pt x="6820" y="12845"/>
                    <a:pt x="6627" y="13255"/>
                    <a:pt x="6314" y="13544"/>
                  </a:cubicBezTo>
                  <a:cubicBezTo>
                    <a:pt x="6025" y="13857"/>
                    <a:pt x="5615" y="13954"/>
                    <a:pt x="5109" y="13954"/>
                  </a:cubicBezTo>
                  <a:cubicBezTo>
                    <a:pt x="4820" y="13954"/>
                    <a:pt x="4410" y="13761"/>
                    <a:pt x="4217" y="13447"/>
                  </a:cubicBezTo>
                  <a:lnTo>
                    <a:pt x="4097" y="13351"/>
                  </a:lnTo>
                  <a:lnTo>
                    <a:pt x="4097" y="13447"/>
                  </a:lnTo>
                  <a:cubicBezTo>
                    <a:pt x="3701" y="14358"/>
                    <a:pt x="2735" y="14928"/>
                    <a:pt x="1735" y="14928"/>
                  </a:cubicBezTo>
                  <a:cubicBezTo>
                    <a:pt x="1518" y="14928"/>
                    <a:pt x="1299" y="14901"/>
                    <a:pt x="1085" y="14845"/>
                  </a:cubicBezTo>
                  <a:cubicBezTo>
                    <a:pt x="796" y="14749"/>
                    <a:pt x="482" y="14652"/>
                    <a:pt x="290" y="14460"/>
                  </a:cubicBezTo>
                  <a:cubicBezTo>
                    <a:pt x="97" y="14363"/>
                    <a:pt x="0" y="14243"/>
                    <a:pt x="0" y="14243"/>
                  </a:cubicBezTo>
                  <a:lnTo>
                    <a:pt x="0" y="14363"/>
                  </a:lnTo>
                  <a:cubicBezTo>
                    <a:pt x="97" y="14363"/>
                    <a:pt x="193" y="14460"/>
                    <a:pt x="193" y="14460"/>
                  </a:cubicBezTo>
                  <a:cubicBezTo>
                    <a:pt x="482" y="14652"/>
                    <a:pt x="796" y="14845"/>
                    <a:pt x="1085" y="14966"/>
                  </a:cubicBezTo>
                  <a:cubicBezTo>
                    <a:pt x="1287" y="15004"/>
                    <a:pt x="1505" y="15027"/>
                    <a:pt x="1726" y="15027"/>
                  </a:cubicBezTo>
                  <a:cubicBezTo>
                    <a:pt x="2057" y="15027"/>
                    <a:pt x="2396" y="14975"/>
                    <a:pt x="2699" y="14845"/>
                  </a:cubicBezTo>
                  <a:cubicBezTo>
                    <a:pt x="3357" y="14664"/>
                    <a:pt x="3844" y="14205"/>
                    <a:pt x="4160" y="13650"/>
                  </a:cubicBezTo>
                  <a:lnTo>
                    <a:pt x="4160" y="13650"/>
                  </a:lnTo>
                  <a:cubicBezTo>
                    <a:pt x="4384" y="13987"/>
                    <a:pt x="4736" y="14146"/>
                    <a:pt x="5109" y="14146"/>
                  </a:cubicBezTo>
                  <a:cubicBezTo>
                    <a:pt x="5615" y="14146"/>
                    <a:pt x="6025" y="14050"/>
                    <a:pt x="6410" y="13761"/>
                  </a:cubicBezTo>
                  <a:cubicBezTo>
                    <a:pt x="6724" y="13351"/>
                    <a:pt x="7013" y="12941"/>
                    <a:pt x="7109" y="12556"/>
                  </a:cubicBezTo>
                  <a:cubicBezTo>
                    <a:pt x="7326" y="12050"/>
                    <a:pt x="7422" y="11544"/>
                    <a:pt x="7422" y="11134"/>
                  </a:cubicBezTo>
                  <a:cubicBezTo>
                    <a:pt x="8767" y="10462"/>
                    <a:pt x="9375" y="8943"/>
                    <a:pt x="8970" y="7498"/>
                  </a:cubicBezTo>
                  <a:lnTo>
                    <a:pt x="8970" y="7498"/>
                  </a:lnTo>
                  <a:cubicBezTo>
                    <a:pt x="9724" y="7372"/>
                    <a:pt x="10362" y="6976"/>
                    <a:pt x="10724" y="6411"/>
                  </a:cubicBezTo>
                  <a:cubicBezTo>
                    <a:pt x="10996" y="5888"/>
                    <a:pt x="11104" y="5291"/>
                    <a:pt x="11002" y="4686"/>
                  </a:cubicBezTo>
                  <a:lnTo>
                    <a:pt x="11002" y="4686"/>
                  </a:lnTo>
                  <a:cubicBezTo>
                    <a:pt x="11079" y="4735"/>
                    <a:pt x="11173" y="4761"/>
                    <a:pt x="11265" y="4761"/>
                  </a:cubicBezTo>
                  <a:cubicBezTo>
                    <a:pt x="11328" y="4761"/>
                    <a:pt x="11390" y="4749"/>
                    <a:pt x="11447" y="4724"/>
                  </a:cubicBezTo>
                  <a:cubicBezTo>
                    <a:pt x="11736" y="4724"/>
                    <a:pt x="11929" y="4604"/>
                    <a:pt x="12049" y="4507"/>
                  </a:cubicBezTo>
                  <a:cubicBezTo>
                    <a:pt x="12338" y="4122"/>
                    <a:pt x="12435" y="3712"/>
                    <a:pt x="12435" y="3302"/>
                  </a:cubicBezTo>
                  <a:cubicBezTo>
                    <a:pt x="12338" y="3013"/>
                    <a:pt x="12242" y="2604"/>
                    <a:pt x="12146" y="2314"/>
                  </a:cubicBezTo>
                  <a:cubicBezTo>
                    <a:pt x="12049" y="2097"/>
                    <a:pt x="11929" y="1808"/>
                    <a:pt x="11832" y="1495"/>
                  </a:cubicBezTo>
                  <a:cubicBezTo>
                    <a:pt x="11645" y="1004"/>
                    <a:pt x="11731" y="422"/>
                    <a:pt x="12111" y="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40;p64">
              <a:extLst>
                <a:ext uri="{FF2B5EF4-FFF2-40B4-BE49-F238E27FC236}">
                  <a16:creationId xmlns:a16="http://schemas.microsoft.com/office/drawing/2014/main" id="{8E6AAFCA-91E7-D6B3-C562-2749BE3B385A}"/>
                </a:ext>
              </a:extLst>
            </p:cNvPr>
            <p:cNvSpPr/>
            <p:nvPr/>
          </p:nvSpPr>
          <p:spPr>
            <a:xfrm>
              <a:off x="5698002" y="2823942"/>
              <a:ext cx="128742" cy="31513"/>
            </a:xfrm>
            <a:custGeom>
              <a:avLst/>
              <a:gdLst/>
              <a:ahLst/>
              <a:cxnLst/>
              <a:rect l="l" t="t" r="r" b="b"/>
              <a:pathLst>
                <a:path w="10242" h="2507" extrusionOk="0">
                  <a:moveTo>
                    <a:pt x="9760" y="1398"/>
                  </a:moveTo>
                  <a:cubicBezTo>
                    <a:pt x="9856" y="1398"/>
                    <a:pt x="10049" y="1494"/>
                    <a:pt x="10049" y="1591"/>
                  </a:cubicBezTo>
                  <a:cubicBezTo>
                    <a:pt x="10145" y="1687"/>
                    <a:pt x="10145" y="1904"/>
                    <a:pt x="10049" y="2000"/>
                  </a:cubicBezTo>
                  <a:cubicBezTo>
                    <a:pt x="10049" y="2000"/>
                    <a:pt x="10242" y="1904"/>
                    <a:pt x="10145" y="1591"/>
                  </a:cubicBezTo>
                  <a:cubicBezTo>
                    <a:pt x="10049" y="1494"/>
                    <a:pt x="9952" y="1398"/>
                    <a:pt x="9760" y="1398"/>
                  </a:cubicBezTo>
                  <a:close/>
                  <a:moveTo>
                    <a:pt x="6434" y="0"/>
                  </a:moveTo>
                  <a:cubicBezTo>
                    <a:pt x="5928" y="0"/>
                    <a:pt x="5543" y="97"/>
                    <a:pt x="5037" y="289"/>
                  </a:cubicBezTo>
                  <a:cubicBezTo>
                    <a:pt x="4578" y="495"/>
                    <a:pt x="4202" y="773"/>
                    <a:pt x="3910" y="1145"/>
                  </a:cubicBezTo>
                  <a:lnTo>
                    <a:pt x="3910" y="1145"/>
                  </a:lnTo>
                  <a:cubicBezTo>
                    <a:pt x="3872" y="994"/>
                    <a:pt x="3778" y="868"/>
                    <a:pt x="3615" y="796"/>
                  </a:cubicBezTo>
                  <a:cubicBezTo>
                    <a:pt x="3406" y="656"/>
                    <a:pt x="3134" y="555"/>
                    <a:pt x="2853" y="555"/>
                  </a:cubicBezTo>
                  <a:cubicBezTo>
                    <a:pt x="2746" y="555"/>
                    <a:pt x="2637" y="569"/>
                    <a:pt x="2530" y="603"/>
                  </a:cubicBezTo>
                  <a:cubicBezTo>
                    <a:pt x="1928" y="603"/>
                    <a:pt x="1422" y="892"/>
                    <a:pt x="916" y="1302"/>
                  </a:cubicBezTo>
                  <a:cubicBezTo>
                    <a:pt x="603" y="1494"/>
                    <a:pt x="313" y="1808"/>
                    <a:pt x="217" y="2097"/>
                  </a:cubicBezTo>
                  <a:cubicBezTo>
                    <a:pt x="121" y="2193"/>
                    <a:pt x="121" y="2290"/>
                    <a:pt x="0" y="2410"/>
                  </a:cubicBezTo>
                  <a:lnTo>
                    <a:pt x="0" y="2506"/>
                  </a:lnTo>
                  <a:cubicBezTo>
                    <a:pt x="217" y="2097"/>
                    <a:pt x="603" y="1687"/>
                    <a:pt x="1012" y="1302"/>
                  </a:cubicBezTo>
                  <a:cubicBezTo>
                    <a:pt x="1422" y="988"/>
                    <a:pt x="2024" y="796"/>
                    <a:pt x="2530" y="699"/>
                  </a:cubicBezTo>
                  <a:cubicBezTo>
                    <a:pt x="2916" y="699"/>
                    <a:pt x="3229" y="796"/>
                    <a:pt x="3518" y="892"/>
                  </a:cubicBezTo>
                  <a:cubicBezTo>
                    <a:pt x="3615" y="988"/>
                    <a:pt x="3735" y="1205"/>
                    <a:pt x="3735" y="1302"/>
                  </a:cubicBezTo>
                  <a:cubicBezTo>
                    <a:pt x="3735" y="1335"/>
                    <a:pt x="3735" y="1366"/>
                    <a:pt x="3734" y="1395"/>
                  </a:cubicBezTo>
                  <a:lnTo>
                    <a:pt x="3734" y="1395"/>
                  </a:lnTo>
                  <a:cubicBezTo>
                    <a:pt x="3683" y="1476"/>
                    <a:pt x="3636" y="1561"/>
                    <a:pt x="3592" y="1650"/>
                  </a:cubicBezTo>
                  <a:lnTo>
                    <a:pt x="3592" y="1650"/>
                  </a:lnTo>
                  <a:cubicBezTo>
                    <a:pt x="3571" y="1662"/>
                    <a:pt x="3546" y="1675"/>
                    <a:pt x="3518" y="1687"/>
                  </a:cubicBezTo>
                  <a:lnTo>
                    <a:pt x="3556" y="1725"/>
                  </a:lnTo>
                  <a:lnTo>
                    <a:pt x="3556" y="1725"/>
                  </a:lnTo>
                  <a:cubicBezTo>
                    <a:pt x="3543" y="1752"/>
                    <a:pt x="3531" y="1780"/>
                    <a:pt x="3518" y="1808"/>
                  </a:cubicBezTo>
                  <a:lnTo>
                    <a:pt x="3422" y="2097"/>
                  </a:lnTo>
                  <a:lnTo>
                    <a:pt x="3615" y="1904"/>
                  </a:lnTo>
                  <a:cubicBezTo>
                    <a:pt x="3643" y="1892"/>
                    <a:pt x="3668" y="1877"/>
                    <a:pt x="3692" y="1861"/>
                  </a:cubicBezTo>
                  <a:lnTo>
                    <a:pt x="3692" y="1861"/>
                  </a:lnTo>
                  <a:lnTo>
                    <a:pt x="3735" y="1904"/>
                  </a:lnTo>
                  <a:cubicBezTo>
                    <a:pt x="3755" y="1856"/>
                    <a:pt x="3776" y="1808"/>
                    <a:pt x="3798" y="1762"/>
                  </a:cubicBezTo>
                  <a:lnTo>
                    <a:pt x="3798" y="1762"/>
                  </a:lnTo>
                  <a:cubicBezTo>
                    <a:pt x="3838" y="1712"/>
                    <a:pt x="3867" y="1653"/>
                    <a:pt x="3889" y="1586"/>
                  </a:cubicBezTo>
                  <a:lnTo>
                    <a:pt x="3889" y="1586"/>
                  </a:lnTo>
                  <a:cubicBezTo>
                    <a:pt x="4187" y="1050"/>
                    <a:pt x="4626" y="650"/>
                    <a:pt x="5133" y="386"/>
                  </a:cubicBezTo>
                  <a:cubicBezTo>
                    <a:pt x="5433" y="245"/>
                    <a:pt x="5720" y="155"/>
                    <a:pt x="6051" y="155"/>
                  </a:cubicBezTo>
                  <a:cubicBezTo>
                    <a:pt x="6172" y="155"/>
                    <a:pt x="6299" y="167"/>
                    <a:pt x="6434" y="193"/>
                  </a:cubicBezTo>
                  <a:cubicBezTo>
                    <a:pt x="6627" y="193"/>
                    <a:pt x="6747" y="289"/>
                    <a:pt x="6844" y="386"/>
                  </a:cubicBezTo>
                  <a:cubicBezTo>
                    <a:pt x="6881" y="470"/>
                    <a:pt x="6904" y="550"/>
                    <a:pt x="6907" y="617"/>
                  </a:cubicBezTo>
                  <a:lnTo>
                    <a:pt x="6907" y="617"/>
                  </a:lnTo>
                  <a:cubicBezTo>
                    <a:pt x="6865" y="671"/>
                    <a:pt x="6827" y="729"/>
                    <a:pt x="6795" y="791"/>
                  </a:cubicBezTo>
                  <a:lnTo>
                    <a:pt x="6795" y="791"/>
                  </a:lnTo>
                  <a:cubicBezTo>
                    <a:pt x="6781" y="794"/>
                    <a:pt x="6765" y="796"/>
                    <a:pt x="6747" y="796"/>
                  </a:cubicBezTo>
                  <a:lnTo>
                    <a:pt x="6777" y="825"/>
                  </a:lnTo>
                  <a:lnTo>
                    <a:pt x="6777" y="825"/>
                  </a:lnTo>
                  <a:cubicBezTo>
                    <a:pt x="6767" y="847"/>
                    <a:pt x="6757" y="869"/>
                    <a:pt x="6747" y="892"/>
                  </a:cubicBezTo>
                  <a:lnTo>
                    <a:pt x="6627" y="1205"/>
                  </a:lnTo>
                  <a:lnTo>
                    <a:pt x="6844" y="1085"/>
                  </a:lnTo>
                  <a:cubicBezTo>
                    <a:pt x="6876" y="1053"/>
                    <a:pt x="6908" y="1020"/>
                    <a:pt x="6937" y="985"/>
                  </a:cubicBezTo>
                  <a:lnTo>
                    <a:pt x="6937" y="985"/>
                  </a:lnTo>
                  <a:lnTo>
                    <a:pt x="6940" y="988"/>
                  </a:lnTo>
                  <a:cubicBezTo>
                    <a:pt x="6944" y="981"/>
                    <a:pt x="6948" y="973"/>
                    <a:pt x="6952" y="965"/>
                  </a:cubicBezTo>
                  <a:lnTo>
                    <a:pt x="6952" y="965"/>
                  </a:lnTo>
                  <a:cubicBezTo>
                    <a:pt x="6973" y="936"/>
                    <a:pt x="6992" y="904"/>
                    <a:pt x="7006" y="868"/>
                  </a:cubicBezTo>
                  <a:lnTo>
                    <a:pt x="7006" y="868"/>
                  </a:lnTo>
                  <a:cubicBezTo>
                    <a:pt x="7237" y="497"/>
                    <a:pt x="7642" y="273"/>
                    <a:pt x="8058" y="273"/>
                  </a:cubicBezTo>
                  <a:cubicBezTo>
                    <a:pt x="8225" y="273"/>
                    <a:pt x="8394" y="309"/>
                    <a:pt x="8555" y="386"/>
                  </a:cubicBezTo>
                  <a:cubicBezTo>
                    <a:pt x="9037" y="603"/>
                    <a:pt x="9254" y="1085"/>
                    <a:pt x="9254" y="1687"/>
                  </a:cubicBezTo>
                  <a:lnTo>
                    <a:pt x="9350" y="1687"/>
                  </a:lnTo>
                  <a:cubicBezTo>
                    <a:pt x="9446" y="1494"/>
                    <a:pt x="9543" y="1398"/>
                    <a:pt x="9760" y="1398"/>
                  </a:cubicBezTo>
                  <a:cubicBezTo>
                    <a:pt x="9720" y="1380"/>
                    <a:pt x="9681" y="1372"/>
                    <a:pt x="9643" y="1372"/>
                  </a:cubicBezTo>
                  <a:cubicBezTo>
                    <a:pt x="9538" y="1372"/>
                    <a:pt x="9443" y="1434"/>
                    <a:pt x="9367" y="1519"/>
                  </a:cubicBezTo>
                  <a:lnTo>
                    <a:pt x="9367" y="1519"/>
                  </a:lnTo>
                  <a:cubicBezTo>
                    <a:pt x="9390" y="976"/>
                    <a:pt x="9101" y="464"/>
                    <a:pt x="8555" y="289"/>
                  </a:cubicBezTo>
                  <a:cubicBezTo>
                    <a:pt x="8371" y="165"/>
                    <a:pt x="8158" y="107"/>
                    <a:pt x="7943" y="107"/>
                  </a:cubicBezTo>
                  <a:cubicBezTo>
                    <a:pt x="7633" y="107"/>
                    <a:pt x="7318" y="226"/>
                    <a:pt x="7077" y="436"/>
                  </a:cubicBezTo>
                  <a:lnTo>
                    <a:pt x="7077" y="436"/>
                  </a:lnTo>
                  <a:cubicBezTo>
                    <a:pt x="7066" y="419"/>
                    <a:pt x="7053" y="402"/>
                    <a:pt x="7037" y="386"/>
                  </a:cubicBezTo>
                  <a:cubicBezTo>
                    <a:pt x="6940" y="193"/>
                    <a:pt x="6627" y="0"/>
                    <a:pt x="6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41;p64">
              <a:extLst>
                <a:ext uri="{FF2B5EF4-FFF2-40B4-BE49-F238E27FC236}">
                  <a16:creationId xmlns:a16="http://schemas.microsoft.com/office/drawing/2014/main" id="{C335837D-040A-2932-6C31-0CFC09C83044}"/>
                </a:ext>
              </a:extLst>
            </p:cNvPr>
            <p:cNvSpPr/>
            <p:nvPr/>
          </p:nvSpPr>
          <p:spPr>
            <a:xfrm>
              <a:off x="5902455" y="2987809"/>
              <a:ext cx="30294" cy="112388"/>
            </a:xfrm>
            <a:custGeom>
              <a:avLst/>
              <a:gdLst/>
              <a:ahLst/>
              <a:cxnLst/>
              <a:rect l="l" t="t" r="r" b="b"/>
              <a:pathLst>
                <a:path w="2410" h="8941" extrusionOk="0">
                  <a:moveTo>
                    <a:pt x="121" y="0"/>
                  </a:moveTo>
                  <a:cubicBezTo>
                    <a:pt x="121" y="2627"/>
                    <a:pt x="0" y="6338"/>
                    <a:pt x="217" y="8940"/>
                  </a:cubicBezTo>
                  <a:cubicBezTo>
                    <a:pt x="506" y="8844"/>
                    <a:pt x="723" y="8748"/>
                    <a:pt x="1012" y="8531"/>
                  </a:cubicBezTo>
                  <a:cubicBezTo>
                    <a:pt x="2121" y="7735"/>
                    <a:pt x="2410" y="6121"/>
                    <a:pt x="1615" y="5037"/>
                  </a:cubicBezTo>
                  <a:cubicBezTo>
                    <a:pt x="2121" y="4820"/>
                    <a:pt x="2217" y="4024"/>
                    <a:pt x="2024" y="3422"/>
                  </a:cubicBezTo>
                  <a:cubicBezTo>
                    <a:pt x="1711" y="2916"/>
                    <a:pt x="1205" y="2506"/>
                    <a:pt x="819" y="2024"/>
                  </a:cubicBezTo>
                  <a:cubicBezTo>
                    <a:pt x="506" y="1518"/>
                    <a:pt x="313" y="1012"/>
                    <a:pt x="313" y="506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42;p64">
              <a:extLst>
                <a:ext uri="{FF2B5EF4-FFF2-40B4-BE49-F238E27FC236}">
                  <a16:creationId xmlns:a16="http://schemas.microsoft.com/office/drawing/2014/main" id="{255A6E83-7E04-1079-066B-57EED3081D39}"/>
                </a:ext>
              </a:extLst>
            </p:cNvPr>
            <p:cNvSpPr/>
            <p:nvPr/>
          </p:nvSpPr>
          <p:spPr>
            <a:xfrm>
              <a:off x="5874890" y="3372043"/>
              <a:ext cx="205683" cy="131532"/>
            </a:xfrm>
            <a:custGeom>
              <a:avLst/>
              <a:gdLst/>
              <a:ahLst/>
              <a:cxnLst/>
              <a:rect l="l" t="t" r="r" b="b"/>
              <a:pathLst>
                <a:path w="16363" h="10464" extrusionOk="0">
                  <a:moveTo>
                    <a:pt x="13157" y="5987"/>
                  </a:moveTo>
                  <a:lnTo>
                    <a:pt x="13157" y="5987"/>
                  </a:lnTo>
                  <a:cubicBezTo>
                    <a:pt x="13096" y="6392"/>
                    <a:pt x="13066" y="6828"/>
                    <a:pt x="13105" y="7251"/>
                  </a:cubicBezTo>
                  <a:lnTo>
                    <a:pt x="13105" y="7251"/>
                  </a:lnTo>
                  <a:cubicBezTo>
                    <a:pt x="13051" y="6808"/>
                    <a:pt x="13035" y="6382"/>
                    <a:pt x="13157" y="5987"/>
                  </a:cubicBezTo>
                  <a:close/>
                  <a:moveTo>
                    <a:pt x="841" y="1"/>
                  </a:moveTo>
                  <a:cubicBezTo>
                    <a:pt x="660" y="1"/>
                    <a:pt x="475" y="20"/>
                    <a:pt x="289" y="59"/>
                  </a:cubicBezTo>
                  <a:cubicBezTo>
                    <a:pt x="193" y="59"/>
                    <a:pt x="193" y="59"/>
                    <a:pt x="97" y="156"/>
                  </a:cubicBezTo>
                  <a:cubicBezTo>
                    <a:pt x="0" y="252"/>
                    <a:pt x="97" y="372"/>
                    <a:pt x="97" y="565"/>
                  </a:cubicBezTo>
                  <a:cubicBezTo>
                    <a:pt x="506" y="1457"/>
                    <a:pt x="699" y="2373"/>
                    <a:pt x="795" y="3264"/>
                  </a:cubicBezTo>
                  <a:lnTo>
                    <a:pt x="3615" y="3481"/>
                  </a:lnTo>
                  <a:lnTo>
                    <a:pt x="4723" y="3577"/>
                  </a:lnTo>
                  <a:cubicBezTo>
                    <a:pt x="5205" y="4686"/>
                    <a:pt x="5012" y="5794"/>
                    <a:pt x="5109" y="6999"/>
                  </a:cubicBezTo>
                  <a:cubicBezTo>
                    <a:pt x="5326" y="8084"/>
                    <a:pt x="5928" y="9409"/>
                    <a:pt x="7013" y="9602"/>
                  </a:cubicBezTo>
                  <a:cubicBezTo>
                    <a:pt x="7068" y="9607"/>
                    <a:pt x="7123" y="9609"/>
                    <a:pt x="7177" y="9609"/>
                  </a:cubicBezTo>
                  <a:cubicBezTo>
                    <a:pt x="8211" y="9609"/>
                    <a:pt x="9051" y="8756"/>
                    <a:pt x="9326" y="7795"/>
                  </a:cubicBezTo>
                  <a:cubicBezTo>
                    <a:pt x="9639" y="6782"/>
                    <a:pt x="9422" y="5794"/>
                    <a:pt x="9133" y="4782"/>
                  </a:cubicBezTo>
                  <a:lnTo>
                    <a:pt x="9133" y="4782"/>
                  </a:lnTo>
                  <a:cubicBezTo>
                    <a:pt x="9639" y="5481"/>
                    <a:pt x="9639" y="6276"/>
                    <a:pt x="9736" y="7192"/>
                  </a:cubicBezTo>
                  <a:cubicBezTo>
                    <a:pt x="9736" y="7987"/>
                    <a:pt x="9832" y="8807"/>
                    <a:pt x="10242" y="9602"/>
                  </a:cubicBezTo>
                  <a:cubicBezTo>
                    <a:pt x="10609" y="10109"/>
                    <a:pt x="11179" y="10464"/>
                    <a:pt x="11768" y="10464"/>
                  </a:cubicBezTo>
                  <a:cubicBezTo>
                    <a:pt x="11991" y="10464"/>
                    <a:pt x="12216" y="10413"/>
                    <a:pt x="12435" y="10301"/>
                  </a:cubicBezTo>
                  <a:cubicBezTo>
                    <a:pt x="13157" y="9891"/>
                    <a:pt x="13254" y="9096"/>
                    <a:pt x="13254" y="8301"/>
                  </a:cubicBezTo>
                  <a:cubicBezTo>
                    <a:pt x="13225" y="8054"/>
                    <a:pt x="13185" y="7810"/>
                    <a:pt x="13149" y="7570"/>
                  </a:cubicBezTo>
                  <a:lnTo>
                    <a:pt x="13149" y="7570"/>
                  </a:lnTo>
                  <a:cubicBezTo>
                    <a:pt x="13204" y="7863"/>
                    <a:pt x="13299" y="8144"/>
                    <a:pt x="13447" y="8397"/>
                  </a:cubicBezTo>
                  <a:cubicBezTo>
                    <a:pt x="13705" y="8973"/>
                    <a:pt x="14356" y="9483"/>
                    <a:pt x="15022" y="9483"/>
                  </a:cubicBezTo>
                  <a:cubicBezTo>
                    <a:pt x="15164" y="9483"/>
                    <a:pt x="15307" y="9460"/>
                    <a:pt x="15447" y="9409"/>
                  </a:cubicBezTo>
                  <a:cubicBezTo>
                    <a:pt x="16049" y="9096"/>
                    <a:pt x="16362" y="8493"/>
                    <a:pt x="16362" y="7795"/>
                  </a:cubicBezTo>
                  <a:cubicBezTo>
                    <a:pt x="16362" y="7096"/>
                    <a:pt x="16266" y="6493"/>
                    <a:pt x="16170" y="5891"/>
                  </a:cubicBezTo>
                  <a:cubicBezTo>
                    <a:pt x="16049" y="5072"/>
                    <a:pt x="15856" y="4373"/>
                    <a:pt x="15760" y="3577"/>
                  </a:cubicBezTo>
                  <a:cubicBezTo>
                    <a:pt x="15567" y="2879"/>
                    <a:pt x="14965" y="2276"/>
                    <a:pt x="14242" y="1963"/>
                  </a:cubicBezTo>
                  <a:cubicBezTo>
                    <a:pt x="14083" y="1897"/>
                    <a:pt x="13914" y="1866"/>
                    <a:pt x="13746" y="1866"/>
                  </a:cubicBezTo>
                  <a:cubicBezTo>
                    <a:pt x="13173" y="1866"/>
                    <a:pt x="12602" y="2224"/>
                    <a:pt x="12435" y="2782"/>
                  </a:cubicBezTo>
                  <a:cubicBezTo>
                    <a:pt x="11991" y="1807"/>
                    <a:pt x="11012" y="1223"/>
                    <a:pt x="9960" y="1223"/>
                  </a:cubicBezTo>
                  <a:cubicBezTo>
                    <a:pt x="9582" y="1223"/>
                    <a:pt x="9195" y="1298"/>
                    <a:pt x="8820" y="1457"/>
                  </a:cubicBezTo>
                  <a:cubicBezTo>
                    <a:pt x="8434" y="1674"/>
                    <a:pt x="8121" y="1963"/>
                    <a:pt x="7832" y="2276"/>
                  </a:cubicBezTo>
                  <a:cubicBezTo>
                    <a:pt x="7290" y="1539"/>
                    <a:pt x="6339" y="1153"/>
                    <a:pt x="5416" y="1153"/>
                  </a:cubicBezTo>
                  <a:cubicBezTo>
                    <a:pt x="5313" y="1153"/>
                    <a:pt x="5211" y="1158"/>
                    <a:pt x="5109" y="1168"/>
                  </a:cubicBezTo>
                  <a:cubicBezTo>
                    <a:pt x="4410" y="1360"/>
                    <a:pt x="3808" y="1770"/>
                    <a:pt x="3398" y="2373"/>
                  </a:cubicBezTo>
                  <a:cubicBezTo>
                    <a:pt x="3302" y="1867"/>
                    <a:pt x="3012" y="1264"/>
                    <a:pt x="2603" y="854"/>
                  </a:cubicBezTo>
                  <a:cubicBezTo>
                    <a:pt x="2199" y="298"/>
                    <a:pt x="1551" y="1"/>
                    <a:pt x="84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43;p64">
              <a:extLst>
                <a:ext uri="{FF2B5EF4-FFF2-40B4-BE49-F238E27FC236}">
                  <a16:creationId xmlns:a16="http://schemas.microsoft.com/office/drawing/2014/main" id="{292BD0C4-1D62-4CC0-31E2-C480D9B68CF2}"/>
                </a:ext>
              </a:extLst>
            </p:cNvPr>
            <p:cNvSpPr/>
            <p:nvPr/>
          </p:nvSpPr>
          <p:spPr>
            <a:xfrm>
              <a:off x="5959394" y="3390344"/>
              <a:ext cx="33939" cy="79681"/>
            </a:xfrm>
            <a:custGeom>
              <a:avLst/>
              <a:gdLst/>
              <a:ahLst/>
              <a:cxnLst/>
              <a:rect l="l" t="t" r="r" b="b"/>
              <a:pathLst>
                <a:path w="2700" h="6339" extrusionOk="0">
                  <a:moveTo>
                    <a:pt x="0" y="1"/>
                  </a:moveTo>
                  <a:cubicBezTo>
                    <a:pt x="0" y="1"/>
                    <a:pt x="410" y="218"/>
                    <a:pt x="892" y="603"/>
                  </a:cubicBezTo>
                  <a:cubicBezTo>
                    <a:pt x="1494" y="1206"/>
                    <a:pt x="1904" y="1929"/>
                    <a:pt x="2097" y="2724"/>
                  </a:cubicBezTo>
                  <a:cubicBezTo>
                    <a:pt x="2410" y="3616"/>
                    <a:pt x="2507" y="4435"/>
                    <a:pt x="2507" y="5326"/>
                  </a:cubicBezTo>
                  <a:cubicBezTo>
                    <a:pt x="2603" y="5929"/>
                    <a:pt x="2507" y="6339"/>
                    <a:pt x="2603" y="6339"/>
                  </a:cubicBezTo>
                  <a:cubicBezTo>
                    <a:pt x="2699" y="6025"/>
                    <a:pt x="2699" y="5640"/>
                    <a:pt x="2699" y="5230"/>
                  </a:cubicBezTo>
                  <a:cubicBezTo>
                    <a:pt x="2699" y="4435"/>
                    <a:pt x="2603" y="3519"/>
                    <a:pt x="2410" y="2724"/>
                  </a:cubicBezTo>
                  <a:cubicBezTo>
                    <a:pt x="2217" y="2218"/>
                    <a:pt x="2001" y="1808"/>
                    <a:pt x="1808" y="1423"/>
                  </a:cubicBezTo>
                  <a:cubicBezTo>
                    <a:pt x="1615" y="1013"/>
                    <a:pt x="1302" y="724"/>
                    <a:pt x="1013" y="507"/>
                  </a:cubicBezTo>
                  <a:cubicBezTo>
                    <a:pt x="796" y="314"/>
                    <a:pt x="506" y="218"/>
                    <a:pt x="290" y="121"/>
                  </a:cubicBezTo>
                  <a:cubicBezTo>
                    <a:pt x="97" y="1"/>
                    <a:pt x="97" y="1"/>
                    <a:pt x="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44;p64">
              <a:extLst>
                <a:ext uri="{FF2B5EF4-FFF2-40B4-BE49-F238E27FC236}">
                  <a16:creationId xmlns:a16="http://schemas.microsoft.com/office/drawing/2014/main" id="{316E9214-DECE-ED54-3D71-DB199B7825A5}"/>
                </a:ext>
              </a:extLst>
            </p:cNvPr>
            <p:cNvSpPr/>
            <p:nvPr/>
          </p:nvSpPr>
          <p:spPr>
            <a:xfrm>
              <a:off x="6017552" y="3394290"/>
              <a:ext cx="23933" cy="84521"/>
            </a:xfrm>
            <a:custGeom>
              <a:avLst/>
              <a:gdLst/>
              <a:ahLst/>
              <a:cxnLst/>
              <a:rect l="l" t="t" r="r" b="b"/>
              <a:pathLst>
                <a:path w="1904" h="6724" extrusionOk="0">
                  <a:moveTo>
                    <a:pt x="0" y="0"/>
                  </a:moveTo>
                  <a:cubicBezTo>
                    <a:pt x="289" y="97"/>
                    <a:pt x="603" y="289"/>
                    <a:pt x="795" y="603"/>
                  </a:cubicBezTo>
                  <a:cubicBezTo>
                    <a:pt x="1085" y="892"/>
                    <a:pt x="1205" y="1205"/>
                    <a:pt x="1301" y="1615"/>
                  </a:cubicBezTo>
                  <a:cubicBezTo>
                    <a:pt x="1398" y="2000"/>
                    <a:pt x="1398" y="2506"/>
                    <a:pt x="1494" y="3012"/>
                  </a:cubicBezTo>
                  <a:cubicBezTo>
                    <a:pt x="1591" y="4024"/>
                    <a:pt x="1687" y="5012"/>
                    <a:pt x="1687" y="5615"/>
                  </a:cubicBezTo>
                  <a:cubicBezTo>
                    <a:pt x="1687" y="6025"/>
                    <a:pt x="1687" y="6314"/>
                    <a:pt x="1807" y="6723"/>
                  </a:cubicBezTo>
                  <a:cubicBezTo>
                    <a:pt x="1807" y="6314"/>
                    <a:pt x="1904" y="6025"/>
                    <a:pt x="1904" y="5615"/>
                  </a:cubicBezTo>
                  <a:cubicBezTo>
                    <a:pt x="1904" y="4723"/>
                    <a:pt x="1807" y="3904"/>
                    <a:pt x="1687" y="3012"/>
                  </a:cubicBezTo>
                  <a:cubicBezTo>
                    <a:pt x="1687" y="2506"/>
                    <a:pt x="1591" y="2000"/>
                    <a:pt x="1494" y="1615"/>
                  </a:cubicBezTo>
                  <a:cubicBezTo>
                    <a:pt x="1398" y="1205"/>
                    <a:pt x="1205" y="795"/>
                    <a:pt x="892" y="506"/>
                  </a:cubicBezTo>
                  <a:cubicBezTo>
                    <a:pt x="795" y="289"/>
                    <a:pt x="482" y="97"/>
                    <a:pt x="28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45;p64">
              <a:extLst>
                <a:ext uri="{FF2B5EF4-FFF2-40B4-BE49-F238E27FC236}">
                  <a16:creationId xmlns:a16="http://schemas.microsoft.com/office/drawing/2014/main" id="{BAD42931-4DB2-5485-0C4F-BD898DC396F1}"/>
                </a:ext>
              </a:extLst>
            </p:cNvPr>
            <p:cNvSpPr/>
            <p:nvPr/>
          </p:nvSpPr>
          <p:spPr>
            <a:xfrm>
              <a:off x="5908815" y="3389137"/>
              <a:ext cx="23933" cy="26674"/>
            </a:xfrm>
            <a:custGeom>
              <a:avLst/>
              <a:gdLst/>
              <a:ahLst/>
              <a:cxnLst/>
              <a:rect l="l" t="t" r="r" b="b"/>
              <a:pathLst>
                <a:path w="1904" h="2122" extrusionOk="0">
                  <a:moveTo>
                    <a:pt x="1904" y="0"/>
                  </a:moveTo>
                  <a:lnTo>
                    <a:pt x="1904" y="0"/>
                  </a:lnTo>
                  <a:cubicBezTo>
                    <a:pt x="1422" y="217"/>
                    <a:pt x="1012" y="410"/>
                    <a:pt x="699" y="820"/>
                  </a:cubicBezTo>
                  <a:cubicBezTo>
                    <a:pt x="313" y="1205"/>
                    <a:pt x="96" y="1615"/>
                    <a:pt x="0" y="2121"/>
                  </a:cubicBezTo>
                  <a:cubicBezTo>
                    <a:pt x="0" y="2121"/>
                    <a:pt x="313" y="1519"/>
                    <a:pt x="819" y="1013"/>
                  </a:cubicBezTo>
                  <a:cubicBezTo>
                    <a:pt x="1301" y="410"/>
                    <a:pt x="1904" y="97"/>
                    <a:pt x="190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346;p64">
              <a:extLst>
                <a:ext uri="{FF2B5EF4-FFF2-40B4-BE49-F238E27FC236}">
                  <a16:creationId xmlns:a16="http://schemas.microsoft.com/office/drawing/2014/main" id="{E8462A4D-ECE1-224F-23DC-47F3008D6234}"/>
                </a:ext>
              </a:extLst>
            </p:cNvPr>
            <p:cNvSpPr/>
            <p:nvPr/>
          </p:nvSpPr>
          <p:spPr>
            <a:xfrm>
              <a:off x="6078124" y="3465559"/>
              <a:ext cx="723052" cy="229214"/>
            </a:xfrm>
            <a:custGeom>
              <a:avLst/>
              <a:gdLst/>
              <a:ahLst/>
              <a:cxnLst/>
              <a:rect l="l" t="t" r="r" b="b"/>
              <a:pathLst>
                <a:path w="57522" h="18235" extrusionOk="0">
                  <a:moveTo>
                    <a:pt x="27474" y="1"/>
                  </a:moveTo>
                  <a:cubicBezTo>
                    <a:pt x="27000" y="1"/>
                    <a:pt x="26632" y="14"/>
                    <a:pt x="26388" y="41"/>
                  </a:cubicBezTo>
                  <a:cubicBezTo>
                    <a:pt x="25287" y="146"/>
                    <a:pt x="21988" y="181"/>
                    <a:pt x="18079" y="181"/>
                  </a:cubicBezTo>
                  <a:cubicBezTo>
                    <a:pt x="10261" y="181"/>
                    <a:pt x="1" y="41"/>
                    <a:pt x="1" y="41"/>
                  </a:cubicBezTo>
                  <a:lnTo>
                    <a:pt x="1" y="41"/>
                  </a:lnTo>
                  <a:lnTo>
                    <a:pt x="2603" y="18235"/>
                  </a:lnTo>
                  <a:lnTo>
                    <a:pt x="53401" y="9078"/>
                  </a:lnTo>
                  <a:lnTo>
                    <a:pt x="57522" y="2162"/>
                  </a:lnTo>
                  <a:cubicBezTo>
                    <a:pt x="57522" y="2162"/>
                    <a:pt x="33627" y="1"/>
                    <a:pt x="27474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347;p64">
              <a:extLst>
                <a:ext uri="{FF2B5EF4-FFF2-40B4-BE49-F238E27FC236}">
                  <a16:creationId xmlns:a16="http://schemas.microsoft.com/office/drawing/2014/main" id="{06B075BC-F4CB-D3CC-FDB1-5D54158F5B0D}"/>
                </a:ext>
              </a:extLst>
            </p:cNvPr>
            <p:cNvSpPr/>
            <p:nvPr/>
          </p:nvSpPr>
          <p:spPr>
            <a:xfrm>
              <a:off x="5304241" y="3399431"/>
              <a:ext cx="920237" cy="1192566"/>
            </a:xfrm>
            <a:custGeom>
              <a:avLst/>
              <a:gdLst/>
              <a:ahLst/>
              <a:cxnLst/>
              <a:rect l="l" t="t" r="r" b="b"/>
              <a:pathLst>
                <a:path w="73209" h="94874" extrusionOk="0">
                  <a:moveTo>
                    <a:pt x="18194" y="1"/>
                  </a:moveTo>
                  <a:lnTo>
                    <a:pt x="0" y="4507"/>
                  </a:lnTo>
                  <a:lnTo>
                    <a:pt x="1711" y="39039"/>
                  </a:lnTo>
                  <a:lnTo>
                    <a:pt x="1615" y="94873"/>
                  </a:lnTo>
                  <a:lnTo>
                    <a:pt x="62461" y="94873"/>
                  </a:lnTo>
                  <a:cubicBezTo>
                    <a:pt x="62461" y="94873"/>
                    <a:pt x="59160" y="35424"/>
                    <a:pt x="58943" y="30123"/>
                  </a:cubicBezTo>
                  <a:lnTo>
                    <a:pt x="73209" y="24990"/>
                  </a:lnTo>
                  <a:lnTo>
                    <a:pt x="73016" y="4507"/>
                  </a:lnTo>
                  <a:lnTo>
                    <a:pt x="57353" y="1905"/>
                  </a:lnTo>
                  <a:lnTo>
                    <a:pt x="38966" y="603"/>
                  </a:lnTo>
                  <a:lnTo>
                    <a:pt x="38966" y="603"/>
                  </a:lnTo>
                  <a:cubicBezTo>
                    <a:pt x="38966" y="603"/>
                    <a:pt x="40075" y="7230"/>
                    <a:pt x="31448" y="8314"/>
                  </a:cubicBezTo>
                  <a:cubicBezTo>
                    <a:pt x="30938" y="8386"/>
                    <a:pt x="30443" y="8420"/>
                    <a:pt x="29961" y="8420"/>
                  </a:cubicBezTo>
                  <a:cubicBezTo>
                    <a:pt x="22350" y="8420"/>
                    <a:pt x="18194" y="1"/>
                    <a:pt x="1819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348;p64">
              <a:extLst>
                <a:ext uri="{FF2B5EF4-FFF2-40B4-BE49-F238E27FC236}">
                  <a16:creationId xmlns:a16="http://schemas.microsoft.com/office/drawing/2014/main" id="{3BD87871-5EFD-6315-A311-20D65E84116C}"/>
                </a:ext>
              </a:extLst>
            </p:cNvPr>
            <p:cNvSpPr/>
            <p:nvPr/>
          </p:nvSpPr>
          <p:spPr>
            <a:xfrm>
              <a:off x="6027545" y="3569658"/>
              <a:ext cx="21520" cy="329573"/>
            </a:xfrm>
            <a:custGeom>
              <a:avLst/>
              <a:gdLst/>
              <a:ahLst/>
              <a:cxnLst/>
              <a:rect l="l" t="t" r="r" b="b"/>
              <a:pathLst>
                <a:path w="1712" h="26219" extrusionOk="0">
                  <a:moveTo>
                    <a:pt x="0" y="1"/>
                  </a:moveTo>
                  <a:lnTo>
                    <a:pt x="0" y="314"/>
                  </a:lnTo>
                  <a:cubicBezTo>
                    <a:pt x="97" y="507"/>
                    <a:pt x="97" y="700"/>
                    <a:pt x="97" y="1109"/>
                  </a:cubicBezTo>
                  <a:lnTo>
                    <a:pt x="97" y="314"/>
                  </a:lnTo>
                  <a:cubicBezTo>
                    <a:pt x="97" y="193"/>
                    <a:pt x="97" y="97"/>
                    <a:pt x="0" y="1"/>
                  </a:cubicBezTo>
                  <a:close/>
                  <a:moveTo>
                    <a:pt x="97" y="1109"/>
                  </a:moveTo>
                  <a:cubicBezTo>
                    <a:pt x="97" y="1808"/>
                    <a:pt x="97" y="2820"/>
                    <a:pt x="193" y="4025"/>
                  </a:cubicBezTo>
                  <a:cubicBezTo>
                    <a:pt x="410" y="6531"/>
                    <a:pt x="603" y="9833"/>
                    <a:pt x="892" y="13664"/>
                  </a:cubicBezTo>
                  <a:cubicBezTo>
                    <a:pt x="1205" y="17375"/>
                    <a:pt x="1398" y="20797"/>
                    <a:pt x="1494" y="23303"/>
                  </a:cubicBezTo>
                  <a:cubicBezTo>
                    <a:pt x="1615" y="24508"/>
                    <a:pt x="1615" y="25496"/>
                    <a:pt x="1711" y="26219"/>
                  </a:cubicBezTo>
                  <a:lnTo>
                    <a:pt x="1711" y="23303"/>
                  </a:lnTo>
                  <a:cubicBezTo>
                    <a:pt x="1615" y="20797"/>
                    <a:pt x="1398" y="17375"/>
                    <a:pt x="1109" y="13664"/>
                  </a:cubicBezTo>
                  <a:lnTo>
                    <a:pt x="410" y="4025"/>
                  </a:lnTo>
                  <a:cubicBezTo>
                    <a:pt x="290" y="2820"/>
                    <a:pt x="193" y="1808"/>
                    <a:pt x="97" y="110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349;p64">
              <a:extLst>
                <a:ext uri="{FF2B5EF4-FFF2-40B4-BE49-F238E27FC236}">
                  <a16:creationId xmlns:a16="http://schemas.microsoft.com/office/drawing/2014/main" id="{1A6D6A8C-9FE1-719F-EC75-427B6A90CC74}"/>
                </a:ext>
              </a:extLst>
            </p:cNvPr>
            <p:cNvSpPr/>
            <p:nvPr/>
          </p:nvSpPr>
          <p:spPr>
            <a:xfrm>
              <a:off x="5325747" y="3894062"/>
              <a:ext cx="733346" cy="160242"/>
            </a:xfrm>
            <a:custGeom>
              <a:avLst/>
              <a:gdLst/>
              <a:ahLst/>
              <a:cxnLst/>
              <a:rect l="l" t="t" r="r" b="b"/>
              <a:pathLst>
                <a:path w="58341" h="12748" extrusionOk="0">
                  <a:moveTo>
                    <a:pt x="57545" y="0"/>
                  </a:moveTo>
                  <a:lnTo>
                    <a:pt x="0" y="289"/>
                  </a:lnTo>
                  <a:lnTo>
                    <a:pt x="0" y="12748"/>
                  </a:lnTo>
                  <a:lnTo>
                    <a:pt x="58341" y="12748"/>
                  </a:lnTo>
                  <a:lnTo>
                    <a:pt x="5754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350;p64">
              <a:extLst>
                <a:ext uri="{FF2B5EF4-FFF2-40B4-BE49-F238E27FC236}">
                  <a16:creationId xmlns:a16="http://schemas.microsoft.com/office/drawing/2014/main" id="{EC8EC7F0-DF81-CBCE-2CEF-231A2ACC6B9E}"/>
                </a:ext>
              </a:extLst>
            </p:cNvPr>
            <p:cNvSpPr/>
            <p:nvPr/>
          </p:nvSpPr>
          <p:spPr>
            <a:xfrm>
              <a:off x="5481130" y="4180593"/>
              <a:ext cx="389846" cy="187205"/>
            </a:xfrm>
            <a:custGeom>
              <a:avLst/>
              <a:gdLst/>
              <a:ahLst/>
              <a:cxnLst/>
              <a:rect l="l" t="t" r="r" b="b"/>
              <a:pathLst>
                <a:path w="31014" h="14893" extrusionOk="0">
                  <a:moveTo>
                    <a:pt x="988" y="1"/>
                  </a:moveTo>
                  <a:lnTo>
                    <a:pt x="0" y="97"/>
                  </a:lnTo>
                  <a:cubicBezTo>
                    <a:pt x="7832" y="6917"/>
                    <a:pt x="17158" y="11953"/>
                    <a:pt x="27206" y="14652"/>
                  </a:cubicBezTo>
                  <a:cubicBezTo>
                    <a:pt x="27572" y="14791"/>
                    <a:pt x="27938" y="14893"/>
                    <a:pt x="28341" y="14893"/>
                  </a:cubicBezTo>
                  <a:cubicBezTo>
                    <a:pt x="28495" y="14893"/>
                    <a:pt x="28654" y="14878"/>
                    <a:pt x="28821" y="14845"/>
                  </a:cubicBezTo>
                  <a:cubicBezTo>
                    <a:pt x="30315" y="14652"/>
                    <a:pt x="31014" y="12748"/>
                    <a:pt x="30725" y="11351"/>
                  </a:cubicBezTo>
                  <a:cubicBezTo>
                    <a:pt x="30315" y="9134"/>
                    <a:pt x="28411" y="7519"/>
                    <a:pt x="26291" y="6820"/>
                  </a:cubicBezTo>
                  <a:cubicBezTo>
                    <a:pt x="24194" y="6025"/>
                    <a:pt x="21977" y="6025"/>
                    <a:pt x="19784" y="5808"/>
                  </a:cubicBezTo>
                  <a:cubicBezTo>
                    <a:pt x="13158" y="5206"/>
                    <a:pt x="6820" y="3206"/>
                    <a:pt x="9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351;p64">
              <a:extLst>
                <a:ext uri="{FF2B5EF4-FFF2-40B4-BE49-F238E27FC236}">
                  <a16:creationId xmlns:a16="http://schemas.microsoft.com/office/drawing/2014/main" id="{FBF68036-C7BA-F47C-169C-A6D45D5B39C7}"/>
                </a:ext>
              </a:extLst>
            </p:cNvPr>
            <p:cNvSpPr/>
            <p:nvPr/>
          </p:nvSpPr>
          <p:spPr>
            <a:xfrm>
              <a:off x="5457198" y="4153946"/>
              <a:ext cx="508595" cy="243544"/>
            </a:xfrm>
            <a:custGeom>
              <a:avLst/>
              <a:gdLst/>
              <a:ahLst/>
              <a:cxnLst/>
              <a:rect l="l" t="t" r="r" b="b"/>
              <a:pathLst>
                <a:path w="40461" h="19375" extrusionOk="0">
                  <a:moveTo>
                    <a:pt x="1" y="0"/>
                  </a:moveTo>
                  <a:lnTo>
                    <a:pt x="290" y="313"/>
                  </a:lnTo>
                  <a:lnTo>
                    <a:pt x="1205" y="1205"/>
                  </a:lnTo>
                  <a:lnTo>
                    <a:pt x="2001" y="1807"/>
                  </a:lnTo>
                  <a:cubicBezTo>
                    <a:pt x="2193" y="2024"/>
                    <a:pt x="2507" y="2313"/>
                    <a:pt x="2796" y="2506"/>
                  </a:cubicBezTo>
                  <a:cubicBezTo>
                    <a:pt x="3495" y="3109"/>
                    <a:pt x="4218" y="3711"/>
                    <a:pt x="5013" y="4313"/>
                  </a:cubicBezTo>
                  <a:lnTo>
                    <a:pt x="6314" y="5326"/>
                  </a:lnTo>
                  <a:cubicBezTo>
                    <a:pt x="6724" y="5639"/>
                    <a:pt x="7230" y="6024"/>
                    <a:pt x="7712" y="6338"/>
                  </a:cubicBezTo>
                  <a:cubicBezTo>
                    <a:pt x="8724" y="7037"/>
                    <a:pt x="9832" y="7735"/>
                    <a:pt x="10941" y="8531"/>
                  </a:cubicBezTo>
                  <a:cubicBezTo>
                    <a:pt x="15953" y="11760"/>
                    <a:pt x="21375" y="14266"/>
                    <a:pt x="26990" y="16170"/>
                  </a:cubicBezTo>
                  <a:cubicBezTo>
                    <a:pt x="28315" y="16579"/>
                    <a:pt x="29520" y="17085"/>
                    <a:pt x="30725" y="17374"/>
                  </a:cubicBezTo>
                  <a:cubicBezTo>
                    <a:pt x="31327" y="17471"/>
                    <a:pt x="31809" y="17688"/>
                    <a:pt x="32412" y="17784"/>
                  </a:cubicBezTo>
                  <a:lnTo>
                    <a:pt x="33930" y="18170"/>
                  </a:lnTo>
                  <a:cubicBezTo>
                    <a:pt x="34942" y="18483"/>
                    <a:pt x="35930" y="18579"/>
                    <a:pt x="36749" y="18772"/>
                  </a:cubicBezTo>
                  <a:cubicBezTo>
                    <a:pt x="37135" y="18893"/>
                    <a:pt x="37448" y="18989"/>
                    <a:pt x="37834" y="18989"/>
                  </a:cubicBezTo>
                  <a:lnTo>
                    <a:pt x="38750" y="19182"/>
                  </a:lnTo>
                  <a:lnTo>
                    <a:pt x="40051" y="19375"/>
                  </a:lnTo>
                  <a:lnTo>
                    <a:pt x="40460" y="19375"/>
                  </a:lnTo>
                  <a:lnTo>
                    <a:pt x="40051" y="19278"/>
                  </a:lnTo>
                  <a:lnTo>
                    <a:pt x="38750" y="19085"/>
                  </a:lnTo>
                  <a:lnTo>
                    <a:pt x="37834" y="18893"/>
                  </a:lnTo>
                  <a:lnTo>
                    <a:pt x="36749" y="18676"/>
                  </a:lnTo>
                  <a:cubicBezTo>
                    <a:pt x="35930" y="18483"/>
                    <a:pt x="35038" y="18290"/>
                    <a:pt x="34026" y="18073"/>
                  </a:cubicBezTo>
                  <a:lnTo>
                    <a:pt x="32412" y="17688"/>
                  </a:lnTo>
                  <a:cubicBezTo>
                    <a:pt x="31930" y="17471"/>
                    <a:pt x="31327" y="17374"/>
                    <a:pt x="30725" y="17182"/>
                  </a:cubicBezTo>
                  <a:cubicBezTo>
                    <a:pt x="29520" y="16868"/>
                    <a:pt x="28315" y="16483"/>
                    <a:pt x="26990" y="15977"/>
                  </a:cubicBezTo>
                  <a:cubicBezTo>
                    <a:pt x="21375" y="14073"/>
                    <a:pt x="16050" y="11543"/>
                    <a:pt x="11037" y="8338"/>
                  </a:cubicBezTo>
                  <a:cubicBezTo>
                    <a:pt x="9929" y="7639"/>
                    <a:pt x="8820" y="6940"/>
                    <a:pt x="7832" y="6241"/>
                  </a:cubicBezTo>
                  <a:cubicBezTo>
                    <a:pt x="7326" y="5832"/>
                    <a:pt x="6820" y="5518"/>
                    <a:pt x="6410" y="5229"/>
                  </a:cubicBezTo>
                  <a:lnTo>
                    <a:pt x="5109" y="4217"/>
                  </a:lnTo>
                  <a:cubicBezTo>
                    <a:pt x="4218" y="3615"/>
                    <a:pt x="3495" y="3012"/>
                    <a:pt x="2892" y="2506"/>
                  </a:cubicBezTo>
                  <a:lnTo>
                    <a:pt x="2001" y="1711"/>
                  </a:lnTo>
                  <a:lnTo>
                    <a:pt x="1302" y="1109"/>
                  </a:lnTo>
                  <a:lnTo>
                    <a:pt x="290" y="2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352;p64">
              <a:extLst>
                <a:ext uri="{FF2B5EF4-FFF2-40B4-BE49-F238E27FC236}">
                  <a16:creationId xmlns:a16="http://schemas.microsoft.com/office/drawing/2014/main" id="{BA98A258-B2A4-86AC-E424-DE553D5F21C0}"/>
                </a:ext>
              </a:extLst>
            </p:cNvPr>
            <p:cNvSpPr/>
            <p:nvPr/>
          </p:nvSpPr>
          <p:spPr>
            <a:xfrm>
              <a:off x="5802792" y="3740187"/>
              <a:ext cx="165409" cy="43932"/>
            </a:xfrm>
            <a:custGeom>
              <a:avLst/>
              <a:gdLst/>
              <a:ahLst/>
              <a:cxnLst/>
              <a:rect l="l" t="t" r="r" b="b"/>
              <a:pathLst>
                <a:path w="13159" h="3495" extrusionOk="0">
                  <a:moveTo>
                    <a:pt x="97" y="1"/>
                  </a:moveTo>
                  <a:lnTo>
                    <a:pt x="1" y="97"/>
                  </a:lnTo>
                  <a:lnTo>
                    <a:pt x="1" y="3495"/>
                  </a:lnTo>
                  <a:lnTo>
                    <a:pt x="97" y="3495"/>
                  </a:lnTo>
                  <a:lnTo>
                    <a:pt x="9447" y="3398"/>
                  </a:lnTo>
                  <a:lnTo>
                    <a:pt x="9351" y="3398"/>
                  </a:lnTo>
                  <a:lnTo>
                    <a:pt x="218" y="3303"/>
                  </a:lnTo>
                  <a:lnTo>
                    <a:pt x="218" y="3303"/>
                  </a:lnTo>
                  <a:lnTo>
                    <a:pt x="218" y="1808"/>
                  </a:lnTo>
                  <a:lnTo>
                    <a:pt x="218" y="193"/>
                  </a:lnTo>
                  <a:lnTo>
                    <a:pt x="13062" y="193"/>
                  </a:lnTo>
                  <a:lnTo>
                    <a:pt x="13062" y="2507"/>
                  </a:lnTo>
                  <a:lnTo>
                    <a:pt x="13062" y="3206"/>
                  </a:lnTo>
                  <a:lnTo>
                    <a:pt x="13062" y="3398"/>
                  </a:lnTo>
                  <a:cubicBezTo>
                    <a:pt x="13062" y="3398"/>
                    <a:pt x="13062" y="3302"/>
                    <a:pt x="13158" y="3206"/>
                  </a:cubicBezTo>
                  <a:lnTo>
                    <a:pt x="13158" y="2603"/>
                  </a:lnTo>
                  <a:lnTo>
                    <a:pt x="13158" y="97"/>
                  </a:lnTo>
                  <a:lnTo>
                    <a:pt x="131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353;p64">
              <a:extLst>
                <a:ext uri="{FF2B5EF4-FFF2-40B4-BE49-F238E27FC236}">
                  <a16:creationId xmlns:a16="http://schemas.microsoft.com/office/drawing/2014/main" id="{8DC792DF-45EA-58A5-7B24-AC2FC5408986}"/>
                </a:ext>
              </a:extLst>
            </p:cNvPr>
            <p:cNvSpPr/>
            <p:nvPr/>
          </p:nvSpPr>
          <p:spPr>
            <a:xfrm>
              <a:off x="5531407" y="3515447"/>
              <a:ext cx="20301" cy="13940"/>
            </a:xfrm>
            <a:custGeom>
              <a:avLst/>
              <a:gdLst/>
              <a:ahLst/>
              <a:cxnLst/>
              <a:rect l="l" t="t" r="r" b="b"/>
              <a:pathLst>
                <a:path w="1615" h="1109" extrusionOk="0">
                  <a:moveTo>
                    <a:pt x="1615" y="0"/>
                  </a:moveTo>
                  <a:cubicBezTo>
                    <a:pt x="1326" y="0"/>
                    <a:pt x="1013" y="193"/>
                    <a:pt x="723" y="410"/>
                  </a:cubicBezTo>
                  <a:cubicBezTo>
                    <a:pt x="314" y="699"/>
                    <a:pt x="0" y="1012"/>
                    <a:pt x="121" y="1109"/>
                  </a:cubicBezTo>
                  <a:cubicBezTo>
                    <a:pt x="121" y="1109"/>
                    <a:pt x="410" y="795"/>
                    <a:pt x="820" y="506"/>
                  </a:cubicBezTo>
                  <a:cubicBezTo>
                    <a:pt x="1205" y="193"/>
                    <a:pt x="1615" y="97"/>
                    <a:pt x="1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354;p64">
              <a:extLst>
                <a:ext uri="{FF2B5EF4-FFF2-40B4-BE49-F238E27FC236}">
                  <a16:creationId xmlns:a16="http://schemas.microsoft.com/office/drawing/2014/main" id="{A25D4495-A300-93C6-0852-357ED8F7D643}"/>
                </a:ext>
              </a:extLst>
            </p:cNvPr>
            <p:cNvSpPr/>
            <p:nvPr/>
          </p:nvSpPr>
          <p:spPr>
            <a:xfrm>
              <a:off x="5623792" y="3573593"/>
              <a:ext cx="8799" cy="26372"/>
            </a:xfrm>
            <a:custGeom>
              <a:avLst/>
              <a:gdLst/>
              <a:ahLst/>
              <a:cxnLst/>
              <a:rect l="l" t="t" r="r" b="b"/>
              <a:pathLst>
                <a:path w="700" h="2098" extrusionOk="0">
                  <a:moveTo>
                    <a:pt x="699" y="1"/>
                  </a:moveTo>
                  <a:cubicBezTo>
                    <a:pt x="386" y="290"/>
                    <a:pt x="289" y="603"/>
                    <a:pt x="193" y="989"/>
                  </a:cubicBezTo>
                  <a:cubicBezTo>
                    <a:pt x="0" y="1399"/>
                    <a:pt x="0" y="1808"/>
                    <a:pt x="0" y="2097"/>
                  </a:cubicBezTo>
                  <a:cubicBezTo>
                    <a:pt x="193" y="1808"/>
                    <a:pt x="289" y="1399"/>
                    <a:pt x="386" y="1085"/>
                  </a:cubicBezTo>
                  <a:cubicBezTo>
                    <a:pt x="482" y="700"/>
                    <a:pt x="603" y="387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355;p64">
              <a:extLst>
                <a:ext uri="{FF2B5EF4-FFF2-40B4-BE49-F238E27FC236}">
                  <a16:creationId xmlns:a16="http://schemas.microsoft.com/office/drawing/2014/main" id="{3594D82D-7556-AED1-77BC-3C55BAD98B92}"/>
                </a:ext>
              </a:extLst>
            </p:cNvPr>
            <p:cNvSpPr/>
            <p:nvPr/>
          </p:nvSpPr>
          <p:spPr>
            <a:xfrm>
              <a:off x="5737369" y="3554286"/>
              <a:ext cx="15159" cy="20539"/>
            </a:xfrm>
            <a:custGeom>
              <a:avLst/>
              <a:gdLst/>
              <a:ahLst/>
              <a:cxnLst/>
              <a:rect l="l" t="t" r="r" b="b"/>
              <a:pathLst>
                <a:path w="1206" h="1634" extrusionOk="0">
                  <a:moveTo>
                    <a:pt x="116" y="0"/>
                  </a:moveTo>
                  <a:cubicBezTo>
                    <a:pt x="104" y="0"/>
                    <a:pt x="97" y="6"/>
                    <a:pt x="97" y="19"/>
                  </a:cubicBezTo>
                  <a:cubicBezTo>
                    <a:pt x="1" y="19"/>
                    <a:pt x="386" y="332"/>
                    <a:pt x="700" y="814"/>
                  </a:cubicBezTo>
                  <a:cubicBezTo>
                    <a:pt x="989" y="1224"/>
                    <a:pt x="1206" y="1633"/>
                    <a:pt x="1206" y="1633"/>
                  </a:cubicBezTo>
                  <a:cubicBezTo>
                    <a:pt x="1206" y="1320"/>
                    <a:pt x="1085" y="935"/>
                    <a:pt x="892" y="621"/>
                  </a:cubicBezTo>
                  <a:cubicBezTo>
                    <a:pt x="536" y="265"/>
                    <a:pt x="199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356;p64">
              <a:extLst>
                <a:ext uri="{FF2B5EF4-FFF2-40B4-BE49-F238E27FC236}">
                  <a16:creationId xmlns:a16="http://schemas.microsoft.com/office/drawing/2014/main" id="{604A8744-FA49-06A7-D924-89F04547C360}"/>
                </a:ext>
              </a:extLst>
            </p:cNvPr>
            <p:cNvSpPr/>
            <p:nvPr/>
          </p:nvSpPr>
          <p:spPr>
            <a:xfrm>
              <a:off x="5786440" y="3493940"/>
              <a:ext cx="23946" cy="14129"/>
            </a:xfrm>
            <a:custGeom>
              <a:avLst/>
              <a:gdLst/>
              <a:ahLst/>
              <a:cxnLst/>
              <a:rect l="l" t="t" r="r" b="b"/>
              <a:pathLst>
                <a:path w="1905" h="1124" extrusionOk="0">
                  <a:moveTo>
                    <a:pt x="1" y="0"/>
                  </a:moveTo>
                  <a:cubicBezTo>
                    <a:pt x="1" y="0"/>
                    <a:pt x="507" y="193"/>
                    <a:pt x="1013" y="506"/>
                  </a:cubicBezTo>
                  <a:cubicBezTo>
                    <a:pt x="1467" y="766"/>
                    <a:pt x="1747" y="1123"/>
                    <a:pt x="1799" y="1123"/>
                  </a:cubicBezTo>
                  <a:cubicBezTo>
                    <a:pt x="1805" y="1123"/>
                    <a:pt x="1808" y="1119"/>
                    <a:pt x="1808" y="1109"/>
                  </a:cubicBezTo>
                  <a:cubicBezTo>
                    <a:pt x="1904" y="1109"/>
                    <a:pt x="1615" y="699"/>
                    <a:pt x="1109" y="314"/>
                  </a:cubicBezTo>
                  <a:cubicBezTo>
                    <a:pt x="796" y="97"/>
                    <a:pt x="410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357;p64">
              <a:extLst>
                <a:ext uri="{FF2B5EF4-FFF2-40B4-BE49-F238E27FC236}">
                  <a16:creationId xmlns:a16="http://schemas.microsoft.com/office/drawing/2014/main" id="{3EAD6180-B34A-F17B-3053-C400F130EE1E}"/>
                </a:ext>
              </a:extLst>
            </p:cNvPr>
            <p:cNvSpPr/>
            <p:nvPr/>
          </p:nvSpPr>
          <p:spPr>
            <a:xfrm>
              <a:off x="5505049" y="3404283"/>
              <a:ext cx="321704" cy="203257"/>
            </a:xfrm>
            <a:custGeom>
              <a:avLst/>
              <a:gdLst/>
              <a:ahLst/>
              <a:cxnLst/>
              <a:rect l="l" t="t" r="r" b="b"/>
              <a:pathLst>
                <a:path w="25593" h="16170" extrusionOk="0">
                  <a:moveTo>
                    <a:pt x="411" y="0"/>
                  </a:moveTo>
                  <a:cubicBezTo>
                    <a:pt x="411" y="97"/>
                    <a:pt x="290" y="97"/>
                    <a:pt x="290" y="97"/>
                  </a:cubicBezTo>
                  <a:lnTo>
                    <a:pt x="290" y="506"/>
                  </a:lnTo>
                  <a:cubicBezTo>
                    <a:pt x="290" y="314"/>
                    <a:pt x="411" y="217"/>
                    <a:pt x="411" y="97"/>
                  </a:cubicBezTo>
                  <a:lnTo>
                    <a:pt x="411" y="0"/>
                  </a:lnTo>
                  <a:close/>
                  <a:moveTo>
                    <a:pt x="24894" y="410"/>
                  </a:moveTo>
                  <a:cubicBezTo>
                    <a:pt x="24927" y="486"/>
                    <a:pt x="24959" y="565"/>
                    <a:pt x="24990" y="646"/>
                  </a:cubicBezTo>
                  <a:lnTo>
                    <a:pt x="24990" y="646"/>
                  </a:lnTo>
                  <a:lnTo>
                    <a:pt x="24990" y="506"/>
                  </a:lnTo>
                  <a:lnTo>
                    <a:pt x="24894" y="410"/>
                  </a:lnTo>
                  <a:close/>
                  <a:moveTo>
                    <a:pt x="290" y="506"/>
                  </a:moveTo>
                  <a:lnTo>
                    <a:pt x="290" y="506"/>
                  </a:lnTo>
                  <a:cubicBezTo>
                    <a:pt x="194" y="603"/>
                    <a:pt x="194" y="820"/>
                    <a:pt x="194" y="1012"/>
                  </a:cubicBezTo>
                  <a:cubicBezTo>
                    <a:pt x="290" y="820"/>
                    <a:pt x="290" y="603"/>
                    <a:pt x="290" y="506"/>
                  </a:cubicBezTo>
                  <a:close/>
                  <a:moveTo>
                    <a:pt x="24990" y="646"/>
                  </a:moveTo>
                  <a:lnTo>
                    <a:pt x="24990" y="820"/>
                  </a:lnTo>
                  <a:cubicBezTo>
                    <a:pt x="25111" y="1109"/>
                    <a:pt x="25207" y="1615"/>
                    <a:pt x="25303" y="2217"/>
                  </a:cubicBezTo>
                  <a:cubicBezTo>
                    <a:pt x="25400" y="2916"/>
                    <a:pt x="25400" y="3615"/>
                    <a:pt x="25400" y="4314"/>
                  </a:cubicBezTo>
                  <a:cubicBezTo>
                    <a:pt x="25496" y="5230"/>
                    <a:pt x="25400" y="6242"/>
                    <a:pt x="25207" y="7133"/>
                  </a:cubicBezTo>
                  <a:cubicBezTo>
                    <a:pt x="24894" y="8242"/>
                    <a:pt x="24508" y="9350"/>
                    <a:pt x="23906" y="10242"/>
                  </a:cubicBezTo>
                  <a:cubicBezTo>
                    <a:pt x="23303" y="11447"/>
                    <a:pt x="22388" y="12459"/>
                    <a:pt x="21376" y="13254"/>
                  </a:cubicBezTo>
                  <a:cubicBezTo>
                    <a:pt x="20171" y="14170"/>
                    <a:pt x="18966" y="14869"/>
                    <a:pt x="17568" y="15278"/>
                  </a:cubicBezTo>
                  <a:cubicBezTo>
                    <a:pt x="16074" y="15760"/>
                    <a:pt x="14556" y="15977"/>
                    <a:pt x="12941" y="15977"/>
                  </a:cubicBezTo>
                  <a:cubicBezTo>
                    <a:pt x="9929" y="15977"/>
                    <a:pt x="7037" y="14772"/>
                    <a:pt x="4724" y="12869"/>
                  </a:cubicBezTo>
                  <a:cubicBezTo>
                    <a:pt x="2917" y="11158"/>
                    <a:pt x="1495" y="9037"/>
                    <a:pt x="796" y="6724"/>
                  </a:cubicBezTo>
                  <a:cubicBezTo>
                    <a:pt x="507" y="5832"/>
                    <a:pt x="290" y="4916"/>
                    <a:pt x="194" y="4025"/>
                  </a:cubicBezTo>
                  <a:cubicBezTo>
                    <a:pt x="97" y="3229"/>
                    <a:pt x="97" y="2507"/>
                    <a:pt x="194" y="1808"/>
                  </a:cubicBezTo>
                  <a:lnTo>
                    <a:pt x="194" y="1012"/>
                  </a:lnTo>
                  <a:cubicBezTo>
                    <a:pt x="97" y="1302"/>
                    <a:pt x="97" y="1519"/>
                    <a:pt x="97" y="1808"/>
                  </a:cubicBezTo>
                  <a:cubicBezTo>
                    <a:pt x="1" y="2627"/>
                    <a:pt x="1" y="3326"/>
                    <a:pt x="97" y="4025"/>
                  </a:cubicBezTo>
                  <a:cubicBezTo>
                    <a:pt x="194" y="4916"/>
                    <a:pt x="411" y="5928"/>
                    <a:pt x="603" y="6844"/>
                  </a:cubicBezTo>
                  <a:cubicBezTo>
                    <a:pt x="1399" y="9254"/>
                    <a:pt x="2700" y="11350"/>
                    <a:pt x="4628" y="13061"/>
                  </a:cubicBezTo>
                  <a:cubicBezTo>
                    <a:pt x="6917" y="14965"/>
                    <a:pt x="9929" y="16170"/>
                    <a:pt x="12941" y="16170"/>
                  </a:cubicBezTo>
                  <a:cubicBezTo>
                    <a:pt x="14556" y="16170"/>
                    <a:pt x="16170" y="15977"/>
                    <a:pt x="17665" y="15471"/>
                  </a:cubicBezTo>
                  <a:cubicBezTo>
                    <a:pt x="19086" y="14965"/>
                    <a:pt x="20388" y="14266"/>
                    <a:pt x="21496" y="13350"/>
                  </a:cubicBezTo>
                  <a:cubicBezTo>
                    <a:pt x="22484" y="12555"/>
                    <a:pt x="23400" y="11447"/>
                    <a:pt x="24099" y="10338"/>
                  </a:cubicBezTo>
                  <a:cubicBezTo>
                    <a:pt x="24605" y="9350"/>
                    <a:pt x="25111" y="8242"/>
                    <a:pt x="25303" y="7133"/>
                  </a:cubicBezTo>
                  <a:cubicBezTo>
                    <a:pt x="25496" y="6242"/>
                    <a:pt x="25593" y="5230"/>
                    <a:pt x="25593" y="4314"/>
                  </a:cubicBezTo>
                  <a:cubicBezTo>
                    <a:pt x="25593" y="3615"/>
                    <a:pt x="25496" y="2820"/>
                    <a:pt x="25400" y="2121"/>
                  </a:cubicBezTo>
                  <a:cubicBezTo>
                    <a:pt x="25318" y="1610"/>
                    <a:pt x="25167" y="1098"/>
                    <a:pt x="24990" y="6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358;p64">
              <a:extLst>
                <a:ext uri="{FF2B5EF4-FFF2-40B4-BE49-F238E27FC236}">
                  <a16:creationId xmlns:a16="http://schemas.microsoft.com/office/drawing/2014/main" id="{B1AD9375-4472-2D43-645A-6A489F3F83FF}"/>
                </a:ext>
              </a:extLst>
            </p:cNvPr>
            <p:cNvSpPr/>
            <p:nvPr/>
          </p:nvSpPr>
          <p:spPr>
            <a:xfrm>
              <a:off x="4470076" y="2934113"/>
              <a:ext cx="848148" cy="1215054"/>
            </a:xfrm>
            <a:custGeom>
              <a:avLst/>
              <a:gdLst/>
              <a:ahLst/>
              <a:cxnLst/>
              <a:rect l="l" t="t" r="r" b="b"/>
              <a:pathLst>
                <a:path w="67474" h="96663" extrusionOk="0">
                  <a:moveTo>
                    <a:pt x="67252" y="62404"/>
                  </a:moveTo>
                  <a:lnTo>
                    <a:pt x="67281" y="63022"/>
                  </a:lnTo>
                  <a:lnTo>
                    <a:pt x="67281" y="62613"/>
                  </a:lnTo>
                  <a:cubicBezTo>
                    <a:pt x="67272" y="62543"/>
                    <a:pt x="67262" y="62473"/>
                    <a:pt x="67252" y="62404"/>
                  </a:cubicBezTo>
                  <a:close/>
                  <a:moveTo>
                    <a:pt x="48949" y="0"/>
                  </a:moveTo>
                  <a:cubicBezTo>
                    <a:pt x="34066" y="0"/>
                    <a:pt x="27401" y="11517"/>
                    <a:pt x="24917" y="17526"/>
                  </a:cubicBezTo>
                  <a:cubicBezTo>
                    <a:pt x="22194" y="24056"/>
                    <a:pt x="21399" y="31189"/>
                    <a:pt x="20098" y="38105"/>
                  </a:cubicBezTo>
                  <a:cubicBezTo>
                    <a:pt x="19495" y="40925"/>
                    <a:pt x="18772" y="43840"/>
                    <a:pt x="16676" y="45744"/>
                  </a:cubicBezTo>
                  <a:cubicBezTo>
                    <a:pt x="15158" y="47045"/>
                    <a:pt x="13061" y="47744"/>
                    <a:pt x="11953" y="49359"/>
                  </a:cubicBezTo>
                  <a:cubicBezTo>
                    <a:pt x="10555" y="51359"/>
                    <a:pt x="10941" y="54371"/>
                    <a:pt x="9350" y="56178"/>
                  </a:cubicBezTo>
                  <a:cubicBezTo>
                    <a:pt x="7832" y="57793"/>
                    <a:pt x="5326" y="57889"/>
                    <a:pt x="3518" y="59094"/>
                  </a:cubicBezTo>
                  <a:cubicBezTo>
                    <a:pt x="1518" y="60516"/>
                    <a:pt x="603" y="63022"/>
                    <a:pt x="603" y="65528"/>
                  </a:cubicBezTo>
                  <a:cubicBezTo>
                    <a:pt x="506" y="67938"/>
                    <a:pt x="1012" y="70348"/>
                    <a:pt x="1205" y="72758"/>
                  </a:cubicBezTo>
                  <a:cubicBezTo>
                    <a:pt x="1422" y="76878"/>
                    <a:pt x="506" y="80879"/>
                    <a:pt x="217" y="84999"/>
                  </a:cubicBezTo>
                  <a:cubicBezTo>
                    <a:pt x="0" y="89120"/>
                    <a:pt x="1615" y="93650"/>
                    <a:pt x="4434" y="96662"/>
                  </a:cubicBezTo>
                  <a:lnTo>
                    <a:pt x="6627" y="76565"/>
                  </a:lnTo>
                  <a:cubicBezTo>
                    <a:pt x="6627" y="76565"/>
                    <a:pt x="9254" y="60106"/>
                    <a:pt x="12555" y="56781"/>
                  </a:cubicBezTo>
                  <a:cubicBezTo>
                    <a:pt x="12555" y="56781"/>
                    <a:pt x="16772" y="52877"/>
                    <a:pt x="21785" y="50877"/>
                  </a:cubicBezTo>
                  <a:cubicBezTo>
                    <a:pt x="27172" y="48663"/>
                    <a:pt x="33355" y="48456"/>
                    <a:pt x="35480" y="48456"/>
                  </a:cubicBezTo>
                  <a:cubicBezTo>
                    <a:pt x="35969" y="48456"/>
                    <a:pt x="36243" y="48467"/>
                    <a:pt x="36243" y="48467"/>
                  </a:cubicBezTo>
                  <a:cubicBezTo>
                    <a:pt x="36360" y="51864"/>
                    <a:pt x="41487" y="60224"/>
                    <a:pt x="48037" y="60224"/>
                  </a:cubicBezTo>
                  <a:cubicBezTo>
                    <a:pt x="48225" y="60224"/>
                    <a:pt x="48415" y="60217"/>
                    <a:pt x="48605" y="60203"/>
                  </a:cubicBezTo>
                  <a:cubicBezTo>
                    <a:pt x="55425" y="59697"/>
                    <a:pt x="55328" y="49166"/>
                    <a:pt x="55328" y="49166"/>
                  </a:cubicBezTo>
                  <a:lnTo>
                    <a:pt x="55328" y="49166"/>
                  </a:lnTo>
                  <a:lnTo>
                    <a:pt x="60148" y="51961"/>
                  </a:lnTo>
                  <a:cubicBezTo>
                    <a:pt x="64015" y="54144"/>
                    <a:pt x="66598" y="57985"/>
                    <a:pt x="67252" y="62404"/>
                  </a:cubicBezTo>
                  <a:lnTo>
                    <a:pt x="67252" y="62404"/>
                  </a:lnTo>
                  <a:lnTo>
                    <a:pt x="66269" y="41720"/>
                  </a:lnTo>
                  <a:lnTo>
                    <a:pt x="66678" y="41623"/>
                  </a:lnTo>
                  <a:cubicBezTo>
                    <a:pt x="65883" y="38105"/>
                    <a:pt x="65980" y="34394"/>
                    <a:pt x="66269" y="30780"/>
                  </a:cubicBezTo>
                  <a:cubicBezTo>
                    <a:pt x="66678" y="26466"/>
                    <a:pt x="67474" y="22153"/>
                    <a:pt x="67185" y="17743"/>
                  </a:cubicBezTo>
                  <a:cubicBezTo>
                    <a:pt x="66968" y="13405"/>
                    <a:pt x="65763" y="8899"/>
                    <a:pt x="62654" y="5790"/>
                  </a:cubicBezTo>
                  <a:lnTo>
                    <a:pt x="53015" y="272"/>
                  </a:lnTo>
                  <a:cubicBezTo>
                    <a:pt x="51596" y="87"/>
                    <a:pt x="50242" y="0"/>
                    <a:pt x="48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359;p64">
              <a:extLst>
                <a:ext uri="{FF2B5EF4-FFF2-40B4-BE49-F238E27FC236}">
                  <a16:creationId xmlns:a16="http://schemas.microsoft.com/office/drawing/2014/main" id="{35891C54-1795-BA8C-A820-67C08234C55A}"/>
                </a:ext>
              </a:extLst>
            </p:cNvPr>
            <p:cNvSpPr/>
            <p:nvPr/>
          </p:nvSpPr>
          <p:spPr>
            <a:xfrm>
              <a:off x="5116442" y="3456082"/>
              <a:ext cx="229616" cy="347133"/>
            </a:xfrm>
            <a:custGeom>
              <a:avLst/>
              <a:gdLst/>
              <a:ahLst/>
              <a:cxnLst/>
              <a:rect l="l" t="t" r="r" b="b"/>
              <a:pathLst>
                <a:path w="18267" h="27616" extrusionOk="0">
                  <a:moveTo>
                    <a:pt x="14941" y="0"/>
                  </a:moveTo>
                  <a:lnTo>
                    <a:pt x="1" y="4820"/>
                  </a:lnTo>
                  <a:lnTo>
                    <a:pt x="1495" y="27616"/>
                  </a:lnTo>
                  <a:lnTo>
                    <a:pt x="18267" y="23086"/>
                  </a:lnTo>
                  <a:lnTo>
                    <a:pt x="1494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360;p64">
              <a:extLst>
                <a:ext uri="{FF2B5EF4-FFF2-40B4-BE49-F238E27FC236}">
                  <a16:creationId xmlns:a16="http://schemas.microsoft.com/office/drawing/2014/main" id="{CF671D9A-8BCD-C31A-9DDD-15BD060E3194}"/>
                </a:ext>
              </a:extLst>
            </p:cNvPr>
            <p:cNvSpPr/>
            <p:nvPr/>
          </p:nvSpPr>
          <p:spPr>
            <a:xfrm>
              <a:off x="4548521" y="3541553"/>
              <a:ext cx="798786" cy="1050437"/>
            </a:xfrm>
            <a:custGeom>
              <a:avLst/>
              <a:gdLst/>
              <a:ahLst/>
              <a:cxnLst/>
              <a:rect l="l" t="t" r="r" b="b"/>
              <a:pathLst>
                <a:path w="63547" h="83567" extrusionOk="0">
                  <a:moveTo>
                    <a:pt x="29062" y="1"/>
                  </a:moveTo>
                  <a:cubicBezTo>
                    <a:pt x="26701" y="1"/>
                    <a:pt x="20818" y="234"/>
                    <a:pt x="15664" y="2333"/>
                  </a:cubicBezTo>
                  <a:cubicBezTo>
                    <a:pt x="10628" y="4357"/>
                    <a:pt x="6314" y="8261"/>
                    <a:pt x="6314" y="8261"/>
                  </a:cubicBezTo>
                  <a:cubicBezTo>
                    <a:pt x="3109" y="11683"/>
                    <a:pt x="1" y="28045"/>
                    <a:pt x="1" y="28045"/>
                  </a:cubicBezTo>
                  <a:lnTo>
                    <a:pt x="17953" y="37178"/>
                  </a:lnTo>
                  <a:lnTo>
                    <a:pt x="9832" y="83566"/>
                  </a:lnTo>
                  <a:lnTo>
                    <a:pt x="61739" y="83566"/>
                  </a:lnTo>
                  <a:cubicBezTo>
                    <a:pt x="61739" y="83566"/>
                    <a:pt x="60534" y="49227"/>
                    <a:pt x="62654" y="38480"/>
                  </a:cubicBezTo>
                  <a:cubicBezTo>
                    <a:pt x="63546" y="33877"/>
                    <a:pt x="62148" y="21924"/>
                    <a:pt x="61136" y="14093"/>
                  </a:cubicBezTo>
                  <a:cubicBezTo>
                    <a:pt x="60534" y="9659"/>
                    <a:pt x="57931" y="5755"/>
                    <a:pt x="54100" y="3442"/>
                  </a:cubicBezTo>
                  <a:lnTo>
                    <a:pt x="49280" y="622"/>
                  </a:lnTo>
                  <a:cubicBezTo>
                    <a:pt x="49280" y="622"/>
                    <a:pt x="49280" y="11177"/>
                    <a:pt x="42461" y="11683"/>
                  </a:cubicBezTo>
                  <a:cubicBezTo>
                    <a:pt x="42268" y="11697"/>
                    <a:pt x="42076" y="11704"/>
                    <a:pt x="41886" y="11704"/>
                  </a:cubicBezTo>
                  <a:cubicBezTo>
                    <a:pt x="35339" y="11704"/>
                    <a:pt x="30216" y="3439"/>
                    <a:pt x="30123" y="20"/>
                  </a:cubicBezTo>
                  <a:cubicBezTo>
                    <a:pt x="30123" y="20"/>
                    <a:pt x="29736" y="1"/>
                    <a:pt x="29062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361;p64">
              <a:extLst>
                <a:ext uri="{FF2B5EF4-FFF2-40B4-BE49-F238E27FC236}">
                  <a16:creationId xmlns:a16="http://schemas.microsoft.com/office/drawing/2014/main" id="{15A4A13B-7A79-73C2-53D0-7DF8887C171E}"/>
                </a:ext>
              </a:extLst>
            </p:cNvPr>
            <p:cNvSpPr/>
            <p:nvPr/>
          </p:nvSpPr>
          <p:spPr>
            <a:xfrm>
              <a:off x="4477642" y="3896488"/>
              <a:ext cx="299292" cy="695486"/>
            </a:xfrm>
            <a:custGeom>
              <a:avLst/>
              <a:gdLst/>
              <a:ahLst/>
              <a:cxnLst/>
              <a:rect l="l" t="t" r="r" b="b"/>
              <a:pathLst>
                <a:path w="23810" h="55329" extrusionOk="0">
                  <a:moveTo>
                    <a:pt x="6025" y="0"/>
                  </a:moveTo>
                  <a:lnTo>
                    <a:pt x="1" y="55328"/>
                  </a:lnTo>
                  <a:lnTo>
                    <a:pt x="15471" y="55328"/>
                  </a:lnTo>
                  <a:lnTo>
                    <a:pt x="23809" y="8844"/>
                  </a:lnTo>
                  <a:lnTo>
                    <a:pt x="602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362;p64">
              <a:extLst>
                <a:ext uri="{FF2B5EF4-FFF2-40B4-BE49-F238E27FC236}">
                  <a16:creationId xmlns:a16="http://schemas.microsoft.com/office/drawing/2014/main" id="{3F1F823D-377E-C6D5-7282-F9C55CCC0BD8}"/>
                </a:ext>
              </a:extLst>
            </p:cNvPr>
            <p:cNvSpPr/>
            <p:nvPr/>
          </p:nvSpPr>
          <p:spPr>
            <a:xfrm>
              <a:off x="5256377" y="3662948"/>
              <a:ext cx="137541" cy="469527"/>
            </a:xfrm>
            <a:custGeom>
              <a:avLst/>
              <a:gdLst/>
              <a:ahLst/>
              <a:cxnLst/>
              <a:rect l="l" t="t" r="r" b="b"/>
              <a:pathLst>
                <a:path w="10942" h="37353" extrusionOk="0">
                  <a:moveTo>
                    <a:pt x="3519" y="1"/>
                  </a:moveTo>
                  <a:lnTo>
                    <a:pt x="1" y="37352"/>
                  </a:lnTo>
                  <a:cubicBezTo>
                    <a:pt x="6724" y="33858"/>
                    <a:pt x="10941" y="25809"/>
                    <a:pt x="9833" y="18291"/>
                  </a:cubicBezTo>
                  <a:cubicBezTo>
                    <a:pt x="8941" y="11568"/>
                    <a:pt x="5423" y="6338"/>
                    <a:pt x="3519" y="1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363;p64">
              <a:extLst>
                <a:ext uri="{FF2B5EF4-FFF2-40B4-BE49-F238E27FC236}">
                  <a16:creationId xmlns:a16="http://schemas.microsoft.com/office/drawing/2014/main" id="{271368C6-1A0C-D230-2E9F-E4E974B2EA1E}"/>
                </a:ext>
              </a:extLst>
            </p:cNvPr>
            <p:cNvSpPr/>
            <p:nvPr/>
          </p:nvSpPr>
          <p:spPr>
            <a:xfrm>
              <a:off x="5219725" y="3579651"/>
              <a:ext cx="136322" cy="223557"/>
            </a:xfrm>
            <a:custGeom>
              <a:avLst/>
              <a:gdLst/>
              <a:ahLst/>
              <a:cxnLst/>
              <a:rect l="l" t="t" r="r" b="b"/>
              <a:pathLst>
                <a:path w="10845" h="17785" extrusionOk="0">
                  <a:moveTo>
                    <a:pt x="1" y="1"/>
                  </a:moveTo>
                  <a:lnTo>
                    <a:pt x="1" y="1"/>
                  </a:lnTo>
                  <a:cubicBezTo>
                    <a:pt x="63" y="78"/>
                    <a:pt x="85" y="106"/>
                    <a:pt x="125" y="116"/>
                  </a:cubicBezTo>
                  <a:lnTo>
                    <a:pt x="125" y="116"/>
                  </a:lnTo>
                  <a:cubicBezTo>
                    <a:pt x="82" y="79"/>
                    <a:pt x="40" y="40"/>
                    <a:pt x="1" y="1"/>
                  </a:cubicBezTo>
                  <a:close/>
                  <a:moveTo>
                    <a:pt x="125" y="116"/>
                  </a:moveTo>
                  <a:lnTo>
                    <a:pt x="125" y="116"/>
                  </a:lnTo>
                  <a:cubicBezTo>
                    <a:pt x="319" y="284"/>
                    <a:pt x="542" y="428"/>
                    <a:pt x="700" y="507"/>
                  </a:cubicBezTo>
                  <a:cubicBezTo>
                    <a:pt x="507" y="314"/>
                    <a:pt x="314" y="218"/>
                    <a:pt x="218" y="121"/>
                  </a:cubicBezTo>
                  <a:cubicBezTo>
                    <a:pt x="175" y="121"/>
                    <a:pt x="147" y="121"/>
                    <a:pt x="125" y="116"/>
                  </a:cubicBezTo>
                  <a:close/>
                  <a:moveTo>
                    <a:pt x="700" y="507"/>
                  </a:moveTo>
                  <a:cubicBezTo>
                    <a:pt x="1302" y="1013"/>
                    <a:pt x="1905" y="1423"/>
                    <a:pt x="2507" y="1929"/>
                  </a:cubicBezTo>
                  <a:cubicBezTo>
                    <a:pt x="3423" y="2628"/>
                    <a:pt x="4122" y="3423"/>
                    <a:pt x="4820" y="4338"/>
                  </a:cubicBezTo>
                  <a:cubicBezTo>
                    <a:pt x="5736" y="5423"/>
                    <a:pt x="6339" y="6628"/>
                    <a:pt x="6845" y="7953"/>
                  </a:cubicBezTo>
                  <a:cubicBezTo>
                    <a:pt x="8050" y="10652"/>
                    <a:pt x="8941" y="13158"/>
                    <a:pt x="9640" y="14966"/>
                  </a:cubicBezTo>
                  <a:cubicBezTo>
                    <a:pt x="10050" y="15881"/>
                    <a:pt x="10242" y="16580"/>
                    <a:pt x="10556" y="17086"/>
                  </a:cubicBezTo>
                  <a:lnTo>
                    <a:pt x="10748" y="17592"/>
                  </a:lnTo>
                  <a:cubicBezTo>
                    <a:pt x="10748" y="17689"/>
                    <a:pt x="10845" y="17785"/>
                    <a:pt x="10845" y="17785"/>
                  </a:cubicBezTo>
                  <a:lnTo>
                    <a:pt x="10845" y="17592"/>
                  </a:lnTo>
                  <a:lnTo>
                    <a:pt x="10652" y="16990"/>
                  </a:lnTo>
                  <a:cubicBezTo>
                    <a:pt x="10459" y="16484"/>
                    <a:pt x="10146" y="15785"/>
                    <a:pt x="9857" y="14869"/>
                  </a:cubicBezTo>
                  <a:cubicBezTo>
                    <a:pt x="9134" y="13062"/>
                    <a:pt x="8242" y="10556"/>
                    <a:pt x="7037" y="7833"/>
                  </a:cubicBezTo>
                  <a:cubicBezTo>
                    <a:pt x="6531" y="6531"/>
                    <a:pt x="5929" y="5326"/>
                    <a:pt x="5037" y="4218"/>
                  </a:cubicBezTo>
                  <a:cubicBezTo>
                    <a:pt x="4314" y="3326"/>
                    <a:pt x="3519" y="2531"/>
                    <a:pt x="2628" y="1808"/>
                  </a:cubicBezTo>
                  <a:cubicBezTo>
                    <a:pt x="2025" y="1326"/>
                    <a:pt x="1423" y="917"/>
                    <a:pt x="700" y="50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364;p64">
              <a:extLst>
                <a:ext uri="{FF2B5EF4-FFF2-40B4-BE49-F238E27FC236}">
                  <a16:creationId xmlns:a16="http://schemas.microsoft.com/office/drawing/2014/main" id="{C2DBA451-E631-92C4-E29B-1B1C38787A7B}"/>
                </a:ext>
              </a:extLst>
            </p:cNvPr>
            <p:cNvSpPr/>
            <p:nvPr/>
          </p:nvSpPr>
          <p:spPr>
            <a:xfrm>
              <a:off x="5002866" y="3930714"/>
              <a:ext cx="114814" cy="167822"/>
            </a:xfrm>
            <a:custGeom>
              <a:avLst/>
              <a:gdLst/>
              <a:ahLst/>
              <a:cxnLst/>
              <a:rect l="l" t="t" r="r" b="b"/>
              <a:pathLst>
                <a:path w="9134" h="13351" extrusionOk="0">
                  <a:moveTo>
                    <a:pt x="8434" y="0"/>
                  </a:moveTo>
                  <a:cubicBezTo>
                    <a:pt x="8531" y="193"/>
                    <a:pt x="8531" y="386"/>
                    <a:pt x="8627" y="603"/>
                  </a:cubicBezTo>
                  <a:cubicBezTo>
                    <a:pt x="8627" y="386"/>
                    <a:pt x="8531" y="289"/>
                    <a:pt x="8531" y="96"/>
                  </a:cubicBezTo>
                  <a:cubicBezTo>
                    <a:pt x="8531" y="96"/>
                    <a:pt x="8531" y="0"/>
                    <a:pt x="8434" y="0"/>
                  </a:cubicBezTo>
                  <a:close/>
                  <a:moveTo>
                    <a:pt x="8627" y="603"/>
                  </a:moveTo>
                  <a:lnTo>
                    <a:pt x="8627" y="603"/>
                  </a:lnTo>
                  <a:cubicBezTo>
                    <a:pt x="8723" y="1301"/>
                    <a:pt x="8820" y="1904"/>
                    <a:pt x="8820" y="2506"/>
                  </a:cubicBezTo>
                  <a:cubicBezTo>
                    <a:pt x="8916" y="7519"/>
                    <a:pt x="5518" y="11952"/>
                    <a:pt x="699" y="13157"/>
                  </a:cubicBezTo>
                  <a:cubicBezTo>
                    <a:pt x="193" y="13254"/>
                    <a:pt x="0" y="13350"/>
                    <a:pt x="0" y="13350"/>
                  </a:cubicBezTo>
                  <a:lnTo>
                    <a:pt x="193" y="13350"/>
                  </a:lnTo>
                  <a:cubicBezTo>
                    <a:pt x="289" y="13350"/>
                    <a:pt x="386" y="13350"/>
                    <a:pt x="699" y="13254"/>
                  </a:cubicBezTo>
                  <a:cubicBezTo>
                    <a:pt x="1301" y="13157"/>
                    <a:pt x="1904" y="12940"/>
                    <a:pt x="2506" y="12651"/>
                  </a:cubicBezTo>
                  <a:cubicBezTo>
                    <a:pt x="6506" y="10940"/>
                    <a:pt x="9133" y="6916"/>
                    <a:pt x="8916" y="2506"/>
                  </a:cubicBezTo>
                  <a:cubicBezTo>
                    <a:pt x="8916" y="1904"/>
                    <a:pt x="8820" y="1301"/>
                    <a:pt x="8627" y="60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365;p64">
              <a:extLst>
                <a:ext uri="{FF2B5EF4-FFF2-40B4-BE49-F238E27FC236}">
                  <a16:creationId xmlns:a16="http://schemas.microsoft.com/office/drawing/2014/main" id="{0BE856FA-C658-6338-38A5-9C0797E34B6E}"/>
                </a:ext>
              </a:extLst>
            </p:cNvPr>
            <p:cNvSpPr/>
            <p:nvPr/>
          </p:nvSpPr>
          <p:spPr>
            <a:xfrm>
              <a:off x="4930768" y="4003704"/>
              <a:ext cx="204476" cy="139049"/>
            </a:xfrm>
            <a:custGeom>
              <a:avLst/>
              <a:gdLst/>
              <a:ahLst/>
              <a:cxnLst/>
              <a:rect l="l" t="t" r="r" b="b"/>
              <a:pathLst>
                <a:path w="16267" h="11062" extrusionOk="0">
                  <a:moveTo>
                    <a:pt x="13761" y="1013"/>
                  </a:moveTo>
                  <a:cubicBezTo>
                    <a:pt x="13664" y="1013"/>
                    <a:pt x="13664" y="1109"/>
                    <a:pt x="13664" y="1205"/>
                  </a:cubicBezTo>
                  <a:cubicBezTo>
                    <a:pt x="13547" y="1427"/>
                    <a:pt x="13436" y="1649"/>
                    <a:pt x="13329" y="1868"/>
                  </a:cubicBezTo>
                  <a:lnTo>
                    <a:pt x="13329" y="1868"/>
                  </a:lnTo>
                  <a:cubicBezTo>
                    <a:pt x="13481" y="1593"/>
                    <a:pt x="13643" y="1321"/>
                    <a:pt x="13761" y="1013"/>
                  </a:cubicBezTo>
                  <a:close/>
                  <a:moveTo>
                    <a:pt x="13329" y="1868"/>
                  </a:moveTo>
                  <a:cubicBezTo>
                    <a:pt x="13231" y="2044"/>
                    <a:pt x="13137" y="2222"/>
                    <a:pt x="13062" y="2410"/>
                  </a:cubicBezTo>
                  <a:cubicBezTo>
                    <a:pt x="13150" y="2234"/>
                    <a:pt x="13238" y="2052"/>
                    <a:pt x="13329" y="1868"/>
                  </a:cubicBezTo>
                  <a:close/>
                  <a:moveTo>
                    <a:pt x="10146" y="5543"/>
                  </a:moveTo>
                  <a:cubicBezTo>
                    <a:pt x="9832" y="5832"/>
                    <a:pt x="9351" y="6146"/>
                    <a:pt x="8941" y="6338"/>
                  </a:cubicBezTo>
                  <a:cubicBezTo>
                    <a:pt x="9447" y="6146"/>
                    <a:pt x="9832" y="5832"/>
                    <a:pt x="10146" y="5543"/>
                  </a:cubicBezTo>
                  <a:close/>
                  <a:moveTo>
                    <a:pt x="15158" y="1"/>
                  </a:moveTo>
                  <a:cubicBezTo>
                    <a:pt x="14773" y="1"/>
                    <a:pt x="14459" y="217"/>
                    <a:pt x="14170" y="410"/>
                  </a:cubicBezTo>
                  <a:cubicBezTo>
                    <a:pt x="13254" y="3326"/>
                    <a:pt x="11158" y="5639"/>
                    <a:pt x="8242" y="6844"/>
                  </a:cubicBezTo>
                  <a:cubicBezTo>
                    <a:pt x="7640" y="7133"/>
                    <a:pt x="7037" y="7350"/>
                    <a:pt x="6435" y="7447"/>
                  </a:cubicBezTo>
                  <a:cubicBezTo>
                    <a:pt x="6122" y="7543"/>
                    <a:pt x="6025" y="7543"/>
                    <a:pt x="5929" y="7543"/>
                  </a:cubicBezTo>
                  <a:lnTo>
                    <a:pt x="5736" y="7543"/>
                  </a:lnTo>
                  <a:cubicBezTo>
                    <a:pt x="5736" y="7543"/>
                    <a:pt x="5929" y="7447"/>
                    <a:pt x="6435" y="7350"/>
                  </a:cubicBezTo>
                  <a:cubicBezTo>
                    <a:pt x="6724" y="7230"/>
                    <a:pt x="7037" y="7133"/>
                    <a:pt x="7326" y="7037"/>
                  </a:cubicBezTo>
                  <a:lnTo>
                    <a:pt x="7326" y="7037"/>
                  </a:lnTo>
                  <a:cubicBezTo>
                    <a:pt x="5230" y="7640"/>
                    <a:pt x="3013" y="7953"/>
                    <a:pt x="796" y="8242"/>
                  </a:cubicBezTo>
                  <a:cubicBezTo>
                    <a:pt x="603" y="8242"/>
                    <a:pt x="410" y="8338"/>
                    <a:pt x="314" y="8435"/>
                  </a:cubicBezTo>
                  <a:cubicBezTo>
                    <a:pt x="1" y="8844"/>
                    <a:pt x="410" y="9350"/>
                    <a:pt x="796" y="9640"/>
                  </a:cubicBezTo>
                  <a:cubicBezTo>
                    <a:pt x="2411" y="10652"/>
                    <a:pt x="4314" y="11061"/>
                    <a:pt x="6122" y="11061"/>
                  </a:cubicBezTo>
                  <a:cubicBezTo>
                    <a:pt x="9543" y="11061"/>
                    <a:pt x="12845" y="9350"/>
                    <a:pt x="14773" y="6242"/>
                  </a:cubicBezTo>
                  <a:cubicBezTo>
                    <a:pt x="15568" y="4941"/>
                    <a:pt x="16074" y="3422"/>
                    <a:pt x="16170" y="1808"/>
                  </a:cubicBezTo>
                  <a:cubicBezTo>
                    <a:pt x="16267" y="1109"/>
                    <a:pt x="16170" y="314"/>
                    <a:pt x="15471" y="1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366;p64">
              <a:extLst>
                <a:ext uri="{FF2B5EF4-FFF2-40B4-BE49-F238E27FC236}">
                  <a16:creationId xmlns:a16="http://schemas.microsoft.com/office/drawing/2014/main" id="{AA31A6D2-10E2-2E40-A094-C3CE6945739F}"/>
                </a:ext>
              </a:extLst>
            </p:cNvPr>
            <p:cNvSpPr/>
            <p:nvPr/>
          </p:nvSpPr>
          <p:spPr>
            <a:xfrm>
              <a:off x="5002866" y="4008858"/>
              <a:ext cx="106028" cy="89674"/>
            </a:xfrm>
            <a:custGeom>
              <a:avLst/>
              <a:gdLst/>
              <a:ahLst/>
              <a:cxnLst/>
              <a:rect l="l" t="t" r="r" b="b"/>
              <a:pathLst>
                <a:path w="8435" h="7134" extrusionOk="0">
                  <a:moveTo>
                    <a:pt x="8434" y="0"/>
                  </a:moveTo>
                  <a:cubicBezTo>
                    <a:pt x="8217" y="193"/>
                    <a:pt x="8121" y="410"/>
                    <a:pt x="8025" y="603"/>
                  </a:cubicBezTo>
                  <a:cubicBezTo>
                    <a:pt x="7832" y="1109"/>
                    <a:pt x="7518" y="1518"/>
                    <a:pt x="7326" y="2000"/>
                  </a:cubicBezTo>
                  <a:cubicBezTo>
                    <a:pt x="6506" y="3326"/>
                    <a:pt x="5711" y="4314"/>
                    <a:pt x="4410" y="5133"/>
                  </a:cubicBezTo>
                  <a:cubicBezTo>
                    <a:pt x="4097" y="5422"/>
                    <a:pt x="3615" y="5735"/>
                    <a:pt x="3205" y="5928"/>
                  </a:cubicBezTo>
                  <a:cubicBezTo>
                    <a:pt x="2892" y="6121"/>
                    <a:pt x="2603" y="6338"/>
                    <a:pt x="2193" y="6531"/>
                  </a:cubicBezTo>
                  <a:cubicBezTo>
                    <a:pt x="2000" y="6531"/>
                    <a:pt x="1807" y="6627"/>
                    <a:pt x="1590" y="6627"/>
                  </a:cubicBezTo>
                  <a:cubicBezTo>
                    <a:pt x="1301" y="6723"/>
                    <a:pt x="988" y="6820"/>
                    <a:pt x="699" y="6940"/>
                  </a:cubicBezTo>
                  <a:cubicBezTo>
                    <a:pt x="193" y="7037"/>
                    <a:pt x="0" y="7133"/>
                    <a:pt x="0" y="7133"/>
                  </a:cubicBezTo>
                  <a:lnTo>
                    <a:pt x="193" y="7133"/>
                  </a:lnTo>
                  <a:cubicBezTo>
                    <a:pt x="289" y="7133"/>
                    <a:pt x="386" y="7133"/>
                    <a:pt x="699" y="7037"/>
                  </a:cubicBezTo>
                  <a:cubicBezTo>
                    <a:pt x="1301" y="6940"/>
                    <a:pt x="1904" y="6723"/>
                    <a:pt x="2506" y="6434"/>
                  </a:cubicBezTo>
                  <a:cubicBezTo>
                    <a:pt x="5422" y="5229"/>
                    <a:pt x="7518" y="2916"/>
                    <a:pt x="8434" y="0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367;p64">
              <a:extLst>
                <a:ext uri="{FF2B5EF4-FFF2-40B4-BE49-F238E27FC236}">
                  <a16:creationId xmlns:a16="http://schemas.microsoft.com/office/drawing/2014/main" id="{3A9D497D-5759-5444-1883-9BB41F524416}"/>
                </a:ext>
              </a:extLst>
            </p:cNvPr>
            <p:cNvSpPr/>
            <p:nvPr/>
          </p:nvSpPr>
          <p:spPr>
            <a:xfrm>
              <a:off x="4574879" y="3794412"/>
              <a:ext cx="204464" cy="88153"/>
            </a:xfrm>
            <a:custGeom>
              <a:avLst/>
              <a:gdLst/>
              <a:ahLst/>
              <a:cxnLst/>
              <a:rect l="l" t="t" r="r" b="b"/>
              <a:pathLst>
                <a:path w="16266" h="7013" extrusionOk="0">
                  <a:moveTo>
                    <a:pt x="0" y="0"/>
                  </a:moveTo>
                  <a:cubicBezTo>
                    <a:pt x="193" y="193"/>
                    <a:pt x="410" y="289"/>
                    <a:pt x="602" y="386"/>
                  </a:cubicBezTo>
                  <a:cubicBezTo>
                    <a:pt x="1012" y="603"/>
                    <a:pt x="1615" y="892"/>
                    <a:pt x="2313" y="1205"/>
                  </a:cubicBezTo>
                  <a:cubicBezTo>
                    <a:pt x="3711" y="2000"/>
                    <a:pt x="5832" y="2916"/>
                    <a:pt x="8025" y="3904"/>
                  </a:cubicBezTo>
                  <a:cubicBezTo>
                    <a:pt x="10242" y="4820"/>
                    <a:pt x="12362" y="5615"/>
                    <a:pt x="13856" y="6217"/>
                  </a:cubicBezTo>
                  <a:cubicBezTo>
                    <a:pt x="14555" y="6531"/>
                    <a:pt x="15254" y="6723"/>
                    <a:pt x="15664" y="6820"/>
                  </a:cubicBezTo>
                  <a:cubicBezTo>
                    <a:pt x="15856" y="6916"/>
                    <a:pt x="16073" y="7013"/>
                    <a:pt x="16266" y="7013"/>
                  </a:cubicBezTo>
                  <a:cubicBezTo>
                    <a:pt x="16073" y="6916"/>
                    <a:pt x="15856" y="6820"/>
                    <a:pt x="15664" y="6723"/>
                  </a:cubicBezTo>
                  <a:lnTo>
                    <a:pt x="13953" y="6025"/>
                  </a:lnTo>
                  <a:cubicBezTo>
                    <a:pt x="12459" y="5518"/>
                    <a:pt x="10338" y="4603"/>
                    <a:pt x="8145" y="3711"/>
                  </a:cubicBezTo>
                  <a:cubicBezTo>
                    <a:pt x="5832" y="2699"/>
                    <a:pt x="3807" y="1807"/>
                    <a:pt x="2410" y="1109"/>
                  </a:cubicBezTo>
                  <a:cubicBezTo>
                    <a:pt x="1711" y="795"/>
                    <a:pt x="1109" y="506"/>
                    <a:pt x="699" y="289"/>
                  </a:cubicBezTo>
                  <a:cubicBezTo>
                    <a:pt x="506" y="193"/>
                    <a:pt x="193" y="9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368;p64">
              <a:extLst>
                <a:ext uri="{FF2B5EF4-FFF2-40B4-BE49-F238E27FC236}">
                  <a16:creationId xmlns:a16="http://schemas.microsoft.com/office/drawing/2014/main" id="{DA86FE83-4299-D8E2-D621-50E5E90C06C4}"/>
                </a:ext>
              </a:extLst>
            </p:cNvPr>
            <p:cNvSpPr/>
            <p:nvPr/>
          </p:nvSpPr>
          <p:spPr>
            <a:xfrm>
              <a:off x="4794466" y="3987352"/>
              <a:ext cx="310492" cy="30910"/>
            </a:xfrm>
            <a:custGeom>
              <a:avLst/>
              <a:gdLst/>
              <a:ahLst/>
              <a:cxnLst/>
              <a:rect l="l" t="t" r="r" b="b"/>
              <a:pathLst>
                <a:path w="24701" h="2459" extrusionOk="0">
                  <a:moveTo>
                    <a:pt x="24508" y="0"/>
                  </a:moveTo>
                  <a:lnTo>
                    <a:pt x="23809" y="217"/>
                  </a:lnTo>
                  <a:lnTo>
                    <a:pt x="24508" y="97"/>
                  </a:lnTo>
                  <a:cubicBezTo>
                    <a:pt x="24605" y="0"/>
                    <a:pt x="24701" y="0"/>
                    <a:pt x="24701" y="0"/>
                  </a:cubicBezTo>
                  <a:close/>
                  <a:moveTo>
                    <a:pt x="23809" y="217"/>
                  </a:moveTo>
                  <a:lnTo>
                    <a:pt x="23809" y="217"/>
                  </a:lnTo>
                  <a:cubicBezTo>
                    <a:pt x="23086" y="314"/>
                    <a:pt x="22291" y="506"/>
                    <a:pt x="21086" y="699"/>
                  </a:cubicBezTo>
                  <a:cubicBezTo>
                    <a:pt x="15718" y="1808"/>
                    <a:pt x="10289" y="2325"/>
                    <a:pt x="4836" y="2325"/>
                  </a:cubicBezTo>
                  <a:cubicBezTo>
                    <a:pt x="4365" y="2325"/>
                    <a:pt x="3894" y="2321"/>
                    <a:pt x="3423" y="2314"/>
                  </a:cubicBezTo>
                  <a:cubicBezTo>
                    <a:pt x="2314" y="2314"/>
                    <a:pt x="1302" y="2217"/>
                    <a:pt x="700" y="2217"/>
                  </a:cubicBezTo>
                  <a:lnTo>
                    <a:pt x="1" y="2217"/>
                  </a:lnTo>
                  <a:lnTo>
                    <a:pt x="700" y="2314"/>
                  </a:lnTo>
                  <a:cubicBezTo>
                    <a:pt x="1302" y="2314"/>
                    <a:pt x="2314" y="2410"/>
                    <a:pt x="3423" y="2410"/>
                  </a:cubicBezTo>
                  <a:cubicBezTo>
                    <a:pt x="4314" y="2443"/>
                    <a:pt x="5208" y="2459"/>
                    <a:pt x="6102" y="2459"/>
                  </a:cubicBezTo>
                  <a:cubicBezTo>
                    <a:pt x="11158" y="2459"/>
                    <a:pt x="16248" y="1940"/>
                    <a:pt x="21183" y="916"/>
                  </a:cubicBezTo>
                  <a:cubicBezTo>
                    <a:pt x="22291" y="603"/>
                    <a:pt x="23207" y="410"/>
                    <a:pt x="2380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369;p64">
              <a:extLst>
                <a:ext uri="{FF2B5EF4-FFF2-40B4-BE49-F238E27FC236}">
                  <a16:creationId xmlns:a16="http://schemas.microsoft.com/office/drawing/2014/main" id="{BDE7CD98-A7DB-E5F0-C670-53F520D23D49}"/>
                </a:ext>
              </a:extLst>
            </p:cNvPr>
            <p:cNvSpPr/>
            <p:nvPr/>
          </p:nvSpPr>
          <p:spPr>
            <a:xfrm>
              <a:off x="5121294" y="3969780"/>
              <a:ext cx="252632" cy="15159"/>
            </a:xfrm>
            <a:custGeom>
              <a:avLst/>
              <a:gdLst/>
              <a:ahLst/>
              <a:cxnLst/>
              <a:rect l="l" t="t" r="r" b="b"/>
              <a:pathLst>
                <a:path w="20098" h="1206" extrusionOk="0">
                  <a:moveTo>
                    <a:pt x="20098" y="1"/>
                  </a:moveTo>
                  <a:cubicBezTo>
                    <a:pt x="19182" y="290"/>
                    <a:pt x="18170" y="507"/>
                    <a:pt x="17278" y="699"/>
                  </a:cubicBezTo>
                  <a:lnTo>
                    <a:pt x="16579" y="796"/>
                  </a:lnTo>
                  <a:cubicBezTo>
                    <a:pt x="16266" y="796"/>
                    <a:pt x="16073" y="892"/>
                    <a:pt x="15760" y="892"/>
                  </a:cubicBezTo>
                  <a:lnTo>
                    <a:pt x="14073" y="892"/>
                  </a:lnTo>
                  <a:cubicBezTo>
                    <a:pt x="12868" y="892"/>
                    <a:pt x="11447" y="796"/>
                    <a:pt x="10049" y="699"/>
                  </a:cubicBezTo>
                  <a:cubicBezTo>
                    <a:pt x="8748" y="507"/>
                    <a:pt x="7326" y="410"/>
                    <a:pt x="6121" y="410"/>
                  </a:cubicBezTo>
                  <a:cubicBezTo>
                    <a:pt x="5719" y="410"/>
                    <a:pt x="5318" y="357"/>
                    <a:pt x="4952" y="357"/>
                  </a:cubicBezTo>
                  <a:cubicBezTo>
                    <a:pt x="4769" y="357"/>
                    <a:pt x="4595" y="370"/>
                    <a:pt x="4434" y="410"/>
                  </a:cubicBezTo>
                  <a:lnTo>
                    <a:pt x="3615" y="410"/>
                  </a:lnTo>
                  <a:lnTo>
                    <a:pt x="2916" y="507"/>
                  </a:lnTo>
                  <a:cubicBezTo>
                    <a:pt x="2410" y="507"/>
                    <a:pt x="2024" y="603"/>
                    <a:pt x="1615" y="699"/>
                  </a:cubicBezTo>
                  <a:cubicBezTo>
                    <a:pt x="1518" y="699"/>
                    <a:pt x="1301" y="699"/>
                    <a:pt x="1109" y="796"/>
                  </a:cubicBezTo>
                  <a:lnTo>
                    <a:pt x="699" y="892"/>
                  </a:lnTo>
                  <a:lnTo>
                    <a:pt x="217" y="1109"/>
                  </a:lnTo>
                  <a:lnTo>
                    <a:pt x="699" y="1013"/>
                  </a:lnTo>
                  <a:lnTo>
                    <a:pt x="1109" y="892"/>
                  </a:lnTo>
                  <a:lnTo>
                    <a:pt x="1615" y="796"/>
                  </a:lnTo>
                  <a:cubicBezTo>
                    <a:pt x="2024" y="699"/>
                    <a:pt x="2506" y="699"/>
                    <a:pt x="2916" y="603"/>
                  </a:cubicBezTo>
                  <a:lnTo>
                    <a:pt x="3615" y="603"/>
                  </a:lnTo>
                  <a:cubicBezTo>
                    <a:pt x="3832" y="507"/>
                    <a:pt x="4121" y="507"/>
                    <a:pt x="4434" y="507"/>
                  </a:cubicBezTo>
                  <a:cubicBezTo>
                    <a:pt x="4916" y="507"/>
                    <a:pt x="5519" y="603"/>
                    <a:pt x="6121" y="603"/>
                  </a:cubicBezTo>
                  <a:cubicBezTo>
                    <a:pt x="7326" y="603"/>
                    <a:pt x="8651" y="796"/>
                    <a:pt x="10049" y="892"/>
                  </a:cubicBezTo>
                  <a:cubicBezTo>
                    <a:pt x="11447" y="1013"/>
                    <a:pt x="12868" y="1109"/>
                    <a:pt x="14073" y="1109"/>
                  </a:cubicBezTo>
                  <a:cubicBezTo>
                    <a:pt x="14676" y="1109"/>
                    <a:pt x="15278" y="1109"/>
                    <a:pt x="15760" y="1013"/>
                  </a:cubicBezTo>
                  <a:lnTo>
                    <a:pt x="16579" y="1013"/>
                  </a:lnTo>
                  <a:lnTo>
                    <a:pt x="17278" y="892"/>
                  </a:lnTo>
                  <a:cubicBezTo>
                    <a:pt x="17688" y="796"/>
                    <a:pt x="18073" y="699"/>
                    <a:pt x="18483" y="603"/>
                  </a:cubicBezTo>
                  <a:lnTo>
                    <a:pt x="18989" y="507"/>
                  </a:lnTo>
                  <a:lnTo>
                    <a:pt x="19375" y="290"/>
                  </a:lnTo>
                  <a:lnTo>
                    <a:pt x="19977" y="97"/>
                  </a:lnTo>
                  <a:lnTo>
                    <a:pt x="20098" y="1"/>
                  </a:lnTo>
                  <a:close/>
                  <a:moveTo>
                    <a:pt x="97" y="1013"/>
                  </a:moveTo>
                  <a:cubicBezTo>
                    <a:pt x="0" y="1013"/>
                    <a:pt x="0" y="1013"/>
                    <a:pt x="0" y="1109"/>
                  </a:cubicBezTo>
                  <a:lnTo>
                    <a:pt x="0" y="1206"/>
                  </a:lnTo>
                  <a:cubicBezTo>
                    <a:pt x="97" y="1206"/>
                    <a:pt x="217" y="1206"/>
                    <a:pt x="217" y="1109"/>
                  </a:cubicBezTo>
                  <a:cubicBezTo>
                    <a:pt x="217" y="1013"/>
                    <a:pt x="97" y="1013"/>
                    <a:pt x="97" y="10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370;p64">
              <a:extLst>
                <a:ext uri="{FF2B5EF4-FFF2-40B4-BE49-F238E27FC236}">
                  <a16:creationId xmlns:a16="http://schemas.microsoft.com/office/drawing/2014/main" id="{448524E0-AF42-033C-6A38-E5E10255C531}"/>
                </a:ext>
              </a:extLst>
            </p:cNvPr>
            <p:cNvSpPr/>
            <p:nvPr/>
          </p:nvSpPr>
          <p:spPr>
            <a:xfrm>
              <a:off x="4824758" y="3776538"/>
              <a:ext cx="506169" cy="55748"/>
            </a:xfrm>
            <a:custGeom>
              <a:avLst/>
              <a:gdLst/>
              <a:ahLst/>
              <a:cxnLst/>
              <a:rect l="l" t="t" r="r" b="b"/>
              <a:pathLst>
                <a:path w="40268" h="4435" extrusionOk="0">
                  <a:moveTo>
                    <a:pt x="40268" y="0"/>
                  </a:moveTo>
                  <a:lnTo>
                    <a:pt x="39955" y="121"/>
                  </a:lnTo>
                  <a:cubicBezTo>
                    <a:pt x="39665" y="217"/>
                    <a:pt x="39352" y="410"/>
                    <a:pt x="38870" y="603"/>
                  </a:cubicBezTo>
                  <a:cubicBezTo>
                    <a:pt x="37448" y="1205"/>
                    <a:pt x="36147" y="1615"/>
                    <a:pt x="34749" y="2025"/>
                  </a:cubicBezTo>
                  <a:cubicBezTo>
                    <a:pt x="32629" y="2531"/>
                    <a:pt x="30436" y="2820"/>
                    <a:pt x="28315" y="2916"/>
                  </a:cubicBezTo>
                  <a:cubicBezTo>
                    <a:pt x="26539" y="3076"/>
                    <a:pt x="24606" y="3170"/>
                    <a:pt x="22583" y="3170"/>
                  </a:cubicBezTo>
                  <a:cubicBezTo>
                    <a:pt x="21862" y="3170"/>
                    <a:pt x="21129" y="3158"/>
                    <a:pt x="20387" y="3133"/>
                  </a:cubicBezTo>
                  <a:cubicBezTo>
                    <a:pt x="17568" y="3013"/>
                    <a:pt x="14869" y="3013"/>
                    <a:pt x="12459" y="3013"/>
                  </a:cubicBezTo>
                  <a:cubicBezTo>
                    <a:pt x="11913" y="2989"/>
                    <a:pt x="11367" y="2977"/>
                    <a:pt x="10823" y="2977"/>
                  </a:cubicBezTo>
                  <a:cubicBezTo>
                    <a:pt x="9158" y="2977"/>
                    <a:pt x="7509" y="3090"/>
                    <a:pt x="5929" y="3326"/>
                  </a:cubicBezTo>
                  <a:cubicBezTo>
                    <a:pt x="4410" y="3422"/>
                    <a:pt x="3013" y="3615"/>
                    <a:pt x="1615" y="3928"/>
                  </a:cubicBezTo>
                  <a:cubicBezTo>
                    <a:pt x="1109" y="4121"/>
                    <a:pt x="699" y="4217"/>
                    <a:pt x="410" y="4217"/>
                  </a:cubicBezTo>
                  <a:lnTo>
                    <a:pt x="97" y="4338"/>
                  </a:lnTo>
                  <a:lnTo>
                    <a:pt x="1" y="4434"/>
                  </a:lnTo>
                  <a:lnTo>
                    <a:pt x="97" y="4434"/>
                  </a:lnTo>
                  <a:lnTo>
                    <a:pt x="410" y="4338"/>
                  </a:lnTo>
                  <a:cubicBezTo>
                    <a:pt x="699" y="4217"/>
                    <a:pt x="1109" y="4121"/>
                    <a:pt x="1615" y="4025"/>
                  </a:cubicBezTo>
                  <a:cubicBezTo>
                    <a:pt x="3013" y="3832"/>
                    <a:pt x="4410" y="3519"/>
                    <a:pt x="5929" y="3422"/>
                  </a:cubicBezTo>
                  <a:cubicBezTo>
                    <a:pt x="7736" y="3229"/>
                    <a:pt x="9953" y="3229"/>
                    <a:pt x="12363" y="3229"/>
                  </a:cubicBezTo>
                  <a:cubicBezTo>
                    <a:pt x="14869" y="3229"/>
                    <a:pt x="17471" y="3326"/>
                    <a:pt x="20291" y="3326"/>
                  </a:cubicBezTo>
                  <a:cubicBezTo>
                    <a:pt x="21081" y="3354"/>
                    <a:pt x="21866" y="3366"/>
                    <a:pt x="22647" y="3366"/>
                  </a:cubicBezTo>
                  <a:cubicBezTo>
                    <a:pt x="24535" y="3366"/>
                    <a:pt x="26407" y="3298"/>
                    <a:pt x="28315" y="3229"/>
                  </a:cubicBezTo>
                  <a:cubicBezTo>
                    <a:pt x="30436" y="3013"/>
                    <a:pt x="32629" y="2627"/>
                    <a:pt x="34749" y="2121"/>
                  </a:cubicBezTo>
                  <a:cubicBezTo>
                    <a:pt x="36147" y="1808"/>
                    <a:pt x="37545" y="1326"/>
                    <a:pt x="38870" y="723"/>
                  </a:cubicBezTo>
                  <a:cubicBezTo>
                    <a:pt x="39352" y="506"/>
                    <a:pt x="39665" y="314"/>
                    <a:pt x="39955" y="217"/>
                  </a:cubicBezTo>
                  <a:lnTo>
                    <a:pt x="40171" y="121"/>
                  </a:lnTo>
                  <a:lnTo>
                    <a:pt x="402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371;p64">
              <a:extLst>
                <a:ext uri="{FF2B5EF4-FFF2-40B4-BE49-F238E27FC236}">
                  <a16:creationId xmlns:a16="http://schemas.microsoft.com/office/drawing/2014/main" id="{7415C883-04F8-BECD-08F2-3EB916AB80A1}"/>
                </a:ext>
              </a:extLst>
            </p:cNvPr>
            <p:cNvSpPr/>
            <p:nvPr/>
          </p:nvSpPr>
          <p:spPr>
            <a:xfrm>
              <a:off x="4836271" y="3659316"/>
              <a:ext cx="448007" cy="74829"/>
            </a:xfrm>
            <a:custGeom>
              <a:avLst/>
              <a:gdLst/>
              <a:ahLst/>
              <a:cxnLst/>
              <a:rect l="l" t="t" r="r" b="b"/>
              <a:pathLst>
                <a:path w="35641" h="5953" extrusionOk="0">
                  <a:moveTo>
                    <a:pt x="35641" y="1"/>
                  </a:moveTo>
                  <a:cubicBezTo>
                    <a:pt x="35544" y="97"/>
                    <a:pt x="35424" y="97"/>
                    <a:pt x="35327" y="193"/>
                  </a:cubicBezTo>
                  <a:cubicBezTo>
                    <a:pt x="35135" y="410"/>
                    <a:pt x="34942" y="699"/>
                    <a:pt x="34532" y="892"/>
                  </a:cubicBezTo>
                  <a:cubicBezTo>
                    <a:pt x="33520" y="1808"/>
                    <a:pt x="32412" y="2507"/>
                    <a:pt x="31207" y="3109"/>
                  </a:cubicBezTo>
                  <a:cubicBezTo>
                    <a:pt x="29399" y="4025"/>
                    <a:pt x="27496" y="4724"/>
                    <a:pt x="25592" y="5109"/>
                  </a:cubicBezTo>
                  <a:cubicBezTo>
                    <a:pt x="23618" y="5524"/>
                    <a:pt x="21580" y="5744"/>
                    <a:pt x="19582" y="5744"/>
                  </a:cubicBezTo>
                  <a:cubicBezTo>
                    <a:pt x="19141" y="5744"/>
                    <a:pt x="18702" y="5734"/>
                    <a:pt x="18266" y="5712"/>
                  </a:cubicBezTo>
                  <a:cubicBezTo>
                    <a:pt x="15857" y="5519"/>
                    <a:pt x="13447" y="5109"/>
                    <a:pt x="11037" y="4627"/>
                  </a:cubicBezTo>
                  <a:cubicBezTo>
                    <a:pt x="8820" y="4121"/>
                    <a:pt x="6916" y="3519"/>
                    <a:pt x="5205" y="3013"/>
                  </a:cubicBezTo>
                  <a:cubicBezTo>
                    <a:pt x="3615" y="2507"/>
                    <a:pt x="2290" y="2001"/>
                    <a:pt x="1398" y="1712"/>
                  </a:cubicBezTo>
                  <a:lnTo>
                    <a:pt x="289" y="1398"/>
                  </a:lnTo>
                  <a:lnTo>
                    <a:pt x="97" y="1302"/>
                  </a:lnTo>
                  <a:lnTo>
                    <a:pt x="0" y="1302"/>
                  </a:lnTo>
                  <a:lnTo>
                    <a:pt x="97" y="1398"/>
                  </a:lnTo>
                  <a:lnTo>
                    <a:pt x="289" y="1495"/>
                  </a:lnTo>
                  <a:lnTo>
                    <a:pt x="1398" y="1808"/>
                  </a:lnTo>
                  <a:cubicBezTo>
                    <a:pt x="2290" y="2218"/>
                    <a:pt x="3615" y="2603"/>
                    <a:pt x="5205" y="3109"/>
                  </a:cubicBezTo>
                  <a:cubicBezTo>
                    <a:pt x="6820" y="3712"/>
                    <a:pt x="8724" y="4314"/>
                    <a:pt x="10941" y="4820"/>
                  </a:cubicBezTo>
                  <a:cubicBezTo>
                    <a:pt x="13350" y="5423"/>
                    <a:pt x="15760" y="5712"/>
                    <a:pt x="18266" y="5929"/>
                  </a:cubicBezTo>
                  <a:cubicBezTo>
                    <a:pt x="18665" y="5945"/>
                    <a:pt x="19067" y="5953"/>
                    <a:pt x="19470" y="5953"/>
                  </a:cubicBezTo>
                  <a:cubicBezTo>
                    <a:pt x="21503" y="5953"/>
                    <a:pt x="23581" y="5748"/>
                    <a:pt x="25592" y="5326"/>
                  </a:cubicBezTo>
                  <a:cubicBezTo>
                    <a:pt x="27592" y="4917"/>
                    <a:pt x="29520" y="4218"/>
                    <a:pt x="31207" y="3302"/>
                  </a:cubicBezTo>
                  <a:cubicBezTo>
                    <a:pt x="32412" y="2603"/>
                    <a:pt x="33617" y="1904"/>
                    <a:pt x="34629" y="1013"/>
                  </a:cubicBezTo>
                  <a:cubicBezTo>
                    <a:pt x="35038" y="699"/>
                    <a:pt x="35231" y="410"/>
                    <a:pt x="35424" y="290"/>
                  </a:cubicBezTo>
                  <a:lnTo>
                    <a:pt x="35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372;p64">
              <a:extLst>
                <a:ext uri="{FF2B5EF4-FFF2-40B4-BE49-F238E27FC236}">
                  <a16:creationId xmlns:a16="http://schemas.microsoft.com/office/drawing/2014/main" id="{06839291-BA16-E1C6-A5D5-24030139B59F}"/>
                </a:ext>
              </a:extLst>
            </p:cNvPr>
            <p:cNvSpPr/>
            <p:nvPr/>
          </p:nvSpPr>
          <p:spPr>
            <a:xfrm>
              <a:off x="4837478" y="3589040"/>
              <a:ext cx="108454" cy="10923"/>
            </a:xfrm>
            <a:custGeom>
              <a:avLst/>
              <a:gdLst/>
              <a:ahLst/>
              <a:cxnLst/>
              <a:rect l="l" t="t" r="r" b="b"/>
              <a:pathLst>
                <a:path w="8628" h="869" extrusionOk="0">
                  <a:moveTo>
                    <a:pt x="8013" y="1"/>
                  </a:moveTo>
                  <a:cubicBezTo>
                    <a:pt x="7802" y="1"/>
                    <a:pt x="7579" y="25"/>
                    <a:pt x="7326" y="73"/>
                  </a:cubicBezTo>
                  <a:cubicBezTo>
                    <a:pt x="6531" y="73"/>
                    <a:pt x="5519" y="73"/>
                    <a:pt x="4314" y="170"/>
                  </a:cubicBezTo>
                  <a:cubicBezTo>
                    <a:pt x="3109" y="362"/>
                    <a:pt x="2001" y="459"/>
                    <a:pt x="1206" y="579"/>
                  </a:cubicBezTo>
                  <a:cubicBezTo>
                    <a:pt x="796" y="676"/>
                    <a:pt x="386" y="772"/>
                    <a:pt x="1" y="868"/>
                  </a:cubicBezTo>
                  <a:cubicBezTo>
                    <a:pt x="386" y="868"/>
                    <a:pt x="796" y="772"/>
                    <a:pt x="1206" y="772"/>
                  </a:cubicBezTo>
                  <a:cubicBezTo>
                    <a:pt x="2001" y="676"/>
                    <a:pt x="3109" y="579"/>
                    <a:pt x="4314" y="459"/>
                  </a:cubicBezTo>
                  <a:cubicBezTo>
                    <a:pt x="5519" y="266"/>
                    <a:pt x="6531" y="266"/>
                    <a:pt x="7326" y="170"/>
                  </a:cubicBezTo>
                  <a:cubicBezTo>
                    <a:pt x="7832" y="170"/>
                    <a:pt x="8218" y="170"/>
                    <a:pt x="8628" y="73"/>
                  </a:cubicBezTo>
                  <a:cubicBezTo>
                    <a:pt x="8423" y="25"/>
                    <a:pt x="8224" y="1"/>
                    <a:pt x="8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373;p64">
              <a:extLst>
                <a:ext uri="{FF2B5EF4-FFF2-40B4-BE49-F238E27FC236}">
                  <a16:creationId xmlns:a16="http://schemas.microsoft.com/office/drawing/2014/main" id="{42E07F89-9F7D-21C9-D24B-1F922DF9E041}"/>
                </a:ext>
              </a:extLst>
            </p:cNvPr>
            <p:cNvSpPr/>
            <p:nvPr/>
          </p:nvSpPr>
          <p:spPr>
            <a:xfrm>
              <a:off x="5159153" y="3593276"/>
              <a:ext cx="86042" cy="10622"/>
            </a:xfrm>
            <a:custGeom>
              <a:avLst/>
              <a:gdLst/>
              <a:ahLst/>
              <a:cxnLst/>
              <a:rect l="l" t="t" r="r" b="b"/>
              <a:pathLst>
                <a:path w="6845" h="845" extrusionOk="0">
                  <a:moveTo>
                    <a:pt x="5000" y="1"/>
                  </a:moveTo>
                  <a:cubicBezTo>
                    <a:pt x="3641" y="1"/>
                    <a:pt x="2252" y="192"/>
                    <a:pt x="1013" y="531"/>
                  </a:cubicBezTo>
                  <a:cubicBezTo>
                    <a:pt x="699" y="531"/>
                    <a:pt x="314" y="628"/>
                    <a:pt x="0" y="845"/>
                  </a:cubicBezTo>
                  <a:cubicBezTo>
                    <a:pt x="410" y="845"/>
                    <a:pt x="699" y="724"/>
                    <a:pt x="1013" y="628"/>
                  </a:cubicBezTo>
                  <a:cubicBezTo>
                    <a:pt x="1615" y="531"/>
                    <a:pt x="2410" y="339"/>
                    <a:pt x="3422" y="339"/>
                  </a:cubicBezTo>
                  <a:cubicBezTo>
                    <a:pt x="4314" y="242"/>
                    <a:pt x="5230" y="122"/>
                    <a:pt x="5832" y="122"/>
                  </a:cubicBezTo>
                  <a:cubicBezTo>
                    <a:pt x="5977" y="182"/>
                    <a:pt x="6127" y="212"/>
                    <a:pt x="6293" y="212"/>
                  </a:cubicBezTo>
                  <a:cubicBezTo>
                    <a:pt x="6459" y="212"/>
                    <a:pt x="6639" y="182"/>
                    <a:pt x="6844" y="122"/>
                  </a:cubicBezTo>
                  <a:cubicBezTo>
                    <a:pt x="6434" y="25"/>
                    <a:pt x="6121" y="25"/>
                    <a:pt x="5832" y="25"/>
                  </a:cubicBezTo>
                  <a:cubicBezTo>
                    <a:pt x="5557" y="9"/>
                    <a:pt x="5279" y="1"/>
                    <a:pt x="5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374;p64">
              <a:extLst>
                <a:ext uri="{FF2B5EF4-FFF2-40B4-BE49-F238E27FC236}">
                  <a16:creationId xmlns:a16="http://schemas.microsoft.com/office/drawing/2014/main" id="{F940C7A3-322D-59E9-479A-3DA794027E8D}"/>
                </a:ext>
              </a:extLst>
            </p:cNvPr>
            <p:cNvSpPr/>
            <p:nvPr/>
          </p:nvSpPr>
          <p:spPr>
            <a:xfrm>
              <a:off x="4629091" y="3658109"/>
              <a:ext cx="180543" cy="59381"/>
            </a:xfrm>
            <a:custGeom>
              <a:avLst/>
              <a:gdLst/>
              <a:ahLst/>
              <a:cxnLst/>
              <a:rect l="l" t="t" r="r" b="b"/>
              <a:pathLst>
                <a:path w="14363" h="4724" extrusionOk="0">
                  <a:moveTo>
                    <a:pt x="1" y="0"/>
                  </a:moveTo>
                  <a:cubicBezTo>
                    <a:pt x="217" y="97"/>
                    <a:pt x="410" y="193"/>
                    <a:pt x="603" y="193"/>
                  </a:cubicBezTo>
                  <a:lnTo>
                    <a:pt x="2121" y="603"/>
                  </a:lnTo>
                  <a:cubicBezTo>
                    <a:pt x="3422" y="892"/>
                    <a:pt x="5326" y="1398"/>
                    <a:pt x="7230" y="2097"/>
                  </a:cubicBezTo>
                  <a:cubicBezTo>
                    <a:pt x="9254" y="2699"/>
                    <a:pt x="11061" y="3398"/>
                    <a:pt x="12266" y="3904"/>
                  </a:cubicBezTo>
                  <a:lnTo>
                    <a:pt x="13760" y="4506"/>
                  </a:lnTo>
                  <a:cubicBezTo>
                    <a:pt x="13953" y="4506"/>
                    <a:pt x="14170" y="4603"/>
                    <a:pt x="14363" y="4723"/>
                  </a:cubicBezTo>
                  <a:cubicBezTo>
                    <a:pt x="14170" y="4603"/>
                    <a:pt x="14074" y="4506"/>
                    <a:pt x="13857" y="4410"/>
                  </a:cubicBezTo>
                  <a:cubicBezTo>
                    <a:pt x="13471" y="4217"/>
                    <a:pt x="12965" y="4000"/>
                    <a:pt x="12363" y="3711"/>
                  </a:cubicBezTo>
                  <a:cubicBezTo>
                    <a:pt x="11061" y="3205"/>
                    <a:pt x="9350" y="2506"/>
                    <a:pt x="7326" y="1904"/>
                  </a:cubicBezTo>
                  <a:cubicBezTo>
                    <a:pt x="5326" y="1301"/>
                    <a:pt x="3519" y="795"/>
                    <a:pt x="2217" y="506"/>
                  </a:cubicBezTo>
                  <a:cubicBezTo>
                    <a:pt x="1519" y="289"/>
                    <a:pt x="916" y="193"/>
                    <a:pt x="603" y="97"/>
                  </a:cubicBezTo>
                  <a:cubicBezTo>
                    <a:pt x="410" y="97"/>
                    <a:pt x="217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375;p64">
              <a:extLst>
                <a:ext uri="{FF2B5EF4-FFF2-40B4-BE49-F238E27FC236}">
                  <a16:creationId xmlns:a16="http://schemas.microsoft.com/office/drawing/2014/main" id="{F0901235-F7CE-6E04-CE99-3A3268576D11}"/>
                </a:ext>
              </a:extLst>
            </p:cNvPr>
            <p:cNvSpPr/>
            <p:nvPr/>
          </p:nvSpPr>
          <p:spPr>
            <a:xfrm>
              <a:off x="4824758" y="4124861"/>
              <a:ext cx="501028" cy="53624"/>
            </a:xfrm>
            <a:custGeom>
              <a:avLst/>
              <a:gdLst/>
              <a:ahLst/>
              <a:cxnLst/>
              <a:rect l="l" t="t" r="r" b="b"/>
              <a:pathLst>
                <a:path w="39859" h="4266" extrusionOk="0">
                  <a:moveTo>
                    <a:pt x="39858" y="1"/>
                  </a:moveTo>
                  <a:lnTo>
                    <a:pt x="38653" y="314"/>
                  </a:lnTo>
                  <a:cubicBezTo>
                    <a:pt x="38147" y="507"/>
                    <a:pt x="37545" y="724"/>
                    <a:pt x="36846" y="916"/>
                  </a:cubicBezTo>
                  <a:cubicBezTo>
                    <a:pt x="36147" y="1013"/>
                    <a:pt x="35352" y="1326"/>
                    <a:pt x="34436" y="1519"/>
                  </a:cubicBezTo>
                  <a:lnTo>
                    <a:pt x="33038" y="1808"/>
                  </a:lnTo>
                  <a:cubicBezTo>
                    <a:pt x="32532" y="1928"/>
                    <a:pt x="32026" y="2025"/>
                    <a:pt x="31520" y="2218"/>
                  </a:cubicBezTo>
                  <a:cubicBezTo>
                    <a:pt x="30436" y="2410"/>
                    <a:pt x="29327" y="2627"/>
                    <a:pt x="28123" y="2820"/>
                  </a:cubicBezTo>
                  <a:cubicBezTo>
                    <a:pt x="25713" y="3230"/>
                    <a:pt x="23086" y="3615"/>
                    <a:pt x="20291" y="3832"/>
                  </a:cubicBezTo>
                  <a:cubicBezTo>
                    <a:pt x="18227" y="3973"/>
                    <a:pt x="16227" y="4063"/>
                    <a:pt x="14359" y="4063"/>
                  </a:cubicBezTo>
                  <a:cubicBezTo>
                    <a:pt x="13675" y="4063"/>
                    <a:pt x="13008" y="4051"/>
                    <a:pt x="12363" y="4025"/>
                  </a:cubicBezTo>
                  <a:cubicBezTo>
                    <a:pt x="11037" y="4025"/>
                    <a:pt x="9953" y="4025"/>
                    <a:pt x="8844" y="3929"/>
                  </a:cubicBezTo>
                  <a:cubicBezTo>
                    <a:pt x="8338" y="3929"/>
                    <a:pt x="7736" y="3929"/>
                    <a:pt x="7230" y="3832"/>
                  </a:cubicBezTo>
                  <a:lnTo>
                    <a:pt x="5832" y="3736"/>
                  </a:lnTo>
                  <a:cubicBezTo>
                    <a:pt x="4917" y="3615"/>
                    <a:pt x="4121" y="3519"/>
                    <a:pt x="3326" y="3423"/>
                  </a:cubicBezTo>
                  <a:cubicBezTo>
                    <a:pt x="2603" y="3423"/>
                    <a:pt x="2001" y="3326"/>
                    <a:pt x="1519" y="3230"/>
                  </a:cubicBezTo>
                  <a:lnTo>
                    <a:pt x="314" y="3013"/>
                  </a:lnTo>
                  <a:lnTo>
                    <a:pt x="1" y="3013"/>
                  </a:lnTo>
                  <a:lnTo>
                    <a:pt x="314" y="3133"/>
                  </a:lnTo>
                  <a:lnTo>
                    <a:pt x="1519" y="3326"/>
                  </a:lnTo>
                  <a:cubicBezTo>
                    <a:pt x="2001" y="3423"/>
                    <a:pt x="2603" y="3519"/>
                    <a:pt x="3326" y="3615"/>
                  </a:cubicBezTo>
                  <a:cubicBezTo>
                    <a:pt x="4025" y="3736"/>
                    <a:pt x="4917" y="3832"/>
                    <a:pt x="5832" y="3929"/>
                  </a:cubicBezTo>
                  <a:lnTo>
                    <a:pt x="7230" y="4025"/>
                  </a:lnTo>
                  <a:cubicBezTo>
                    <a:pt x="7736" y="4025"/>
                    <a:pt x="8338" y="4121"/>
                    <a:pt x="8844" y="4121"/>
                  </a:cubicBezTo>
                  <a:cubicBezTo>
                    <a:pt x="9953" y="4218"/>
                    <a:pt x="11037" y="4218"/>
                    <a:pt x="12242" y="4218"/>
                  </a:cubicBezTo>
                  <a:cubicBezTo>
                    <a:pt x="12943" y="4251"/>
                    <a:pt x="13656" y="4266"/>
                    <a:pt x="14381" y="4266"/>
                  </a:cubicBezTo>
                  <a:cubicBezTo>
                    <a:pt x="16276" y="4266"/>
                    <a:pt x="18252" y="4164"/>
                    <a:pt x="20291" y="4025"/>
                  </a:cubicBezTo>
                  <a:cubicBezTo>
                    <a:pt x="23086" y="3832"/>
                    <a:pt x="25713" y="3423"/>
                    <a:pt x="28123" y="3013"/>
                  </a:cubicBezTo>
                  <a:cubicBezTo>
                    <a:pt x="29327" y="2820"/>
                    <a:pt x="30532" y="2627"/>
                    <a:pt x="31520" y="2314"/>
                  </a:cubicBezTo>
                  <a:cubicBezTo>
                    <a:pt x="32123" y="2218"/>
                    <a:pt x="32629" y="2121"/>
                    <a:pt x="33135" y="2025"/>
                  </a:cubicBezTo>
                  <a:lnTo>
                    <a:pt x="34533" y="1615"/>
                  </a:lnTo>
                  <a:cubicBezTo>
                    <a:pt x="35448" y="1422"/>
                    <a:pt x="36243" y="1206"/>
                    <a:pt x="36942" y="1013"/>
                  </a:cubicBezTo>
                  <a:cubicBezTo>
                    <a:pt x="37665" y="820"/>
                    <a:pt x="38268" y="603"/>
                    <a:pt x="38750" y="410"/>
                  </a:cubicBezTo>
                  <a:lnTo>
                    <a:pt x="398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376;p64">
              <a:extLst>
                <a:ext uri="{FF2B5EF4-FFF2-40B4-BE49-F238E27FC236}">
                  <a16:creationId xmlns:a16="http://schemas.microsoft.com/office/drawing/2014/main" id="{13D00962-452F-1E64-302E-7DCE1783F702}"/>
                </a:ext>
              </a:extLst>
            </p:cNvPr>
            <p:cNvSpPr/>
            <p:nvPr/>
          </p:nvSpPr>
          <p:spPr>
            <a:xfrm>
              <a:off x="4722682" y="4282669"/>
              <a:ext cx="584329" cy="50594"/>
            </a:xfrm>
            <a:custGeom>
              <a:avLst/>
              <a:gdLst/>
              <a:ahLst/>
              <a:cxnLst/>
              <a:rect l="l" t="t" r="r" b="b"/>
              <a:pathLst>
                <a:path w="46486" h="4025" extrusionOk="0">
                  <a:moveTo>
                    <a:pt x="46485" y="1"/>
                  </a:moveTo>
                  <a:lnTo>
                    <a:pt x="46075" y="97"/>
                  </a:lnTo>
                  <a:lnTo>
                    <a:pt x="44774" y="314"/>
                  </a:lnTo>
                  <a:cubicBezTo>
                    <a:pt x="44172" y="410"/>
                    <a:pt x="43473" y="603"/>
                    <a:pt x="42654" y="699"/>
                  </a:cubicBezTo>
                  <a:cubicBezTo>
                    <a:pt x="41858" y="916"/>
                    <a:pt x="40846" y="1109"/>
                    <a:pt x="39858" y="1205"/>
                  </a:cubicBezTo>
                  <a:cubicBezTo>
                    <a:pt x="37738" y="1615"/>
                    <a:pt x="35231" y="2025"/>
                    <a:pt x="32412" y="2410"/>
                  </a:cubicBezTo>
                  <a:cubicBezTo>
                    <a:pt x="29713" y="2724"/>
                    <a:pt x="26604" y="3109"/>
                    <a:pt x="23375" y="3326"/>
                  </a:cubicBezTo>
                  <a:cubicBezTo>
                    <a:pt x="20170" y="3615"/>
                    <a:pt x="17062" y="3712"/>
                    <a:pt x="14242" y="3832"/>
                  </a:cubicBezTo>
                  <a:cubicBezTo>
                    <a:pt x="12845" y="3880"/>
                    <a:pt x="11513" y="3904"/>
                    <a:pt x="10269" y="3904"/>
                  </a:cubicBezTo>
                  <a:cubicBezTo>
                    <a:pt x="9025" y="3904"/>
                    <a:pt x="7869" y="3880"/>
                    <a:pt x="6820" y="3832"/>
                  </a:cubicBezTo>
                  <a:lnTo>
                    <a:pt x="3905" y="3832"/>
                  </a:lnTo>
                  <a:cubicBezTo>
                    <a:pt x="3109" y="3712"/>
                    <a:pt x="2290" y="3712"/>
                    <a:pt x="1688" y="3712"/>
                  </a:cubicBezTo>
                  <a:lnTo>
                    <a:pt x="386" y="3615"/>
                  </a:lnTo>
                  <a:lnTo>
                    <a:pt x="1" y="3615"/>
                  </a:lnTo>
                  <a:lnTo>
                    <a:pt x="386" y="3712"/>
                  </a:lnTo>
                  <a:lnTo>
                    <a:pt x="1688" y="3832"/>
                  </a:lnTo>
                  <a:cubicBezTo>
                    <a:pt x="2290" y="3832"/>
                    <a:pt x="3013" y="3832"/>
                    <a:pt x="3905" y="3928"/>
                  </a:cubicBezTo>
                  <a:cubicBezTo>
                    <a:pt x="4820" y="3928"/>
                    <a:pt x="5712" y="4025"/>
                    <a:pt x="6820" y="4025"/>
                  </a:cubicBezTo>
                  <a:lnTo>
                    <a:pt x="14242" y="4025"/>
                  </a:lnTo>
                  <a:cubicBezTo>
                    <a:pt x="17062" y="3928"/>
                    <a:pt x="20170" y="3832"/>
                    <a:pt x="23375" y="3519"/>
                  </a:cubicBezTo>
                  <a:cubicBezTo>
                    <a:pt x="26604" y="3230"/>
                    <a:pt x="29713" y="2916"/>
                    <a:pt x="32533" y="2507"/>
                  </a:cubicBezTo>
                  <a:cubicBezTo>
                    <a:pt x="35231" y="2217"/>
                    <a:pt x="37738" y="1808"/>
                    <a:pt x="39858" y="1422"/>
                  </a:cubicBezTo>
                  <a:cubicBezTo>
                    <a:pt x="40967" y="1205"/>
                    <a:pt x="41858" y="1013"/>
                    <a:pt x="42654" y="820"/>
                  </a:cubicBezTo>
                  <a:cubicBezTo>
                    <a:pt x="43473" y="603"/>
                    <a:pt x="44172" y="507"/>
                    <a:pt x="44774" y="410"/>
                  </a:cubicBezTo>
                  <a:lnTo>
                    <a:pt x="46172" y="97"/>
                  </a:lnTo>
                  <a:lnTo>
                    <a:pt x="464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377;p64">
              <a:extLst>
                <a:ext uri="{FF2B5EF4-FFF2-40B4-BE49-F238E27FC236}">
                  <a16:creationId xmlns:a16="http://schemas.microsoft.com/office/drawing/2014/main" id="{40BCDF96-FF81-AE01-61A8-A034D484792A}"/>
                </a:ext>
              </a:extLst>
            </p:cNvPr>
            <p:cNvSpPr/>
            <p:nvPr/>
          </p:nvSpPr>
          <p:spPr>
            <a:xfrm>
              <a:off x="4697242" y="4463191"/>
              <a:ext cx="622190" cy="16366"/>
            </a:xfrm>
            <a:custGeom>
              <a:avLst/>
              <a:gdLst/>
              <a:ahLst/>
              <a:cxnLst/>
              <a:rect l="l" t="t" r="r" b="b"/>
              <a:pathLst>
                <a:path w="49498" h="1302" extrusionOk="0">
                  <a:moveTo>
                    <a:pt x="49304" y="97"/>
                  </a:moveTo>
                  <a:lnTo>
                    <a:pt x="49015" y="193"/>
                  </a:lnTo>
                  <a:lnTo>
                    <a:pt x="49304" y="193"/>
                  </a:lnTo>
                  <a:cubicBezTo>
                    <a:pt x="49401" y="193"/>
                    <a:pt x="49401" y="193"/>
                    <a:pt x="49497" y="97"/>
                  </a:cubicBezTo>
                  <a:close/>
                  <a:moveTo>
                    <a:pt x="7230" y="1"/>
                  </a:moveTo>
                  <a:cubicBezTo>
                    <a:pt x="4820" y="1"/>
                    <a:pt x="2410" y="193"/>
                    <a:pt x="0" y="507"/>
                  </a:cubicBezTo>
                  <a:lnTo>
                    <a:pt x="507" y="507"/>
                  </a:lnTo>
                  <a:lnTo>
                    <a:pt x="1904" y="410"/>
                  </a:lnTo>
                  <a:lnTo>
                    <a:pt x="3013" y="314"/>
                  </a:lnTo>
                  <a:lnTo>
                    <a:pt x="4218" y="193"/>
                  </a:lnTo>
                  <a:lnTo>
                    <a:pt x="10941" y="193"/>
                  </a:lnTo>
                  <a:cubicBezTo>
                    <a:pt x="12266" y="193"/>
                    <a:pt x="13664" y="314"/>
                    <a:pt x="15062" y="410"/>
                  </a:cubicBezTo>
                  <a:cubicBezTo>
                    <a:pt x="18074" y="507"/>
                    <a:pt x="21303" y="700"/>
                    <a:pt x="24701" y="916"/>
                  </a:cubicBezTo>
                  <a:cubicBezTo>
                    <a:pt x="28219" y="1109"/>
                    <a:pt x="31424" y="1302"/>
                    <a:pt x="34340" y="1302"/>
                  </a:cubicBezTo>
                  <a:lnTo>
                    <a:pt x="38653" y="1302"/>
                  </a:lnTo>
                  <a:lnTo>
                    <a:pt x="40581" y="1206"/>
                  </a:lnTo>
                  <a:lnTo>
                    <a:pt x="42268" y="1109"/>
                  </a:lnTo>
                  <a:cubicBezTo>
                    <a:pt x="42870" y="1109"/>
                    <a:pt x="43376" y="1013"/>
                    <a:pt x="43882" y="1013"/>
                  </a:cubicBezTo>
                  <a:lnTo>
                    <a:pt x="45280" y="796"/>
                  </a:lnTo>
                  <a:lnTo>
                    <a:pt x="46485" y="700"/>
                  </a:lnTo>
                  <a:cubicBezTo>
                    <a:pt x="46895" y="603"/>
                    <a:pt x="47304" y="603"/>
                    <a:pt x="47593" y="507"/>
                  </a:cubicBezTo>
                  <a:lnTo>
                    <a:pt x="49015" y="193"/>
                  </a:lnTo>
                  <a:lnTo>
                    <a:pt x="49015" y="193"/>
                  </a:lnTo>
                  <a:lnTo>
                    <a:pt x="47497" y="410"/>
                  </a:lnTo>
                  <a:cubicBezTo>
                    <a:pt x="47208" y="410"/>
                    <a:pt x="46895" y="507"/>
                    <a:pt x="46485" y="507"/>
                  </a:cubicBezTo>
                  <a:lnTo>
                    <a:pt x="45280" y="700"/>
                  </a:lnTo>
                  <a:lnTo>
                    <a:pt x="43882" y="796"/>
                  </a:lnTo>
                  <a:cubicBezTo>
                    <a:pt x="43376" y="916"/>
                    <a:pt x="42774" y="916"/>
                    <a:pt x="42268" y="916"/>
                  </a:cubicBezTo>
                  <a:lnTo>
                    <a:pt x="40460" y="1013"/>
                  </a:lnTo>
                  <a:lnTo>
                    <a:pt x="38557" y="1109"/>
                  </a:lnTo>
                  <a:lnTo>
                    <a:pt x="34340" y="1109"/>
                  </a:lnTo>
                  <a:cubicBezTo>
                    <a:pt x="31424" y="1013"/>
                    <a:pt x="28219" y="916"/>
                    <a:pt x="24701" y="700"/>
                  </a:cubicBezTo>
                  <a:cubicBezTo>
                    <a:pt x="21303" y="507"/>
                    <a:pt x="18074" y="314"/>
                    <a:pt x="15062" y="193"/>
                  </a:cubicBezTo>
                  <a:cubicBezTo>
                    <a:pt x="13664" y="97"/>
                    <a:pt x="12266" y="1"/>
                    <a:pt x="10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378;p64">
              <a:extLst>
                <a:ext uri="{FF2B5EF4-FFF2-40B4-BE49-F238E27FC236}">
                  <a16:creationId xmlns:a16="http://schemas.microsoft.com/office/drawing/2014/main" id="{7CEEACD7-26BC-6A36-3D04-E620E4FB5F46}"/>
                </a:ext>
              </a:extLst>
            </p:cNvPr>
            <p:cNvSpPr/>
            <p:nvPr/>
          </p:nvSpPr>
          <p:spPr>
            <a:xfrm>
              <a:off x="4783266" y="3666895"/>
              <a:ext cx="26359" cy="297758"/>
            </a:xfrm>
            <a:custGeom>
              <a:avLst/>
              <a:gdLst/>
              <a:ahLst/>
              <a:cxnLst/>
              <a:rect l="l" t="t" r="r" b="b"/>
              <a:pathLst>
                <a:path w="2097" h="23688" extrusionOk="0">
                  <a:moveTo>
                    <a:pt x="2000" y="0"/>
                  </a:moveTo>
                  <a:cubicBezTo>
                    <a:pt x="2000" y="96"/>
                    <a:pt x="1904" y="96"/>
                    <a:pt x="1904" y="193"/>
                  </a:cubicBezTo>
                  <a:lnTo>
                    <a:pt x="1904" y="892"/>
                  </a:lnTo>
                  <a:lnTo>
                    <a:pt x="1904" y="3518"/>
                  </a:lnTo>
                  <a:cubicBezTo>
                    <a:pt x="1904" y="5615"/>
                    <a:pt x="1808" y="8627"/>
                    <a:pt x="1494" y="11856"/>
                  </a:cubicBezTo>
                  <a:cubicBezTo>
                    <a:pt x="1205" y="15157"/>
                    <a:pt x="795" y="18073"/>
                    <a:pt x="482" y="20290"/>
                  </a:cubicBezTo>
                  <a:cubicBezTo>
                    <a:pt x="289" y="21278"/>
                    <a:pt x="193" y="22194"/>
                    <a:pt x="97" y="22796"/>
                  </a:cubicBezTo>
                  <a:cubicBezTo>
                    <a:pt x="97" y="23086"/>
                    <a:pt x="0" y="23302"/>
                    <a:pt x="0" y="23495"/>
                  </a:cubicBezTo>
                  <a:lnTo>
                    <a:pt x="0" y="23688"/>
                  </a:lnTo>
                  <a:cubicBezTo>
                    <a:pt x="0" y="23592"/>
                    <a:pt x="97" y="23592"/>
                    <a:pt x="97" y="23495"/>
                  </a:cubicBezTo>
                  <a:cubicBezTo>
                    <a:pt x="97" y="23302"/>
                    <a:pt x="193" y="23086"/>
                    <a:pt x="193" y="22796"/>
                  </a:cubicBezTo>
                  <a:cubicBezTo>
                    <a:pt x="289" y="22194"/>
                    <a:pt x="482" y="21375"/>
                    <a:pt x="699" y="20290"/>
                  </a:cubicBezTo>
                  <a:cubicBezTo>
                    <a:pt x="988" y="18170"/>
                    <a:pt x="1398" y="15157"/>
                    <a:pt x="1687" y="11952"/>
                  </a:cubicBezTo>
                  <a:cubicBezTo>
                    <a:pt x="2000" y="8627"/>
                    <a:pt x="2097" y="5615"/>
                    <a:pt x="2097" y="3518"/>
                  </a:cubicBezTo>
                  <a:cubicBezTo>
                    <a:pt x="2097" y="2410"/>
                    <a:pt x="2097" y="1494"/>
                    <a:pt x="2000" y="892"/>
                  </a:cubicBezTo>
                  <a:lnTo>
                    <a:pt x="2000" y="193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379;p64">
              <a:extLst>
                <a:ext uri="{FF2B5EF4-FFF2-40B4-BE49-F238E27FC236}">
                  <a16:creationId xmlns:a16="http://schemas.microsoft.com/office/drawing/2014/main" id="{B597A617-2EEE-CEC8-550A-39041EF1E217}"/>
                </a:ext>
              </a:extLst>
            </p:cNvPr>
            <p:cNvSpPr/>
            <p:nvPr/>
          </p:nvSpPr>
          <p:spPr>
            <a:xfrm>
              <a:off x="4718748" y="4316896"/>
              <a:ext cx="1219" cy="2439"/>
            </a:xfrm>
            <a:custGeom>
              <a:avLst/>
              <a:gdLst/>
              <a:ahLst/>
              <a:cxnLst/>
              <a:rect l="l" t="t" r="r" b="b"/>
              <a:pathLst>
                <a:path w="97" h="194" extrusionOk="0">
                  <a:moveTo>
                    <a:pt x="97" y="1"/>
                  </a:moveTo>
                  <a:lnTo>
                    <a:pt x="0" y="193"/>
                  </a:lnTo>
                  <a:lnTo>
                    <a:pt x="97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805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380;p64">
              <a:extLst>
                <a:ext uri="{FF2B5EF4-FFF2-40B4-BE49-F238E27FC236}">
                  <a16:creationId xmlns:a16="http://schemas.microsoft.com/office/drawing/2014/main" id="{1E193D1A-D020-96F7-50D7-5B9D11C7B39D}"/>
                </a:ext>
              </a:extLst>
            </p:cNvPr>
            <p:cNvSpPr/>
            <p:nvPr/>
          </p:nvSpPr>
          <p:spPr>
            <a:xfrm>
              <a:off x="4677256" y="4234818"/>
              <a:ext cx="166603" cy="330780"/>
            </a:xfrm>
            <a:custGeom>
              <a:avLst/>
              <a:gdLst/>
              <a:ahLst/>
              <a:cxnLst/>
              <a:rect l="l" t="t" r="r" b="b"/>
              <a:pathLst>
                <a:path w="13254" h="26315" extrusionOk="0">
                  <a:moveTo>
                    <a:pt x="12242" y="0"/>
                  </a:moveTo>
                  <a:lnTo>
                    <a:pt x="12242" y="0"/>
                  </a:lnTo>
                  <a:cubicBezTo>
                    <a:pt x="10025" y="2916"/>
                    <a:pt x="7422" y="5711"/>
                    <a:pt x="3494" y="6627"/>
                  </a:cubicBezTo>
                  <a:lnTo>
                    <a:pt x="3205" y="7928"/>
                  </a:lnTo>
                  <a:cubicBezTo>
                    <a:pt x="2699" y="11736"/>
                    <a:pt x="988" y="21881"/>
                    <a:pt x="0" y="26315"/>
                  </a:cubicBezTo>
                  <a:cubicBezTo>
                    <a:pt x="2193" y="23905"/>
                    <a:pt x="4410" y="21375"/>
                    <a:pt x="5615" y="18483"/>
                  </a:cubicBezTo>
                  <a:lnTo>
                    <a:pt x="4603" y="18483"/>
                  </a:lnTo>
                  <a:lnTo>
                    <a:pt x="3494" y="18579"/>
                  </a:lnTo>
                  <a:lnTo>
                    <a:pt x="2097" y="18676"/>
                  </a:lnTo>
                  <a:lnTo>
                    <a:pt x="1590" y="18676"/>
                  </a:lnTo>
                  <a:cubicBezTo>
                    <a:pt x="2892" y="18483"/>
                    <a:pt x="4314" y="18362"/>
                    <a:pt x="5615" y="18266"/>
                  </a:cubicBezTo>
                  <a:cubicBezTo>
                    <a:pt x="5711" y="18073"/>
                    <a:pt x="5808" y="17760"/>
                    <a:pt x="5904" y="17471"/>
                  </a:cubicBezTo>
                  <a:cubicBezTo>
                    <a:pt x="6314" y="15953"/>
                    <a:pt x="6506" y="14459"/>
                    <a:pt x="7229" y="13061"/>
                  </a:cubicBezTo>
                  <a:cubicBezTo>
                    <a:pt x="7832" y="11953"/>
                    <a:pt x="8820" y="11037"/>
                    <a:pt x="9735" y="10145"/>
                  </a:cubicBezTo>
                  <a:cubicBezTo>
                    <a:pt x="10434" y="9446"/>
                    <a:pt x="11230" y="8723"/>
                    <a:pt x="11736" y="7832"/>
                  </a:cubicBezTo>
                  <a:lnTo>
                    <a:pt x="10434" y="7832"/>
                  </a:lnTo>
                  <a:cubicBezTo>
                    <a:pt x="9326" y="7832"/>
                    <a:pt x="8434" y="7735"/>
                    <a:pt x="7519" y="7735"/>
                  </a:cubicBezTo>
                  <a:cubicBezTo>
                    <a:pt x="6627" y="7639"/>
                    <a:pt x="5904" y="7639"/>
                    <a:pt x="5302" y="7639"/>
                  </a:cubicBezTo>
                  <a:lnTo>
                    <a:pt x="4000" y="7519"/>
                  </a:lnTo>
                  <a:lnTo>
                    <a:pt x="3615" y="7422"/>
                  </a:lnTo>
                  <a:lnTo>
                    <a:pt x="4000" y="7422"/>
                  </a:lnTo>
                  <a:lnTo>
                    <a:pt x="5302" y="7519"/>
                  </a:lnTo>
                  <a:cubicBezTo>
                    <a:pt x="5904" y="7519"/>
                    <a:pt x="6723" y="7519"/>
                    <a:pt x="7519" y="7639"/>
                  </a:cubicBezTo>
                  <a:lnTo>
                    <a:pt x="10434" y="7639"/>
                  </a:lnTo>
                  <a:cubicBezTo>
                    <a:pt x="10844" y="7639"/>
                    <a:pt x="11326" y="7639"/>
                    <a:pt x="11736" y="7735"/>
                  </a:cubicBezTo>
                  <a:cubicBezTo>
                    <a:pt x="11832" y="7519"/>
                    <a:pt x="11928" y="7326"/>
                    <a:pt x="12049" y="7037"/>
                  </a:cubicBezTo>
                  <a:cubicBezTo>
                    <a:pt x="12531" y="5832"/>
                    <a:pt x="13254" y="795"/>
                    <a:pt x="12242" y="0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381;p64">
              <a:extLst>
                <a:ext uri="{FF2B5EF4-FFF2-40B4-BE49-F238E27FC236}">
                  <a16:creationId xmlns:a16="http://schemas.microsoft.com/office/drawing/2014/main" id="{8327040F-78A4-CF10-5A16-C14E6653C465}"/>
                </a:ext>
              </a:extLst>
            </p:cNvPr>
            <p:cNvSpPr/>
            <p:nvPr/>
          </p:nvSpPr>
          <p:spPr>
            <a:xfrm>
              <a:off x="4717541" y="4318102"/>
              <a:ext cx="3645" cy="16379"/>
            </a:xfrm>
            <a:custGeom>
              <a:avLst/>
              <a:gdLst/>
              <a:ahLst/>
              <a:cxnLst/>
              <a:rect l="l" t="t" r="r" b="b"/>
              <a:pathLst>
                <a:path w="290" h="1303" extrusionOk="0">
                  <a:moveTo>
                    <a:pt x="193" y="1"/>
                  </a:moveTo>
                  <a:cubicBezTo>
                    <a:pt x="193" y="194"/>
                    <a:pt x="96" y="700"/>
                    <a:pt x="0" y="1302"/>
                  </a:cubicBezTo>
                  <a:lnTo>
                    <a:pt x="289" y="1"/>
                  </a:lnTo>
                  <a:close/>
                </a:path>
              </a:pathLst>
            </a:custGeom>
            <a:solidFill>
              <a:srgbClr val="805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382;p64">
              <a:extLst>
                <a:ext uri="{FF2B5EF4-FFF2-40B4-BE49-F238E27FC236}">
                  <a16:creationId xmlns:a16="http://schemas.microsoft.com/office/drawing/2014/main" id="{BB61C93E-5812-6562-5FB4-7E5A38E49821}"/>
                </a:ext>
              </a:extLst>
            </p:cNvPr>
            <p:cNvSpPr/>
            <p:nvPr/>
          </p:nvSpPr>
          <p:spPr>
            <a:xfrm>
              <a:off x="4722682" y="4328108"/>
              <a:ext cx="102094" cy="5154"/>
            </a:xfrm>
            <a:custGeom>
              <a:avLst/>
              <a:gdLst/>
              <a:ahLst/>
              <a:cxnLst/>
              <a:rect l="l" t="t" r="r" b="b"/>
              <a:pathLst>
                <a:path w="8122" h="410" extrusionOk="0">
                  <a:moveTo>
                    <a:pt x="1" y="0"/>
                  </a:moveTo>
                  <a:lnTo>
                    <a:pt x="386" y="97"/>
                  </a:lnTo>
                  <a:lnTo>
                    <a:pt x="1688" y="217"/>
                  </a:lnTo>
                  <a:cubicBezTo>
                    <a:pt x="2290" y="217"/>
                    <a:pt x="3013" y="217"/>
                    <a:pt x="3905" y="313"/>
                  </a:cubicBezTo>
                  <a:cubicBezTo>
                    <a:pt x="4820" y="313"/>
                    <a:pt x="5712" y="410"/>
                    <a:pt x="6820" y="410"/>
                  </a:cubicBezTo>
                  <a:lnTo>
                    <a:pt x="8122" y="410"/>
                  </a:lnTo>
                  <a:lnTo>
                    <a:pt x="8122" y="313"/>
                  </a:lnTo>
                  <a:cubicBezTo>
                    <a:pt x="7712" y="217"/>
                    <a:pt x="7230" y="217"/>
                    <a:pt x="6820" y="217"/>
                  </a:cubicBezTo>
                  <a:lnTo>
                    <a:pt x="3905" y="217"/>
                  </a:lnTo>
                  <a:cubicBezTo>
                    <a:pt x="3109" y="97"/>
                    <a:pt x="2290" y="97"/>
                    <a:pt x="1688" y="97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383;p64">
              <a:extLst>
                <a:ext uri="{FF2B5EF4-FFF2-40B4-BE49-F238E27FC236}">
                  <a16:creationId xmlns:a16="http://schemas.microsoft.com/office/drawing/2014/main" id="{B81E13A0-DF27-DAEB-D750-48868644B8DD}"/>
                </a:ext>
              </a:extLst>
            </p:cNvPr>
            <p:cNvSpPr/>
            <p:nvPr/>
          </p:nvSpPr>
          <p:spPr>
            <a:xfrm>
              <a:off x="4697242" y="4464410"/>
              <a:ext cx="50594" cy="5154"/>
            </a:xfrm>
            <a:custGeom>
              <a:avLst/>
              <a:gdLst/>
              <a:ahLst/>
              <a:cxnLst/>
              <a:rect l="l" t="t" r="r" b="b"/>
              <a:pathLst>
                <a:path w="4025" h="410" extrusionOk="0">
                  <a:moveTo>
                    <a:pt x="4025" y="0"/>
                  </a:moveTo>
                  <a:cubicBezTo>
                    <a:pt x="2724" y="96"/>
                    <a:pt x="1302" y="217"/>
                    <a:pt x="0" y="410"/>
                  </a:cubicBezTo>
                  <a:lnTo>
                    <a:pt x="507" y="410"/>
                  </a:lnTo>
                  <a:lnTo>
                    <a:pt x="1904" y="313"/>
                  </a:lnTo>
                  <a:lnTo>
                    <a:pt x="3013" y="217"/>
                  </a:lnTo>
                  <a:lnTo>
                    <a:pt x="4025" y="217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384;p64">
              <a:extLst>
                <a:ext uri="{FF2B5EF4-FFF2-40B4-BE49-F238E27FC236}">
                  <a16:creationId xmlns:a16="http://schemas.microsoft.com/office/drawing/2014/main" id="{5F8DDC6E-4F25-1A50-FAD4-77686105C777}"/>
                </a:ext>
              </a:extLst>
            </p:cNvPr>
            <p:cNvSpPr/>
            <p:nvPr/>
          </p:nvSpPr>
          <p:spPr>
            <a:xfrm>
              <a:off x="4759033" y="3818331"/>
              <a:ext cx="56955" cy="292931"/>
            </a:xfrm>
            <a:custGeom>
              <a:avLst/>
              <a:gdLst/>
              <a:ahLst/>
              <a:cxnLst/>
              <a:rect l="l" t="t" r="r" b="b"/>
              <a:pathLst>
                <a:path w="4531" h="23304" extrusionOk="0">
                  <a:moveTo>
                    <a:pt x="3422" y="1"/>
                  </a:moveTo>
                  <a:cubicBezTo>
                    <a:pt x="3046" y="2392"/>
                    <a:pt x="2771" y="5049"/>
                    <a:pt x="2486" y="7726"/>
                  </a:cubicBezTo>
                  <a:lnTo>
                    <a:pt x="2486" y="7726"/>
                  </a:lnTo>
                  <a:cubicBezTo>
                    <a:pt x="2787" y="5661"/>
                    <a:pt x="3156" y="2961"/>
                    <a:pt x="3422" y="97"/>
                  </a:cubicBezTo>
                  <a:lnTo>
                    <a:pt x="3422" y="1"/>
                  </a:lnTo>
                  <a:close/>
                  <a:moveTo>
                    <a:pt x="2486" y="7726"/>
                  </a:moveTo>
                  <a:lnTo>
                    <a:pt x="2486" y="7726"/>
                  </a:lnTo>
                  <a:cubicBezTo>
                    <a:pt x="2460" y="7903"/>
                    <a:pt x="2435" y="8075"/>
                    <a:pt x="2410" y="8242"/>
                  </a:cubicBezTo>
                  <a:lnTo>
                    <a:pt x="2410" y="8435"/>
                  </a:lnTo>
                  <a:cubicBezTo>
                    <a:pt x="2436" y="8199"/>
                    <a:pt x="2461" y="7962"/>
                    <a:pt x="2486" y="7726"/>
                  </a:cubicBezTo>
                  <a:close/>
                  <a:moveTo>
                    <a:pt x="3519" y="892"/>
                  </a:moveTo>
                  <a:cubicBezTo>
                    <a:pt x="3229" y="3808"/>
                    <a:pt x="2916" y="6314"/>
                    <a:pt x="2627" y="8242"/>
                  </a:cubicBezTo>
                  <a:cubicBezTo>
                    <a:pt x="2410" y="9327"/>
                    <a:pt x="2217" y="10146"/>
                    <a:pt x="2121" y="10748"/>
                  </a:cubicBezTo>
                  <a:lnTo>
                    <a:pt x="2121" y="10845"/>
                  </a:lnTo>
                  <a:cubicBezTo>
                    <a:pt x="1808" y="13544"/>
                    <a:pt x="1326" y="16267"/>
                    <a:pt x="820" y="18773"/>
                  </a:cubicBezTo>
                  <a:cubicBezTo>
                    <a:pt x="723" y="19086"/>
                    <a:pt x="603" y="19472"/>
                    <a:pt x="506" y="19978"/>
                  </a:cubicBezTo>
                  <a:lnTo>
                    <a:pt x="0" y="22580"/>
                  </a:lnTo>
                  <a:lnTo>
                    <a:pt x="0" y="22701"/>
                  </a:lnTo>
                  <a:cubicBezTo>
                    <a:pt x="217" y="23086"/>
                    <a:pt x="506" y="23303"/>
                    <a:pt x="820" y="23303"/>
                  </a:cubicBezTo>
                  <a:cubicBezTo>
                    <a:pt x="1205" y="23303"/>
                    <a:pt x="1615" y="22990"/>
                    <a:pt x="2121" y="22701"/>
                  </a:cubicBezTo>
                  <a:lnTo>
                    <a:pt x="3615" y="21279"/>
                  </a:lnTo>
                  <a:cubicBezTo>
                    <a:pt x="3928" y="19568"/>
                    <a:pt x="4121" y="17664"/>
                    <a:pt x="4217" y="15761"/>
                  </a:cubicBezTo>
                  <a:lnTo>
                    <a:pt x="3519" y="15761"/>
                  </a:lnTo>
                  <a:lnTo>
                    <a:pt x="2820" y="15664"/>
                  </a:lnTo>
                  <a:lnTo>
                    <a:pt x="4217" y="15664"/>
                  </a:lnTo>
                  <a:cubicBezTo>
                    <a:pt x="4531" y="10748"/>
                    <a:pt x="4217" y="5519"/>
                    <a:pt x="3519" y="892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385;p64">
              <a:extLst>
                <a:ext uri="{FF2B5EF4-FFF2-40B4-BE49-F238E27FC236}">
                  <a16:creationId xmlns:a16="http://schemas.microsoft.com/office/drawing/2014/main" id="{B968E9E7-2D1F-62BB-F8E0-642A434D21AA}"/>
                </a:ext>
              </a:extLst>
            </p:cNvPr>
            <p:cNvSpPr/>
            <p:nvPr/>
          </p:nvSpPr>
          <p:spPr>
            <a:xfrm>
              <a:off x="4759033" y="4069430"/>
              <a:ext cx="6373" cy="32732"/>
            </a:xfrm>
            <a:custGeom>
              <a:avLst/>
              <a:gdLst/>
              <a:ahLst/>
              <a:cxnLst/>
              <a:rect l="l" t="t" r="r" b="b"/>
              <a:pathLst>
                <a:path w="507" h="2604" extrusionOk="0">
                  <a:moveTo>
                    <a:pt x="506" y="1"/>
                  </a:moveTo>
                  <a:lnTo>
                    <a:pt x="0" y="2603"/>
                  </a:lnTo>
                  <a:cubicBezTo>
                    <a:pt x="121" y="2218"/>
                    <a:pt x="314" y="1013"/>
                    <a:pt x="506" y="1"/>
                  </a:cubicBezTo>
                  <a:close/>
                </a:path>
              </a:pathLst>
            </a:custGeom>
            <a:solidFill>
              <a:srgbClr val="805F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386;p64">
              <a:extLst>
                <a:ext uri="{FF2B5EF4-FFF2-40B4-BE49-F238E27FC236}">
                  <a16:creationId xmlns:a16="http://schemas.microsoft.com/office/drawing/2014/main" id="{8FF595D9-9EFA-69CD-190B-0321BD1EC50A}"/>
                </a:ext>
              </a:extLst>
            </p:cNvPr>
            <p:cNvSpPr/>
            <p:nvPr/>
          </p:nvSpPr>
          <p:spPr>
            <a:xfrm>
              <a:off x="4794466" y="4015218"/>
              <a:ext cx="17585" cy="1219"/>
            </a:xfrm>
            <a:custGeom>
              <a:avLst/>
              <a:gdLst/>
              <a:ahLst/>
              <a:cxnLst/>
              <a:rect l="l" t="t" r="r" b="b"/>
              <a:pathLst>
                <a:path w="1399" h="97" extrusionOk="0">
                  <a:moveTo>
                    <a:pt x="1" y="0"/>
                  </a:moveTo>
                  <a:lnTo>
                    <a:pt x="700" y="97"/>
                  </a:lnTo>
                  <a:lnTo>
                    <a:pt x="1398" y="97"/>
                  </a:lnTo>
                  <a:lnTo>
                    <a:pt x="1398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387;p64">
              <a:extLst>
                <a:ext uri="{FF2B5EF4-FFF2-40B4-BE49-F238E27FC236}">
                  <a16:creationId xmlns:a16="http://schemas.microsoft.com/office/drawing/2014/main" id="{A7BA9B34-2D03-231C-F456-B29DE258D586}"/>
                </a:ext>
              </a:extLst>
            </p:cNvPr>
            <p:cNvSpPr/>
            <p:nvPr/>
          </p:nvSpPr>
          <p:spPr>
            <a:xfrm>
              <a:off x="4785680" y="3819550"/>
              <a:ext cx="17585" cy="135102"/>
            </a:xfrm>
            <a:custGeom>
              <a:avLst/>
              <a:gdLst/>
              <a:ahLst/>
              <a:cxnLst/>
              <a:rect l="l" t="t" r="r" b="b"/>
              <a:pathLst>
                <a:path w="1399" h="10748" extrusionOk="0">
                  <a:moveTo>
                    <a:pt x="1302" y="0"/>
                  </a:moveTo>
                  <a:cubicBezTo>
                    <a:pt x="1013" y="3109"/>
                    <a:pt x="603" y="6025"/>
                    <a:pt x="290" y="8145"/>
                  </a:cubicBezTo>
                  <a:lnTo>
                    <a:pt x="290" y="8338"/>
                  </a:lnTo>
                  <a:cubicBezTo>
                    <a:pt x="207" y="9025"/>
                    <a:pt x="124" y="9730"/>
                    <a:pt x="40" y="10421"/>
                  </a:cubicBezTo>
                  <a:lnTo>
                    <a:pt x="40" y="10421"/>
                  </a:lnTo>
                  <a:cubicBezTo>
                    <a:pt x="145" y="9845"/>
                    <a:pt x="317" y="9097"/>
                    <a:pt x="507" y="8145"/>
                  </a:cubicBezTo>
                  <a:cubicBezTo>
                    <a:pt x="796" y="6217"/>
                    <a:pt x="1109" y="3711"/>
                    <a:pt x="1399" y="795"/>
                  </a:cubicBezTo>
                  <a:cubicBezTo>
                    <a:pt x="1399" y="506"/>
                    <a:pt x="1302" y="193"/>
                    <a:pt x="1302" y="0"/>
                  </a:cubicBezTo>
                  <a:close/>
                  <a:moveTo>
                    <a:pt x="40" y="10421"/>
                  </a:moveTo>
                  <a:lnTo>
                    <a:pt x="40" y="10421"/>
                  </a:lnTo>
                  <a:cubicBezTo>
                    <a:pt x="26" y="10501"/>
                    <a:pt x="13" y="10578"/>
                    <a:pt x="1" y="10651"/>
                  </a:cubicBezTo>
                  <a:lnTo>
                    <a:pt x="1" y="10748"/>
                  </a:lnTo>
                  <a:cubicBezTo>
                    <a:pt x="14" y="10639"/>
                    <a:pt x="27" y="10530"/>
                    <a:pt x="40" y="1042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388;p64">
              <a:extLst>
                <a:ext uri="{FF2B5EF4-FFF2-40B4-BE49-F238E27FC236}">
                  <a16:creationId xmlns:a16="http://schemas.microsoft.com/office/drawing/2014/main" id="{B7E4052A-0D8B-12A4-9953-C608665AFCBF}"/>
                </a:ext>
              </a:extLst>
            </p:cNvPr>
            <p:cNvSpPr/>
            <p:nvPr/>
          </p:nvSpPr>
          <p:spPr>
            <a:xfrm>
              <a:off x="4923201" y="2924535"/>
              <a:ext cx="378646" cy="224111"/>
            </a:xfrm>
            <a:custGeom>
              <a:avLst/>
              <a:gdLst/>
              <a:ahLst/>
              <a:cxnLst/>
              <a:rect l="l" t="t" r="r" b="b"/>
              <a:pathLst>
                <a:path w="30123" h="17829" extrusionOk="0">
                  <a:moveTo>
                    <a:pt x="13547" y="0"/>
                  </a:moveTo>
                  <a:cubicBezTo>
                    <a:pt x="11802" y="0"/>
                    <a:pt x="10067" y="282"/>
                    <a:pt x="8435" y="913"/>
                  </a:cubicBezTo>
                  <a:cubicBezTo>
                    <a:pt x="4916" y="2239"/>
                    <a:pt x="1904" y="5444"/>
                    <a:pt x="1302" y="9251"/>
                  </a:cubicBezTo>
                  <a:cubicBezTo>
                    <a:pt x="1109" y="10962"/>
                    <a:pt x="1302" y="12769"/>
                    <a:pt x="699" y="14384"/>
                  </a:cubicBezTo>
                  <a:cubicBezTo>
                    <a:pt x="506" y="15083"/>
                    <a:pt x="0" y="15878"/>
                    <a:pt x="193" y="16577"/>
                  </a:cubicBezTo>
                  <a:cubicBezTo>
                    <a:pt x="410" y="17300"/>
                    <a:pt x="1012" y="17782"/>
                    <a:pt x="1711" y="17782"/>
                  </a:cubicBezTo>
                  <a:cubicBezTo>
                    <a:pt x="1893" y="17813"/>
                    <a:pt x="2075" y="17828"/>
                    <a:pt x="2255" y="17828"/>
                  </a:cubicBezTo>
                  <a:cubicBezTo>
                    <a:pt x="2767" y="17828"/>
                    <a:pt x="3266" y="17707"/>
                    <a:pt x="3711" y="17493"/>
                  </a:cubicBezTo>
                  <a:cubicBezTo>
                    <a:pt x="5928" y="16697"/>
                    <a:pt x="7832" y="15083"/>
                    <a:pt x="9639" y="13565"/>
                  </a:cubicBezTo>
                  <a:lnTo>
                    <a:pt x="29110" y="16384"/>
                  </a:lnTo>
                  <a:cubicBezTo>
                    <a:pt x="30122" y="12673"/>
                    <a:pt x="29327" y="8649"/>
                    <a:pt x="26917" y="5637"/>
                  </a:cubicBezTo>
                  <a:cubicBezTo>
                    <a:pt x="25014" y="3540"/>
                    <a:pt x="22483" y="2022"/>
                    <a:pt x="19785" y="1130"/>
                  </a:cubicBezTo>
                  <a:cubicBezTo>
                    <a:pt x="17802" y="417"/>
                    <a:pt x="15667" y="0"/>
                    <a:pt x="135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389;p64">
              <a:extLst>
                <a:ext uri="{FF2B5EF4-FFF2-40B4-BE49-F238E27FC236}">
                  <a16:creationId xmlns:a16="http://schemas.microsoft.com/office/drawing/2014/main" id="{4CC8E1AE-FBAB-BD5F-8499-14F7936DBFDF}"/>
                </a:ext>
              </a:extLst>
            </p:cNvPr>
            <p:cNvSpPr/>
            <p:nvPr/>
          </p:nvSpPr>
          <p:spPr>
            <a:xfrm>
              <a:off x="4927135" y="3005457"/>
              <a:ext cx="363499" cy="700966"/>
            </a:xfrm>
            <a:custGeom>
              <a:avLst/>
              <a:gdLst/>
              <a:ahLst/>
              <a:cxnLst/>
              <a:rect l="l" t="t" r="r" b="b"/>
              <a:pathLst>
                <a:path w="28918" h="55765" extrusionOk="0">
                  <a:moveTo>
                    <a:pt x="20345" y="0"/>
                  </a:moveTo>
                  <a:cubicBezTo>
                    <a:pt x="20192" y="0"/>
                    <a:pt x="20037" y="6"/>
                    <a:pt x="19881" y="18"/>
                  </a:cubicBezTo>
                  <a:lnTo>
                    <a:pt x="2892" y="3633"/>
                  </a:lnTo>
                  <a:cubicBezTo>
                    <a:pt x="1302" y="3729"/>
                    <a:pt x="1" y="5127"/>
                    <a:pt x="1" y="6741"/>
                  </a:cubicBezTo>
                  <a:lnTo>
                    <a:pt x="193" y="43490"/>
                  </a:lnTo>
                  <a:cubicBezTo>
                    <a:pt x="290" y="45996"/>
                    <a:pt x="1085" y="48406"/>
                    <a:pt x="2603" y="50406"/>
                  </a:cubicBezTo>
                  <a:lnTo>
                    <a:pt x="4218" y="52527"/>
                  </a:lnTo>
                  <a:cubicBezTo>
                    <a:pt x="5924" y="54699"/>
                    <a:pt x="8436" y="55765"/>
                    <a:pt x="10926" y="55765"/>
                  </a:cubicBezTo>
                  <a:cubicBezTo>
                    <a:pt x="13850" y="55765"/>
                    <a:pt x="16744" y="54294"/>
                    <a:pt x="18267" y="51418"/>
                  </a:cubicBezTo>
                  <a:cubicBezTo>
                    <a:pt x="18363" y="51105"/>
                    <a:pt x="18556" y="50816"/>
                    <a:pt x="18676" y="50406"/>
                  </a:cubicBezTo>
                  <a:cubicBezTo>
                    <a:pt x="18676" y="50213"/>
                    <a:pt x="18773" y="49900"/>
                    <a:pt x="18773" y="49611"/>
                  </a:cubicBezTo>
                  <a:cubicBezTo>
                    <a:pt x="19062" y="47803"/>
                    <a:pt x="19158" y="45900"/>
                    <a:pt x="19062" y="44092"/>
                  </a:cubicBezTo>
                  <a:cubicBezTo>
                    <a:pt x="19279" y="40767"/>
                    <a:pt x="19279" y="39466"/>
                    <a:pt x="19279" y="39466"/>
                  </a:cubicBezTo>
                  <a:cubicBezTo>
                    <a:pt x="19279" y="39466"/>
                    <a:pt x="26195" y="38574"/>
                    <a:pt x="28002" y="29634"/>
                  </a:cubicBezTo>
                  <a:cubicBezTo>
                    <a:pt x="28918" y="25200"/>
                    <a:pt x="28918" y="17778"/>
                    <a:pt x="28797" y="11850"/>
                  </a:cubicBezTo>
                  <a:cubicBezTo>
                    <a:pt x="28610" y="6584"/>
                    <a:pt x="25491" y="0"/>
                    <a:pt x="203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390;p64">
              <a:extLst>
                <a:ext uri="{FF2B5EF4-FFF2-40B4-BE49-F238E27FC236}">
                  <a16:creationId xmlns:a16="http://schemas.microsoft.com/office/drawing/2014/main" id="{8292A9D0-0507-B69B-C7C8-4EA7171952D9}"/>
                </a:ext>
              </a:extLst>
            </p:cNvPr>
            <p:cNvSpPr/>
            <p:nvPr/>
          </p:nvSpPr>
          <p:spPr>
            <a:xfrm>
              <a:off x="5205798" y="3211180"/>
              <a:ext cx="29087" cy="27742"/>
            </a:xfrm>
            <a:custGeom>
              <a:avLst/>
              <a:gdLst/>
              <a:ahLst/>
              <a:cxnLst/>
              <a:rect l="l" t="t" r="r" b="b"/>
              <a:pathLst>
                <a:path w="2314" h="2207" extrusionOk="0">
                  <a:moveTo>
                    <a:pt x="1264" y="1"/>
                  </a:moveTo>
                  <a:cubicBezTo>
                    <a:pt x="1213" y="1"/>
                    <a:pt x="1161" y="5"/>
                    <a:pt x="1109" y="13"/>
                  </a:cubicBezTo>
                  <a:cubicBezTo>
                    <a:pt x="506" y="13"/>
                    <a:pt x="0" y="519"/>
                    <a:pt x="0" y="1122"/>
                  </a:cubicBezTo>
                  <a:cubicBezTo>
                    <a:pt x="0" y="1724"/>
                    <a:pt x="506" y="2206"/>
                    <a:pt x="1109" y="2206"/>
                  </a:cubicBezTo>
                  <a:cubicBezTo>
                    <a:pt x="1808" y="2206"/>
                    <a:pt x="2314" y="1724"/>
                    <a:pt x="2314" y="1001"/>
                  </a:cubicBezTo>
                  <a:cubicBezTo>
                    <a:pt x="2314" y="451"/>
                    <a:pt x="1811" y="1"/>
                    <a:pt x="12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391;p64">
              <a:extLst>
                <a:ext uri="{FF2B5EF4-FFF2-40B4-BE49-F238E27FC236}">
                  <a16:creationId xmlns:a16="http://schemas.microsoft.com/office/drawing/2014/main" id="{2505C655-B8C2-BD67-0D80-E617A3278B0F}"/>
                </a:ext>
              </a:extLst>
            </p:cNvPr>
            <p:cNvSpPr/>
            <p:nvPr/>
          </p:nvSpPr>
          <p:spPr>
            <a:xfrm>
              <a:off x="5195805" y="3178323"/>
              <a:ext cx="72102" cy="23141"/>
            </a:xfrm>
            <a:custGeom>
              <a:avLst/>
              <a:gdLst/>
              <a:ahLst/>
              <a:cxnLst/>
              <a:rect l="l" t="t" r="r" b="b"/>
              <a:pathLst>
                <a:path w="5736" h="1841" extrusionOk="0">
                  <a:moveTo>
                    <a:pt x="2916" y="1"/>
                  </a:moveTo>
                  <a:cubicBezTo>
                    <a:pt x="2121" y="1"/>
                    <a:pt x="1398" y="217"/>
                    <a:pt x="699" y="723"/>
                  </a:cubicBezTo>
                  <a:cubicBezTo>
                    <a:pt x="193" y="1109"/>
                    <a:pt x="0" y="1422"/>
                    <a:pt x="97" y="1519"/>
                  </a:cubicBezTo>
                  <a:cubicBezTo>
                    <a:pt x="120" y="1540"/>
                    <a:pt x="154" y="1549"/>
                    <a:pt x="198" y="1549"/>
                  </a:cubicBezTo>
                  <a:cubicBezTo>
                    <a:pt x="532" y="1549"/>
                    <a:pt x="1436" y="1005"/>
                    <a:pt x="2658" y="1005"/>
                  </a:cubicBezTo>
                  <a:cubicBezTo>
                    <a:pt x="2743" y="1005"/>
                    <a:pt x="2829" y="1007"/>
                    <a:pt x="2916" y="1013"/>
                  </a:cubicBezTo>
                  <a:cubicBezTo>
                    <a:pt x="4253" y="1099"/>
                    <a:pt x="5204" y="1841"/>
                    <a:pt x="5527" y="1841"/>
                  </a:cubicBezTo>
                  <a:cubicBezTo>
                    <a:pt x="5565" y="1841"/>
                    <a:pt x="5595" y="1831"/>
                    <a:pt x="5615" y="1808"/>
                  </a:cubicBezTo>
                  <a:cubicBezTo>
                    <a:pt x="5735" y="1711"/>
                    <a:pt x="5615" y="1326"/>
                    <a:pt x="5133" y="916"/>
                  </a:cubicBezTo>
                  <a:cubicBezTo>
                    <a:pt x="4531" y="410"/>
                    <a:pt x="3711" y="121"/>
                    <a:pt x="29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392;p64">
              <a:extLst>
                <a:ext uri="{FF2B5EF4-FFF2-40B4-BE49-F238E27FC236}">
                  <a16:creationId xmlns:a16="http://schemas.microsoft.com/office/drawing/2014/main" id="{E31CEE9D-7347-C859-7606-CEA8931FDC83}"/>
                </a:ext>
              </a:extLst>
            </p:cNvPr>
            <p:cNvSpPr/>
            <p:nvPr/>
          </p:nvSpPr>
          <p:spPr>
            <a:xfrm>
              <a:off x="5045564" y="3211180"/>
              <a:ext cx="29100" cy="27742"/>
            </a:xfrm>
            <a:custGeom>
              <a:avLst/>
              <a:gdLst/>
              <a:ahLst/>
              <a:cxnLst/>
              <a:rect l="l" t="t" r="r" b="b"/>
              <a:pathLst>
                <a:path w="2315" h="2207" extrusionOk="0">
                  <a:moveTo>
                    <a:pt x="1359" y="1"/>
                  </a:moveTo>
                  <a:cubicBezTo>
                    <a:pt x="1309" y="1"/>
                    <a:pt x="1258" y="5"/>
                    <a:pt x="1206" y="13"/>
                  </a:cubicBezTo>
                  <a:cubicBezTo>
                    <a:pt x="507" y="13"/>
                    <a:pt x="1" y="519"/>
                    <a:pt x="1" y="1122"/>
                  </a:cubicBezTo>
                  <a:cubicBezTo>
                    <a:pt x="97" y="1724"/>
                    <a:pt x="603" y="2206"/>
                    <a:pt x="1206" y="2206"/>
                  </a:cubicBezTo>
                  <a:cubicBezTo>
                    <a:pt x="1808" y="2206"/>
                    <a:pt x="2314" y="1724"/>
                    <a:pt x="2314" y="1001"/>
                  </a:cubicBezTo>
                  <a:cubicBezTo>
                    <a:pt x="2314" y="451"/>
                    <a:pt x="1892" y="1"/>
                    <a:pt x="13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393;p64">
              <a:extLst>
                <a:ext uri="{FF2B5EF4-FFF2-40B4-BE49-F238E27FC236}">
                  <a16:creationId xmlns:a16="http://schemas.microsoft.com/office/drawing/2014/main" id="{175D14DD-0A04-A43F-9A3C-381A8F088509}"/>
                </a:ext>
              </a:extLst>
            </p:cNvPr>
            <p:cNvSpPr/>
            <p:nvPr/>
          </p:nvSpPr>
          <p:spPr>
            <a:xfrm>
              <a:off x="5041931" y="3184683"/>
              <a:ext cx="71800" cy="19471"/>
            </a:xfrm>
            <a:custGeom>
              <a:avLst/>
              <a:gdLst/>
              <a:ahLst/>
              <a:cxnLst/>
              <a:rect l="l" t="t" r="r" b="b"/>
              <a:pathLst>
                <a:path w="5712" h="1549" extrusionOk="0">
                  <a:moveTo>
                    <a:pt x="3013" y="1"/>
                  </a:moveTo>
                  <a:cubicBezTo>
                    <a:pt x="2193" y="1"/>
                    <a:pt x="1398" y="217"/>
                    <a:pt x="699" y="603"/>
                  </a:cubicBezTo>
                  <a:cubicBezTo>
                    <a:pt x="193" y="916"/>
                    <a:pt x="1" y="1205"/>
                    <a:pt x="97" y="1302"/>
                  </a:cubicBezTo>
                  <a:cubicBezTo>
                    <a:pt x="123" y="1331"/>
                    <a:pt x="165" y="1344"/>
                    <a:pt x="223" y="1344"/>
                  </a:cubicBezTo>
                  <a:cubicBezTo>
                    <a:pt x="595" y="1344"/>
                    <a:pt x="1602" y="820"/>
                    <a:pt x="2916" y="820"/>
                  </a:cubicBezTo>
                  <a:cubicBezTo>
                    <a:pt x="4250" y="906"/>
                    <a:pt x="5276" y="1549"/>
                    <a:pt x="5550" y="1549"/>
                  </a:cubicBezTo>
                  <a:cubicBezTo>
                    <a:pt x="5583" y="1549"/>
                    <a:pt x="5605" y="1539"/>
                    <a:pt x="5615" y="1519"/>
                  </a:cubicBezTo>
                  <a:cubicBezTo>
                    <a:pt x="5712" y="1422"/>
                    <a:pt x="5615" y="1109"/>
                    <a:pt x="5109" y="820"/>
                  </a:cubicBezTo>
                  <a:cubicBezTo>
                    <a:pt x="4507" y="314"/>
                    <a:pt x="3808" y="1"/>
                    <a:pt x="30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394;p64">
              <a:extLst>
                <a:ext uri="{FF2B5EF4-FFF2-40B4-BE49-F238E27FC236}">
                  <a16:creationId xmlns:a16="http://schemas.microsoft.com/office/drawing/2014/main" id="{E401CB04-60B9-708C-6339-A7741F1CCDA8}"/>
                </a:ext>
              </a:extLst>
            </p:cNvPr>
            <p:cNvSpPr/>
            <p:nvPr/>
          </p:nvSpPr>
          <p:spPr>
            <a:xfrm>
              <a:off x="5161881" y="3185890"/>
              <a:ext cx="43932" cy="131482"/>
            </a:xfrm>
            <a:custGeom>
              <a:avLst/>
              <a:gdLst/>
              <a:ahLst/>
              <a:cxnLst/>
              <a:rect l="l" t="t" r="r" b="b"/>
              <a:pathLst>
                <a:path w="3495" h="10460" extrusionOk="0">
                  <a:moveTo>
                    <a:pt x="97" y="1"/>
                  </a:moveTo>
                  <a:cubicBezTo>
                    <a:pt x="0" y="1"/>
                    <a:pt x="796" y="2917"/>
                    <a:pt x="2000" y="6435"/>
                  </a:cubicBezTo>
                  <a:cubicBezTo>
                    <a:pt x="2290" y="7230"/>
                    <a:pt x="2603" y="8050"/>
                    <a:pt x="2796" y="8845"/>
                  </a:cubicBezTo>
                  <a:cubicBezTo>
                    <a:pt x="3012" y="9158"/>
                    <a:pt x="3012" y="9447"/>
                    <a:pt x="3012" y="9857"/>
                  </a:cubicBezTo>
                  <a:cubicBezTo>
                    <a:pt x="2892" y="10050"/>
                    <a:pt x="2603" y="10050"/>
                    <a:pt x="2290" y="10050"/>
                  </a:cubicBezTo>
                  <a:cubicBezTo>
                    <a:pt x="1085" y="10242"/>
                    <a:pt x="289" y="10363"/>
                    <a:pt x="289" y="10363"/>
                  </a:cubicBezTo>
                  <a:cubicBezTo>
                    <a:pt x="289" y="10459"/>
                    <a:pt x="1085" y="10459"/>
                    <a:pt x="2290" y="10459"/>
                  </a:cubicBezTo>
                  <a:lnTo>
                    <a:pt x="2892" y="10459"/>
                  </a:lnTo>
                  <a:cubicBezTo>
                    <a:pt x="3109" y="10363"/>
                    <a:pt x="3302" y="10146"/>
                    <a:pt x="3398" y="9953"/>
                  </a:cubicBezTo>
                  <a:cubicBezTo>
                    <a:pt x="3494" y="9544"/>
                    <a:pt x="3494" y="9158"/>
                    <a:pt x="3302" y="8748"/>
                  </a:cubicBezTo>
                  <a:lnTo>
                    <a:pt x="2506" y="6242"/>
                  </a:lnTo>
                  <a:cubicBezTo>
                    <a:pt x="1302" y="2724"/>
                    <a:pt x="193" y="1"/>
                    <a:pt x="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395;p64">
              <a:extLst>
                <a:ext uri="{FF2B5EF4-FFF2-40B4-BE49-F238E27FC236}">
                  <a16:creationId xmlns:a16="http://schemas.microsoft.com/office/drawing/2014/main" id="{F01761EE-1128-F387-86D8-09C977C28F57}"/>
                </a:ext>
              </a:extLst>
            </p:cNvPr>
            <p:cNvSpPr/>
            <p:nvPr/>
          </p:nvSpPr>
          <p:spPr>
            <a:xfrm>
              <a:off x="5019218" y="3456082"/>
              <a:ext cx="150249" cy="73673"/>
            </a:xfrm>
            <a:custGeom>
              <a:avLst/>
              <a:gdLst/>
              <a:ahLst/>
              <a:cxnLst/>
              <a:rect l="l" t="t" r="r" b="b"/>
              <a:pathLst>
                <a:path w="11953" h="5861" extrusionOk="0">
                  <a:moveTo>
                    <a:pt x="0" y="0"/>
                  </a:moveTo>
                  <a:cubicBezTo>
                    <a:pt x="0" y="0"/>
                    <a:pt x="2585" y="5860"/>
                    <a:pt x="10819" y="5860"/>
                  </a:cubicBezTo>
                  <a:cubicBezTo>
                    <a:pt x="11148" y="5860"/>
                    <a:pt x="11485" y="5851"/>
                    <a:pt x="11832" y="5832"/>
                  </a:cubicBezTo>
                  <a:lnTo>
                    <a:pt x="11953" y="3615"/>
                  </a:lnTo>
                  <a:cubicBezTo>
                    <a:pt x="7736" y="3518"/>
                    <a:pt x="3615" y="2313"/>
                    <a:pt x="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396;p64">
              <a:extLst>
                <a:ext uri="{FF2B5EF4-FFF2-40B4-BE49-F238E27FC236}">
                  <a16:creationId xmlns:a16="http://schemas.microsoft.com/office/drawing/2014/main" id="{CD04102D-2C13-517A-01C0-026CD683B713}"/>
                </a:ext>
              </a:extLst>
            </p:cNvPr>
            <p:cNvSpPr/>
            <p:nvPr/>
          </p:nvSpPr>
          <p:spPr>
            <a:xfrm>
              <a:off x="5108876" y="3342316"/>
              <a:ext cx="50293" cy="33989"/>
            </a:xfrm>
            <a:custGeom>
              <a:avLst/>
              <a:gdLst/>
              <a:ahLst/>
              <a:cxnLst/>
              <a:rect l="l" t="t" r="r" b="b"/>
              <a:pathLst>
                <a:path w="4001" h="2704" extrusionOk="0">
                  <a:moveTo>
                    <a:pt x="2135" y="0"/>
                  </a:moveTo>
                  <a:cubicBezTo>
                    <a:pt x="2059" y="0"/>
                    <a:pt x="1982" y="5"/>
                    <a:pt x="1904" y="14"/>
                  </a:cubicBezTo>
                  <a:cubicBezTo>
                    <a:pt x="1301" y="14"/>
                    <a:pt x="795" y="328"/>
                    <a:pt x="482" y="713"/>
                  </a:cubicBezTo>
                  <a:cubicBezTo>
                    <a:pt x="97" y="1123"/>
                    <a:pt x="0" y="1725"/>
                    <a:pt x="289" y="2231"/>
                  </a:cubicBezTo>
                  <a:cubicBezTo>
                    <a:pt x="587" y="2512"/>
                    <a:pt x="987" y="2703"/>
                    <a:pt x="1415" y="2703"/>
                  </a:cubicBezTo>
                  <a:cubicBezTo>
                    <a:pt x="1575" y="2703"/>
                    <a:pt x="1740" y="2676"/>
                    <a:pt x="1904" y="2617"/>
                  </a:cubicBezTo>
                  <a:cubicBezTo>
                    <a:pt x="2506" y="2521"/>
                    <a:pt x="3012" y="2231"/>
                    <a:pt x="3494" y="1822"/>
                  </a:cubicBezTo>
                  <a:cubicBezTo>
                    <a:pt x="3711" y="1725"/>
                    <a:pt x="3808" y="1533"/>
                    <a:pt x="3904" y="1412"/>
                  </a:cubicBezTo>
                  <a:cubicBezTo>
                    <a:pt x="4000" y="1316"/>
                    <a:pt x="4000" y="1123"/>
                    <a:pt x="3904" y="930"/>
                  </a:cubicBezTo>
                  <a:cubicBezTo>
                    <a:pt x="3448" y="387"/>
                    <a:pt x="2835" y="0"/>
                    <a:pt x="2135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397;p64">
              <a:extLst>
                <a:ext uri="{FF2B5EF4-FFF2-40B4-BE49-F238E27FC236}">
                  <a16:creationId xmlns:a16="http://schemas.microsoft.com/office/drawing/2014/main" id="{15D12CE9-FDA6-7FDB-6429-B02C7E11C77D}"/>
                </a:ext>
              </a:extLst>
            </p:cNvPr>
            <p:cNvSpPr/>
            <p:nvPr/>
          </p:nvSpPr>
          <p:spPr>
            <a:xfrm>
              <a:off x="5116442" y="3325951"/>
              <a:ext cx="51512" cy="45629"/>
            </a:xfrm>
            <a:custGeom>
              <a:avLst/>
              <a:gdLst/>
              <a:ahLst/>
              <a:cxnLst/>
              <a:rect l="l" t="t" r="r" b="b"/>
              <a:pathLst>
                <a:path w="4098" h="3630" extrusionOk="0">
                  <a:moveTo>
                    <a:pt x="163" y="0"/>
                  </a:moveTo>
                  <a:cubicBezTo>
                    <a:pt x="78" y="0"/>
                    <a:pt x="1" y="357"/>
                    <a:pt x="1" y="810"/>
                  </a:cubicBezTo>
                  <a:cubicBezTo>
                    <a:pt x="97" y="1630"/>
                    <a:pt x="386" y="2329"/>
                    <a:pt x="989" y="2835"/>
                  </a:cubicBezTo>
                  <a:cubicBezTo>
                    <a:pt x="1591" y="3317"/>
                    <a:pt x="2290" y="3630"/>
                    <a:pt x="3109" y="3630"/>
                  </a:cubicBezTo>
                  <a:cubicBezTo>
                    <a:pt x="3712" y="3630"/>
                    <a:pt x="4097" y="3533"/>
                    <a:pt x="4097" y="3437"/>
                  </a:cubicBezTo>
                  <a:cubicBezTo>
                    <a:pt x="4001" y="3220"/>
                    <a:pt x="2603" y="3317"/>
                    <a:pt x="1495" y="2329"/>
                  </a:cubicBezTo>
                  <a:cubicBezTo>
                    <a:pt x="386" y="1316"/>
                    <a:pt x="386" y="15"/>
                    <a:pt x="193" y="15"/>
                  </a:cubicBezTo>
                  <a:cubicBezTo>
                    <a:pt x="183" y="5"/>
                    <a:pt x="173" y="0"/>
                    <a:pt x="16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398;p64">
              <a:extLst>
                <a:ext uri="{FF2B5EF4-FFF2-40B4-BE49-F238E27FC236}">
                  <a16:creationId xmlns:a16="http://schemas.microsoft.com/office/drawing/2014/main" id="{D0FA5EE8-5B00-4ECE-3E71-E9C547A4AFA8}"/>
                </a:ext>
              </a:extLst>
            </p:cNvPr>
            <p:cNvSpPr/>
            <p:nvPr/>
          </p:nvSpPr>
          <p:spPr>
            <a:xfrm>
              <a:off x="5045564" y="3138290"/>
              <a:ext cx="73321" cy="20125"/>
            </a:xfrm>
            <a:custGeom>
              <a:avLst/>
              <a:gdLst/>
              <a:ahLst/>
              <a:cxnLst/>
              <a:rect l="l" t="t" r="r" b="b"/>
              <a:pathLst>
                <a:path w="5833" h="1601" extrusionOk="0">
                  <a:moveTo>
                    <a:pt x="3139" y="1"/>
                  </a:moveTo>
                  <a:cubicBezTo>
                    <a:pt x="2294" y="1"/>
                    <a:pt x="1454" y="227"/>
                    <a:pt x="700" y="679"/>
                  </a:cubicBezTo>
                  <a:cubicBezTo>
                    <a:pt x="218" y="993"/>
                    <a:pt x="1" y="1282"/>
                    <a:pt x="1" y="1499"/>
                  </a:cubicBezTo>
                  <a:cubicBezTo>
                    <a:pt x="56" y="1572"/>
                    <a:pt x="174" y="1600"/>
                    <a:pt x="345" y="1600"/>
                  </a:cubicBezTo>
                  <a:cubicBezTo>
                    <a:pt x="847" y="1600"/>
                    <a:pt x="1801" y="1354"/>
                    <a:pt x="2917" y="1282"/>
                  </a:cubicBezTo>
                  <a:cubicBezTo>
                    <a:pt x="3266" y="1258"/>
                    <a:pt x="3611" y="1252"/>
                    <a:pt x="3933" y="1252"/>
                  </a:cubicBezTo>
                  <a:cubicBezTo>
                    <a:pt x="4256" y="1252"/>
                    <a:pt x="4555" y="1258"/>
                    <a:pt x="4814" y="1258"/>
                  </a:cubicBezTo>
                  <a:cubicBezTo>
                    <a:pt x="5332" y="1258"/>
                    <a:pt x="5688" y="1234"/>
                    <a:pt x="5736" y="1089"/>
                  </a:cubicBezTo>
                  <a:cubicBezTo>
                    <a:pt x="5832" y="896"/>
                    <a:pt x="5519" y="583"/>
                    <a:pt x="5037" y="390"/>
                  </a:cubicBezTo>
                  <a:cubicBezTo>
                    <a:pt x="4424" y="131"/>
                    <a:pt x="3780" y="1"/>
                    <a:pt x="3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399;p64">
              <a:extLst>
                <a:ext uri="{FF2B5EF4-FFF2-40B4-BE49-F238E27FC236}">
                  <a16:creationId xmlns:a16="http://schemas.microsoft.com/office/drawing/2014/main" id="{40AC302C-B1FC-2E85-15B2-313D6E26A827}"/>
                </a:ext>
              </a:extLst>
            </p:cNvPr>
            <p:cNvSpPr/>
            <p:nvPr/>
          </p:nvSpPr>
          <p:spPr>
            <a:xfrm>
              <a:off x="5210951" y="3115326"/>
              <a:ext cx="55434" cy="19056"/>
            </a:xfrm>
            <a:custGeom>
              <a:avLst/>
              <a:gdLst/>
              <a:ahLst/>
              <a:cxnLst/>
              <a:rect l="l" t="t" r="r" b="b"/>
              <a:pathLst>
                <a:path w="4410" h="1516" extrusionOk="0">
                  <a:moveTo>
                    <a:pt x="2313" y="0"/>
                  </a:moveTo>
                  <a:cubicBezTo>
                    <a:pt x="1711" y="0"/>
                    <a:pt x="1109" y="97"/>
                    <a:pt x="506" y="410"/>
                  </a:cubicBezTo>
                  <a:cubicBezTo>
                    <a:pt x="96" y="699"/>
                    <a:pt x="0" y="1012"/>
                    <a:pt x="96" y="1109"/>
                  </a:cubicBezTo>
                  <a:cubicBezTo>
                    <a:pt x="205" y="1253"/>
                    <a:pt x="458" y="1277"/>
                    <a:pt x="822" y="1277"/>
                  </a:cubicBezTo>
                  <a:cubicBezTo>
                    <a:pt x="1005" y="1277"/>
                    <a:pt x="1215" y="1271"/>
                    <a:pt x="1449" y="1271"/>
                  </a:cubicBezTo>
                  <a:cubicBezTo>
                    <a:pt x="1682" y="1271"/>
                    <a:pt x="1940" y="1277"/>
                    <a:pt x="2217" y="1302"/>
                  </a:cubicBezTo>
                  <a:cubicBezTo>
                    <a:pt x="2932" y="1302"/>
                    <a:pt x="3558" y="1516"/>
                    <a:pt x="3960" y="1516"/>
                  </a:cubicBezTo>
                  <a:cubicBezTo>
                    <a:pt x="4113" y="1516"/>
                    <a:pt x="4234" y="1485"/>
                    <a:pt x="4314" y="1398"/>
                  </a:cubicBezTo>
                  <a:cubicBezTo>
                    <a:pt x="4410" y="1205"/>
                    <a:pt x="4314" y="1012"/>
                    <a:pt x="3928" y="603"/>
                  </a:cubicBezTo>
                  <a:cubicBezTo>
                    <a:pt x="3422" y="314"/>
                    <a:pt x="2916" y="97"/>
                    <a:pt x="23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400;p64">
              <a:extLst>
                <a:ext uri="{FF2B5EF4-FFF2-40B4-BE49-F238E27FC236}">
                  <a16:creationId xmlns:a16="http://schemas.microsoft.com/office/drawing/2014/main" id="{6D9A74F6-2EE6-6E13-D95D-34F65D771DD0}"/>
                </a:ext>
              </a:extLst>
            </p:cNvPr>
            <p:cNvSpPr/>
            <p:nvPr/>
          </p:nvSpPr>
          <p:spPr>
            <a:xfrm>
              <a:off x="4867607" y="3248938"/>
              <a:ext cx="84684" cy="118560"/>
            </a:xfrm>
            <a:custGeom>
              <a:avLst/>
              <a:gdLst/>
              <a:ahLst/>
              <a:cxnLst/>
              <a:rect l="l" t="t" r="r" b="b"/>
              <a:pathLst>
                <a:path w="6737" h="9432" extrusionOk="0">
                  <a:moveTo>
                    <a:pt x="4114" y="1"/>
                  </a:moveTo>
                  <a:cubicBezTo>
                    <a:pt x="2415" y="1"/>
                    <a:pt x="359" y="748"/>
                    <a:pt x="206" y="4335"/>
                  </a:cubicBezTo>
                  <a:cubicBezTo>
                    <a:pt x="1" y="8682"/>
                    <a:pt x="3078" y="9431"/>
                    <a:pt x="4878" y="9431"/>
                  </a:cubicBezTo>
                  <a:cubicBezTo>
                    <a:pt x="5612" y="9431"/>
                    <a:pt x="6134" y="9307"/>
                    <a:pt x="6134" y="9251"/>
                  </a:cubicBezTo>
                  <a:cubicBezTo>
                    <a:pt x="6134" y="9154"/>
                    <a:pt x="6640" y="4841"/>
                    <a:pt x="6737" y="2528"/>
                  </a:cubicBezTo>
                  <a:cubicBezTo>
                    <a:pt x="6737" y="1925"/>
                    <a:pt x="6038" y="311"/>
                    <a:pt x="5339" y="118"/>
                  </a:cubicBezTo>
                  <a:cubicBezTo>
                    <a:pt x="4983" y="53"/>
                    <a:pt x="4561" y="1"/>
                    <a:pt x="411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401;p64">
              <a:extLst>
                <a:ext uri="{FF2B5EF4-FFF2-40B4-BE49-F238E27FC236}">
                  <a16:creationId xmlns:a16="http://schemas.microsoft.com/office/drawing/2014/main" id="{18603219-9EAC-15EC-2CA4-C3A3BA75EB26}"/>
                </a:ext>
              </a:extLst>
            </p:cNvPr>
            <p:cNvSpPr/>
            <p:nvPr/>
          </p:nvSpPr>
          <p:spPr>
            <a:xfrm>
              <a:off x="4889276" y="3273838"/>
              <a:ext cx="33939" cy="67564"/>
            </a:xfrm>
            <a:custGeom>
              <a:avLst/>
              <a:gdLst/>
              <a:ahLst/>
              <a:cxnLst/>
              <a:rect l="l" t="t" r="r" b="b"/>
              <a:pathLst>
                <a:path w="2700" h="5375" extrusionOk="0">
                  <a:moveTo>
                    <a:pt x="1776" y="1"/>
                  </a:moveTo>
                  <a:cubicBezTo>
                    <a:pt x="1716" y="1"/>
                    <a:pt x="1654" y="12"/>
                    <a:pt x="1591" y="40"/>
                  </a:cubicBezTo>
                  <a:cubicBezTo>
                    <a:pt x="1085" y="40"/>
                    <a:pt x="699" y="450"/>
                    <a:pt x="482" y="956"/>
                  </a:cubicBezTo>
                  <a:cubicBezTo>
                    <a:pt x="193" y="1438"/>
                    <a:pt x="0" y="1944"/>
                    <a:pt x="0" y="2547"/>
                  </a:cubicBezTo>
                  <a:cubicBezTo>
                    <a:pt x="0" y="3848"/>
                    <a:pt x="603" y="4956"/>
                    <a:pt x="1494" y="5270"/>
                  </a:cubicBezTo>
                  <a:cubicBezTo>
                    <a:pt x="1614" y="5343"/>
                    <a:pt x="1730" y="5375"/>
                    <a:pt x="1846" y="5375"/>
                  </a:cubicBezTo>
                  <a:cubicBezTo>
                    <a:pt x="2032" y="5375"/>
                    <a:pt x="2217" y="5292"/>
                    <a:pt x="2410" y="5173"/>
                  </a:cubicBezTo>
                  <a:cubicBezTo>
                    <a:pt x="2603" y="5053"/>
                    <a:pt x="2699" y="4956"/>
                    <a:pt x="2699" y="4860"/>
                  </a:cubicBezTo>
                  <a:cubicBezTo>
                    <a:pt x="2603" y="4860"/>
                    <a:pt x="2507" y="4956"/>
                    <a:pt x="2410" y="5053"/>
                  </a:cubicBezTo>
                  <a:cubicBezTo>
                    <a:pt x="2254" y="5113"/>
                    <a:pt x="2103" y="5143"/>
                    <a:pt x="1964" y="5143"/>
                  </a:cubicBezTo>
                  <a:cubicBezTo>
                    <a:pt x="1826" y="5143"/>
                    <a:pt x="1699" y="5113"/>
                    <a:pt x="1591" y="5053"/>
                  </a:cubicBezTo>
                  <a:cubicBezTo>
                    <a:pt x="892" y="4764"/>
                    <a:pt x="386" y="3752"/>
                    <a:pt x="386" y="2643"/>
                  </a:cubicBezTo>
                  <a:cubicBezTo>
                    <a:pt x="482" y="2041"/>
                    <a:pt x="603" y="1559"/>
                    <a:pt x="796" y="1149"/>
                  </a:cubicBezTo>
                  <a:cubicBezTo>
                    <a:pt x="892" y="739"/>
                    <a:pt x="1302" y="450"/>
                    <a:pt x="1591" y="354"/>
                  </a:cubicBezTo>
                  <a:cubicBezTo>
                    <a:pt x="1672" y="322"/>
                    <a:pt x="1752" y="307"/>
                    <a:pt x="1827" y="307"/>
                  </a:cubicBezTo>
                  <a:cubicBezTo>
                    <a:pt x="2042" y="307"/>
                    <a:pt x="2218" y="429"/>
                    <a:pt x="2290" y="643"/>
                  </a:cubicBezTo>
                  <a:lnTo>
                    <a:pt x="2290" y="956"/>
                  </a:lnTo>
                  <a:cubicBezTo>
                    <a:pt x="2410" y="956"/>
                    <a:pt x="2507" y="836"/>
                    <a:pt x="2410" y="547"/>
                  </a:cubicBezTo>
                  <a:cubicBezTo>
                    <a:pt x="2410" y="450"/>
                    <a:pt x="2290" y="233"/>
                    <a:pt x="2193" y="137"/>
                  </a:cubicBezTo>
                  <a:cubicBezTo>
                    <a:pt x="2057" y="69"/>
                    <a:pt x="1921" y="1"/>
                    <a:pt x="1776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402;p64">
              <a:extLst>
                <a:ext uri="{FF2B5EF4-FFF2-40B4-BE49-F238E27FC236}">
                  <a16:creationId xmlns:a16="http://schemas.microsoft.com/office/drawing/2014/main" id="{28611140-1DA6-F190-639A-59B3CA46CFF8}"/>
                </a:ext>
              </a:extLst>
            </p:cNvPr>
            <p:cNvSpPr/>
            <p:nvPr/>
          </p:nvSpPr>
          <p:spPr>
            <a:xfrm>
              <a:off x="4882916" y="2924485"/>
              <a:ext cx="305338" cy="331521"/>
            </a:xfrm>
            <a:custGeom>
              <a:avLst/>
              <a:gdLst/>
              <a:ahLst/>
              <a:cxnLst/>
              <a:rect l="l" t="t" r="r" b="b"/>
              <a:pathLst>
                <a:path w="24291" h="26374" extrusionOk="0">
                  <a:moveTo>
                    <a:pt x="15106" y="0"/>
                  </a:moveTo>
                  <a:cubicBezTo>
                    <a:pt x="9731" y="0"/>
                    <a:pt x="2542" y="6826"/>
                    <a:pt x="796" y="11761"/>
                  </a:cubicBezTo>
                  <a:cubicBezTo>
                    <a:pt x="0" y="14292"/>
                    <a:pt x="0" y="16894"/>
                    <a:pt x="97" y="19497"/>
                  </a:cubicBezTo>
                  <a:cubicBezTo>
                    <a:pt x="0" y="20798"/>
                    <a:pt x="193" y="22220"/>
                    <a:pt x="603" y="23425"/>
                  </a:cubicBezTo>
                  <a:cubicBezTo>
                    <a:pt x="1109" y="24726"/>
                    <a:pt x="2000" y="25834"/>
                    <a:pt x="3302" y="26220"/>
                  </a:cubicBezTo>
                  <a:cubicBezTo>
                    <a:pt x="3604" y="26323"/>
                    <a:pt x="3932" y="26374"/>
                    <a:pt x="4264" y="26374"/>
                  </a:cubicBezTo>
                  <a:cubicBezTo>
                    <a:pt x="5253" y="26374"/>
                    <a:pt x="6272" y="25918"/>
                    <a:pt x="6724" y="25015"/>
                  </a:cubicBezTo>
                  <a:cubicBezTo>
                    <a:pt x="7133" y="24123"/>
                    <a:pt x="6916" y="23015"/>
                    <a:pt x="7326" y="22123"/>
                  </a:cubicBezTo>
                  <a:cubicBezTo>
                    <a:pt x="8218" y="20003"/>
                    <a:pt x="11543" y="20196"/>
                    <a:pt x="12844" y="18292"/>
                  </a:cubicBezTo>
                  <a:cubicBezTo>
                    <a:pt x="13640" y="16894"/>
                    <a:pt x="13254" y="14894"/>
                    <a:pt x="14146" y="13569"/>
                  </a:cubicBezTo>
                  <a:cubicBezTo>
                    <a:pt x="15061" y="12267"/>
                    <a:pt x="16965" y="12171"/>
                    <a:pt x="18459" y="11761"/>
                  </a:cubicBezTo>
                  <a:cubicBezTo>
                    <a:pt x="21375" y="10870"/>
                    <a:pt x="23688" y="8460"/>
                    <a:pt x="24291" y="5448"/>
                  </a:cubicBezTo>
                  <a:lnTo>
                    <a:pt x="15664" y="26"/>
                  </a:lnTo>
                  <a:cubicBezTo>
                    <a:pt x="15480" y="9"/>
                    <a:pt x="15294" y="0"/>
                    <a:pt x="15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403;p64">
              <a:extLst>
                <a:ext uri="{FF2B5EF4-FFF2-40B4-BE49-F238E27FC236}">
                  <a16:creationId xmlns:a16="http://schemas.microsoft.com/office/drawing/2014/main" id="{036DE567-835A-6C02-D637-9C1CAD36B065}"/>
                </a:ext>
              </a:extLst>
            </p:cNvPr>
            <p:cNvSpPr/>
            <p:nvPr/>
          </p:nvSpPr>
          <p:spPr>
            <a:xfrm>
              <a:off x="5011639" y="3241447"/>
              <a:ext cx="57872" cy="20187"/>
            </a:xfrm>
            <a:custGeom>
              <a:avLst/>
              <a:gdLst/>
              <a:ahLst/>
              <a:cxnLst/>
              <a:rect l="l" t="t" r="r" b="b"/>
              <a:pathLst>
                <a:path w="4604" h="1606" extrusionOk="0">
                  <a:moveTo>
                    <a:pt x="1164" y="0"/>
                  </a:moveTo>
                  <a:cubicBezTo>
                    <a:pt x="1041" y="0"/>
                    <a:pt x="919" y="5"/>
                    <a:pt x="796" y="15"/>
                  </a:cubicBezTo>
                  <a:cubicBezTo>
                    <a:pt x="507" y="15"/>
                    <a:pt x="290" y="111"/>
                    <a:pt x="1" y="208"/>
                  </a:cubicBezTo>
                  <a:cubicBezTo>
                    <a:pt x="240" y="182"/>
                    <a:pt x="473" y="170"/>
                    <a:pt x="703" y="170"/>
                  </a:cubicBezTo>
                  <a:cubicBezTo>
                    <a:pt x="1330" y="170"/>
                    <a:pt x="1925" y="259"/>
                    <a:pt x="2507" y="401"/>
                  </a:cubicBezTo>
                  <a:cubicBezTo>
                    <a:pt x="3206" y="714"/>
                    <a:pt x="4001" y="1123"/>
                    <a:pt x="4603" y="1605"/>
                  </a:cubicBezTo>
                  <a:cubicBezTo>
                    <a:pt x="4507" y="1413"/>
                    <a:pt x="4314" y="1220"/>
                    <a:pt x="4122" y="1003"/>
                  </a:cubicBezTo>
                  <a:cubicBezTo>
                    <a:pt x="3299" y="375"/>
                    <a:pt x="2243" y="0"/>
                    <a:pt x="116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3404;p64">
              <a:extLst>
                <a:ext uri="{FF2B5EF4-FFF2-40B4-BE49-F238E27FC236}">
                  <a16:creationId xmlns:a16="http://schemas.microsoft.com/office/drawing/2014/main" id="{94837E2D-4249-8342-3975-D1D116E5E1CA}"/>
                </a:ext>
              </a:extLst>
            </p:cNvPr>
            <p:cNvSpPr/>
            <p:nvPr/>
          </p:nvSpPr>
          <p:spPr>
            <a:xfrm>
              <a:off x="4814765" y="3365745"/>
              <a:ext cx="177815" cy="668548"/>
            </a:xfrm>
            <a:custGeom>
              <a:avLst/>
              <a:gdLst/>
              <a:ahLst/>
              <a:cxnLst/>
              <a:rect l="l" t="t" r="r" b="b"/>
              <a:pathLst>
                <a:path w="14146" h="53186" extrusionOk="0">
                  <a:moveTo>
                    <a:pt x="6702" y="0"/>
                  </a:moveTo>
                  <a:cubicBezTo>
                    <a:pt x="5691" y="0"/>
                    <a:pt x="4584" y="545"/>
                    <a:pt x="3808" y="1259"/>
                  </a:cubicBezTo>
                  <a:cubicBezTo>
                    <a:pt x="1205" y="3669"/>
                    <a:pt x="193" y="7283"/>
                    <a:pt x="1205" y="10705"/>
                  </a:cubicBezTo>
                  <a:lnTo>
                    <a:pt x="796" y="10609"/>
                  </a:lnTo>
                  <a:lnTo>
                    <a:pt x="796" y="10609"/>
                  </a:lnTo>
                  <a:cubicBezTo>
                    <a:pt x="2796" y="16224"/>
                    <a:pt x="3615" y="22152"/>
                    <a:pt x="2916" y="28080"/>
                  </a:cubicBezTo>
                  <a:cubicBezTo>
                    <a:pt x="2193" y="34297"/>
                    <a:pt x="0" y="40635"/>
                    <a:pt x="1398" y="46659"/>
                  </a:cubicBezTo>
                  <a:cubicBezTo>
                    <a:pt x="1711" y="48466"/>
                    <a:pt x="2507" y="50153"/>
                    <a:pt x="3808" y="51479"/>
                  </a:cubicBezTo>
                  <a:cubicBezTo>
                    <a:pt x="4780" y="52528"/>
                    <a:pt x="6206" y="53186"/>
                    <a:pt x="7671" y="53186"/>
                  </a:cubicBezTo>
                  <a:cubicBezTo>
                    <a:pt x="8021" y="53186"/>
                    <a:pt x="8374" y="53148"/>
                    <a:pt x="8724" y="53069"/>
                  </a:cubicBezTo>
                  <a:cubicBezTo>
                    <a:pt x="10627" y="52683"/>
                    <a:pt x="12049" y="51069"/>
                    <a:pt x="12748" y="49165"/>
                  </a:cubicBezTo>
                  <a:cubicBezTo>
                    <a:pt x="13447" y="47358"/>
                    <a:pt x="13543" y="45334"/>
                    <a:pt x="13543" y="43430"/>
                  </a:cubicBezTo>
                  <a:cubicBezTo>
                    <a:pt x="13760" y="39719"/>
                    <a:pt x="13857" y="36008"/>
                    <a:pt x="13953" y="32297"/>
                  </a:cubicBezTo>
                  <a:cubicBezTo>
                    <a:pt x="14049" y="29068"/>
                    <a:pt x="14146" y="25574"/>
                    <a:pt x="12338" y="22947"/>
                  </a:cubicBezTo>
                  <a:cubicBezTo>
                    <a:pt x="11350" y="21356"/>
                    <a:pt x="9639" y="19838"/>
                    <a:pt x="9736" y="18031"/>
                  </a:cubicBezTo>
                  <a:cubicBezTo>
                    <a:pt x="9929" y="15718"/>
                    <a:pt x="12652" y="14127"/>
                    <a:pt x="12652" y="11814"/>
                  </a:cubicBezTo>
                  <a:cubicBezTo>
                    <a:pt x="12555" y="9500"/>
                    <a:pt x="9929" y="8199"/>
                    <a:pt x="9326" y="5982"/>
                  </a:cubicBezTo>
                  <a:cubicBezTo>
                    <a:pt x="8820" y="4175"/>
                    <a:pt x="9639" y="1765"/>
                    <a:pt x="8218" y="560"/>
                  </a:cubicBezTo>
                  <a:cubicBezTo>
                    <a:pt x="7789" y="166"/>
                    <a:pt x="7260" y="0"/>
                    <a:pt x="6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3405;p64">
              <a:extLst>
                <a:ext uri="{FF2B5EF4-FFF2-40B4-BE49-F238E27FC236}">
                  <a16:creationId xmlns:a16="http://schemas.microsoft.com/office/drawing/2014/main" id="{EBFAEB58-4BEF-7DB5-5982-E165F7BC7525}"/>
                </a:ext>
              </a:extLst>
            </p:cNvPr>
            <p:cNvSpPr/>
            <p:nvPr/>
          </p:nvSpPr>
          <p:spPr>
            <a:xfrm>
              <a:off x="6032698" y="3470008"/>
              <a:ext cx="769699" cy="1121986"/>
            </a:xfrm>
            <a:custGeom>
              <a:avLst/>
              <a:gdLst/>
              <a:ahLst/>
              <a:cxnLst/>
              <a:rect l="l" t="t" r="r" b="b"/>
              <a:pathLst>
                <a:path w="61233" h="89259" extrusionOk="0">
                  <a:moveTo>
                    <a:pt x="32315" y="1"/>
                  </a:moveTo>
                  <a:lnTo>
                    <a:pt x="14049" y="2314"/>
                  </a:lnTo>
                  <a:lnTo>
                    <a:pt x="10627" y="4410"/>
                  </a:lnTo>
                  <a:lnTo>
                    <a:pt x="8723" y="8242"/>
                  </a:lnTo>
                  <a:lnTo>
                    <a:pt x="602" y="14459"/>
                  </a:lnTo>
                  <a:cubicBezTo>
                    <a:pt x="193" y="14869"/>
                    <a:pt x="0" y="15351"/>
                    <a:pt x="0" y="15857"/>
                  </a:cubicBezTo>
                  <a:lnTo>
                    <a:pt x="1590" y="36436"/>
                  </a:lnTo>
                  <a:lnTo>
                    <a:pt x="4603" y="58124"/>
                  </a:lnTo>
                  <a:lnTo>
                    <a:pt x="4506" y="89258"/>
                  </a:lnTo>
                  <a:lnTo>
                    <a:pt x="60027" y="89258"/>
                  </a:lnTo>
                  <a:lnTo>
                    <a:pt x="56919" y="53618"/>
                  </a:lnTo>
                  <a:lnTo>
                    <a:pt x="57328" y="31737"/>
                  </a:lnTo>
                  <a:lnTo>
                    <a:pt x="61232" y="13061"/>
                  </a:lnTo>
                  <a:lnTo>
                    <a:pt x="38653" y="3013"/>
                  </a:lnTo>
                  <a:lnTo>
                    <a:pt x="32315" y="1"/>
                  </a:ln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3406;p64">
              <a:extLst>
                <a:ext uri="{FF2B5EF4-FFF2-40B4-BE49-F238E27FC236}">
                  <a16:creationId xmlns:a16="http://schemas.microsoft.com/office/drawing/2014/main" id="{0690475E-2988-B7D0-893B-3E0255BF84EE}"/>
                </a:ext>
              </a:extLst>
            </p:cNvPr>
            <p:cNvSpPr/>
            <p:nvPr/>
          </p:nvSpPr>
          <p:spPr>
            <a:xfrm>
              <a:off x="6178993" y="3449721"/>
              <a:ext cx="318059" cy="305640"/>
            </a:xfrm>
            <a:custGeom>
              <a:avLst/>
              <a:gdLst/>
              <a:ahLst/>
              <a:cxnLst/>
              <a:rect l="l" t="t" r="r" b="b"/>
              <a:pathLst>
                <a:path w="25303" h="24315" extrusionOk="0">
                  <a:moveTo>
                    <a:pt x="20170" y="0"/>
                  </a:moveTo>
                  <a:lnTo>
                    <a:pt x="2410" y="3229"/>
                  </a:lnTo>
                  <a:lnTo>
                    <a:pt x="1711" y="5735"/>
                  </a:lnTo>
                  <a:cubicBezTo>
                    <a:pt x="1711" y="5928"/>
                    <a:pt x="0" y="11061"/>
                    <a:pt x="0" y="11061"/>
                  </a:cubicBezTo>
                  <a:lnTo>
                    <a:pt x="0" y="13567"/>
                  </a:lnTo>
                  <a:lnTo>
                    <a:pt x="13953" y="24315"/>
                  </a:lnTo>
                  <a:lnTo>
                    <a:pt x="25303" y="11543"/>
                  </a:lnTo>
                  <a:lnTo>
                    <a:pt x="21784" y="4313"/>
                  </a:lnTo>
                  <a:lnTo>
                    <a:pt x="19471" y="4217"/>
                  </a:lnTo>
                  <a:lnTo>
                    <a:pt x="20580" y="410"/>
                  </a:lnTo>
                  <a:lnTo>
                    <a:pt x="2017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3407;p64">
              <a:extLst>
                <a:ext uri="{FF2B5EF4-FFF2-40B4-BE49-F238E27FC236}">
                  <a16:creationId xmlns:a16="http://schemas.microsoft.com/office/drawing/2014/main" id="{5B03C64E-AFBA-C576-9770-15E0A228E68B}"/>
                </a:ext>
              </a:extLst>
            </p:cNvPr>
            <p:cNvSpPr/>
            <p:nvPr/>
          </p:nvSpPr>
          <p:spPr>
            <a:xfrm>
              <a:off x="6356812" y="3496454"/>
              <a:ext cx="198392" cy="262524"/>
            </a:xfrm>
            <a:custGeom>
              <a:avLst/>
              <a:gdLst/>
              <a:ahLst/>
              <a:cxnLst/>
              <a:rect l="l" t="t" r="r" b="b"/>
              <a:pathLst>
                <a:path w="15783" h="20885" extrusionOk="0">
                  <a:moveTo>
                    <a:pt x="11059" y="0"/>
                  </a:moveTo>
                  <a:cubicBezTo>
                    <a:pt x="11063" y="117"/>
                    <a:pt x="11158" y="212"/>
                    <a:pt x="11252" y="306"/>
                  </a:cubicBezTo>
                  <a:lnTo>
                    <a:pt x="11855" y="909"/>
                  </a:lnTo>
                  <a:cubicBezTo>
                    <a:pt x="12650" y="1704"/>
                    <a:pt x="13252" y="2620"/>
                    <a:pt x="13855" y="3608"/>
                  </a:cubicBezTo>
                  <a:lnTo>
                    <a:pt x="14072" y="4017"/>
                  </a:lnTo>
                  <a:cubicBezTo>
                    <a:pt x="14168" y="4210"/>
                    <a:pt x="14264" y="4427"/>
                    <a:pt x="14361" y="4523"/>
                  </a:cubicBezTo>
                  <a:cubicBezTo>
                    <a:pt x="14457" y="4933"/>
                    <a:pt x="14674" y="5319"/>
                    <a:pt x="14770" y="5728"/>
                  </a:cubicBezTo>
                  <a:cubicBezTo>
                    <a:pt x="15060" y="6524"/>
                    <a:pt x="15276" y="7439"/>
                    <a:pt x="15373" y="8234"/>
                  </a:cubicBezTo>
                  <a:cubicBezTo>
                    <a:pt x="15558" y="10274"/>
                    <a:pt x="15565" y="12202"/>
                    <a:pt x="15222" y="14212"/>
                  </a:cubicBezTo>
                  <a:lnTo>
                    <a:pt x="15222" y="14212"/>
                  </a:lnTo>
                  <a:cubicBezTo>
                    <a:pt x="14887" y="13891"/>
                    <a:pt x="14610" y="13620"/>
                    <a:pt x="14168" y="13367"/>
                  </a:cubicBezTo>
                  <a:cubicBezTo>
                    <a:pt x="13758" y="12958"/>
                    <a:pt x="13156" y="12644"/>
                    <a:pt x="12650" y="12452"/>
                  </a:cubicBezTo>
                  <a:cubicBezTo>
                    <a:pt x="12297" y="12339"/>
                    <a:pt x="11944" y="12292"/>
                    <a:pt x="11591" y="12292"/>
                  </a:cubicBezTo>
                  <a:cubicBezTo>
                    <a:pt x="11342" y="12292"/>
                    <a:pt x="11092" y="12315"/>
                    <a:pt x="10842" y="12355"/>
                  </a:cubicBezTo>
                  <a:cubicBezTo>
                    <a:pt x="10746" y="12355"/>
                    <a:pt x="10650" y="12452"/>
                    <a:pt x="10457" y="12548"/>
                  </a:cubicBezTo>
                  <a:cubicBezTo>
                    <a:pt x="10361" y="12644"/>
                    <a:pt x="10240" y="12644"/>
                    <a:pt x="10144" y="12861"/>
                  </a:cubicBezTo>
                  <a:cubicBezTo>
                    <a:pt x="9951" y="13054"/>
                    <a:pt x="9758" y="13247"/>
                    <a:pt x="9638" y="13464"/>
                  </a:cubicBezTo>
                  <a:cubicBezTo>
                    <a:pt x="9445" y="13656"/>
                    <a:pt x="9252" y="13753"/>
                    <a:pt x="9035" y="13970"/>
                  </a:cubicBezTo>
                  <a:lnTo>
                    <a:pt x="8336" y="14452"/>
                  </a:lnTo>
                  <a:lnTo>
                    <a:pt x="4023" y="17777"/>
                  </a:lnTo>
                  <a:lnTo>
                    <a:pt x="1107" y="19994"/>
                  </a:lnTo>
                  <a:lnTo>
                    <a:pt x="312" y="20597"/>
                  </a:lnTo>
                  <a:cubicBezTo>
                    <a:pt x="216" y="20692"/>
                    <a:pt x="120" y="20788"/>
                    <a:pt x="0" y="20884"/>
                  </a:cubicBezTo>
                  <a:lnTo>
                    <a:pt x="0" y="20884"/>
                  </a:lnTo>
                  <a:cubicBezTo>
                    <a:pt x="120" y="20788"/>
                    <a:pt x="216" y="20693"/>
                    <a:pt x="312" y="20693"/>
                  </a:cubicBezTo>
                  <a:lnTo>
                    <a:pt x="1107" y="20090"/>
                  </a:lnTo>
                  <a:lnTo>
                    <a:pt x="4119" y="17874"/>
                  </a:lnTo>
                  <a:lnTo>
                    <a:pt x="8553" y="14572"/>
                  </a:lnTo>
                  <a:lnTo>
                    <a:pt x="9156" y="14066"/>
                  </a:lnTo>
                  <a:cubicBezTo>
                    <a:pt x="9252" y="14066"/>
                    <a:pt x="9348" y="13970"/>
                    <a:pt x="9445" y="13849"/>
                  </a:cubicBezTo>
                  <a:cubicBezTo>
                    <a:pt x="9541" y="13753"/>
                    <a:pt x="9638" y="13656"/>
                    <a:pt x="9758" y="13560"/>
                  </a:cubicBezTo>
                  <a:cubicBezTo>
                    <a:pt x="9951" y="13367"/>
                    <a:pt x="10047" y="13150"/>
                    <a:pt x="10240" y="12958"/>
                  </a:cubicBezTo>
                  <a:cubicBezTo>
                    <a:pt x="10457" y="12765"/>
                    <a:pt x="10650" y="12644"/>
                    <a:pt x="10963" y="12548"/>
                  </a:cubicBezTo>
                  <a:cubicBezTo>
                    <a:pt x="11163" y="12508"/>
                    <a:pt x="11383" y="12485"/>
                    <a:pt x="11608" y="12485"/>
                  </a:cubicBezTo>
                  <a:cubicBezTo>
                    <a:pt x="11927" y="12485"/>
                    <a:pt x="12257" y="12531"/>
                    <a:pt x="12553" y="12644"/>
                  </a:cubicBezTo>
                  <a:cubicBezTo>
                    <a:pt x="13059" y="12861"/>
                    <a:pt x="13566" y="13150"/>
                    <a:pt x="14072" y="13560"/>
                  </a:cubicBezTo>
                  <a:cubicBezTo>
                    <a:pt x="14430" y="13829"/>
                    <a:pt x="14810" y="14119"/>
                    <a:pt x="15191" y="14391"/>
                  </a:cubicBezTo>
                  <a:lnTo>
                    <a:pt x="15191" y="14391"/>
                  </a:lnTo>
                  <a:cubicBezTo>
                    <a:pt x="15187" y="14411"/>
                    <a:pt x="15184" y="14431"/>
                    <a:pt x="15180" y="14452"/>
                  </a:cubicBezTo>
                  <a:lnTo>
                    <a:pt x="15237" y="14423"/>
                  </a:lnTo>
                  <a:lnTo>
                    <a:pt x="15237" y="14423"/>
                  </a:lnTo>
                  <a:cubicBezTo>
                    <a:pt x="15250" y="14433"/>
                    <a:pt x="15263" y="14442"/>
                    <a:pt x="15276" y="14452"/>
                  </a:cubicBezTo>
                  <a:lnTo>
                    <a:pt x="15373" y="14669"/>
                  </a:lnTo>
                  <a:lnTo>
                    <a:pt x="15373" y="14452"/>
                  </a:lnTo>
                  <a:cubicBezTo>
                    <a:pt x="15783" y="12355"/>
                    <a:pt x="15783" y="10355"/>
                    <a:pt x="15566" y="8234"/>
                  </a:cubicBezTo>
                  <a:cubicBezTo>
                    <a:pt x="15373" y="7343"/>
                    <a:pt x="15180" y="6427"/>
                    <a:pt x="14867" y="5632"/>
                  </a:cubicBezTo>
                  <a:cubicBezTo>
                    <a:pt x="14770" y="5222"/>
                    <a:pt x="14674" y="4813"/>
                    <a:pt x="14457" y="4523"/>
                  </a:cubicBezTo>
                  <a:cubicBezTo>
                    <a:pt x="14361" y="4331"/>
                    <a:pt x="14264" y="4114"/>
                    <a:pt x="14264" y="4017"/>
                  </a:cubicBezTo>
                  <a:cubicBezTo>
                    <a:pt x="14168" y="3825"/>
                    <a:pt x="14072" y="3608"/>
                    <a:pt x="13975" y="3511"/>
                  </a:cubicBezTo>
                  <a:cubicBezTo>
                    <a:pt x="13373" y="2523"/>
                    <a:pt x="12650" y="1608"/>
                    <a:pt x="11951" y="812"/>
                  </a:cubicBezTo>
                  <a:cubicBezTo>
                    <a:pt x="11662" y="595"/>
                    <a:pt x="11349" y="403"/>
                    <a:pt x="11252" y="210"/>
                  </a:cubicBezTo>
                  <a:cubicBezTo>
                    <a:pt x="11158" y="210"/>
                    <a:pt x="11063" y="117"/>
                    <a:pt x="110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3408;p64">
              <a:extLst>
                <a:ext uri="{FF2B5EF4-FFF2-40B4-BE49-F238E27FC236}">
                  <a16:creationId xmlns:a16="http://schemas.microsoft.com/office/drawing/2014/main" id="{D1E0AF52-3BBB-8526-2B86-62EA5EB9FFE5}"/>
                </a:ext>
              </a:extLst>
            </p:cNvPr>
            <p:cNvSpPr/>
            <p:nvPr/>
          </p:nvSpPr>
          <p:spPr>
            <a:xfrm>
              <a:off x="6117202" y="3530593"/>
              <a:ext cx="206890" cy="258691"/>
            </a:xfrm>
            <a:custGeom>
              <a:avLst/>
              <a:gdLst/>
              <a:ahLst/>
              <a:cxnLst/>
              <a:rect l="l" t="t" r="r" b="b"/>
              <a:pathLst>
                <a:path w="16459" h="20580" extrusionOk="0">
                  <a:moveTo>
                    <a:pt x="3711" y="0"/>
                  </a:moveTo>
                  <a:cubicBezTo>
                    <a:pt x="3615" y="193"/>
                    <a:pt x="3398" y="603"/>
                    <a:pt x="3205" y="1109"/>
                  </a:cubicBezTo>
                  <a:cubicBezTo>
                    <a:pt x="3398" y="603"/>
                    <a:pt x="3615" y="289"/>
                    <a:pt x="3711" y="0"/>
                  </a:cubicBezTo>
                  <a:close/>
                  <a:moveTo>
                    <a:pt x="3205" y="1109"/>
                  </a:moveTo>
                  <a:cubicBezTo>
                    <a:pt x="2506" y="2410"/>
                    <a:pt x="2000" y="3808"/>
                    <a:pt x="1494" y="5326"/>
                  </a:cubicBezTo>
                  <a:cubicBezTo>
                    <a:pt x="892" y="7422"/>
                    <a:pt x="506" y="9639"/>
                    <a:pt x="289" y="11856"/>
                  </a:cubicBezTo>
                  <a:cubicBezTo>
                    <a:pt x="0" y="14651"/>
                    <a:pt x="97" y="17374"/>
                    <a:pt x="506" y="20170"/>
                  </a:cubicBezTo>
                  <a:lnTo>
                    <a:pt x="603" y="20579"/>
                  </a:lnTo>
                  <a:lnTo>
                    <a:pt x="699" y="20170"/>
                  </a:lnTo>
                  <a:lnTo>
                    <a:pt x="730" y="20073"/>
                  </a:lnTo>
                  <a:lnTo>
                    <a:pt x="796" y="20073"/>
                  </a:lnTo>
                  <a:cubicBezTo>
                    <a:pt x="788" y="20031"/>
                    <a:pt x="780" y="19988"/>
                    <a:pt x="772" y="19946"/>
                  </a:cubicBezTo>
                  <a:lnTo>
                    <a:pt x="772" y="19946"/>
                  </a:lnTo>
                  <a:lnTo>
                    <a:pt x="988" y="19278"/>
                  </a:lnTo>
                  <a:cubicBezTo>
                    <a:pt x="1485" y="17199"/>
                    <a:pt x="2073" y="15235"/>
                    <a:pt x="2573" y="13365"/>
                  </a:cubicBezTo>
                  <a:lnTo>
                    <a:pt x="2573" y="13365"/>
                  </a:lnTo>
                  <a:cubicBezTo>
                    <a:pt x="6166" y="14158"/>
                    <a:pt x="9758" y="15165"/>
                    <a:pt x="13350" y="16362"/>
                  </a:cubicBezTo>
                  <a:cubicBezTo>
                    <a:pt x="14652" y="16868"/>
                    <a:pt x="15664" y="17278"/>
                    <a:pt x="16459" y="17471"/>
                  </a:cubicBezTo>
                  <a:cubicBezTo>
                    <a:pt x="15760" y="17158"/>
                    <a:pt x="14748" y="16772"/>
                    <a:pt x="13447" y="16266"/>
                  </a:cubicBezTo>
                  <a:cubicBezTo>
                    <a:pt x="9832" y="14965"/>
                    <a:pt x="6217" y="13953"/>
                    <a:pt x="2506" y="13157"/>
                  </a:cubicBezTo>
                  <a:lnTo>
                    <a:pt x="2410" y="13157"/>
                  </a:lnTo>
                  <a:lnTo>
                    <a:pt x="2410" y="13254"/>
                  </a:lnTo>
                  <a:cubicBezTo>
                    <a:pt x="1904" y="15061"/>
                    <a:pt x="1398" y="17158"/>
                    <a:pt x="796" y="19278"/>
                  </a:cubicBezTo>
                  <a:cubicBezTo>
                    <a:pt x="761" y="19346"/>
                    <a:pt x="727" y="19429"/>
                    <a:pt x="698" y="19521"/>
                  </a:cubicBezTo>
                  <a:lnTo>
                    <a:pt x="698" y="19521"/>
                  </a:lnTo>
                  <a:cubicBezTo>
                    <a:pt x="278" y="17003"/>
                    <a:pt x="214" y="14461"/>
                    <a:pt x="506" y="11856"/>
                  </a:cubicBezTo>
                  <a:cubicBezTo>
                    <a:pt x="699" y="9639"/>
                    <a:pt x="1109" y="7422"/>
                    <a:pt x="1711" y="5326"/>
                  </a:cubicBezTo>
                  <a:cubicBezTo>
                    <a:pt x="2097" y="3904"/>
                    <a:pt x="2603" y="2506"/>
                    <a:pt x="3205" y="110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3409;p64">
              <a:extLst>
                <a:ext uri="{FF2B5EF4-FFF2-40B4-BE49-F238E27FC236}">
                  <a16:creationId xmlns:a16="http://schemas.microsoft.com/office/drawing/2014/main" id="{5ADC269D-D0E7-A208-094C-F9DEA6ADC2EE}"/>
                </a:ext>
              </a:extLst>
            </p:cNvPr>
            <p:cNvSpPr/>
            <p:nvPr/>
          </p:nvSpPr>
          <p:spPr>
            <a:xfrm>
              <a:off x="6734194" y="3606311"/>
              <a:ext cx="261418" cy="475649"/>
            </a:xfrm>
            <a:custGeom>
              <a:avLst/>
              <a:gdLst/>
              <a:ahLst/>
              <a:cxnLst/>
              <a:rect l="l" t="t" r="r" b="b"/>
              <a:pathLst>
                <a:path w="20797" h="37840" extrusionOk="0">
                  <a:moveTo>
                    <a:pt x="2410" y="0"/>
                  </a:moveTo>
                  <a:lnTo>
                    <a:pt x="0" y="18074"/>
                  </a:lnTo>
                  <a:lnTo>
                    <a:pt x="1301" y="31737"/>
                  </a:lnTo>
                  <a:lnTo>
                    <a:pt x="3711" y="36653"/>
                  </a:lnTo>
                  <a:cubicBezTo>
                    <a:pt x="4081" y="37375"/>
                    <a:pt x="4876" y="37840"/>
                    <a:pt x="5672" y="37840"/>
                  </a:cubicBezTo>
                  <a:cubicBezTo>
                    <a:pt x="5965" y="37840"/>
                    <a:pt x="6258" y="37777"/>
                    <a:pt x="6531" y="37641"/>
                  </a:cubicBezTo>
                  <a:lnTo>
                    <a:pt x="6627" y="37641"/>
                  </a:lnTo>
                  <a:lnTo>
                    <a:pt x="20194" y="30629"/>
                  </a:lnTo>
                  <a:lnTo>
                    <a:pt x="20797" y="28002"/>
                  </a:lnTo>
                  <a:lnTo>
                    <a:pt x="17688" y="24098"/>
                  </a:lnTo>
                  <a:lnTo>
                    <a:pt x="16579" y="24098"/>
                  </a:lnTo>
                  <a:cubicBezTo>
                    <a:pt x="16579" y="24098"/>
                    <a:pt x="10555" y="8025"/>
                    <a:pt x="9736" y="6025"/>
                  </a:cubicBezTo>
                  <a:cubicBezTo>
                    <a:pt x="9037" y="3904"/>
                    <a:pt x="2410" y="0"/>
                    <a:pt x="2410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410;p64">
              <a:extLst>
                <a:ext uri="{FF2B5EF4-FFF2-40B4-BE49-F238E27FC236}">
                  <a16:creationId xmlns:a16="http://schemas.microsoft.com/office/drawing/2014/main" id="{780A2364-31D2-929A-52D6-61879415F26E}"/>
                </a:ext>
              </a:extLst>
            </p:cNvPr>
            <p:cNvSpPr/>
            <p:nvPr/>
          </p:nvSpPr>
          <p:spPr>
            <a:xfrm>
              <a:off x="6746915" y="3825910"/>
              <a:ext cx="6373" cy="376220"/>
            </a:xfrm>
            <a:custGeom>
              <a:avLst/>
              <a:gdLst/>
              <a:ahLst/>
              <a:cxnLst/>
              <a:rect l="l" t="t" r="r" b="b"/>
              <a:pathLst>
                <a:path w="507" h="29930" extrusionOk="0">
                  <a:moveTo>
                    <a:pt x="0" y="0"/>
                  </a:moveTo>
                  <a:cubicBezTo>
                    <a:pt x="0" y="0"/>
                    <a:pt x="0" y="6627"/>
                    <a:pt x="97" y="14965"/>
                  </a:cubicBezTo>
                  <a:cubicBezTo>
                    <a:pt x="289" y="23182"/>
                    <a:pt x="410" y="29930"/>
                    <a:pt x="506" y="29930"/>
                  </a:cubicBezTo>
                  <a:cubicBezTo>
                    <a:pt x="506" y="29930"/>
                    <a:pt x="506" y="23182"/>
                    <a:pt x="289" y="14965"/>
                  </a:cubicBezTo>
                  <a:cubicBezTo>
                    <a:pt x="193" y="6627"/>
                    <a:pt x="9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411;p64">
              <a:extLst>
                <a:ext uri="{FF2B5EF4-FFF2-40B4-BE49-F238E27FC236}">
                  <a16:creationId xmlns:a16="http://schemas.microsoft.com/office/drawing/2014/main" id="{1CE99D8D-02FD-B65D-C5C5-24EB2D5423A1}"/>
                </a:ext>
              </a:extLst>
            </p:cNvPr>
            <p:cNvSpPr/>
            <p:nvPr/>
          </p:nvSpPr>
          <p:spPr>
            <a:xfrm>
              <a:off x="6935003" y="3375927"/>
              <a:ext cx="209328" cy="389431"/>
            </a:xfrm>
            <a:custGeom>
              <a:avLst/>
              <a:gdLst/>
              <a:ahLst/>
              <a:cxnLst/>
              <a:rect l="l" t="t" r="r" b="b"/>
              <a:pathLst>
                <a:path w="16653" h="30981" extrusionOk="0">
                  <a:moveTo>
                    <a:pt x="9659" y="0"/>
                  </a:moveTo>
                  <a:cubicBezTo>
                    <a:pt x="9462" y="0"/>
                    <a:pt x="9224" y="57"/>
                    <a:pt x="8941" y="160"/>
                  </a:cubicBezTo>
                  <a:cubicBezTo>
                    <a:pt x="7519" y="545"/>
                    <a:pt x="6531" y="11197"/>
                    <a:pt x="6531" y="11197"/>
                  </a:cubicBezTo>
                  <a:cubicBezTo>
                    <a:pt x="6531" y="11197"/>
                    <a:pt x="4917" y="7678"/>
                    <a:pt x="3399" y="4473"/>
                  </a:cubicBezTo>
                  <a:cubicBezTo>
                    <a:pt x="2653" y="2815"/>
                    <a:pt x="1908" y="2295"/>
                    <a:pt x="1342" y="2295"/>
                  </a:cubicBezTo>
                  <a:cubicBezTo>
                    <a:pt x="846" y="2295"/>
                    <a:pt x="488" y="2693"/>
                    <a:pt x="387" y="3076"/>
                  </a:cubicBezTo>
                  <a:cubicBezTo>
                    <a:pt x="1" y="3967"/>
                    <a:pt x="1808" y="9389"/>
                    <a:pt x="3013" y="12908"/>
                  </a:cubicBezTo>
                  <a:cubicBezTo>
                    <a:pt x="3616" y="14715"/>
                    <a:pt x="4122" y="16016"/>
                    <a:pt x="4122" y="16016"/>
                  </a:cubicBezTo>
                  <a:cubicBezTo>
                    <a:pt x="4122" y="16016"/>
                    <a:pt x="3519" y="18739"/>
                    <a:pt x="3399" y="20546"/>
                  </a:cubicBezTo>
                  <a:cubicBezTo>
                    <a:pt x="3302" y="20932"/>
                    <a:pt x="3302" y="21438"/>
                    <a:pt x="3399" y="21944"/>
                  </a:cubicBezTo>
                  <a:cubicBezTo>
                    <a:pt x="3616" y="23053"/>
                    <a:pt x="6917" y="28258"/>
                    <a:pt x="6917" y="28258"/>
                  </a:cubicBezTo>
                  <a:lnTo>
                    <a:pt x="8122" y="30981"/>
                  </a:lnTo>
                  <a:lnTo>
                    <a:pt x="16652" y="26956"/>
                  </a:lnTo>
                  <a:lnTo>
                    <a:pt x="16652" y="21534"/>
                  </a:lnTo>
                  <a:lnTo>
                    <a:pt x="16652" y="17534"/>
                  </a:lnTo>
                  <a:cubicBezTo>
                    <a:pt x="16652" y="17028"/>
                    <a:pt x="16556" y="16522"/>
                    <a:pt x="16556" y="16329"/>
                  </a:cubicBezTo>
                  <a:cubicBezTo>
                    <a:pt x="16363" y="14305"/>
                    <a:pt x="14363" y="13510"/>
                    <a:pt x="14363" y="13510"/>
                  </a:cubicBezTo>
                  <a:lnTo>
                    <a:pt x="13255" y="11799"/>
                  </a:lnTo>
                  <a:cubicBezTo>
                    <a:pt x="12846" y="10983"/>
                    <a:pt x="12046" y="10511"/>
                    <a:pt x="11170" y="10511"/>
                  </a:cubicBezTo>
                  <a:cubicBezTo>
                    <a:pt x="10960" y="10511"/>
                    <a:pt x="10746" y="10538"/>
                    <a:pt x="10532" y="10594"/>
                  </a:cubicBezTo>
                  <a:cubicBezTo>
                    <a:pt x="10532" y="10594"/>
                    <a:pt x="10146" y="6377"/>
                    <a:pt x="10435" y="3365"/>
                  </a:cubicBezTo>
                  <a:cubicBezTo>
                    <a:pt x="10589" y="886"/>
                    <a:pt x="10436" y="0"/>
                    <a:pt x="965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412;p64">
              <a:extLst>
                <a:ext uri="{FF2B5EF4-FFF2-40B4-BE49-F238E27FC236}">
                  <a16:creationId xmlns:a16="http://schemas.microsoft.com/office/drawing/2014/main" id="{10F5A1CB-891E-8571-2F28-3C894F71D1BD}"/>
                </a:ext>
              </a:extLst>
            </p:cNvPr>
            <p:cNvSpPr/>
            <p:nvPr/>
          </p:nvSpPr>
          <p:spPr>
            <a:xfrm>
              <a:off x="6982867" y="3563298"/>
              <a:ext cx="123601" cy="125109"/>
            </a:xfrm>
            <a:custGeom>
              <a:avLst/>
              <a:gdLst/>
              <a:ahLst/>
              <a:cxnLst/>
              <a:rect l="l" t="t" r="r" b="b"/>
              <a:pathLst>
                <a:path w="9833" h="9953" extrusionOk="0">
                  <a:moveTo>
                    <a:pt x="3326" y="1"/>
                  </a:moveTo>
                  <a:cubicBezTo>
                    <a:pt x="2916" y="97"/>
                    <a:pt x="2507" y="218"/>
                    <a:pt x="2217" y="410"/>
                  </a:cubicBezTo>
                  <a:cubicBezTo>
                    <a:pt x="1711" y="916"/>
                    <a:pt x="1302" y="1519"/>
                    <a:pt x="1109" y="2218"/>
                  </a:cubicBezTo>
                  <a:cubicBezTo>
                    <a:pt x="1013" y="2820"/>
                    <a:pt x="916" y="3326"/>
                    <a:pt x="796" y="3832"/>
                  </a:cubicBezTo>
                  <a:cubicBezTo>
                    <a:pt x="796" y="4218"/>
                    <a:pt x="699" y="4627"/>
                    <a:pt x="506" y="4917"/>
                  </a:cubicBezTo>
                  <a:cubicBezTo>
                    <a:pt x="410" y="5230"/>
                    <a:pt x="193" y="5519"/>
                    <a:pt x="0" y="5832"/>
                  </a:cubicBezTo>
                  <a:cubicBezTo>
                    <a:pt x="0" y="5832"/>
                    <a:pt x="97" y="5832"/>
                    <a:pt x="193" y="5639"/>
                  </a:cubicBezTo>
                  <a:cubicBezTo>
                    <a:pt x="410" y="5519"/>
                    <a:pt x="506" y="5230"/>
                    <a:pt x="699" y="5037"/>
                  </a:cubicBezTo>
                  <a:cubicBezTo>
                    <a:pt x="796" y="4627"/>
                    <a:pt x="916" y="4218"/>
                    <a:pt x="1013" y="3832"/>
                  </a:cubicBezTo>
                  <a:cubicBezTo>
                    <a:pt x="1109" y="3326"/>
                    <a:pt x="1205" y="2820"/>
                    <a:pt x="1398" y="2218"/>
                  </a:cubicBezTo>
                  <a:cubicBezTo>
                    <a:pt x="1519" y="1615"/>
                    <a:pt x="1904" y="1109"/>
                    <a:pt x="2410" y="699"/>
                  </a:cubicBezTo>
                  <a:cubicBezTo>
                    <a:pt x="2748" y="442"/>
                    <a:pt x="3213" y="357"/>
                    <a:pt x="3694" y="357"/>
                  </a:cubicBezTo>
                  <a:cubicBezTo>
                    <a:pt x="3934" y="357"/>
                    <a:pt x="4177" y="378"/>
                    <a:pt x="4410" y="410"/>
                  </a:cubicBezTo>
                  <a:lnTo>
                    <a:pt x="9447" y="1269"/>
                  </a:lnTo>
                  <a:lnTo>
                    <a:pt x="9447" y="1302"/>
                  </a:lnTo>
                  <a:cubicBezTo>
                    <a:pt x="9230" y="2410"/>
                    <a:pt x="8531" y="3326"/>
                    <a:pt x="7422" y="3615"/>
                  </a:cubicBezTo>
                  <a:cubicBezTo>
                    <a:pt x="6687" y="3874"/>
                    <a:pt x="5871" y="4050"/>
                    <a:pt x="5053" y="4050"/>
                  </a:cubicBezTo>
                  <a:cubicBezTo>
                    <a:pt x="4879" y="4050"/>
                    <a:pt x="4704" y="4042"/>
                    <a:pt x="4531" y="4025"/>
                  </a:cubicBezTo>
                  <a:lnTo>
                    <a:pt x="4531" y="4025"/>
                  </a:lnTo>
                  <a:cubicBezTo>
                    <a:pt x="4531" y="4025"/>
                    <a:pt x="4531" y="4025"/>
                    <a:pt x="4531" y="4025"/>
                  </a:cubicBezTo>
                  <a:lnTo>
                    <a:pt x="3422" y="4025"/>
                  </a:lnTo>
                  <a:lnTo>
                    <a:pt x="4410" y="4435"/>
                  </a:lnTo>
                  <a:cubicBezTo>
                    <a:pt x="5326" y="4627"/>
                    <a:pt x="6121" y="5230"/>
                    <a:pt x="6724" y="6025"/>
                  </a:cubicBezTo>
                  <a:cubicBezTo>
                    <a:pt x="7133" y="6627"/>
                    <a:pt x="7326" y="7326"/>
                    <a:pt x="7422" y="8146"/>
                  </a:cubicBezTo>
                  <a:cubicBezTo>
                    <a:pt x="7422" y="8748"/>
                    <a:pt x="7326" y="9351"/>
                    <a:pt x="7133" y="9953"/>
                  </a:cubicBezTo>
                  <a:cubicBezTo>
                    <a:pt x="7230" y="9857"/>
                    <a:pt x="7230" y="9640"/>
                    <a:pt x="7326" y="9543"/>
                  </a:cubicBezTo>
                  <a:cubicBezTo>
                    <a:pt x="7422" y="9037"/>
                    <a:pt x="7543" y="8531"/>
                    <a:pt x="7543" y="8049"/>
                  </a:cubicBezTo>
                  <a:cubicBezTo>
                    <a:pt x="7543" y="7230"/>
                    <a:pt x="7326" y="6531"/>
                    <a:pt x="6820" y="5832"/>
                  </a:cubicBezTo>
                  <a:cubicBezTo>
                    <a:pt x="6472" y="5258"/>
                    <a:pt x="5948" y="4721"/>
                    <a:pt x="5312" y="4359"/>
                  </a:cubicBezTo>
                  <a:lnTo>
                    <a:pt x="5312" y="4359"/>
                  </a:lnTo>
                  <a:cubicBezTo>
                    <a:pt x="6049" y="4353"/>
                    <a:pt x="6796" y="4213"/>
                    <a:pt x="7543" y="3929"/>
                  </a:cubicBezTo>
                  <a:cubicBezTo>
                    <a:pt x="8748" y="3615"/>
                    <a:pt x="9543" y="2627"/>
                    <a:pt x="9832" y="1422"/>
                  </a:cubicBezTo>
                  <a:lnTo>
                    <a:pt x="9832" y="1109"/>
                  </a:lnTo>
                  <a:lnTo>
                    <a:pt x="9832" y="1013"/>
                  </a:lnTo>
                  <a:lnTo>
                    <a:pt x="9639" y="916"/>
                  </a:lnTo>
                  <a:lnTo>
                    <a:pt x="4531" y="97"/>
                  </a:lnTo>
                  <a:cubicBezTo>
                    <a:pt x="4121" y="97"/>
                    <a:pt x="3711" y="1"/>
                    <a:pt x="3326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413;p64">
              <a:extLst>
                <a:ext uri="{FF2B5EF4-FFF2-40B4-BE49-F238E27FC236}">
                  <a16:creationId xmlns:a16="http://schemas.microsoft.com/office/drawing/2014/main" id="{8AB71AB7-57AF-0465-37D7-0C119964343E}"/>
                </a:ext>
              </a:extLst>
            </p:cNvPr>
            <p:cNvSpPr/>
            <p:nvPr/>
          </p:nvSpPr>
          <p:spPr>
            <a:xfrm>
              <a:off x="7076156" y="3577238"/>
              <a:ext cx="56955" cy="66948"/>
            </a:xfrm>
            <a:custGeom>
              <a:avLst/>
              <a:gdLst/>
              <a:ahLst/>
              <a:cxnLst/>
              <a:rect l="l" t="t" r="r" b="b"/>
              <a:pathLst>
                <a:path w="4531" h="5326" extrusionOk="0">
                  <a:moveTo>
                    <a:pt x="4434" y="0"/>
                  </a:moveTo>
                  <a:cubicBezTo>
                    <a:pt x="4338" y="0"/>
                    <a:pt x="3422" y="1807"/>
                    <a:pt x="2314" y="4024"/>
                  </a:cubicBezTo>
                  <a:cubicBezTo>
                    <a:pt x="2121" y="4627"/>
                    <a:pt x="1711" y="5012"/>
                    <a:pt x="1205" y="5012"/>
                  </a:cubicBezTo>
                  <a:cubicBezTo>
                    <a:pt x="820" y="4820"/>
                    <a:pt x="507" y="4530"/>
                    <a:pt x="314" y="4121"/>
                  </a:cubicBezTo>
                  <a:cubicBezTo>
                    <a:pt x="314" y="3808"/>
                    <a:pt x="217" y="3518"/>
                    <a:pt x="217" y="3205"/>
                  </a:cubicBezTo>
                  <a:cubicBezTo>
                    <a:pt x="217" y="3012"/>
                    <a:pt x="217" y="2820"/>
                    <a:pt x="121" y="2820"/>
                  </a:cubicBezTo>
                  <a:cubicBezTo>
                    <a:pt x="121" y="2820"/>
                    <a:pt x="121" y="3012"/>
                    <a:pt x="0" y="3205"/>
                  </a:cubicBezTo>
                  <a:cubicBezTo>
                    <a:pt x="0" y="3518"/>
                    <a:pt x="0" y="3928"/>
                    <a:pt x="121" y="4217"/>
                  </a:cubicBezTo>
                  <a:cubicBezTo>
                    <a:pt x="217" y="4723"/>
                    <a:pt x="603" y="5133"/>
                    <a:pt x="1205" y="5326"/>
                  </a:cubicBezTo>
                  <a:cubicBezTo>
                    <a:pt x="1519" y="5326"/>
                    <a:pt x="1928" y="5229"/>
                    <a:pt x="2121" y="5012"/>
                  </a:cubicBezTo>
                  <a:cubicBezTo>
                    <a:pt x="2314" y="4820"/>
                    <a:pt x="2531" y="4530"/>
                    <a:pt x="2724" y="4217"/>
                  </a:cubicBezTo>
                  <a:cubicBezTo>
                    <a:pt x="3736" y="1904"/>
                    <a:pt x="4531" y="0"/>
                    <a:pt x="443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414;p64">
              <a:extLst>
                <a:ext uri="{FF2B5EF4-FFF2-40B4-BE49-F238E27FC236}">
                  <a16:creationId xmlns:a16="http://schemas.microsoft.com/office/drawing/2014/main" id="{B57518DD-50AB-0921-154F-549888C9D6F9}"/>
                </a:ext>
              </a:extLst>
            </p:cNvPr>
            <p:cNvSpPr/>
            <p:nvPr/>
          </p:nvSpPr>
          <p:spPr>
            <a:xfrm>
              <a:off x="7082517" y="3545726"/>
              <a:ext cx="23946" cy="29100"/>
            </a:xfrm>
            <a:custGeom>
              <a:avLst/>
              <a:gdLst/>
              <a:ahLst/>
              <a:cxnLst/>
              <a:rect l="l" t="t" r="r" b="b"/>
              <a:pathLst>
                <a:path w="1905" h="2315" extrusionOk="0">
                  <a:moveTo>
                    <a:pt x="1808" y="1"/>
                  </a:moveTo>
                  <a:cubicBezTo>
                    <a:pt x="1808" y="1"/>
                    <a:pt x="1109" y="194"/>
                    <a:pt x="603" y="893"/>
                  </a:cubicBezTo>
                  <a:cubicBezTo>
                    <a:pt x="97" y="1616"/>
                    <a:pt x="1" y="2314"/>
                    <a:pt x="97" y="2314"/>
                  </a:cubicBezTo>
                  <a:cubicBezTo>
                    <a:pt x="217" y="2314"/>
                    <a:pt x="410" y="1712"/>
                    <a:pt x="916" y="1109"/>
                  </a:cubicBezTo>
                  <a:cubicBezTo>
                    <a:pt x="1422" y="507"/>
                    <a:pt x="1904" y="97"/>
                    <a:pt x="180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3415;p64">
              <a:extLst>
                <a:ext uri="{FF2B5EF4-FFF2-40B4-BE49-F238E27FC236}">
                  <a16:creationId xmlns:a16="http://schemas.microsoft.com/office/drawing/2014/main" id="{3088B250-3AC7-4E5D-DFAD-ED79701184FF}"/>
                </a:ext>
              </a:extLst>
            </p:cNvPr>
            <p:cNvSpPr/>
            <p:nvPr/>
          </p:nvSpPr>
          <p:spPr>
            <a:xfrm>
              <a:off x="7041025" y="3521807"/>
              <a:ext cx="23933" cy="42725"/>
            </a:xfrm>
            <a:custGeom>
              <a:avLst/>
              <a:gdLst/>
              <a:ahLst/>
              <a:cxnLst/>
              <a:rect l="l" t="t" r="r" b="b"/>
              <a:pathLst>
                <a:path w="1904" h="3399" extrusionOk="0">
                  <a:moveTo>
                    <a:pt x="1711" y="0"/>
                  </a:moveTo>
                  <a:cubicBezTo>
                    <a:pt x="1494" y="0"/>
                    <a:pt x="1398" y="97"/>
                    <a:pt x="1301" y="193"/>
                  </a:cubicBezTo>
                  <a:cubicBezTo>
                    <a:pt x="892" y="603"/>
                    <a:pt x="699" y="988"/>
                    <a:pt x="506" y="1398"/>
                  </a:cubicBezTo>
                  <a:cubicBezTo>
                    <a:pt x="0" y="2506"/>
                    <a:pt x="0" y="3398"/>
                    <a:pt x="97" y="3398"/>
                  </a:cubicBezTo>
                  <a:cubicBezTo>
                    <a:pt x="193" y="3398"/>
                    <a:pt x="289" y="2603"/>
                    <a:pt x="795" y="1591"/>
                  </a:cubicBezTo>
                  <a:cubicBezTo>
                    <a:pt x="988" y="1109"/>
                    <a:pt x="1205" y="699"/>
                    <a:pt x="1494" y="386"/>
                  </a:cubicBezTo>
                  <a:cubicBezTo>
                    <a:pt x="1711" y="97"/>
                    <a:pt x="1904" y="97"/>
                    <a:pt x="190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3416;p64">
              <a:extLst>
                <a:ext uri="{FF2B5EF4-FFF2-40B4-BE49-F238E27FC236}">
                  <a16:creationId xmlns:a16="http://schemas.microsoft.com/office/drawing/2014/main" id="{B8358997-917F-A6F3-5DD7-791DE6646930}"/>
                </a:ext>
              </a:extLst>
            </p:cNvPr>
            <p:cNvSpPr/>
            <p:nvPr/>
          </p:nvSpPr>
          <p:spPr>
            <a:xfrm>
              <a:off x="6821426" y="3708387"/>
              <a:ext cx="330478" cy="554790"/>
            </a:xfrm>
            <a:custGeom>
              <a:avLst/>
              <a:gdLst/>
              <a:ahLst/>
              <a:cxnLst/>
              <a:rect l="l" t="t" r="r" b="b"/>
              <a:pathLst>
                <a:path w="26291" h="44136" extrusionOk="0">
                  <a:moveTo>
                    <a:pt x="25688" y="0"/>
                  </a:moveTo>
                  <a:lnTo>
                    <a:pt x="16652" y="3519"/>
                  </a:lnTo>
                  <a:lnTo>
                    <a:pt x="13640" y="24917"/>
                  </a:lnTo>
                  <a:lnTo>
                    <a:pt x="12748" y="22700"/>
                  </a:lnTo>
                  <a:lnTo>
                    <a:pt x="0" y="29327"/>
                  </a:lnTo>
                  <a:cubicBezTo>
                    <a:pt x="97" y="29737"/>
                    <a:pt x="3711" y="34556"/>
                    <a:pt x="7519" y="39882"/>
                  </a:cubicBezTo>
                  <a:cubicBezTo>
                    <a:pt x="9479" y="42567"/>
                    <a:pt x="12633" y="44136"/>
                    <a:pt x="15908" y="44136"/>
                  </a:cubicBezTo>
                  <a:cubicBezTo>
                    <a:pt x="16660" y="44136"/>
                    <a:pt x="17418" y="44053"/>
                    <a:pt x="18170" y="43882"/>
                  </a:cubicBezTo>
                  <a:cubicBezTo>
                    <a:pt x="22893" y="42894"/>
                    <a:pt x="26291" y="38677"/>
                    <a:pt x="26291" y="33737"/>
                  </a:cubicBezTo>
                  <a:lnTo>
                    <a:pt x="2568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3417;p64">
              <a:extLst>
                <a:ext uri="{FF2B5EF4-FFF2-40B4-BE49-F238E27FC236}">
                  <a16:creationId xmlns:a16="http://schemas.microsoft.com/office/drawing/2014/main" id="{56B34BFE-3697-E7DF-29E5-B2869FCA8327}"/>
                </a:ext>
              </a:extLst>
            </p:cNvPr>
            <p:cNvSpPr/>
            <p:nvPr/>
          </p:nvSpPr>
          <p:spPr>
            <a:xfrm>
              <a:off x="6792340" y="3933127"/>
              <a:ext cx="182969" cy="108454"/>
            </a:xfrm>
            <a:custGeom>
              <a:avLst/>
              <a:gdLst/>
              <a:ahLst/>
              <a:cxnLst/>
              <a:rect l="l" t="t" r="r" b="b"/>
              <a:pathLst>
                <a:path w="14556" h="8628" extrusionOk="0">
                  <a:moveTo>
                    <a:pt x="14460" y="1"/>
                  </a:moveTo>
                  <a:cubicBezTo>
                    <a:pt x="14459" y="1"/>
                    <a:pt x="11254" y="1905"/>
                    <a:pt x="7230" y="4218"/>
                  </a:cubicBezTo>
                  <a:cubicBezTo>
                    <a:pt x="3206" y="6628"/>
                    <a:pt x="1" y="8531"/>
                    <a:pt x="1" y="8628"/>
                  </a:cubicBezTo>
                  <a:cubicBezTo>
                    <a:pt x="1" y="8628"/>
                    <a:pt x="3302" y="6820"/>
                    <a:pt x="7327" y="4411"/>
                  </a:cubicBezTo>
                  <a:cubicBezTo>
                    <a:pt x="11351" y="2001"/>
                    <a:pt x="14556" y="97"/>
                    <a:pt x="144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418;p64">
              <a:extLst>
                <a:ext uri="{FF2B5EF4-FFF2-40B4-BE49-F238E27FC236}">
                  <a16:creationId xmlns:a16="http://schemas.microsoft.com/office/drawing/2014/main" id="{271D1FA8-5E64-57DD-F562-14719E1789AD}"/>
                </a:ext>
              </a:extLst>
            </p:cNvPr>
            <p:cNvSpPr/>
            <p:nvPr/>
          </p:nvSpPr>
          <p:spPr>
            <a:xfrm>
              <a:off x="6780839" y="3907951"/>
              <a:ext cx="162970" cy="106116"/>
            </a:xfrm>
            <a:custGeom>
              <a:avLst/>
              <a:gdLst/>
              <a:ahLst/>
              <a:cxnLst/>
              <a:rect l="l" t="t" r="r" b="b"/>
              <a:pathLst>
                <a:path w="12965" h="8442" extrusionOk="0">
                  <a:moveTo>
                    <a:pt x="12953" y="0"/>
                  </a:moveTo>
                  <a:cubicBezTo>
                    <a:pt x="12726" y="0"/>
                    <a:pt x="9867" y="1867"/>
                    <a:pt x="6434" y="4124"/>
                  </a:cubicBezTo>
                  <a:cubicBezTo>
                    <a:pt x="2820" y="6534"/>
                    <a:pt x="0" y="8438"/>
                    <a:pt x="0" y="8438"/>
                  </a:cubicBezTo>
                  <a:cubicBezTo>
                    <a:pt x="3" y="8440"/>
                    <a:pt x="8" y="8441"/>
                    <a:pt x="14" y="8441"/>
                  </a:cubicBezTo>
                  <a:cubicBezTo>
                    <a:pt x="262" y="8441"/>
                    <a:pt x="3098" y="6574"/>
                    <a:pt x="6531" y="4317"/>
                  </a:cubicBezTo>
                  <a:cubicBezTo>
                    <a:pt x="10145" y="2004"/>
                    <a:pt x="12965" y="4"/>
                    <a:pt x="12965" y="4"/>
                  </a:cubicBezTo>
                  <a:cubicBezTo>
                    <a:pt x="12962" y="1"/>
                    <a:pt x="12958" y="0"/>
                    <a:pt x="129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419;p64">
              <a:extLst>
                <a:ext uri="{FF2B5EF4-FFF2-40B4-BE49-F238E27FC236}">
                  <a16:creationId xmlns:a16="http://schemas.microsoft.com/office/drawing/2014/main" id="{22E30AC8-E061-1485-6A56-E8C62EC90F59}"/>
                </a:ext>
              </a:extLst>
            </p:cNvPr>
            <p:cNvSpPr/>
            <p:nvPr/>
          </p:nvSpPr>
          <p:spPr>
            <a:xfrm>
              <a:off x="6132348" y="3695968"/>
              <a:ext cx="180543" cy="106028"/>
            </a:xfrm>
            <a:custGeom>
              <a:avLst/>
              <a:gdLst/>
              <a:ahLst/>
              <a:cxnLst/>
              <a:rect l="l" t="t" r="r" b="b"/>
              <a:pathLst>
                <a:path w="14363" h="8435" extrusionOk="0">
                  <a:moveTo>
                    <a:pt x="1807" y="0"/>
                  </a:moveTo>
                  <a:cubicBezTo>
                    <a:pt x="1711" y="0"/>
                    <a:pt x="1711" y="0"/>
                    <a:pt x="1591" y="97"/>
                  </a:cubicBezTo>
                  <a:cubicBezTo>
                    <a:pt x="2097" y="97"/>
                    <a:pt x="2506" y="193"/>
                    <a:pt x="3012" y="386"/>
                  </a:cubicBezTo>
                  <a:cubicBezTo>
                    <a:pt x="2796" y="290"/>
                    <a:pt x="2699" y="290"/>
                    <a:pt x="2506" y="193"/>
                  </a:cubicBezTo>
                  <a:cubicBezTo>
                    <a:pt x="2314" y="97"/>
                    <a:pt x="2000" y="0"/>
                    <a:pt x="1807" y="0"/>
                  </a:cubicBezTo>
                  <a:close/>
                  <a:moveTo>
                    <a:pt x="1109" y="290"/>
                  </a:moveTo>
                  <a:cubicBezTo>
                    <a:pt x="988" y="506"/>
                    <a:pt x="892" y="699"/>
                    <a:pt x="892" y="988"/>
                  </a:cubicBezTo>
                  <a:lnTo>
                    <a:pt x="386" y="3013"/>
                  </a:lnTo>
                  <a:cubicBezTo>
                    <a:pt x="699" y="2097"/>
                    <a:pt x="892" y="1205"/>
                    <a:pt x="1109" y="290"/>
                  </a:cubicBezTo>
                  <a:close/>
                  <a:moveTo>
                    <a:pt x="1301" y="193"/>
                  </a:moveTo>
                  <a:cubicBezTo>
                    <a:pt x="892" y="1711"/>
                    <a:pt x="506" y="3398"/>
                    <a:pt x="0" y="5109"/>
                  </a:cubicBezTo>
                  <a:cubicBezTo>
                    <a:pt x="603" y="6218"/>
                    <a:pt x="1109" y="7326"/>
                    <a:pt x="1711" y="8435"/>
                  </a:cubicBezTo>
                  <a:cubicBezTo>
                    <a:pt x="2097" y="6916"/>
                    <a:pt x="2506" y="5422"/>
                    <a:pt x="3012" y="3904"/>
                  </a:cubicBezTo>
                  <a:cubicBezTo>
                    <a:pt x="4603" y="3711"/>
                    <a:pt x="6314" y="3711"/>
                    <a:pt x="8025" y="3711"/>
                  </a:cubicBezTo>
                  <a:cubicBezTo>
                    <a:pt x="10145" y="3711"/>
                    <a:pt x="12242" y="3808"/>
                    <a:pt x="14362" y="4001"/>
                  </a:cubicBezTo>
                  <a:cubicBezTo>
                    <a:pt x="13760" y="3808"/>
                    <a:pt x="13157" y="3615"/>
                    <a:pt x="12338" y="3302"/>
                  </a:cubicBezTo>
                  <a:cubicBezTo>
                    <a:pt x="10338" y="2603"/>
                    <a:pt x="8217" y="2001"/>
                    <a:pt x="6025" y="1302"/>
                  </a:cubicBezTo>
                  <a:cubicBezTo>
                    <a:pt x="4506" y="892"/>
                    <a:pt x="2916" y="506"/>
                    <a:pt x="1301" y="193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420;p64">
              <a:extLst>
                <a:ext uri="{FF2B5EF4-FFF2-40B4-BE49-F238E27FC236}">
                  <a16:creationId xmlns:a16="http://schemas.microsoft.com/office/drawing/2014/main" id="{30E12E53-4DC3-E070-2639-04A8F58BB2B9}"/>
                </a:ext>
              </a:extLst>
            </p:cNvPr>
            <p:cNvSpPr/>
            <p:nvPr/>
          </p:nvSpPr>
          <p:spPr>
            <a:xfrm>
              <a:off x="6131129" y="3697175"/>
              <a:ext cx="182969" cy="63026"/>
            </a:xfrm>
            <a:custGeom>
              <a:avLst/>
              <a:gdLst/>
              <a:ahLst/>
              <a:cxnLst/>
              <a:rect l="l" t="t" r="r" b="b"/>
              <a:pathLst>
                <a:path w="14556" h="5014" extrusionOk="0">
                  <a:moveTo>
                    <a:pt x="12435" y="3206"/>
                  </a:moveTo>
                  <a:lnTo>
                    <a:pt x="12435" y="3206"/>
                  </a:lnTo>
                  <a:cubicBezTo>
                    <a:pt x="13254" y="3519"/>
                    <a:pt x="13857" y="3712"/>
                    <a:pt x="14459" y="3905"/>
                  </a:cubicBezTo>
                  <a:lnTo>
                    <a:pt x="14556" y="3905"/>
                  </a:lnTo>
                  <a:cubicBezTo>
                    <a:pt x="13857" y="3712"/>
                    <a:pt x="13134" y="3423"/>
                    <a:pt x="12435" y="3206"/>
                  </a:cubicBezTo>
                  <a:close/>
                  <a:moveTo>
                    <a:pt x="1688" y="1"/>
                  </a:moveTo>
                  <a:cubicBezTo>
                    <a:pt x="1591" y="1"/>
                    <a:pt x="1398" y="1"/>
                    <a:pt x="1302" y="97"/>
                  </a:cubicBezTo>
                  <a:cubicBezTo>
                    <a:pt x="1302" y="194"/>
                    <a:pt x="1302" y="194"/>
                    <a:pt x="1206" y="194"/>
                  </a:cubicBezTo>
                  <a:cubicBezTo>
                    <a:pt x="989" y="1109"/>
                    <a:pt x="796" y="2001"/>
                    <a:pt x="483" y="2917"/>
                  </a:cubicBezTo>
                  <a:lnTo>
                    <a:pt x="1" y="4917"/>
                  </a:lnTo>
                  <a:lnTo>
                    <a:pt x="97" y="5013"/>
                  </a:lnTo>
                  <a:cubicBezTo>
                    <a:pt x="603" y="3302"/>
                    <a:pt x="989" y="1615"/>
                    <a:pt x="1398" y="97"/>
                  </a:cubicBezTo>
                  <a:cubicBezTo>
                    <a:pt x="3013" y="410"/>
                    <a:pt x="4603" y="796"/>
                    <a:pt x="6122" y="1206"/>
                  </a:cubicBezTo>
                  <a:cubicBezTo>
                    <a:pt x="5109" y="892"/>
                    <a:pt x="4097" y="603"/>
                    <a:pt x="3109" y="290"/>
                  </a:cubicBezTo>
                  <a:cubicBezTo>
                    <a:pt x="2603" y="97"/>
                    <a:pt x="2194" y="1"/>
                    <a:pt x="1688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421;p64">
              <a:extLst>
                <a:ext uri="{FF2B5EF4-FFF2-40B4-BE49-F238E27FC236}">
                  <a16:creationId xmlns:a16="http://schemas.microsoft.com/office/drawing/2014/main" id="{A9357E36-E7E4-DCBC-E350-17C2645DF75D}"/>
                </a:ext>
              </a:extLst>
            </p:cNvPr>
            <p:cNvSpPr/>
            <p:nvPr/>
          </p:nvSpPr>
          <p:spPr>
            <a:xfrm>
              <a:off x="6360721" y="3608737"/>
              <a:ext cx="206902" cy="150249"/>
            </a:xfrm>
            <a:custGeom>
              <a:avLst/>
              <a:gdLst/>
              <a:ahLst/>
              <a:cxnLst/>
              <a:rect l="l" t="t" r="r" b="b"/>
              <a:pathLst>
                <a:path w="16460" h="11953" extrusionOk="0">
                  <a:moveTo>
                    <a:pt x="15158" y="1205"/>
                  </a:moveTo>
                  <a:lnTo>
                    <a:pt x="15158" y="1205"/>
                  </a:lnTo>
                  <a:cubicBezTo>
                    <a:pt x="14965" y="2506"/>
                    <a:pt x="14869" y="3832"/>
                    <a:pt x="14869" y="5229"/>
                  </a:cubicBezTo>
                  <a:cubicBezTo>
                    <a:pt x="14869" y="5229"/>
                    <a:pt x="14965" y="5229"/>
                    <a:pt x="14965" y="5326"/>
                  </a:cubicBezTo>
                  <a:cubicBezTo>
                    <a:pt x="15158" y="3928"/>
                    <a:pt x="15255" y="2506"/>
                    <a:pt x="15158" y="1205"/>
                  </a:cubicBezTo>
                  <a:close/>
                  <a:moveTo>
                    <a:pt x="9327" y="4434"/>
                  </a:moveTo>
                  <a:cubicBezTo>
                    <a:pt x="8941" y="4723"/>
                    <a:pt x="8531" y="5037"/>
                    <a:pt x="8122" y="5326"/>
                  </a:cubicBezTo>
                  <a:lnTo>
                    <a:pt x="4628" y="8145"/>
                  </a:lnTo>
                  <a:lnTo>
                    <a:pt x="8025" y="5519"/>
                  </a:lnTo>
                  <a:lnTo>
                    <a:pt x="8724" y="5037"/>
                  </a:lnTo>
                  <a:cubicBezTo>
                    <a:pt x="8941" y="4820"/>
                    <a:pt x="9134" y="4723"/>
                    <a:pt x="9327" y="4531"/>
                  </a:cubicBezTo>
                  <a:lnTo>
                    <a:pt x="9327" y="4434"/>
                  </a:lnTo>
                  <a:close/>
                  <a:moveTo>
                    <a:pt x="15351" y="0"/>
                  </a:moveTo>
                  <a:lnTo>
                    <a:pt x="15351" y="410"/>
                  </a:lnTo>
                  <a:cubicBezTo>
                    <a:pt x="15472" y="2121"/>
                    <a:pt x="15351" y="3832"/>
                    <a:pt x="15062" y="5519"/>
                  </a:cubicBezTo>
                  <a:lnTo>
                    <a:pt x="15062" y="5736"/>
                  </a:lnTo>
                  <a:lnTo>
                    <a:pt x="14965" y="5519"/>
                  </a:lnTo>
                  <a:lnTo>
                    <a:pt x="14869" y="5519"/>
                  </a:lnTo>
                  <a:lnTo>
                    <a:pt x="14869" y="5639"/>
                  </a:lnTo>
                  <a:cubicBezTo>
                    <a:pt x="14749" y="5519"/>
                    <a:pt x="14749" y="5422"/>
                    <a:pt x="14652" y="5326"/>
                  </a:cubicBezTo>
                  <a:cubicBezTo>
                    <a:pt x="14363" y="5037"/>
                    <a:pt x="14050" y="4820"/>
                    <a:pt x="13761" y="4627"/>
                  </a:cubicBezTo>
                  <a:cubicBezTo>
                    <a:pt x="13351" y="4314"/>
                    <a:pt x="12941" y="4025"/>
                    <a:pt x="12459" y="3832"/>
                  </a:cubicBezTo>
                  <a:cubicBezTo>
                    <a:pt x="12146" y="3711"/>
                    <a:pt x="11857" y="3711"/>
                    <a:pt x="11544" y="3711"/>
                  </a:cubicBezTo>
                  <a:lnTo>
                    <a:pt x="11134" y="3711"/>
                  </a:lnTo>
                  <a:cubicBezTo>
                    <a:pt x="10652" y="3832"/>
                    <a:pt x="10242" y="3928"/>
                    <a:pt x="9833" y="4121"/>
                  </a:cubicBezTo>
                  <a:cubicBezTo>
                    <a:pt x="9736" y="4314"/>
                    <a:pt x="9543" y="4434"/>
                    <a:pt x="9447" y="4627"/>
                  </a:cubicBezTo>
                  <a:cubicBezTo>
                    <a:pt x="9327" y="4723"/>
                    <a:pt x="9230" y="4820"/>
                    <a:pt x="9134" y="4916"/>
                  </a:cubicBezTo>
                  <a:cubicBezTo>
                    <a:pt x="9037" y="5037"/>
                    <a:pt x="8941" y="5133"/>
                    <a:pt x="8845" y="5133"/>
                  </a:cubicBezTo>
                  <a:lnTo>
                    <a:pt x="8242" y="5639"/>
                  </a:lnTo>
                  <a:lnTo>
                    <a:pt x="3808" y="8941"/>
                  </a:lnTo>
                  <a:lnTo>
                    <a:pt x="1109" y="10844"/>
                  </a:lnTo>
                  <a:lnTo>
                    <a:pt x="1" y="11760"/>
                  </a:lnTo>
                  <a:lnTo>
                    <a:pt x="1" y="11953"/>
                  </a:lnTo>
                  <a:cubicBezTo>
                    <a:pt x="2917" y="10145"/>
                    <a:pt x="5929" y="8651"/>
                    <a:pt x="9037" y="7230"/>
                  </a:cubicBezTo>
                  <a:cubicBezTo>
                    <a:pt x="9447" y="7037"/>
                    <a:pt x="9833" y="6940"/>
                    <a:pt x="10242" y="6940"/>
                  </a:cubicBezTo>
                  <a:cubicBezTo>
                    <a:pt x="10748" y="7037"/>
                    <a:pt x="11254" y="7230"/>
                    <a:pt x="11544" y="7639"/>
                  </a:cubicBezTo>
                  <a:lnTo>
                    <a:pt x="13953" y="9350"/>
                  </a:lnTo>
                  <a:cubicBezTo>
                    <a:pt x="14146" y="9447"/>
                    <a:pt x="14459" y="9543"/>
                    <a:pt x="14652" y="9543"/>
                  </a:cubicBezTo>
                  <a:cubicBezTo>
                    <a:pt x="15062" y="9543"/>
                    <a:pt x="15255" y="9133"/>
                    <a:pt x="15351" y="8844"/>
                  </a:cubicBezTo>
                  <a:cubicBezTo>
                    <a:pt x="16460" y="6025"/>
                    <a:pt x="16460" y="2820"/>
                    <a:pt x="15351" y="0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422;p64">
              <a:extLst>
                <a:ext uri="{FF2B5EF4-FFF2-40B4-BE49-F238E27FC236}">
                  <a16:creationId xmlns:a16="http://schemas.microsoft.com/office/drawing/2014/main" id="{2C5597B6-5A45-06F5-626F-17792E9EE19E}"/>
                </a:ext>
              </a:extLst>
            </p:cNvPr>
            <p:cNvSpPr/>
            <p:nvPr/>
          </p:nvSpPr>
          <p:spPr>
            <a:xfrm>
              <a:off x="6374660" y="3613878"/>
              <a:ext cx="180543" cy="131181"/>
            </a:xfrm>
            <a:custGeom>
              <a:avLst/>
              <a:gdLst/>
              <a:ahLst/>
              <a:cxnLst/>
              <a:rect l="l" t="t" r="r" b="b"/>
              <a:pathLst>
                <a:path w="14363" h="10436" extrusionOk="0">
                  <a:moveTo>
                    <a:pt x="11350" y="3423"/>
                  </a:moveTo>
                  <a:cubicBezTo>
                    <a:pt x="11832" y="3616"/>
                    <a:pt x="12242" y="3905"/>
                    <a:pt x="12652" y="4218"/>
                  </a:cubicBezTo>
                  <a:cubicBezTo>
                    <a:pt x="12941" y="4411"/>
                    <a:pt x="13254" y="4628"/>
                    <a:pt x="13543" y="4917"/>
                  </a:cubicBezTo>
                  <a:cubicBezTo>
                    <a:pt x="12941" y="4218"/>
                    <a:pt x="12242" y="3616"/>
                    <a:pt x="11350" y="3423"/>
                  </a:cubicBezTo>
                  <a:close/>
                  <a:moveTo>
                    <a:pt x="14242" y="1"/>
                  </a:moveTo>
                  <a:lnTo>
                    <a:pt x="14242" y="1"/>
                  </a:lnTo>
                  <a:cubicBezTo>
                    <a:pt x="14146" y="194"/>
                    <a:pt x="14146" y="507"/>
                    <a:pt x="14049" y="796"/>
                  </a:cubicBezTo>
                  <a:cubicBezTo>
                    <a:pt x="14146" y="2097"/>
                    <a:pt x="14049" y="3519"/>
                    <a:pt x="13856" y="4917"/>
                  </a:cubicBezTo>
                  <a:cubicBezTo>
                    <a:pt x="13856" y="4820"/>
                    <a:pt x="13760" y="4820"/>
                    <a:pt x="13760" y="4820"/>
                  </a:cubicBezTo>
                  <a:lnTo>
                    <a:pt x="13760" y="5110"/>
                  </a:lnTo>
                  <a:lnTo>
                    <a:pt x="13856" y="5110"/>
                  </a:lnTo>
                  <a:lnTo>
                    <a:pt x="13953" y="5327"/>
                  </a:lnTo>
                  <a:lnTo>
                    <a:pt x="13953" y="5110"/>
                  </a:lnTo>
                  <a:cubicBezTo>
                    <a:pt x="14242" y="3423"/>
                    <a:pt x="14363" y="1712"/>
                    <a:pt x="14242" y="1"/>
                  </a:cubicBezTo>
                  <a:close/>
                  <a:moveTo>
                    <a:pt x="8724" y="3712"/>
                  </a:moveTo>
                  <a:lnTo>
                    <a:pt x="8724" y="3712"/>
                  </a:lnTo>
                  <a:cubicBezTo>
                    <a:pt x="8531" y="3808"/>
                    <a:pt x="8434" y="3905"/>
                    <a:pt x="8218" y="4025"/>
                  </a:cubicBezTo>
                  <a:lnTo>
                    <a:pt x="8218" y="4122"/>
                  </a:lnTo>
                  <a:cubicBezTo>
                    <a:pt x="8025" y="4314"/>
                    <a:pt x="7832" y="4411"/>
                    <a:pt x="7615" y="4628"/>
                  </a:cubicBezTo>
                  <a:lnTo>
                    <a:pt x="6916" y="5110"/>
                  </a:lnTo>
                  <a:lnTo>
                    <a:pt x="3519" y="7736"/>
                  </a:lnTo>
                  <a:lnTo>
                    <a:pt x="0" y="10435"/>
                  </a:lnTo>
                  <a:lnTo>
                    <a:pt x="2699" y="8532"/>
                  </a:lnTo>
                  <a:lnTo>
                    <a:pt x="7133" y="5230"/>
                  </a:lnTo>
                  <a:lnTo>
                    <a:pt x="7736" y="4724"/>
                  </a:lnTo>
                  <a:cubicBezTo>
                    <a:pt x="7832" y="4724"/>
                    <a:pt x="7928" y="4628"/>
                    <a:pt x="8025" y="4507"/>
                  </a:cubicBezTo>
                  <a:cubicBezTo>
                    <a:pt x="8121" y="4411"/>
                    <a:pt x="8218" y="4314"/>
                    <a:pt x="8338" y="4218"/>
                  </a:cubicBezTo>
                  <a:cubicBezTo>
                    <a:pt x="8434" y="4025"/>
                    <a:pt x="8627" y="3905"/>
                    <a:pt x="8724" y="3712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423;p64">
              <a:extLst>
                <a:ext uri="{FF2B5EF4-FFF2-40B4-BE49-F238E27FC236}">
                  <a16:creationId xmlns:a16="http://schemas.microsoft.com/office/drawing/2014/main" id="{48FF987D-F63F-524C-523D-1B5651334EC4}"/>
                </a:ext>
              </a:extLst>
            </p:cNvPr>
            <p:cNvSpPr/>
            <p:nvPr/>
          </p:nvSpPr>
          <p:spPr>
            <a:xfrm>
              <a:off x="6793560" y="3935553"/>
              <a:ext cx="164189" cy="103615"/>
            </a:xfrm>
            <a:custGeom>
              <a:avLst/>
              <a:gdLst/>
              <a:ahLst/>
              <a:cxnLst/>
              <a:rect l="l" t="t" r="r" b="b"/>
              <a:pathLst>
                <a:path w="13062" h="8243" extrusionOk="0">
                  <a:moveTo>
                    <a:pt x="12652" y="1"/>
                  </a:moveTo>
                  <a:cubicBezTo>
                    <a:pt x="12555" y="1"/>
                    <a:pt x="12362" y="121"/>
                    <a:pt x="12242" y="121"/>
                  </a:cubicBezTo>
                  <a:cubicBezTo>
                    <a:pt x="9953" y="1013"/>
                    <a:pt x="7736" y="2121"/>
                    <a:pt x="5519" y="3326"/>
                  </a:cubicBezTo>
                  <a:cubicBezTo>
                    <a:pt x="3326" y="4531"/>
                    <a:pt x="1398" y="6242"/>
                    <a:pt x="0" y="8242"/>
                  </a:cubicBezTo>
                  <a:lnTo>
                    <a:pt x="603" y="7832"/>
                  </a:lnTo>
                  <a:lnTo>
                    <a:pt x="12555" y="820"/>
                  </a:lnTo>
                  <a:cubicBezTo>
                    <a:pt x="12748" y="724"/>
                    <a:pt x="13061" y="410"/>
                    <a:pt x="12965" y="218"/>
                  </a:cubicBezTo>
                  <a:cubicBezTo>
                    <a:pt x="12844" y="121"/>
                    <a:pt x="12748" y="1"/>
                    <a:pt x="12652" y="1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424;p64">
              <a:extLst>
                <a:ext uri="{FF2B5EF4-FFF2-40B4-BE49-F238E27FC236}">
                  <a16:creationId xmlns:a16="http://schemas.microsoft.com/office/drawing/2014/main" id="{F936356E-EB46-4E5D-F431-B492CAB47819}"/>
                </a:ext>
              </a:extLst>
            </p:cNvPr>
            <p:cNvSpPr/>
            <p:nvPr/>
          </p:nvSpPr>
          <p:spPr>
            <a:xfrm>
              <a:off x="6051477" y="3874981"/>
              <a:ext cx="312905" cy="193993"/>
            </a:xfrm>
            <a:custGeom>
              <a:avLst/>
              <a:gdLst/>
              <a:ahLst/>
              <a:cxnLst/>
              <a:rect l="l" t="t" r="r" b="b"/>
              <a:pathLst>
                <a:path w="24893" h="15433" extrusionOk="0">
                  <a:moveTo>
                    <a:pt x="0" y="0"/>
                  </a:moveTo>
                  <a:lnTo>
                    <a:pt x="96" y="121"/>
                  </a:lnTo>
                  <a:cubicBezTo>
                    <a:pt x="96" y="0"/>
                    <a:pt x="96" y="0"/>
                    <a:pt x="0" y="0"/>
                  </a:cubicBezTo>
                  <a:close/>
                  <a:moveTo>
                    <a:pt x="13254" y="723"/>
                  </a:moveTo>
                  <a:cubicBezTo>
                    <a:pt x="14266" y="819"/>
                    <a:pt x="15158" y="1205"/>
                    <a:pt x="15760" y="1807"/>
                  </a:cubicBezTo>
                  <a:cubicBezTo>
                    <a:pt x="16459" y="2530"/>
                    <a:pt x="16965" y="3326"/>
                    <a:pt x="17061" y="4217"/>
                  </a:cubicBezTo>
                  <a:cubicBezTo>
                    <a:pt x="17278" y="5133"/>
                    <a:pt x="17182" y="6025"/>
                    <a:pt x="16868" y="6844"/>
                  </a:cubicBezTo>
                  <a:cubicBezTo>
                    <a:pt x="16459" y="7543"/>
                    <a:pt x="15760" y="8145"/>
                    <a:pt x="14965" y="8241"/>
                  </a:cubicBezTo>
                  <a:cubicBezTo>
                    <a:pt x="14829" y="8258"/>
                    <a:pt x="14690" y="8266"/>
                    <a:pt x="14550" y="8266"/>
                  </a:cubicBezTo>
                  <a:cubicBezTo>
                    <a:pt x="13864" y="8266"/>
                    <a:pt x="13135" y="8075"/>
                    <a:pt x="12555" y="7735"/>
                  </a:cubicBezTo>
                  <a:cubicBezTo>
                    <a:pt x="11856" y="7446"/>
                    <a:pt x="11254" y="7037"/>
                    <a:pt x="10555" y="6627"/>
                  </a:cubicBezTo>
                  <a:lnTo>
                    <a:pt x="9703" y="6073"/>
                  </a:lnTo>
                  <a:lnTo>
                    <a:pt x="9703" y="6073"/>
                  </a:lnTo>
                  <a:cubicBezTo>
                    <a:pt x="9697" y="5523"/>
                    <a:pt x="9741" y="4974"/>
                    <a:pt x="9832" y="4434"/>
                  </a:cubicBezTo>
                  <a:cubicBezTo>
                    <a:pt x="9952" y="3518"/>
                    <a:pt x="10338" y="2627"/>
                    <a:pt x="10844" y="1928"/>
                  </a:cubicBezTo>
                  <a:cubicBezTo>
                    <a:pt x="11446" y="1205"/>
                    <a:pt x="12362" y="723"/>
                    <a:pt x="13254" y="723"/>
                  </a:cubicBezTo>
                  <a:close/>
                  <a:moveTo>
                    <a:pt x="24893" y="13567"/>
                  </a:moveTo>
                  <a:cubicBezTo>
                    <a:pt x="24817" y="13567"/>
                    <a:pt x="24801" y="13567"/>
                    <a:pt x="24797" y="13615"/>
                  </a:cubicBezTo>
                  <a:lnTo>
                    <a:pt x="24797" y="13615"/>
                  </a:lnTo>
                  <a:lnTo>
                    <a:pt x="24893" y="13567"/>
                  </a:lnTo>
                  <a:close/>
                  <a:moveTo>
                    <a:pt x="24797" y="13615"/>
                  </a:moveTo>
                  <a:lnTo>
                    <a:pt x="24700" y="13663"/>
                  </a:lnTo>
                  <a:lnTo>
                    <a:pt x="24411" y="13856"/>
                  </a:lnTo>
                  <a:lnTo>
                    <a:pt x="24797" y="13663"/>
                  </a:lnTo>
                  <a:cubicBezTo>
                    <a:pt x="24797" y="13643"/>
                    <a:pt x="24797" y="13627"/>
                    <a:pt x="24797" y="13615"/>
                  </a:cubicBezTo>
                  <a:close/>
                  <a:moveTo>
                    <a:pt x="506" y="313"/>
                  </a:moveTo>
                  <a:lnTo>
                    <a:pt x="1904" y="1205"/>
                  </a:lnTo>
                  <a:lnTo>
                    <a:pt x="6940" y="4530"/>
                  </a:lnTo>
                  <a:lnTo>
                    <a:pt x="9428" y="6109"/>
                  </a:lnTo>
                  <a:lnTo>
                    <a:pt x="9428" y="6109"/>
                  </a:lnTo>
                  <a:cubicBezTo>
                    <a:pt x="9476" y="7316"/>
                    <a:pt x="9772" y="8505"/>
                    <a:pt x="10242" y="9639"/>
                  </a:cubicBezTo>
                  <a:cubicBezTo>
                    <a:pt x="10940" y="11061"/>
                    <a:pt x="11953" y="12362"/>
                    <a:pt x="13157" y="13471"/>
                  </a:cubicBezTo>
                  <a:cubicBezTo>
                    <a:pt x="14266" y="14266"/>
                    <a:pt x="15567" y="14868"/>
                    <a:pt x="16965" y="15182"/>
                  </a:cubicBezTo>
                  <a:cubicBezTo>
                    <a:pt x="17668" y="15365"/>
                    <a:pt x="18409" y="15432"/>
                    <a:pt x="19140" y="15432"/>
                  </a:cubicBezTo>
                  <a:cubicBezTo>
                    <a:pt x="19562" y="15432"/>
                    <a:pt x="19981" y="15410"/>
                    <a:pt x="20387" y="15374"/>
                  </a:cubicBezTo>
                  <a:cubicBezTo>
                    <a:pt x="21278" y="15278"/>
                    <a:pt x="22098" y="14965"/>
                    <a:pt x="22989" y="14676"/>
                  </a:cubicBezTo>
                  <a:cubicBezTo>
                    <a:pt x="23495" y="14459"/>
                    <a:pt x="23905" y="14170"/>
                    <a:pt x="24411" y="13856"/>
                  </a:cubicBezTo>
                  <a:lnTo>
                    <a:pt x="24411" y="13856"/>
                  </a:lnTo>
                  <a:cubicBezTo>
                    <a:pt x="23905" y="14170"/>
                    <a:pt x="23399" y="14362"/>
                    <a:pt x="22893" y="14579"/>
                  </a:cubicBezTo>
                  <a:cubicBezTo>
                    <a:pt x="22098" y="14868"/>
                    <a:pt x="21278" y="15182"/>
                    <a:pt x="20387" y="15278"/>
                  </a:cubicBezTo>
                  <a:cubicBezTo>
                    <a:pt x="20095" y="15303"/>
                    <a:pt x="19797" y="15315"/>
                    <a:pt x="19496" y="15315"/>
                  </a:cubicBezTo>
                  <a:cubicBezTo>
                    <a:pt x="18651" y="15315"/>
                    <a:pt x="17782" y="15221"/>
                    <a:pt x="16965" y="15061"/>
                  </a:cubicBezTo>
                  <a:cubicBezTo>
                    <a:pt x="15664" y="14772"/>
                    <a:pt x="14362" y="14170"/>
                    <a:pt x="13254" y="13254"/>
                  </a:cubicBezTo>
                  <a:cubicBezTo>
                    <a:pt x="12049" y="12266"/>
                    <a:pt x="11037" y="10965"/>
                    <a:pt x="10434" y="9543"/>
                  </a:cubicBezTo>
                  <a:cubicBezTo>
                    <a:pt x="9985" y="8519"/>
                    <a:pt x="9745" y="7406"/>
                    <a:pt x="9708" y="6286"/>
                  </a:cubicBezTo>
                  <a:lnTo>
                    <a:pt x="9708" y="6286"/>
                  </a:lnTo>
                  <a:lnTo>
                    <a:pt x="10434" y="6747"/>
                  </a:lnTo>
                  <a:cubicBezTo>
                    <a:pt x="11157" y="7229"/>
                    <a:pt x="11856" y="7543"/>
                    <a:pt x="12459" y="7952"/>
                  </a:cubicBezTo>
                  <a:cubicBezTo>
                    <a:pt x="13105" y="8266"/>
                    <a:pt x="13751" y="8468"/>
                    <a:pt x="14462" y="8468"/>
                  </a:cubicBezTo>
                  <a:cubicBezTo>
                    <a:pt x="14626" y="8468"/>
                    <a:pt x="14793" y="8457"/>
                    <a:pt x="14965" y="8434"/>
                  </a:cubicBezTo>
                  <a:cubicBezTo>
                    <a:pt x="15374" y="8338"/>
                    <a:pt x="15760" y="8241"/>
                    <a:pt x="16170" y="7952"/>
                  </a:cubicBezTo>
                  <a:cubicBezTo>
                    <a:pt x="16459" y="7639"/>
                    <a:pt x="16772" y="7350"/>
                    <a:pt x="16965" y="6940"/>
                  </a:cubicBezTo>
                  <a:cubicBezTo>
                    <a:pt x="17375" y="6025"/>
                    <a:pt x="17471" y="5133"/>
                    <a:pt x="17278" y="4217"/>
                  </a:cubicBezTo>
                  <a:cubicBezTo>
                    <a:pt x="17061" y="3229"/>
                    <a:pt x="16579" y="2410"/>
                    <a:pt x="15977" y="1711"/>
                  </a:cubicBezTo>
                  <a:cubicBezTo>
                    <a:pt x="15254" y="1012"/>
                    <a:pt x="14266" y="603"/>
                    <a:pt x="13254" y="506"/>
                  </a:cubicBezTo>
                  <a:cubicBezTo>
                    <a:pt x="12242" y="506"/>
                    <a:pt x="11350" y="1012"/>
                    <a:pt x="10651" y="1807"/>
                  </a:cubicBezTo>
                  <a:cubicBezTo>
                    <a:pt x="10145" y="2530"/>
                    <a:pt x="9736" y="3422"/>
                    <a:pt x="9543" y="4338"/>
                  </a:cubicBezTo>
                  <a:cubicBezTo>
                    <a:pt x="9453" y="4856"/>
                    <a:pt x="9415" y="5374"/>
                    <a:pt x="9422" y="5890"/>
                  </a:cubicBezTo>
                  <a:lnTo>
                    <a:pt x="9422" y="5890"/>
                  </a:lnTo>
                  <a:lnTo>
                    <a:pt x="7037" y="4338"/>
                  </a:lnTo>
                  <a:lnTo>
                    <a:pt x="1904" y="1109"/>
                  </a:lnTo>
                  <a:lnTo>
                    <a:pt x="506" y="3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425;p64">
              <a:extLst>
                <a:ext uri="{FF2B5EF4-FFF2-40B4-BE49-F238E27FC236}">
                  <a16:creationId xmlns:a16="http://schemas.microsoft.com/office/drawing/2014/main" id="{E34F19D9-1C17-82ED-20F0-ABBAAD9701B5}"/>
                </a:ext>
              </a:extLst>
            </p:cNvPr>
            <p:cNvSpPr/>
            <p:nvPr/>
          </p:nvSpPr>
          <p:spPr>
            <a:xfrm>
              <a:off x="6358308" y="3655382"/>
              <a:ext cx="416507" cy="268721"/>
            </a:xfrm>
            <a:custGeom>
              <a:avLst/>
              <a:gdLst/>
              <a:ahLst/>
              <a:cxnLst/>
              <a:rect l="l" t="t" r="r" b="b"/>
              <a:pathLst>
                <a:path w="33135" h="21378" extrusionOk="0">
                  <a:moveTo>
                    <a:pt x="33134" y="0"/>
                  </a:moveTo>
                  <a:cubicBezTo>
                    <a:pt x="33090" y="0"/>
                    <a:pt x="33062" y="17"/>
                    <a:pt x="33039" y="38"/>
                  </a:cubicBezTo>
                  <a:lnTo>
                    <a:pt x="33039" y="38"/>
                  </a:lnTo>
                  <a:cubicBezTo>
                    <a:pt x="33070" y="25"/>
                    <a:pt x="33101" y="13"/>
                    <a:pt x="33134" y="0"/>
                  </a:cubicBezTo>
                  <a:close/>
                  <a:moveTo>
                    <a:pt x="33039" y="38"/>
                  </a:moveTo>
                  <a:cubicBezTo>
                    <a:pt x="32958" y="70"/>
                    <a:pt x="32885" y="101"/>
                    <a:pt x="32817" y="130"/>
                  </a:cubicBezTo>
                  <a:lnTo>
                    <a:pt x="32817" y="130"/>
                  </a:lnTo>
                  <a:cubicBezTo>
                    <a:pt x="32848" y="124"/>
                    <a:pt x="32881" y="121"/>
                    <a:pt x="32917" y="121"/>
                  </a:cubicBezTo>
                  <a:cubicBezTo>
                    <a:pt x="32978" y="121"/>
                    <a:pt x="33001" y="73"/>
                    <a:pt x="33039" y="38"/>
                  </a:cubicBezTo>
                  <a:close/>
                  <a:moveTo>
                    <a:pt x="32817" y="130"/>
                  </a:moveTo>
                  <a:cubicBezTo>
                    <a:pt x="32684" y="157"/>
                    <a:pt x="32587" y="235"/>
                    <a:pt x="32411" y="314"/>
                  </a:cubicBezTo>
                  <a:cubicBezTo>
                    <a:pt x="32545" y="254"/>
                    <a:pt x="32669" y="195"/>
                    <a:pt x="32817" y="130"/>
                  </a:cubicBezTo>
                  <a:close/>
                  <a:moveTo>
                    <a:pt x="0" y="19592"/>
                  </a:moveTo>
                  <a:cubicBezTo>
                    <a:pt x="0" y="19592"/>
                    <a:pt x="96" y="19688"/>
                    <a:pt x="193" y="19688"/>
                  </a:cubicBezTo>
                  <a:cubicBezTo>
                    <a:pt x="96" y="19592"/>
                    <a:pt x="0" y="19592"/>
                    <a:pt x="0" y="19592"/>
                  </a:cubicBezTo>
                  <a:close/>
                  <a:moveTo>
                    <a:pt x="11379" y="9938"/>
                  </a:moveTo>
                  <a:cubicBezTo>
                    <a:pt x="11497" y="9938"/>
                    <a:pt x="11616" y="9943"/>
                    <a:pt x="11736" y="9953"/>
                  </a:cubicBezTo>
                  <a:cubicBezTo>
                    <a:pt x="12844" y="10145"/>
                    <a:pt x="13856" y="10748"/>
                    <a:pt x="14555" y="11664"/>
                  </a:cubicBezTo>
                  <a:cubicBezTo>
                    <a:pt x="15254" y="12459"/>
                    <a:pt x="15664" y="13471"/>
                    <a:pt x="15664" y="14579"/>
                  </a:cubicBezTo>
                  <a:cubicBezTo>
                    <a:pt x="15543" y="15567"/>
                    <a:pt x="15350" y="16579"/>
                    <a:pt x="14844" y="17471"/>
                  </a:cubicBezTo>
                  <a:cubicBezTo>
                    <a:pt x="14338" y="18290"/>
                    <a:pt x="13736" y="18989"/>
                    <a:pt x="12940" y="19592"/>
                  </a:cubicBezTo>
                  <a:cubicBezTo>
                    <a:pt x="12617" y="19826"/>
                    <a:pt x="12272" y="20035"/>
                    <a:pt x="11914" y="20223"/>
                  </a:cubicBezTo>
                  <a:lnTo>
                    <a:pt x="11914" y="20223"/>
                  </a:lnTo>
                  <a:cubicBezTo>
                    <a:pt x="11789" y="20182"/>
                    <a:pt x="11665" y="20140"/>
                    <a:pt x="11543" y="20098"/>
                  </a:cubicBezTo>
                  <a:cubicBezTo>
                    <a:pt x="10434" y="19592"/>
                    <a:pt x="9326" y="18796"/>
                    <a:pt x="8531" y="17881"/>
                  </a:cubicBezTo>
                  <a:cubicBezTo>
                    <a:pt x="7711" y="16869"/>
                    <a:pt x="7326" y="15664"/>
                    <a:pt x="7326" y="14363"/>
                  </a:cubicBezTo>
                  <a:cubicBezTo>
                    <a:pt x="7326" y="13158"/>
                    <a:pt x="7711" y="12049"/>
                    <a:pt x="8627" y="11158"/>
                  </a:cubicBezTo>
                  <a:cubicBezTo>
                    <a:pt x="9343" y="10333"/>
                    <a:pt x="10313" y="9938"/>
                    <a:pt x="11379" y="9938"/>
                  </a:cubicBezTo>
                  <a:close/>
                  <a:moveTo>
                    <a:pt x="30604" y="1518"/>
                  </a:moveTo>
                  <a:lnTo>
                    <a:pt x="30604" y="1518"/>
                  </a:lnTo>
                  <a:cubicBezTo>
                    <a:pt x="29809" y="2217"/>
                    <a:pt x="29110" y="3229"/>
                    <a:pt x="28508" y="4217"/>
                  </a:cubicBezTo>
                  <a:cubicBezTo>
                    <a:pt x="27809" y="5543"/>
                    <a:pt x="27206" y="6940"/>
                    <a:pt x="26797" y="8434"/>
                  </a:cubicBezTo>
                  <a:cubicBezTo>
                    <a:pt x="26387" y="10049"/>
                    <a:pt x="26001" y="11856"/>
                    <a:pt x="25182" y="13664"/>
                  </a:cubicBezTo>
                  <a:cubicBezTo>
                    <a:pt x="24893" y="14676"/>
                    <a:pt x="24387" y="15567"/>
                    <a:pt x="23784" y="16387"/>
                  </a:cubicBezTo>
                  <a:cubicBezTo>
                    <a:pt x="23182" y="17278"/>
                    <a:pt x="22483" y="18074"/>
                    <a:pt x="21567" y="18676"/>
                  </a:cubicBezTo>
                  <a:cubicBezTo>
                    <a:pt x="19664" y="20098"/>
                    <a:pt x="17471" y="20797"/>
                    <a:pt x="15157" y="20797"/>
                  </a:cubicBezTo>
                  <a:cubicBezTo>
                    <a:pt x="14068" y="20797"/>
                    <a:pt x="13046" y="20577"/>
                    <a:pt x="12092" y="20279"/>
                  </a:cubicBezTo>
                  <a:lnTo>
                    <a:pt x="12092" y="20279"/>
                  </a:lnTo>
                  <a:cubicBezTo>
                    <a:pt x="12425" y="20101"/>
                    <a:pt x="12740" y="19903"/>
                    <a:pt x="13037" y="19688"/>
                  </a:cubicBezTo>
                  <a:cubicBezTo>
                    <a:pt x="13856" y="19182"/>
                    <a:pt x="14459" y="18387"/>
                    <a:pt x="14941" y="17592"/>
                  </a:cubicBezTo>
                  <a:cubicBezTo>
                    <a:pt x="15447" y="16676"/>
                    <a:pt x="15760" y="15664"/>
                    <a:pt x="15760" y="14579"/>
                  </a:cubicBezTo>
                  <a:cubicBezTo>
                    <a:pt x="15760" y="14073"/>
                    <a:pt x="15664" y="13471"/>
                    <a:pt x="15447" y="12965"/>
                  </a:cubicBezTo>
                  <a:cubicBezTo>
                    <a:pt x="15350" y="12459"/>
                    <a:pt x="15061" y="11953"/>
                    <a:pt x="14651" y="11567"/>
                  </a:cubicBezTo>
                  <a:cubicBezTo>
                    <a:pt x="13953" y="10651"/>
                    <a:pt x="12844" y="10049"/>
                    <a:pt x="11736" y="9856"/>
                  </a:cubicBezTo>
                  <a:cubicBezTo>
                    <a:pt x="11486" y="9816"/>
                    <a:pt x="11237" y="9793"/>
                    <a:pt x="10987" y="9793"/>
                  </a:cubicBezTo>
                  <a:cubicBezTo>
                    <a:pt x="10634" y="9793"/>
                    <a:pt x="10281" y="9840"/>
                    <a:pt x="9928" y="9953"/>
                  </a:cubicBezTo>
                  <a:cubicBezTo>
                    <a:pt x="9326" y="10145"/>
                    <a:pt x="8820" y="10555"/>
                    <a:pt x="8434" y="10965"/>
                  </a:cubicBezTo>
                  <a:cubicBezTo>
                    <a:pt x="7518" y="11953"/>
                    <a:pt x="7012" y="13158"/>
                    <a:pt x="7012" y="14459"/>
                  </a:cubicBezTo>
                  <a:cubicBezTo>
                    <a:pt x="7012" y="15784"/>
                    <a:pt x="7518" y="16989"/>
                    <a:pt x="8314" y="17977"/>
                  </a:cubicBezTo>
                  <a:cubicBezTo>
                    <a:pt x="9229" y="18989"/>
                    <a:pt x="10242" y="19784"/>
                    <a:pt x="11446" y="20291"/>
                  </a:cubicBezTo>
                  <a:cubicBezTo>
                    <a:pt x="11510" y="20314"/>
                    <a:pt x="11574" y="20338"/>
                    <a:pt x="11639" y="20361"/>
                  </a:cubicBezTo>
                  <a:lnTo>
                    <a:pt x="11639" y="20361"/>
                  </a:lnTo>
                  <a:cubicBezTo>
                    <a:pt x="11310" y="20521"/>
                    <a:pt x="10970" y="20665"/>
                    <a:pt x="10627" y="20797"/>
                  </a:cubicBezTo>
                  <a:cubicBezTo>
                    <a:pt x="9481" y="21111"/>
                    <a:pt x="8321" y="21241"/>
                    <a:pt x="7169" y="21241"/>
                  </a:cubicBezTo>
                  <a:cubicBezTo>
                    <a:pt x="6818" y="21241"/>
                    <a:pt x="6469" y="21229"/>
                    <a:pt x="6121" y="21206"/>
                  </a:cubicBezTo>
                  <a:cubicBezTo>
                    <a:pt x="5012" y="21086"/>
                    <a:pt x="3904" y="20893"/>
                    <a:pt x="2795" y="20483"/>
                  </a:cubicBezTo>
                  <a:cubicBezTo>
                    <a:pt x="1904" y="20291"/>
                    <a:pt x="1205" y="20001"/>
                    <a:pt x="699" y="19881"/>
                  </a:cubicBezTo>
                  <a:lnTo>
                    <a:pt x="699" y="19881"/>
                  </a:lnTo>
                  <a:cubicBezTo>
                    <a:pt x="1205" y="20098"/>
                    <a:pt x="1904" y="20387"/>
                    <a:pt x="2795" y="20604"/>
                  </a:cubicBezTo>
                  <a:cubicBezTo>
                    <a:pt x="3807" y="20989"/>
                    <a:pt x="5012" y="21206"/>
                    <a:pt x="6121" y="21303"/>
                  </a:cubicBezTo>
                  <a:cubicBezTo>
                    <a:pt x="6517" y="21354"/>
                    <a:pt x="6922" y="21378"/>
                    <a:pt x="7330" y="21378"/>
                  </a:cubicBezTo>
                  <a:cubicBezTo>
                    <a:pt x="8457" y="21378"/>
                    <a:pt x="9600" y="21194"/>
                    <a:pt x="10627" y="20893"/>
                  </a:cubicBezTo>
                  <a:cubicBezTo>
                    <a:pt x="11047" y="20760"/>
                    <a:pt x="11442" y="20602"/>
                    <a:pt x="11813" y="20421"/>
                  </a:cubicBezTo>
                  <a:lnTo>
                    <a:pt x="11813" y="20421"/>
                  </a:lnTo>
                  <a:cubicBezTo>
                    <a:pt x="12822" y="20760"/>
                    <a:pt x="13989" y="20989"/>
                    <a:pt x="15061" y="20989"/>
                  </a:cubicBezTo>
                  <a:cubicBezTo>
                    <a:pt x="17471" y="20989"/>
                    <a:pt x="19760" y="20291"/>
                    <a:pt x="21688" y="18893"/>
                  </a:cubicBezTo>
                  <a:cubicBezTo>
                    <a:pt x="22580" y="18194"/>
                    <a:pt x="23278" y="17375"/>
                    <a:pt x="23977" y="16483"/>
                  </a:cubicBezTo>
                  <a:cubicBezTo>
                    <a:pt x="24483" y="15664"/>
                    <a:pt x="24989" y="14772"/>
                    <a:pt x="25399" y="13760"/>
                  </a:cubicBezTo>
                  <a:cubicBezTo>
                    <a:pt x="26098" y="11953"/>
                    <a:pt x="26507" y="10049"/>
                    <a:pt x="26989" y="8434"/>
                  </a:cubicBezTo>
                  <a:cubicBezTo>
                    <a:pt x="27399" y="7037"/>
                    <a:pt x="27905" y="5639"/>
                    <a:pt x="28604" y="4217"/>
                  </a:cubicBezTo>
                  <a:cubicBezTo>
                    <a:pt x="29110" y="3229"/>
                    <a:pt x="29809" y="2314"/>
                    <a:pt x="30604" y="15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426;p64">
              <a:extLst>
                <a:ext uri="{FF2B5EF4-FFF2-40B4-BE49-F238E27FC236}">
                  <a16:creationId xmlns:a16="http://schemas.microsoft.com/office/drawing/2014/main" id="{C3410955-6807-1FA8-8F34-D4ACD9B5A190}"/>
                </a:ext>
              </a:extLst>
            </p:cNvPr>
            <p:cNvSpPr/>
            <p:nvPr/>
          </p:nvSpPr>
          <p:spPr>
            <a:xfrm>
              <a:off x="6365874" y="4110092"/>
              <a:ext cx="143889" cy="36290"/>
            </a:xfrm>
            <a:custGeom>
              <a:avLst/>
              <a:gdLst/>
              <a:ahLst/>
              <a:cxnLst/>
              <a:rect l="l" t="t" r="r" b="b"/>
              <a:pathLst>
                <a:path w="11447" h="2887" extrusionOk="0">
                  <a:moveTo>
                    <a:pt x="4811" y="1"/>
                  </a:moveTo>
                  <a:cubicBezTo>
                    <a:pt x="4410" y="1"/>
                    <a:pt x="4013" y="31"/>
                    <a:pt x="3615" y="91"/>
                  </a:cubicBezTo>
                  <a:cubicBezTo>
                    <a:pt x="3205" y="91"/>
                    <a:pt x="2892" y="188"/>
                    <a:pt x="2507" y="284"/>
                  </a:cubicBezTo>
                  <a:cubicBezTo>
                    <a:pt x="2193" y="284"/>
                    <a:pt x="1904" y="380"/>
                    <a:pt x="1687" y="477"/>
                  </a:cubicBezTo>
                  <a:cubicBezTo>
                    <a:pt x="1398" y="573"/>
                    <a:pt x="1205" y="573"/>
                    <a:pt x="892" y="694"/>
                  </a:cubicBezTo>
                  <a:cubicBezTo>
                    <a:pt x="796" y="790"/>
                    <a:pt x="603" y="886"/>
                    <a:pt x="386" y="983"/>
                  </a:cubicBezTo>
                  <a:cubicBezTo>
                    <a:pt x="290" y="983"/>
                    <a:pt x="193" y="1079"/>
                    <a:pt x="0" y="1176"/>
                  </a:cubicBezTo>
                  <a:cubicBezTo>
                    <a:pt x="12" y="1190"/>
                    <a:pt x="32" y="1197"/>
                    <a:pt x="58" y="1197"/>
                  </a:cubicBezTo>
                  <a:cubicBezTo>
                    <a:pt x="250" y="1197"/>
                    <a:pt x="820" y="848"/>
                    <a:pt x="1687" y="573"/>
                  </a:cubicBezTo>
                  <a:cubicBezTo>
                    <a:pt x="2001" y="477"/>
                    <a:pt x="2290" y="477"/>
                    <a:pt x="2603" y="380"/>
                  </a:cubicBezTo>
                  <a:cubicBezTo>
                    <a:pt x="2892" y="380"/>
                    <a:pt x="3205" y="284"/>
                    <a:pt x="3615" y="284"/>
                  </a:cubicBezTo>
                  <a:cubicBezTo>
                    <a:pt x="3878" y="268"/>
                    <a:pt x="4140" y="260"/>
                    <a:pt x="4399" y="260"/>
                  </a:cubicBezTo>
                  <a:cubicBezTo>
                    <a:pt x="5707" y="260"/>
                    <a:pt x="6971" y="464"/>
                    <a:pt x="8218" y="886"/>
                  </a:cubicBezTo>
                  <a:cubicBezTo>
                    <a:pt x="8531" y="1079"/>
                    <a:pt x="8917" y="1176"/>
                    <a:pt x="9133" y="1393"/>
                  </a:cubicBezTo>
                  <a:cubicBezTo>
                    <a:pt x="9423" y="1489"/>
                    <a:pt x="9736" y="1682"/>
                    <a:pt x="9929" y="1778"/>
                  </a:cubicBezTo>
                  <a:cubicBezTo>
                    <a:pt x="10941" y="2381"/>
                    <a:pt x="11326" y="2887"/>
                    <a:pt x="11447" y="2887"/>
                  </a:cubicBezTo>
                  <a:cubicBezTo>
                    <a:pt x="11326" y="2694"/>
                    <a:pt x="11230" y="2597"/>
                    <a:pt x="11037" y="2501"/>
                  </a:cubicBezTo>
                  <a:cubicBezTo>
                    <a:pt x="10941" y="2381"/>
                    <a:pt x="10724" y="2284"/>
                    <a:pt x="10628" y="2091"/>
                  </a:cubicBezTo>
                  <a:cubicBezTo>
                    <a:pt x="10435" y="1995"/>
                    <a:pt x="10242" y="1778"/>
                    <a:pt x="10025" y="1682"/>
                  </a:cubicBezTo>
                  <a:cubicBezTo>
                    <a:pt x="9736" y="1489"/>
                    <a:pt x="9519" y="1393"/>
                    <a:pt x="9230" y="1176"/>
                  </a:cubicBezTo>
                  <a:cubicBezTo>
                    <a:pt x="8917" y="1079"/>
                    <a:pt x="8627" y="886"/>
                    <a:pt x="8314" y="790"/>
                  </a:cubicBezTo>
                  <a:cubicBezTo>
                    <a:pt x="7519" y="477"/>
                    <a:pt x="6820" y="284"/>
                    <a:pt x="6025" y="91"/>
                  </a:cubicBezTo>
                  <a:cubicBezTo>
                    <a:pt x="5615" y="31"/>
                    <a:pt x="5212" y="1"/>
                    <a:pt x="4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427;p64">
              <a:extLst>
                <a:ext uri="{FF2B5EF4-FFF2-40B4-BE49-F238E27FC236}">
                  <a16:creationId xmlns:a16="http://schemas.microsoft.com/office/drawing/2014/main" id="{800CE813-5370-949A-8EC6-F5760A82EF1C}"/>
                </a:ext>
              </a:extLst>
            </p:cNvPr>
            <p:cNvSpPr/>
            <p:nvPr/>
          </p:nvSpPr>
          <p:spPr>
            <a:xfrm>
              <a:off x="6471884" y="4141553"/>
              <a:ext cx="282624" cy="137503"/>
            </a:xfrm>
            <a:custGeom>
              <a:avLst/>
              <a:gdLst/>
              <a:ahLst/>
              <a:cxnLst/>
              <a:rect l="l" t="t" r="r" b="b"/>
              <a:pathLst>
                <a:path w="22484" h="10939" extrusionOk="0">
                  <a:moveTo>
                    <a:pt x="1" y="2408"/>
                  </a:moveTo>
                  <a:cubicBezTo>
                    <a:pt x="1" y="2504"/>
                    <a:pt x="1" y="2697"/>
                    <a:pt x="97" y="2890"/>
                  </a:cubicBezTo>
                  <a:cubicBezTo>
                    <a:pt x="1" y="2507"/>
                    <a:pt x="1" y="2409"/>
                    <a:pt x="1" y="2408"/>
                  </a:cubicBezTo>
                  <a:close/>
                  <a:moveTo>
                    <a:pt x="97" y="2890"/>
                  </a:moveTo>
                  <a:lnTo>
                    <a:pt x="97" y="2890"/>
                  </a:lnTo>
                  <a:cubicBezTo>
                    <a:pt x="193" y="3396"/>
                    <a:pt x="386" y="3805"/>
                    <a:pt x="699" y="4215"/>
                  </a:cubicBezTo>
                  <a:cubicBezTo>
                    <a:pt x="483" y="3805"/>
                    <a:pt x="290" y="3299"/>
                    <a:pt x="97" y="2890"/>
                  </a:cubicBezTo>
                  <a:close/>
                  <a:moveTo>
                    <a:pt x="12577" y="192"/>
                  </a:moveTo>
                  <a:cubicBezTo>
                    <a:pt x="13323" y="192"/>
                    <a:pt x="14070" y="447"/>
                    <a:pt x="14652" y="986"/>
                  </a:cubicBezTo>
                  <a:cubicBezTo>
                    <a:pt x="15254" y="1492"/>
                    <a:pt x="15664" y="2287"/>
                    <a:pt x="15544" y="3203"/>
                  </a:cubicBezTo>
                  <a:cubicBezTo>
                    <a:pt x="15544" y="3998"/>
                    <a:pt x="15254" y="4697"/>
                    <a:pt x="14748" y="5420"/>
                  </a:cubicBezTo>
                  <a:cubicBezTo>
                    <a:pt x="14242" y="6022"/>
                    <a:pt x="13640" y="6504"/>
                    <a:pt x="12941" y="6818"/>
                  </a:cubicBezTo>
                  <a:cubicBezTo>
                    <a:pt x="12108" y="7203"/>
                    <a:pt x="11236" y="7460"/>
                    <a:pt x="10344" y="7627"/>
                  </a:cubicBezTo>
                  <a:lnTo>
                    <a:pt x="10344" y="7627"/>
                  </a:lnTo>
                  <a:cubicBezTo>
                    <a:pt x="9928" y="7145"/>
                    <a:pt x="9600" y="6533"/>
                    <a:pt x="9326" y="5902"/>
                  </a:cubicBezTo>
                  <a:cubicBezTo>
                    <a:pt x="9037" y="5107"/>
                    <a:pt x="8917" y="4311"/>
                    <a:pt x="9037" y="3492"/>
                  </a:cubicBezTo>
                  <a:cubicBezTo>
                    <a:pt x="9230" y="2697"/>
                    <a:pt x="9519" y="1902"/>
                    <a:pt x="10122" y="1299"/>
                  </a:cubicBezTo>
                  <a:cubicBezTo>
                    <a:pt x="10734" y="580"/>
                    <a:pt x="11656" y="192"/>
                    <a:pt x="12577" y="192"/>
                  </a:cubicBezTo>
                  <a:close/>
                  <a:moveTo>
                    <a:pt x="12617" y="0"/>
                  </a:moveTo>
                  <a:cubicBezTo>
                    <a:pt x="11633" y="0"/>
                    <a:pt x="10654" y="411"/>
                    <a:pt x="9929" y="1203"/>
                  </a:cubicBezTo>
                  <a:cubicBezTo>
                    <a:pt x="9326" y="1805"/>
                    <a:pt x="9037" y="2601"/>
                    <a:pt x="8820" y="3492"/>
                  </a:cubicBezTo>
                  <a:cubicBezTo>
                    <a:pt x="8724" y="4311"/>
                    <a:pt x="8820" y="5203"/>
                    <a:pt x="9134" y="6022"/>
                  </a:cubicBezTo>
                  <a:cubicBezTo>
                    <a:pt x="9368" y="6588"/>
                    <a:pt x="9681" y="7154"/>
                    <a:pt x="10111" y="7669"/>
                  </a:cubicBezTo>
                  <a:lnTo>
                    <a:pt x="10111" y="7669"/>
                  </a:lnTo>
                  <a:cubicBezTo>
                    <a:pt x="9685" y="7741"/>
                    <a:pt x="9254" y="7793"/>
                    <a:pt x="8820" y="7830"/>
                  </a:cubicBezTo>
                  <a:cubicBezTo>
                    <a:pt x="7519" y="7830"/>
                    <a:pt x="6314" y="7709"/>
                    <a:pt x="5013" y="7324"/>
                  </a:cubicBezTo>
                  <a:cubicBezTo>
                    <a:pt x="4097" y="7010"/>
                    <a:pt x="3109" y="6625"/>
                    <a:pt x="2290" y="5902"/>
                  </a:cubicBezTo>
                  <a:cubicBezTo>
                    <a:pt x="1687" y="5420"/>
                    <a:pt x="1206" y="4914"/>
                    <a:pt x="699" y="4215"/>
                  </a:cubicBezTo>
                  <a:lnTo>
                    <a:pt x="699" y="4215"/>
                  </a:lnTo>
                  <a:cubicBezTo>
                    <a:pt x="1085" y="4914"/>
                    <a:pt x="1591" y="5516"/>
                    <a:pt x="2194" y="6022"/>
                  </a:cubicBezTo>
                  <a:cubicBezTo>
                    <a:pt x="3109" y="6721"/>
                    <a:pt x="4001" y="7227"/>
                    <a:pt x="5013" y="7516"/>
                  </a:cubicBezTo>
                  <a:cubicBezTo>
                    <a:pt x="6006" y="7775"/>
                    <a:pt x="7065" y="7951"/>
                    <a:pt x="8135" y="7951"/>
                  </a:cubicBezTo>
                  <a:cubicBezTo>
                    <a:pt x="8363" y="7951"/>
                    <a:pt x="8592" y="7943"/>
                    <a:pt x="8820" y="7926"/>
                  </a:cubicBezTo>
                  <a:cubicBezTo>
                    <a:pt x="9291" y="7926"/>
                    <a:pt x="9770" y="7892"/>
                    <a:pt x="10246" y="7824"/>
                  </a:cubicBezTo>
                  <a:lnTo>
                    <a:pt x="10246" y="7824"/>
                  </a:lnTo>
                  <a:cubicBezTo>
                    <a:pt x="10307" y="7891"/>
                    <a:pt x="10370" y="7957"/>
                    <a:pt x="10435" y="8023"/>
                  </a:cubicBezTo>
                  <a:cubicBezTo>
                    <a:pt x="11447" y="9035"/>
                    <a:pt x="12748" y="9830"/>
                    <a:pt x="14146" y="10240"/>
                  </a:cubicBezTo>
                  <a:cubicBezTo>
                    <a:pt x="15351" y="10625"/>
                    <a:pt x="16652" y="10842"/>
                    <a:pt x="17953" y="10938"/>
                  </a:cubicBezTo>
                  <a:cubicBezTo>
                    <a:pt x="18459" y="10938"/>
                    <a:pt x="19062" y="10938"/>
                    <a:pt x="19568" y="10842"/>
                  </a:cubicBezTo>
                  <a:cubicBezTo>
                    <a:pt x="19881" y="10842"/>
                    <a:pt x="20074" y="10721"/>
                    <a:pt x="20363" y="10625"/>
                  </a:cubicBezTo>
                  <a:cubicBezTo>
                    <a:pt x="20580" y="10625"/>
                    <a:pt x="20773" y="10529"/>
                    <a:pt x="20966" y="10432"/>
                  </a:cubicBezTo>
                  <a:cubicBezTo>
                    <a:pt x="21375" y="10119"/>
                    <a:pt x="21568" y="9733"/>
                    <a:pt x="21785" y="9324"/>
                  </a:cubicBezTo>
                  <a:cubicBezTo>
                    <a:pt x="21881" y="8914"/>
                    <a:pt x="21978" y="8625"/>
                    <a:pt x="22074" y="8215"/>
                  </a:cubicBezTo>
                  <a:cubicBezTo>
                    <a:pt x="22170" y="7613"/>
                    <a:pt x="22291" y="7107"/>
                    <a:pt x="22387" y="6818"/>
                  </a:cubicBezTo>
                  <a:cubicBezTo>
                    <a:pt x="22387" y="6410"/>
                    <a:pt x="22483" y="6312"/>
                    <a:pt x="22484" y="6312"/>
                  </a:cubicBezTo>
                  <a:lnTo>
                    <a:pt x="22484" y="6312"/>
                  </a:lnTo>
                  <a:cubicBezTo>
                    <a:pt x="22387" y="6408"/>
                    <a:pt x="22387" y="6625"/>
                    <a:pt x="22291" y="6818"/>
                  </a:cubicBezTo>
                  <a:cubicBezTo>
                    <a:pt x="22170" y="7107"/>
                    <a:pt x="22074" y="7613"/>
                    <a:pt x="21978" y="8215"/>
                  </a:cubicBezTo>
                  <a:cubicBezTo>
                    <a:pt x="21881" y="8625"/>
                    <a:pt x="21785" y="8914"/>
                    <a:pt x="21689" y="9324"/>
                  </a:cubicBezTo>
                  <a:cubicBezTo>
                    <a:pt x="21472" y="9637"/>
                    <a:pt x="21279" y="10023"/>
                    <a:pt x="20966" y="10336"/>
                  </a:cubicBezTo>
                  <a:cubicBezTo>
                    <a:pt x="20580" y="10529"/>
                    <a:pt x="20074" y="10625"/>
                    <a:pt x="19568" y="10721"/>
                  </a:cubicBezTo>
                  <a:cubicBezTo>
                    <a:pt x="19231" y="10721"/>
                    <a:pt x="18850" y="10775"/>
                    <a:pt x="18484" y="10775"/>
                  </a:cubicBezTo>
                  <a:cubicBezTo>
                    <a:pt x="18301" y="10775"/>
                    <a:pt x="18122" y="10762"/>
                    <a:pt x="17953" y="10721"/>
                  </a:cubicBezTo>
                  <a:cubicBezTo>
                    <a:pt x="16652" y="10721"/>
                    <a:pt x="15447" y="10432"/>
                    <a:pt x="14242" y="10023"/>
                  </a:cubicBezTo>
                  <a:cubicBezTo>
                    <a:pt x="12845" y="9637"/>
                    <a:pt x="11543" y="8914"/>
                    <a:pt x="10531" y="7830"/>
                  </a:cubicBezTo>
                  <a:cubicBezTo>
                    <a:pt x="10517" y="7816"/>
                    <a:pt x="10503" y="7801"/>
                    <a:pt x="10489" y="7787"/>
                  </a:cubicBezTo>
                  <a:lnTo>
                    <a:pt x="10489" y="7787"/>
                  </a:lnTo>
                  <a:cubicBezTo>
                    <a:pt x="11370" y="7640"/>
                    <a:pt x="12240" y="7380"/>
                    <a:pt x="13037" y="7010"/>
                  </a:cubicBezTo>
                  <a:cubicBezTo>
                    <a:pt x="13857" y="6625"/>
                    <a:pt x="14459" y="6119"/>
                    <a:pt x="14941" y="5516"/>
                  </a:cubicBezTo>
                  <a:cubicBezTo>
                    <a:pt x="15447" y="4818"/>
                    <a:pt x="15761" y="3998"/>
                    <a:pt x="15761" y="3203"/>
                  </a:cubicBezTo>
                  <a:cubicBezTo>
                    <a:pt x="15857" y="2287"/>
                    <a:pt x="15447" y="1396"/>
                    <a:pt x="14845" y="793"/>
                  </a:cubicBezTo>
                  <a:cubicBezTo>
                    <a:pt x="14183" y="260"/>
                    <a:pt x="13399" y="0"/>
                    <a:pt x="126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428;p64">
              <a:extLst>
                <a:ext uri="{FF2B5EF4-FFF2-40B4-BE49-F238E27FC236}">
                  <a16:creationId xmlns:a16="http://schemas.microsoft.com/office/drawing/2014/main" id="{6939384D-E32A-A508-AC7D-CCEB98B17CAB}"/>
                </a:ext>
              </a:extLst>
            </p:cNvPr>
            <p:cNvSpPr/>
            <p:nvPr/>
          </p:nvSpPr>
          <p:spPr>
            <a:xfrm>
              <a:off x="6096903" y="4191328"/>
              <a:ext cx="220830" cy="115292"/>
            </a:xfrm>
            <a:custGeom>
              <a:avLst/>
              <a:gdLst/>
              <a:ahLst/>
              <a:cxnLst/>
              <a:rect l="l" t="t" r="r" b="b"/>
              <a:pathLst>
                <a:path w="17568" h="9172" extrusionOk="0">
                  <a:moveTo>
                    <a:pt x="17472" y="6159"/>
                  </a:moveTo>
                  <a:lnTo>
                    <a:pt x="17472" y="6569"/>
                  </a:lnTo>
                  <a:cubicBezTo>
                    <a:pt x="17568" y="6665"/>
                    <a:pt x="17568" y="6761"/>
                    <a:pt x="17568" y="6882"/>
                  </a:cubicBezTo>
                  <a:lnTo>
                    <a:pt x="17568" y="6569"/>
                  </a:lnTo>
                  <a:cubicBezTo>
                    <a:pt x="17568" y="6472"/>
                    <a:pt x="17472" y="6280"/>
                    <a:pt x="17472" y="6159"/>
                  </a:cubicBezTo>
                  <a:close/>
                  <a:moveTo>
                    <a:pt x="10497" y="1"/>
                  </a:moveTo>
                  <a:cubicBezTo>
                    <a:pt x="9868" y="1"/>
                    <a:pt x="9206" y="95"/>
                    <a:pt x="8531" y="255"/>
                  </a:cubicBezTo>
                  <a:cubicBezTo>
                    <a:pt x="6941" y="737"/>
                    <a:pt x="5423" y="1749"/>
                    <a:pt x="4411" y="3147"/>
                  </a:cubicBezTo>
                  <a:cubicBezTo>
                    <a:pt x="4025" y="3749"/>
                    <a:pt x="3712" y="4472"/>
                    <a:pt x="3519" y="5171"/>
                  </a:cubicBezTo>
                  <a:cubicBezTo>
                    <a:pt x="3206" y="5773"/>
                    <a:pt x="3013" y="6376"/>
                    <a:pt x="2820" y="6978"/>
                  </a:cubicBezTo>
                  <a:cubicBezTo>
                    <a:pt x="2411" y="7774"/>
                    <a:pt x="1808" y="8472"/>
                    <a:pt x="1013" y="8978"/>
                  </a:cubicBezTo>
                  <a:cubicBezTo>
                    <a:pt x="1904" y="8569"/>
                    <a:pt x="2507" y="7870"/>
                    <a:pt x="2917" y="6978"/>
                  </a:cubicBezTo>
                  <a:cubicBezTo>
                    <a:pt x="3206" y="6472"/>
                    <a:pt x="3423" y="5870"/>
                    <a:pt x="3615" y="5171"/>
                  </a:cubicBezTo>
                  <a:cubicBezTo>
                    <a:pt x="3808" y="4472"/>
                    <a:pt x="4218" y="3870"/>
                    <a:pt x="4627" y="3267"/>
                  </a:cubicBezTo>
                  <a:cubicBezTo>
                    <a:pt x="5616" y="1846"/>
                    <a:pt x="7037" y="954"/>
                    <a:pt x="8628" y="448"/>
                  </a:cubicBezTo>
                  <a:cubicBezTo>
                    <a:pt x="9220" y="308"/>
                    <a:pt x="9851" y="207"/>
                    <a:pt x="10464" y="207"/>
                  </a:cubicBezTo>
                  <a:cubicBezTo>
                    <a:pt x="10699" y="207"/>
                    <a:pt x="10931" y="222"/>
                    <a:pt x="11158" y="255"/>
                  </a:cubicBezTo>
                  <a:cubicBezTo>
                    <a:pt x="11953" y="255"/>
                    <a:pt x="12748" y="544"/>
                    <a:pt x="13447" y="858"/>
                  </a:cubicBezTo>
                  <a:cubicBezTo>
                    <a:pt x="14652" y="1460"/>
                    <a:pt x="15664" y="2448"/>
                    <a:pt x="16459" y="3556"/>
                  </a:cubicBezTo>
                  <a:cubicBezTo>
                    <a:pt x="16965" y="4352"/>
                    <a:pt x="17279" y="5267"/>
                    <a:pt x="17472" y="6159"/>
                  </a:cubicBezTo>
                  <a:cubicBezTo>
                    <a:pt x="17375" y="5171"/>
                    <a:pt x="17062" y="4352"/>
                    <a:pt x="16580" y="3556"/>
                  </a:cubicBezTo>
                  <a:cubicBezTo>
                    <a:pt x="15857" y="2352"/>
                    <a:pt x="14773" y="1339"/>
                    <a:pt x="13568" y="737"/>
                  </a:cubicBezTo>
                  <a:cubicBezTo>
                    <a:pt x="12845" y="351"/>
                    <a:pt x="12050" y="135"/>
                    <a:pt x="11158" y="38"/>
                  </a:cubicBezTo>
                  <a:cubicBezTo>
                    <a:pt x="10943" y="13"/>
                    <a:pt x="10722" y="1"/>
                    <a:pt x="10497" y="1"/>
                  </a:cubicBezTo>
                  <a:close/>
                  <a:moveTo>
                    <a:pt x="1013" y="8978"/>
                  </a:moveTo>
                  <a:lnTo>
                    <a:pt x="1013" y="8978"/>
                  </a:lnTo>
                  <a:cubicBezTo>
                    <a:pt x="700" y="9075"/>
                    <a:pt x="410" y="9171"/>
                    <a:pt x="1" y="9171"/>
                  </a:cubicBezTo>
                  <a:lnTo>
                    <a:pt x="314" y="9171"/>
                  </a:lnTo>
                  <a:cubicBezTo>
                    <a:pt x="507" y="9171"/>
                    <a:pt x="796" y="9075"/>
                    <a:pt x="1013" y="89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429;p64">
              <a:extLst>
                <a:ext uri="{FF2B5EF4-FFF2-40B4-BE49-F238E27FC236}">
                  <a16:creationId xmlns:a16="http://schemas.microsoft.com/office/drawing/2014/main" id="{1F230EFD-B9C5-2529-1190-13F99D52E0DB}"/>
                </a:ext>
              </a:extLst>
            </p:cNvPr>
            <p:cNvSpPr/>
            <p:nvPr/>
          </p:nvSpPr>
          <p:spPr>
            <a:xfrm>
              <a:off x="6113268" y="4451740"/>
              <a:ext cx="257484" cy="123513"/>
            </a:xfrm>
            <a:custGeom>
              <a:avLst/>
              <a:gdLst/>
              <a:ahLst/>
              <a:cxnLst/>
              <a:rect l="l" t="t" r="r" b="b"/>
              <a:pathLst>
                <a:path w="20484" h="9826" extrusionOk="0">
                  <a:moveTo>
                    <a:pt x="9534" y="204"/>
                  </a:moveTo>
                  <a:cubicBezTo>
                    <a:pt x="9836" y="204"/>
                    <a:pt x="10145" y="236"/>
                    <a:pt x="10458" y="309"/>
                  </a:cubicBezTo>
                  <a:cubicBezTo>
                    <a:pt x="11157" y="406"/>
                    <a:pt x="11952" y="719"/>
                    <a:pt x="12651" y="1008"/>
                  </a:cubicBezTo>
                  <a:cubicBezTo>
                    <a:pt x="13350" y="1225"/>
                    <a:pt x="13953" y="1707"/>
                    <a:pt x="14362" y="2309"/>
                  </a:cubicBezTo>
                  <a:cubicBezTo>
                    <a:pt x="14675" y="3032"/>
                    <a:pt x="14555" y="3731"/>
                    <a:pt x="14169" y="4334"/>
                  </a:cubicBezTo>
                  <a:cubicBezTo>
                    <a:pt x="13760" y="4936"/>
                    <a:pt x="13254" y="5442"/>
                    <a:pt x="12651" y="5828"/>
                  </a:cubicBezTo>
                  <a:cubicBezTo>
                    <a:pt x="11636" y="6488"/>
                    <a:pt x="10491" y="6969"/>
                    <a:pt x="9293" y="7231"/>
                  </a:cubicBezTo>
                  <a:lnTo>
                    <a:pt x="9293" y="7231"/>
                  </a:lnTo>
                  <a:cubicBezTo>
                    <a:pt x="9240" y="7196"/>
                    <a:pt x="9186" y="7162"/>
                    <a:pt x="9133" y="7129"/>
                  </a:cubicBezTo>
                  <a:cubicBezTo>
                    <a:pt x="8531" y="6743"/>
                    <a:pt x="8049" y="6237"/>
                    <a:pt x="7639" y="5731"/>
                  </a:cubicBezTo>
                  <a:cubicBezTo>
                    <a:pt x="7133" y="5225"/>
                    <a:pt x="6844" y="4623"/>
                    <a:pt x="6530" y="4020"/>
                  </a:cubicBezTo>
                  <a:cubicBezTo>
                    <a:pt x="6338" y="3321"/>
                    <a:pt x="6434" y="2526"/>
                    <a:pt x="6627" y="1924"/>
                  </a:cubicBezTo>
                  <a:cubicBezTo>
                    <a:pt x="6940" y="1225"/>
                    <a:pt x="7446" y="623"/>
                    <a:pt x="8145" y="406"/>
                  </a:cubicBezTo>
                  <a:cubicBezTo>
                    <a:pt x="8577" y="287"/>
                    <a:pt x="9046" y="204"/>
                    <a:pt x="9534" y="204"/>
                  </a:cubicBezTo>
                  <a:close/>
                  <a:moveTo>
                    <a:pt x="9540" y="1"/>
                  </a:moveTo>
                  <a:cubicBezTo>
                    <a:pt x="9039" y="1"/>
                    <a:pt x="8544" y="93"/>
                    <a:pt x="8049" y="213"/>
                  </a:cubicBezTo>
                  <a:cubicBezTo>
                    <a:pt x="7326" y="502"/>
                    <a:pt x="6723" y="1104"/>
                    <a:pt x="6434" y="1827"/>
                  </a:cubicBezTo>
                  <a:cubicBezTo>
                    <a:pt x="6121" y="2526"/>
                    <a:pt x="6121" y="3321"/>
                    <a:pt x="6434" y="4020"/>
                  </a:cubicBezTo>
                  <a:cubicBezTo>
                    <a:pt x="6627" y="4719"/>
                    <a:pt x="6940" y="5442"/>
                    <a:pt x="7446" y="5924"/>
                  </a:cubicBezTo>
                  <a:cubicBezTo>
                    <a:pt x="7947" y="6424"/>
                    <a:pt x="8477" y="6879"/>
                    <a:pt x="9033" y="7285"/>
                  </a:cubicBezTo>
                  <a:lnTo>
                    <a:pt x="9033" y="7285"/>
                  </a:lnTo>
                  <a:cubicBezTo>
                    <a:pt x="8428" y="7401"/>
                    <a:pt x="7813" y="7461"/>
                    <a:pt x="7195" y="7461"/>
                  </a:cubicBezTo>
                  <a:cubicBezTo>
                    <a:pt x="6708" y="7461"/>
                    <a:pt x="6220" y="7423"/>
                    <a:pt x="5735" y="7346"/>
                  </a:cubicBezTo>
                  <a:cubicBezTo>
                    <a:pt x="4121" y="7033"/>
                    <a:pt x="2627" y="6334"/>
                    <a:pt x="1301" y="5322"/>
                  </a:cubicBezTo>
                  <a:cubicBezTo>
                    <a:pt x="1012" y="5032"/>
                    <a:pt x="699" y="4719"/>
                    <a:pt x="313" y="4430"/>
                  </a:cubicBezTo>
                  <a:lnTo>
                    <a:pt x="96" y="4117"/>
                  </a:lnTo>
                  <a:lnTo>
                    <a:pt x="0" y="4117"/>
                  </a:lnTo>
                  <a:cubicBezTo>
                    <a:pt x="410" y="4526"/>
                    <a:pt x="819" y="5032"/>
                    <a:pt x="1301" y="5442"/>
                  </a:cubicBezTo>
                  <a:cubicBezTo>
                    <a:pt x="3038" y="6894"/>
                    <a:pt x="5207" y="7655"/>
                    <a:pt x="7385" y="7655"/>
                  </a:cubicBezTo>
                  <a:cubicBezTo>
                    <a:pt x="8019" y="7655"/>
                    <a:pt x="8654" y="7591"/>
                    <a:pt x="9278" y="7460"/>
                  </a:cubicBezTo>
                  <a:lnTo>
                    <a:pt x="9278" y="7460"/>
                  </a:lnTo>
                  <a:cubicBezTo>
                    <a:pt x="10668" y="8426"/>
                    <a:pt x="12211" y="9097"/>
                    <a:pt x="13856" y="9442"/>
                  </a:cubicBezTo>
                  <a:cubicBezTo>
                    <a:pt x="14842" y="9692"/>
                    <a:pt x="15828" y="9826"/>
                    <a:pt x="16831" y="9826"/>
                  </a:cubicBezTo>
                  <a:cubicBezTo>
                    <a:pt x="17470" y="9826"/>
                    <a:pt x="18116" y="9772"/>
                    <a:pt x="18772" y="9659"/>
                  </a:cubicBezTo>
                  <a:cubicBezTo>
                    <a:pt x="19375" y="9539"/>
                    <a:pt x="19977" y="9442"/>
                    <a:pt x="20483" y="9249"/>
                  </a:cubicBezTo>
                  <a:lnTo>
                    <a:pt x="20387" y="9249"/>
                  </a:lnTo>
                  <a:lnTo>
                    <a:pt x="20097" y="9346"/>
                  </a:lnTo>
                  <a:cubicBezTo>
                    <a:pt x="19591" y="9442"/>
                    <a:pt x="19182" y="9539"/>
                    <a:pt x="18772" y="9539"/>
                  </a:cubicBezTo>
                  <a:cubicBezTo>
                    <a:pt x="18181" y="9625"/>
                    <a:pt x="17589" y="9667"/>
                    <a:pt x="17000" y="9667"/>
                  </a:cubicBezTo>
                  <a:cubicBezTo>
                    <a:pt x="14803" y="9667"/>
                    <a:pt x="12648" y="9091"/>
                    <a:pt x="10748" y="8141"/>
                  </a:cubicBezTo>
                  <a:cubicBezTo>
                    <a:pt x="10308" y="7930"/>
                    <a:pt x="9920" y="7655"/>
                    <a:pt x="9545" y="7400"/>
                  </a:cubicBezTo>
                  <a:lnTo>
                    <a:pt x="9545" y="7400"/>
                  </a:lnTo>
                  <a:cubicBezTo>
                    <a:pt x="10670" y="7129"/>
                    <a:pt x="11758" y="6641"/>
                    <a:pt x="12748" y="5924"/>
                  </a:cubicBezTo>
                  <a:cubicBezTo>
                    <a:pt x="13350" y="5635"/>
                    <a:pt x="13856" y="5032"/>
                    <a:pt x="14266" y="4430"/>
                  </a:cubicBezTo>
                  <a:cubicBezTo>
                    <a:pt x="14459" y="4117"/>
                    <a:pt x="14675" y="3828"/>
                    <a:pt x="14675" y="3418"/>
                  </a:cubicBezTo>
                  <a:cubicBezTo>
                    <a:pt x="14772" y="3032"/>
                    <a:pt x="14675" y="2623"/>
                    <a:pt x="14555" y="2213"/>
                  </a:cubicBezTo>
                  <a:cubicBezTo>
                    <a:pt x="14169" y="1611"/>
                    <a:pt x="13471" y="1008"/>
                    <a:pt x="12748" y="815"/>
                  </a:cubicBezTo>
                  <a:cubicBezTo>
                    <a:pt x="12049" y="502"/>
                    <a:pt x="11254" y="309"/>
                    <a:pt x="10458" y="116"/>
                  </a:cubicBezTo>
                  <a:cubicBezTo>
                    <a:pt x="10149" y="35"/>
                    <a:pt x="9843" y="1"/>
                    <a:pt x="9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430;p64">
              <a:extLst>
                <a:ext uri="{FF2B5EF4-FFF2-40B4-BE49-F238E27FC236}">
                  <a16:creationId xmlns:a16="http://schemas.microsoft.com/office/drawing/2014/main" id="{EB3D160C-7C27-55DC-73F8-D83FDB2CCA11}"/>
                </a:ext>
              </a:extLst>
            </p:cNvPr>
            <p:cNvSpPr/>
            <p:nvPr/>
          </p:nvSpPr>
          <p:spPr>
            <a:xfrm>
              <a:off x="6377086" y="4393531"/>
              <a:ext cx="392574" cy="160129"/>
            </a:xfrm>
            <a:custGeom>
              <a:avLst/>
              <a:gdLst/>
              <a:ahLst/>
              <a:cxnLst/>
              <a:rect l="l" t="t" r="r" b="b"/>
              <a:pathLst>
                <a:path w="31231" h="12739" extrusionOk="0">
                  <a:moveTo>
                    <a:pt x="30628" y="3928"/>
                  </a:moveTo>
                  <a:lnTo>
                    <a:pt x="31038" y="4241"/>
                  </a:lnTo>
                  <a:cubicBezTo>
                    <a:pt x="30917" y="4145"/>
                    <a:pt x="30821" y="4049"/>
                    <a:pt x="30628" y="3928"/>
                  </a:cubicBezTo>
                  <a:close/>
                  <a:moveTo>
                    <a:pt x="31038" y="4241"/>
                  </a:moveTo>
                  <a:cubicBezTo>
                    <a:pt x="31038" y="4241"/>
                    <a:pt x="31051" y="4241"/>
                    <a:pt x="31072" y="4246"/>
                  </a:cubicBezTo>
                  <a:lnTo>
                    <a:pt x="31072" y="4246"/>
                  </a:lnTo>
                  <a:cubicBezTo>
                    <a:pt x="31062" y="4243"/>
                    <a:pt x="31051" y="4241"/>
                    <a:pt x="31038" y="4241"/>
                  </a:cubicBezTo>
                  <a:close/>
                  <a:moveTo>
                    <a:pt x="31072" y="4246"/>
                  </a:moveTo>
                  <a:cubicBezTo>
                    <a:pt x="31136" y="4266"/>
                    <a:pt x="31147" y="4338"/>
                    <a:pt x="31231" y="4338"/>
                  </a:cubicBezTo>
                  <a:cubicBezTo>
                    <a:pt x="31170" y="4277"/>
                    <a:pt x="31108" y="4254"/>
                    <a:pt x="31072" y="4246"/>
                  </a:cubicBezTo>
                  <a:close/>
                  <a:moveTo>
                    <a:pt x="19664" y="2917"/>
                  </a:moveTo>
                  <a:cubicBezTo>
                    <a:pt x="20332" y="3598"/>
                    <a:pt x="20903" y="4370"/>
                    <a:pt x="21182" y="5254"/>
                  </a:cubicBezTo>
                  <a:cubicBezTo>
                    <a:pt x="21495" y="6242"/>
                    <a:pt x="21495" y="7254"/>
                    <a:pt x="21278" y="8266"/>
                  </a:cubicBezTo>
                  <a:cubicBezTo>
                    <a:pt x="21086" y="9254"/>
                    <a:pt x="20579" y="10169"/>
                    <a:pt x="19784" y="10965"/>
                  </a:cubicBezTo>
                  <a:cubicBezTo>
                    <a:pt x="19085" y="11664"/>
                    <a:pt x="18170" y="12170"/>
                    <a:pt x="17061" y="12362"/>
                  </a:cubicBezTo>
                  <a:cubicBezTo>
                    <a:pt x="16734" y="12477"/>
                    <a:pt x="16378" y="12537"/>
                    <a:pt x="16019" y="12537"/>
                  </a:cubicBezTo>
                  <a:cubicBezTo>
                    <a:pt x="15399" y="12537"/>
                    <a:pt x="14770" y="12358"/>
                    <a:pt x="14266" y="11977"/>
                  </a:cubicBezTo>
                  <a:cubicBezTo>
                    <a:pt x="13447" y="11374"/>
                    <a:pt x="13157" y="10362"/>
                    <a:pt x="13254" y="9471"/>
                  </a:cubicBezTo>
                  <a:cubicBezTo>
                    <a:pt x="13350" y="8555"/>
                    <a:pt x="13760" y="7663"/>
                    <a:pt x="14362" y="6940"/>
                  </a:cubicBezTo>
                  <a:cubicBezTo>
                    <a:pt x="15764" y="5095"/>
                    <a:pt x="17608" y="3720"/>
                    <a:pt x="19664" y="2917"/>
                  </a:cubicBezTo>
                  <a:close/>
                  <a:moveTo>
                    <a:pt x="11210" y="1"/>
                  </a:moveTo>
                  <a:cubicBezTo>
                    <a:pt x="7732" y="1"/>
                    <a:pt x="4362" y="986"/>
                    <a:pt x="1398" y="2844"/>
                  </a:cubicBezTo>
                  <a:cubicBezTo>
                    <a:pt x="1109" y="3037"/>
                    <a:pt x="795" y="3326"/>
                    <a:pt x="603" y="3446"/>
                  </a:cubicBezTo>
                  <a:cubicBezTo>
                    <a:pt x="410" y="3639"/>
                    <a:pt x="193" y="3735"/>
                    <a:pt x="0" y="3928"/>
                  </a:cubicBezTo>
                  <a:cubicBezTo>
                    <a:pt x="193" y="3832"/>
                    <a:pt x="410" y="3735"/>
                    <a:pt x="603" y="3543"/>
                  </a:cubicBezTo>
                  <a:cubicBezTo>
                    <a:pt x="916" y="3326"/>
                    <a:pt x="1109" y="3133"/>
                    <a:pt x="1518" y="2940"/>
                  </a:cubicBezTo>
                  <a:cubicBezTo>
                    <a:pt x="3326" y="1832"/>
                    <a:pt x="5422" y="916"/>
                    <a:pt x="7639" y="530"/>
                  </a:cubicBezTo>
                  <a:cubicBezTo>
                    <a:pt x="8765" y="294"/>
                    <a:pt x="9905" y="181"/>
                    <a:pt x="11038" y="181"/>
                  </a:cubicBezTo>
                  <a:cubicBezTo>
                    <a:pt x="11408" y="181"/>
                    <a:pt x="11777" y="193"/>
                    <a:pt x="12145" y="217"/>
                  </a:cubicBezTo>
                  <a:cubicBezTo>
                    <a:pt x="12555" y="217"/>
                    <a:pt x="12965" y="314"/>
                    <a:pt x="13350" y="314"/>
                  </a:cubicBezTo>
                  <a:cubicBezTo>
                    <a:pt x="13567" y="434"/>
                    <a:pt x="13856" y="434"/>
                    <a:pt x="14049" y="434"/>
                  </a:cubicBezTo>
                  <a:lnTo>
                    <a:pt x="14651" y="530"/>
                  </a:lnTo>
                  <a:cubicBezTo>
                    <a:pt x="15567" y="723"/>
                    <a:pt x="16362" y="1036"/>
                    <a:pt x="17278" y="1326"/>
                  </a:cubicBezTo>
                  <a:cubicBezTo>
                    <a:pt x="18042" y="1719"/>
                    <a:pt x="18806" y="2202"/>
                    <a:pt x="19506" y="2773"/>
                  </a:cubicBezTo>
                  <a:lnTo>
                    <a:pt x="19506" y="2773"/>
                  </a:lnTo>
                  <a:cubicBezTo>
                    <a:pt x="17404" y="3586"/>
                    <a:pt x="15547" y="4955"/>
                    <a:pt x="14170" y="6748"/>
                  </a:cubicBezTo>
                  <a:cubicBezTo>
                    <a:pt x="13567" y="7543"/>
                    <a:pt x="13157" y="8459"/>
                    <a:pt x="13061" y="9471"/>
                  </a:cubicBezTo>
                  <a:cubicBezTo>
                    <a:pt x="12965" y="9953"/>
                    <a:pt x="13061" y="10459"/>
                    <a:pt x="13157" y="10868"/>
                  </a:cubicBezTo>
                  <a:cubicBezTo>
                    <a:pt x="13350" y="11374"/>
                    <a:pt x="13663" y="11880"/>
                    <a:pt x="14049" y="12170"/>
                  </a:cubicBezTo>
                  <a:cubicBezTo>
                    <a:pt x="14555" y="12483"/>
                    <a:pt x="15061" y="12676"/>
                    <a:pt x="15567" y="12676"/>
                  </a:cubicBezTo>
                  <a:cubicBezTo>
                    <a:pt x="15777" y="12716"/>
                    <a:pt x="15986" y="12739"/>
                    <a:pt x="16203" y="12739"/>
                  </a:cubicBezTo>
                  <a:cubicBezTo>
                    <a:pt x="16509" y="12739"/>
                    <a:pt x="16829" y="12692"/>
                    <a:pt x="17182" y="12579"/>
                  </a:cubicBezTo>
                  <a:cubicBezTo>
                    <a:pt x="18170" y="12362"/>
                    <a:pt x="19182" y="11880"/>
                    <a:pt x="19977" y="11061"/>
                  </a:cubicBezTo>
                  <a:cubicBezTo>
                    <a:pt x="20676" y="10362"/>
                    <a:pt x="21278" y="9350"/>
                    <a:pt x="21495" y="8362"/>
                  </a:cubicBezTo>
                  <a:cubicBezTo>
                    <a:pt x="21688" y="7254"/>
                    <a:pt x="21688" y="6242"/>
                    <a:pt x="21399" y="5254"/>
                  </a:cubicBezTo>
                  <a:cubicBezTo>
                    <a:pt x="21014" y="4302"/>
                    <a:pt x="20543" y="3542"/>
                    <a:pt x="19828" y="2854"/>
                  </a:cubicBezTo>
                  <a:lnTo>
                    <a:pt x="19828" y="2854"/>
                  </a:lnTo>
                  <a:cubicBezTo>
                    <a:pt x="21145" y="2362"/>
                    <a:pt x="22546" y="2103"/>
                    <a:pt x="23972" y="2103"/>
                  </a:cubicBezTo>
                  <a:cubicBezTo>
                    <a:pt x="24748" y="2103"/>
                    <a:pt x="25533" y="2180"/>
                    <a:pt x="26315" y="2338"/>
                  </a:cubicBezTo>
                  <a:cubicBezTo>
                    <a:pt x="27206" y="2434"/>
                    <a:pt x="28218" y="2723"/>
                    <a:pt x="29014" y="3133"/>
                  </a:cubicBezTo>
                  <a:cubicBezTo>
                    <a:pt x="29614" y="3325"/>
                    <a:pt x="30119" y="3637"/>
                    <a:pt x="30623" y="3925"/>
                  </a:cubicBezTo>
                  <a:lnTo>
                    <a:pt x="30623" y="3925"/>
                  </a:lnTo>
                  <a:cubicBezTo>
                    <a:pt x="30119" y="3637"/>
                    <a:pt x="29614" y="3325"/>
                    <a:pt x="29014" y="3037"/>
                  </a:cubicBezTo>
                  <a:cubicBezTo>
                    <a:pt x="28218" y="2627"/>
                    <a:pt x="27206" y="2338"/>
                    <a:pt x="26315" y="2241"/>
                  </a:cubicBezTo>
                  <a:cubicBezTo>
                    <a:pt x="25530" y="2037"/>
                    <a:pt x="24704" y="1925"/>
                    <a:pt x="23857" y="1925"/>
                  </a:cubicBezTo>
                  <a:cubicBezTo>
                    <a:pt x="23404" y="1925"/>
                    <a:pt x="22945" y="1957"/>
                    <a:pt x="22483" y="2024"/>
                  </a:cubicBezTo>
                  <a:cubicBezTo>
                    <a:pt x="21515" y="2145"/>
                    <a:pt x="20572" y="2376"/>
                    <a:pt x="19672" y="2710"/>
                  </a:cubicBezTo>
                  <a:lnTo>
                    <a:pt x="19672" y="2710"/>
                  </a:lnTo>
                  <a:cubicBezTo>
                    <a:pt x="18977" y="2112"/>
                    <a:pt x="18163" y="1516"/>
                    <a:pt x="17278" y="1229"/>
                  </a:cubicBezTo>
                  <a:cubicBezTo>
                    <a:pt x="16459" y="820"/>
                    <a:pt x="15567" y="530"/>
                    <a:pt x="14651" y="434"/>
                  </a:cubicBezTo>
                  <a:lnTo>
                    <a:pt x="14049" y="217"/>
                  </a:lnTo>
                  <a:lnTo>
                    <a:pt x="13447" y="217"/>
                  </a:lnTo>
                  <a:cubicBezTo>
                    <a:pt x="12965" y="121"/>
                    <a:pt x="12555" y="121"/>
                    <a:pt x="12145" y="24"/>
                  </a:cubicBezTo>
                  <a:cubicBezTo>
                    <a:pt x="11833" y="9"/>
                    <a:pt x="11521" y="1"/>
                    <a:pt x="11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431;p64">
              <a:extLst>
                <a:ext uri="{FF2B5EF4-FFF2-40B4-BE49-F238E27FC236}">
                  <a16:creationId xmlns:a16="http://schemas.microsoft.com/office/drawing/2014/main" id="{3260B8E2-9E5F-EF48-1970-8B09E608F867}"/>
                </a:ext>
              </a:extLst>
            </p:cNvPr>
            <p:cNvSpPr/>
            <p:nvPr/>
          </p:nvSpPr>
          <p:spPr>
            <a:xfrm>
              <a:off x="6123562" y="3617523"/>
              <a:ext cx="56653" cy="26661"/>
            </a:xfrm>
            <a:custGeom>
              <a:avLst/>
              <a:gdLst/>
              <a:ahLst/>
              <a:cxnLst/>
              <a:rect l="l" t="t" r="r" b="b"/>
              <a:pathLst>
                <a:path w="4507" h="2121" extrusionOk="0">
                  <a:moveTo>
                    <a:pt x="3013" y="0"/>
                  </a:moveTo>
                  <a:cubicBezTo>
                    <a:pt x="2290" y="121"/>
                    <a:pt x="1591" y="313"/>
                    <a:pt x="988" y="723"/>
                  </a:cubicBezTo>
                  <a:cubicBezTo>
                    <a:pt x="699" y="916"/>
                    <a:pt x="482" y="1109"/>
                    <a:pt x="386" y="1422"/>
                  </a:cubicBezTo>
                  <a:cubicBezTo>
                    <a:pt x="193" y="1615"/>
                    <a:pt x="97" y="1807"/>
                    <a:pt x="0" y="2121"/>
                  </a:cubicBezTo>
                  <a:cubicBezTo>
                    <a:pt x="97" y="2121"/>
                    <a:pt x="193" y="1807"/>
                    <a:pt x="482" y="1422"/>
                  </a:cubicBezTo>
                  <a:cubicBezTo>
                    <a:pt x="699" y="1205"/>
                    <a:pt x="892" y="1012"/>
                    <a:pt x="1085" y="916"/>
                  </a:cubicBezTo>
                  <a:cubicBezTo>
                    <a:pt x="1591" y="506"/>
                    <a:pt x="2290" y="313"/>
                    <a:pt x="3013" y="217"/>
                  </a:cubicBezTo>
                  <a:cubicBezTo>
                    <a:pt x="3205" y="217"/>
                    <a:pt x="3495" y="217"/>
                    <a:pt x="3808" y="313"/>
                  </a:cubicBezTo>
                  <a:cubicBezTo>
                    <a:pt x="4314" y="410"/>
                    <a:pt x="4507" y="506"/>
                    <a:pt x="4507" y="506"/>
                  </a:cubicBezTo>
                  <a:cubicBezTo>
                    <a:pt x="4314" y="313"/>
                    <a:pt x="4097" y="217"/>
                    <a:pt x="3808" y="217"/>
                  </a:cubicBezTo>
                  <a:cubicBezTo>
                    <a:pt x="3615" y="121"/>
                    <a:pt x="3302" y="0"/>
                    <a:pt x="3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432;p64">
              <a:extLst>
                <a:ext uri="{FF2B5EF4-FFF2-40B4-BE49-F238E27FC236}">
                  <a16:creationId xmlns:a16="http://schemas.microsoft.com/office/drawing/2014/main" id="{542C99CF-6ED0-FD21-2CA4-AB2DE708AB5F}"/>
                </a:ext>
              </a:extLst>
            </p:cNvPr>
            <p:cNvSpPr/>
            <p:nvPr/>
          </p:nvSpPr>
          <p:spPr>
            <a:xfrm>
              <a:off x="6503383" y="3574686"/>
              <a:ext cx="35158" cy="20125"/>
            </a:xfrm>
            <a:custGeom>
              <a:avLst/>
              <a:gdLst/>
              <a:ahLst/>
              <a:cxnLst/>
              <a:rect l="l" t="t" r="r" b="b"/>
              <a:pathLst>
                <a:path w="2797" h="1601" extrusionOk="0">
                  <a:moveTo>
                    <a:pt x="251" y="0"/>
                  </a:moveTo>
                  <a:cubicBezTo>
                    <a:pt x="168" y="0"/>
                    <a:pt x="85" y="4"/>
                    <a:pt x="1" y="10"/>
                  </a:cubicBezTo>
                  <a:cubicBezTo>
                    <a:pt x="1109" y="203"/>
                    <a:pt x="2097" y="709"/>
                    <a:pt x="2796" y="1601"/>
                  </a:cubicBezTo>
                  <a:cubicBezTo>
                    <a:pt x="2348" y="592"/>
                    <a:pt x="1357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433;p64">
              <a:extLst>
                <a:ext uri="{FF2B5EF4-FFF2-40B4-BE49-F238E27FC236}">
                  <a16:creationId xmlns:a16="http://schemas.microsoft.com/office/drawing/2014/main" id="{B09D07BE-9BC7-CC4D-0848-6A65BE4210E5}"/>
                </a:ext>
              </a:extLst>
            </p:cNvPr>
            <p:cNvSpPr/>
            <p:nvPr/>
          </p:nvSpPr>
          <p:spPr>
            <a:xfrm>
              <a:off x="6752056" y="3819110"/>
              <a:ext cx="179035" cy="110402"/>
            </a:xfrm>
            <a:custGeom>
              <a:avLst/>
              <a:gdLst/>
              <a:ahLst/>
              <a:cxnLst/>
              <a:rect l="l" t="t" r="r" b="b"/>
              <a:pathLst>
                <a:path w="14243" h="8783" extrusionOk="0">
                  <a:moveTo>
                    <a:pt x="14243" y="3361"/>
                  </a:moveTo>
                  <a:lnTo>
                    <a:pt x="14243" y="3361"/>
                  </a:lnTo>
                  <a:cubicBezTo>
                    <a:pt x="14243" y="3361"/>
                    <a:pt x="14050" y="3746"/>
                    <a:pt x="13544" y="4349"/>
                  </a:cubicBezTo>
                  <a:cubicBezTo>
                    <a:pt x="13737" y="4156"/>
                    <a:pt x="13954" y="3843"/>
                    <a:pt x="14146" y="3650"/>
                  </a:cubicBezTo>
                  <a:cubicBezTo>
                    <a:pt x="14243" y="3553"/>
                    <a:pt x="14243" y="3457"/>
                    <a:pt x="14243" y="3361"/>
                  </a:cubicBezTo>
                  <a:close/>
                  <a:moveTo>
                    <a:pt x="3436" y="192"/>
                  </a:moveTo>
                  <a:cubicBezTo>
                    <a:pt x="3559" y="192"/>
                    <a:pt x="3684" y="204"/>
                    <a:pt x="3808" y="228"/>
                  </a:cubicBezTo>
                  <a:cubicBezTo>
                    <a:pt x="4314" y="349"/>
                    <a:pt x="4700" y="541"/>
                    <a:pt x="5013" y="951"/>
                  </a:cubicBezTo>
                  <a:cubicBezTo>
                    <a:pt x="5423" y="1337"/>
                    <a:pt x="5616" y="1746"/>
                    <a:pt x="5712" y="2252"/>
                  </a:cubicBezTo>
                  <a:cubicBezTo>
                    <a:pt x="5809" y="3047"/>
                    <a:pt x="5712" y="3963"/>
                    <a:pt x="5302" y="4758"/>
                  </a:cubicBezTo>
                  <a:cubicBezTo>
                    <a:pt x="5173" y="5071"/>
                    <a:pt x="5000" y="5364"/>
                    <a:pt x="4804" y="5647"/>
                  </a:cubicBezTo>
                  <a:lnTo>
                    <a:pt x="4804" y="5647"/>
                  </a:lnTo>
                  <a:cubicBezTo>
                    <a:pt x="4298" y="5348"/>
                    <a:pt x="3826" y="4993"/>
                    <a:pt x="3399" y="4566"/>
                  </a:cubicBezTo>
                  <a:cubicBezTo>
                    <a:pt x="3013" y="4156"/>
                    <a:pt x="2700" y="3746"/>
                    <a:pt x="2411" y="3361"/>
                  </a:cubicBezTo>
                  <a:cubicBezTo>
                    <a:pt x="2097" y="2951"/>
                    <a:pt x="1905" y="2445"/>
                    <a:pt x="1808" y="1939"/>
                  </a:cubicBezTo>
                  <a:cubicBezTo>
                    <a:pt x="1808" y="1337"/>
                    <a:pt x="2001" y="830"/>
                    <a:pt x="2411" y="541"/>
                  </a:cubicBezTo>
                  <a:cubicBezTo>
                    <a:pt x="2701" y="305"/>
                    <a:pt x="3060" y="192"/>
                    <a:pt x="3436" y="192"/>
                  </a:cubicBezTo>
                  <a:close/>
                  <a:moveTo>
                    <a:pt x="3443" y="1"/>
                  </a:moveTo>
                  <a:cubicBezTo>
                    <a:pt x="3032" y="1"/>
                    <a:pt x="2604" y="131"/>
                    <a:pt x="2290" y="445"/>
                  </a:cubicBezTo>
                  <a:cubicBezTo>
                    <a:pt x="2097" y="541"/>
                    <a:pt x="1905" y="830"/>
                    <a:pt x="1688" y="1047"/>
                  </a:cubicBezTo>
                  <a:cubicBezTo>
                    <a:pt x="1591" y="1337"/>
                    <a:pt x="1591" y="1650"/>
                    <a:pt x="1591" y="1939"/>
                  </a:cubicBezTo>
                  <a:cubicBezTo>
                    <a:pt x="1688" y="2445"/>
                    <a:pt x="1905" y="2951"/>
                    <a:pt x="2194" y="3457"/>
                  </a:cubicBezTo>
                  <a:cubicBezTo>
                    <a:pt x="2507" y="3843"/>
                    <a:pt x="2893" y="4252"/>
                    <a:pt x="3206" y="4662"/>
                  </a:cubicBezTo>
                  <a:cubicBezTo>
                    <a:pt x="3688" y="5085"/>
                    <a:pt x="4179" y="5474"/>
                    <a:pt x="4710" y="5778"/>
                  </a:cubicBezTo>
                  <a:lnTo>
                    <a:pt x="4710" y="5778"/>
                  </a:lnTo>
                  <a:cubicBezTo>
                    <a:pt x="4490" y="6080"/>
                    <a:pt x="4246" y="6371"/>
                    <a:pt x="4001" y="6662"/>
                  </a:cubicBezTo>
                  <a:cubicBezTo>
                    <a:pt x="3206" y="7457"/>
                    <a:pt x="2194" y="8060"/>
                    <a:pt x="1206" y="8469"/>
                  </a:cubicBezTo>
                  <a:cubicBezTo>
                    <a:pt x="2290" y="8180"/>
                    <a:pt x="3302" y="7578"/>
                    <a:pt x="4098" y="6758"/>
                  </a:cubicBezTo>
                  <a:cubicBezTo>
                    <a:pt x="4350" y="6458"/>
                    <a:pt x="4602" y="6158"/>
                    <a:pt x="4831" y="5845"/>
                  </a:cubicBezTo>
                  <a:lnTo>
                    <a:pt x="4831" y="5845"/>
                  </a:lnTo>
                  <a:cubicBezTo>
                    <a:pt x="5140" y="6013"/>
                    <a:pt x="5464" y="6152"/>
                    <a:pt x="5809" y="6252"/>
                  </a:cubicBezTo>
                  <a:cubicBezTo>
                    <a:pt x="6616" y="6554"/>
                    <a:pt x="7447" y="6704"/>
                    <a:pt x="8276" y="6704"/>
                  </a:cubicBezTo>
                  <a:cubicBezTo>
                    <a:pt x="9104" y="6704"/>
                    <a:pt x="9929" y="6554"/>
                    <a:pt x="10724" y="6252"/>
                  </a:cubicBezTo>
                  <a:cubicBezTo>
                    <a:pt x="11833" y="5867"/>
                    <a:pt x="12845" y="5264"/>
                    <a:pt x="13544" y="4349"/>
                  </a:cubicBezTo>
                  <a:lnTo>
                    <a:pt x="13544" y="4349"/>
                  </a:lnTo>
                  <a:cubicBezTo>
                    <a:pt x="12749" y="5168"/>
                    <a:pt x="11737" y="5770"/>
                    <a:pt x="10724" y="6156"/>
                  </a:cubicBezTo>
                  <a:cubicBezTo>
                    <a:pt x="10026" y="6469"/>
                    <a:pt x="9230" y="6566"/>
                    <a:pt x="8435" y="6566"/>
                  </a:cubicBezTo>
                  <a:cubicBezTo>
                    <a:pt x="7519" y="6566"/>
                    <a:pt x="6724" y="6469"/>
                    <a:pt x="5809" y="6156"/>
                  </a:cubicBezTo>
                  <a:cubicBezTo>
                    <a:pt x="5504" y="6024"/>
                    <a:pt x="5209" y="5879"/>
                    <a:pt x="4923" y="5716"/>
                  </a:cubicBezTo>
                  <a:lnTo>
                    <a:pt x="4923" y="5716"/>
                  </a:lnTo>
                  <a:cubicBezTo>
                    <a:pt x="5115" y="5442"/>
                    <a:pt x="5287" y="5157"/>
                    <a:pt x="5423" y="4855"/>
                  </a:cubicBezTo>
                  <a:cubicBezTo>
                    <a:pt x="5809" y="3963"/>
                    <a:pt x="6025" y="3047"/>
                    <a:pt x="5809" y="2156"/>
                  </a:cubicBezTo>
                  <a:cubicBezTo>
                    <a:pt x="5712" y="1650"/>
                    <a:pt x="5519" y="1144"/>
                    <a:pt x="5206" y="830"/>
                  </a:cubicBezTo>
                  <a:cubicBezTo>
                    <a:pt x="4821" y="445"/>
                    <a:pt x="4411" y="132"/>
                    <a:pt x="3808" y="35"/>
                  </a:cubicBezTo>
                  <a:cubicBezTo>
                    <a:pt x="3690" y="13"/>
                    <a:pt x="3567" y="1"/>
                    <a:pt x="3443" y="1"/>
                  </a:cubicBezTo>
                  <a:close/>
                  <a:moveTo>
                    <a:pt x="1206" y="8469"/>
                  </a:moveTo>
                  <a:cubicBezTo>
                    <a:pt x="893" y="8469"/>
                    <a:pt x="603" y="8566"/>
                    <a:pt x="290" y="8662"/>
                  </a:cubicBezTo>
                  <a:cubicBezTo>
                    <a:pt x="603" y="8662"/>
                    <a:pt x="893" y="8566"/>
                    <a:pt x="1206" y="8469"/>
                  </a:cubicBezTo>
                  <a:close/>
                  <a:moveTo>
                    <a:pt x="290" y="8662"/>
                  </a:moveTo>
                  <a:cubicBezTo>
                    <a:pt x="194" y="8662"/>
                    <a:pt x="97" y="8662"/>
                    <a:pt x="1" y="8783"/>
                  </a:cubicBezTo>
                  <a:cubicBezTo>
                    <a:pt x="97" y="8783"/>
                    <a:pt x="194" y="8783"/>
                    <a:pt x="290" y="86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434;p64">
              <a:extLst>
                <a:ext uri="{FF2B5EF4-FFF2-40B4-BE49-F238E27FC236}">
                  <a16:creationId xmlns:a16="http://schemas.microsoft.com/office/drawing/2014/main" id="{B14C46F6-CF67-8D68-EB04-56615FC5A634}"/>
                </a:ext>
              </a:extLst>
            </p:cNvPr>
            <p:cNvSpPr/>
            <p:nvPr/>
          </p:nvSpPr>
          <p:spPr>
            <a:xfrm>
              <a:off x="6355580" y="3758425"/>
              <a:ext cx="16366" cy="800835"/>
            </a:xfrm>
            <a:custGeom>
              <a:avLst/>
              <a:gdLst/>
              <a:ahLst/>
              <a:cxnLst/>
              <a:rect l="l" t="t" r="r" b="b"/>
              <a:pathLst>
                <a:path w="1302" h="63710" extrusionOk="0">
                  <a:moveTo>
                    <a:pt x="72" y="1"/>
                  </a:moveTo>
                  <a:cubicBezTo>
                    <a:pt x="43" y="1"/>
                    <a:pt x="0" y="44"/>
                    <a:pt x="0" y="44"/>
                  </a:cubicBezTo>
                  <a:cubicBezTo>
                    <a:pt x="0" y="140"/>
                    <a:pt x="97" y="140"/>
                    <a:pt x="97" y="140"/>
                  </a:cubicBezTo>
                  <a:lnTo>
                    <a:pt x="217" y="140"/>
                  </a:lnTo>
                  <a:cubicBezTo>
                    <a:pt x="217" y="44"/>
                    <a:pt x="217" y="44"/>
                    <a:pt x="97" y="44"/>
                  </a:cubicBezTo>
                  <a:cubicBezTo>
                    <a:pt x="97" y="12"/>
                    <a:pt x="86" y="1"/>
                    <a:pt x="72" y="1"/>
                  </a:cubicBezTo>
                  <a:close/>
                  <a:moveTo>
                    <a:pt x="97" y="2646"/>
                  </a:moveTo>
                  <a:cubicBezTo>
                    <a:pt x="0" y="4261"/>
                    <a:pt x="0" y="6671"/>
                    <a:pt x="97" y="9683"/>
                  </a:cubicBezTo>
                  <a:cubicBezTo>
                    <a:pt x="97" y="15707"/>
                    <a:pt x="313" y="24045"/>
                    <a:pt x="506" y="33178"/>
                  </a:cubicBezTo>
                  <a:cubicBezTo>
                    <a:pt x="819" y="42311"/>
                    <a:pt x="1012" y="50649"/>
                    <a:pt x="1109" y="56673"/>
                  </a:cubicBezTo>
                  <a:cubicBezTo>
                    <a:pt x="1205" y="59589"/>
                    <a:pt x="1205" y="62095"/>
                    <a:pt x="1301" y="63710"/>
                  </a:cubicBezTo>
                  <a:lnTo>
                    <a:pt x="1301" y="56673"/>
                  </a:lnTo>
                  <a:cubicBezTo>
                    <a:pt x="1109" y="50649"/>
                    <a:pt x="1012" y="42311"/>
                    <a:pt x="699" y="33178"/>
                  </a:cubicBezTo>
                  <a:cubicBezTo>
                    <a:pt x="506" y="24045"/>
                    <a:pt x="313" y="15707"/>
                    <a:pt x="217" y="9683"/>
                  </a:cubicBezTo>
                  <a:cubicBezTo>
                    <a:pt x="217" y="6767"/>
                    <a:pt x="217" y="4261"/>
                    <a:pt x="97" y="26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435;p64">
              <a:extLst>
                <a:ext uri="{FF2B5EF4-FFF2-40B4-BE49-F238E27FC236}">
                  <a16:creationId xmlns:a16="http://schemas.microsoft.com/office/drawing/2014/main" id="{F3DAE97F-8367-4F1C-D50C-5C4663132E3B}"/>
                </a:ext>
              </a:extLst>
            </p:cNvPr>
            <p:cNvSpPr/>
            <p:nvPr/>
          </p:nvSpPr>
          <p:spPr>
            <a:xfrm>
              <a:off x="6365874" y="4073377"/>
              <a:ext cx="184176" cy="182969"/>
            </a:xfrm>
            <a:custGeom>
              <a:avLst/>
              <a:gdLst/>
              <a:ahLst/>
              <a:cxnLst/>
              <a:rect l="l" t="t" r="r" b="b"/>
              <a:pathLst>
                <a:path w="14652" h="14556" extrusionOk="0">
                  <a:moveTo>
                    <a:pt x="12748" y="0"/>
                  </a:moveTo>
                  <a:cubicBezTo>
                    <a:pt x="11736" y="0"/>
                    <a:pt x="10724" y="795"/>
                    <a:pt x="10025" y="1494"/>
                  </a:cubicBezTo>
                  <a:cubicBezTo>
                    <a:pt x="9326" y="2193"/>
                    <a:pt x="8627" y="2892"/>
                    <a:pt x="7929" y="3494"/>
                  </a:cubicBezTo>
                  <a:cubicBezTo>
                    <a:pt x="8025" y="3615"/>
                    <a:pt x="8121" y="3615"/>
                    <a:pt x="8314" y="3711"/>
                  </a:cubicBezTo>
                  <a:cubicBezTo>
                    <a:pt x="8627" y="3807"/>
                    <a:pt x="8917" y="4000"/>
                    <a:pt x="9230" y="4097"/>
                  </a:cubicBezTo>
                  <a:cubicBezTo>
                    <a:pt x="9519" y="4314"/>
                    <a:pt x="9736" y="4410"/>
                    <a:pt x="10025" y="4603"/>
                  </a:cubicBezTo>
                  <a:cubicBezTo>
                    <a:pt x="10242" y="4699"/>
                    <a:pt x="10435" y="4916"/>
                    <a:pt x="10628" y="5012"/>
                  </a:cubicBezTo>
                  <a:cubicBezTo>
                    <a:pt x="10724" y="5205"/>
                    <a:pt x="10941" y="5302"/>
                    <a:pt x="11037" y="5422"/>
                  </a:cubicBezTo>
                  <a:cubicBezTo>
                    <a:pt x="11134" y="5518"/>
                    <a:pt x="11230" y="5518"/>
                    <a:pt x="11230" y="5615"/>
                  </a:cubicBezTo>
                  <a:cubicBezTo>
                    <a:pt x="11447" y="5518"/>
                    <a:pt x="11640" y="5302"/>
                    <a:pt x="11832" y="5205"/>
                  </a:cubicBezTo>
                  <a:cubicBezTo>
                    <a:pt x="12748" y="4603"/>
                    <a:pt x="13640" y="3904"/>
                    <a:pt x="14146" y="3012"/>
                  </a:cubicBezTo>
                  <a:cubicBezTo>
                    <a:pt x="14652" y="2000"/>
                    <a:pt x="14459" y="699"/>
                    <a:pt x="13543" y="193"/>
                  </a:cubicBezTo>
                  <a:cubicBezTo>
                    <a:pt x="13351" y="0"/>
                    <a:pt x="13037" y="0"/>
                    <a:pt x="12748" y="0"/>
                  </a:cubicBezTo>
                  <a:close/>
                  <a:moveTo>
                    <a:pt x="7712" y="3711"/>
                  </a:moveTo>
                  <a:cubicBezTo>
                    <a:pt x="5302" y="5904"/>
                    <a:pt x="2699" y="8025"/>
                    <a:pt x="0" y="9832"/>
                  </a:cubicBezTo>
                  <a:cubicBezTo>
                    <a:pt x="0" y="11446"/>
                    <a:pt x="97" y="13037"/>
                    <a:pt x="97" y="14555"/>
                  </a:cubicBezTo>
                  <a:cubicBezTo>
                    <a:pt x="2892" y="12338"/>
                    <a:pt x="5615" y="10025"/>
                    <a:pt x="8435" y="7832"/>
                  </a:cubicBezTo>
                  <a:cubicBezTo>
                    <a:pt x="9326" y="7109"/>
                    <a:pt x="10242" y="6314"/>
                    <a:pt x="11230" y="5615"/>
                  </a:cubicBezTo>
                  <a:cubicBezTo>
                    <a:pt x="11037" y="5518"/>
                    <a:pt x="10628" y="5109"/>
                    <a:pt x="9929" y="4699"/>
                  </a:cubicBezTo>
                  <a:cubicBezTo>
                    <a:pt x="9736" y="4603"/>
                    <a:pt x="9423" y="4410"/>
                    <a:pt x="9133" y="4314"/>
                  </a:cubicBezTo>
                  <a:cubicBezTo>
                    <a:pt x="8917" y="4097"/>
                    <a:pt x="8531" y="4000"/>
                    <a:pt x="8218" y="3807"/>
                  </a:cubicBezTo>
                  <a:cubicBezTo>
                    <a:pt x="8025" y="3807"/>
                    <a:pt x="7929" y="3711"/>
                    <a:pt x="7712" y="3711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436;p64">
              <a:extLst>
                <a:ext uri="{FF2B5EF4-FFF2-40B4-BE49-F238E27FC236}">
                  <a16:creationId xmlns:a16="http://schemas.microsoft.com/office/drawing/2014/main" id="{D03BA259-A71D-6480-3691-C54C848C5772}"/>
                </a:ext>
              </a:extLst>
            </p:cNvPr>
            <p:cNvSpPr/>
            <p:nvPr/>
          </p:nvSpPr>
          <p:spPr>
            <a:xfrm>
              <a:off x="6462797" y="4117294"/>
              <a:ext cx="44234" cy="26661"/>
            </a:xfrm>
            <a:custGeom>
              <a:avLst/>
              <a:gdLst/>
              <a:ahLst/>
              <a:cxnLst/>
              <a:rect l="l" t="t" r="r" b="b"/>
              <a:pathLst>
                <a:path w="3519" h="2121" extrusionOk="0">
                  <a:moveTo>
                    <a:pt x="218" y="0"/>
                  </a:moveTo>
                  <a:lnTo>
                    <a:pt x="1" y="217"/>
                  </a:lnTo>
                  <a:cubicBezTo>
                    <a:pt x="218" y="217"/>
                    <a:pt x="314" y="313"/>
                    <a:pt x="507" y="313"/>
                  </a:cubicBezTo>
                  <a:cubicBezTo>
                    <a:pt x="820" y="506"/>
                    <a:pt x="1206" y="603"/>
                    <a:pt x="1422" y="820"/>
                  </a:cubicBezTo>
                  <a:cubicBezTo>
                    <a:pt x="1712" y="916"/>
                    <a:pt x="2025" y="1109"/>
                    <a:pt x="2218" y="1205"/>
                  </a:cubicBezTo>
                  <a:cubicBezTo>
                    <a:pt x="2917" y="1615"/>
                    <a:pt x="3326" y="2024"/>
                    <a:pt x="3519" y="2121"/>
                  </a:cubicBezTo>
                  <a:cubicBezTo>
                    <a:pt x="3519" y="2024"/>
                    <a:pt x="3423" y="2024"/>
                    <a:pt x="3326" y="1928"/>
                  </a:cubicBezTo>
                  <a:cubicBezTo>
                    <a:pt x="3230" y="1808"/>
                    <a:pt x="3013" y="1711"/>
                    <a:pt x="2917" y="1518"/>
                  </a:cubicBezTo>
                  <a:cubicBezTo>
                    <a:pt x="2724" y="1422"/>
                    <a:pt x="2531" y="1205"/>
                    <a:pt x="2314" y="1109"/>
                  </a:cubicBezTo>
                  <a:cubicBezTo>
                    <a:pt x="2025" y="916"/>
                    <a:pt x="1808" y="820"/>
                    <a:pt x="1519" y="603"/>
                  </a:cubicBezTo>
                  <a:cubicBezTo>
                    <a:pt x="1206" y="506"/>
                    <a:pt x="916" y="313"/>
                    <a:pt x="603" y="217"/>
                  </a:cubicBezTo>
                  <a:cubicBezTo>
                    <a:pt x="410" y="121"/>
                    <a:pt x="314" y="121"/>
                    <a:pt x="218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437;p64">
              <a:extLst>
                <a:ext uri="{FF2B5EF4-FFF2-40B4-BE49-F238E27FC236}">
                  <a16:creationId xmlns:a16="http://schemas.microsoft.com/office/drawing/2014/main" id="{60840754-1AA8-332F-DDC5-BF59C4436658}"/>
                </a:ext>
              </a:extLst>
            </p:cNvPr>
            <p:cNvSpPr/>
            <p:nvPr/>
          </p:nvSpPr>
          <p:spPr>
            <a:xfrm>
              <a:off x="6471884" y="4171807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438;p64">
              <a:extLst>
                <a:ext uri="{FF2B5EF4-FFF2-40B4-BE49-F238E27FC236}">
                  <a16:creationId xmlns:a16="http://schemas.microsoft.com/office/drawing/2014/main" id="{344018D8-6356-35B2-A012-24E975DDD53B}"/>
                </a:ext>
              </a:extLst>
            </p:cNvPr>
            <p:cNvSpPr/>
            <p:nvPr/>
          </p:nvSpPr>
          <p:spPr>
            <a:xfrm>
              <a:off x="6222006" y="4199372"/>
              <a:ext cx="142368" cy="140256"/>
            </a:xfrm>
            <a:custGeom>
              <a:avLst/>
              <a:gdLst/>
              <a:ahLst/>
              <a:cxnLst/>
              <a:rect l="l" t="t" r="r" b="b"/>
              <a:pathLst>
                <a:path w="11326" h="11158" extrusionOk="0">
                  <a:moveTo>
                    <a:pt x="11230" y="1"/>
                  </a:moveTo>
                  <a:cubicBezTo>
                    <a:pt x="9736" y="1013"/>
                    <a:pt x="8217" y="2025"/>
                    <a:pt x="6627" y="2916"/>
                  </a:cubicBezTo>
                  <a:cubicBezTo>
                    <a:pt x="7109" y="3712"/>
                    <a:pt x="7422" y="4627"/>
                    <a:pt x="7519" y="5519"/>
                  </a:cubicBezTo>
                  <a:cubicBezTo>
                    <a:pt x="7519" y="5640"/>
                    <a:pt x="7615" y="5832"/>
                    <a:pt x="7615" y="5929"/>
                  </a:cubicBezTo>
                  <a:lnTo>
                    <a:pt x="7615" y="6242"/>
                  </a:lnTo>
                  <a:cubicBezTo>
                    <a:pt x="7615" y="6121"/>
                    <a:pt x="7615" y="6025"/>
                    <a:pt x="7519" y="5929"/>
                  </a:cubicBezTo>
                  <a:lnTo>
                    <a:pt x="7519" y="5519"/>
                  </a:lnTo>
                  <a:cubicBezTo>
                    <a:pt x="7326" y="4627"/>
                    <a:pt x="7012" y="3832"/>
                    <a:pt x="6506" y="3013"/>
                  </a:cubicBezTo>
                  <a:cubicBezTo>
                    <a:pt x="5012" y="3929"/>
                    <a:pt x="3398" y="4820"/>
                    <a:pt x="2193" y="6121"/>
                  </a:cubicBezTo>
                  <a:cubicBezTo>
                    <a:pt x="892" y="7447"/>
                    <a:pt x="0" y="9254"/>
                    <a:pt x="289" y="11061"/>
                  </a:cubicBezTo>
                  <a:lnTo>
                    <a:pt x="699" y="11158"/>
                  </a:lnTo>
                  <a:cubicBezTo>
                    <a:pt x="4603" y="9543"/>
                    <a:pt x="8025" y="7134"/>
                    <a:pt x="11326" y="4627"/>
                  </a:cubicBezTo>
                  <a:cubicBezTo>
                    <a:pt x="11326" y="3109"/>
                    <a:pt x="11230" y="1615"/>
                    <a:pt x="11230" y="1"/>
                  </a:cubicBezTo>
                  <a:close/>
                </a:path>
              </a:pathLst>
            </a:custGeom>
            <a:solidFill>
              <a:srgbClr val="A0B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439;p64">
              <a:extLst>
                <a:ext uri="{FF2B5EF4-FFF2-40B4-BE49-F238E27FC236}">
                  <a16:creationId xmlns:a16="http://schemas.microsoft.com/office/drawing/2014/main" id="{7E0D9949-E378-FEA4-DE6F-9027E3E83910}"/>
                </a:ext>
              </a:extLst>
            </p:cNvPr>
            <p:cNvSpPr/>
            <p:nvPr/>
          </p:nvSpPr>
          <p:spPr>
            <a:xfrm>
              <a:off x="6303782" y="4236024"/>
              <a:ext cx="13940" cy="41808"/>
            </a:xfrm>
            <a:custGeom>
              <a:avLst/>
              <a:gdLst/>
              <a:ahLst/>
              <a:cxnLst/>
              <a:rect l="l" t="t" r="r" b="b"/>
              <a:pathLst>
                <a:path w="1109" h="3326" extrusionOk="0">
                  <a:moveTo>
                    <a:pt x="121" y="0"/>
                  </a:moveTo>
                  <a:lnTo>
                    <a:pt x="0" y="97"/>
                  </a:lnTo>
                  <a:cubicBezTo>
                    <a:pt x="506" y="916"/>
                    <a:pt x="820" y="1711"/>
                    <a:pt x="1013" y="2603"/>
                  </a:cubicBezTo>
                  <a:cubicBezTo>
                    <a:pt x="916" y="1711"/>
                    <a:pt x="603" y="796"/>
                    <a:pt x="121" y="0"/>
                  </a:cubicBezTo>
                  <a:close/>
                  <a:moveTo>
                    <a:pt x="1013" y="2603"/>
                  </a:moveTo>
                  <a:lnTo>
                    <a:pt x="1013" y="3013"/>
                  </a:lnTo>
                  <a:cubicBezTo>
                    <a:pt x="1109" y="3109"/>
                    <a:pt x="1109" y="3205"/>
                    <a:pt x="1109" y="3326"/>
                  </a:cubicBezTo>
                  <a:lnTo>
                    <a:pt x="1109" y="3013"/>
                  </a:lnTo>
                  <a:cubicBezTo>
                    <a:pt x="1109" y="2916"/>
                    <a:pt x="1013" y="2724"/>
                    <a:pt x="1013" y="2603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440;p64">
              <a:extLst>
                <a:ext uri="{FF2B5EF4-FFF2-40B4-BE49-F238E27FC236}">
                  <a16:creationId xmlns:a16="http://schemas.microsoft.com/office/drawing/2014/main" id="{157FA0BE-114C-BE21-FEA3-FABD6BC4727F}"/>
                </a:ext>
              </a:extLst>
            </p:cNvPr>
            <p:cNvSpPr/>
            <p:nvPr/>
          </p:nvSpPr>
          <p:spPr>
            <a:xfrm>
              <a:off x="6363147" y="4196946"/>
              <a:ext cx="3947" cy="60600"/>
            </a:xfrm>
            <a:custGeom>
              <a:avLst/>
              <a:gdLst/>
              <a:ahLst/>
              <a:cxnLst/>
              <a:rect l="l" t="t" r="r" b="b"/>
              <a:pathLst>
                <a:path w="314" h="4821" extrusionOk="0">
                  <a:moveTo>
                    <a:pt x="217" y="1"/>
                  </a:moveTo>
                  <a:cubicBezTo>
                    <a:pt x="97" y="97"/>
                    <a:pt x="1" y="97"/>
                    <a:pt x="1" y="194"/>
                  </a:cubicBezTo>
                  <a:cubicBezTo>
                    <a:pt x="1" y="1808"/>
                    <a:pt x="97" y="3302"/>
                    <a:pt x="97" y="4820"/>
                  </a:cubicBezTo>
                  <a:cubicBezTo>
                    <a:pt x="217" y="4820"/>
                    <a:pt x="217" y="4724"/>
                    <a:pt x="314" y="4724"/>
                  </a:cubicBezTo>
                  <a:cubicBezTo>
                    <a:pt x="314" y="3206"/>
                    <a:pt x="217" y="1615"/>
                    <a:pt x="217" y="1"/>
                  </a:cubicBezTo>
                  <a:close/>
                </a:path>
              </a:pathLst>
            </a:custGeom>
            <a:solidFill>
              <a:srgbClr val="1B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441;p64">
              <a:extLst>
                <a:ext uri="{FF2B5EF4-FFF2-40B4-BE49-F238E27FC236}">
                  <a16:creationId xmlns:a16="http://schemas.microsoft.com/office/drawing/2014/main" id="{C43D72E1-F538-440B-4676-3C5DDC9FFEA6}"/>
                </a:ext>
              </a:extLst>
            </p:cNvPr>
            <p:cNvSpPr/>
            <p:nvPr/>
          </p:nvSpPr>
          <p:spPr>
            <a:xfrm>
              <a:off x="6190193" y="4077009"/>
              <a:ext cx="408940" cy="261909"/>
            </a:xfrm>
            <a:custGeom>
              <a:avLst/>
              <a:gdLst/>
              <a:ahLst/>
              <a:cxnLst/>
              <a:rect l="l" t="t" r="r" b="b"/>
              <a:pathLst>
                <a:path w="32533" h="20836" extrusionOk="0">
                  <a:moveTo>
                    <a:pt x="32533" y="0"/>
                  </a:moveTo>
                  <a:lnTo>
                    <a:pt x="32436" y="97"/>
                  </a:lnTo>
                  <a:cubicBezTo>
                    <a:pt x="32533" y="97"/>
                    <a:pt x="32533" y="0"/>
                    <a:pt x="32533" y="0"/>
                  </a:cubicBezTo>
                  <a:close/>
                  <a:moveTo>
                    <a:pt x="32243" y="313"/>
                  </a:moveTo>
                  <a:lnTo>
                    <a:pt x="31328" y="916"/>
                  </a:lnTo>
                  <a:lnTo>
                    <a:pt x="27930" y="3422"/>
                  </a:lnTo>
                  <a:lnTo>
                    <a:pt x="16676" y="11639"/>
                  </a:lnTo>
                  <a:lnTo>
                    <a:pt x="10556" y="16170"/>
                  </a:lnTo>
                  <a:lnTo>
                    <a:pt x="7833" y="18170"/>
                  </a:lnTo>
                  <a:cubicBezTo>
                    <a:pt x="7037" y="18772"/>
                    <a:pt x="6242" y="19375"/>
                    <a:pt x="5423" y="19881"/>
                  </a:cubicBezTo>
                  <a:cubicBezTo>
                    <a:pt x="4724" y="20290"/>
                    <a:pt x="4025" y="20483"/>
                    <a:pt x="3230" y="20676"/>
                  </a:cubicBezTo>
                  <a:cubicBezTo>
                    <a:pt x="3050" y="20712"/>
                    <a:pt x="2869" y="20727"/>
                    <a:pt x="2689" y="20727"/>
                  </a:cubicBezTo>
                  <a:cubicBezTo>
                    <a:pt x="2267" y="20727"/>
                    <a:pt x="1845" y="20647"/>
                    <a:pt x="1423" y="20580"/>
                  </a:cubicBezTo>
                  <a:cubicBezTo>
                    <a:pt x="917" y="20483"/>
                    <a:pt x="410" y="20290"/>
                    <a:pt x="1" y="19977"/>
                  </a:cubicBezTo>
                  <a:lnTo>
                    <a:pt x="1" y="19977"/>
                  </a:lnTo>
                  <a:cubicBezTo>
                    <a:pt x="121" y="20074"/>
                    <a:pt x="218" y="20194"/>
                    <a:pt x="314" y="20194"/>
                  </a:cubicBezTo>
                  <a:cubicBezTo>
                    <a:pt x="724" y="20387"/>
                    <a:pt x="1013" y="20580"/>
                    <a:pt x="1423" y="20676"/>
                  </a:cubicBezTo>
                  <a:cubicBezTo>
                    <a:pt x="1853" y="20762"/>
                    <a:pt x="2283" y="20836"/>
                    <a:pt x="2714" y="20836"/>
                  </a:cubicBezTo>
                  <a:cubicBezTo>
                    <a:pt x="2886" y="20836"/>
                    <a:pt x="3058" y="20824"/>
                    <a:pt x="3230" y="20796"/>
                  </a:cubicBezTo>
                  <a:cubicBezTo>
                    <a:pt x="4025" y="20676"/>
                    <a:pt x="4820" y="20387"/>
                    <a:pt x="5543" y="19977"/>
                  </a:cubicBezTo>
                  <a:cubicBezTo>
                    <a:pt x="6339" y="19471"/>
                    <a:pt x="7134" y="18989"/>
                    <a:pt x="7953" y="18387"/>
                  </a:cubicBezTo>
                  <a:lnTo>
                    <a:pt x="10652" y="16363"/>
                  </a:lnTo>
                  <a:lnTo>
                    <a:pt x="16773" y="11856"/>
                  </a:lnTo>
                  <a:lnTo>
                    <a:pt x="27930" y="3518"/>
                  </a:lnTo>
                  <a:lnTo>
                    <a:pt x="31328" y="1012"/>
                  </a:lnTo>
                  <a:lnTo>
                    <a:pt x="32243" y="31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442;p64">
              <a:extLst>
                <a:ext uri="{FF2B5EF4-FFF2-40B4-BE49-F238E27FC236}">
                  <a16:creationId xmlns:a16="http://schemas.microsoft.com/office/drawing/2014/main" id="{6B776BD7-3E3C-9D70-56D4-7A01CD33FDDE}"/>
                </a:ext>
              </a:extLst>
            </p:cNvPr>
            <p:cNvSpPr/>
            <p:nvPr/>
          </p:nvSpPr>
          <p:spPr>
            <a:xfrm>
              <a:off x="6071764" y="2851507"/>
              <a:ext cx="511021" cy="559176"/>
            </a:xfrm>
            <a:custGeom>
              <a:avLst/>
              <a:gdLst/>
              <a:ahLst/>
              <a:cxnLst/>
              <a:rect l="l" t="t" r="r" b="b"/>
              <a:pathLst>
                <a:path w="40654" h="44485" extrusionOk="0">
                  <a:moveTo>
                    <a:pt x="20532" y="0"/>
                  </a:moveTo>
                  <a:cubicBezTo>
                    <a:pt x="19200" y="0"/>
                    <a:pt x="17869" y="506"/>
                    <a:pt x="16869" y="1518"/>
                  </a:cubicBezTo>
                  <a:cubicBezTo>
                    <a:pt x="16652" y="1711"/>
                    <a:pt x="16459" y="2024"/>
                    <a:pt x="16267" y="2314"/>
                  </a:cubicBezTo>
                  <a:cubicBezTo>
                    <a:pt x="15392" y="2136"/>
                    <a:pt x="14491" y="1949"/>
                    <a:pt x="13601" y="1949"/>
                  </a:cubicBezTo>
                  <a:cubicBezTo>
                    <a:pt x="13044" y="1949"/>
                    <a:pt x="12491" y="2022"/>
                    <a:pt x="11953" y="2217"/>
                  </a:cubicBezTo>
                  <a:cubicBezTo>
                    <a:pt x="10531" y="2627"/>
                    <a:pt x="9326" y="3832"/>
                    <a:pt x="9326" y="5229"/>
                  </a:cubicBezTo>
                  <a:cubicBezTo>
                    <a:pt x="9154" y="5206"/>
                    <a:pt x="8981" y="5194"/>
                    <a:pt x="8807" y="5194"/>
                  </a:cubicBezTo>
                  <a:cubicBezTo>
                    <a:pt x="7568" y="5194"/>
                    <a:pt x="6325" y="5787"/>
                    <a:pt x="5712" y="6844"/>
                  </a:cubicBezTo>
                  <a:cubicBezTo>
                    <a:pt x="4917" y="8049"/>
                    <a:pt x="4724" y="9446"/>
                    <a:pt x="5109" y="10844"/>
                  </a:cubicBezTo>
                  <a:cubicBezTo>
                    <a:pt x="4940" y="10804"/>
                    <a:pt x="4769" y="10784"/>
                    <a:pt x="4599" y="10784"/>
                  </a:cubicBezTo>
                  <a:cubicBezTo>
                    <a:pt x="3555" y="10784"/>
                    <a:pt x="2532" y="11506"/>
                    <a:pt x="2097" y="12459"/>
                  </a:cubicBezTo>
                  <a:cubicBezTo>
                    <a:pt x="1712" y="13664"/>
                    <a:pt x="1808" y="14965"/>
                    <a:pt x="2603" y="16073"/>
                  </a:cubicBezTo>
                  <a:cubicBezTo>
                    <a:pt x="507" y="17471"/>
                    <a:pt x="1" y="20700"/>
                    <a:pt x="1591" y="22604"/>
                  </a:cubicBezTo>
                  <a:cubicBezTo>
                    <a:pt x="1808" y="22797"/>
                    <a:pt x="2001" y="23110"/>
                    <a:pt x="2001" y="23399"/>
                  </a:cubicBezTo>
                  <a:cubicBezTo>
                    <a:pt x="2097" y="23592"/>
                    <a:pt x="2001" y="23809"/>
                    <a:pt x="2001" y="23905"/>
                  </a:cubicBezTo>
                  <a:cubicBezTo>
                    <a:pt x="1808" y="24797"/>
                    <a:pt x="2097" y="25712"/>
                    <a:pt x="2796" y="26315"/>
                  </a:cubicBezTo>
                  <a:cubicBezTo>
                    <a:pt x="3013" y="26411"/>
                    <a:pt x="3206" y="26604"/>
                    <a:pt x="3398" y="26821"/>
                  </a:cubicBezTo>
                  <a:cubicBezTo>
                    <a:pt x="3519" y="27110"/>
                    <a:pt x="3519" y="27423"/>
                    <a:pt x="3398" y="27809"/>
                  </a:cubicBezTo>
                  <a:cubicBezTo>
                    <a:pt x="3109" y="29327"/>
                    <a:pt x="3206" y="31327"/>
                    <a:pt x="4603" y="31930"/>
                  </a:cubicBezTo>
                  <a:cubicBezTo>
                    <a:pt x="3808" y="32436"/>
                    <a:pt x="3615" y="33544"/>
                    <a:pt x="3808" y="34436"/>
                  </a:cubicBezTo>
                  <a:cubicBezTo>
                    <a:pt x="4001" y="35351"/>
                    <a:pt x="4507" y="36147"/>
                    <a:pt x="5013" y="36966"/>
                  </a:cubicBezTo>
                  <a:cubicBezTo>
                    <a:pt x="5423" y="37858"/>
                    <a:pt x="5712" y="38773"/>
                    <a:pt x="6314" y="39665"/>
                  </a:cubicBezTo>
                  <a:cubicBezTo>
                    <a:pt x="6874" y="40404"/>
                    <a:pt x="7704" y="40976"/>
                    <a:pt x="8612" y="40976"/>
                  </a:cubicBezTo>
                  <a:cubicBezTo>
                    <a:pt x="8681" y="40976"/>
                    <a:pt x="8750" y="40973"/>
                    <a:pt x="8820" y="40966"/>
                  </a:cubicBezTo>
                  <a:lnTo>
                    <a:pt x="8820" y="40966"/>
                  </a:lnTo>
                  <a:cubicBezTo>
                    <a:pt x="8531" y="41279"/>
                    <a:pt x="8531" y="41785"/>
                    <a:pt x="8820" y="42075"/>
                  </a:cubicBezTo>
                  <a:cubicBezTo>
                    <a:pt x="9134" y="42388"/>
                    <a:pt x="9423" y="42581"/>
                    <a:pt x="9832" y="42677"/>
                  </a:cubicBezTo>
                  <a:cubicBezTo>
                    <a:pt x="11736" y="43472"/>
                    <a:pt x="13640" y="44292"/>
                    <a:pt x="15664" y="44484"/>
                  </a:cubicBezTo>
                  <a:cubicBezTo>
                    <a:pt x="16556" y="44484"/>
                    <a:pt x="17471" y="44484"/>
                    <a:pt x="18363" y="44388"/>
                  </a:cubicBezTo>
                  <a:lnTo>
                    <a:pt x="21785" y="44075"/>
                  </a:lnTo>
                  <a:cubicBezTo>
                    <a:pt x="23592" y="43978"/>
                    <a:pt x="25400" y="43882"/>
                    <a:pt x="26894" y="43183"/>
                  </a:cubicBezTo>
                  <a:cubicBezTo>
                    <a:pt x="28508" y="42484"/>
                    <a:pt x="29906" y="41063"/>
                    <a:pt x="30123" y="39255"/>
                  </a:cubicBezTo>
                  <a:lnTo>
                    <a:pt x="39762" y="15664"/>
                  </a:lnTo>
                  <a:cubicBezTo>
                    <a:pt x="40653" y="13664"/>
                    <a:pt x="40461" y="11254"/>
                    <a:pt x="39063" y="9350"/>
                  </a:cubicBezTo>
                  <a:cubicBezTo>
                    <a:pt x="38855" y="6455"/>
                    <a:pt x="36443" y="4206"/>
                    <a:pt x="33582" y="4206"/>
                  </a:cubicBezTo>
                  <a:cubicBezTo>
                    <a:pt x="33466" y="4206"/>
                    <a:pt x="33349" y="4210"/>
                    <a:pt x="33231" y="4217"/>
                  </a:cubicBezTo>
                  <a:cubicBezTo>
                    <a:pt x="32918" y="4314"/>
                    <a:pt x="32629" y="4314"/>
                    <a:pt x="32316" y="4434"/>
                  </a:cubicBezTo>
                  <a:cubicBezTo>
                    <a:pt x="32725" y="3711"/>
                    <a:pt x="32026" y="2916"/>
                    <a:pt x="31328" y="2506"/>
                  </a:cubicBezTo>
                  <a:cubicBezTo>
                    <a:pt x="29932" y="1587"/>
                    <a:pt x="28245" y="928"/>
                    <a:pt x="26623" y="928"/>
                  </a:cubicBezTo>
                  <a:cubicBezTo>
                    <a:pt x="25779" y="928"/>
                    <a:pt x="24953" y="1106"/>
                    <a:pt x="24195" y="1518"/>
                  </a:cubicBezTo>
                  <a:cubicBezTo>
                    <a:pt x="23195" y="506"/>
                    <a:pt x="21863" y="0"/>
                    <a:pt x="20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443;p64">
              <a:extLst>
                <a:ext uri="{FF2B5EF4-FFF2-40B4-BE49-F238E27FC236}">
                  <a16:creationId xmlns:a16="http://schemas.microsoft.com/office/drawing/2014/main" id="{FAFCD8E9-030A-2D0C-83B0-10D171ECF172}"/>
                </a:ext>
              </a:extLst>
            </p:cNvPr>
            <p:cNvSpPr/>
            <p:nvPr/>
          </p:nvSpPr>
          <p:spPr>
            <a:xfrm>
              <a:off x="6182626" y="2984579"/>
              <a:ext cx="376220" cy="654495"/>
            </a:xfrm>
            <a:custGeom>
              <a:avLst/>
              <a:gdLst/>
              <a:ahLst/>
              <a:cxnLst/>
              <a:rect l="l" t="t" r="r" b="b"/>
              <a:pathLst>
                <a:path w="29930" h="52068" extrusionOk="0">
                  <a:moveTo>
                    <a:pt x="18178" y="0"/>
                  </a:moveTo>
                  <a:cubicBezTo>
                    <a:pt x="17845" y="0"/>
                    <a:pt x="17512" y="21"/>
                    <a:pt x="17182" y="64"/>
                  </a:cubicBezTo>
                  <a:lnTo>
                    <a:pt x="0" y="3872"/>
                  </a:lnTo>
                  <a:lnTo>
                    <a:pt x="121" y="6691"/>
                  </a:lnTo>
                  <a:lnTo>
                    <a:pt x="1928" y="51561"/>
                  </a:lnTo>
                  <a:lnTo>
                    <a:pt x="21592" y="52067"/>
                  </a:lnTo>
                  <a:lnTo>
                    <a:pt x="21399" y="37705"/>
                  </a:lnTo>
                  <a:cubicBezTo>
                    <a:pt x="21399" y="37705"/>
                    <a:pt x="28219" y="36404"/>
                    <a:pt x="29327" y="27463"/>
                  </a:cubicBezTo>
                  <a:cubicBezTo>
                    <a:pt x="29930" y="22957"/>
                    <a:pt x="29424" y="15728"/>
                    <a:pt x="28918" y="9800"/>
                  </a:cubicBezTo>
                  <a:cubicBezTo>
                    <a:pt x="28466" y="4804"/>
                    <a:pt x="23222" y="0"/>
                    <a:pt x="18178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444;p64">
              <a:extLst>
                <a:ext uri="{FF2B5EF4-FFF2-40B4-BE49-F238E27FC236}">
                  <a16:creationId xmlns:a16="http://schemas.microsoft.com/office/drawing/2014/main" id="{462C4E94-0593-3DC7-FC16-388AEE65F244}"/>
                </a:ext>
              </a:extLst>
            </p:cNvPr>
            <p:cNvSpPr/>
            <p:nvPr/>
          </p:nvSpPr>
          <p:spPr>
            <a:xfrm>
              <a:off x="6474310" y="3160450"/>
              <a:ext cx="59381" cy="15599"/>
            </a:xfrm>
            <a:custGeom>
              <a:avLst/>
              <a:gdLst/>
              <a:ahLst/>
              <a:cxnLst/>
              <a:rect l="l" t="t" r="r" b="b"/>
              <a:pathLst>
                <a:path w="4724" h="1241" extrusionOk="0">
                  <a:moveTo>
                    <a:pt x="2717" y="0"/>
                  </a:moveTo>
                  <a:cubicBezTo>
                    <a:pt x="2615" y="0"/>
                    <a:pt x="2513" y="8"/>
                    <a:pt x="2410" y="25"/>
                  </a:cubicBezTo>
                  <a:cubicBezTo>
                    <a:pt x="1711" y="25"/>
                    <a:pt x="1109" y="218"/>
                    <a:pt x="603" y="627"/>
                  </a:cubicBezTo>
                  <a:cubicBezTo>
                    <a:pt x="193" y="941"/>
                    <a:pt x="0" y="1133"/>
                    <a:pt x="97" y="1230"/>
                  </a:cubicBezTo>
                  <a:cubicBezTo>
                    <a:pt x="111" y="1237"/>
                    <a:pt x="129" y="1240"/>
                    <a:pt x="150" y="1240"/>
                  </a:cubicBezTo>
                  <a:cubicBezTo>
                    <a:pt x="414" y="1240"/>
                    <a:pt x="1205" y="724"/>
                    <a:pt x="2410" y="724"/>
                  </a:cubicBezTo>
                  <a:cubicBezTo>
                    <a:pt x="2500" y="717"/>
                    <a:pt x="2588" y="713"/>
                    <a:pt x="2674" y="713"/>
                  </a:cubicBezTo>
                  <a:cubicBezTo>
                    <a:pt x="3658" y="713"/>
                    <a:pt x="4389" y="1144"/>
                    <a:pt x="4588" y="1144"/>
                  </a:cubicBezTo>
                  <a:cubicBezTo>
                    <a:pt x="4605" y="1144"/>
                    <a:pt x="4618" y="1141"/>
                    <a:pt x="4627" y="1133"/>
                  </a:cubicBezTo>
                  <a:cubicBezTo>
                    <a:pt x="4724" y="1037"/>
                    <a:pt x="4507" y="724"/>
                    <a:pt x="4121" y="531"/>
                  </a:cubicBezTo>
                  <a:cubicBezTo>
                    <a:pt x="3701" y="191"/>
                    <a:pt x="3215" y="0"/>
                    <a:pt x="27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445;p64">
              <a:extLst>
                <a:ext uri="{FF2B5EF4-FFF2-40B4-BE49-F238E27FC236}">
                  <a16:creationId xmlns:a16="http://schemas.microsoft.com/office/drawing/2014/main" id="{1E7F7A7F-B416-9CDF-3F7C-4C9093547BDA}"/>
                </a:ext>
              </a:extLst>
            </p:cNvPr>
            <p:cNvSpPr/>
            <p:nvPr/>
          </p:nvSpPr>
          <p:spPr>
            <a:xfrm>
              <a:off x="6316502" y="3168331"/>
              <a:ext cx="58174" cy="15625"/>
            </a:xfrm>
            <a:custGeom>
              <a:avLst/>
              <a:gdLst/>
              <a:ahLst/>
              <a:cxnLst/>
              <a:rect l="l" t="t" r="r" b="b"/>
              <a:pathLst>
                <a:path w="4628" h="1243" extrusionOk="0">
                  <a:moveTo>
                    <a:pt x="2314" y="0"/>
                  </a:moveTo>
                  <a:cubicBezTo>
                    <a:pt x="1711" y="0"/>
                    <a:pt x="1013" y="193"/>
                    <a:pt x="507" y="603"/>
                  </a:cubicBezTo>
                  <a:cubicBezTo>
                    <a:pt x="97" y="916"/>
                    <a:pt x="1" y="1205"/>
                    <a:pt x="97" y="1205"/>
                  </a:cubicBezTo>
                  <a:cubicBezTo>
                    <a:pt x="110" y="1232"/>
                    <a:pt x="138" y="1243"/>
                    <a:pt x="181" y="1243"/>
                  </a:cubicBezTo>
                  <a:cubicBezTo>
                    <a:pt x="449" y="1243"/>
                    <a:pt x="1273" y="782"/>
                    <a:pt x="2314" y="699"/>
                  </a:cubicBezTo>
                  <a:cubicBezTo>
                    <a:pt x="2404" y="692"/>
                    <a:pt x="2492" y="689"/>
                    <a:pt x="2578" y="689"/>
                  </a:cubicBezTo>
                  <a:cubicBezTo>
                    <a:pt x="3562" y="689"/>
                    <a:pt x="4299" y="1119"/>
                    <a:pt x="4568" y="1119"/>
                  </a:cubicBezTo>
                  <a:cubicBezTo>
                    <a:pt x="4591" y="1119"/>
                    <a:pt x="4611" y="1116"/>
                    <a:pt x="4627" y="1109"/>
                  </a:cubicBezTo>
                  <a:cubicBezTo>
                    <a:pt x="4627" y="1012"/>
                    <a:pt x="4531" y="796"/>
                    <a:pt x="4121" y="506"/>
                  </a:cubicBezTo>
                  <a:cubicBezTo>
                    <a:pt x="3615" y="97"/>
                    <a:pt x="3013" y="0"/>
                    <a:pt x="2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446;p64">
              <a:extLst>
                <a:ext uri="{FF2B5EF4-FFF2-40B4-BE49-F238E27FC236}">
                  <a16:creationId xmlns:a16="http://schemas.microsoft.com/office/drawing/2014/main" id="{352481D8-0872-8243-0C7E-11B2A580D974}"/>
                </a:ext>
              </a:extLst>
            </p:cNvPr>
            <p:cNvSpPr/>
            <p:nvPr/>
          </p:nvSpPr>
          <p:spPr>
            <a:xfrm>
              <a:off x="6418879" y="3148031"/>
              <a:ext cx="51512" cy="129383"/>
            </a:xfrm>
            <a:custGeom>
              <a:avLst/>
              <a:gdLst/>
              <a:ahLst/>
              <a:cxnLst/>
              <a:rect l="l" t="t" r="r" b="b"/>
              <a:pathLst>
                <a:path w="4098" h="10293" extrusionOk="0">
                  <a:moveTo>
                    <a:pt x="97" y="1"/>
                  </a:moveTo>
                  <a:lnTo>
                    <a:pt x="97" y="1"/>
                  </a:lnTo>
                  <a:cubicBezTo>
                    <a:pt x="1" y="121"/>
                    <a:pt x="989" y="2820"/>
                    <a:pt x="2410" y="6242"/>
                  </a:cubicBezTo>
                  <a:cubicBezTo>
                    <a:pt x="2699" y="7037"/>
                    <a:pt x="3109" y="7833"/>
                    <a:pt x="3398" y="8555"/>
                  </a:cubicBezTo>
                  <a:cubicBezTo>
                    <a:pt x="3615" y="8845"/>
                    <a:pt x="3615" y="9158"/>
                    <a:pt x="3615" y="9447"/>
                  </a:cubicBezTo>
                  <a:cubicBezTo>
                    <a:pt x="3615" y="9760"/>
                    <a:pt x="3302" y="9760"/>
                    <a:pt x="3013" y="9857"/>
                  </a:cubicBezTo>
                  <a:cubicBezTo>
                    <a:pt x="1687" y="10049"/>
                    <a:pt x="989" y="10146"/>
                    <a:pt x="989" y="10242"/>
                  </a:cubicBezTo>
                  <a:cubicBezTo>
                    <a:pt x="989" y="10278"/>
                    <a:pt x="1062" y="10293"/>
                    <a:pt x="1197" y="10293"/>
                  </a:cubicBezTo>
                  <a:cubicBezTo>
                    <a:pt x="1513" y="10293"/>
                    <a:pt x="2168" y="10213"/>
                    <a:pt x="3013" y="10146"/>
                  </a:cubicBezTo>
                  <a:cubicBezTo>
                    <a:pt x="3206" y="10146"/>
                    <a:pt x="3398" y="10146"/>
                    <a:pt x="3495" y="10049"/>
                  </a:cubicBezTo>
                  <a:cubicBezTo>
                    <a:pt x="3808" y="9953"/>
                    <a:pt x="4001" y="9857"/>
                    <a:pt x="4001" y="9543"/>
                  </a:cubicBezTo>
                  <a:cubicBezTo>
                    <a:pt x="4097" y="9158"/>
                    <a:pt x="4001" y="8748"/>
                    <a:pt x="3808" y="8339"/>
                  </a:cubicBezTo>
                  <a:cubicBezTo>
                    <a:pt x="3495" y="7640"/>
                    <a:pt x="3206" y="6845"/>
                    <a:pt x="2892" y="6025"/>
                  </a:cubicBezTo>
                  <a:cubicBezTo>
                    <a:pt x="1495" y="2627"/>
                    <a:pt x="193" y="1"/>
                    <a:pt x="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447;p64">
              <a:extLst>
                <a:ext uri="{FF2B5EF4-FFF2-40B4-BE49-F238E27FC236}">
                  <a16:creationId xmlns:a16="http://schemas.microsoft.com/office/drawing/2014/main" id="{E915F069-534A-0518-9C87-976E65DAF618}"/>
                </a:ext>
              </a:extLst>
            </p:cNvPr>
            <p:cNvSpPr/>
            <p:nvPr/>
          </p:nvSpPr>
          <p:spPr>
            <a:xfrm>
              <a:off x="6296215" y="3424570"/>
              <a:ext cx="156610" cy="64710"/>
            </a:xfrm>
            <a:custGeom>
              <a:avLst/>
              <a:gdLst/>
              <a:ahLst/>
              <a:cxnLst/>
              <a:rect l="l" t="t" r="r" b="b"/>
              <a:pathLst>
                <a:path w="12459" h="5148" extrusionOk="0">
                  <a:moveTo>
                    <a:pt x="0" y="1"/>
                  </a:moveTo>
                  <a:cubicBezTo>
                    <a:pt x="0" y="1"/>
                    <a:pt x="2715" y="5147"/>
                    <a:pt x="10282" y="5147"/>
                  </a:cubicBezTo>
                  <a:cubicBezTo>
                    <a:pt x="10967" y="5147"/>
                    <a:pt x="11692" y="5105"/>
                    <a:pt x="12458" y="5013"/>
                  </a:cubicBezTo>
                  <a:lnTo>
                    <a:pt x="12362" y="2820"/>
                  </a:lnTo>
                  <a:cubicBezTo>
                    <a:pt x="12015" y="2836"/>
                    <a:pt x="11668" y="2844"/>
                    <a:pt x="11321" y="2844"/>
                  </a:cubicBezTo>
                  <a:cubicBezTo>
                    <a:pt x="7371" y="2844"/>
                    <a:pt x="3523" y="1840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448;p64">
              <a:extLst>
                <a:ext uri="{FF2B5EF4-FFF2-40B4-BE49-F238E27FC236}">
                  <a16:creationId xmlns:a16="http://schemas.microsoft.com/office/drawing/2014/main" id="{7F6053E9-8808-8B1A-9DCF-B337F1B0B741}"/>
                </a:ext>
              </a:extLst>
            </p:cNvPr>
            <p:cNvSpPr/>
            <p:nvPr/>
          </p:nvSpPr>
          <p:spPr>
            <a:xfrm>
              <a:off x="6383446" y="3288268"/>
              <a:ext cx="53020" cy="44246"/>
            </a:xfrm>
            <a:custGeom>
              <a:avLst/>
              <a:gdLst/>
              <a:ahLst/>
              <a:cxnLst/>
              <a:rect l="l" t="t" r="r" b="b"/>
              <a:pathLst>
                <a:path w="4218" h="3520" extrusionOk="0">
                  <a:moveTo>
                    <a:pt x="193" y="1"/>
                  </a:moveTo>
                  <a:cubicBezTo>
                    <a:pt x="97" y="1"/>
                    <a:pt x="0" y="411"/>
                    <a:pt x="97" y="893"/>
                  </a:cubicBezTo>
                  <a:cubicBezTo>
                    <a:pt x="193" y="1712"/>
                    <a:pt x="603" y="2314"/>
                    <a:pt x="1109" y="2820"/>
                  </a:cubicBezTo>
                  <a:cubicBezTo>
                    <a:pt x="1807" y="3302"/>
                    <a:pt x="2506" y="3519"/>
                    <a:pt x="3302" y="3519"/>
                  </a:cubicBezTo>
                  <a:cubicBezTo>
                    <a:pt x="3904" y="3423"/>
                    <a:pt x="4217" y="3302"/>
                    <a:pt x="4217" y="3206"/>
                  </a:cubicBezTo>
                  <a:cubicBezTo>
                    <a:pt x="4217" y="3013"/>
                    <a:pt x="2820" y="3206"/>
                    <a:pt x="1615" y="2314"/>
                  </a:cubicBezTo>
                  <a:cubicBezTo>
                    <a:pt x="506" y="1399"/>
                    <a:pt x="410" y="1"/>
                    <a:pt x="1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449;p64">
              <a:extLst>
                <a:ext uri="{FF2B5EF4-FFF2-40B4-BE49-F238E27FC236}">
                  <a16:creationId xmlns:a16="http://schemas.microsoft.com/office/drawing/2014/main" id="{87D286BB-45DE-C521-B91F-98CBAAC530FF}"/>
                </a:ext>
              </a:extLst>
            </p:cNvPr>
            <p:cNvSpPr/>
            <p:nvPr/>
          </p:nvSpPr>
          <p:spPr>
            <a:xfrm>
              <a:off x="6302575" y="3109456"/>
              <a:ext cx="72102" cy="22274"/>
            </a:xfrm>
            <a:custGeom>
              <a:avLst/>
              <a:gdLst/>
              <a:ahLst/>
              <a:cxnLst/>
              <a:rect l="l" t="t" r="r" b="b"/>
              <a:pathLst>
                <a:path w="5736" h="1772" extrusionOk="0">
                  <a:moveTo>
                    <a:pt x="3305" y="1"/>
                  </a:moveTo>
                  <a:cubicBezTo>
                    <a:pt x="2357" y="1"/>
                    <a:pt x="1436" y="291"/>
                    <a:pt x="602" y="877"/>
                  </a:cubicBezTo>
                  <a:cubicBezTo>
                    <a:pt x="217" y="1166"/>
                    <a:pt x="0" y="1479"/>
                    <a:pt x="96" y="1672"/>
                  </a:cubicBezTo>
                  <a:cubicBezTo>
                    <a:pt x="145" y="1743"/>
                    <a:pt x="240" y="1772"/>
                    <a:pt x="374" y="1772"/>
                  </a:cubicBezTo>
                  <a:cubicBezTo>
                    <a:pt x="833" y="1772"/>
                    <a:pt x="1759" y="1430"/>
                    <a:pt x="2916" y="1262"/>
                  </a:cubicBezTo>
                  <a:cubicBezTo>
                    <a:pt x="4314" y="1070"/>
                    <a:pt x="5518" y="1166"/>
                    <a:pt x="5639" y="877"/>
                  </a:cubicBezTo>
                  <a:cubicBezTo>
                    <a:pt x="5735" y="660"/>
                    <a:pt x="5422" y="467"/>
                    <a:pt x="4916" y="274"/>
                  </a:cubicBezTo>
                  <a:cubicBezTo>
                    <a:pt x="4378" y="92"/>
                    <a:pt x="3838" y="1"/>
                    <a:pt x="3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450;p64">
              <a:extLst>
                <a:ext uri="{FF2B5EF4-FFF2-40B4-BE49-F238E27FC236}">
                  <a16:creationId xmlns:a16="http://schemas.microsoft.com/office/drawing/2014/main" id="{E3A7DBE4-3C8C-9ACE-B36B-EE6CB04B29EC}"/>
                </a:ext>
              </a:extLst>
            </p:cNvPr>
            <p:cNvSpPr/>
            <p:nvPr/>
          </p:nvSpPr>
          <p:spPr>
            <a:xfrm>
              <a:off x="6467950" y="3088138"/>
              <a:ext cx="54227" cy="16731"/>
            </a:xfrm>
            <a:custGeom>
              <a:avLst/>
              <a:gdLst/>
              <a:ahLst/>
              <a:cxnLst/>
              <a:rect l="l" t="t" r="r" b="b"/>
              <a:pathLst>
                <a:path w="4314" h="1331" extrusionOk="0">
                  <a:moveTo>
                    <a:pt x="2166" y="0"/>
                  </a:moveTo>
                  <a:cubicBezTo>
                    <a:pt x="1591" y="0"/>
                    <a:pt x="1012" y="151"/>
                    <a:pt x="506" y="452"/>
                  </a:cubicBezTo>
                  <a:cubicBezTo>
                    <a:pt x="97" y="766"/>
                    <a:pt x="0" y="1055"/>
                    <a:pt x="97" y="1151"/>
                  </a:cubicBezTo>
                  <a:cubicBezTo>
                    <a:pt x="194" y="1292"/>
                    <a:pt x="407" y="1330"/>
                    <a:pt x="713" y="1330"/>
                  </a:cubicBezTo>
                  <a:cubicBezTo>
                    <a:pt x="1090" y="1330"/>
                    <a:pt x="1606" y="1272"/>
                    <a:pt x="2217" y="1272"/>
                  </a:cubicBezTo>
                  <a:cubicBezTo>
                    <a:pt x="2393" y="1250"/>
                    <a:pt x="2562" y="1243"/>
                    <a:pt x="2724" y="1243"/>
                  </a:cubicBezTo>
                  <a:cubicBezTo>
                    <a:pt x="3148" y="1243"/>
                    <a:pt x="3518" y="1295"/>
                    <a:pt x="3789" y="1295"/>
                  </a:cubicBezTo>
                  <a:cubicBezTo>
                    <a:pt x="3998" y="1295"/>
                    <a:pt x="4148" y="1264"/>
                    <a:pt x="4217" y="1151"/>
                  </a:cubicBezTo>
                  <a:cubicBezTo>
                    <a:pt x="4314" y="1055"/>
                    <a:pt x="4217" y="766"/>
                    <a:pt x="3808" y="452"/>
                  </a:cubicBezTo>
                  <a:cubicBezTo>
                    <a:pt x="3314" y="151"/>
                    <a:pt x="2741" y="0"/>
                    <a:pt x="2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451;p64">
              <a:extLst>
                <a:ext uri="{FF2B5EF4-FFF2-40B4-BE49-F238E27FC236}">
                  <a16:creationId xmlns:a16="http://schemas.microsoft.com/office/drawing/2014/main" id="{95F23CA2-C104-6F71-3FDA-05CAC4B2C9AA}"/>
                </a:ext>
              </a:extLst>
            </p:cNvPr>
            <p:cNvSpPr/>
            <p:nvPr/>
          </p:nvSpPr>
          <p:spPr>
            <a:xfrm>
              <a:off x="6303782" y="2910269"/>
              <a:ext cx="242337" cy="109208"/>
            </a:xfrm>
            <a:custGeom>
              <a:avLst/>
              <a:gdLst/>
              <a:ahLst/>
              <a:cxnLst/>
              <a:rect l="l" t="t" r="r" b="b"/>
              <a:pathLst>
                <a:path w="19279" h="8688" extrusionOk="0">
                  <a:moveTo>
                    <a:pt x="15676" y="0"/>
                  </a:moveTo>
                  <a:cubicBezTo>
                    <a:pt x="15200" y="0"/>
                    <a:pt x="14724" y="48"/>
                    <a:pt x="14266" y="145"/>
                  </a:cubicBezTo>
                  <a:cubicBezTo>
                    <a:pt x="13158" y="458"/>
                    <a:pt x="12266" y="1350"/>
                    <a:pt x="11664" y="2265"/>
                  </a:cubicBezTo>
                  <a:cubicBezTo>
                    <a:pt x="11760" y="1663"/>
                    <a:pt x="11447" y="964"/>
                    <a:pt x="10748" y="844"/>
                  </a:cubicBezTo>
                  <a:cubicBezTo>
                    <a:pt x="10538" y="776"/>
                    <a:pt x="10316" y="744"/>
                    <a:pt x="10095" y="744"/>
                  </a:cubicBezTo>
                  <a:cubicBezTo>
                    <a:pt x="9682" y="744"/>
                    <a:pt x="9270" y="856"/>
                    <a:pt x="8941" y="1060"/>
                  </a:cubicBezTo>
                  <a:cubicBezTo>
                    <a:pt x="8145" y="1566"/>
                    <a:pt x="7447" y="2169"/>
                    <a:pt x="6941" y="2964"/>
                  </a:cubicBezTo>
                  <a:cubicBezTo>
                    <a:pt x="5422" y="3061"/>
                    <a:pt x="4121" y="3976"/>
                    <a:pt x="3519" y="5374"/>
                  </a:cubicBezTo>
                  <a:cubicBezTo>
                    <a:pt x="3050" y="5099"/>
                    <a:pt x="2537" y="4965"/>
                    <a:pt x="2003" y="4965"/>
                  </a:cubicBezTo>
                  <a:cubicBezTo>
                    <a:pt x="1742" y="4965"/>
                    <a:pt x="1475" y="4997"/>
                    <a:pt x="1205" y="5061"/>
                  </a:cubicBezTo>
                  <a:cubicBezTo>
                    <a:pt x="916" y="5181"/>
                    <a:pt x="723" y="5374"/>
                    <a:pt x="506" y="5567"/>
                  </a:cubicBezTo>
                  <a:cubicBezTo>
                    <a:pt x="410" y="5784"/>
                    <a:pt x="506" y="6073"/>
                    <a:pt x="723" y="6266"/>
                  </a:cubicBezTo>
                  <a:lnTo>
                    <a:pt x="0" y="6266"/>
                  </a:lnTo>
                  <a:cubicBezTo>
                    <a:pt x="217" y="6988"/>
                    <a:pt x="603" y="7591"/>
                    <a:pt x="1205" y="8073"/>
                  </a:cubicBezTo>
                  <a:cubicBezTo>
                    <a:pt x="1469" y="8337"/>
                    <a:pt x="1871" y="8489"/>
                    <a:pt x="2267" y="8489"/>
                  </a:cubicBezTo>
                  <a:cubicBezTo>
                    <a:pt x="2630" y="8489"/>
                    <a:pt x="2987" y="8361"/>
                    <a:pt x="3230" y="8073"/>
                  </a:cubicBezTo>
                  <a:cubicBezTo>
                    <a:pt x="3579" y="8483"/>
                    <a:pt x="4079" y="8687"/>
                    <a:pt x="4579" y="8687"/>
                  </a:cubicBezTo>
                  <a:cubicBezTo>
                    <a:pt x="5079" y="8687"/>
                    <a:pt x="5579" y="8483"/>
                    <a:pt x="5928" y="8073"/>
                  </a:cubicBezTo>
                  <a:cubicBezTo>
                    <a:pt x="6025" y="7976"/>
                    <a:pt x="6145" y="7880"/>
                    <a:pt x="6242" y="7687"/>
                  </a:cubicBezTo>
                  <a:cubicBezTo>
                    <a:pt x="6731" y="8123"/>
                    <a:pt x="7379" y="8349"/>
                    <a:pt x="8027" y="8349"/>
                  </a:cubicBezTo>
                  <a:cubicBezTo>
                    <a:pt x="8562" y="8349"/>
                    <a:pt x="9097" y="8196"/>
                    <a:pt x="9543" y="7880"/>
                  </a:cubicBezTo>
                  <a:lnTo>
                    <a:pt x="12170" y="8290"/>
                  </a:lnTo>
                  <a:cubicBezTo>
                    <a:pt x="12495" y="8321"/>
                    <a:pt x="12843" y="8353"/>
                    <a:pt x="13182" y="8353"/>
                  </a:cubicBezTo>
                  <a:cubicBezTo>
                    <a:pt x="13875" y="8353"/>
                    <a:pt x="14529" y="8221"/>
                    <a:pt x="14869" y="7687"/>
                  </a:cubicBezTo>
                  <a:cubicBezTo>
                    <a:pt x="15061" y="7470"/>
                    <a:pt x="15182" y="7181"/>
                    <a:pt x="15278" y="7085"/>
                  </a:cubicBezTo>
                  <a:cubicBezTo>
                    <a:pt x="15471" y="7085"/>
                    <a:pt x="15632" y="7042"/>
                    <a:pt x="15775" y="7042"/>
                  </a:cubicBezTo>
                  <a:cubicBezTo>
                    <a:pt x="15846" y="7042"/>
                    <a:pt x="15913" y="7053"/>
                    <a:pt x="15977" y="7085"/>
                  </a:cubicBezTo>
                  <a:cubicBezTo>
                    <a:pt x="16772" y="7085"/>
                    <a:pt x="17471" y="6675"/>
                    <a:pt x="17881" y="5976"/>
                  </a:cubicBezTo>
                  <a:cubicBezTo>
                    <a:pt x="18387" y="5374"/>
                    <a:pt x="18580" y="4675"/>
                    <a:pt x="18797" y="3856"/>
                  </a:cubicBezTo>
                  <a:cubicBezTo>
                    <a:pt x="19086" y="2771"/>
                    <a:pt x="19279" y="1253"/>
                    <a:pt x="18387" y="554"/>
                  </a:cubicBezTo>
                  <a:cubicBezTo>
                    <a:pt x="17977" y="362"/>
                    <a:pt x="17592" y="241"/>
                    <a:pt x="17086" y="145"/>
                  </a:cubicBezTo>
                  <a:cubicBezTo>
                    <a:pt x="16628" y="48"/>
                    <a:pt x="16152" y="0"/>
                    <a:pt x="156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452;p64">
              <a:extLst>
                <a:ext uri="{FF2B5EF4-FFF2-40B4-BE49-F238E27FC236}">
                  <a16:creationId xmlns:a16="http://schemas.microsoft.com/office/drawing/2014/main" id="{38E09793-BA2F-7F2E-193D-4AF7B06E3DE5}"/>
                </a:ext>
              </a:extLst>
            </p:cNvPr>
            <p:cNvSpPr/>
            <p:nvPr/>
          </p:nvSpPr>
          <p:spPr>
            <a:xfrm>
              <a:off x="6406159" y="2951069"/>
              <a:ext cx="205683" cy="188248"/>
            </a:xfrm>
            <a:custGeom>
              <a:avLst/>
              <a:gdLst/>
              <a:ahLst/>
              <a:cxnLst/>
              <a:rect l="l" t="t" r="r" b="b"/>
              <a:pathLst>
                <a:path w="16363" h="14976" extrusionOk="0">
                  <a:moveTo>
                    <a:pt x="9500" y="0"/>
                  </a:moveTo>
                  <a:cubicBezTo>
                    <a:pt x="9443" y="0"/>
                    <a:pt x="9385" y="3"/>
                    <a:pt x="9326" y="7"/>
                  </a:cubicBezTo>
                  <a:cubicBezTo>
                    <a:pt x="8844" y="128"/>
                    <a:pt x="8338" y="321"/>
                    <a:pt x="7929" y="610"/>
                  </a:cubicBezTo>
                  <a:lnTo>
                    <a:pt x="507" y="3020"/>
                  </a:lnTo>
                  <a:cubicBezTo>
                    <a:pt x="0" y="4538"/>
                    <a:pt x="796" y="6249"/>
                    <a:pt x="2410" y="6755"/>
                  </a:cubicBezTo>
                  <a:cubicBezTo>
                    <a:pt x="2676" y="6841"/>
                    <a:pt x="2960" y="6884"/>
                    <a:pt x="3251" y="6884"/>
                  </a:cubicBezTo>
                  <a:cubicBezTo>
                    <a:pt x="3936" y="6884"/>
                    <a:pt x="4654" y="6643"/>
                    <a:pt x="5230" y="6152"/>
                  </a:cubicBezTo>
                  <a:cubicBezTo>
                    <a:pt x="5627" y="7226"/>
                    <a:pt x="6600" y="7824"/>
                    <a:pt x="7659" y="7824"/>
                  </a:cubicBezTo>
                  <a:cubicBezTo>
                    <a:pt x="7883" y="7824"/>
                    <a:pt x="8111" y="7797"/>
                    <a:pt x="8338" y="7743"/>
                  </a:cubicBezTo>
                  <a:cubicBezTo>
                    <a:pt x="8435" y="9261"/>
                    <a:pt x="9326" y="10658"/>
                    <a:pt x="10748" y="11357"/>
                  </a:cubicBezTo>
                  <a:cubicBezTo>
                    <a:pt x="10435" y="12177"/>
                    <a:pt x="10435" y="13068"/>
                    <a:pt x="10844" y="13767"/>
                  </a:cubicBezTo>
                  <a:cubicBezTo>
                    <a:pt x="11037" y="14273"/>
                    <a:pt x="11447" y="14683"/>
                    <a:pt x="11953" y="14876"/>
                  </a:cubicBezTo>
                  <a:cubicBezTo>
                    <a:pt x="12166" y="14944"/>
                    <a:pt x="12380" y="14976"/>
                    <a:pt x="12593" y="14976"/>
                  </a:cubicBezTo>
                  <a:cubicBezTo>
                    <a:pt x="12982" y="14976"/>
                    <a:pt x="13371" y="14870"/>
                    <a:pt x="13760" y="14683"/>
                  </a:cubicBezTo>
                  <a:cubicBezTo>
                    <a:pt x="14555" y="14273"/>
                    <a:pt x="15158" y="13574"/>
                    <a:pt x="15471" y="12779"/>
                  </a:cubicBezTo>
                  <a:cubicBezTo>
                    <a:pt x="15760" y="11863"/>
                    <a:pt x="15351" y="10851"/>
                    <a:pt x="14459" y="10466"/>
                  </a:cubicBezTo>
                  <a:cubicBezTo>
                    <a:pt x="15254" y="9767"/>
                    <a:pt x="15760" y="8851"/>
                    <a:pt x="16170" y="7839"/>
                  </a:cubicBezTo>
                  <a:cubicBezTo>
                    <a:pt x="16363" y="7357"/>
                    <a:pt x="16363" y="6634"/>
                    <a:pt x="16170" y="6152"/>
                  </a:cubicBezTo>
                  <a:cubicBezTo>
                    <a:pt x="15967" y="5761"/>
                    <a:pt x="15600" y="5532"/>
                    <a:pt x="15230" y="5532"/>
                  </a:cubicBezTo>
                  <a:cubicBezTo>
                    <a:pt x="15030" y="5532"/>
                    <a:pt x="14829" y="5599"/>
                    <a:pt x="14652" y="5743"/>
                  </a:cubicBezTo>
                  <a:cubicBezTo>
                    <a:pt x="15254" y="4441"/>
                    <a:pt x="14748" y="2827"/>
                    <a:pt x="13447" y="2224"/>
                  </a:cubicBezTo>
                  <a:cubicBezTo>
                    <a:pt x="13065" y="2041"/>
                    <a:pt x="12683" y="1974"/>
                    <a:pt x="12301" y="1974"/>
                  </a:cubicBezTo>
                  <a:cubicBezTo>
                    <a:pt x="12081" y="1974"/>
                    <a:pt x="11860" y="1996"/>
                    <a:pt x="11640" y="2032"/>
                  </a:cubicBezTo>
                  <a:cubicBezTo>
                    <a:pt x="11548" y="885"/>
                    <a:pt x="10627" y="0"/>
                    <a:pt x="95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453;p64">
              <a:extLst>
                <a:ext uri="{FF2B5EF4-FFF2-40B4-BE49-F238E27FC236}">
                  <a16:creationId xmlns:a16="http://schemas.microsoft.com/office/drawing/2014/main" id="{B47C4B74-4C3A-3390-B399-2CEBE556542E}"/>
                </a:ext>
              </a:extLst>
            </p:cNvPr>
            <p:cNvSpPr/>
            <p:nvPr/>
          </p:nvSpPr>
          <p:spPr>
            <a:xfrm>
              <a:off x="6090543" y="2960760"/>
              <a:ext cx="223557" cy="338736"/>
            </a:xfrm>
            <a:custGeom>
              <a:avLst/>
              <a:gdLst/>
              <a:ahLst/>
              <a:cxnLst/>
              <a:rect l="l" t="t" r="r" b="b"/>
              <a:pathLst>
                <a:path w="17785" h="26948" extrusionOk="0">
                  <a:moveTo>
                    <a:pt x="8225" y="0"/>
                  </a:moveTo>
                  <a:cubicBezTo>
                    <a:pt x="7712" y="0"/>
                    <a:pt x="7202" y="110"/>
                    <a:pt x="6724" y="345"/>
                  </a:cubicBezTo>
                  <a:cubicBezTo>
                    <a:pt x="5326" y="947"/>
                    <a:pt x="4531" y="2465"/>
                    <a:pt x="3326" y="3453"/>
                  </a:cubicBezTo>
                  <a:cubicBezTo>
                    <a:pt x="2724" y="4056"/>
                    <a:pt x="2121" y="4562"/>
                    <a:pt x="1712" y="5261"/>
                  </a:cubicBezTo>
                  <a:cubicBezTo>
                    <a:pt x="1302" y="5984"/>
                    <a:pt x="1302" y="7068"/>
                    <a:pt x="2121" y="7478"/>
                  </a:cubicBezTo>
                  <a:cubicBezTo>
                    <a:pt x="1615" y="7670"/>
                    <a:pt x="1109" y="7984"/>
                    <a:pt x="820" y="8393"/>
                  </a:cubicBezTo>
                  <a:cubicBezTo>
                    <a:pt x="1" y="9695"/>
                    <a:pt x="314" y="11406"/>
                    <a:pt x="1615" y="12297"/>
                  </a:cubicBezTo>
                  <a:cubicBezTo>
                    <a:pt x="1808" y="12490"/>
                    <a:pt x="2121" y="12611"/>
                    <a:pt x="2218" y="12900"/>
                  </a:cubicBezTo>
                  <a:cubicBezTo>
                    <a:pt x="2314" y="13213"/>
                    <a:pt x="2314" y="13406"/>
                    <a:pt x="2218" y="13695"/>
                  </a:cubicBezTo>
                  <a:cubicBezTo>
                    <a:pt x="1904" y="14900"/>
                    <a:pt x="1302" y="16008"/>
                    <a:pt x="1109" y="17310"/>
                  </a:cubicBezTo>
                  <a:cubicBezTo>
                    <a:pt x="916" y="18514"/>
                    <a:pt x="1302" y="20033"/>
                    <a:pt x="2410" y="20635"/>
                  </a:cubicBezTo>
                  <a:cubicBezTo>
                    <a:pt x="2724" y="20828"/>
                    <a:pt x="3013" y="20924"/>
                    <a:pt x="3230" y="21237"/>
                  </a:cubicBezTo>
                  <a:cubicBezTo>
                    <a:pt x="3326" y="21430"/>
                    <a:pt x="3326" y="21647"/>
                    <a:pt x="3230" y="21936"/>
                  </a:cubicBezTo>
                  <a:cubicBezTo>
                    <a:pt x="3013" y="22539"/>
                    <a:pt x="2820" y="23238"/>
                    <a:pt x="2410" y="23936"/>
                  </a:cubicBezTo>
                  <a:cubicBezTo>
                    <a:pt x="2121" y="24539"/>
                    <a:pt x="2025" y="25358"/>
                    <a:pt x="2218" y="26057"/>
                  </a:cubicBezTo>
                  <a:cubicBezTo>
                    <a:pt x="2446" y="26532"/>
                    <a:pt x="3004" y="26948"/>
                    <a:pt x="3526" y="26948"/>
                  </a:cubicBezTo>
                  <a:cubicBezTo>
                    <a:pt x="3665" y="26948"/>
                    <a:pt x="3802" y="26918"/>
                    <a:pt x="3929" y="26852"/>
                  </a:cubicBezTo>
                  <a:lnTo>
                    <a:pt x="8146" y="18322"/>
                  </a:lnTo>
                  <a:cubicBezTo>
                    <a:pt x="8281" y="18314"/>
                    <a:pt x="8408" y="18310"/>
                    <a:pt x="8527" y="18310"/>
                  </a:cubicBezTo>
                  <a:cubicBezTo>
                    <a:pt x="11390" y="18310"/>
                    <a:pt x="9619" y="20458"/>
                    <a:pt x="11447" y="20828"/>
                  </a:cubicBezTo>
                  <a:cubicBezTo>
                    <a:pt x="11519" y="20837"/>
                    <a:pt x="11589" y="20842"/>
                    <a:pt x="11658" y="20842"/>
                  </a:cubicBezTo>
                  <a:cubicBezTo>
                    <a:pt x="13129" y="20842"/>
                    <a:pt x="13821" y="18709"/>
                    <a:pt x="13062" y="18225"/>
                  </a:cubicBezTo>
                  <a:cubicBezTo>
                    <a:pt x="14556" y="16924"/>
                    <a:pt x="14869" y="14707"/>
                    <a:pt x="13760" y="12900"/>
                  </a:cubicBezTo>
                  <a:cubicBezTo>
                    <a:pt x="14556" y="12803"/>
                    <a:pt x="15279" y="12201"/>
                    <a:pt x="15471" y="11406"/>
                  </a:cubicBezTo>
                  <a:cubicBezTo>
                    <a:pt x="15881" y="10201"/>
                    <a:pt x="15158" y="8996"/>
                    <a:pt x="13953" y="8586"/>
                  </a:cubicBezTo>
                  <a:cubicBezTo>
                    <a:pt x="16483" y="7887"/>
                    <a:pt x="17785" y="4562"/>
                    <a:pt x="16580" y="2249"/>
                  </a:cubicBezTo>
                  <a:lnTo>
                    <a:pt x="16170" y="2249"/>
                  </a:lnTo>
                  <a:cubicBezTo>
                    <a:pt x="16267" y="1164"/>
                    <a:pt x="15158" y="248"/>
                    <a:pt x="14074" y="248"/>
                  </a:cubicBezTo>
                  <a:cubicBezTo>
                    <a:pt x="13981" y="240"/>
                    <a:pt x="13889" y="237"/>
                    <a:pt x="13798" y="237"/>
                  </a:cubicBezTo>
                  <a:cubicBezTo>
                    <a:pt x="12797" y="237"/>
                    <a:pt x="11879" y="700"/>
                    <a:pt x="11062" y="1164"/>
                  </a:cubicBezTo>
                  <a:cubicBezTo>
                    <a:pt x="10262" y="428"/>
                    <a:pt x="9239" y="0"/>
                    <a:pt x="82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454;p64">
              <a:extLst>
                <a:ext uri="{FF2B5EF4-FFF2-40B4-BE49-F238E27FC236}">
                  <a16:creationId xmlns:a16="http://schemas.microsoft.com/office/drawing/2014/main" id="{17A923EA-44D1-530A-FD9A-3F5DE683BBA7}"/>
                </a:ext>
              </a:extLst>
            </p:cNvPr>
            <p:cNvSpPr/>
            <p:nvPr/>
          </p:nvSpPr>
          <p:spPr>
            <a:xfrm>
              <a:off x="6440084" y="3136832"/>
              <a:ext cx="130263" cy="109661"/>
            </a:xfrm>
            <a:custGeom>
              <a:avLst/>
              <a:gdLst/>
              <a:ahLst/>
              <a:cxnLst/>
              <a:rect l="l" t="t" r="r" b="b"/>
              <a:pathLst>
                <a:path w="10363" h="8724" extrusionOk="0">
                  <a:moveTo>
                    <a:pt x="7787" y="121"/>
                  </a:moveTo>
                  <a:cubicBezTo>
                    <a:pt x="7736" y="121"/>
                    <a:pt x="7688" y="145"/>
                    <a:pt x="7639" y="193"/>
                  </a:cubicBezTo>
                  <a:lnTo>
                    <a:pt x="7953" y="193"/>
                  </a:lnTo>
                  <a:cubicBezTo>
                    <a:pt x="7892" y="145"/>
                    <a:pt x="7838" y="121"/>
                    <a:pt x="7787" y="121"/>
                  </a:cubicBezTo>
                  <a:close/>
                  <a:moveTo>
                    <a:pt x="2025" y="0"/>
                  </a:moveTo>
                  <a:cubicBezTo>
                    <a:pt x="1615" y="0"/>
                    <a:pt x="1205" y="0"/>
                    <a:pt x="820" y="97"/>
                  </a:cubicBezTo>
                  <a:cubicBezTo>
                    <a:pt x="603" y="193"/>
                    <a:pt x="410" y="289"/>
                    <a:pt x="217" y="506"/>
                  </a:cubicBezTo>
                  <a:cubicBezTo>
                    <a:pt x="121" y="699"/>
                    <a:pt x="0" y="892"/>
                    <a:pt x="0" y="1205"/>
                  </a:cubicBezTo>
                  <a:lnTo>
                    <a:pt x="0" y="2506"/>
                  </a:lnTo>
                  <a:cubicBezTo>
                    <a:pt x="217" y="3518"/>
                    <a:pt x="506" y="4410"/>
                    <a:pt x="1012" y="5326"/>
                  </a:cubicBezTo>
                  <a:cubicBezTo>
                    <a:pt x="1519" y="6217"/>
                    <a:pt x="2217" y="7037"/>
                    <a:pt x="3133" y="7639"/>
                  </a:cubicBezTo>
                  <a:cubicBezTo>
                    <a:pt x="3928" y="8338"/>
                    <a:pt x="4940" y="8627"/>
                    <a:pt x="6025" y="8724"/>
                  </a:cubicBezTo>
                  <a:cubicBezTo>
                    <a:pt x="6531" y="8724"/>
                    <a:pt x="7037" y="8627"/>
                    <a:pt x="7543" y="8434"/>
                  </a:cubicBezTo>
                  <a:cubicBezTo>
                    <a:pt x="7953" y="8338"/>
                    <a:pt x="8338" y="8025"/>
                    <a:pt x="8748" y="7639"/>
                  </a:cubicBezTo>
                  <a:cubicBezTo>
                    <a:pt x="9350" y="7037"/>
                    <a:pt x="9760" y="6217"/>
                    <a:pt x="10049" y="5326"/>
                  </a:cubicBezTo>
                  <a:cubicBezTo>
                    <a:pt x="10146" y="4627"/>
                    <a:pt x="10242" y="3808"/>
                    <a:pt x="10362" y="3012"/>
                  </a:cubicBezTo>
                  <a:cubicBezTo>
                    <a:pt x="10362" y="2410"/>
                    <a:pt x="10242" y="1807"/>
                    <a:pt x="9953" y="1205"/>
                  </a:cubicBezTo>
                  <a:cubicBezTo>
                    <a:pt x="9760" y="795"/>
                    <a:pt x="9350" y="410"/>
                    <a:pt x="8844" y="289"/>
                  </a:cubicBezTo>
                  <a:cubicBezTo>
                    <a:pt x="8555" y="193"/>
                    <a:pt x="8242" y="193"/>
                    <a:pt x="7953" y="193"/>
                  </a:cubicBezTo>
                  <a:cubicBezTo>
                    <a:pt x="8242" y="193"/>
                    <a:pt x="8555" y="289"/>
                    <a:pt x="8844" y="410"/>
                  </a:cubicBezTo>
                  <a:cubicBezTo>
                    <a:pt x="9254" y="506"/>
                    <a:pt x="9639" y="795"/>
                    <a:pt x="9856" y="1205"/>
                  </a:cubicBezTo>
                  <a:cubicBezTo>
                    <a:pt x="10146" y="1807"/>
                    <a:pt x="10242" y="2410"/>
                    <a:pt x="10146" y="3012"/>
                  </a:cubicBezTo>
                  <a:cubicBezTo>
                    <a:pt x="10146" y="3808"/>
                    <a:pt x="10049" y="4506"/>
                    <a:pt x="9856" y="5326"/>
                  </a:cubicBezTo>
                  <a:cubicBezTo>
                    <a:pt x="9639" y="6121"/>
                    <a:pt x="9254" y="6916"/>
                    <a:pt x="8651" y="7519"/>
                  </a:cubicBezTo>
                  <a:cubicBezTo>
                    <a:pt x="8242" y="7832"/>
                    <a:pt x="7832" y="8121"/>
                    <a:pt x="7447" y="8338"/>
                  </a:cubicBezTo>
                  <a:cubicBezTo>
                    <a:pt x="7037" y="8434"/>
                    <a:pt x="6531" y="8531"/>
                    <a:pt x="6025" y="8531"/>
                  </a:cubicBezTo>
                  <a:cubicBezTo>
                    <a:pt x="5037" y="8434"/>
                    <a:pt x="4025" y="8121"/>
                    <a:pt x="3229" y="7519"/>
                  </a:cubicBezTo>
                  <a:cubicBezTo>
                    <a:pt x="2314" y="6916"/>
                    <a:pt x="1711" y="6121"/>
                    <a:pt x="1205" y="5229"/>
                  </a:cubicBezTo>
                  <a:cubicBezTo>
                    <a:pt x="723" y="4410"/>
                    <a:pt x="410" y="3422"/>
                    <a:pt x="314" y="2506"/>
                  </a:cubicBezTo>
                  <a:cubicBezTo>
                    <a:pt x="217" y="2097"/>
                    <a:pt x="217" y="1615"/>
                    <a:pt x="217" y="1205"/>
                  </a:cubicBezTo>
                  <a:cubicBezTo>
                    <a:pt x="217" y="1012"/>
                    <a:pt x="314" y="795"/>
                    <a:pt x="410" y="603"/>
                  </a:cubicBezTo>
                  <a:cubicBezTo>
                    <a:pt x="506" y="506"/>
                    <a:pt x="723" y="410"/>
                    <a:pt x="820" y="289"/>
                  </a:cubicBezTo>
                  <a:cubicBezTo>
                    <a:pt x="1205" y="193"/>
                    <a:pt x="1615" y="193"/>
                    <a:pt x="2025" y="193"/>
                  </a:cubicBezTo>
                  <a:lnTo>
                    <a:pt x="7639" y="193"/>
                  </a:lnTo>
                  <a:cubicBezTo>
                    <a:pt x="7543" y="193"/>
                    <a:pt x="7447" y="97"/>
                    <a:pt x="7350" y="97"/>
                  </a:cubicBezTo>
                  <a:lnTo>
                    <a:pt x="6434" y="9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455;p64">
              <a:extLst>
                <a:ext uri="{FF2B5EF4-FFF2-40B4-BE49-F238E27FC236}">
                  <a16:creationId xmlns:a16="http://schemas.microsoft.com/office/drawing/2014/main" id="{D888D354-02AB-3D0B-9974-015EA8ABD219}"/>
                </a:ext>
              </a:extLst>
            </p:cNvPr>
            <p:cNvSpPr/>
            <p:nvPr/>
          </p:nvSpPr>
          <p:spPr>
            <a:xfrm>
              <a:off x="6277424" y="3135612"/>
              <a:ext cx="131181" cy="109673"/>
            </a:xfrm>
            <a:custGeom>
              <a:avLst/>
              <a:gdLst/>
              <a:ahLst/>
              <a:cxnLst/>
              <a:rect l="l" t="t" r="r" b="b"/>
              <a:pathLst>
                <a:path w="10436" h="8725" extrusionOk="0">
                  <a:moveTo>
                    <a:pt x="7327" y="1"/>
                  </a:moveTo>
                  <a:lnTo>
                    <a:pt x="4025" y="97"/>
                  </a:lnTo>
                  <a:lnTo>
                    <a:pt x="2820" y="97"/>
                  </a:lnTo>
                  <a:cubicBezTo>
                    <a:pt x="2917" y="194"/>
                    <a:pt x="3013" y="194"/>
                    <a:pt x="3110" y="194"/>
                  </a:cubicBezTo>
                  <a:lnTo>
                    <a:pt x="8435" y="194"/>
                  </a:lnTo>
                  <a:cubicBezTo>
                    <a:pt x="8555" y="165"/>
                    <a:pt x="8665" y="154"/>
                    <a:pt x="8770" y="154"/>
                  </a:cubicBezTo>
                  <a:cubicBezTo>
                    <a:pt x="9025" y="154"/>
                    <a:pt x="9254" y="222"/>
                    <a:pt x="9544" y="290"/>
                  </a:cubicBezTo>
                  <a:cubicBezTo>
                    <a:pt x="9736" y="290"/>
                    <a:pt x="9929" y="386"/>
                    <a:pt x="10050" y="603"/>
                  </a:cubicBezTo>
                  <a:cubicBezTo>
                    <a:pt x="10146" y="796"/>
                    <a:pt x="10146" y="989"/>
                    <a:pt x="10242" y="1206"/>
                  </a:cubicBezTo>
                  <a:cubicBezTo>
                    <a:pt x="10242" y="1591"/>
                    <a:pt x="10242" y="2001"/>
                    <a:pt x="10146" y="2507"/>
                  </a:cubicBezTo>
                  <a:cubicBezTo>
                    <a:pt x="10050" y="3399"/>
                    <a:pt x="9736" y="4314"/>
                    <a:pt x="9230" y="5206"/>
                  </a:cubicBezTo>
                  <a:cubicBezTo>
                    <a:pt x="8724" y="6122"/>
                    <a:pt x="8025" y="6820"/>
                    <a:pt x="7230" y="7423"/>
                  </a:cubicBezTo>
                  <a:cubicBezTo>
                    <a:pt x="6435" y="8025"/>
                    <a:pt x="5423" y="8435"/>
                    <a:pt x="4411" y="8531"/>
                  </a:cubicBezTo>
                  <a:cubicBezTo>
                    <a:pt x="3905" y="8531"/>
                    <a:pt x="3423" y="8435"/>
                    <a:pt x="2917" y="8218"/>
                  </a:cubicBezTo>
                  <a:cubicBezTo>
                    <a:pt x="2507" y="8122"/>
                    <a:pt x="2097" y="7833"/>
                    <a:pt x="1808" y="7519"/>
                  </a:cubicBezTo>
                  <a:cubicBezTo>
                    <a:pt x="1206" y="6917"/>
                    <a:pt x="796" y="6122"/>
                    <a:pt x="603" y="5206"/>
                  </a:cubicBezTo>
                  <a:cubicBezTo>
                    <a:pt x="411" y="4507"/>
                    <a:pt x="290" y="3808"/>
                    <a:pt x="194" y="3013"/>
                  </a:cubicBezTo>
                  <a:cubicBezTo>
                    <a:pt x="194" y="2411"/>
                    <a:pt x="290" y="1808"/>
                    <a:pt x="507" y="1206"/>
                  </a:cubicBezTo>
                  <a:cubicBezTo>
                    <a:pt x="700" y="796"/>
                    <a:pt x="1109" y="507"/>
                    <a:pt x="1615" y="386"/>
                  </a:cubicBezTo>
                  <a:cubicBezTo>
                    <a:pt x="1905" y="290"/>
                    <a:pt x="2097" y="194"/>
                    <a:pt x="2411" y="194"/>
                  </a:cubicBezTo>
                  <a:cubicBezTo>
                    <a:pt x="2507" y="194"/>
                    <a:pt x="2603" y="194"/>
                    <a:pt x="2820" y="97"/>
                  </a:cubicBezTo>
                  <a:lnTo>
                    <a:pt x="2411" y="97"/>
                  </a:lnTo>
                  <a:cubicBezTo>
                    <a:pt x="2097" y="97"/>
                    <a:pt x="1808" y="194"/>
                    <a:pt x="1495" y="290"/>
                  </a:cubicBezTo>
                  <a:cubicBezTo>
                    <a:pt x="1109" y="386"/>
                    <a:pt x="700" y="700"/>
                    <a:pt x="411" y="1109"/>
                  </a:cubicBezTo>
                  <a:cubicBezTo>
                    <a:pt x="97" y="1712"/>
                    <a:pt x="1" y="2411"/>
                    <a:pt x="97" y="3013"/>
                  </a:cubicBezTo>
                  <a:cubicBezTo>
                    <a:pt x="97" y="3808"/>
                    <a:pt x="194" y="4507"/>
                    <a:pt x="411" y="5326"/>
                  </a:cubicBezTo>
                  <a:cubicBezTo>
                    <a:pt x="603" y="6218"/>
                    <a:pt x="1013" y="7013"/>
                    <a:pt x="1712" y="7616"/>
                  </a:cubicBezTo>
                  <a:cubicBezTo>
                    <a:pt x="2001" y="8025"/>
                    <a:pt x="2411" y="8218"/>
                    <a:pt x="2917" y="8435"/>
                  </a:cubicBezTo>
                  <a:cubicBezTo>
                    <a:pt x="3302" y="8628"/>
                    <a:pt x="3808" y="8724"/>
                    <a:pt x="4411" y="8724"/>
                  </a:cubicBezTo>
                  <a:cubicBezTo>
                    <a:pt x="5423" y="8628"/>
                    <a:pt x="6435" y="8218"/>
                    <a:pt x="7327" y="7616"/>
                  </a:cubicBezTo>
                  <a:cubicBezTo>
                    <a:pt x="8242" y="7013"/>
                    <a:pt x="8941" y="6218"/>
                    <a:pt x="9447" y="5326"/>
                  </a:cubicBezTo>
                  <a:cubicBezTo>
                    <a:pt x="9929" y="4411"/>
                    <a:pt x="10242" y="3519"/>
                    <a:pt x="10339" y="2507"/>
                  </a:cubicBezTo>
                  <a:cubicBezTo>
                    <a:pt x="10435" y="2001"/>
                    <a:pt x="10435" y="1591"/>
                    <a:pt x="10435" y="1109"/>
                  </a:cubicBezTo>
                  <a:cubicBezTo>
                    <a:pt x="10435" y="892"/>
                    <a:pt x="10339" y="700"/>
                    <a:pt x="10242" y="507"/>
                  </a:cubicBezTo>
                  <a:cubicBezTo>
                    <a:pt x="10050" y="290"/>
                    <a:pt x="9833" y="194"/>
                    <a:pt x="9640" y="97"/>
                  </a:cubicBezTo>
                  <a:cubicBezTo>
                    <a:pt x="9230" y="1"/>
                    <a:pt x="8845" y="1"/>
                    <a:pt x="84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456;p64">
              <a:extLst>
                <a:ext uri="{FF2B5EF4-FFF2-40B4-BE49-F238E27FC236}">
                  <a16:creationId xmlns:a16="http://schemas.microsoft.com/office/drawing/2014/main" id="{7592EFC3-A950-AC0B-A704-361A09536A44}"/>
                </a:ext>
              </a:extLst>
            </p:cNvPr>
            <p:cNvSpPr/>
            <p:nvPr/>
          </p:nvSpPr>
          <p:spPr>
            <a:xfrm>
              <a:off x="6396167" y="3138340"/>
              <a:ext cx="56653" cy="3645"/>
            </a:xfrm>
            <a:custGeom>
              <a:avLst/>
              <a:gdLst/>
              <a:ahLst/>
              <a:cxnLst/>
              <a:rect l="l" t="t" r="r" b="b"/>
              <a:pathLst>
                <a:path w="4507" h="290" extrusionOk="0">
                  <a:moveTo>
                    <a:pt x="2253" y="1"/>
                  </a:moveTo>
                  <a:cubicBezTo>
                    <a:pt x="1500" y="1"/>
                    <a:pt x="747" y="25"/>
                    <a:pt x="0" y="73"/>
                  </a:cubicBezTo>
                  <a:cubicBezTo>
                    <a:pt x="699" y="290"/>
                    <a:pt x="1494" y="290"/>
                    <a:pt x="2290" y="290"/>
                  </a:cubicBezTo>
                  <a:cubicBezTo>
                    <a:pt x="3012" y="290"/>
                    <a:pt x="3808" y="169"/>
                    <a:pt x="4506" y="73"/>
                  </a:cubicBezTo>
                  <a:cubicBezTo>
                    <a:pt x="3759" y="25"/>
                    <a:pt x="3006" y="1"/>
                    <a:pt x="22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457;p64">
              <a:extLst>
                <a:ext uri="{FF2B5EF4-FFF2-40B4-BE49-F238E27FC236}">
                  <a16:creationId xmlns:a16="http://schemas.microsoft.com/office/drawing/2014/main" id="{07064064-E83B-634C-3BBE-BBB432998828}"/>
                </a:ext>
              </a:extLst>
            </p:cNvPr>
            <p:cNvSpPr/>
            <p:nvPr/>
          </p:nvSpPr>
          <p:spPr>
            <a:xfrm>
              <a:off x="6149166" y="3190905"/>
              <a:ext cx="72856" cy="109560"/>
            </a:xfrm>
            <a:custGeom>
              <a:avLst/>
              <a:gdLst/>
              <a:ahLst/>
              <a:cxnLst/>
              <a:rect l="l" t="t" r="r" b="b"/>
              <a:pathLst>
                <a:path w="5796" h="8716" extrusionOk="0">
                  <a:moveTo>
                    <a:pt x="3713" y="1"/>
                  </a:moveTo>
                  <a:cubicBezTo>
                    <a:pt x="2069" y="1"/>
                    <a:pt x="1" y="713"/>
                    <a:pt x="60" y="4229"/>
                  </a:cubicBezTo>
                  <a:cubicBezTo>
                    <a:pt x="60" y="8059"/>
                    <a:pt x="2728" y="8715"/>
                    <a:pt x="4425" y="8715"/>
                  </a:cubicBezTo>
                  <a:cubicBezTo>
                    <a:pt x="5216" y="8715"/>
                    <a:pt x="5795" y="8573"/>
                    <a:pt x="5795" y="8542"/>
                  </a:cubicBezTo>
                  <a:cubicBezTo>
                    <a:pt x="5795" y="8349"/>
                    <a:pt x="5675" y="325"/>
                    <a:pt x="5675" y="325"/>
                  </a:cubicBezTo>
                  <a:cubicBezTo>
                    <a:pt x="5600" y="279"/>
                    <a:pt x="4739" y="1"/>
                    <a:pt x="371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458;p64">
              <a:extLst>
                <a:ext uri="{FF2B5EF4-FFF2-40B4-BE49-F238E27FC236}">
                  <a16:creationId xmlns:a16="http://schemas.microsoft.com/office/drawing/2014/main" id="{A64BAC1D-484C-9078-F37E-C19582F22541}"/>
                </a:ext>
              </a:extLst>
            </p:cNvPr>
            <p:cNvSpPr/>
            <p:nvPr/>
          </p:nvSpPr>
          <p:spPr>
            <a:xfrm>
              <a:off x="6168988" y="3213756"/>
              <a:ext cx="32732" cy="63629"/>
            </a:xfrm>
            <a:custGeom>
              <a:avLst/>
              <a:gdLst/>
              <a:ahLst/>
              <a:cxnLst/>
              <a:rect l="l" t="t" r="r" b="b"/>
              <a:pathLst>
                <a:path w="2604" h="5062" extrusionOk="0">
                  <a:moveTo>
                    <a:pt x="1399" y="1"/>
                  </a:moveTo>
                  <a:cubicBezTo>
                    <a:pt x="893" y="97"/>
                    <a:pt x="483" y="507"/>
                    <a:pt x="387" y="917"/>
                  </a:cubicBezTo>
                  <a:cubicBezTo>
                    <a:pt x="97" y="1399"/>
                    <a:pt x="1" y="2001"/>
                    <a:pt x="1" y="2507"/>
                  </a:cubicBezTo>
                  <a:cubicBezTo>
                    <a:pt x="97" y="3712"/>
                    <a:pt x="700" y="4724"/>
                    <a:pt x="1495" y="5013"/>
                  </a:cubicBezTo>
                  <a:cubicBezTo>
                    <a:pt x="1582" y="5047"/>
                    <a:pt x="1667" y="5062"/>
                    <a:pt x="1751" y="5062"/>
                  </a:cubicBezTo>
                  <a:cubicBezTo>
                    <a:pt x="1970" y="5062"/>
                    <a:pt x="2184" y="4960"/>
                    <a:pt x="2411" y="4820"/>
                  </a:cubicBezTo>
                  <a:cubicBezTo>
                    <a:pt x="2604" y="4724"/>
                    <a:pt x="2604" y="4531"/>
                    <a:pt x="2604" y="4531"/>
                  </a:cubicBezTo>
                  <a:lnTo>
                    <a:pt x="2604" y="4531"/>
                  </a:lnTo>
                  <a:cubicBezTo>
                    <a:pt x="2603" y="4531"/>
                    <a:pt x="2507" y="4628"/>
                    <a:pt x="2290" y="4724"/>
                  </a:cubicBezTo>
                  <a:cubicBezTo>
                    <a:pt x="2194" y="4772"/>
                    <a:pt x="2073" y="4796"/>
                    <a:pt x="1950" y="4796"/>
                  </a:cubicBezTo>
                  <a:cubicBezTo>
                    <a:pt x="1826" y="4796"/>
                    <a:pt x="1700" y="4772"/>
                    <a:pt x="1591" y="4724"/>
                  </a:cubicBezTo>
                  <a:cubicBezTo>
                    <a:pt x="989" y="4531"/>
                    <a:pt x="483" y="3519"/>
                    <a:pt x="387" y="2507"/>
                  </a:cubicBezTo>
                  <a:cubicBezTo>
                    <a:pt x="387" y="2001"/>
                    <a:pt x="483" y="1519"/>
                    <a:pt x="700" y="1109"/>
                  </a:cubicBezTo>
                  <a:cubicBezTo>
                    <a:pt x="796" y="700"/>
                    <a:pt x="1085" y="411"/>
                    <a:pt x="1399" y="314"/>
                  </a:cubicBezTo>
                  <a:cubicBezTo>
                    <a:pt x="1688" y="314"/>
                    <a:pt x="1905" y="411"/>
                    <a:pt x="2001" y="603"/>
                  </a:cubicBezTo>
                  <a:cubicBezTo>
                    <a:pt x="2097" y="700"/>
                    <a:pt x="2097" y="917"/>
                    <a:pt x="2097" y="917"/>
                  </a:cubicBezTo>
                  <a:cubicBezTo>
                    <a:pt x="2097" y="917"/>
                    <a:pt x="2194" y="796"/>
                    <a:pt x="2194" y="507"/>
                  </a:cubicBezTo>
                  <a:cubicBezTo>
                    <a:pt x="2097" y="411"/>
                    <a:pt x="2097" y="314"/>
                    <a:pt x="1905" y="194"/>
                  </a:cubicBezTo>
                  <a:cubicBezTo>
                    <a:pt x="1808" y="97"/>
                    <a:pt x="1591" y="1"/>
                    <a:pt x="139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459;p64">
              <a:extLst>
                <a:ext uri="{FF2B5EF4-FFF2-40B4-BE49-F238E27FC236}">
                  <a16:creationId xmlns:a16="http://schemas.microsoft.com/office/drawing/2014/main" id="{B9975541-C09B-F5DB-9DE7-19068E63D9D1}"/>
                </a:ext>
              </a:extLst>
            </p:cNvPr>
            <p:cNvSpPr/>
            <p:nvPr/>
          </p:nvSpPr>
          <p:spPr>
            <a:xfrm>
              <a:off x="6255930" y="2949322"/>
              <a:ext cx="305338" cy="145711"/>
            </a:xfrm>
            <a:custGeom>
              <a:avLst/>
              <a:gdLst/>
              <a:ahLst/>
              <a:cxnLst/>
              <a:rect l="l" t="t" r="r" b="b"/>
              <a:pathLst>
                <a:path w="24291" h="11592" extrusionOk="0">
                  <a:moveTo>
                    <a:pt x="8251" y="0"/>
                  </a:moveTo>
                  <a:cubicBezTo>
                    <a:pt x="7607" y="0"/>
                    <a:pt x="6968" y="129"/>
                    <a:pt x="6338" y="267"/>
                  </a:cubicBezTo>
                  <a:cubicBezTo>
                    <a:pt x="5012" y="652"/>
                    <a:pt x="3518" y="966"/>
                    <a:pt x="2313" y="1761"/>
                  </a:cubicBezTo>
                  <a:cubicBezTo>
                    <a:pt x="1012" y="2677"/>
                    <a:pt x="0" y="4171"/>
                    <a:pt x="96" y="5785"/>
                  </a:cubicBezTo>
                  <a:cubicBezTo>
                    <a:pt x="193" y="6580"/>
                    <a:pt x="410" y="7376"/>
                    <a:pt x="699" y="8099"/>
                  </a:cubicBezTo>
                  <a:cubicBezTo>
                    <a:pt x="795" y="8388"/>
                    <a:pt x="1012" y="8797"/>
                    <a:pt x="1301" y="8990"/>
                  </a:cubicBezTo>
                  <a:cubicBezTo>
                    <a:pt x="1458" y="9147"/>
                    <a:pt x="1663" y="9225"/>
                    <a:pt x="1865" y="9225"/>
                  </a:cubicBezTo>
                  <a:cubicBezTo>
                    <a:pt x="2066" y="9225"/>
                    <a:pt x="2265" y="9147"/>
                    <a:pt x="2410" y="8990"/>
                  </a:cubicBezTo>
                  <a:cubicBezTo>
                    <a:pt x="2506" y="9183"/>
                    <a:pt x="2723" y="9303"/>
                    <a:pt x="2819" y="9400"/>
                  </a:cubicBezTo>
                  <a:cubicBezTo>
                    <a:pt x="3083" y="9527"/>
                    <a:pt x="3370" y="9592"/>
                    <a:pt x="3650" y="9592"/>
                  </a:cubicBezTo>
                  <a:cubicBezTo>
                    <a:pt x="4216" y="9592"/>
                    <a:pt x="4754" y="9329"/>
                    <a:pt x="5012" y="8797"/>
                  </a:cubicBezTo>
                  <a:lnTo>
                    <a:pt x="5012" y="8797"/>
                  </a:lnTo>
                  <a:cubicBezTo>
                    <a:pt x="4860" y="9500"/>
                    <a:pt x="5576" y="10157"/>
                    <a:pt x="6228" y="10157"/>
                  </a:cubicBezTo>
                  <a:cubicBezTo>
                    <a:pt x="6404" y="10157"/>
                    <a:pt x="6575" y="10110"/>
                    <a:pt x="6723" y="10002"/>
                  </a:cubicBezTo>
                  <a:lnTo>
                    <a:pt x="6723" y="10002"/>
                  </a:lnTo>
                  <a:cubicBezTo>
                    <a:pt x="6530" y="10508"/>
                    <a:pt x="7133" y="10990"/>
                    <a:pt x="7639" y="10990"/>
                  </a:cubicBezTo>
                  <a:cubicBezTo>
                    <a:pt x="8145" y="10894"/>
                    <a:pt x="8627" y="10605"/>
                    <a:pt x="8940" y="10195"/>
                  </a:cubicBezTo>
                  <a:cubicBezTo>
                    <a:pt x="9054" y="10792"/>
                    <a:pt x="9662" y="11137"/>
                    <a:pt x="10246" y="11137"/>
                  </a:cubicBezTo>
                  <a:cubicBezTo>
                    <a:pt x="10652" y="11137"/>
                    <a:pt x="11046" y="10970"/>
                    <a:pt x="11254" y="10605"/>
                  </a:cubicBezTo>
                  <a:cubicBezTo>
                    <a:pt x="11254" y="11158"/>
                    <a:pt x="11813" y="11591"/>
                    <a:pt x="12346" y="11591"/>
                  </a:cubicBezTo>
                  <a:cubicBezTo>
                    <a:pt x="12485" y="11591"/>
                    <a:pt x="12623" y="11561"/>
                    <a:pt x="12748" y="11496"/>
                  </a:cubicBezTo>
                  <a:cubicBezTo>
                    <a:pt x="13350" y="11304"/>
                    <a:pt x="13856" y="10605"/>
                    <a:pt x="13856" y="9906"/>
                  </a:cubicBezTo>
                  <a:cubicBezTo>
                    <a:pt x="14106" y="10617"/>
                    <a:pt x="14786" y="11083"/>
                    <a:pt x="15516" y="11083"/>
                  </a:cubicBezTo>
                  <a:cubicBezTo>
                    <a:pt x="15700" y="11083"/>
                    <a:pt x="15888" y="11054"/>
                    <a:pt x="16073" y="10990"/>
                  </a:cubicBezTo>
                  <a:cubicBezTo>
                    <a:pt x="16965" y="10701"/>
                    <a:pt x="17567" y="9689"/>
                    <a:pt x="17278" y="8701"/>
                  </a:cubicBezTo>
                  <a:lnTo>
                    <a:pt x="17278" y="8701"/>
                  </a:lnTo>
                  <a:cubicBezTo>
                    <a:pt x="18025" y="9643"/>
                    <a:pt x="19090" y="10136"/>
                    <a:pt x="20162" y="10136"/>
                  </a:cubicBezTo>
                  <a:cubicBezTo>
                    <a:pt x="20681" y="10136"/>
                    <a:pt x="21201" y="10021"/>
                    <a:pt x="21688" y="9785"/>
                  </a:cubicBezTo>
                  <a:cubicBezTo>
                    <a:pt x="23495" y="8990"/>
                    <a:pt x="24290" y="6773"/>
                    <a:pt x="23495" y="4966"/>
                  </a:cubicBezTo>
                  <a:lnTo>
                    <a:pt x="23592" y="4677"/>
                  </a:lnTo>
                  <a:cubicBezTo>
                    <a:pt x="23905" y="4363"/>
                    <a:pt x="23809" y="3881"/>
                    <a:pt x="23495" y="3665"/>
                  </a:cubicBezTo>
                  <a:cubicBezTo>
                    <a:pt x="23086" y="3472"/>
                    <a:pt x="22796" y="3375"/>
                    <a:pt x="22483" y="3159"/>
                  </a:cubicBezTo>
                  <a:cubicBezTo>
                    <a:pt x="22098" y="2966"/>
                    <a:pt x="21784" y="2556"/>
                    <a:pt x="21495" y="2267"/>
                  </a:cubicBezTo>
                  <a:cubicBezTo>
                    <a:pt x="20883" y="1735"/>
                    <a:pt x="20098" y="1419"/>
                    <a:pt x="19314" y="1419"/>
                  </a:cubicBezTo>
                  <a:cubicBezTo>
                    <a:pt x="18926" y="1419"/>
                    <a:pt x="18537" y="1497"/>
                    <a:pt x="18170" y="1664"/>
                  </a:cubicBezTo>
                  <a:cubicBezTo>
                    <a:pt x="17880" y="1857"/>
                    <a:pt x="17567" y="1954"/>
                    <a:pt x="17278" y="1954"/>
                  </a:cubicBezTo>
                  <a:cubicBezTo>
                    <a:pt x="16965" y="1954"/>
                    <a:pt x="16676" y="1761"/>
                    <a:pt x="16362" y="1568"/>
                  </a:cubicBezTo>
                  <a:cubicBezTo>
                    <a:pt x="15682" y="1135"/>
                    <a:pt x="14773" y="843"/>
                    <a:pt x="13891" y="843"/>
                  </a:cubicBezTo>
                  <a:cubicBezTo>
                    <a:pt x="13741" y="843"/>
                    <a:pt x="13593" y="852"/>
                    <a:pt x="13447" y="869"/>
                  </a:cubicBezTo>
                  <a:cubicBezTo>
                    <a:pt x="12887" y="869"/>
                    <a:pt x="12390" y="993"/>
                    <a:pt x="11856" y="993"/>
                  </a:cubicBezTo>
                  <a:cubicBezTo>
                    <a:pt x="11722" y="993"/>
                    <a:pt x="11586" y="985"/>
                    <a:pt x="11446" y="966"/>
                  </a:cubicBezTo>
                  <a:cubicBezTo>
                    <a:pt x="10651" y="869"/>
                    <a:pt x="10049" y="363"/>
                    <a:pt x="9350" y="146"/>
                  </a:cubicBezTo>
                  <a:cubicBezTo>
                    <a:pt x="8983" y="42"/>
                    <a:pt x="8616" y="0"/>
                    <a:pt x="8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460;p64">
              <a:extLst>
                <a:ext uri="{FF2B5EF4-FFF2-40B4-BE49-F238E27FC236}">
                  <a16:creationId xmlns:a16="http://schemas.microsoft.com/office/drawing/2014/main" id="{BFA1E2FE-4043-BBFD-151A-915145833F9A}"/>
                </a:ext>
              </a:extLst>
            </p:cNvPr>
            <p:cNvSpPr/>
            <p:nvPr/>
          </p:nvSpPr>
          <p:spPr>
            <a:xfrm>
              <a:off x="6214426" y="2810556"/>
              <a:ext cx="421359" cy="295370"/>
            </a:xfrm>
            <a:custGeom>
              <a:avLst/>
              <a:gdLst/>
              <a:ahLst/>
              <a:cxnLst/>
              <a:rect l="l" t="t" r="r" b="b"/>
              <a:pathLst>
                <a:path w="33521" h="23498" extrusionOk="0">
                  <a:moveTo>
                    <a:pt x="15595" y="1"/>
                  </a:moveTo>
                  <a:cubicBezTo>
                    <a:pt x="14646" y="1"/>
                    <a:pt x="13500" y="756"/>
                    <a:pt x="12652" y="1451"/>
                  </a:cubicBezTo>
                  <a:cubicBezTo>
                    <a:pt x="12427" y="1121"/>
                    <a:pt x="12051" y="971"/>
                    <a:pt x="11677" y="971"/>
                  </a:cubicBezTo>
                  <a:cubicBezTo>
                    <a:pt x="11369" y="971"/>
                    <a:pt x="11062" y="1073"/>
                    <a:pt x="10845" y="1258"/>
                  </a:cubicBezTo>
                  <a:cubicBezTo>
                    <a:pt x="10242" y="1764"/>
                    <a:pt x="9832" y="2270"/>
                    <a:pt x="9640" y="2969"/>
                  </a:cubicBezTo>
                  <a:cubicBezTo>
                    <a:pt x="9640" y="3258"/>
                    <a:pt x="9423" y="3475"/>
                    <a:pt x="9230" y="3668"/>
                  </a:cubicBezTo>
                  <a:cubicBezTo>
                    <a:pt x="9009" y="3736"/>
                    <a:pt x="8751" y="3804"/>
                    <a:pt x="8508" y="3804"/>
                  </a:cubicBezTo>
                  <a:cubicBezTo>
                    <a:pt x="8408" y="3804"/>
                    <a:pt x="8310" y="3792"/>
                    <a:pt x="8218" y="3764"/>
                  </a:cubicBezTo>
                  <a:cubicBezTo>
                    <a:pt x="8093" y="3748"/>
                    <a:pt x="7968" y="3740"/>
                    <a:pt x="7844" y="3740"/>
                  </a:cubicBezTo>
                  <a:cubicBezTo>
                    <a:pt x="6492" y="3740"/>
                    <a:pt x="5262" y="4679"/>
                    <a:pt x="4820" y="5981"/>
                  </a:cubicBezTo>
                  <a:cubicBezTo>
                    <a:pt x="4675" y="5944"/>
                    <a:pt x="4530" y="5927"/>
                    <a:pt x="4387" y="5927"/>
                  </a:cubicBezTo>
                  <a:cubicBezTo>
                    <a:pt x="2934" y="5927"/>
                    <a:pt x="1654" y="7708"/>
                    <a:pt x="2290" y="9090"/>
                  </a:cubicBezTo>
                  <a:cubicBezTo>
                    <a:pt x="796" y="9283"/>
                    <a:pt x="1" y="11307"/>
                    <a:pt x="892" y="12391"/>
                  </a:cubicBezTo>
                  <a:lnTo>
                    <a:pt x="28002" y="22946"/>
                  </a:lnTo>
                  <a:cubicBezTo>
                    <a:pt x="28497" y="23324"/>
                    <a:pt x="29041" y="23497"/>
                    <a:pt x="29581" y="23497"/>
                  </a:cubicBezTo>
                  <a:cubicBezTo>
                    <a:pt x="30040" y="23497"/>
                    <a:pt x="30497" y="23371"/>
                    <a:pt x="30918" y="23139"/>
                  </a:cubicBezTo>
                  <a:cubicBezTo>
                    <a:pt x="31810" y="22536"/>
                    <a:pt x="32532" y="21741"/>
                    <a:pt x="32822" y="20729"/>
                  </a:cubicBezTo>
                  <a:cubicBezTo>
                    <a:pt x="33231" y="19934"/>
                    <a:pt x="33231" y="19018"/>
                    <a:pt x="32822" y="18223"/>
                  </a:cubicBezTo>
                  <a:cubicBezTo>
                    <a:pt x="32514" y="17697"/>
                    <a:pt x="31878" y="17281"/>
                    <a:pt x="31285" y="17281"/>
                  </a:cubicBezTo>
                  <a:cubicBezTo>
                    <a:pt x="31089" y="17281"/>
                    <a:pt x="30898" y="17326"/>
                    <a:pt x="30725" y="17428"/>
                  </a:cubicBezTo>
                  <a:cubicBezTo>
                    <a:pt x="32918" y="15909"/>
                    <a:pt x="33520" y="12897"/>
                    <a:pt x="32026" y="10704"/>
                  </a:cubicBezTo>
                  <a:cubicBezTo>
                    <a:pt x="31617" y="9981"/>
                    <a:pt x="31014" y="9499"/>
                    <a:pt x="30315" y="9090"/>
                  </a:cubicBezTo>
                  <a:cubicBezTo>
                    <a:pt x="30918" y="8078"/>
                    <a:pt x="31111" y="6776"/>
                    <a:pt x="30605" y="5764"/>
                  </a:cubicBezTo>
                  <a:cubicBezTo>
                    <a:pt x="30205" y="5046"/>
                    <a:pt x="29414" y="4581"/>
                    <a:pt x="28659" y="4581"/>
                  </a:cubicBezTo>
                  <a:cubicBezTo>
                    <a:pt x="28276" y="4581"/>
                    <a:pt x="27901" y="4701"/>
                    <a:pt x="27592" y="4969"/>
                  </a:cubicBezTo>
                  <a:cubicBezTo>
                    <a:pt x="27069" y="3778"/>
                    <a:pt x="25802" y="3111"/>
                    <a:pt x="24537" y="3111"/>
                  </a:cubicBezTo>
                  <a:cubicBezTo>
                    <a:pt x="23882" y="3111"/>
                    <a:pt x="23227" y="3290"/>
                    <a:pt x="22677" y="3668"/>
                  </a:cubicBezTo>
                  <a:cubicBezTo>
                    <a:pt x="23086" y="2656"/>
                    <a:pt x="22484" y="1547"/>
                    <a:pt x="21472" y="1162"/>
                  </a:cubicBezTo>
                  <a:cubicBezTo>
                    <a:pt x="21026" y="909"/>
                    <a:pt x="20526" y="806"/>
                    <a:pt x="20011" y="806"/>
                  </a:cubicBezTo>
                  <a:cubicBezTo>
                    <a:pt x="19496" y="806"/>
                    <a:pt x="18965" y="909"/>
                    <a:pt x="18459" y="1065"/>
                  </a:cubicBezTo>
                  <a:cubicBezTo>
                    <a:pt x="18255" y="1133"/>
                    <a:pt x="17990" y="1202"/>
                    <a:pt x="17708" y="1202"/>
                  </a:cubicBezTo>
                  <a:cubicBezTo>
                    <a:pt x="17591" y="1202"/>
                    <a:pt x="17471" y="1190"/>
                    <a:pt x="17351" y="1162"/>
                  </a:cubicBezTo>
                  <a:cubicBezTo>
                    <a:pt x="17062" y="945"/>
                    <a:pt x="16965" y="656"/>
                    <a:pt x="16652" y="463"/>
                  </a:cubicBezTo>
                  <a:cubicBezTo>
                    <a:pt x="16359" y="134"/>
                    <a:pt x="15995" y="1"/>
                    <a:pt x="155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461;p64">
              <a:extLst>
                <a:ext uri="{FF2B5EF4-FFF2-40B4-BE49-F238E27FC236}">
                  <a16:creationId xmlns:a16="http://schemas.microsoft.com/office/drawing/2014/main" id="{D1B9385C-2DF5-C31A-44CB-32D1AA2344FA}"/>
                </a:ext>
              </a:extLst>
            </p:cNvPr>
            <p:cNvSpPr/>
            <p:nvPr/>
          </p:nvSpPr>
          <p:spPr>
            <a:xfrm>
              <a:off x="6344368" y="2825149"/>
              <a:ext cx="139728" cy="233186"/>
            </a:xfrm>
            <a:custGeom>
              <a:avLst/>
              <a:gdLst/>
              <a:ahLst/>
              <a:cxnLst/>
              <a:rect l="l" t="t" r="r" b="b"/>
              <a:pathLst>
                <a:path w="11116" h="18551" extrusionOk="0">
                  <a:moveTo>
                    <a:pt x="6627" y="1"/>
                  </a:moveTo>
                  <a:cubicBezTo>
                    <a:pt x="7230" y="1"/>
                    <a:pt x="7736" y="193"/>
                    <a:pt x="8121" y="507"/>
                  </a:cubicBezTo>
                  <a:cubicBezTo>
                    <a:pt x="8820" y="892"/>
                    <a:pt x="9326" y="1591"/>
                    <a:pt x="9543" y="2410"/>
                  </a:cubicBezTo>
                  <a:cubicBezTo>
                    <a:pt x="9736" y="3398"/>
                    <a:pt x="9423" y="4507"/>
                    <a:pt x="8627" y="5206"/>
                  </a:cubicBezTo>
                  <a:lnTo>
                    <a:pt x="8531" y="5326"/>
                  </a:lnTo>
                  <a:lnTo>
                    <a:pt x="8627" y="5423"/>
                  </a:lnTo>
                  <a:cubicBezTo>
                    <a:pt x="9736" y="5712"/>
                    <a:pt x="10531" y="6628"/>
                    <a:pt x="10531" y="7832"/>
                  </a:cubicBezTo>
                  <a:cubicBezTo>
                    <a:pt x="10628" y="9037"/>
                    <a:pt x="9832" y="10146"/>
                    <a:pt x="8531" y="10531"/>
                  </a:cubicBezTo>
                  <a:lnTo>
                    <a:pt x="8435" y="10531"/>
                  </a:lnTo>
                  <a:lnTo>
                    <a:pt x="8531" y="10628"/>
                  </a:lnTo>
                  <a:cubicBezTo>
                    <a:pt x="9423" y="11736"/>
                    <a:pt x="9423" y="13254"/>
                    <a:pt x="8531" y="14363"/>
                  </a:cubicBezTo>
                  <a:cubicBezTo>
                    <a:pt x="7922" y="14972"/>
                    <a:pt x="7130" y="15227"/>
                    <a:pt x="6338" y="15227"/>
                  </a:cubicBezTo>
                  <a:cubicBezTo>
                    <a:pt x="6189" y="15227"/>
                    <a:pt x="6041" y="15218"/>
                    <a:pt x="5893" y="15201"/>
                  </a:cubicBezTo>
                  <a:lnTo>
                    <a:pt x="5893" y="15201"/>
                  </a:lnTo>
                  <a:cubicBezTo>
                    <a:pt x="5806" y="15140"/>
                    <a:pt x="5712" y="15091"/>
                    <a:pt x="5615" y="15062"/>
                  </a:cubicBezTo>
                  <a:lnTo>
                    <a:pt x="5519" y="15255"/>
                  </a:lnTo>
                  <a:cubicBezTo>
                    <a:pt x="5519" y="15255"/>
                    <a:pt x="5519" y="15255"/>
                    <a:pt x="5519" y="15255"/>
                  </a:cubicBezTo>
                  <a:lnTo>
                    <a:pt x="5519" y="15255"/>
                  </a:lnTo>
                  <a:cubicBezTo>
                    <a:pt x="5537" y="15261"/>
                    <a:pt x="5556" y="15268"/>
                    <a:pt x="5574" y="15274"/>
                  </a:cubicBezTo>
                  <a:lnTo>
                    <a:pt x="5574" y="15274"/>
                  </a:lnTo>
                  <a:cubicBezTo>
                    <a:pt x="5847" y="15379"/>
                    <a:pt x="6127" y="15586"/>
                    <a:pt x="6218" y="15857"/>
                  </a:cubicBezTo>
                  <a:cubicBezTo>
                    <a:pt x="6314" y="16050"/>
                    <a:pt x="6314" y="16363"/>
                    <a:pt x="6218" y="16652"/>
                  </a:cubicBezTo>
                  <a:cubicBezTo>
                    <a:pt x="5929" y="17158"/>
                    <a:pt x="5519" y="17568"/>
                    <a:pt x="5013" y="17761"/>
                  </a:cubicBezTo>
                  <a:cubicBezTo>
                    <a:pt x="4146" y="18194"/>
                    <a:pt x="3233" y="18405"/>
                    <a:pt x="2308" y="18405"/>
                  </a:cubicBezTo>
                  <a:cubicBezTo>
                    <a:pt x="1741" y="18405"/>
                    <a:pt x="1170" y="18326"/>
                    <a:pt x="603" y="18170"/>
                  </a:cubicBezTo>
                  <a:cubicBezTo>
                    <a:pt x="193" y="18074"/>
                    <a:pt x="1" y="17978"/>
                    <a:pt x="1" y="17978"/>
                  </a:cubicBezTo>
                  <a:lnTo>
                    <a:pt x="1" y="17978"/>
                  </a:lnTo>
                  <a:cubicBezTo>
                    <a:pt x="97" y="18074"/>
                    <a:pt x="97" y="18074"/>
                    <a:pt x="193" y="18074"/>
                  </a:cubicBezTo>
                  <a:cubicBezTo>
                    <a:pt x="290" y="18170"/>
                    <a:pt x="507" y="18170"/>
                    <a:pt x="603" y="18267"/>
                  </a:cubicBezTo>
                  <a:cubicBezTo>
                    <a:pt x="1170" y="18459"/>
                    <a:pt x="1754" y="18550"/>
                    <a:pt x="2337" y="18550"/>
                  </a:cubicBezTo>
                  <a:cubicBezTo>
                    <a:pt x="3291" y="18550"/>
                    <a:pt x="4242" y="18306"/>
                    <a:pt x="5109" y="17857"/>
                  </a:cubicBezTo>
                  <a:cubicBezTo>
                    <a:pt x="5615" y="17664"/>
                    <a:pt x="6025" y="17255"/>
                    <a:pt x="6314" y="16773"/>
                  </a:cubicBezTo>
                  <a:cubicBezTo>
                    <a:pt x="6411" y="16459"/>
                    <a:pt x="6411" y="16050"/>
                    <a:pt x="6314" y="15761"/>
                  </a:cubicBezTo>
                  <a:cubicBezTo>
                    <a:pt x="6275" y="15634"/>
                    <a:pt x="6205" y="15512"/>
                    <a:pt x="6115" y="15405"/>
                  </a:cubicBezTo>
                  <a:lnTo>
                    <a:pt x="6115" y="15405"/>
                  </a:lnTo>
                  <a:cubicBezTo>
                    <a:pt x="6244" y="15423"/>
                    <a:pt x="6373" y="15432"/>
                    <a:pt x="6501" y="15432"/>
                  </a:cubicBezTo>
                  <a:cubicBezTo>
                    <a:pt x="7296" y="15432"/>
                    <a:pt x="8064" y="15091"/>
                    <a:pt x="8627" y="14459"/>
                  </a:cubicBezTo>
                  <a:cubicBezTo>
                    <a:pt x="9543" y="13544"/>
                    <a:pt x="9640" y="12146"/>
                    <a:pt x="9037" y="11037"/>
                  </a:cubicBezTo>
                  <a:cubicBezTo>
                    <a:pt x="8967" y="10898"/>
                    <a:pt x="8885" y="10809"/>
                    <a:pt x="8808" y="10687"/>
                  </a:cubicBezTo>
                  <a:lnTo>
                    <a:pt x="8808" y="10687"/>
                  </a:lnTo>
                  <a:cubicBezTo>
                    <a:pt x="9733" y="10350"/>
                    <a:pt x="10446" y="9675"/>
                    <a:pt x="10628" y="8724"/>
                  </a:cubicBezTo>
                  <a:cubicBezTo>
                    <a:pt x="11116" y="7282"/>
                    <a:pt x="10303" y="5728"/>
                    <a:pt x="8881" y="5253"/>
                  </a:cubicBezTo>
                  <a:lnTo>
                    <a:pt x="8881" y="5253"/>
                  </a:lnTo>
                  <a:cubicBezTo>
                    <a:pt x="9580" y="4443"/>
                    <a:pt x="9819" y="3332"/>
                    <a:pt x="9640" y="2410"/>
                  </a:cubicBezTo>
                  <a:cubicBezTo>
                    <a:pt x="9423" y="1495"/>
                    <a:pt x="8941" y="796"/>
                    <a:pt x="8218" y="386"/>
                  </a:cubicBezTo>
                  <a:cubicBezTo>
                    <a:pt x="7736" y="97"/>
                    <a:pt x="7230" y="1"/>
                    <a:pt x="66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462;p64">
              <a:extLst>
                <a:ext uri="{FF2B5EF4-FFF2-40B4-BE49-F238E27FC236}">
                  <a16:creationId xmlns:a16="http://schemas.microsoft.com/office/drawing/2014/main" id="{A4094CB7-959C-36C6-47DE-55EA0EAD25A1}"/>
                </a:ext>
              </a:extLst>
            </p:cNvPr>
            <p:cNvSpPr/>
            <p:nvPr/>
          </p:nvSpPr>
          <p:spPr>
            <a:xfrm>
              <a:off x="6512169" y="2907239"/>
              <a:ext cx="83314" cy="157515"/>
            </a:xfrm>
            <a:custGeom>
              <a:avLst/>
              <a:gdLst/>
              <a:ahLst/>
              <a:cxnLst/>
              <a:rect l="l" t="t" r="r" b="b"/>
              <a:pathLst>
                <a:path w="6628" h="12531" extrusionOk="0">
                  <a:moveTo>
                    <a:pt x="5615" y="0"/>
                  </a:moveTo>
                  <a:cubicBezTo>
                    <a:pt x="5616" y="1"/>
                    <a:pt x="5712" y="98"/>
                    <a:pt x="5832" y="386"/>
                  </a:cubicBezTo>
                  <a:cubicBezTo>
                    <a:pt x="6121" y="699"/>
                    <a:pt x="6314" y="1085"/>
                    <a:pt x="6314" y="1494"/>
                  </a:cubicBezTo>
                  <a:cubicBezTo>
                    <a:pt x="6435" y="2097"/>
                    <a:pt x="6314" y="2699"/>
                    <a:pt x="5929" y="3205"/>
                  </a:cubicBezTo>
                  <a:cubicBezTo>
                    <a:pt x="5519" y="3808"/>
                    <a:pt x="4724" y="4217"/>
                    <a:pt x="3904" y="4217"/>
                  </a:cubicBezTo>
                  <a:lnTo>
                    <a:pt x="3712" y="4217"/>
                  </a:lnTo>
                  <a:lnTo>
                    <a:pt x="3808" y="4410"/>
                  </a:lnTo>
                  <a:cubicBezTo>
                    <a:pt x="4121" y="4699"/>
                    <a:pt x="4314" y="5205"/>
                    <a:pt x="4314" y="5711"/>
                  </a:cubicBezTo>
                  <a:cubicBezTo>
                    <a:pt x="4314" y="6217"/>
                    <a:pt x="4121" y="6723"/>
                    <a:pt x="3808" y="7109"/>
                  </a:cubicBezTo>
                  <a:cubicBezTo>
                    <a:pt x="3364" y="7553"/>
                    <a:pt x="2770" y="7849"/>
                    <a:pt x="2159" y="7849"/>
                  </a:cubicBezTo>
                  <a:cubicBezTo>
                    <a:pt x="2074" y="7849"/>
                    <a:pt x="1989" y="7844"/>
                    <a:pt x="1904" y="7832"/>
                  </a:cubicBezTo>
                  <a:lnTo>
                    <a:pt x="1904" y="7832"/>
                  </a:lnTo>
                  <a:cubicBezTo>
                    <a:pt x="1904" y="7832"/>
                    <a:pt x="1904" y="7832"/>
                    <a:pt x="1904" y="7832"/>
                  </a:cubicBezTo>
                  <a:lnTo>
                    <a:pt x="1904" y="8025"/>
                  </a:lnTo>
                  <a:cubicBezTo>
                    <a:pt x="2314" y="8121"/>
                    <a:pt x="2700" y="8531"/>
                    <a:pt x="2820" y="8916"/>
                  </a:cubicBezTo>
                  <a:cubicBezTo>
                    <a:pt x="3013" y="9326"/>
                    <a:pt x="3109" y="9736"/>
                    <a:pt x="3013" y="10121"/>
                  </a:cubicBezTo>
                  <a:cubicBezTo>
                    <a:pt x="3013" y="10531"/>
                    <a:pt x="2820" y="10940"/>
                    <a:pt x="2603" y="11230"/>
                  </a:cubicBezTo>
                  <a:cubicBezTo>
                    <a:pt x="2410" y="11447"/>
                    <a:pt x="2097" y="11639"/>
                    <a:pt x="1808" y="11832"/>
                  </a:cubicBezTo>
                  <a:cubicBezTo>
                    <a:pt x="1398" y="12145"/>
                    <a:pt x="1013" y="12338"/>
                    <a:pt x="507" y="12435"/>
                  </a:cubicBezTo>
                  <a:cubicBezTo>
                    <a:pt x="193" y="12531"/>
                    <a:pt x="1" y="12531"/>
                    <a:pt x="1" y="12531"/>
                  </a:cubicBezTo>
                  <a:lnTo>
                    <a:pt x="507" y="12531"/>
                  </a:lnTo>
                  <a:cubicBezTo>
                    <a:pt x="1013" y="12435"/>
                    <a:pt x="1495" y="12242"/>
                    <a:pt x="1904" y="11928"/>
                  </a:cubicBezTo>
                  <a:cubicBezTo>
                    <a:pt x="2218" y="11832"/>
                    <a:pt x="2507" y="11543"/>
                    <a:pt x="2700" y="11326"/>
                  </a:cubicBezTo>
                  <a:cubicBezTo>
                    <a:pt x="3013" y="10940"/>
                    <a:pt x="3206" y="10627"/>
                    <a:pt x="3206" y="10121"/>
                  </a:cubicBezTo>
                  <a:cubicBezTo>
                    <a:pt x="3302" y="9736"/>
                    <a:pt x="3206" y="9230"/>
                    <a:pt x="3013" y="8820"/>
                  </a:cubicBezTo>
                  <a:cubicBezTo>
                    <a:pt x="2879" y="8469"/>
                    <a:pt x="2641" y="8222"/>
                    <a:pt x="2339" y="8040"/>
                  </a:cubicBezTo>
                  <a:lnTo>
                    <a:pt x="2339" y="8040"/>
                  </a:lnTo>
                  <a:cubicBezTo>
                    <a:pt x="2963" y="8006"/>
                    <a:pt x="3534" y="7738"/>
                    <a:pt x="4025" y="7326"/>
                  </a:cubicBezTo>
                  <a:cubicBezTo>
                    <a:pt x="4314" y="6820"/>
                    <a:pt x="4627" y="6314"/>
                    <a:pt x="4507" y="5711"/>
                  </a:cubicBezTo>
                  <a:cubicBezTo>
                    <a:pt x="4507" y="5269"/>
                    <a:pt x="4433" y="4826"/>
                    <a:pt x="4157" y="4400"/>
                  </a:cubicBezTo>
                  <a:lnTo>
                    <a:pt x="4157" y="4400"/>
                  </a:lnTo>
                  <a:cubicBezTo>
                    <a:pt x="4966" y="4331"/>
                    <a:pt x="5662" y="3935"/>
                    <a:pt x="6121" y="3302"/>
                  </a:cubicBezTo>
                  <a:cubicBezTo>
                    <a:pt x="6531" y="2795"/>
                    <a:pt x="6627" y="2097"/>
                    <a:pt x="6531" y="1494"/>
                  </a:cubicBezTo>
                  <a:cubicBezTo>
                    <a:pt x="6435" y="988"/>
                    <a:pt x="6218" y="603"/>
                    <a:pt x="5929" y="289"/>
                  </a:cubicBezTo>
                  <a:cubicBezTo>
                    <a:pt x="5929" y="193"/>
                    <a:pt x="5832" y="193"/>
                    <a:pt x="5712" y="97"/>
                  </a:cubicBezTo>
                  <a:lnTo>
                    <a:pt x="561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463;p64">
              <a:extLst>
                <a:ext uri="{FF2B5EF4-FFF2-40B4-BE49-F238E27FC236}">
                  <a16:creationId xmlns:a16="http://schemas.microsoft.com/office/drawing/2014/main" id="{F5513813-E994-6A6B-9FE9-F64BA08D7C2F}"/>
                </a:ext>
              </a:extLst>
            </p:cNvPr>
            <p:cNvSpPr/>
            <p:nvPr/>
          </p:nvSpPr>
          <p:spPr>
            <a:xfrm>
              <a:off x="6096903" y="3016895"/>
              <a:ext cx="138748" cy="121162"/>
            </a:xfrm>
            <a:custGeom>
              <a:avLst/>
              <a:gdLst/>
              <a:ahLst/>
              <a:cxnLst/>
              <a:rect l="l" t="t" r="r" b="b"/>
              <a:pathLst>
                <a:path w="11038" h="9639" extrusionOk="0">
                  <a:moveTo>
                    <a:pt x="8749" y="0"/>
                  </a:moveTo>
                  <a:cubicBezTo>
                    <a:pt x="8509" y="0"/>
                    <a:pt x="8263" y="33"/>
                    <a:pt x="8025" y="96"/>
                  </a:cubicBezTo>
                  <a:cubicBezTo>
                    <a:pt x="7285" y="388"/>
                    <a:pt x="6711" y="1097"/>
                    <a:pt x="6480" y="1933"/>
                  </a:cubicBezTo>
                  <a:lnTo>
                    <a:pt x="6480" y="1933"/>
                  </a:lnTo>
                  <a:cubicBezTo>
                    <a:pt x="6140" y="1788"/>
                    <a:pt x="5797" y="1707"/>
                    <a:pt x="5435" y="1707"/>
                  </a:cubicBezTo>
                  <a:cubicBezTo>
                    <a:pt x="5207" y="1707"/>
                    <a:pt x="4971" y="1739"/>
                    <a:pt x="4724" y="1807"/>
                  </a:cubicBezTo>
                  <a:cubicBezTo>
                    <a:pt x="3646" y="2112"/>
                    <a:pt x="3046" y="3351"/>
                    <a:pt x="3303" y="4439"/>
                  </a:cubicBezTo>
                  <a:lnTo>
                    <a:pt x="3303" y="4439"/>
                  </a:lnTo>
                  <a:cubicBezTo>
                    <a:pt x="2429" y="4661"/>
                    <a:pt x="1589" y="5043"/>
                    <a:pt x="1013" y="5735"/>
                  </a:cubicBezTo>
                  <a:cubicBezTo>
                    <a:pt x="507" y="6337"/>
                    <a:pt x="194" y="7036"/>
                    <a:pt x="97" y="7735"/>
                  </a:cubicBezTo>
                  <a:cubicBezTo>
                    <a:pt x="1" y="8241"/>
                    <a:pt x="1" y="8747"/>
                    <a:pt x="97" y="9133"/>
                  </a:cubicBezTo>
                  <a:cubicBezTo>
                    <a:pt x="194" y="9349"/>
                    <a:pt x="194" y="9446"/>
                    <a:pt x="194" y="9542"/>
                  </a:cubicBezTo>
                  <a:lnTo>
                    <a:pt x="314" y="9639"/>
                  </a:lnTo>
                  <a:cubicBezTo>
                    <a:pt x="314" y="9639"/>
                    <a:pt x="314" y="9542"/>
                    <a:pt x="194" y="9133"/>
                  </a:cubicBezTo>
                  <a:cubicBezTo>
                    <a:pt x="97" y="8626"/>
                    <a:pt x="97" y="8241"/>
                    <a:pt x="194" y="7735"/>
                  </a:cubicBezTo>
                  <a:cubicBezTo>
                    <a:pt x="314" y="7036"/>
                    <a:pt x="603" y="6434"/>
                    <a:pt x="1109" y="5831"/>
                  </a:cubicBezTo>
                  <a:cubicBezTo>
                    <a:pt x="1712" y="5229"/>
                    <a:pt x="2507" y="4723"/>
                    <a:pt x="3423" y="4626"/>
                  </a:cubicBezTo>
                  <a:lnTo>
                    <a:pt x="3519" y="4626"/>
                  </a:lnTo>
                  <a:lnTo>
                    <a:pt x="3519" y="4409"/>
                  </a:lnTo>
                  <a:cubicBezTo>
                    <a:pt x="3326" y="3711"/>
                    <a:pt x="3519" y="2915"/>
                    <a:pt x="4025" y="2409"/>
                  </a:cubicBezTo>
                  <a:cubicBezTo>
                    <a:pt x="4420" y="2069"/>
                    <a:pt x="4914" y="1890"/>
                    <a:pt x="5414" y="1890"/>
                  </a:cubicBezTo>
                  <a:cubicBezTo>
                    <a:pt x="5798" y="1890"/>
                    <a:pt x="6185" y="1996"/>
                    <a:pt x="6531" y="2216"/>
                  </a:cubicBezTo>
                  <a:lnTo>
                    <a:pt x="6628" y="2313"/>
                  </a:lnTo>
                  <a:lnTo>
                    <a:pt x="6628" y="2120"/>
                  </a:lnTo>
                  <a:cubicBezTo>
                    <a:pt x="6724" y="1301"/>
                    <a:pt x="7326" y="602"/>
                    <a:pt x="8146" y="313"/>
                  </a:cubicBezTo>
                  <a:cubicBezTo>
                    <a:pt x="8388" y="187"/>
                    <a:pt x="8645" y="127"/>
                    <a:pt x="8905" y="127"/>
                  </a:cubicBezTo>
                  <a:cubicBezTo>
                    <a:pt x="9294" y="127"/>
                    <a:pt x="9689" y="260"/>
                    <a:pt x="10049" y="506"/>
                  </a:cubicBezTo>
                  <a:cubicBezTo>
                    <a:pt x="10339" y="698"/>
                    <a:pt x="10652" y="1108"/>
                    <a:pt x="10845" y="1518"/>
                  </a:cubicBezTo>
                  <a:cubicBezTo>
                    <a:pt x="10941" y="1710"/>
                    <a:pt x="11037" y="1903"/>
                    <a:pt x="11037" y="1903"/>
                  </a:cubicBezTo>
                  <a:lnTo>
                    <a:pt x="11037" y="1807"/>
                  </a:lnTo>
                  <a:cubicBezTo>
                    <a:pt x="11037" y="1710"/>
                    <a:pt x="10941" y="1614"/>
                    <a:pt x="10941" y="1397"/>
                  </a:cubicBezTo>
                  <a:cubicBezTo>
                    <a:pt x="10748" y="1012"/>
                    <a:pt x="10435" y="698"/>
                    <a:pt x="10049" y="409"/>
                  </a:cubicBezTo>
                  <a:cubicBezTo>
                    <a:pt x="9710" y="134"/>
                    <a:pt x="9240" y="0"/>
                    <a:pt x="8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464;p64">
              <a:extLst>
                <a:ext uri="{FF2B5EF4-FFF2-40B4-BE49-F238E27FC236}">
                  <a16:creationId xmlns:a16="http://schemas.microsoft.com/office/drawing/2014/main" id="{271F436F-E562-4B57-7B2A-735BB7DF554A}"/>
                </a:ext>
              </a:extLst>
            </p:cNvPr>
            <p:cNvSpPr/>
            <p:nvPr/>
          </p:nvSpPr>
          <p:spPr>
            <a:xfrm>
              <a:off x="6119628" y="3118242"/>
              <a:ext cx="93307" cy="52530"/>
            </a:xfrm>
            <a:custGeom>
              <a:avLst/>
              <a:gdLst/>
              <a:ahLst/>
              <a:cxnLst/>
              <a:rect l="l" t="t" r="r" b="b"/>
              <a:pathLst>
                <a:path w="7423" h="4179" extrusionOk="0">
                  <a:moveTo>
                    <a:pt x="5078" y="1"/>
                  </a:moveTo>
                  <a:cubicBezTo>
                    <a:pt x="4828" y="1"/>
                    <a:pt x="4571" y="30"/>
                    <a:pt x="4314" y="82"/>
                  </a:cubicBezTo>
                  <a:cubicBezTo>
                    <a:pt x="4024" y="82"/>
                    <a:pt x="3711" y="274"/>
                    <a:pt x="3422" y="467"/>
                  </a:cubicBezTo>
                  <a:cubicBezTo>
                    <a:pt x="3109" y="684"/>
                    <a:pt x="2916" y="973"/>
                    <a:pt x="2819" y="1383"/>
                  </a:cubicBezTo>
                  <a:lnTo>
                    <a:pt x="2819" y="1418"/>
                  </a:lnTo>
                  <a:lnTo>
                    <a:pt x="2819" y="1418"/>
                  </a:lnTo>
                  <a:cubicBezTo>
                    <a:pt x="2525" y="1241"/>
                    <a:pt x="2210" y="1159"/>
                    <a:pt x="1884" y="1159"/>
                  </a:cubicBezTo>
                  <a:cubicBezTo>
                    <a:pt x="1568" y="1159"/>
                    <a:pt x="1242" y="1237"/>
                    <a:pt x="916" y="1383"/>
                  </a:cubicBezTo>
                  <a:cubicBezTo>
                    <a:pt x="410" y="1672"/>
                    <a:pt x="96" y="2178"/>
                    <a:pt x="0" y="2780"/>
                  </a:cubicBezTo>
                  <a:cubicBezTo>
                    <a:pt x="0" y="3190"/>
                    <a:pt x="0" y="3479"/>
                    <a:pt x="193" y="3889"/>
                  </a:cubicBezTo>
                  <a:cubicBezTo>
                    <a:pt x="313" y="4082"/>
                    <a:pt x="410" y="4178"/>
                    <a:pt x="410" y="4178"/>
                  </a:cubicBezTo>
                  <a:cubicBezTo>
                    <a:pt x="506" y="4178"/>
                    <a:pt x="410" y="4082"/>
                    <a:pt x="313" y="3793"/>
                  </a:cubicBezTo>
                  <a:cubicBezTo>
                    <a:pt x="96" y="3479"/>
                    <a:pt x="96" y="3094"/>
                    <a:pt x="193" y="2780"/>
                  </a:cubicBezTo>
                  <a:cubicBezTo>
                    <a:pt x="313" y="2274"/>
                    <a:pt x="603" y="1768"/>
                    <a:pt x="1012" y="1576"/>
                  </a:cubicBezTo>
                  <a:cubicBezTo>
                    <a:pt x="1313" y="1431"/>
                    <a:pt x="1639" y="1359"/>
                    <a:pt x="1952" y="1359"/>
                  </a:cubicBezTo>
                  <a:cubicBezTo>
                    <a:pt x="2265" y="1359"/>
                    <a:pt x="2566" y="1431"/>
                    <a:pt x="2819" y="1576"/>
                  </a:cubicBezTo>
                  <a:lnTo>
                    <a:pt x="2916" y="1672"/>
                  </a:lnTo>
                  <a:lnTo>
                    <a:pt x="3012" y="1576"/>
                  </a:lnTo>
                  <a:lnTo>
                    <a:pt x="3012" y="1383"/>
                  </a:lnTo>
                  <a:cubicBezTo>
                    <a:pt x="3205" y="780"/>
                    <a:pt x="3711" y="371"/>
                    <a:pt x="4410" y="178"/>
                  </a:cubicBezTo>
                  <a:cubicBezTo>
                    <a:pt x="4620" y="138"/>
                    <a:pt x="4829" y="115"/>
                    <a:pt x="5046" y="115"/>
                  </a:cubicBezTo>
                  <a:cubicBezTo>
                    <a:pt x="5352" y="115"/>
                    <a:pt x="5672" y="161"/>
                    <a:pt x="6024" y="274"/>
                  </a:cubicBezTo>
                  <a:cubicBezTo>
                    <a:pt x="6820" y="467"/>
                    <a:pt x="7422" y="780"/>
                    <a:pt x="7422" y="780"/>
                  </a:cubicBezTo>
                  <a:cubicBezTo>
                    <a:pt x="7326" y="684"/>
                    <a:pt x="7229" y="563"/>
                    <a:pt x="7037" y="563"/>
                  </a:cubicBezTo>
                  <a:cubicBezTo>
                    <a:pt x="6723" y="371"/>
                    <a:pt x="6434" y="274"/>
                    <a:pt x="6024" y="178"/>
                  </a:cubicBezTo>
                  <a:cubicBezTo>
                    <a:pt x="5735" y="54"/>
                    <a:pt x="5413" y="1"/>
                    <a:pt x="50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465;p64">
              <a:extLst>
                <a:ext uri="{FF2B5EF4-FFF2-40B4-BE49-F238E27FC236}">
                  <a16:creationId xmlns:a16="http://schemas.microsoft.com/office/drawing/2014/main" id="{AF6E662F-920D-5825-F752-FD1A99018E41}"/>
                </a:ext>
              </a:extLst>
            </p:cNvPr>
            <p:cNvSpPr/>
            <p:nvPr/>
          </p:nvSpPr>
          <p:spPr>
            <a:xfrm>
              <a:off x="6714197" y="3492596"/>
              <a:ext cx="239622" cy="363952"/>
            </a:xfrm>
            <a:custGeom>
              <a:avLst/>
              <a:gdLst/>
              <a:ahLst/>
              <a:cxnLst/>
              <a:rect l="l" t="t" r="r" b="b"/>
              <a:pathLst>
                <a:path w="19063" h="28954" extrusionOk="0">
                  <a:moveTo>
                    <a:pt x="6783" y="0"/>
                  </a:moveTo>
                  <a:cubicBezTo>
                    <a:pt x="5954" y="0"/>
                    <a:pt x="1904" y="517"/>
                    <a:pt x="1904" y="517"/>
                  </a:cubicBezTo>
                  <a:cubicBezTo>
                    <a:pt x="1904" y="517"/>
                    <a:pt x="1" y="4324"/>
                    <a:pt x="1" y="4517"/>
                  </a:cubicBezTo>
                  <a:cubicBezTo>
                    <a:pt x="1" y="4830"/>
                    <a:pt x="3206" y="8132"/>
                    <a:pt x="3206" y="8132"/>
                  </a:cubicBezTo>
                  <a:cubicBezTo>
                    <a:pt x="3206" y="8132"/>
                    <a:pt x="2796" y="13867"/>
                    <a:pt x="3206" y="14976"/>
                  </a:cubicBezTo>
                  <a:cubicBezTo>
                    <a:pt x="3615" y="15964"/>
                    <a:pt x="4411" y="22205"/>
                    <a:pt x="4411" y="22205"/>
                  </a:cubicBezTo>
                  <a:cubicBezTo>
                    <a:pt x="4411" y="22205"/>
                    <a:pt x="7013" y="22108"/>
                    <a:pt x="7110" y="19193"/>
                  </a:cubicBezTo>
                  <a:cubicBezTo>
                    <a:pt x="7230" y="17385"/>
                    <a:pt x="7230" y="15674"/>
                    <a:pt x="7110" y="13867"/>
                  </a:cubicBezTo>
                  <a:cubicBezTo>
                    <a:pt x="7110" y="13867"/>
                    <a:pt x="8130" y="12653"/>
                    <a:pt x="9108" y="12653"/>
                  </a:cubicBezTo>
                  <a:cubicBezTo>
                    <a:pt x="9323" y="12653"/>
                    <a:pt x="9536" y="12712"/>
                    <a:pt x="9736" y="12855"/>
                  </a:cubicBezTo>
                  <a:cubicBezTo>
                    <a:pt x="10724" y="13674"/>
                    <a:pt x="10628" y="26928"/>
                    <a:pt x="10628" y="26928"/>
                  </a:cubicBezTo>
                  <a:cubicBezTo>
                    <a:pt x="10628" y="26928"/>
                    <a:pt x="10820" y="28953"/>
                    <a:pt x="12346" y="28953"/>
                  </a:cubicBezTo>
                  <a:cubicBezTo>
                    <a:pt x="12443" y="28953"/>
                    <a:pt x="12545" y="28945"/>
                    <a:pt x="12652" y="28928"/>
                  </a:cubicBezTo>
                  <a:lnTo>
                    <a:pt x="13736" y="26518"/>
                  </a:lnTo>
                  <a:lnTo>
                    <a:pt x="15953" y="22301"/>
                  </a:lnTo>
                  <a:lnTo>
                    <a:pt x="17664" y="20494"/>
                  </a:lnTo>
                  <a:cubicBezTo>
                    <a:pt x="17664" y="20494"/>
                    <a:pt x="19062" y="18590"/>
                    <a:pt x="18869" y="16879"/>
                  </a:cubicBezTo>
                  <a:cubicBezTo>
                    <a:pt x="18676" y="15168"/>
                    <a:pt x="18773" y="11867"/>
                    <a:pt x="18074" y="10662"/>
                  </a:cubicBezTo>
                  <a:cubicBezTo>
                    <a:pt x="17351" y="9457"/>
                    <a:pt x="10724" y="1119"/>
                    <a:pt x="10242" y="902"/>
                  </a:cubicBezTo>
                  <a:cubicBezTo>
                    <a:pt x="9134" y="517"/>
                    <a:pt x="8025" y="204"/>
                    <a:pt x="6917" y="11"/>
                  </a:cubicBezTo>
                  <a:cubicBezTo>
                    <a:pt x="6895" y="4"/>
                    <a:pt x="6850" y="0"/>
                    <a:pt x="6783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466;p64">
              <a:extLst>
                <a:ext uri="{FF2B5EF4-FFF2-40B4-BE49-F238E27FC236}">
                  <a16:creationId xmlns:a16="http://schemas.microsoft.com/office/drawing/2014/main" id="{58CA514D-A28D-9C14-1E22-1DFB83496ACE}"/>
                </a:ext>
              </a:extLst>
            </p:cNvPr>
            <p:cNvSpPr/>
            <p:nvPr/>
          </p:nvSpPr>
          <p:spPr>
            <a:xfrm>
              <a:off x="4250476" y="3076788"/>
              <a:ext cx="565537" cy="439900"/>
            </a:xfrm>
            <a:custGeom>
              <a:avLst/>
              <a:gdLst/>
              <a:ahLst/>
              <a:cxnLst/>
              <a:rect l="l" t="t" r="r" b="b"/>
              <a:pathLst>
                <a:path w="44991" h="34996" extrusionOk="0">
                  <a:moveTo>
                    <a:pt x="22508" y="0"/>
                  </a:moveTo>
                  <a:cubicBezTo>
                    <a:pt x="14872" y="0"/>
                    <a:pt x="7811" y="5177"/>
                    <a:pt x="4025" y="12898"/>
                  </a:cubicBezTo>
                  <a:cubicBezTo>
                    <a:pt x="3928" y="13019"/>
                    <a:pt x="3928" y="13115"/>
                    <a:pt x="3928" y="13211"/>
                  </a:cubicBezTo>
                  <a:cubicBezTo>
                    <a:pt x="0" y="23549"/>
                    <a:pt x="7133" y="34996"/>
                    <a:pt x="7133" y="34996"/>
                  </a:cubicBezTo>
                  <a:lnTo>
                    <a:pt x="37063" y="33598"/>
                  </a:lnTo>
                  <a:cubicBezTo>
                    <a:pt x="37063" y="33598"/>
                    <a:pt x="41473" y="31092"/>
                    <a:pt x="44196" y="17332"/>
                  </a:cubicBezTo>
                  <a:cubicBezTo>
                    <a:pt x="44991" y="13115"/>
                    <a:pt x="39063" y="5789"/>
                    <a:pt x="29520" y="1572"/>
                  </a:cubicBezTo>
                  <a:lnTo>
                    <a:pt x="29424" y="1452"/>
                  </a:lnTo>
                  <a:cubicBezTo>
                    <a:pt x="27115" y="461"/>
                    <a:pt x="24786" y="0"/>
                    <a:pt x="22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467;p64">
              <a:extLst>
                <a:ext uri="{FF2B5EF4-FFF2-40B4-BE49-F238E27FC236}">
                  <a16:creationId xmlns:a16="http://schemas.microsoft.com/office/drawing/2014/main" id="{79011191-9F35-F39A-049C-391D7E637837}"/>
                </a:ext>
              </a:extLst>
            </p:cNvPr>
            <p:cNvSpPr/>
            <p:nvPr/>
          </p:nvSpPr>
          <p:spPr>
            <a:xfrm>
              <a:off x="4277136" y="3192791"/>
              <a:ext cx="497081" cy="624503"/>
            </a:xfrm>
            <a:custGeom>
              <a:avLst/>
              <a:gdLst/>
              <a:ahLst/>
              <a:cxnLst/>
              <a:rect l="l" t="t" r="r" b="b"/>
              <a:pathLst>
                <a:path w="39545" h="49682" extrusionOk="0">
                  <a:moveTo>
                    <a:pt x="15287" y="0"/>
                  </a:moveTo>
                  <a:cubicBezTo>
                    <a:pt x="13972" y="0"/>
                    <a:pt x="12684" y="848"/>
                    <a:pt x="12242" y="2175"/>
                  </a:cubicBezTo>
                  <a:lnTo>
                    <a:pt x="1590" y="37213"/>
                  </a:lnTo>
                  <a:cubicBezTo>
                    <a:pt x="0" y="42346"/>
                    <a:pt x="2795" y="47647"/>
                    <a:pt x="7928" y="49262"/>
                  </a:cubicBezTo>
                  <a:cubicBezTo>
                    <a:pt x="8868" y="49546"/>
                    <a:pt x="9818" y="49682"/>
                    <a:pt x="10754" y="49682"/>
                  </a:cubicBezTo>
                  <a:cubicBezTo>
                    <a:pt x="14810" y="49682"/>
                    <a:pt x="18587" y="47135"/>
                    <a:pt x="19977" y="43141"/>
                  </a:cubicBezTo>
                  <a:lnTo>
                    <a:pt x="21471" y="38731"/>
                  </a:lnTo>
                  <a:cubicBezTo>
                    <a:pt x="21471" y="38731"/>
                    <a:pt x="21781" y="38780"/>
                    <a:pt x="22308" y="38780"/>
                  </a:cubicBezTo>
                  <a:cubicBezTo>
                    <a:pt x="24260" y="38780"/>
                    <a:pt x="29192" y="38108"/>
                    <a:pt x="32435" y="31791"/>
                  </a:cubicBezTo>
                  <a:cubicBezTo>
                    <a:pt x="34532" y="27767"/>
                    <a:pt x="36653" y="20851"/>
                    <a:pt x="38147" y="15019"/>
                  </a:cubicBezTo>
                  <a:cubicBezTo>
                    <a:pt x="39544" y="9910"/>
                    <a:pt x="38243" y="2585"/>
                    <a:pt x="33038" y="1380"/>
                  </a:cubicBezTo>
                  <a:lnTo>
                    <a:pt x="15856" y="54"/>
                  </a:lnTo>
                  <a:cubicBezTo>
                    <a:pt x="15668" y="18"/>
                    <a:pt x="15477" y="0"/>
                    <a:pt x="1528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468;p64">
              <a:extLst>
                <a:ext uri="{FF2B5EF4-FFF2-40B4-BE49-F238E27FC236}">
                  <a16:creationId xmlns:a16="http://schemas.microsoft.com/office/drawing/2014/main" id="{8339193B-4E06-3240-7790-030BB7B89B65}"/>
                </a:ext>
              </a:extLst>
            </p:cNvPr>
            <p:cNvSpPr/>
            <p:nvPr/>
          </p:nvSpPr>
          <p:spPr>
            <a:xfrm>
              <a:off x="4664524" y="3404283"/>
              <a:ext cx="70593" cy="14091"/>
            </a:xfrm>
            <a:custGeom>
              <a:avLst/>
              <a:gdLst/>
              <a:ahLst/>
              <a:cxnLst/>
              <a:rect l="l" t="t" r="r" b="b"/>
              <a:pathLst>
                <a:path w="5616" h="1121" extrusionOk="0">
                  <a:moveTo>
                    <a:pt x="2820" y="0"/>
                  </a:moveTo>
                  <a:cubicBezTo>
                    <a:pt x="2001" y="97"/>
                    <a:pt x="1302" y="314"/>
                    <a:pt x="603" y="603"/>
                  </a:cubicBezTo>
                  <a:cubicBezTo>
                    <a:pt x="97" y="916"/>
                    <a:pt x="1" y="1109"/>
                    <a:pt x="97" y="1109"/>
                  </a:cubicBezTo>
                  <a:cubicBezTo>
                    <a:pt x="106" y="1117"/>
                    <a:pt x="121" y="1121"/>
                    <a:pt x="144" y="1121"/>
                  </a:cubicBezTo>
                  <a:cubicBezTo>
                    <a:pt x="386" y="1121"/>
                    <a:pt x="1432" y="683"/>
                    <a:pt x="2820" y="506"/>
                  </a:cubicBezTo>
                  <a:cubicBezTo>
                    <a:pt x="2982" y="496"/>
                    <a:pt x="3139" y="491"/>
                    <a:pt x="3289" y="491"/>
                  </a:cubicBezTo>
                  <a:cubicBezTo>
                    <a:pt x="4227" y="491"/>
                    <a:pt x="4927" y="667"/>
                    <a:pt x="5285" y="667"/>
                  </a:cubicBezTo>
                  <a:cubicBezTo>
                    <a:pt x="5399" y="667"/>
                    <a:pt x="5478" y="649"/>
                    <a:pt x="5519" y="603"/>
                  </a:cubicBezTo>
                  <a:cubicBezTo>
                    <a:pt x="5616" y="603"/>
                    <a:pt x="5423" y="410"/>
                    <a:pt x="5013" y="314"/>
                  </a:cubicBezTo>
                  <a:cubicBezTo>
                    <a:pt x="4314" y="0"/>
                    <a:pt x="3519" y="0"/>
                    <a:pt x="2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469;p64">
              <a:extLst>
                <a:ext uri="{FF2B5EF4-FFF2-40B4-BE49-F238E27FC236}">
                  <a16:creationId xmlns:a16="http://schemas.microsoft.com/office/drawing/2014/main" id="{C0220681-BE9C-970F-A99E-0BA1D3917A4E}"/>
                </a:ext>
              </a:extLst>
            </p:cNvPr>
            <p:cNvSpPr/>
            <p:nvPr/>
          </p:nvSpPr>
          <p:spPr>
            <a:xfrm>
              <a:off x="4519448" y="3350059"/>
              <a:ext cx="66948" cy="37886"/>
            </a:xfrm>
            <a:custGeom>
              <a:avLst/>
              <a:gdLst/>
              <a:ahLst/>
              <a:cxnLst/>
              <a:rect l="l" t="t" r="r" b="b"/>
              <a:pathLst>
                <a:path w="5326" h="3014" extrusionOk="0">
                  <a:moveTo>
                    <a:pt x="795" y="1"/>
                  </a:moveTo>
                  <a:cubicBezTo>
                    <a:pt x="289" y="1"/>
                    <a:pt x="0" y="1"/>
                    <a:pt x="0" y="97"/>
                  </a:cubicBezTo>
                  <a:cubicBezTo>
                    <a:pt x="97" y="314"/>
                    <a:pt x="1398" y="507"/>
                    <a:pt x="2795" y="1206"/>
                  </a:cubicBezTo>
                  <a:cubicBezTo>
                    <a:pt x="4314" y="2001"/>
                    <a:pt x="5012" y="3013"/>
                    <a:pt x="5205" y="3013"/>
                  </a:cubicBezTo>
                  <a:cubicBezTo>
                    <a:pt x="5326" y="3013"/>
                    <a:pt x="5326" y="2724"/>
                    <a:pt x="5012" y="2314"/>
                  </a:cubicBezTo>
                  <a:cubicBezTo>
                    <a:pt x="4506" y="1712"/>
                    <a:pt x="3808" y="1206"/>
                    <a:pt x="3109" y="796"/>
                  </a:cubicBezTo>
                  <a:cubicBezTo>
                    <a:pt x="2410" y="411"/>
                    <a:pt x="1591" y="97"/>
                    <a:pt x="7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470;p64">
              <a:extLst>
                <a:ext uri="{FF2B5EF4-FFF2-40B4-BE49-F238E27FC236}">
                  <a16:creationId xmlns:a16="http://schemas.microsoft.com/office/drawing/2014/main" id="{2DE35DC4-D9FD-F312-0C0D-1E9DA0F17015}"/>
                </a:ext>
              </a:extLst>
            </p:cNvPr>
            <p:cNvSpPr/>
            <p:nvPr/>
          </p:nvSpPr>
          <p:spPr>
            <a:xfrm>
              <a:off x="4593959" y="3377925"/>
              <a:ext cx="42713" cy="133594"/>
            </a:xfrm>
            <a:custGeom>
              <a:avLst/>
              <a:gdLst/>
              <a:ahLst/>
              <a:cxnLst/>
              <a:rect l="l" t="t" r="r" b="b"/>
              <a:pathLst>
                <a:path w="3398" h="10628" extrusionOk="0">
                  <a:moveTo>
                    <a:pt x="2796" y="1"/>
                  </a:moveTo>
                  <a:cubicBezTo>
                    <a:pt x="2603" y="1"/>
                    <a:pt x="2603" y="2917"/>
                    <a:pt x="2796" y="6628"/>
                  </a:cubicBezTo>
                  <a:cubicBezTo>
                    <a:pt x="2796" y="7519"/>
                    <a:pt x="2796" y="8339"/>
                    <a:pt x="2892" y="9134"/>
                  </a:cubicBezTo>
                  <a:cubicBezTo>
                    <a:pt x="2892" y="9423"/>
                    <a:pt x="2892" y="9833"/>
                    <a:pt x="2796" y="10146"/>
                  </a:cubicBezTo>
                  <a:cubicBezTo>
                    <a:pt x="2747" y="10194"/>
                    <a:pt x="2651" y="10218"/>
                    <a:pt x="2527" y="10218"/>
                  </a:cubicBezTo>
                  <a:cubicBezTo>
                    <a:pt x="2404" y="10218"/>
                    <a:pt x="2253" y="10194"/>
                    <a:pt x="2097" y="10146"/>
                  </a:cubicBezTo>
                  <a:cubicBezTo>
                    <a:pt x="1138" y="9986"/>
                    <a:pt x="506" y="9892"/>
                    <a:pt x="240" y="9892"/>
                  </a:cubicBezTo>
                  <a:cubicBezTo>
                    <a:pt x="145" y="9892"/>
                    <a:pt x="97" y="9904"/>
                    <a:pt x="97" y="9929"/>
                  </a:cubicBezTo>
                  <a:cubicBezTo>
                    <a:pt x="0" y="9929"/>
                    <a:pt x="795" y="10242"/>
                    <a:pt x="2000" y="10532"/>
                  </a:cubicBezTo>
                  <a:cubicBezTo>
                    <a:pt x="2097" y="10532"/>
                    <a:pt x="2289" y="10628"/>
                    <a:pt x="2506" y="10628"/>
                  </a:cubicBezTo>
                  <a:cubicBezTo>
                    <a:pt x="2699" y="10628"/>
                    <a:pt x="3012" y="10532"/>
                    <a:pt x="3109" y="10339"/>
                  </a:cubicBezTo>
                  <a:cubicBezTo>
                    <a:pt x="3302" y="9929"/>
                    <a:pt x="3398" y="9544"/>
                    <a:pt x="3398" y="9134"/>
                  </a:cubicBezTo>
                  <a:cubicBezTo>
                    <a:pt x="3302" y="8339"/>
                    <a:pt x="3302" y="7423"/>
                    <a:pt x="3302" y="6531"/>
                  </a:cubicBezTo>
                  <a:cubicBezTo>
                    <a:pt x="3205" y="2917"/>
                    <a:pt x="2892" y="1"/>
                    <a:pt x="27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471;p64">
              <a:extLst>
                <a:ext uri="{FF2B5EF4-FFF2-40B4-BE49-F238E27FC236}">
                  <a16:creationId xmlns:a16="http://schemas.microsoft.com/office/drawing/2014/main" id="{7EA0D852-CF4E-61E2-65DD-A7099A99189B}"/>
                </a:ext>
              </a:extLst>
            </p:cNvPr>
            <p:cNvSpPr/>
            <p:nvPr/>
          </p:nvSpPr>
          <p:spPr>
            <a:xfrm>
              <a:off x="4417071" y="3593591"/>
              <a:ext cx="129961" cy="111182"/>
            </a:xfrm>
            <a:custGeom>
              <a:avLst/>
              <a:gdLst/>
              <a:ahLst/>
              <a:cxnLst/>
              <a:rect l="l" t="t" r="r" b="b"/>
              <a:pathLst>
                <a:path w="10339" h="8845" extrusionOk="0">
                  <a:moveTo>
                    <a:pt x="0" y="0"/>
                  </a:moveTo>
                  <a:cubicBezTo>
                    <a:pt x="0" y="1"/>
                    <a:pt x="916" y="6724"/>
                    <a:pt x="9639" y="8844"/>
                  </a:cubicBezTo>
                  <a:lnTo>
                    <a:pt x="10338" y="6844"/>
                  </a:lnTo>
                  <a:cubicBezTo>
                    <a:pt x="6338" y="5519"/>
                    <a:pt x="2723" y="3229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472;p64">
              <a:extLst>
                <a:ext uri="{FF2B5EF4-FFF2-40B4-BE49-F238E27FC236}">
                  <a16:creationId xmlns:a16="http://schemas.microsoft.com/office/drawing/2014/main" id="{510C6974-DD18-4E4F-6284-B29B553167DE}"/>
                </a:ext>
              </a:extLst>
            </p:cNvPr>
            <p:cNvSpPr/>
            <p:nvPr/>
          </p:nvSpPr>
          <p:spPr>
            <a:xfrm>
              <a:off x="4528221" y="3517156"/>
              <a:ext cx="49086" cy="32229"/>
            </a:xfrm>
            <a:custGeom>
              <a:avLst/>
              <a:gdLst/>
              <a:ahLst/>
              <a:cxnLst/>
              <a:rect l="l" t="t" r="r" b="b"/>
              <a:pathLst>
                <a:path w="3905" h="2564" extrusionOk="0">
                  <a:moveTo>
                    <a:pt x="1653" y="0"/>
                  </a:moveTo>
                  <a:cubicBezTo>
                    <a:pt x="1307" y="0"/>
                    <a:pt x="963" y="72"/>
                    <a:pt x="700" y="274"/>
                  </a:cubicBezTo>
                  <a:cubicBezTo>
                    <a:pt x="194" y="563"/>
                    <a:pt x="1" y="1165"/>
                    <a:pt x="97" y="1672"/>
                  </a:cubicBezTo>
                  <a:cubicBezTo>
                    <a:pt x="411" y="2274"/>
                    <a:pt x="893" y="2563"/>
                    <a:pt x="1495" y="2563"/>
                  </a:cubicBezTo>
                  <a:cubicBezTo>
                    <a:pt x="2097" y="2563"/>
                    <a:pt x="2700" y="2370"/>
                    <a:pt x="3302" y="2178"/>
                  </a:cubicBezTo>
                  <a:cubicBezTo>
                    <a:pt x="3423" y="2081"/>
                    <a:pt x="3616" y="2081"/>
                    <a:pt x="3712" y="1961"/>
                  </a:cubicBezTo>
                  <a:cubicBezTo>
                    <a:pt x="3905" y="1864"/>
                    <a:pt x="3905" y="1672"/>
                    <a:pt x="3905" y="1479"/>
                  </a:cubicBezTo>
                  <a:lnTo>
                    <a:pt x="3808" y="1479"/>
                  </a:lnTo>
                  <a:cubicBezTo>
                    <a:pt x="3616" y="756"/>
                    <a:pt x="3013" y="153"/>
                    <a:pt x="2218" y="57"/>
                  </a:cubicBezTo>
                  <a:cubicBezTo>
                    <a:pt x="2037" y="23"/>
                    <a:pt x="1845" y="0"/>
                    <a:pt x="1653" y="0"/>
                  </a:cubicBezTo>
                  <a:close/>
                </a:path>
              </a:pathLst>
            </a:custGeom>
            <a:solidFill>
              <a:srgbClr val="E5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473;p64">
              <a:extLst>
                <a:ext uri="{FF2B5EF4-FFF2-40B4-BE49-F238E27FC236}">
                  <a16:creationId xmlns:a16="http://schemas.microsoft.com/office/drawing/2014/main" id="{8EAD0148-FECC-E751-F71F-9D1C6BD88938}"/>
                </a:ext>
              </a:extLst>
            </p:cNvPr>
            <p:cNvSpPr/>
            <p:nvPr/>
          </p:nvSpPr>
          <p:spPr>
            <a:xfrm>
              <a:off x="4540954" y="3497875"/>
              <a:ext cx="41506" cy="55635"/>
            </a:xfrm>
            <a:custGeom>
              <a:avLst/>
              <a:gdLst/>
              <a:ahLst/>
              <a:cxnLst/>
              <a:rect l="l" t="t" r="r" b="b"/>
              <a:pathLst>
                <a:path w="3302" h="4426" extrusionOk="0">
                  <a:moveTo>
                    <a:pt x="603" y="1"/>
                  </a:moveTo>
                  <a:cubicBezTo>
                    <a:pt x="482" y="1"/>
                    <a:pt x="193" y="193"/>
                    <a:pt x="96" y="796"/>
                  </a:cubicBezTo>
                  <a:cubicBezTo>
                    <a:pt x="0" y="1495"/>
                    <a:pt x="96" y="2290"/>
                    <a:pt x="482" y="2892"/>
                  </a:cubicBezTo>
                  <a:cubicBezTo>
                    <a:pt x="892" y="3615"/>
                    <a:pt x="1494" y="4097"/>
                    <a:pt x="2289" y="4314"/>
                  </a:cubicBezTo>
                  <a:cubicBezTo>
                    <a:pt x="2544" y="4396"/>
                    <a:pt x="2747" y="4425"/>
                    <a:pt x="2896" y="4425"/>
                  </a:cubicBezTo>
                  <a:cubicBezTo>
                    <a:pt x="3101" y="4425"/>
                    <a:pt x="3205" y="4370"/>
                    <a:pt x="3205" y="4314"/>
                  </a:cubicBezTo>
                  <a:cubicBezTo>
                    <a:pt x="3301" y="4218"/>
                    <a:pt x="1904" y="3808"/>
                    <a:pt x="1084" y="2603"/>
                  </a:cubicBezTo>
                  <a:cubicBezTo>
                    <a:pt x="289" y="1302"/>
                    <a:pt x="795" y="97"/>
                    <a:pt x="6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474;p64">
              <a:extLst>
                <a:ext uri="{FF2B5EF4-FFF2-40B4-BE49-F238E27FC236}">
                  <a16:creationId xmlns:a16="http://schemas.microsoft.com/office/drawing/2014/main" id="{B00DB750-C2EE-B95D-45A6-AC0879FA0D63}"/>
                </a:ext>
              </a:extLst>
            </p:cNvPr>
            <p:cNvSpPr/>
            <p:nvPr/>
          </p:nvSpPr>
          <p:spPr>
            <a:xfrm>
              <a:off x="4527015" y="3313721"/>
              <a:ext cx="74528" cy="25681"/>
            </a:xfrm>
            <a:custGeom>
              <a:avLst/>
              <a:gdLst/>
              <a:ahLst/>
              <a:cxnLst/>
              <a:rect l="l" t="t" r="r" b="b"/>
              <a:pathLst>
                <a:path w="5929" h="2043" extrusionOk="0">
                  <a:moveTo>
                    <a:pt x="2013" y="0"/>
                  </a:moveTo>
                  <a:cubicBezTo>
                    <a:pt x="1621" y="0"/>
                    <a:pt x="1242" y="24"/>
                    <a:pt x="892" y="72"/>
                  </a:cubicBezTo>
                  <a:cubicBezTo>
                    <a:pt x="290" y="289"/>
                    <a:pt x="1" y="482"/>
                    <a:pt x="1" y="675"/>
                  </a:cubicBezTo>
                  <a:cubicBezTo>
                    <a:pt x="97" y="988"/>
                    <a:pt x="1398" y="988"/>
                    <a:pt x="2916" y="1398"/>
                  </a:cubicBezTo>
                  <a:cubicBezTo>
                    <a:pt x="4181" y="1643"/>
                    <a:pt x="5239" y="2043"/>
                    <a:pt x="5651" y="2043"/>
                  </a:cubicBezTo>
                  <a:cubicBezTo>
                    <a:pt x="5725" y="2043"/>
                    <a:pt x="5779" y="2030"/>
                    <a:pt x="5808" y="2000"/>
                  </a:cubicBezTo>
                  <a:cubicBezTo>
                    <a:pt x="5929" y="1783"/>
                    <a:pt x="5712" y="1494"/>
                    <a:pt x="5326" y="1085"/>
                  </a:cubicBezTo>
                  <a:cubicBezTo>
                    <a:pt x="4724" y="579"/>
                    <a:pt x="3904" y="289"/>
                    <a:pt x="3206" y="72"/>
                  </a:cubicBezTo>
                  <a:cubicBezTo>
                    <a:pt x="2808" y="24"/>
                    <a:pt x="2404" y="0"/>
                    <a:pt x="20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475;p64">
              <a:extLst>
                <a:ext uri="{FF2B5EF4-FFF2-40B4-BE49-F238E27FC236}">
                  <a16:creationId xmlns:a16="http://schemas.microsoft.com/office/drawing/2014/main" id="{C830ACEE-D5A2-5137-8846-15C54CF80BE5}"/>
                </a:ext>
              </a:extLst>
            </p:cNvPr>
            <p:cNvSpPr/>
            <p:nvPr/>
          </p:nvSpPr>
          <p:spPr>
            <a:xfrm>
              <a:off x="4682096" y="3351341"/>
              <a:ext cx="51814" cy="25919"/>
            </a:xfrm>
            <a:custGeom>
              <a:avLst/>
              <a:gdLst/>
              <a:ahLst/>
              <a:cxnLst/>
              <a:rect l="l" t="t" r="r" b="b"/>
              <a:pathLst>
                <a:path w="4122" h="2062" extrusionOk="0">
                  <a:moveTo>
                    <a:pt x="1419" y="1"/>
                  </a:moveTo>
                  <a:cubicBezTo>
                    <a:pt x="1175" y="1"/>
                    <a:pt x="933" y="31"/>
                    <a:pt x="699" y="92"/>
                  </a:cubicBezTo>
                  <a:cubicBezTo>
                    <a:pt x="217" y="212"/>
                    <a:pt x="1" y="405"/>
                    <a:pt x="1" y="598"/>
                  </a:cubicBezTo>
                  <a:cubicBezTo>
                    <a:pt x="97" y="911"/>
                    <a:pt x="1013" y="1007"/>
                    <a:pt x="2025" y="1297"/>
                  </a:cubicBezTo>
                  <a:cubicBezTo>
                    <a:pt x="2782" y="1644"/>
                    <a:pt x="3400" y="2062"/>
                    <a:pt x="3761" y="2062"/>
                  </a:cubicBezTo>
                  <a:cubicBezTo>
                    <a:pt x="3825" y="2062"/>
                    <a:pt x="3881" y="2049"/>
                    <a:pt x="3929" y="2019"/>
                  </a:cubicBezTo>
                  <a:cubicBezTo>
                    <a:pt x="4121" y="1899"/>
                    <a:pt x="4025" y="1610"/>
                    <a:pt x="3832" y="1200"/>
                  </a:cubicBezTo>
                  <a:cubicBezTo>
                    <a:pt x="3262" y="420"/>
                    <a:pt x="2331" y="1"/>
                    <a:pt x="14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476;p64">
              <a:extLst>
                <a:ext uri="{FF2B5EF4-FFF2-40B4-BE49-F238E27FC236}">
                  <a16:creationId xmlns:a16="http://schemas.microsoft.com/office/drawing/2014/main" id="{C554755C-4C7C-6F2B-B508-C4DA9C8B4AB3}"/>
                </a:ext>
              </a:extLst>
            </p:cNvPr>
            <p:cNvSpPr/>
            <p:nvPr/>
          </p:nvSpPr>
          <p:spPr>
            <a:xfrm>
              <a:off x="4350126" y="3149263"/>
              <a:ext cx="446801" cy="255762"/>
            </a:xfrm>
            <a:custGeom>
              <a:avLst/>
              <a:gdLst/>
              <a:ahLst/>
              <a:cxnLst/>
              <a:rect l="l" t="t" r="r" b="b"/>
              <a:pathLst>
                <a:path w="35545" h="20347" extrusionOk="0">
                  <a:moveTo>
                    <a:pt x="17424" y="0"/>
                  </a:moveTo>
                  <a:cubicBezTo>
                    <a:pt x="10255" y="0"/>
                    <a:pt x="2511" y="3296"/>
                    <a:pt x="1" y="14771"/>
                  </a:cubicBezTo>
                  <a:cubicBezTo>
                    <a:pt x="1" y="14964"/>
                    <a:pt x="1422" y="20000"/>
                    <a:pt x="3519" y="20289"/>
                  </a:cubicBezTo>
                  <a:cubicBezTo>
                    <a:pt x="3740" y="20328"/>
                    <a:pt x="3960" y="20347"/>
                    <a:pt x="4178" y="20347"/>
                  </a:cubicBezTo>
                  <a:cubicBezTo>
                    <a:pt x="10234" y="20347"/>
                    <a:pt x="15374" y="6049"/>
                    <a:pt x="15375" y="6048"/>
                  </a:cubicBezTo>
                  <a:lnTo>
                    <a:pt x="15375" y="6048"/>
                  </a:lnTo>
                  <a:lnTo>
                    <a:pt x="13857" y="11855"/>
                  </a:lnTo>
                  <a:lnTo>
                    <a:pt x="23616" y="14578"/>
                  </a:lnTo>
                  <a:lnTo>
                    <a:pt x="25014" y="7735"/>
                  </a:lnTo>
                  <a:lnTo>
                    <a:pt x="24701" y="14482"/>
                  </a:lnTo>
                  <a:lnTo>
                    <a:pt x="33038" y="17687"/>
                  </a:lnTo>
                  <a:cubicBezTo>
                    <a:pt x="33038" y="17687"/>
                    <a:pt x="35545" y="6843"/>
                    <a:pt x="29424" y="3035"/>
                  </a:cubicBezTo>
                  <a:cubicBezTo>
                    <a:pt x="26907" y="1524"/>
                    <a:pt x="22299" y="0"/>
                    <a:pt x="17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477;p64">
              <a:extLst>
                <a:ext uri="{FF2B5EF4-FFF2-40B4-BE49-F238E27FC236}">
                  <a16:creationId xmlns:a16="http://schemas.microsoft.com/office/drawing/2014/main" id="{4730C156-BA71-12AB-B3B8-C8DED6776E09}"/>
                </a:ext>
              </a:extLst>
            </p:cNvPr>
            <p:cNvSpPr/>
            <p:nvPr/>
          </p:nvSpPr>
          <p:spPr>
            <a:xfrm>
              <a:off x="4304562" y="3350398"/>
              <a:ext cx="91019" cy="99416"/>
            </a:xfrm>
            <a:custGeom>
              <a:avLst/>
              <a:gdLst/>
              <a:ahLst/>
              <a:cxnLst/>
              <a:rect l="l" t="t" r="r" b="b"/>
              <a:pathLst>
                <a:path w="7241" h="7909" extrusionOk="0">
                  <a:moveTo>
                    <a:pt x="4562" y="1"/>
                  </a:moveTo>
                  <a:cubicBezTo>
                    <a:pt x="3659" y="1"/>
                    <a:pt x="2690" y="558"/>
                    <a:pt x="1939" y="2384"/>
                  </a:cubicBezTo>
                  <a:cubicBezTo>
                    <a:pt x="0" y="6815"/>
                    <a:pt x="4537" y="7908"/>
                    <a:pt x="5009" y="7908"/>
                  </a:cubicBezTo>
                  <a:cubicBezTo>
                    <a:pt x="5030" y="7908"/>
                    <a:pt x="5043" y="7906"/>
                    <a:pt x="5047" y="7902"/>
                  </a:cubicBezTo>
                  <a:cubicBezTo>
                    <a:pt x="5047" y="7806"/>
                    <a:pt x="7240" y="1372"/>
                    <a:pt x="7240" y="1372"/>
                  </a:cubicBezTo>
                  <a:cubicBezTo>
                    <a:pt x="7182" y="1313"/>
                    <a:pt x="5949" y="1"/>
                    <a:pt x="456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478;p64">
              <a:extLst>
                <a:ext uri="{FF2B5EF4-FFF2-40B4-BE49-F238E27FC236}">
                  <a16:creationId xmlns:a16="http://schemas.microsoft.com/office/drawing/2014/main" id="{C315A5F1-DE0E-D40A-C0E9-9BF03B8F5039}"/>
                </a:ext>
              </a:extLst>
            </p:cNvPr>
            <p:cNvSpPr/>
            <p:nvPr/>
          </p:nvSpPr>
          <p:spPr>
            <a:xfrm>
              <a:off x="4337708" y="3368724"/>
              <a:ext cx="35146" cy="53913"/>
            </a:xfrm>
            <a:custGeom>
              <a:avLst/>
              <a:gdLst/>
              <a:ahLst/>
              <a:cxnLst/>
              <a:rect l="l" t="t" r="r" b="b"/>
              <a:pathLst>
                <a:path w="2796" h="4289" extrusionOk="0">
                  <a:moveTo>
                    <a:pt x="2077" y="0"/>
                  </a:moveTo>
                  <a:cubicBezTo>
                    <a:pt x="1750" y="0"/>
                    <a:pt x="1439" y="186"/>
                    <a:pt x="1205" y="420"/>
                  </a:cubicBezTo>
                  <a:cubicBezTo>
                    <a:pt x="796" y="733"/>
                    <a:pt x="507" y="1118"/>
                    <a:pt x="386" y="1528"/>
                  </a:cubicBezTo>
                  <a:cubicBezTo>
                    <a:pt x="1" y="2540"/>
                    <a:pt x="97" y="3528"/>
                    <a:pt x="699" y="4034"/>
                  </a:cubicBezTo>
                  <a:cubicBezTo>
                    <a:pt x="841" y="4194"/>
                    <a:pt x="1049" y="4289"/>
                    <a:pt x="1264" y="4289"/>
                  </a:cubicBezTo>
                  <a:cubicBezTo>
                    <a:pt x="1341" y="4289"/>
                    <a:pt x="1419" y="4276"/>
                    <a:pt x="1495" y="4251"/>
                  </a:cubicBezTo>
                  <a:cubicBezTo>
                    <a:pt x="1711" y="4251"/>
                    <a:pt x="1711" y="4131"/>
                    <a:pt x="1711" y="4131"/>
                  </a:cubicBezTo>
                  <a:cubicBezTo>
                    <a:pt x="1711" y="4099"/>
                    <a:pt x="1698" y="4088"/>
                    <a:pt x="1677" y="4088"/>
                  </a:cubicBezTo>
                  <a:cubicBezTo>
                    <a:pt x="1634" y="4088"/>
                    <a:pt x="1559" y="4131"/>
                    <a:pt x="1495" y="4131"/>
                  </a:cubicBezTo>
                  <a:cubicBezTo>
                    <a:pt x="1205" y="4131"/>
                    <a:pt x="989" y="4034"/>
                    <a:pt x="796" y="3841"/>
                  </a:cubicBezTo>
                  <a:cubicBezTo>
                    <a:pt x="386" y="3432"/>
                    <a:pt x="386" y="2540"/>
                    <a:pt x="699" y="1721"/>
                  </a:cubicBezTo>
                  <a:cubicBezTo>
                    <a:pt x="892" y="1335"/>
                    <a:pt x="1109" y="926"/>
                    <a:pt x="1398" y="636"/>
                  </a:cubicBezTo>
                  <a:cubicBezTo>
                    <a:pt x="1556" y="459"/>
                    <a:pt x="1859" y="298"/>
                    <a:pt x="2135" y="298"/>
                  </a:cubicBezTo>
                  <a:cubicBezTo>
                    <a:pt x="2197" y="298"/>
                    <a:pt x="2257" y="306"/>
                    <a:pt x="2314" y="323"/>
                  </a:cubicBezTo>
                  <a:cubicBezTo>
                    <a:pt x="2507" y="323"/>
                    <a:pt x="2699" y="516"/>
                    <a:pt x="2699" y="733"/>
                  </a:cubicBezTo>
                  <a:cubicBezTo>
                    <a:pt x="2699" y="829"/>
                    <a:pt x="2603" y="926"/>
                    <a:pt x="2603" y="926"/>
                  </a:cubicBezTo>
                  <a:cubicBezTo>
                    <a:pt x="2603" y="951"/>
                    <a:pt x="2617" y="963"/>
                    <a:pt x="2637" y="963"/>
                  </a:cubicBezTo>
                  <a:cubicBezTo>
                    <a:pt x="2693" y="963"/>
                    <a:pt x="2796" y="874"/>
                    <a:pt x="2796" y="733"/>
                  </a:cubicBezTo>
                  <a:cubicBezTo>
                    <a:pt x="2796" y="636"/>
                    <a:pt x="2796" y="420"/>
                    <a:pt x="2699" y="323"/>
                  </a:cubicBezTo>
                  <a:cubicBezTo>
                    <a:pt x="2699" y="227"/>
                    <a:pt x="2507" y="130"/>
                    <a:pt x="2314" y="34"/>
                  </a:cubicBezTo>
                  <a:cubicBezTo>
                    <a:pt x="2235" y="11"/>
                    <a:pt x="2156" y="0"/>
                    <a:pt x="207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479;p64">
              <a:extLst>
                <a:ext uri="{FF2B5EF4-FFF2-40B4-BE49-F238E27FC236}">
                  <a16:creationId xmlns:a16="http://schemas.microsoft.com/office/drawing/2014/main" id="{C67AC2BF-E062-C423-FF3F-9AB1BA85D4E3}"/>
                </a:ext>
              </a:extLst>
            </p:cNvPr>
            <p:cNvSpPr/>
            <p:nvPr/>
          </p:nvSpPr>
          <p:spPr>
            <a:xfrm>
              <a:off x="4312267" y="3418512"/>
              <a:ext cx="44234" cy="43945"/>
            </a:xfrm>
            <a:custGeom>
              <a:avLst/>
              <a:gdLst/>
              <a:ahLst/>
              <a:cxnLst/>
              <a:rect l="l" t="t" r="r" b="b"/>
              <a:pathLst>
                <a:path w="3519" h="3496" extrusionOk="0">
                  <a:moveTo>
                    <a:pt x="2073" y="1"/>
                  </a:moveTo>
                  <a:cubicBezTo>
                    <a:pt x="1922" y="1"/>
                    <a:pt x="1772" y="25"/>
                    <a:pt x="1615" y="73"/>
                  </a:cubicBezTo>
                  <a:cubicBezTo>
                    <a:pt x="1109" y="73"/>
                    <a:pt x="723" y="387"/>
                    <a:pt x="410" y="772"/>
                  </a:cubicBezTo>
                  <a:cubicBezTo>
                    <a:pt x="314" y="893"/>
                    <a:pt x="314" y="1085"/>
                    <a:pt x="217" y="1278"/>
                  </a:cubicBezTo>
                  <a:cubicBezTo>
                    <a:pt x="0" y="2194"/>
                    <a:pt x="506" y="3182"/>
                    <a:pt x="1519" y="3495"/>
                  </a:cubicBezTo>
                  <a:cubicBezTo>
                    <a:pt x="1928" y="3495"/>
                    <a:pt x="2410" y="3495"/>
                    <a:pt x="2820" y="3182"/>
                  </a:cubicBezTo>
                  <a:cubicBezTo>
                    <a:pt x="3013" y="3085"/>
                    <a:pt x="3326" y="2796"/>
                    <a:pt x="3422" y="2579"/>
                  </a:cubicBezTo>
                  <a:cubicBezTo>
                    <a:pt x="3519" y="2387"/>
                    <a:pt x="3519" y="2290"/>
                    <a:pt x="3519" y="2290"/>
                  </a:cubicBezTo>
                  <a:lnTo>
                    <a:pt x="3519" y="2290"/>
                  </a:lnTo>
                  <a:cubicBezTo>
                    <a:pt x="3326" y="2579"/>
                    <a:pt x="3013" y="2893"/>
                    <a:pt x="2723" y="3085"/>
                  </a:cubicBezTo>
                  <a:cubicBezTo>
                    <a:pt x="2489" y="3210"/>
                    <a:pt x="2262" y="3263"/>
                    <a:pt x="2034" y="3263"/>
                  </a:cubicBezTo>
                  <a:cubicBezTo>
                    <a:pt x="1864" y="3263"/>
                    <a:pt x="1693" y="3233"/>
                    <a:pt x="1519" y="3182"/>
                  </a:cubicBezTo>
                  <a:cubicBezTo>
                    <a:pt x="1422" y="3182"/>
                    <a:pt x="1326" y="3085"/>
                    <a:pt x="1205" y="3085"/>
                  </a:cubicBezTo>
                  <a:cubicBezTo>
                    <a:pt x="506" y="2579"/>
                    <a:pt x="217" y="1688"/>
                    <a:pt x="603" y="893"/>
                  </a:cubicBezTo>
                  <a:cubicBezTo>
                    <a:pt x="916" y="579"/>
                    <a:pt x="1205" y="290"/>
                    <a:pt x="1615" y="170"/>
                  </a:cubicBezTo>
                  <a:cubicBezTo>
                    <a:pt x="2025" y="170"/>
                    <a:pt x="2410" y="170"/>
                    <a:pt x="2723" y="290"/>
                  </a:cubicBezTo>
                  <a:cubicBezTo>
                    <a:pt x="2723" y="290"/>
                    <a:pt x="2723" y="170"/>
                    <a:pt x="2531" y="73"/>
                  </a:cubicBezTo>
                  <a:cubicBezTo>
                    <a:pt x="2374" y="25"/>
                    <a:pt x="2223" y="1"/>
                    <a:pt x="20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480;p64">
              <a:extLst>
                <a:ext uri="{FF2B5EF4-FFF2-40B4-BE49-F238E27FC236}">
                  <a16:creationId xmlns:a16="http://schemas.microsoft.com/office/drawing/2014/main" id="{26A24ABF-1AB6-5495-ABD5-73F33E49A0FC}"/>
                </a:ext>
              </a:extLst>
            </p:cNvPr>
            <p:cNvSpPr/>
            <p:nvPr/>
          </p:nvSpPr>
          <p:spPr>
            <a:xfrm>
              <a:off x="4530647" y="3373840"/>
              <a:ext cx="29100" cy="28031"/>
            </a:xfrm>
            <a:custGeom>
              <a:avLst/>
              <a:gdLst/>
              <a:ahLst/>
              <a:cxnLst/>
              <a:rect l="l" t="t" r="r" b="b"/>
              <a:pathLst>
                <a:path w="2315" h="2230" extrusionOk="0">
                  <a:moveTo>
                    <a:pt x="1353" y="1"/>
                  </a:moveTo>
                  <a:cubicBezTo>
                    <a:pt x="1305" y="1"/>
                    <a:pt x="1256" y="5"/>
                    <a:pt x="1206" y="13"/>
                  </a:cubicBezTo>
                  <a:cubicBezTo>
                    <a:pt x="603" y="13"/>
                    <a:pt x="97" y="519"/>
                    <a:pt x="1" y="1121"/>
                  </a:cubicBezTo>
                  <a:cubicBezTo>
                    <a:pt x="97" y="1724"/>
                    <a:pt x="603" y="2230"/>
                    <a:pt x="1206" y="2230"/>
                  </a:cubicBezTo>
                  <a:cubicBezTo>
                    <a:pt x="1808" y="2230"/>
                    <a:pt x="2314" y="1724"/>
                    <a:pt x="2314" y="1025"/>
                  </a:cubicBezTo>
                  <a:cubicBezTo>
                    <a:pt x="2314" y="472"/>
                    <a:pt x="1889" y="1"/>
                    <a:pt x="13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481;p64">
              <a:extLst>
                <a:ext uri="{FF2B5EF4-FFF2-40B4-BE49-F238E27FC236}">
                  <a16:creationId xmlns:a16="http://schemas.microsoft.com/office/drawing/2014/main" id="{889D4632-C399-B128-D762-4C1CA4012962}"/>
                </a:ext>
              </a:extLst>
            </p:cNvPr>
            <p:cNvSpPr/>
            <p:nvPr/>
          </p:nvSpPr>
          <p:spPr>
            <a:xfrm>
              <a:off x="4670884" y="3419429"/>
              <a:ext cx="29100" cy="27880"/>
            </a:xfrm>
            <a:custGeom>
              <a:avLst/>
              <a:gdLst/>
              <a:ahLst/>
              <a:cxnLst/>
              <a:rect l="l" t="t" r="r" b="b"/>
              <a:pathLst>
                <a:path w="2315" h="2218" extrusionOk="0">
                  <a:moveTo>
                    <a:pt x="1109" y="0"/>
                  </a:moveTo>
                  <a:cubicBezTo>
                    <a:pt x="507" y="0"/>
                    <a:pt x="1" y="506"/>
                    <a:pt x="1" y="1109"/>
                  </a:cubicBezTo>
                  <a:lnTo>
                    <a:pt x="1" y="1205"/>
                  </a:lnTo>
                  <a:cubicBezTo>
                    <a:pt x="1" y="1808"/>
                    <a:pt x="507" y="2217"/>
                    <a:pt x="1109" y="2217"/>
                  </a:cubicBezTo>
                  <a:cubicBezTo>
                    <a:pt x="1808" y="2217"/>
                    <a:pt x="2314" y="1711"/>
                    <a:pt x="2314" y="1109"/>
                  </a:cubicBezTo>
                  <a:cubicBezTo>
                    <a:pt x="2314" y="506"/>
                    <a:pt x="1808" y="0"/>
                    <a:pt x="11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482;p64">
              <a:extLst>
                <a:ext uri="{FF2B5EF4-FFF2-40B4-BE49-F238E27FC236}">
                  <a16:creationId xmlns:a16="http://schemas.microsoft.com/office/drawing/2014/main" id="{E5137461-CD77-DF3E-6ED3-1FAD35C19488}"/>
                </a:ext>
              </a:extLst>
            </p:cNvPr>
            <p:cNvSpPr/>
            <p:nvPr/>
          </p:nvSpPr>
          <p:spPr>
            <a:xfrm>
              <a:off x="4625458" y="3097754"/>
              <a:ext cx="185395" cy="278991"/>
            </a:xfrm>
            <a:custGeom>
              <a:avLst/>
              <a:gdLst/>
              <a:ahLst/>
              <a:cxnLst/>
              <a:rect l="l" t="t" r="r" b="b"/>
              <a:pathLst>
                <a:path w="14749" h="22195" extrusionOk="0">
                  <a:moveTo>
                    <a:pt x="0" y="1"/>
                  </a:moveTo>
                  <a:lnTo>
                    <a:pt x="97" y="97"/>
                  </a:lnTo>
                  <a:lnTo>
                    <a:pt x="386" y="193"/>
                  </a:lnTo>
                  <a:lnTo>
                    <a:pt x="97" y="1"/>
                  </a:lnTo>
                  <a:close/>
                  <a:moveTo>
                    <a:pt x="386" y="193"/>
                  </a:moveTo>
                  <a:lnTo>
                    <a:pt x="1398" y="699"/>
                  </a:lnTo>
                  <a:cubicBezTo>
                    <a:pt x="988" y="386"/>
                    <a:pt x="603" y="290"/>
                    <a:pt x="386" y="193"/>
                  </a:cubicBezTo>
                  <a:close/>
                  <a:moveTo>
                    <a:pt x="1398" y="699"/>
                  </a:moveTo>
                  <a:lnTo>
                    <a:pt x="1398" y="699"/>
                  </a:lnTo>
                  <a:cubicBezTo>
                    <a:pt x="2193" y="1205"/>
                    <a:pt x="3519" y="2001"/>
                    <a:pt x="5013" y="2916"/>
                  </a:cubicBezTo>
                  <a:cubicBezTo>
                    <a:pt x="5711" y="3398"/>
                    <a:pt x="6531" y="3904"/>
                    <a:pt x="7422" y="4507"/>
                  </a:cubicBezTo>
                  <a:cubicBezTo>
                    <a:pt x="8218" y="5109"/>
                    <a:pt x="9037" y="5929"/>
                    <a:pt x="9929" y="6724"/>
                  </a:cubicBezTo>
                  <a:cubicBezTo>
                    <a:pt x="10338" y="7133"/>
                    <a:pt x="10844" y="7519"/>
                    <a:pt x="11230" y="7929"/>
                  </a:cubicBezTo>
                  <a:cubicBezTo>
                    <a:pt x="11640" y="8338"/>
                    <a:pt x="12146" y="8820"/>
                    <a:pt x="12435" y="9326"/>
                  </a:cubicBezTo>
                  <a:cubicBezTo>
                    <a:pt x="13254" y="10435"/>
                    <a:pt x="13760" y="11640"/>
                    <a:pt x="14049" y="12941"/>
                  </a:cubicBezTo>
                  <a:cubicBezTo>
                    <a:pt x="14555" y="14556"/>
                    <a:pt x="14555" y="16170"/>
                    <a:pt x="14242" y="17857"/>
                  </a:cubicBezTo>
                  <a:cubicBezTo>
                    <a:pt x="14051" y="19269"/>
                    <a:pt x="13455" y="20656"/>
                    <a:pt x="12763" y="21950"/>
                  </a:cubicBezTo>
                  <a:lnTo>
                    <a:pt x="12763" y="21950"/>
                  </a:lnTo>
                  <a:lnTo>
                    <a:pt x="5808" y="19568"/>
                  </a:lnTo>
                  <a:lnTo>
                    <a:pt x="3904" y="18869"/>
                  </a:lnTo>
                  <a:lnTo>
                    <a:pt x="3302" y="18676"/>
                  </a:lnTo>
                  <a:lnTo>
                    <a:pt x="3205" y="18676"/>
                  </a:lnTo>
                  <a:lnTo>
                    <a:pt x="3302" y="18773"/>
                  </a:lnTo>
                  <a:lnTo>
                    <a:pt x="3904" y="18965"/>
                  </a:lnTo>
                  <a:lnTo>
                    <a:pt x="5808" y="19664"/>
                  </a:lnTo>
                  <a:lnTo>
                    <a:pt x="12748" y="22194"/>
                  </a:lnTo>
                  <a:lnTo>
                    <a:pt x="12844" y="22194"/>
                  </a:lnTo>
                  <a:lnTo>
                    <a:pt x="12844" y="22074"/>
                  </a:lnTo>
                  <a:cubicBezTo>
                    <a:pt x="13640" y="20773"/>
                    <a:pt x="14242" y="19375"/>
                    <a:pt x="14459" y="17857"/>
                  </a:cubicBezTo>
                  <a:cubicBezTo>
                    <a:pt x="14748" y="16266"/>
                    <a:pt x="14748" y="14556"/>
                    <a:pt x="14363" y="12845"/>
                  </a:cubicBezTo>
                  <a:cubicBezTo>
                    <a:pt x="13953" y="11543"/>
                    <a:pt x="13447" y="10338"/>
                    <a:pt x="12652" y="9230"/>
                  </a:cubicBezTo>
                  <a:cubicBezTo>
                    <a:pt x="12242" y="8724"/>
                    <a:pt x="11832" y="8218"/>
                    <a:pt x="11447" y="7832"/>
                  </a:cubicBezTo>
                  <a:cubicBezTo>
                    <a:pt x="10941" y="7423"/>
                    <a:pt x="10531" y="7013"/>
                    <a:pt x="10025" y="6627"/>
                  </a:cubicBezTo>
                  <a:cubicBezTo>
                    <a:pt x="9230" y="5808"/>
                    <a:pt x="8338" y="5013"/>
                    <a:pt x="7519" y="4410"/>
                  </a:cubicBezTo>
                  <a:cubicBezTo>
                    <a:pt x="6724" y="3712"/>
                    <a:pt x="5808" y="3302"/>
                    <a:pt x="5109" y="2796"/>
                  </a:cubicBezTo>
                  <a:cubicBezTo>
                    <a:pt x="3519" y="1808"/>
                    <a:pt x="2314" y="1109"/>
                    <a:pt x="1398" y="69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3483;p64">
              <a:extLst>
                <a:ext uri="{FF2B5EF4-FFF2-40B4-BE49-F238E27FC236}">
                  <a16:creationId xmlns:a16="http://schemas.microsoft.com/office/drawing/2014/main" id="{C49A4526-BF14-2099-A311-16B2A4F59942}"/>
                </a:ext>
              </a:extLst>
            </p:cNvPr>
            <p:cNvSpPr/>
            <p:nvPr/>
          </p:nvSpPr>
          <p:spPr>
            <a:xfrm>
              <a:off x="4313776" y="3143192"/>
              <a:ext cx="240829" cy="276263"/>
            </a:xfrm>
            <a:custGeom>
              <a:avLst/>
              <a:gdLst/>
              <a:ahLst/>
              <a:cxnLst/>
              <a:rect l="l" t="t" r="r" b="b"/>
              <a:pathLst>
                <a:path w="19159" h="21978" extrusionOk="0">
                  <a:moveTo>
                    <a:pt x="19158" y="0"/>
                  </a:moveTo>
                  <a:cubicBezTo>
                    <a:pt x="19062" y="97"/>
                    <a:pt x="19062" y="193"/>
                    <a:pt x="19062" y="289"/>
                  </a:cubicBezTo>
                  <a:cubicBezTo>
                    <a:pt x="19062" y="193"/>
                    <a:pt x="19158" y="97"/>
                    <a:pt x="19158" y="0"/>
                  </a:cubicBezTo>
                  <a:close/>
                  <a:moveTo>
                    <a:pt x="19062" y="289"/>
                  </a:moveTo>
                  <a:lnTo>
                    <a:pt x="19062" y="289"/>
                  </a:lnTo>
                  <a:cubicBezTo>
                    <a:pt x="18966" y="506"/>
                    <a:pt x="18869" y="795"/>
                    <a:pt x="18677" y="1205"/>
                  </a:cubicBezTo>
                  <a:cubicBezTo>
                    <a:pt x="18460" y="1904"/>
                    <a:pt x="18074" y="3012"/>
                    <a:pt x="17472" y="4314"/>
                  </a:cubicBezTo>
                  <a:cubicBezTo>
                    <a:pt x="16869" y="5808"/>
                    <a:pt x="16050" y="7326"/>
                    <a:pt x="15158" y="8724"/>
                  </a:cubicBezTo>
                  <a:cubicBezTo>
                    <a:pt x="14050" y="10434"/>
                    <a:pt x="12652" y="11953"/>
                    <a:pt x="10941" y="13158"/>
                  </a:cubicBezTo>
                  <a:cubicBezTo>
                    <a:pt x="10122" y="13760"/>
                    <a:pt x="9134" y="14146"/>
                    <a:pt x="8122" y="14459"/>
                  </a:cubicBezTo>
                  <a:cubicBezTo>
                    <a:pt x="7230" y="14748"/>
                    <a:pt x="6218" y="14965"/>
                    <a:pt x="5206" y="15061"/>
                  </a:cubicBezTo>
                  <a:cubicBezTo>
                    <a:pt x="4314" y="15254"/>
                    <a:pt x="3495" y="15447"/>
                    <a:pt x="2700" y="15856"/>
                  </a:cubicBezTo>
                  <a:cubicBezTo>
                    <a:pt x="2001" y="16266"/>
                    <a:pt x="1399" y="16869"/>
                    <a:pt x="989" y="17471"/>
                  </a:cubicBezTo>
                  <a:cubicBezTo>
                    <a:pt x="290" y="18459"/>
                    <a:pt x="1" y="19664"/>
                    <a:pt x="194" y="20772"/>
                  </a:cubicBezTo>
                  <a:cubicBezTo>
                    <a:pt x="194" y="21182"/>
                    <a:pt x="290" y="21592"/>
                    <a:pt x="483" y="21977"/>
                  </a:cubicBezTo>
                  <a:cubicBezTo>
                    <a:pt x="386" y="21592"/>
                    <a:pt x="290" y="21182"/>
                    <a:pt x="290" y="20772"/>
                  </a:cubicBezTo>
                  <a:cubicBezTo>
                    <a:pt x="194" y="19664"/>
                    <a:pt x="483" y="18579"/>
                    <a:pt x="1085" y="17567"/>
                  </a:cubicBezTo>
                  <a:cubicBezTo>
                    <a:pt x="1495" y="16965"/>
                    <a:pt x="2097" y="16459"/>
                    <a:pt x="2796" y="16049"/>
                  </a:cubicBezTo>
                  <a:cubicBezTo>
                    <a:pt x="3495" y="15664"/>
                    <a:pt x="4411" y="15350"/>
                    <a:pt x="5302" y="15254"/>
                  </a:cubicBezTo>
                  <a:cubicBezTo>
                    <a:pt x="6218" y="15158"/>
                    <a:pt x="7230" y="14965"/>
                    <a:pt x="8218" y="14652"/>
                  </a:cubicBezTo>
                  <a:cubicBezTo>
                    <a:pt x="9230" y="14362"/>
                    <a:pt x="10242" y="13856"/>
                    <a:pt x="11038" y="13254"/>
                  </a:cubicBezTo>
                  <a:cubicBezTo>
                    <a:pt x="12749" y="12145"/>
                    <a:pt x="14243" y="10627"/>
                    <a:pt x="15351" y="8820"/>
                  </a:cubicBezTo>
                  <a:cubicBezTo>
                    <a:pt x="16267" y="7422"/>
                    <a:pt x="16966" y="5928"/>
                    <a:pt x="17664" y="4410"/>
                  </a:cubicBezTo>
                  <a:cubicBezTo>
                    <a:pt x="18170" y="3012"/>
                    <a:pt x="18556" y="1904"/>
                    <a:pt x="18773" y="1205"/>
                  </a:cubicBezTo>
                  <a:lnTo>
                    <a:pt x="19062" y="28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3484;p64">
              <a:extLst>
                <a:ext uri="{FF2B5EF4-FFF2-40B4-BE49-F238E27FC236}">
                  <a16:creationId xmlns:a16="http://schemas.microsoft.com/office/drawing/2014/main" id="{CE8AFF1A-E8C2-2F42-A0AB-86FAEE73A5E7}"/>
                </a:ext>
              </a:extLst>
            </p:cNvPr>
            <p:cNvSpPr/>
            <p:nvPr/>
          </p:nvSpPr>
          <p:spPr>
            <a:xfrm>
              <a:off x="4397073" y="3136832"/>
              <a:ext cx="118447" cy="69374"/>
            </a:xfrm>
            <a:custGeom>
              <a:avLst/>
              <a:gdLst/>
              <a:ahLst/>
              <a:cxnLst/>
              <a:rect l="l" t="t" r="r" b="b"/>
              <a:pathLst>
                <a:path w="9423" h="5519" extrusionOk="0">
                  <a:moveTo>
                    <a:pt x="9423" y="0"/>
                  </a:moveTo>
                  <a:cubicBezTo>
                    <a:pt x="9326" y="0"/>
                    <a:pt x="9134" y="603"/>
                    <a:pt x="8435" y="1398"/>
                  </a:cubicBezTo>
                  <a:cubicBezTo>
                    <a:pt x="8122" y="1807"/>
                    <a:pt x="7616" y="2314"/>
                    <a:pt x="7230" y="2699"/>
                  </a:cubicBezTo>
                  <a:cubicBezTo>
                    <a:pt x="6122" y="3711"/>
                    <a:pt x="4820" y="4410"/>
                    <a:pt x="3398" y="4916"/>
                  </a:cubicBezTo>
                  <a:cubicBezTo>
                    <a:pt x="2892" y="5109"/>
                    <a:pt x="2290" y="5229"/>
                    <a:pt x="1688" y="5326"/>
                  </a:cubicBezTo>
                  <a:cubicBezTo>
                    <a:pt x="700" y="5422"/>
                    <a:pt x="1" y="5422"/>
                    <a:pt x="1" y="5422"/>
                  </a:cubicBezTo>
                  <a:cubicBezTo>
                    <a:pt x="193" y="5519"/>
                    <a:pt x="290" y="5519"/>
                    <a:pt x="483" y="5519"/>
                  </a:cubicBezTo>
                  <a:lnTo>
                    <a:pt x="989" y="5519"/>
                  </a:lnTo>
                  <a:cubicBezTo>
                    <a:pt x="1206" y="5519"/>
                    <a:pt x="1495" y="5519"/>
                    <a:pt x="1688" y="5422"/>
                  </a:cubicBezTo>
                  <a:cubicBezTo>
                    <a:pt x="2290" y="5422"/>
                    <a:pt x="2892" y="5229"/>
                    <a:pt x="3495" y="5012"/>
                  </a:cubicBezTo>
                  <a:cubicBezTo>
                    <a:pt x="4218" y="4820"/>
                    <a:pt x="4917" y="4506"/>
                    <a:pt x="5519" y="4121"/>
                  </a:cubicBezTo>
                  <a:cubicBezTo>
                    <a:pt x="6218" y="3808"/>
                    <a:pt x="6820" y="3302"/>
                    <a:pt x="7326" y="2820"/>
                  </a:cubicBezTo>
                  <a:cubicBezTo>
                    <a:pt x="7832" y="2410"/>
                    <a:pt x="8218" y="1904"/>
                    <a:pt x="8531" y="1494"/>
                  </a:cubicBezTo>
                  <a:cubicBezTo>
                    <a:pt x="8724" y="1301"/>
                    <a:pt x="8820" y="1109"/>
                    <a:pt x="8917" y="892"/>
                  </a:cubicBezTo>
                  <a:cubicBezTo>
                    <a:pt x="9037" y="699"/>
                    <a:pt x="9134" y="603"/>
                    <a:pt x="9230" y="410"/>
                  </a:cubicBezTo>
                  <a:cubicBezTo>
                    <a:pt x="9326" y="289"/>
                    <a:pt x="9326" y="193"/>
                    <a:pt x="94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3485;p64">
              <a:extLst>
                <a:ext uri="{FF2B5EF4-FFF2-40B4-BE49-F238E27FC236}">
                  <a16:creationId xmlns:a16="http://schemas.microsoft.com/office/drawing/2014/main" id="{50ECE8F6-1935-7B9D-C8FF-D01C3FE15D67}"/>
                </a:ext>
              </a:extLst>
            </p:cNvPr>
            <p:cNvSpPr/>
            <p:nvPr/>
          </p:nvSpPr>
          <p:spPr>
            <a:xfrm>
              <a:off x="4370426" y="3122892"/>
              <a:ext cx="103602" cy="31513"/>
            </a:xfrm>
            <a:custGeom>
              <a:avLst/>
              <a:gdLst/>
              <a:ahLst/>
              <a:cxnLst/>
              <a:rect l="l" t="t" r="r" b="b"/>
              <a:pathLst>
                <a:path w="8242" h="2507" extrusionOk="0">
                  <a:moveTo>
                    <a:pt x="8242" y="1"/>
                  </a:moveTo>
                  <a:cubicBezTo>
                    <a:pt x="8145" y="1"/>
                    <a:pt x="7832" y="314"/>
                    <a:pt x="7229" y="796"/>
                  </a:cubicBezTo>
                  <a:cubicBezTo>
                    <a:pt x="6820" y="1109"/>
                    <a:pt x="6434" y="1302"/>
                    <a:pt x="6025" y="1519"/>
                  </a:cubicBezTo>
                  <a:cubicBezTo>
                    <a:pt x="4916" y="2001"/>
                    <a:pt x="3808" y="2314"/>
                    <a:pt x="2723" y="2314"/>
                  </a:cubicBezTo>
                  <a:cubicBezTo>
                    <a:pt x="2217" y="2314"/>
                    <a:pt x="1711" y="2314"/>
                    <a:pt x="1301" y="2218"/>
                  </a:cubicBezTo>
                  <a:cubicBezTo>
                    <a:pt x="506" y="2001"/>
                    <a:pt x="0" y="1808"/>
                    <a:pt x="0" y="1808"/>
                  </a:cubicBezTo>
                  <a:lnTo>
                    <a:pt x="0" y="1808"/>
                  </a:lnTo>
                  <a:cubicBezTo>
                    <a:pt x="96" y="1904"/>
                    <a:pt x="193" y="2001"/>
                    <a:pt x="313" y="2001"/>
                  </a:cubicBezTo>
                  <a:cubicBezTo>
                    <a:pt x="410" y="2121"/>
                    <a:pt x="603" y="2121"/>
                    <a:pt x="699" y="2218"/>
                  </a:cubicBezTo>
                  <a:cubicBezTo>
                    <a:pt x="916" y="2218"/>
                    <a:pt x="1109" y="2314"/>
                    <a:pt x="1205" y="2314"/>
                  </a:cubicBezTo>
                  <a:cubicBezTo>
                    <a:pt x="1711" y="2410"/>
                    <a:pt x="2217" y="2507"/>
                    <a:pt x="2723" y="2507"/>
                  </a:cubicBezTo>
                  <a:cubicBezTo>
                    <a:pt x="3326" y="2507"/>
                    <a:pt x="3808" y="2507"/>
                    <a:pt x="4410" y="2314"/>
                  </a:cubicBezTo>
                  <a:cubicBezTo>
                    <a:pt x="5012" y="2218"/>
                    <a:pt x="5518" y="2001"/>
                    <a:pt x="6121" y="1712"/>
                  </a:cubicBezTo>
                  <a:cubicBezTo>
                    <a:pt x="6531" y="1519"/>
                    <a:pt x="6940" y="1206"/>
                    <a:pt x="7326" y="916"/>
                  </a:cubicBezTo>
                  <a:cubicBezTo>
                    <a:pt x="7422" y="796"/>
                    <a:pt x="7543" y="700"/>
                    <a:pt x="7735" y="603"/>
                  </a:cubicBezTo>
                  <a:cubicBezTo>
                    <a:pt x="7832" y="507"/>
                    <a:pt x="7928" y="410"/>
                    <a:pt x="8025" y="314"/>
                  </a:cubicBezTo>
                  <a:cubicBezTo>
                    <a:pt x="8145" y="97"/>
                    <a:pt x="8242" y="1"/>
                    <a:pt x="82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3486;p64">
              <a:extLst>
                <a:ext uri="{FF2B5EF4-FFF2-40B4-BE49-F238E27FC236}">
                  <a16:creationId xmlns:a16="http://schemas.microsoft.com/office/drawing/2014/main" id="{8246175B-7A9B-41A6-934D-C201392B75A5}"/>
                </a:ext>
              </a:extLst>
            </p:cNvPr>
            <p:cNvSpPr/>
            <p:nvPr/>
          </p:nvSpPr>
          <p:spPr>
            <a:xfrm>
              <a:off x="4581239" y="3167111"/>
              <a:ext cx="13940" cy="102094"/>
            </a:xfrm>
            <a:custGeom>
              <a:avLst/>
              <a:gdLst/>
              <a:ahLst/>
              <a:cxnLst/>
              <a:rect l="l" t="t" r="r" b="b"/>
              <a:pathLst>
                <a:path w="1109" h="8122" extrusionOk="0">
                  <a:moveTo>
                    <a:pt x="193" y="1"/>
                  </a:moveTo>
                  <a:cubicBezTo>
                    <a:pt x="96" y="411"/>
                    <a:pt x="96" y="796"/>
                    <a:pt x="96" y="1206"/>
                  </a:cubicBezTo>
                  <a:cubicBezTo>
                    <a:pt x="0" y="3110"/>
                    <a:pt x="193" y="5110"/>
                    <a:pt x="699" y="7037"/>
                  </a:cubicBezTo>
                  <a:cubicBezTo>
                    <a:pt x="795" y="7423"/>
                    <a:pt x="892" y="7736"/>
                    <a:pt x="1109" y="8122"/>
                  </a:cubicBezTo>
                  <a:cubicBezTo>
                    <a:pt x="1109" y="7736"/>
                    <a:pt x="1012" y="7327"/>
                    <a:pt x="892" y="6917"/>
                  </a:cubicBezTo>
                  <a:cubicBezTo>
                    <a:pt x="603" y="6025"/>
                    <a:pt x="506" y="5013"/>
                    <a:pt x="410" y="4122"/>
                  </a:cubicBezTo>
                  <a:cubicBezTo>
                    <a:pt x="193" y="3110"/>
                    <a:pt x="193" y="2097"/>
                    <a:pt x="193" y="1206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3487;p64">
              <a:extLst>
                <a:ext uri="{FF2B5EF4-FFF2-40B4-BE49-F238E27FC236}">
                  <a16:creationId xmlns:a16="http://schemas.microsoft.com/office/drawing/2014/main" id="{822C9B02-B40B-EDCA-520A-6FC681A43679}"/>
                </a:ext>
              </a:extLst>
            </p:cNvPr>
            <p:cNvSpPr/>
            <p:nvPr/>
          </p:nvSpPr>
          <p:spPr>
            <a:xfrm>
              <a:off x="4611519" y="3183477"/>
              <a:ext cx="22739" cy="84521"/>
            </a:xfrm>
            <a:custGeom>
              <a:avLst/>
              <a:gdLst/>
              <a:ahLst/>
              <a:cxnLst/>
              <a:rect l="l" t="t" r="r" b="b"/>
              <a:pathLst>
                <a:path w="1809" h="6724" extrusionOk="0">
                  <a:moveTo>
                    <a:pt x="411" y="0"/>
                  </a:moveTo>
                  <a:cubicBezTo>
                    <a:pt x="194" y="313"/>
                    <a:pt x="194" y="699"/>
                    <a:pt x="194" y="1012"/>
                  </a:cubicBezTo>
                  <a:cubicBezTo>
                    <a:pt x="1" y="2723"/>
                    <a:pt x="411" y="4410"/>
                    <a:pt x="1206" y="5928"/>
                  </a:cubicBezTo>
                  <a:cubicBezTo>
                    <a:pt x="1399" y="6217"/>
                    <a:pt x="1615" y="6434"/>
                    <a:pt x="1808" y="6723"/>
                  </a:cubicBezTo>
                  <a:cubicBezTo>
                    <a:pt x="1206" y="5735"/>
                    <a:pt x="796" y="4627"/>
                    <a:pt x="507" y="3518"/>
                  </a:cubicBezTo>
                  <a:cubicBezTo>
                    <a:pt x="290" y="2314"/>
                    <a:pt x="290" y="1109"/>
                    <a:pt x="4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3488;p64">
              <a:extLst>
                <a:ext uri="{FF2B5EF4-FFF2-40B4-BE49-F238E27FC236}">
                  <a16:creationId xmlns:a16="http://schemas.microsoft.com/office/drawing/2014/main" id="{9C4F99D7-9EFE-D62A-6201-EED9240AFE1D}"/>
                </a:ext>
              </a:extLst>
            </p:cNvPr>
            <p:cNvSpPr/>
            <p:nvPr/>
          </p:nvSpPr>
          <p:spPr>
            <a:xfrm>
              <a:off x="4673310" y="3198623"/>
              <a:ext cx="96035" cy="89662"/>
            </a:xfrm>
            <a:custGeom>
              <a:avLst/>
              <a:gdLst/>
              <a:ahLst/>
              <a:cxnLst/>
              <a:rect l="l" t="t" r="r" b="b"/>
              <a:pathLst>
                <a:path w="7640" h="7133" extrusionOk="0">
                  <a:moveTo>
                    <a:pt x="1" y="0"/>
                  </a:moveTo>
                  <a:cubicBezTo>
                    <a:pt x="97" y="193"/>
                    <a:pt x="97" y="313"/>
                    <a:pt x="194" y="410"/>
                  </a:cubicBezTo>
                  <a:cubicBezTo>
                    <a:pt x="314" y="795"/>
                    <a:pt x="410" y="1205"/>
                    <a:pt x="603" y="1518"/>
                  </a:cubicBezTo>
                  <a:cubicBezTo>
                    <a:pt x="916" y="2000"/>
                    <a:pt x="1206" y="2506"/>
                    <a:pt x="1519" y="3012"/>
                  </a:cubicBezTo>
                  <a:cubicBezTo>
                    <a:pt x="2314" y="4121"/>
                    <a:pt x="3423" y="5133"/>
                    <a:pt x="4628" y="5832"/>
                  </a:cubicBezTo>
                  <a:cubicBezTo>
                    <a:pt x="5134" y="6121"/>
                    <a:pt x="5616" y="6434"/>
                    <a:pt x="6122" y="6627"/>
                  </a:cubicBezTo>
                  <a:cubicBezTo>
                    <a:pt x="6531" y="6820"/>
                    <a:pt x="6820" y="6940"/>
                    <a:pt x="7230" y="7037"/>
                  </a:cubicBezTo>
                  <a:cubicBezTo>
                    <a:pt x="7423" y="7037"/>
                    <a:pt x="7543" y="7133"/>
                    <a:pt x="7640" y="7133"/>
                  </a:cubicBezTo>
                  <a:cubicBezTo>
                    <a:pt x="7640" y="7037"/>
                    <a:pt x="7134" y="6940"/>
                    <a:pt x="6218" y="6531"/>
                  </a:cubicBezTo>
                  <a:cubicBezTo>
                    <a:pt x="5736" y="6217"/>
                    <a:pt x="5230" y="6024"/>
                    <a:pt x="4724" y="5735"/>
                  </a:cubicBezTo>
                  <a:cubicBezTo>
                    <a:pt x="4121" y="5326"/>
                    <a:pt x="3615" y="4916"/>
                    <a:pt x="3109" y="4410"/>
                  </a:cubicBezTo>
                  <a:cubicBezTo>
                    <a:pt x="2603" y="3928"/>
                    <a:pt x="2121" y="3422"/>
                    <a:pt x="1712" y="2916"/>
                  </a:cubicBezTo>
                  <a:cubicBezTo>
                    <a:pt x="1302" y="2410"/>
                    <a:pt x="1013" y="1904"/>
                    <a:pt x="700" y="1398"/>
                  </a:cubicBezTo>
                  <a:cubicBezTo>
                    <a:pt x="314" y="603"/>
                    <a:pt x="97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3489;p64">
              <a:extLst>
                <a:ext uri="{FF2B5EF4-FFF2-40B4-BE49-F238E27FC236}">
                  <a16:creationId xmlns:a16="http://schemas.microsoft.com/office/drawing/2014/main" id="{80C3E27A-936A-297D-2EB9-DCD00F70938D}"/>
                </a:ext>
              </a:extLst>
            </p:cNvPr>
            <p:cNvSpPr/>
            <p:nvPr/>
          </p:nvSpPr>
          <p:spPr>
            <a:xfrm>
              <a:off x="4686646" y="3535734"/>
              <a:ext cx="153279" cy="98549"/>
            </a:xfrm>
            <a:custGeom>
              <a:avLst/>
              <a:gdLst/>
              <a:ahLst/>
              <a:cxnLst/>
              <a:rect l="l" t="t" r="r" b="b"/>
              <a:pathLst>
                <a:path w="12194" h="7840" extrusionOk="0">
                  <a:moveTo>
                    <a:pt x="9495" y="1"/>
                  </a:moveTo>
                  <a:cubicBezTo>
                    <a:pt x="8579" y="97"/>
                    <a:pt x="6868" y="1085"/>
                    <a:pt x="6868" y="1085"/>
                  </a:cubicBezTo>
                  <a:cubicBezTo>
                    <a:pt x="6515" y="972"/>
                    <a:pt x="6162" y="925"/>
                    <a:pt x="5809" y="925"/>
                  </a:cubicBezTo>
                  <a:cubicBezTo>
                    <a:pt x="5560" y="925"/>
                    <a:pt x="5310" y="949"/>
                    <a:pt x="5061" y="989"/>
                  </a:cubicBezTo>
                  <a:cubicBezTo>
                    <a:pt x="4265" y="1302"/>
                    <a:pt x="3350" y="2411"/>
                    <a:pt x="3350" y="2411"/>
                  </a:cubicBezTo>
                  <a:cubicBezTo>
                    <a:pt x="2964" y="2290"/>
                    <a:pt x="2554" y="2290"/>
                    <a:pt x="2145" y="2290"/>
                  </a:cubicBezTo>
                  <a:cubicBezTo>
                    <a:pt x="1446" y="2411"/>
                    <a:pt x="337" y="5206"/>
                    <a:pt x="145" y="6122"/>
                  </a:cubicBezTo>
                  <a:cubicBezTo>
                    <a:pt x="1" y="6949"/>
                    <a:pt x="354" y="7548"/>
                    <a:pt x="963" y="7548"/>
                  </a:cubicBezTo>
                  <a:cubicBezTo>
                    <a:pt x="1170" y="7548"/>
                    <a:pt x="1406" y="7479"/>
                    <a:pt x="1663" y="7326"/>
                  </a:cubicBezTo>
                  <a:cubicBezTo>
                    <a:pt x="2554" y="6628"/>
                    <a:pt x="3566" y="4001"/>
                    <a:pt x="3567" y="4001"/>
                  </a:cubicBezTo>
                  <a:lnTo>
                    <a:pt x="3567" y="4001"/>
                  </a:lnTo>
                  <a:cubicBezTo>
                    <a:pt x="3566" y="4001"/>
                    <a:pt x="3176" y="7839"/>
                    <a:pt x="4661" y="7839"/>
                  </a:cubicBezTo>
                  <a:cubicBezTo>
                    <a:pt x="4697" y="7839"/>
                    <a:pt x="4734" y="7837"/>
                    <a:pt x="4771" y="7832"/>
                  </a:cubicBezTo>
                  <a:cubicBezTo>
                    <a:pt x="5712" y="7766"/>
                    <a:pt x="6070" y="6738"/>
                    <a:pt x="6202" y="5826"/>
                  </a:cubicBezTo>
                  <a:lnTo>
                    <a:pt x="6202" y="5826"/>
                  </a:lnTo>
                  <a:cubicBezTo>
                    <a:pt x="6239" y="6729"/>
                    <a:pt x="6462" y="7731"/>
                    <a:pt x="7268" y="7731"/>
                  </a:cubicBezTo>
                  <a:cubicBezTo>
                    <a:pt x="7332" y="7731"/>
                    <a:pt x="7399" y="7725"/>
                    <a:pt x="7470" y="7712"/>
                  </a:cubicBezTo>
                  <a:cubicBezTo>
                    <a:pt x="8386" y="7616"/>
                    <a:pt x="9181" y="7326"/>
                    <a:pt x="9880" y="6820"/>
                  </a:cubicBezTo>
                  <a:cubicBezTo>
                    <a:pt x="9880" y="6820"/>
                    <a:pt x="11181" y="6820"/>
                    <a:pt x="11784" y="5013"/>
                  </a:cubicBezTo>
                  <a:cubicBezTo>
                    <a:pt x="12097" y="3615"/>
                    <a:pt x="12193" y="2194"/>
                    <a:pt x="12001" y="892"/>
                  </a:cubicBezTo>
                  <a:cubicBezTo>
                    <a:pt x="12001" y="892"/>
                    <a:pt x="10290" y="1"/>
                    <a:pt x="949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3490;p64">
              <a:extLst>
                <a:ext uri="{FF2B5EF4-FFF2-40B4-BE49-F238E27FC236}">
                  <a16:creationId xmlns:a16="http://schemas.microsoft.com/office/drawing/2014/main" id="{EF885F41-2CF2-8067-BFD6-B889B9CDAC70}"/>
                </a:ext>
              </a:extLst>
            </p:cNvPr>
            <p:cNvSpPr/>
            <p:nvPr/>
          </p:nvSpPr>
          <p:spPr>
            <a:xfrm>
              <a:off x="4728740" y="3560872"/>
              <a:ext cx="35460" cy="73321"/>
            </a:xfrm>
            <a:custGeom>
              <a:avLst/>
              <a:gdLst/>
              <a:ahLst/>
              <a:cxnLst/>
              <a:rect l="l" t="t" r="r" b="b"/>
              <a:pathLst>
                <a:path w="2821" h="5833" extrusionOk="0">
                  <a:moveTo>
                    <a:pt x="410" y="1"/>
                  </a:moveTo>
                  <a:cubicBezTo>
                    <a:pt x="410" y="97"/>
                    <a:pt x="314" y="194"/>
                    <a:pt x="314" y="290"/>
                  </a:cubicBezTo>
                  <a:cubicBezTo>
                    <a:pt x="218" y="603"/>
                    <a:pt x="121" y="892"/>
                    <a:pt x="121" y="1206"/>
                  </a:cubicBezTo>
                  <a:cubicBezTo>
                    <a:pt x="1" y="2218"/>
                    <a:pt x="1" y="3206"/>
                    <a:pt x="121" y="4218"/>
                  </a:cubicBezTo>
                  <a:cubicBezTo>
                    <a:pt x="121" y="4507"/>
                    <a:pt x="218" y="4820"/>
                    <a:pt x="218" y="5013"/>
                  </a:cubicBezTo>
                  <a:cubicBezTo>
                    <a:pt x="314" y="5326"/>
                    <a:pt x="507" y="5616"/>
                    <a:pt x="820" y="5712"/>
                  </a:cubicBezTo>
                  <a:cubicBezTo>
                    <a:pt x="1013" y="5832"/>
                    <a:pt x="1326" y="5832"/>
                    <a:pt x="1519" y="5832"/>
                  </a:cubicBezTo>
                  <a:cubicBezTo>
                    <a:pt x="1808" y="5712"/>
                    <a:pt x="2025" y="5616"/>
                    <a:pt x="2121" y="5519"/>
                  </a:cubicBezTo>
                  <a:cubicBezTo>
                    <a:pt x="2410" y="5326"/>
                    <a:pt x="2627" y="5013"/>
                    <a:pt x="2724" y="4820"/>
                  </a:cubicBezTo>
                  <a:cubicBezTo>
                    <a:pt x="2820" y="4724"/>
                    <a:pt x="2820" y="4628"/>
                    <a:pt x="2820" y="4411"/>
                  </a:cubicBezTo>
                  <a:lnTo>
                    <a:pt x="2820" y="4411"/>
                  </a:lnTo>
                  <a:cubicBezTo>
                    <a:pt x="2820" y="4411"/>
                    <a:pt x="2819" y="4508"/>
                    <a:pt x="2627" y="4724"/>
                  </a:cubicBezTo>
                  <a:cubicBezTo>
                    <a:pt x="2531" y="4917"/>
                    <a:pt x="2314" y="5230"/>
                    <a:pt x="2025" y="5326"/>
                  </a:cubicBezTo>
                  <a:cubicBezTo>
                    <a:pt x="1823" y="5513"/>
                    <a:pt x="1590" y="5620"/>
                    <a:pt x="1340" y="5620"/>
                  </a:cubicBezTo>
                  <a:cubicBezTo>
                    <a:pt x="1204" y="5620"/>
                    <a:pt x="1061" y="5588"/>
                    <a:pt x="916" y="5519"/>
                  </a:cubicBezTo>
                  <a:cubicBezTo>
                    <a:pt x="724" y="5423"/>
                    <a:pt x="507" y="5230"/>
                    <a:pt x="410" y="5013"/>
                  </a:cubicBezTo>
                  <a:cubicBezTo>
                    <a:pt x="410" y="4724"/>
                    <a:pt x="314" y="4411"/>
                    <a:pt x="314" y="4218"/>
                  </a:cubicBezTo>
                  <a:cubicBezTo>
                    <a:pt x="218" y="3206"/>
                    <a:pt x="121" y="2218"/>
                    <a:pt x="218" y="1206"/>
                  </a:cubicBezTo>
                  <a:cubicBezTo>
                    <a:pt x="314" y="411"/>
                    <a:pt x="507" y="1"/>
                    <a:pt x="41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3491;p64">
              <a:extLst>
                <a:ext uri="{FF2B5EF4-FFF2-40B4-BE49-F238E27FC236}">
                  <a16:creationId xmlns:a16="http://schemas.microsoft.com/office/drawing/2014/main" id="{F83BE030-62FE-8499-15AD-2254FF6DD83B}"/>
                </a:ext>
              </a:extLst>
            </p:cNvPr>
            <p:cNvSpPr/>
            <p:nvPr/>
          </p:nvSpPr>
          <p:spPr>
            <a:xfrm>
              <a:off x="4764186" y="3555732"/>
              <a:ext cx="25153" cy="79367"/>
            </a:xfrm>
            <a:custGeom>
              <a:avLst/>
              <a:gdLst/>
              <a:ahLst/>
              <a:cxnLst/>
              <a:rect l="l" t="t" r="r" b="b"/>
              <a:pathLst>
                <a:path w="2001" h="6314" extrusionOk="0">
                  <a:moveTo>
                    <a:pt x="603" y="0"/>
                  </a:moveTo>
                  <a:lnTo>
                    <a:pt x="603" y="0"/>
                  </a:lnTo>
                  <a:cubicBezTo>
                    <a:pt x="410" y="313"/>
                    <a:pt x="313" y="699"/>
                    <a:pt x="193" y="1012"/>
                  </a:cubicBezTo>
                  <a:cubicBezTo>
                    <a:pt x="96" y="1904"/>
                    <a:pt x="0" y="2820"/>
                    <a:pt x="0" y="3832"/>
                  </a:cubicBezTo>
                  <a:cubicBezTo>
                    <a:pt x="0" y="4314"/>
                    <a:pt x="0" y="4820"/>
                    <a:pt x="96" y="5326"/>
                  </a:cubicBezTo>
                  <a:cubicBezTo>
                    <a:pt x="193" y="5735"/>
                    <a:pt x="506" y="6025"/>
                    <a:pt x="916" y="6241"/>
                  </a:cubicBezTo>
                  <a:cubicBezTo>
                    <a:pt x="1060" y="6290"/>
                    <a:pt x="1211" y="6314"/>
                    <a:pt x="1362" y="6314"/>
                  </a:cubicBezTo>
                  <a:cubicBezTo>
                    <a:pt x="1512" y="6314"/>
                    <a:pt x="1663" y="6290"/>
                    <a:pt x="1807" y="6241"/>
                  </a:cubicBezTo>
                  <a:cubicBezTo>
                    <a:pt x="1904" y="6121"/>
                    <a:pt x="2000" y="5928"/>
                    <a:pt x="2000" y="5928"/>
                  </a:cubicBezTo>
                  <a:cubicBezTo>
                    <a:pt x="1904" y="5928"/>
                    <a:pt x="1904" y="6025"/>
                    <a:pt x="1711" y="6121"/>
                  </a:cubicBezTo>
                  <a:cubicBezTo>
                    <a:pt x="1615" y="6181"/>
                    <a:pt x="1488" y="6211"/>
                    <a:pt x="1362" y="6211"/>
                  </a:cubicBezTo>
                  <a:cubicBezTo>
                    <a:pt x="1235" y="6211"/>
                    <a:pt x="1109" y="6181"/>
                    <a:pt x="1012" y="6121"/>
                  </a:cubicBezTo>
                  <a:cubicBezTo>
                    <a:pt x="603" y="5928"/>
                    <a:pt x="410" y="5639"/>
                    <a:pt x="313" y="5229"/>
                  </a:cubicBezTo>
                  <a:cubicBezTo>
                    <a:pt x="193" y="4723"/>
                    <a:pt x="193" y="4217"/>
                    <a:pt x="193" y="3832"/>
                  </a:cubicBezTo>
                  <a:cubicBezTo>
                    <a:pt x="193" y="2916"/>
                    <a:pt x="313" y="2024"/>
                    <a:pt x="410" y="1109"/>
                  </a:cubicBezTo>
                  <a:cubicBezTo>
                    <a:pt x="506" y="410"/>
                    <a:pt x="602" y="0"/>
                    <a:pt x="60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3492;p64">
              <a:extLst>
                <a:ext uri="{FF2B5EF4-FFF2-40B4-BE49-F238E27FC236}">
                  <a16:creationId xmlns:a16="http://schemas.microsoft.com/office/drawing/2014/main" id="{0AC91E3E-8A1D-8C3C-5418-8197094EECA3}"/>
                </a:ext>
              </a:extLst>
            </p:cNvPr>
            <p:cNvSpPr/>
            <p:nvPr/>
          </p:nvSpPr>
          <p:spPr>
            <a:xfrm>
              <a:off x="4800826" y="3536953"/>
              <a:ext cx="26372" cy="82560"/>
            </a:xfrm>
            <a:custGeom>
              <a:avLst/>
              <a:gdLst/>
              <a:ahLst/>
              <a:cxnLst/>
              <a:rect l="l" t="t" r="r" b="b"/>
              <a:pathLst>
                <a:path w="2098" h="6568" extrusionOk="0">
                  <a:moveTo>
                    <a:pt x="411" y="0"/>
                  </a:moveTo>
                  <a:cubicBezTo>
                    <a:pt x="290" y="289"/>
                    <a:pt x="194" y="699"/>
                    <a:pt x="194" y="1109"/>
                  </a:cubicBezTo>
                  <a:cubicBezTo>
                    <a:pt x="97" y="2097"/>
                    <a:pt x="97" y="3012"/>
                    <a:pt x="97" y="4000"/>
                  </a:cubicBezTo>
                  <a:cubicBezTo>
                    <a:pt x="1" y="4506"/>
                    <a:pt x="97" y="5012"/>
                    <a:pt x="194" y="5518"/>
                  </a:cubicBezTo>
                  <a:cubicBezTo>
                    <a:pt x="290" y="6025"/>
                    <a:pt x="603" y="6314"/>
                    <a:pt x="1109" y="6531"/>
                  </a:cubicBezTo>
                  <a:cubicBezTo>
                    <a:pt x="1185" y="6556"/>
                    <a:pt x="1263" y="6568"/>
                    <a:pt x="1340" y="6568"/>
                  </a:cubicBezTo>
                  <a:cubicBezTo>
                    <a:pt x="1555" y="6568"/>
                    <a:pt x="1763" y="6474"/>
                    <a:pt x="1905" y="6314"/>
                  </a:cubicBezTo>
                  <a:cubicBezTo>
                    <a:pt x="2097" y="6121"/>
                    <a:pt x="2097" y="6025"/>
                    <a:pt x="2097" y="6025"/>
                  </a:cubicBezTo>
                  <a:cubicBezTo>
                    <a:pt x="2001" y="6025"/>
                    <a:pt x="2001" y="6121"/>
                    <a:pt x="1905" y="6217"/>
                  </a:cubicBezTo>
                  <a:cubicBezTo>
                    <a:pt x="1792" y="6330"/>
                    <a:pt x="1637" y="6377"/>
                    <a:pt x="1471" y="6377"/>
                  </a:cubicBezTo>
                  <a:cubicBezTo>
                    <a:pt x="1353" y="6377"/>
                    <a:pt x="1229" y="6354"/>
                    <a:pt x="1109" y="6314"/>
                  </a:cubicBezTo>
                  <a:cubicBezTo>
                    <a:pt x="700" y="6217"/>
                    <a:pt x="507" y="5928"/>
                    <a:pt x="411" y="5518"/>
                  </a:cubicBezTo>
                  <a:cubicBezTo>
                    <a:pt x="290" y="5012"/>
                    <a:pt x="290" y="4506"/>
                    <a:pt x="290" y="3904"/>
                  </a:cubicBezTo>
                  <a:cubicBezTo>
                    <a:pt x="290" y="2916"/>
                    <a:pt x="290" y="1904"/>
                    <a:pt x="411" y="1109"/>
                  </a:cubicBezTo>
                  <a:lnTo>
                    <a:pt x="411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3493;p64">
              <a:extLst>
                <a:ext uri="{FF2B5EF4-FFF2-40B4-BE49-F238E27FC236}">
                  <a16:creationId xmlns:a16="http://schemas.microsoft.com/office/drawing/2014/main" id="{68D50E0F-172A-EF0E-F47F-8AA667330395}"/>
                </a:ext>
              </a:extLst>
            </p:cNvPr>
            <p:cNvSpPr/>
            <p:nvPr/>
          </p:nvSpPr>
          <p:spPr>
            <a:xfrm>
              <a:off x="4004532" y="3631500"/>
              <a:ext cx="581890" cy="960486"/>
            </a:xfrm>
            <a:custGeom>
              <a:avLst/>
              <a:gdLst/>
              <a:ahLst/>
              <a:cxnLst/>
              <a:rect l="l" t="t" r="r" b="b"/>
              <a:pathLst>
                <a:path w="46292" h="76411" extrusionOk="0">
                  <a:moveTo>
                    <a:pt x="26068" y="1"/>
                  </a:moveTo>
                  <a:cubicBezTo>
                    <a:pt x="25350" y="1"/>
                    <a:pt x="24623" y="70"/>
                    <a:pt x="23881" y="213"/>
                  </a:cubicBezTo>
                  <a:cubicBezTo>
                    <a:pt x="23881" y="213"/>
                    <a:pt x="17760" y="3226"/>
                    <a:pt x="14748" y="7322"/>
                  </a:cubicBezTo>
                  <a:cubicBezTo>
                    <a:pt x="11639" y="11539"/>
                    <a:pt x="7326" y="29829"/>
                    <a:pt x="7326" y="29829"/>
                  </a:cubicBezTo>
                  <a:lnTo>
                    <a:pt x="7133" y="59542"/>
                  </a:lnTo>
                  <a:lnTo>
                    <a:pt x="0" y="76410"/>
                  </a:lnTo>
                  <a:lnTo>
                    <a:pt x="37641" y="76410"/>
                  </a:lnTo>
                  <a:cubicBezTo>
                    <a:pt x="37641" y="76410"/>
                    <a:pt x="42677" y="49806"/>
                    <a:pt x="43978" y="44192"/>
                  </a:cubicBezTo>
                  <a:cubicBezTo>
                    <a:pt x="45280" y="38649"/>
                    <a:pt x="46292" y="30938"/>
                    <a:pt x="45689" y="28311"/>
                  </a:cubicBezTo>
                  <a:cubicBezTo>
                    <a:pt x="44364" y="23203"/>
                    <a:pt x="44075" y="21082"/>
                    <a:pt x="41761" y="18166"/>
                  </a:cubicBezTo>
                  <a:cubicBezTo>
                    <a:pt x="36749" y="12045"/>
                    <a:pt x="36653" y="5033"/>
                    <a:pt x="32821" y="3009"/>
                  </a:cubicBezTo>
                  <a:cubicBezTo>
                    <a:pt x="31520" y="2310"/>
                    <a:pt x="31014" y="1105"/>
                    <a:pt x="30026" y="695"/>
                  </a:cubicBezTo>
                  <a:cubicBezTo>
                    <a:pt x="28710" y="241"/>
                    <a:pt x="27404" y="1"/>
                    <a:pt x="260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3494;p64">
              <a:extLst>
                <a:ext uri="{FF2B5EF4-FFF2-40B4-BE49-F238E27FC236}">
                  <a16:creationId xmlns:a16="http://schemas.microsoft.com/office/drawing/2014/main" id="{3CF930BC-ABEE-D4FA-FE1C-FBCE41383640}"/>
                </a:ext>
              </a:extLst>
            </p:cNvPr>
            <p:cNvSpPr/>
            <p:nvPr/>
          </p:nvSpPr>
          <p:spPr>
            <a:xfrm>
              <a:off x="4362846" y="3842263"/>
              <a:ext cx="147836" cy="184176"/>
            </a:xfrm>
            <a:custGeom>
              <a:avLst/>
              <a:gdLst/>
              <a:ahLst/>
              <a:cxnLst/>
              <a:rect l="l" t="t" r="r" b="b"/>
              <a:pathLst>
                <a:path w="11761" h="14652" extrusionOk="0">
                  <a:moveTo>
                    <a:pt x="1" y="13760"/>
                  </a:moveTo>
                  <a:cubicBezTo>
                    <a:pt x="1" y="13760"/>
                    <a:pt x="22" y="13767"/>
                    <a:pt x="66" y="13780"/>
                  </a:cubicBezTo>
                  <a:lnTo>
                    <a:pt x="66" y="13780"/>
                  </a:lnTo>
                  <a:cubicBezTo>
                    <a:pt x="49" y="13769"/>
                    <a:pt x="29" y="13760"/>
                    <a:pt x="1" y="13760"/>
                  </a:cubicBezTo>
                  <a:close/>
                  <a:moveTo>
                    <a:pt x="7640" y="1"/>
                  </a:moveTo>
                  <a:lnTo>
                    <a:pt x="7640" y="1"/>
                  </a:lnTo>
                  <a:cubicBezTo>
                    <a:pt x="7543" y="97"/>
                    <a:pt x="7832" y="193"/>
                    <a:pt x="8338" y="603"/>
                  </a:cubicBezTo>
                  <a:cubicBezTo>
                    <a:pt x="9037" y="1205"/>
                    <a:pt x="9543" y="1808"/>
                    <a:pt x="10049" y="2507"/>
                  </a:cubicBezTo>
                  <a:cubicBezTo>
                    <a:pt x="10748" y="3615"/>
                    <a:pt x="11158" y="4820"/>
                    <a:pt x="11254" y="6121"/>
                  </a:cubicBezTo>
                  <a:cubicBezTo>
                    <a:pt x="11543" y="9230"/>
                    <a:pt x="9833" y="12242"/>
                    <a:pt x="7037" y="13760"/>
                  </a:cubicBezTo>
                  <a:cubicBezTo>
                    <a:pt x="5929" y="14266"/>
                    <a:pt x="4627" y="14556"/>
                    <a:pt x="3423" y="14556"/>
                  </a:cubicBezTo>
                  <a:cubicBezTo>
                    <a:pt x="2507" y="14459"/>
                    <a:pt x="1712" y="14363"/>
                    <a:pt x="916" y="14049"/>
                  </a:cubicBezTo>
                  <a:cubicBezTo>
                    <a:pt x="473" y="13908"/>
                    <a:pt x="186" y="13818"/>
                    <a:pt x="66" y="13780"/>
                  </a:cubicBezTo>
                  <a:lnTo>
                    <a:pt x="66" y="13780"/>
                  </a:lnTo>
                  <a:cubicBezTo>
                    <a:pt x="105" y="13809"/>
                    <a:pt x="125" y="13857"/>
                    <a:pt x="193" y="13857"/>
                  </a:cubicBezTo>
                  <a:cubicBezTo>
                    <a:pt x="410" y="13953"/>
                    <a:pt x="603" y="14049"/>
                    <a:pt x="796" y="14170"/>
                  </a:cubicBezTo>
                  <a:cubicBezTo>
                    <a:pt x="1712" y="14459"/>
                    <a:pt x="2507" y="14652"/>
                    <a:pt x="3423" y="14652"/>
                  </a:cubicBezTo>
                  <a:cubicBezTo>
                    <a:pt x="4724" y="14652"/>
                    <a:pt x="5929" y="14459"/>
                    <a:pt x="7134" y="13857"/>
                  </a:cubicBezTo>
                  <a:cubicBezTo>
                    <a:pt x="10049" y="12363"/>
                    <a:pt x="11760" y="9350"/>
                    <a:pt x="11447" y="6025"/>
                  </a:cubicBezTo>
                  <a:cubicBezTo>
                    <a:pt x="11351" y="4724"/>
                    <a:pt x="10845" y="3519"/>
                    <a:pt x="10146" y="2410"/>
                  </a:cubicBezTo>
                  <a:cubicBezTo>
                    <a:pt x="9640" y="1711"/>
                    <a:pt x="9134" y="1109"/>
                    <a:pt x="8435" y="507"/>
                  </a:cubicBezTo>
                  <a:cubicBezTo>
                    <a:pt x="8146" y="410"/>
                    <a:pt x="7929" y="193"/>
                    <a:pt x="7832" y="97"/>
                  </a:cubicBezTo>
                  <a:cubicBezTo>
                    <a:pt x="7736" y="97"/>
                    <a:pt x="7640" y="97"/>
                    <a:pt x="7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3495;p64">
              <a:extLst>
                <a:ext uri="{FF2B5EF4-FFF2-40B4-BE49-F238E27FC236}">
                  <a16:creationId xmlns:a16="http://schemas.microsoft.com/office/drawing/2014/main" id="{B07DA9F1-E7D4-33CD-C8DE-FDFF0F440E90}"/>
                </a:ext>
              </a:extLst>
            </p:cNvPr>
            <p:cNvSpPr/>
            <p:nvPr/>
          </p:nvSpPr>
          <p:spPr>
            <a:xfrm>
              <a:off x="4492788" y="4024004"/>
              <a:ext cx="82107" cy="193264"/>
            </a:xfrm>
            <a:custGeom>
              <a:avLst/>
              <a:gdLst/>
              <a:ahLst/>
              <a:cxnLst/>
              <a:rect l="l" t="t" r="r" b="b"/>
              <a:pathLst>
                <a:path w="6532" h="15375" extrusionOk="0">
                  <a:moveTo>
                    <a:pt x="6338" y="0"/>
                  </a:moveTo>
                  <a:cubicBezTo>
                    <a:pt x="6242" y="97"/>
                    <a:pt x="6025" y="97"/>
                    <a:pt x="5832" y="193"/>
                  </a:cubicBezTo>
                  <a:cubicBezTo>
                    <a:pt x="5230" y="506"/>
                    <a:pt x="4627" y="795"/>
                    <a:pt x="4025" y="1205"/>
                  </a:cubicBezTo>
                  <a:cubicBezTo>
                    <a:pt x="3230" y="1807"/>
                    <a:pt x="2507" y="2603"/>
                    <a:pt x="2025" y="3422"/>
                  </a:cubicBezTo>
                  <a:cubicBezTo>
                    <a:pt x="507" y="5518"/>
                    <a:pt x="1" y="8025"/>
                    <a:pt x="603" y="10555"/>
                  </a:cubicBezTo>
                  <a:cubicBezTo>
                    <a:pt x="916" y="11447"/>
                    <a:pt x="1302" y="12459"/>
                    <a:pt x="1808" y="13254"/>
                  </a:cubicBezTo>
                  <a:cubicBezTo>
                    <a:pt x="2121" y="13856"/>
                    <a:pt x="2627" y="14459"/>
                    <a:pt x="3109" y="14868"/>
                  </a:cubicBezTo>
                  <a:cubicBezTo>
                    <a:pt x="3193" y="15002"/>
                    <a:pt x="3312" y="15090"/>
                    <a:pt x="3409" y="15163"/>
                  </a:cubicBezTo>
                  <a:lnTo>
                    <a:pt x="3409" y="15163"/>
                  </a:lnTo>
                  <a:cubicBezTo>
                    <a:pt x="2876" y="14606"/>
                    <a:pt x="2352" y="13958"/>
                    <a:pt x="1904" y="13254"/>
                  </a:cubicBezTo>
                  <a:cubicBezTo>
                    <a:pt x="1422" y="12362"/>
                    <a:pt x="1013" y="11447"/>
                    <a:pt x="820" y="10434"/>
                  </a:cubicBezTo>
                  <a:cubicBezTo>
                    <a:pt x="314" y="8025"/>
                    <a:pt x="699" y="5518"/>
                    <a:pt x="2121" y="3518"/>
                  </a:cubicBezTo>
                  <a:cubicBezTo>
                    <a:pt x="2724" y="2723"/>
                    <a:pt x="3422" y="2000"/>
                    <a:pt x="4121" y="1398"/>
                  </a:cubicBezTo>
                  <a:cubicBezTo>
                    <a:pt x="4916" y="795"/>
                    <a:pt x="5736" y="410"/>
                    <a:pt x="6531" y="0"/>
                  </a:cubicBezTo>
                  <a:close/>
                  <a:moveTo>
                    <a:pt x="3409" y="15163"/>
                  </a:moveTo>
                  <a:lnTo>
                    <a:pt x="3409" y="15163"/>
                  </a:lnTo>
                  <a:cubicBezTo>
                    <a:pt x="3478" y="15235"/>
                    <a:pt x="3546" y="15306"/>
                    <a:pt x="3615" y="15374"/>
                  </a:cubicBezTo>
                  <a:lnTo>
                    <a:pt x="3519" y="15254"/>
                  </a:lnTo>
                  <a:cubicBezTo>
                    <a:pt x="3489" y="15225"/>
                    <a:pt x="3451" y="15195"/>
                    <a:pt x="3409" y="151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3496;p64">
              <a:extLst>
                <a:ext uri="{FF2B5EF4-FFF2-40B4-BE49-F238E27FC236}">
                  <a16:creationId xmlns:a16="http://schemas.microsoft.com/office/drawing/2014/main" id="{5EA89106-3AF1-5801-1320-C21723DC121B}"/>
                </a:ext>
              </a:extLst>
            </p:cNvPr>
            <p:cNvSpPr/>
            <p:nvPr/>
          </p:nvSpPr>
          <p:spPr>
            <a:xfrm>
              <a:off x="4279549" y="4214518"/>
              <a:ext cx="93307" cy="86042"/>
            </a:xfrm>
            <a:custGeom>
              <a:avLst/>
              <a:gdLst/>
              <a:ahLst/>
              <a:cxnLst/>
              <a:rect l="l" t="t" r="r" b="b"/>
              <a:pathLst>
                <a:path w="7423" h="6845" extrusionOk="0">
                  <a:moveTo>
                    <a:pt x="507" y="1"/>
                  </a:moveTo>
                  <a:cubicBezTo>
                    <a:pt x="314" y="1"/>
                    <a:pt x="194" y="1"/>
                    <a:pt x="1" y="97"/>
                  </a:cubicBezTo>
                  <a:cubicBezTo>
                    <a:pt x="603" y="97"/>
                    <a:pt x="1109" y="217"/>
                    <a:pt x="1615" y="217"/>
                  </a:cubicBezTo>
                  <a:cubicBezTo>
                    <a:pt x="4314" y="699"/>
                    <a:pt x="6435" y="2627"/>
                    <a:pt x="7134" y="5230"/>
                  </a:cubicBezTo>
                  <a:cubicBezTo>
                    <a:pt x="7230" y="5736"/>
                    <a:pt x="7326" y="6338"/>
                    <a:pt x="7423" y="6844"/>
                  </a:cubicBezTo>
                  <a:lnTo>
                    <a:pt x="7423" y="6435"/>
                  </a:lnTo>
                  <a:cubicBezTo>
                    <a:pt x="7423" y="6025"/>
                    <a:pt x="7326" y="5639"/>
                    <a:pt x="7326" y="5230"/>
                  </a:cubicBezTo>
                  <a:cubicBezTo>
                    <a:pt x="6628" y="2507"/>
                    <a:pt x="4411" y="507"/>
                    <a:pt x="1712" y="97"/>
                  </a:cubicBezTo>
                  <a:cubicBezTo>
                    <a:pt x="1302" y="1"/>
                    <a:pt x="917" y="1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3497;p64">
              <a:extLst>
                <a:ext uri="{FF2B5EF4-FFF2-40B4-BE49-F238E27FC236}">
                  <a16:creationId xmlns:a16="http://schemas.microsoft.com/office/drawing/2014/main" id="{50B4E130-958C-7215-2F6E-162A3D7C80FE}"/>
                </a:ext>
              </a:extLst>
            </p:cNvPr>
            <p:cNvSpPr/>
            <p:nvPr/>
          </p:nvSpPr>
          <p:spPr>
            <a:xfrm>
              <a:off x="4342559" y="4513757"/>
              <a:ext cx="147823" cy="78185"/>
            </a:xfrm>
            <a:custGeom>
              <a:avLst/>
              <a:gdLst/>
              <a:ahLst/>
              <a:cxnLst/>
              <a:rect l="l" t="t" r="r" b="b"/>
              <a:pathLst>
                <a:path w="11760" h="6220" extrusionOk="0">
                  <a:moveTo>
                    <a:pt x="7983" y="1"/>
                  </a:moveTo>
                  <a:cubicBezTo>
                    <a:pt x="5006" y="1"/>
                    <a:pt x="2249" y="1622"/>
                    <a:pt x="819" y="4219"/>
                  </a:cubicBezTo>
                  <a:cubicBezTo>
                    <a:pt x="506" y="4725"/>
                    <a:pt x="313" y="5207"/>
                    <a:pt x="217" y="5713"/>
                  </a:cubicBezTo>
                  <a:cubicBezTo>
                    <a:pt x="172" y="5815"/>
                    <a:pt x="148" y="5891"/>
                    <a:pt x="135" y="5952"/>
                  </a:cubicBezTo>
                  <a:lnTo>
                    <a:pt x="135" y="5952"/>
                  </a:lnTo>
                  <a:cubicBezTo>
                    <a:pt x="398" y="5416"/>
                    <a:pt x="648" y="4831"/>
                    <a:pt x="916" y="4315"/>
                  </a:cubicBezTo>
                  <a:cubicBezTo>
                    <a:pt x="2442" y="1690"/>
                    <a:pt x="5190" y="130"/>
                    <a:pt x="8054" y="130"/>
                  </a:cubicBezTo>
                  <a:cubicBezTo>
                    <a:pt x="8581" y="130"/>
                    <a:pt x="9111" y="183"/>
                    <a:pt x="9639" y="291"/>
                  </a:cubicBezTo>
                  <a:cubicBezTo>
                    <a:pt x="10362" y="388"/>
                    <a:pt x="11061" y="604"/>
                    <a:pt x="11760" y="894"/>
                  </a:cubicBezTo>
                  <a:lnTo>
                    <a:pt x="11663" y="797"/>
                  </a:lnTo>
                  <a:cubicBezTo>
                    <a:pt x="11447" y="701"/>
                    <a:pt x="11350" y="701"/>
                    <a:pt x="11254" y="604"/>
                  </a:cubicBezTo>
                  <a:cubicBezTo>
                    <a:pt x="10748" y="388"/>
                    <a:pt x="10242" y="291"/>
                    <a:pt x="9760" y="195"/>
                  </a:cubicBezTo>
                  <a:cubicBezTo>
                    <a:pt x="9165" y="64"/>
                    <a:pt x="8569" y="1"/>
                    <a:pt x="7983" y="1"/>
                  </a:cubicBezTo>
                  <a:close/>
                  <a:moveTo>
                    <a:pt x="135" y="5952"/>
                  </a:moveTo>
                  <a:cubicBezTo>
                    <a:pt x="90" y="6043"/>
                    <a:pt x="46" y="6132"/>
                    <a:pt x="0" y="6219"/>
                  </a:cubicBezTo>
                  <a:lnTo>
                    <a:pt x="121" y="6123"/>
                  </a:lnTo>
                  <a:cubicBezTo>
                    <a:pt x="121" y="6072"/>
                    <a:pt x="121" y="6021"/>
                    <a:pt x="135" y="59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3498;p64">
              <a:extLst>
                <a:ext uri="{FF2B5EF4-FFF2-40B4-BE49-F238E27FC236}">
                  <a16:creationId xmlns:a16="http://schemas.microsoft.com/office/drawing/2014/main" id="{0B82B658-2EAE-D31B-BAE7-9508DC0AC516}"/>
                </a:ext>
              </a:extLst>
            </p:cNvPr>
            <p:cNvSpPr/>
            <p:nvPr/>
          </p:nvSpPr>
          <p:spPr>
            <a:xfrm>
              <a:off x="4372839" y="4173027"/>
              <a:ext cx="59393" cy="83314"/>
            </a:xfrm>
            <a:custGeom>
              <a:avLst/>
              <a:gdLst/>
              <a:ahLst/>
              <a:cxnLst/>
              <a:rect l="l" t="t" r="r" b="b"/>
              <a:pathLst>
                <a:path w="4725" h="6628" extrusionOk="0">
                  <a:moveTo>
                    <a:pt x="1" y="0"/>
                  </a:moveTo>
                  <a:cubicBezTo>
                    <a:pt x="1" y="386"/>
                    <a:pt x="218" y="795"/>
                    <a:pt x="411" y="1109"/>
                  </a:cubicBezTo>
                  <a:cubicBezTo>
                    <a:pt x="820" y="2000"/>
                    <a:pt x="1326" y="2916"/>
                    <a:pt x="1808" y="3711"/>
                  </a:cubicBezTo>
                  <a:cubicBezTo>
                    <a:pt x="2411" y="4506"/>
                    <a:pt x="3013" y="5205"/>
                    <a:pt x="3832" y="5928"/>
                  </a:cubicBezTo>
                  <a:cubicBezTo>
                    <a:pt x="4025" y="6217"/>
                    <a:pt x="4435" y="6410"/>
                    <a:pt x="4724" y="6627"/>
                  </a:cubicBezTo>
                  <a:lnTo>
                    <a:pt x="3929" y="5808"/>
                  </a:lnTo>
                  <a:cubicBezTo>
                    <a:pt x="3230" y="5109"/>
                    <a:pt x="2628" y="4314"/>
                    <a:pt x="2025" y="3615"/>
                  </a:cubicBezTo>
                  <a:cubicBezTo>
                    <a:pt x="1423" y="2795"/>
                    <a:pt x="917" y="1904"/>
                    <a:pt x="507" y="1109"/>
                  </a:cubicBezTo>
                  <a:cubicBezTo>
                    <a:pt x="314" y="699"/>
                    <a:pt x="218" y="289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3499;p64">
              <a:extLst>
                <a:ext uri="{FF2B5EF4-FFF2-40B4-BE49-F238E27FC236}">
                  <a16:creationId xmlns:a16="http://schemas.microsoft.com/office/drawing/2014/main" id="{0F753D1A-0FA5-3B44-58B5-3B147E6DA403}"/>
                </a:ext>
              </a:extLst>
            </p:cNvPr>
            <p:cNvSpPr/>
            <p:nvPr/>
          </p:nvSpPr>
          <p:spPr>
            <a:xfrm>
              <a:off x="4001804" y="3648846"/>
              <a:ext cx="830588" cy="936918"/>
            </a:xfrm>
            <a:custGeom>
              <a:avLst/>
              <a:gdLst/>
              <a:ahLst/>
              <a:cxnLst/>
              <a:rect l="l" t="t" r="r" b="b"/>
              <a:pathLst>
                <a:path w="66077" h="74536" extrusionOk="0">
                  <a:moveTo>
                    <a:pt x="25560" y="0"/>
                  </a:moveTo>
                  <a:cubicBezTo>
                    <a:pt x="25153" y="0"/>
                    <a:pt x="24738" y="13"/>
                    <a:pt x="24315" y="38"/>
                  </a:cubicBezTo>
                  <a:cubicBezTo>
                    <a:pt x="21905" y="231"/>
                    <a:pt x="19592" y="2135"/>
                    <a:pt x="17688" y="4255"/>
                  </a:cubicBezTo>
                  <a:cubicBezTo>
                    <a:pt x="15182" y="7051"/>
                    <a:pt x="13374" y="10280"/>
                    <a:pt x="12266" y="13895"/>
                  </a:cubicBezTo>
                  <a:lnTo>
                    <a:pt x="7543" y="28546"/>
                  </a:lnTo>
                  <a:cubicBezTo>
                    <a:pt x="7543" y="28546"/>
                    <a:pt x="0" y="56451"/>
                    <a:pt x="410" y="62090"/>
                  </a:cubicBezTo>
                  <a:cubicBezTo>
                    <a:pt x="778" y="67216"/>
                    <a:pt x="2912" y="74535"/>
                    <a:pt x="10890" y="74535"/>
                  </a:cubicBezTo>
                  <a:cubicBezTo>
                    <a:pt x="11800" y="74535"/>
                    <a:pt x="12787" y="74440"/>
                    <a:pt x="13856" y="74235"/>
                  </a:cubicBezTo>
                  <a:cubicBezTo>
                    <a:pt x="24411" y="72114"/>
                    <a:pt x="52123" y="55463"/>
                    <a:pt x="52123" y="55463"/>
                  </a:cubicBezTo>
                  <a:cubicBezTo>
                    <a:pt x="52123" y="55463"/>
                    <a:pt x="56437" y="53150"/>
                    <a:pt x="59040" y="52547"/>
                  </a:cubicBezTo>
                  <a:cubicBezTo>
                    <a:pt x="61666" y="51848"/>
                    <a:pt x="66076" y="47318"/>
                    <a:pt x="65980" y="46619"/>
                  </a:cubicBezTo>
                  <a:cubicBezTo>
                    <a:pt x="65980" y="45920"/>
                    <a:pt x="64582" y="35775"/>
                    <a:pt x="64076" y="34859"/>
                  </a:cubicBezTo>
                  <a:cubicBezTo>
                    <a:pt x="63857" y="34571"/>
                    <a:pt x="63347" y="34479"/>
                    <a:pt x="62786" y="34479"/>
                  </a:cubicBezTo>
                  <a:cubicBezTo>
                    <a:pt x="61799" y="34479"/>
                    <a:pt x="60654" y="34763"/>
                    <a:pt x="60654" y="34763"/>
                  </a:cubicBezTo>
                  <a:cubicBezTo>
                    <a:pt x="60654" y="34763"/>
                    <a:pt x="62654" y="28136"/>
                    <a:pt x="62871" y="26642"/>
                  </a:cubicBezTo>
                  <a:cubicBezTo>
                    <a:pt x="63008" y="25568"/>
                    <a:pt x="62045" y="25411"/>
                    <a:pt x="61471" y="25411"/>
                  </a:cubicBezTo>
                  <a:cubicBezTo>
                    <a:pt x="61234" y="25411"/>
                    <a:pt x="61064" y="25437"/>
                    <a:pt x="61064" y="25437"/>
                  </a:cubicBezTo>
                  <a:lnTo>
                    <a:pt x="58654" y="30160"/>
                  </a:lnTo>
                  <a:cubicBezTo>
                    <a:pt x="58654" y="30160"/>
                    <a:pt x="53834" y="37390"/>
                    <a:pt x="52822" y="39293"/>
                  </a:cubicBezTo>
                  <a:cubicBezTo>
                    <a:pt x="51714" y="41197"/>
                    <a:pt x="51810" y="43703"/>
                    <a:pt x="51810" y="43703"/>
                  </a:cubicBezTo>
                  <a:lnTo>
                    <a:pt x="51328" y="43800"/>
                  </a:lnTo>
                  <a:lnTo>
                    <a:pt x="18387" y="55463"/>
                  </a:lnTo>
                  <a:lnTo>
                    <a:pt x="23905" y="40402"/>
                  </a:lnTo>
                  <a:cubicBezTo>
                    <a:pt x="23905" y="40402"/>
                    <a:pt x="34942" y="14690"/>
                    <a:pt x="35448" y="12280"/>
                  </a:cubicBezTo>
                  <a:cubicBezTo>
                    <a:pt x="36050" y="9774"/>
                    <a:pt x="35761" y="8256"/>
                    <a:pt x="34653" y="4858"/>
                  </a:cubicBezTo>
                  <a:cubicBezTo>
                    <a:pt x="33634" y="1626"/>
                    <a:pt x="30155" y="0"/>
                    <a:pt x="2556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500;p64">
              <a:extLst>
                <a:ext uri="{FF2B5EF4-FFF2-40B4-BE49-F238E27FC236}">
                  <a16:creationId xmlns:a16="http://schemas.microsoft.com/office/drawing/2014/main" id="{387CD165-4C28-0F21-473D-EA8D2760E61F}"/>
                </a:ext>
              </a:extLst>
            </p:cNvPr>
            <p:cNvSpPr/>
            <p:nvPr/>
          </p:nvSpPr>
          <p:spPr>
            <a:xfrm>
              <a:off x="4153252" y="4343254"/>
              <a:ext cx="87248" cy="65741"/>
            </a:xfrm>
            <a:custGeom>
              <a:avLst/>
              <a:gdLst/>
              <a:ahLst/>
              <a:cxnLst/>
              <a:rect l="l" t="t" r="r" b="b"/>
              <a:pathLst>
                <a:path w="6941" h="5230" extrusionOk="0">
                  <a:moveTo>
                    <a:pt x="6531" y="0"/>
                  </a:moveTo>
                  <a:cubicBezTo>
                    <a:pt x="6241" y="96"/>
                    <a:pt x="5928" y="96"/>
                    <a:pt x="5639" y="217"/>
                  </a:cubicBezTo>
                  <a:cubicBezTo>
                    <a:pt x="3518" y="916"/>
                    <a:pt x="1711" y="2217"/>
                    <a:pt x="603" y="4024"/>
                  </a:cubicBezTo>
                  <a:cubicBezTo>
                    <a:pt x="410" y="4314"/>
                    <a:pt x="217" y="4530"/>
                    <a:pt x="121" y="4820"/>
                  </a:cubicBezTo>
                  <a:cubicBezTo>
                    <a:pt x="0" y="4916"/>
                    <a:pt x="0" y="5036"/>
                    <a:pt x="0" y="5229"/>
                  </a:cubicBezTo>
                  <a:cubicBezTo>
                    <a:pt x="0" y="5229"/>
                    <a:pt x="217" y="4723"/>
                    <a:pt x="723" y="4121"/>
                  </a:cubicBezTo>
                  <a:cubicBezTo>
                    <a:pt x="1928" y="2410"/>
                    <a:pt x="3615" y="1109"/>
                    <a:pt x="5639" y="410"/>
                  </a:cubicBezTo>
                  <a:cubicBezTo>
                    <a:pt x="6434" y="96"/>
                    <a:pt x="6940" y="0"/>
                    <a:pt x="69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501;p64">
              <a:extLst>
                <a:ext uri="{FF2B5EF4-FFF2-40B4-BE49-F238E27FC236}">
                  <a16:creationId xmlns:a16="http://schemas.microsoft.com/office/drawing/2014/main" id="{0218E3C9-939B-E15E-49EB-1E418CEDAADE}"/>
                </a:ext>
              </a:extLst>
            </p:cNvPr>
            <p:cNvSpPr/>
            <p:nvPr/>
          </p:nvSpPr>
          <p:spPr>
            <a:xfrm>
              <a:off x="4139615" y="3637785"/>
              <a:ext cx="330490" cy="292956"/>
            </a:xfrm>
            <a:custGeom>
              <a:avLst/>
              <a:gdLst/>
              <a:ahLst/>
              <a:cxnLst/>
              <a:rect l="l" t="t" r="r" b="b"/>
              <a:pathLst>
                <a:path w="26292" h="23306" extrusionOk="0">
                  <a:moveTo>
                    <a:pt x="15719" y="0"/>
                  </a:moveTo>
                  <a:cubicBezTo>
                    <a:pt x="14430" y="0"/>
                    <a:pt x="13040" y="281"/>
                    <a:pt x="11543" y="918"/>
                  </a:cubicBezTo>
                  <a:cubicBezTo>
                    <a:pt x="6411" y="3111"/>
                    <a:pt x="1302" y="11642"/>
                    <a:pt x="1" y="16775"/>
                  </a:cubicBezTo>
                  <a:cubicBezTo>
                    <a:pt x="1" y="16775"/>
                    <a:pt x="4243" y="12736"/>
                    <a:pt x="9448" y="12736"/>
                  </a:cubicBezTo>
                  <a:cubicBezTo>
                    <a:pt x="11402" y="12736"/>
                    <a:pt x="13492" y="13306"/>
                    <a:pt x="15544" y="14871"/>
                  </a:cubicBezTo>
                  <a:cubicBezTo>
                    <a:pt x="23086" y="20486"/>
                    <a:pt x="22291" y="23305"/>
                    <a:pt x="22291" y="23305"/>
                  </a:cubicBezTo>
                  <a:cubicBezTo>
                    <a:pt x="22291" y="23305"/>
                    <a:pt x="25183" y="15160"/>
                    <a:pt x="25086" y="12558"/>
                  </a:cubicBezTo>
                  <a:cubicBezTo>
                    <a:pt x="25086" y="9834"/>
                    <a:pt x="26291" y="7136"/>
                    <a:pt x="23496" y="4027"/>
                  </a:cubicBezTo>
                  <a:cubicBezTo>
                    <a:pt x="21487" y="1726"/>
                    <a:pt x="18915" y="0"/>
                    <a:pt x="157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502;p64">
              <a:extLst>
                <a:ext uri="{FF2B5EF4-FFF2-40B4-BE49-F238E27FC236}">
                  <a16:creationId xmlns:a16="http://schemas.microsoft.com/office/drawing/2014/main" id="{A093E813-3A9E-E054-C644-A544280DA744}"/>
                </a:ext>
              </a:extLst>
            </p:cNvPr>
            <p:cNvSpPr/>
            <p:nvPr/>
          </p:nvSpPr>
          <p:spPr>
            <a:xfrm>
              <a:off x="4374360" y="3652956"/>
              <a:ext cx="78160" cy="248697"/>
            </a:xfrm>
            <a:custGeom>
              <a:avLst/>
              <a:gdLst/>
              <a:ahLst/>
              <a:cxnLst/>
              <a:rect l="l" t="t" r="r" b="b"/>
              <a:pathLst>
                <a:path w="6218" h="19785" extrusionOk="0">
                  <a:moveTo>
                    <a:pt x="0" y="1"/>
                  </a:moveTo>
                  <a:cubicBezTo>
                    <a:pt x="2" y="2"/>
                    <a:pt x="194" y="194"/>
                    <a:pt x="603" y="507"/>
                  </a:cubicBezTo>
                  <a:cubicBezTo>
                    <a:pt x="1302" y="1013"/>
                    <a:pt x="1808" y="1519"/>
                    <a:pt x="2290" y="2121"/>
                  </a:cubicBezTo>
                  <a:cubicBezTo>
                    <a:pt x="4001" y="4121"/>
                    <a:pt x="5109" y="6435"/>
                    <a:pt x="5519" y="8941"/>
                  </a:cubicBezTo>
                  <a:cubicBezTo>
                    <a:pt x="5904" y="11447"/>
                    <a:pt x="6025" y="14049"/>
                    <a:pt x="5712" y="16580"/>
                  </a:cubicBezTo>
                  <a:cubicBezTo>
                    <a:pt x="5615" y="17568"/>
                    <a:pt x="5519" y="18387"/>
                    <a:pt x="5422" y="18869"/>
                  </a:cubicBezTo>
                  <a:cubicBezTo>
                    <a:pt x="5422" y="19182"/>
                    <a:pt x="5422" y="19375"/>
                    <a:pt x="5302" y="19592"/>
                  </a:cubicBezTo>
                  <a:lnTo>
                    <a:pt x="5302" y="19785"/>
                  </a:lnTo>
                  <a:cubicBezTo>
                    <a:pt x="5422" y="19688"/>
                    <a:pt x="5422" y="19592"/>
                    <a:pt x="5422" y="19592"/>
                  </a:cubicBezTo>
                  <a:cubicBezTo>
                    <a:pt x="5422" y="19375"/>
                    <a:pt x="5422" y="19182"/>
                    <a:pt x="5519" y="18989"/>
                  </a:cubicBezTo>
                  <a:cubicBezTo>
                    <a:pt x="5615" y="18387"/>
                    <a:pt x="5712" y="17568"/>
                    <a:pt x="5808" y="16676"/>
                  </a:cubicBezTo>
                  <a:cubicBezTo>
                    <a:pt x="6218" y="14049"/>
                    <a:pt x="6121" y="11447"/>
                    <a:pt x="5712" y="8941"/>
                  </a:cubicBezTo>
                  <a:cubicBezTo>
                    <a:pt x="5519" y="7543"/>
                    <a:pt x="5013" y="6121"/>
                    <a:pt x="4410" y="4916"/>
                  </a:cubicBezTo>
                  <a:cubicBezTo>
                    <a:pt x="3904" y="3808"/>
                    <a:pt x="3205" y="2916"/>
                    <a:pt x="2410" y="2001"/>
                  </a:cubicBezTo>
                  <a:cubicBezTo>
                    <a:pt x="1904" y="1398"/>
                    <a:pt x="1302" y="916"/>
                    <a:pt x="699" y="507"/>
                  </a:cubicBezTo>
                  <a:cubicBezTo>
                    <a:pt x="482" y="314"/>
                    <a:pt x="290" y="193"/>
                    <a:pt x="193" y="97"/>
                  </a:cubicBezTo>
                  <a:cubicBezTo>
                    <a:pt x="97" y="97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503;p64">
              <a:extLst>
                <a:ext uri="{FF2B5EF4-FFF2-40B4-BE49-F238E27FC236}">
                  <a16:creationId xmlns:a16="http://schemas.microsoft.com/office/drawing/2014/main" id="{67061D8C-AE68-A33C-8E8C-99774B0C3506}"/>
                </a:ext>
              </a:extLst>
            </p:cNvPr>
            <p:cNvSpPr/>
            <p:nvPr/>
          </p:nvSpPr>
          <p:spPr>
            <a:xfrm>
              <a:off x="4230478" y="3640236"/>
              <a:ext cx="123601" cy="96349"/>
            </a:xfrm>
            <a:custGeom>
              <a:avLst/>
              <a:gdLst/>
              <a:ahLst/>
              <a:cxnLst/>
              <a:rect l="l" t="t" r="r" b="b"/>
              <a:pathLst>
                <a:path w="9833" h="7665" extrusionOk="0">
                  <a:moveTo>
                    <a:pt x="9134" y="0"/>
                  </a:moveTo>
                  <a:cubicBezTo>
                    <a:pt x="9038" y="0"/>
                    <a:pt x="9230" y="217"/>
                    <a:pt x="9327" y="603"/>
                  </a:cubicBezTo>
                  <a:cubicBezTo>
                    <a:pt x="9520" y="1205"/>
                    <a:pt x="9640" y="1711"/>
                    <a:pt x="9640" y="2314"/>
                  </a:cubicBezTo>
                  <a:cubicBezTo>
                    <a:pt x="9640" y="3230"/>
                    <a:pt x="9423" y="4121"/>
                    <a:pt x="9038" y="4820"/>
                  </a:cubicBezTo>
                  <a:cubicBezTo>
                    <a:pt x="8171" y="6471"/>
                    <a:pt x="6420" y="7433"/>
                    <a:pt x="4619" y="7433"/>
                  </a:cubicBezTo>
                  <a:cubicBezTo>
                    <a:pt x="4317" y="7433"/>
                    <a:pt x="4013" y="7406"/>
                    <a:pt x="3712" y="7350"/>
                  </a:cubicBezTo>
                  <a:cubicBezTo>
                    <a:pt x="2796" y="7133"/>
                    <a:pt x="2097" y="6748"/>
                    <a:pt x="1399" y="6242"/>
                  </a:cubicBezTo>
                  <a:cubicBezTo>
                    <a:pt x="989" y="5832"/>
                    <a:pt x="603" y="5326"/>
                    <a:pt x="290" y="4820"/>
                  </a:cubicBezTo>
                  <a:lnTo>
                    <a:pt x="1" y="4218"/>
                  </a:lnTo>
                  <a:lnTo>
                    <a:pt x="1" y="4434"/>
                  </a:lnTo>
                  <a:cubicBezTo>
                    <a:pt x="97" y="4531"/>
                    <a:pt x="97" y="4724"/>
                    <a:pt x="194" y="4820"/>
                  </a:cubicBezTo>
                  <a:cubicBezTo>
                    <a:pt x="483" y="5422"/>
                    <a:pt x="893" y="5928"/>
                    <a:pt x="1302" y="6338"/>
                  </a:cubicBezTo>
                  <a:cubicBezTo>
                    <a:pt x="2001" y="6941"/>
                    <a:pt x="2796" y="7350"/>
                    <a:pt x="3616" y="7543"/>
                  </a:cubicBezTo>
                  <a:cubicBezTo>
                    <a:pt x="3988" y="7625"/>
                    <a:pt x="4358" y="7665"/>
                    <a:pt x="4722" y="7665"/>
                  </a:cubicBezTo>
                  <a:cubicBezTo>
                    <a:pt x="6597" y="7665"/>
                    <a:pt x="8302" y="6615"/>
                    <a:pt x="9230" y="4940"/>
                  </a:cubicBezTo>
                  <a:cubicBezTo>
                    <a:pt x="9640" y="4121"/>
                    <a:pt x="9833" y="3230"/>
                    <a:pt x="9833" y="2314"/>
                  </a:cubicBezTo>
                  <a:cubicBezTo>
                    <a:pt x="9736" y="1711"/>
                    <a:pt x="9640" y="1109"/>
                    <a:pt x="9423" y="603"/>
                  </a:cubicBezTo>
                  <a:cubicBezTo>
                    <a:pt x="9327" y="410"/>
                    <a:pt x="9230" y="314"/>
                    <a:pt x="9230" y="121"/>
                  </a:cubicBezTo>
                  <a:lnTo>
                    <a:pt x="9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504;p64">
              <a:extLst>
                <a:ext uri="{FF2B5EF4-FFF2-40B4-BE49-F238E27FC236}">
                  <a16:creationId xmlns:a16="http://schemas.microsoft.com/office/drawing/2014/main" id="{2F14BAAB-88D0-E534-C972-BADF5C944E88}"/>
                </a:ext>
              </a:extLst>
            </p:cNvPr>
            <p:cNvSpPr/>
            <p:nvPr/>
          </p:nvSpPr>
          <p:spPr>
            <a:xfrm>
              <a:off x="4364066" y="3794412"/>
              <a:ext cx="75734" cy="42713"/>
            </a:xfrm>
            <a:custGeom>
              <a:avLst/>
              <a:gdLst/>
              <a:ahLst/>
              <a:cxnLst/>
              <a:rect l="l" t="t" r="r" b="b"/>
              <a:pathLst>
                <a:path w="6025" h="3398" extrusionOk="0">
                  <a:moveTo>
                    <a:pt x="4916" y="0"/>
                  </a:moveTo>
                  <a:cubicBezTo>
                    <a:pt x="4627" y="0"/>
                    <a:pt x="4217" y="97"/>
                    <a:pt x="3832" y="193"/>
                  </a:cubicBezTo>
                  <a:cubicBezTo>
                    <a:pt x="3326" y="289"/>
                    <a:pt x="2916" y="506"/>
                    <a:pt x="2506" y="699"/>
                  </a:cubicBezTo>
                  <a:cubicBezTo>
                    <a:pt x="2024" y="988"/>
                    <a:pt x="1711" y="1205"/>
                    <a:pt x="1301" y="1591"/>
                  </a:cubicBezTo>
                  <a:cubicBezTo>
                    <a:pt x="1012" y="1807"/>
                    <a:pt x="819" y="2097"/>
                    <a:pt x="506" y="2506"/>
                  </a:cubicBezTo>
                  <a:cubicBezTo>
                    <a:pt x="410" y="2699"/>
                    <a:pt x="313" y="2916"/>
                    <a:pt x="96" y="3109"/>
                  </a:cubicBezTo>
                  <a:cubicBezTo>
                    <a:pt x="0" y="3302"/>
                    <a:pt x="0" y="3398"/>
                    <a:pt x="0" y="3398"/>
                  </a:cubicBezTo>
                  <a:cubicBezTo>
                    <a:pt x="96" y="3398"/>
                    <a:pt x="313" y="3109"/>
                    <a:pt x="699" y="2506"/>
                  </a:cubicBezTo>
                  <a:cubicBezTo>
                    <a:pt x="916" y="2193"/>
                    <a:pt x="1109" y="2000"/>
                    <a:pt x="1422" y="1711"/>
                  </a:cubicBezTo>
                  <a:cubicBezTo>
                    <a:pt x="1807" y="1398"/>
                    <a:pt x="2121" y="1109"/>
                    <a:pt x="2627" y="892"/>
                  </a:cubicBezTo>
                  <a:cubicBezTo>
                    <a:pt x="3012" y="699"/>
                    <a:pt x="3422" y="506"/>
                    <a:pt x="3832" y="386"/>
                  </a:cubicBezTo>
                  <a:cubicBezTo>
                    <a:pt x="4217" y="289"/>
                    <a:pt x="4627" y="193"/>
                    <a:pt x="4916" y="97"/>
                  </a:cubicBezTo>
                  <a:lnTo>
                    <a:pt x="6024" y="97"/>
                  </a:lnTo>
                  <a:cubicBezTo>
                    <a:pt x="6024" y="97"/>
                    <a:pt x="5928" y="0"/>
                    <a:pt x="5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505;p64">
              <a:extLst>
                <a:ext uri="{FF2B5EF4-FFF2-40B4-BE49-F238E27FC236}">
                  <a16:creationId xmlns:a16="http://schemas.microsoft.com/office/drawing/2014/main" id="{CFD62CD3-36DC-DB7E-84D7-47A483D5C1D3}"/>
                </a:ext>
              </a:extLst>
            </p:cNvPr>
            <p:cNvSpPr/>
            <p:nvPr/>
          </p:nvSpPr>
          <p:spPr>
            <a:xfrm>
              <a:off x="3878222" y="4590707"/>
              <a:ext cx="3438008" cy="2439"/>
            </a:xfrm>
            <a:custGeom>
              <a:avLst/>
              <a:gdLst/>
              <a:ahLst/>
              <a:cxnLst/>
              <a:rect l="l" t="t" r="r" b="b"/>
              <a:pathLst>
                <a:path w="273509" h="194" extrusionOk="0">
                  <a:moveTo>
                    <a:pt x="136755" y="1"/>
                  </a:moveTo>
                  <a:cubicBezTo>
                    <a:pt x="61257" y="1"/>
                    <a:pt x="0" y="97"/>
                    <a:pt x="0" y="97"/>
                  </a:cubicBezTo>
                  <a:cubicBezTo>
                    <a:pt x="0" y="194"/>
                    <a:pt x="61257" y="194"/>
                    <a:pt x="136755" y="194"/>
                  </a:cubicBezTo>
                  <a:cubicBezTo>
                    <a:pt x="212253" y="194"/>
                    <a:pt x="273509" y="194"/>
                    <a:pt x="273509" y="97"/>
                  </a:cubicBezTo>
                  <a:cubicBezTo>
                    <a:pt x="273509" y="97"/>
                    <a:pt x="212373" y="1"/>
                    <a:pt x="1367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63" name="Chart 662">
            <a:extLst>
              <a:ext uri="{FF2B5EF4-FFF2-40B4-BE49-F238E27FC236}">
                <a16:creationId xmlns:a16="http://schemas.microsoft.com/office/drawing/2014/main" id="{C4DA87A8-90CB-6F99-32F0-92FFF7A0A0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193931"/>
              </p:ext>
            </p:extLst>
          </p:nvPr>
        </p:nvGraphicFramePr>
        <p:xfrm>
          <a:off x="243840" y="758189"/>
          <a:ext cx="4785360" cy="33041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5" name="TextBox 664">
            <a:extLst>
              <a:ext uri="{FF2B5EF4-FFF2-40B4-BE49-F238E27FC236}">
                <a16:creationId xmlns:a16="http://schemas.microsoft.com/office/drawing/2014/main" id="{2CFFB58A-7D24-E837-E6D6-846DA23C01A8}"/>
              </a:ext>
            </a:extLst>
          </p:cNvPr>
          <p:cNvSpPr txBox="1"/>
          <p:nvPr/>
        </p:nvSpPr>
        <p:spPr>
          <a:xfrm>
            <a:off x="5173979" y="2738914"/>
            <a:ext cx="363474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000" b="1" u="sng" dirty="0"/>
              <a:t>Key Observations: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00" dirty="0"/>
              <a:t>Adults (5,901 viewers) dominate the viewership, accounting for more than half of the total audience.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00" dirty="0"/>
              <a:t>Middle-aged viewers (2,504) form the second-largest group, showing significant engagement.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00" dirty="0"/>
              <a:t>Children (1,107) and teenagers (460) have much lower numbers, possibly indicating limited content tailored for younger audiences.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00" dirty="0"/>
              <a:t>Elderly (874) and pensioners (143) represent smaller but distinct segments, suggesting content preferences that may differ from younger demographics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" name="Google Shape;1541;p47"/>
          <p:cNvGrpSpPr/>
          <p:nvPr/>
        </p:nvGrpSpPr>
        <p:grpSpPr>
          <a:xfrm>
            <a:off x="5354668" y="2371985"/>
            <a:ext cx="3188400" cy="2908675"/>
            <a:chOff x="5340333" y="1309700"/>
            <a:chExt cx="3188400" cy="2908675"/>
          </a:xfrm>
        </p:grpSpPr>
        <p:sp>
          <p:nvSpPr>
            <p:cNvPr id="1542" name="Google Shape;1542;p47"/>
            <p:cNvSpPr/>
            <p:nvPr/>
          </p:nvSpPr>
          <p:spPr>
            <a:xfrm rot="1660594">
              <a:off x="5406049" y="2532037"/>
              <a:ext cx="3056967" cy="1035677"/>
            </a:xfrm>
            <a:prstGeom prst="ellipse">
              <a:avLst/>
            </a:prstGeom>
            <a:solidFill>
              <a:srgbClr val="515D68">
                <a:alpha val="8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3" name="Google Shape;1543;p47"/>
            <p:cNvGrpSpPr/>
            <p:nvPr/>
          </p:nvGrpSpPr>
          <p:grpSpPr>
            <a:xfrm>
              <a:off x="5701000" y="1309700"/>
              <a:ext cx="2727910" cy="2524096"/>
              <a:chOff x="5701000" y="1309700"/>
              <a:chExt cx="2727910" cy="2524096"/>
            </a:xfrm>
          </p:grpSpPr>
          <p:sp>
            <p:nvSpPr>
              <p:cNvPr id="1544" name="Google Shape;1544;p47"/>
              <p:cNvSpPr/>
              <p:nvPr/>
            </p:nvSpPr>
            <p:spPr>
              <a:xfrm>
                <a:off x="6076417" y="2463255"/>
                <a:ext cx="111014" cy="26081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12724" extrusionOk="0">
                    <a:moveTo>
                      <a:pt x="0" y="0"/>
                    </a:moveTo>
                    <a:lnTo>
                      <a:pt x="1381" y="11971"/>
                    </a:lnTo>
                    <a:cubicBezTo>
                      <a:pt x="1381" y="12388"/>
                      <a:pt x="1980" y="12723"/>
                      <a:pt x="2719" y="12723"/>
                    </a:cubicBezTo>
                    <a:cubicBezTo>
                      <a:pt x="3456" y="12723"/>
                      <a:pt x="4056" y="12388"/>
                      <a:pt x="4056" y="11971"/>
                    </a:cubicBezTo>
                    <a:cubicBezTo>
                      <a:pt x="4056" y="11946"/>
                      <a:pt x="5415" y="0"/>
                      <a:pt x="54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7"/>
              <p:cNvSpPr/>
              <p:nvPr/>
            </p:nvSpPr>
            <p:spPr>
              <a:xfrm>
                <a:off x="5772988" y="2310403"/>
                <a:ext cx="111014" cy="26081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12724" extrusionOk="0">
                    <a:moveTo>
                      <a:pt x="0" y="0"/>
                    </a:moveTo>
                    <a:lnTo>
                      <a:pt x="1381" y="11971"/>
                    </a:lnTo>
                    <a:cubicBezTo>
                      <a:pt x="1381" y="12388"/>
                      <a:pt x="1981" y="12723"/>
                      <a:pt x="2718" y="12723"/>
                    </a:cubicBezTo>
                    <a:cubicBezTo>
                      <a:pt x="3456" y="12723"/>
                      <a:pt x="4056" y="12388"/>
                      <a:pt x="4056" y="11971"/>
                    </a:cubicBezTo>
                    <a:cubicBezTo>
                      <a:pt x="4056" y="11946"/>
                      <a:pt x="5415" y="0"/>
                      <a:pt x="54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7"/>
              <p:cNvSpPr/>
              <p:nvPr/>
            </p:nvSpPr>
            <p:spPr>
              <a:xfrm>
                <a:off x="7970209" y="3572986"/>
                <a:ext cx="111014" cy="26081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12724" extrusionOk="0">
                    <a:moveTo>
                      <a:pt x="0" y="1"/>
                    </a:moveTo>
                    <a:lnTo>
                      <a:pt x="1381" y="11972"/>
                    </a:lnTo>
                    <a:cubicBezTo>
                      <a:pt x="1381" y="12388"/>
                      <a:pt x="1980" y="12724"/>
                      <a:pt x="2719" y="12724"/>
                    </a:cubicBezTo>
                    <a:cubicBezTo>
                      <a:pt x="3456" y="12724"/>
                      <a:pt x="4055" y="12388"/>
                      <a:pt x="4055" y="11972"/>
                    </a:cubicBezTo>
                    <a:cubicBezTo>
                      <a:pt x="4056" y="11947"/>
                      <a:pt x="5415" y="1"/>
                      <a:pt x="54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7"/>
              <p:cNvSpPr/>
              <p:nvPr/>
            </p:nvSpPr>
            <p:spPr>
              <a:xfrm>
                <a:off x="7675799" y="3397258"/>
                <a:ext cx="111014" cy="260851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12726" extrusionOk="0">
                    <a:moveTo>
                      <a:pt x="0" y="1"/>
                    </a:moveTo>
                    <a:lnTo>
                      <a:pt x="1382" y="11973"/>
                    </a:lnTo>
                    <a:cubicBezTo>
                      <a:pt x="1382" y="12388"/>
                      <a:pt x="1981" y="12726"/>
                      <a:pt x="2718" y="12726"/>
                    </a:cubicBezTo>
                    <a:cubicBezTo>
                      <a:pt x="3456" y="12726"/>
                      <a:pt x="4056" y="12388"/>
                      <a:pt x="4056" y="11973"/>
                    </a:cubicBezTo>
                    <a:cubicBezTo>
                      <a:pt x="4056" y="11947"/>
                      <a:pt x="5415" y="1"/>
                      <a:pt x="54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7"/>
              <p:cNvSpPr/>
              <p:nvPr/>
            </p:nvSpPr>
            <p:spPr>
              <a:xfrm>
                <a:off x="6846561" y="2427835"/>
                <a:ext cx="111014" cy="260851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12726" extrusionOk="0">
                    <a:moveTo>
                      <a:pt x="1" y="0"/>
                    </a:moveTo>
                    <a:lnTo>
                      <a:pt x="1381" y="11971"/>
                    </a:lnTo>
                    <a:cubicBezTo>
                      <a:pt x="1381" y="12388"/>
                      <a:pt x="1982" y="12725"/>
                      <a:pt x="2719" y="12725"/>
                    </a:cubicBezTo>
                    <a:cubicBezTo>
                      <a:pt x="3456" y="12725"/>
                      <a:pt x="4057" y="12388"/>
                      <a:pt x="4057" y="11971"/>
                    </a:cubicBezTo>
                    <a:cubicBezTo>
                      <a:pt x="4057" y="11946"/>
                      <a:pt x="5416" y="0"/>
                      <a:pt x="54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7"/>
              <p:cNvSpPr/>
              <p:nvPr/>
            </p:nvSpPr>
            <p:spPr>
              <a:xfrm>
                <a:off x="7617913" y="2825964"/>
                <a:ext cx="111014" cy="260810"/>
              </a:xfrm>
              <a:custGeom>
                <a:avLst/>
                <a:gdLst/>
                <a:ahLst/>
                <a:cxnLst/>
                <a:rect l="l" t="t" r="r" b="b"/>
                <a:pathLst>
                  <a:path w="5416" h="12724" extrusionOk="0">
                    <a:moveTo>
                      <a:pt x="0" y="0"/>
                    </a:moveTo>
                    <a:lnTo>
                      <a:pt x="1381" y="11971"/>
                    </a:lnTo>
                    <a:cubicBezTo>
                      <a:pt x="1381" y="12386"/>
                      <a:pt x="1981" y="12723"/>
                      <a:pt x="2718" y="12723"/>
                    </a:cubicBezTo>
                    <a:cubicBezTo>
                      <a:pt x="3456" y="12723"/>
                      <a:pt x="4056" y="12386"/>
                      <a:pt x="4056" y="11971"/>
                    </a:cubicBezTo>
                    <a:cubicBezTo>
                      <a:pt x="4056" y="11946"/>
                      <a:pt x="5415" y="0"/>
                      <a:pt x="54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7"/>
              <p:cNvSpPr/>
              <p:nvPr/>
            </p:nvSpPr>
            <p:spPr>
              <a:xfrm>
                <a:off x="5701000" y="2040242"/>
                <a:ext cx="2727910" cy="1606082"/>
              </a:xfrm>
              <a:custGeom>
                <a:avLst/>
                <a:gdLst/>
                <a:ahLst/>
                <a:cxnLst/>
                <a:rect l="l" t="t" r="r" b="b"/>
                <a:pathLst>
                  <a:path w="133085" h="78355" extrusionOk="0">
                    <a:moveTo>
                      <a:pt x="27294" y="0"/>
                    </a:moveTo>
                    <a:cubicBezTo>
                      <a:pt x="16623" y="0"/>
                      <a:pt x="7168" y="1670"/>
                      <a:pt x="0" y="5054"/>
                    </a:cubicBezTo>
                    <a:lnTo>
                      <a:pt x="0" y="11970"/>
                    </a:lnTo>
                    <a:lnTo>
                      <a:pt x="16960" y="22024"/>
                    </a:lnTo>
                    <a:cubicBezTo>
                      <a:pt x="18761" y="23092"/>
                      <a:pt x="20788" y="23620"/>
                      <a:pt x="22831" y="23620"/>
                    </a:cubicBezTo>
                    <a:cubicBezTo>
                      <a:pt x="24185" y="23620"/>
                      <a:pt x="25547" y="23388"/>
                      <a:pt x="26855" y="22927"/>
                    </a:cubicBezTo>
                    <a:cubicBezTo>
                      <a:pt x="31758" y="21199"/>
                      <a:pt x="37568" y="20357"/>
                      <a:pt x="43765" y="20357"/>
                    </a:cubicBezTo>
                    <a:cubicBezTo>
                      <a:pt x="56369" y="20357"/>
                      <a:pt x="70570" y="23839"/>
                      <a:pt x="81976" y="30424"/>
                    </a:cubicBezTo>
                    <a:cubicBezTo>
                      <a:pt x="97557" y="39418"/>
                      <a:pt x="103106" y="51427"/>
                      <a:pt x="96954" y="59980"/>
                    </a:cubicBezTo>
                    <a:cubicBezTo>
                      <a:pt x="94669" y="63158"/>
                      <a:pt x="95431" y="67579"/>
                      <a:pt x="98761" y="69638"/>
                    </a:cubicBezTo>
                    <a:lnTo>
                      <a:pt x="112858" y="78355"/>
                    </a:lnTo>
                    <a:cubicBezTo>
                      <a:pt x="133085" y="66419"/>
                      <a:pt x="127514" y="37157"/>
                      <a:pt x="97265" y="19665"/>
                    </a:cubicBezTo>
                    <a:cubicBezTo>
                      <a:pt x="74790" y="6669"/>
                      <a:pt x="48615" y="0"/>
                      <a:pt x="27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7"/>
              <p:cNvSpPr/>
              <p:nvPr/>
            </p:nvSpPr>
            <p:spPr>
              <a:xfrm>
                <a:off x="7660610" y="3165141"/>
                <a:ext cx="89287" cy="232134"/>
              </a:xfrm>
              <a:custGeom>
                <a:avLst/>
                <a:gdLst/>
                <a:ahLst/>
                <a:cxnLst/>
                <a:rect l="l" t="t" r="r" b="b"/>
                <a:pathLst>
                  <a:path w="4356" h="11325" extrusionOk="0">
                    <a:moveTo>
                      <a:pt x="4356" y="1"/>
                    </a:moveTo>
                    <a:lnTo>
                      <a:pt x="0" y="1947"/>
                    </a:lnTo>
                    <a:lnTo>
                      <a:pt x="0" y="9165"/>
                    </a:lnTo>
                    <a:lnTo>
                      <a:pt x="4356" y="11325"/>
                    </a:lnTo>
                    <a:lnTo>
                      <a:pt x="43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7"/>
              <p:cNvSpPr/>
              <p:nvPr/>
            </p:nvSpPr>
            <p:spPr>
              <a:xfrm>
                <a:off x="5701000" y="1972927"/>
                <a:ext cx="2727910" cy="1531635"/>
              </a:xfrm>
              <a:custGeom>
                <a:avLst/>
                <a:gdLst/>
                <a:ahLst/>
                <a:cxnLst/>
                <a:rect l="l" t="t" r="r" b="b"/>
                <a:pathLst>
                  <a:path w="133085" h="74723" extrusionOk="0">
                    <a:moveTo>
                      <a:pt x="37749" y="1"/>
                    </a:moveTo>
                    <a:cubicBezTo>
                      <a:pt x="22627" y="1"/>
                      <a:pt x="9257" y="3109"/>
                      <a:pt x="0" y="8338"/>
                    </a:cubicBezTo>
                    <a:lnTo>
                      <a:pt x="16103" y="17885"/>
                    </a:lnTo>
                    <a:cubicBezTo>
                      <a:pt x="18244" y="19152"/>
                      <a:pt x="20662" y="19800"/>
                      <a:pt x="23096" y="19800"/>
                    </a:cubicBezTo>
                    <a:cubicBezTo>
                      <a:pt x="24558" y="19800"/>
                      <a:pt x="26025" y="19567"/>
                      <a:pt x="27442" y="19093"/>
                    </a:cubicBezTo>
                    <a:cubicBezTo>
                      <a:pt x="32219" y="17501"/>
                      <a:pt x="37815" y="16724"/>
                      <a:pt x="43767" y="16724"/>
                    </a:cubicBezTo>
                    <a:cubicBezTo>
                      <a:pt x="56371" y="16724"/>
                      <a:pt x="70571" y="20206"/>
                      <a:pt x="81976" y="26790"/>
                    </a:cubicBezTo>
                    <a:cubicBezTo>
                      <a:pt x="97607" y="35816"/>
                      <a:pt x="103143" y="47871"/>
                      <a:pt x="96894" y="56431"/>
                    </a:cubicBezTo>
                    <a:cubicBezTo>
                      <a:pt x="94619" y="59547"/>
                      <a:pt x="95391" y="63922"/>
                      <a:pt x="98674" y="65951"/>
                    </a:cubicBezTo>
                    <a:lnTo>
                      <a:pt x="112858" y="74723"/>
                    </a:lnTo>
                    <a:cubicBezTo>
                      <a:pt x="133085" y="62787"/>
                      <a:pt x="127516" y="33526"/>
                      <a:pt x="97265" y="16033"/>
                    </a:cubicBezTo>
                    <a:cubicBezTo>
                      <a:pt x="77714" y="4728"/>
                      <a:pt x="56399" y="1"/>
                      <a:pt x="377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7"/>
              <p:cNvSpPr/>
              <p:nvPr/>
            </p:nvSpPr>
            <p:spPr>
              <a:xfrm>
                <a:off x="8179697" y="2701337"/>
                <a:ext cx="79858" cy="439917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21462" extrusionOk="0">
                    <a:moveTo>
                      <a:pt x="3896" y="1"/>
                    </a:moveTo>
                    <a:lnTo>
                      <a:pt x="0" y="3800"/>
                    </a:lnTo>
                    <a:lnTo>
                      <a:pt x="1657" y="21462"/>
                    </a:lnTo>
                    <a:lnTo>
                      <a:pt x="3874" y="18648"/>
                    </a:lnTo>
                    <a:lnTo>
                      <a:pt x="38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7"/>
              <p:cNvSpPr/>
              <p:nvPr/>
            </p:nvSpPr>
            <p:spPr>
              <a:xfrm>
                <a:off x="5701000" y="1656133"/>
                <a:ext cx="2624500" cy="1848424"/>
              </a:xfrm>
              <a:custGeom>
                <a:avLst/>
                <a:gdLst/>
                <a:ahLst/>
                <a:cxnLst/>
                <a:rect l="l" t="t" r="r" b="b"/>
                <a:pathLst>
                  <a:path w="128040" h="90178" extrusionOk="0">
                    <a:moveTo>
                      <a:pt x="46412" y="0"/>
                    </a:moveTo>
                    <a:cubicBezTo>
                      <a:pt x="38297" y="0"/>
                      <a:pt x="30157" y="1341"/>
                      <a:pt x="21745" y="3968"/>
                    </a:cubicBezTo>
                    <a:cubicBezTo>
                      <a:pt x="14625" y="6194"/>
                      <a:pt x="5169" y="20875"/>
                      <a:pt x="0" y="23793"/>
                    </a:cubicBezTo>
                    <a:lnTo>
                      <a:pt x="6528" y="27662"/>
                    </a:lnTo>
                    <a:cubicBezTo>
                      <a:pt x="20425" y="20629"/>
                      <a:pt x="33043" y="17628"/>
                      <a:pt x="45045" y="17628"/>
                    </a:cubicBezTo>
                    <a:cubicBezTo>
                      <a:pt x="58457" y="17628"/>
                      <a:pt x="71098" y="21376"/>
                      <a:pt x="83895" y="27435"/>
                    </a:cubicBezTo>
                    <a:cubicBezTo>
                      <a:pt x="102144" y="36074"/>
                      <a:pt x="117862" y="49720"/>
                      <a:pt x="118409" y="62473"/>
                    </a:cubicBezTo>
                    <a:cubicBezTo>
                      <a:pt x="112858" y="67425"/>
                      <a:pt x="112858" y="74146"/>
                      <a:pt x="107240" y="86408"/>
                    </a:cubicBezTo>
                    <a:lnTo>
                      <a:pt x="112858" y="90178"/>
                    </a:lnTo>
                    <a:cubicBezTo>
                      <a:pt x="125441" y="82752"/>
                      <a:pt x="128040" y="68622"/>
                      <a:pt x="120927" y="54793"/>
                    </a:cubicBezTo>
                    <a:cubicBezTo>
                      <a:pt x="122582" y="41802"/>
                      <a:pt x="119417" y="30130"/>
                      <a:pt x="95056" y="15456"/>
                    </a:cubicBezTo>
                    <a:cubicBezTo>
                      <a:pt x="77734" y="5022"/>
                      <a:pt x="62119" y="0"/>
                      <a:pt x="46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7"/>
              <p:cNvSpPr/>
              <p:nvPr/>
            </p:nvSpPr>
            <p:spPr>
              <a:xfrm>
                <a:off x="5701000" y="1588183"/>
                <a:ext cx="2646617" cy="1916373"/>
              </a:xfrm>
              <a:custGeom>
                <a:avLst/>
                <a:gdLst/>
                <a:ahLst/>
                <a:cxnLst/>
                <a:rect l="l" t="t" r="r" b="b"/>
                <a:pathLst>
                  <a:path w="129119" h="93493" extrusionOk="0">
                    <a:moveTo>
                      <a:pt x="43719" y="1"/>
                    </a:moveTo>
                    <a:cubicBezTo>
                      <a:pt x="37634" y="1"/>
                      <a:pt x="31708" y="709"/>
                      <a:pt x="25994" y="2148"/>
                    </a:cubicBezTo>
                    <a:cubicBezTo>
                      <a:pt x="13530" y="5283"/>
                      <a:pt x="0" y="15415"/>
                      <a:pt x="0" y="27108"/>
                    </a:cubicBezTo>
                    <a:lnTo>
                      <a:pt x="6528" y="30977"/>
                    </a:lnTo>
                    <a:cubicBezTo>
                      <a:pt x="6528" y="20552"/>
                      <a:pt x="18962" y="9712"/>
                      <a:pt x="29183" y="7283"/>
                    </a:cubicBezTo>
                    <a:cubicBezTo>
                      <a:pt x="34246" y="6080"/>
                      <a:pt x="39398" y="5524"/>
                      <a:pt x="44571" y="5524"/>
                    </a:cubicBezTo>
                    <a:cubicBezTo>
                      <a:pt x="61485" y="5524"/>
                      <a:pt x="78630" y="11465"/>
                      <a:pt x="93650" y="20135"/>
                    </a:cubicBezTo>
                    <a:cubicBezTo>
                      <a:pt x="114839" y="32369"/>
                      <a:pt x="123285" y="48430"/>
                      <a:pt x="117005" y="60642"/>
                    </a:cubicBezTo>
                    <a:cubicBezTo>
                      <a:pt x="115082" y="64384"/>
                      <a:pt x="107238" y="78172"/>
                      <a:pt x="107238" y="89724"/>
                    </a:cubicBezTo>
                    <a:lnTo>
                      <a:pt x="112858" y="93493"/>
                    </a:lnTo>
                    <a:cubicBezTo>
                      <a:pt x="112858" y="80161"/>
                      <a:pt x="120922" y="68261"/>
                      <a:pt x="122843" y="63936"/>
                    </a:cubicBezTo>
                    <a:cubicBezTo>
                      <a:pt x="129118" y="49803"/>
                      <a:pt x="120426" y="29512"/>
                      <a:pt x="97265" y="16119"/>
                    </a:cubicBezTo>
                    <a:cubicBezTo>
                      <a:pt x="78950" y="5529"/>
                      <a:pt x="60716" y="1"/>
                      <a:pt x="437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7"/>
              <p:cNvSpPr/>
              <p:nvPr/>
            </p:nvSpPr>
            <p:spPr>
              <a:xfrm>
                <a:off x="6795706" y="1510251"/>
                <a:ext cx="152522" cy="126552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174" extrusionOk="0">
                    <a:moveTo>
                      <a:pt x="1215" y="0"/>
                    </a:moveTo>
                    <a:cubicBezTo>
                      <a:pt x="839" y="0"/>
                      <a:pt x="491" y="113"/>
                      <a:pt x="360" y="482"/>
                    </a:cubicBezTo>
                    <a:cubicBezTo>
                      <a:pt x="0" y="1494"/>
                      <a:pt x="810" y="2949"/>
                      <a:pt x="1177" y="3179"/>
                    </a:cubicBezTo>
                    <a:cubicBezTo>
                      <a:pt x="1546" y="3409"/>
                      <a:pt x="3910" y="4316"/>
                      <a:pt x="3910" y="4316"/>
                    </a:cubicBezTo>
                    <a:cubicBezTo>
                      <a:pt x="3910" y="4316"/>
                      <a:pt x="4737" y="5082"/>
                      <a:pt x="5888" y="5966"/>
                    </a:cubicBezTo>
                    <a:cubicBezTo>
                      <a:pt x="6079" y="6113"/>
                      <a:pt x="6249" y="6174"/>
                      <a:pt x="6400" y="6174"/>
                    </a:cubicBezTo>
                    <a:cubicBezTo>
                      <a:pt x="7161" y="6174"/>
                      <a:pt x="7440" y="4629"/>
                      <a:pt x="7440" y="4629"/>
                    </a:cubicBezTo>
                    <a:cubicBezTo>
                      <a:pt x="7440" y="4629"/>
                      <a:pt x="6258" y="3192"/>
                      <a:pt x="5916" y="2651"/>
                    </a:cubicBezTo>
                    <a:cubicBezTo>
                      <a:pt x="5651" y="2235"/>
                      <a:pt x="5324" y="2187"/>
                      <a:pt x="5187" y="2187"/>
                    </a:cubicBezTo>
                    <a:cubicBezTo>
                      <a:pt x="5146" y="2187"/>
                      <a:pt x="5122" y="2192"/>
                      <a:pt x="5122" y="2192"/>
                    </a:cubicBezTo>
                    <a:cubicBezTo>
                      <a:pt x="5122" y="2192"/>
                      <a:pt x="4109" y="717"/>
                      <a:pt x="3725" y="343"/>
                    </a:cubicBezTo>
                    <a:cubicBezTo>
                      <a:pt x="3582" y="203"/>
                      <a:pt x="3371" y="159"/>
                      <a:pt x="3163" y="159"/>
                    </a:cubicBezTo>
                    <a:cubicBezTo>
                      <a:pt x="2816" y="159"/>
                      <a:pt x="2477" y="282"/>
                      <a:pt x="2477" y="282"/>
                    </a:cubicBezTo>
                    <a:cubicBezTo>
                      <a:pt x="2477" y="282"/>
                      <a:pt x="1810" y="0"/>
                      <a:pt x="1215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7"/>
              <p:cNvSpPr/>
              <p:nvPr/>
            </p:nvSpPr>
            <p:spPr>
              <a:xfrm>
                <a:off x="6890590" y="1571539"/>
                <a:ext cx="339500" cy="330953"/>
              </a:xfrm>
              <a:custGeom>
                <a:avLst/>
                <a:gdLst/>
                <a:ahLst/>
                <a:cxnLst/>
                <a:rect l="l" t="t" r="r" b="b"/>
                <a:pathLst>
                  <a:path w="16563" h="16146" extrusionOk="0">
                    <a:moveTo>
                      <a:pt x="2190" y="0"/>
                    </a:moveTo>
                    <a:cubicBezTo>
                      <a:pt x="1323" y="101"/>
                      <a:pt x="1" y="700"/>
                      <a:pt x="1" y="2325"/>
                    </a:cubicBezTo>
                    <a:cubicBezTo>
                      <a:pt x="948" y="3408"/>
                      <a:pt x="2097" y="4835"/>
                      <a:pt x="2820" y="5604"/>
                    </a:cubicBezTo>
                    <a:cubicBezTo>
                      <a:pt x="4455" y="7345"/>
                      <a:pt x="7281" y="9299"/>
                      <a:pt x="8061" y="10068"/>
                    </a:cubicBezTo>
                    <a:cubicBezTo>
                      <a:pt x="8840" y="10837"/>
                      <a:pt x="12203" y="15470"/>
                      <a:pt x="14154" y="16104"/>
                    </a:cubicBezTo>
                    <a:cubicBezTo>
                      <a:pt x="14240" y="16133"/>
                      <a:pt x="14323" y="16146"/>
                      <a:pt x="14403" y="16146"/>
                    </a:cubicBezTo>
                    <a:cubicBezTo>
                      <a:pt x="16144" y="16146"/>
                      <a:pt x="16563" y="9831"/>
                      <a:pt x="16563" y="9831"/>
                    </a:cubicBezTo>
                    <a:cubicBezTo>
                      <a:pt x="16563" y="9831"/>
                      <a:pt x="13322" y="7834"/>
                      <a:pt x="12373" y="7540"/>
                    </a:cubicBezTo>
                    <a:cubicBezTo>
                      <a:pt x="11422" y="7245"/>
                      <a:pt x="9900" y="5761"/>
                      <a:pt x="7912" y="4046"/>
                    </a:cubicBezTo>
                    <a:cubicBezTo>
                      <a:pt x="6966" y="3229"/>
                      <a:pt x="3713" y="1172"/>
                      <a:pt x="21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7"/>
              <p:cNvSpPr/>
              <p:nvPr/>
            </p:nvSpPr>
            <p:spPr>
              <a:xfrm>
                <a:off x="6882801" y="2639618"/>
                <a:ext cx="153854" cy="218729"/>
              </a:xfrm>
              <a:custGeom>
                <a:avLst/>
                <a:gdLst/>
                <a:ahLst/>
                <a:cxnLst/>
                <a:rect l="l" t="t" r="r" b="b"/>
                <a:pathLst>
                  <a:path w="7506" h="10671" extrusionOk="0">
                    <a:moveTo>
                      <a:pt x="3717" y="1"/>
                    </a:moveTo>
                    <a:cubicBezTo>
                      <a:pt x="3671" y="517"/>
                      <a:pt x="3608" y="935"/>
                      <a:pt x="3532" y="1209"/>
                    </a:cubicBezTo>
                    <a:cubicBezTo>
                      <a:pt x="3008" y="3076"/>
                      <a:pt x="2309" y="7238"/>
                      <a:pt x="935" y="8808"/>
                    </a:cubicBezTo>
                    <a:cubicBezTo>
                      <a:pt x="100" y="9764"/>
                      <a:pt x="0" y="10361"/>
                      <a:pt x="1044" y="10561"/>
                    </a:cubicBezTo>
                    <a:cubicBezTo>
                      <a:pt x="1407" y="10630"/>
                      <a:pt x="1751" y="10671"/>
                      <a:pt x="2081" y="10671"/>
                    </a:cubicBezTo>
                    <a:cubicBezTo>
                      <a:pt x="2822" y="10671"/>
                      <a:pt x="3489" y="10465"/>
                      <a:pt x="4129" y="9915"/>
                    </a:cubicBezTo>
                    <a:cubicBezTo>
                      <a:pt x="5131" y="9051"/>
                      <a:pt x="5138" y="7502"/>
                      <a:pt x="5462" y="6333"/>
                    </a:cubicBezTo>
                    <a:cubicBezTo>
                      <a:pt x="5837" y="4981"/>
                      <a:pt x="7292" y="4953"/>
                      <a:pt x="7411" y="3547"/>
                    </a:cubicBezTo>
                    <a:cubicBezTo>
                      <a:pt x="7505" y="2428"/>
                      <a:pt x="6956" y="1967"/>
                      <a:pt x="6523" y="925"/>
                    </a:cubicBezTo>
                    <a:cubicBezTo>
                      <a:pt x="6634" y="619"/>
                      <a:pt x="6741" y="312"/>
                      <a:pt x="6847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7"/>
              <p:cNvSpPr/>
              <p:nvPr/>
            </p:nvSpPr>
            <p:spPr>
              <a:xfrm>
                <a:off x="6870728" y="2665302"/>
                <a:ext cx="166604" cy="207086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10103" extrusionOk="0">
                    <a:moveTo>
                      <a:pt x="7263" y="1"/>
                    </a:moveTo>
                    <a:cubicBezTo>
                      <a:pt x="7215" y="290"/>
                      <a:pt x="6867" y="819"/>
                      <a:pt x="6621" y="1482"/>
                    </a:cubicBezTo>
                    <a:cubicBezTo>
                      <a:pt x="5687" y="1124"/>
                      <a:pt x="3880" y="740"/>
                      <a:pt x="3880" y="740"/>
                    </a:cubicBezTo>
                    <a:lnTo>
                      <a:pt x="3728" y="1544"/>
                    </a:lnTo>
                    <a:lnTo>
                      <a:pt x="6434" y="2159"/>
                    </a:lnTo>
                    <a:cubicBezTo>
                      <a:pt x="6423" y="2220"/>
                      <a:pt x="6408" y="2283"/>
                      <a:pt x="6399" y="2346"/>
                    </a:cubicBezTo>
                    <a:cubicBezTo>
                      <a:pt x="6345" y="2782"/>
                      <a:pt x="6304" y="3252"/>
                      <a:pt x="6274" y="3658"/>
                    </a:cubicBezTo>
                    <a:cubicBezTo>
                      <a:pt x="6004" y="4250"/>
                      <a:pt x="5677" y="5041"/>
                      <a:pt x="5556" y="5647"/>
                    </a:cubicBezTo>
                    <a:cubicBezTo>
                      <a:pt x="5417" y="6348"/>
                      <a:pt x="5191" y="7126"/>
                      <a:pt x="5045" y="7598"/>
                    </a:cubicBezTo>
                    <a:cubicBezTo>
                      <a:pt x="4538" y="7004"/>
                      <a:pt x="3465" y="6269"/>
                      <a:pt x="2503" y="6269"/>
                    </a:cubicBezTo>
                    <a:cubicBezTo>
                      <a:pt x="2374" y="6269"/>
                      <a:pt x="2247" y="6282"/>
                      <a:pt x="2124" y="6310"/>
                    </a:cubicBezTo>
                    <a:cubicBezTo>
                      <a:pt x="2124" y="6310"/>
                      <a:pt x="829" y="7969"/>
                      <a:pt x="364" y="8830"/>
                    </a:cubicBezTo>
                    <a:cubicBezTo>
                      <a:pt x="1" y="9507"/>
                      <a:pt x="535" y="10102"/>
                      <a:pt x="1584" y="10102"/>
                    </a:cubicBezTo>
                    <a:cubicBezTo>
                      <a:pt x="1872" y="10102"/>
                      <a:pt x="2197" y="10058"/>
                      <a:pt x="2554" y="9958"/>
                    </a:cubicBezTo>
                    <a:cubicBezTo>
                      <a:pt x="3984" y="9558"/>
                      <a:pt x="4918" y="8919"/>
                      <a:pt x="5232" y="8428"/>
                    </a:cubicBezTo>
                    <a:lnTo>
                      <a:pt x="5232" y="8425"/>
                    </a:lnTo>
                    <a:cubicBezTo>
                      <a:pt x="5278" y="8359"/>
                      <a:pt x="5313" y="8285"/>
                      <a:pt x="5336" y="8207"/>
                    </a:cubicBezTo>
                    <a:cubicBezTo>
                      <a:pt x="5338" y="8187"/>
                      <a:pt x="5338" y="8167"/>
                      <a:pt x="5336" y="8149"/>
                    </a:cubicBezTo>
                    <a:cubicBezTo>
                      <a:pt x="5512" y="7678"/>
                      <a:pt x="5862" y="6699"/>
                      <a:pt x="6032" y="5945"/>
                    </a:cubicBezTo>
                    <a:cubicBezTo>
                      <a:pt x="6171" y="5325"/>
                      <a:pt x="6446" y="4695"/>
                      <a:pt x="6639" y="4292"/>
                    </a:cubicBezTo>
                    <a:cubicBezTo>
                      <a:pt x="6649" y="4282"/>
                      <a:pt x="6657" y="4273"/>
                      <a:pt x="6669" y="4263"/>
                    </a:cubicBezTo>
                    <a:lnTo>
                      <a:pt x="6669" y="6841"/>
                    </a:lnTo>
                    <a:cubicBezTo>
                      <a:pt x="6787" y="6929"/>
                      <a:pt x="6908" y="6959"/>
                      <a:pt x="7016" y="6959"/>
                    </a:cubicBezTo>
                    <a:cubicBezTo>
                      <a:pt x="7232" y="6959"/>
                      <a:pt x="7398" y="6841"/>
                      <a:pt x="7398" y="6841"/>
                    </a:cubicBezTo>
                    <a:cubicBezTo>
                      <a:pt x="7456" y="6119"/>
                      <a:pt x="7555" y="5401"/>
                      <a:pt x="7696" y="4692"/>
                    </a:cubicBezTo>
                    <a:cubicBezTo>
                      <a:pt x="7878" y="3804"/>
                      <a:pt x="8127" y="2795"/>
                      <a:pt x="8040" y="1929"/>
                    </a:cubicBezTo>
                    <a:cubicBezTo>
                      <a:pt x="8055" y="929"/>
                      <a:pt x="7263" y="1"/>
                      <a:pt x="72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7"/>
              <p:cNvSpPr/>
              <p:nvPr/>
            </p:nvSpPr>
            <p:spPr>
              <a:xfrm>
                <a:off x="6950853" y="2123053"/>
                <a:ext cx="418948" cy="533119"/>
              </a:xfrm>
              <a:custGeom>
                <a:avLst/>
                <a:gdLst/>
                <a:ahLst/>
                <a:cxnLst/>
                <a:rect l="l" t="t" r="r" b="b"/>
                <a:pathLst>
                  <a:path w="20439" h="26009" extrusionOk="0">
                    <a:moveTo>
                      <a:pt x="14369" y="0"/>
                    </a:moveTo>
                    <a:cubicBezTo>
                      <a:pt x="13659" y="161"/>
                      <a:pt x="11655" y="981"/>
                      <a:pt x="6784" y="4845"/>
                    </a:cubicBezTo>
                    <a:cubicBezTo>
                      <a:pt x="5004" y="6257"/>
                      <a:pt x="2932" y="8006"/>
                      <a:pt x="1469" y="9732"/>
                    </a:cubicBezTo>
                    <a:cubicBezTo>
                      <a:pt x="1194" y="10055"/>
                      <a:pt x="0" y="11100"/>
                      <a:pt x="250" y="12727"/>
                    </a:cubicBezTo>
                    <a:cubicBezTo>
                      <a:pt x="622" y="15160"/>
                      <a:pt x="313" y="24549"/>
                      <a:pt x="245" y="25777"/>
                    </a:cubicBezTo>
                    <a:cubicBezTo>
                      <a:pt x="245" y="25777"/>
                      <a:pt x="1295" y="26009"/>
                      <a:pt x="2257" y="26009"/>
                    </a:cubicBezTo>
                    <a:cubicBezTo>
                      <a:pt x="2648" y="26009"/>
                      <a:pt x="3024" y="25970"/>
                      <a:pt x="3311" y="25863"/>
                    </a:cubicBezTo>
                    <a:cubicBezTo>
                      <a:pt x="3828" y="24606"/>
                      <a:pt x="4212" y="23560"/>
                      <a:pt x="4655" y="22298"/>
                    </a:cubicBezTo>
                    <a:cubicBezTo>
                      <a:pt x="5361" y="20284"/>
                      <a:pt x="5708" y="18037"/>
                      <a:pt x="5769" y="16816"/>
                    </a:cubicBezTo>
                    <a:cubicBezTo>
                      <a:pt x="5801" y="16159"/>
                      <a:pt x="5764" y="15481"/>
                      <a:pt x="5688" y="14823"/>
                    </a:cubicBezTo>
                    <a:cubicBezTo>
                      <a:pt x="7626" y="13742"/>
                      <a:pt x="9675" y="11921"/>
                      <a:pt x="10827" y="11406"/>
                    </a:cubicBezTo>
                    <a:cubicBezTo>
                      <a:pt x="15291" y="9403"/>
                      <a:pt x="18319" y="7586"/>
                      <a:pt x="18995" y="6670"/>
                    </a:cubicBezTo>
                    <a:cubicBezTo>
                      <a:pt x="20438" y="4708"/>
                      <a:pt x="15495" y="4276"/>
                      <a:pt x="143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7"/>
              <p:cNvSpPr/>
              <p:nvPr/>
            </p:nvSpPr>
            <p:spPr>
              <a:xfrm>
                <a:off x="7108912" y="1774775"/>
                <a:ext cx="303363" cy="518074"/>
              </a:xfrm>
              <a:custGeom>
                <a:avLst/>
                <a:gdLst/>
                <a:ahLst/>
                <a:cxnLst/>
                <a:rect l="l" t="t" r="r" b="b"/>
                <a:pathLst>
                  <a:path w="14800" h="25275" extrusionOk="0">
                    <a:moveTo>
                      <a:pt x="6735" y="0"/>
                    </a:moveTo>
                    <a:cubicBezTo>
                      <a:pt x="6522" y="0"/>
                      <a:pt x="6434" y="55"/>
                      <a:pt x="6434" y="55"/>
                    </a:cubicBezTo>
                    <a:cubicBezTo>
                      <a:pt x="6434" y="55"/>
                      <a:pt x="4540" y="279"/>
                      <a:pt x="3493" y="2327"/>
                    </a:cubicBezTo>
                    <a:cubicBezTo>
                      <a:pt x="2427" y="4412"/>
                      <a:pt x="1196" y="6120"/>
                      <a:pt x="623" y="7757"/>
                    </a:cubicBezTo>
                    <a:cubicBezTo>
                      <a:pt x="236" y="8861"/>
                      <a:pt x="1" y="10267"/>
                      <a:pt x="2086" y="11747"/>
                    </a:cubicBezTo>
                    <a:cubicBezTo>
                      <a:pt x="2947" y="12479"/>
                      <a:pt x="2827" y="12006"/>
                      <a:pt x="3349" y="16079"/>
                    </a:cubicBezTo>
                    <a:cubicBezTo>
                      <a:pt x="3483" y="17122"/>
                      <a:pt x="3247" y="22529"/>
                      <a:pt x="7046" y="25275"/>
                    </a:cubicBezTo>
                    <a:cubicBezTo>
                      <a:pt x="7107" y="25038"/>
                      <a:pt x="7172" y="24850"/>
                      <a:pt x="7245" y="24726"/>
                    </a:cubicBezTo>
                    <a:cubicBezTo>
                      <a:pt x="8286" y="21471"/>
                      <a:pt x="10879" y="20159"/>
                      <a:pt x="14172" y="20159"/>
                    </a:cubicBezTo>
                    <a:cubicBezTo>
                      <a:pt x="14379" y="20159"/>
                      <a:pt x="14588" y="20164"/>
                      <a:pt x="14799" y="20174"/>
                    </a:cubicBezTo>
                    <a:cubicBezTo>
                      <a:pt x="13762" y="17340"/>
                      <a:pt x="12134" y="17324"/>
                      <a:pt x="11805" y="15126"/>
                    </a:cubicBezTo>
                    <a:cubicBezTo>
                      <a:pt x="11256" y="11472"/>
                      <a:pt x="13217" y="8605"/>
                      <a:pt x="13584" y="6892"/>
                    </a:cubicBezTo>
                    <a:cubicBezTo>
                      <a:pt x="13949" y="5179"/>
                      <a:pt x="13336" y="4410"/>
                      <a:pt x="10332" y="1952"/>
                    </a:cubicBezTo>
                    <a:cubicBezTo>
                      <a:pt x="8270" y="265"/>
                      <a:pt x="7202" y="0"/>
                      <a:pt x="6735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7"/>
              <p:cNvSpPr/>
              <p:nvPr/>
            </p:nvSpPr>
            <p:spPr>
              <a:xfrm>
                <a:off x="7110572" y="1752289"/>
                <a:ext cx="303568" cy="452216"/>
              </a:xfrm>
              <a:custGeom>
                <a:avLst/>
                <a:gdLst/>
                <a:ahLst/>
                <a:cxnLst/>
                <a:rect l="l" t="t" r="r" b="b"/>
                <a:pathLst>
                  <a:path w="14810" h="22062" extrusionOk="0">
                    <a:moveTo>
                      <a:pt x="6287" y="0"/>
                    </a:moveTo>
                    <a:cubicBezTo>
                      <a:pt x="5474" y="0"/>
                      <a:pt x="4795" y="308"/>
                      <a:pt x="4392" y="1098"/>
                    </a:cubicBezTo>
                    <a:cubicBezTo>
                      <a:pt x="4392" y="1098"/>
                      <a:pt x="2423" y="4930"/>
                      <a:pt x="1545" y="6724"/>
                    </a:cubicBezTo>
                    <a:cubicBezTo>
                      <a:pt x="669" y="8518"/>
                      <a:pt x="1" y="9548"/>
                      <a:pt x="285" y="10838"/>
                    </a:cubicBezTo>
                    <a:cubicBezTo>
                      <a:pt x="495" y="11794"/>
                      <a:pt x="1630" y="12854"/>
                      <a:pt x="2093" y="13153"/>
                    </a:cubicBezTo>
                    <a:cubicBezTo>
                      <a:pt x="2795" y="13608"/>
                      <a:pt x="2742" y="18817"/>
                      <a:pt x="3025" y="20659"/>
                    </a:cubicBezTo>
                    <a:cubicBezTo>
                      <a:pt x="4348" y="21733"/>
                      <a:pt x="5860" y="22062"/>
                      <a:pt x="7383" y="22062"/>
                    </a:cubicBezTo>
                    <a:cubicBezTo>
                      <a:pt x="7769" y="22062"/>
                      <a:pt x="8156" y="22041"/>
                      <a:pt x="8541" y="22005"/>
                    </a:cubicBezTo>
                    <a:cubicBezTo>
                      <a:pt x="11086" y="21770"/>
                      <a:pt x="13557" y="19084"/>
                      <a:pt x="13557" y="19084"/>
                    </a:cubicBezTo>
                    <a:cubicBezTo>
                      <a:pt x="13557" y="19084"/>
                      <a:pt x="11368" y="17678"/>
                      <a:pt x="11830" y="14428"/>
                    </a:cubicBezTo>
                    <a:cubicBezTo>
                      <a:pt x="12056" y="12835"/>
                      <a:pt x="12780" y="11117"/>
                      <a:pt x="13448" y="9562"/>
                    </a:cubicBezTo>
                    <a:cubicBezTo>
                      <a:pt x="14809" y="6384"/>
                      <a:pt x="14485" y="4524"/>
                      <a:pt x="13448" y="3656"/>
                    </a:cubicBezTo>
                    <a:cubicBezTo>
                      <a:pt x="12663" y="2998"/>
                      <a:pt x="8824" y="0"/>
                      <a:pt x="6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7"/>
              <p:cNvSpPr/>
              <p:nvPr/>
            </p:nvSpPr>
            <p:spPr>
              <a:xfrm>
                <a:off x="7196294" y="1773750"/>
                <a:ext cx="143913" cy="115380"/>
              </a:xfrm>
              <a:custGeom>
                <a:avLst/>
                <a:gdLst/>
                <a:ahLst/>
                <a:cxnLst/>
                <a:rect l="l" t="t" r="r" b="b"/>
                <a:pathLst>
                  <a:path w="7021" h="5629" extrusionOk="0">
                    <a:moveTo>
                      <a:pt x="2009" y="0"/>
                    </a:moveTo>
                    <a:cubicBezTo>
                      <a:pt x="1312" y="0"/>
                      <a:pt x="801" y="51"/>
                      <a:pt x="801" y="51"/>
                    </a:cubicBezTo>
                    <a:cubicBezTo>
                      <a:pt x="801" y="51"/>
                      <a:pt x="1" y="1731"/>
                      <a:pt x="1" y="3616"/>
                    </a:cubicBezTo>
                    <a:cubicBezTo>
                      <a:pt x="1" y="5004"/>
                      <a:pt x="946" y="5629"/>
                      <a:pt x="1989" y="5629"/>
                    </a:cubicBezTo>
                    <a:cubicBezTo>
                      <a:pt x="2360" y="5629"/>
                      <a:pt x="2744" y="5550"/>
                      <a:pt x="3102" y="5398"/>
                    </a:cubicBezTo>
                    <a:cubicBezTo>
                      <a:pt x="4466" y="4821"/>
                      <a:pt x="7021" y="2356"/>
                      <a:pt x="7021" y="2356"/>
                    </a:cubicBezTo>
                    <a:cubicBezTo>
                      <a:pt x="7021" y="2356"/>
                      <a:pt x="6538" y="1378"/>
                      <a:pt x="5138" y="570"/>
                    </a:cubicBezTo>
                    <a:cubicBezTo>
                      <a:pt x="4321" y="99"/>
                      <a:pt x="2983" y="0"/>
                      <a:pt x="2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7"/>
              <p:cNvSpPr/>
              <p:nvPr/>
            </p:nvSpPr>
            <p:spPr>
              <a:xfrm>
                <a:off x="7202464" y="1743536"/>
                <a:ext cx="127207" cy="132311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455" extrusionOk="0">
                    <a:moveTo>
                      <a:pt x="5377" y="0"/>
                    </a:moveTo>
                    <a:cubicBezTo>
                      <a:pt x="4356" y="97"/>
                      <a:pt x="3090" y="307"/>
                      <a:pt x="2035" y="307"/>
                    </a:cubicBezTo>
                    <a:cubicBezTo>
                      <a:pt x="1690" y="307"/>
                      <a:pt x="1367" y="285"/>
                      <a:pt x="1083" y="228"/>
                    </a:cubicBezTo>
                    <a:lnTo>
                      <a:pt x="1083" y="228"/>
                    </a:lnTo>
                    <a:cubicBezTo>
                      <a:pt x="1212" y="1235"/>
                      <a:pt x="824" y="2084"/>
                      <a:pt x="253" y="4488"/>
                    </a:cubicBezTo>
                    <a:cubicBezTo>
                      <a:pt x="0" y="5551"/>
                      <a:pt x="668" y="6454"/>
                      <a:pt x="1601" y="6454"/>
                    </a:cubicBezTo>
                    <a:cubicBezTo>
                      <a:pt x="1973" y="6454"/>
                      <a:pt x="2387" y="6311"/>
                      <a:pt x="2801" y="5976"/>
                    </a:cubicBezTo>
                    <a:cubicBezTo>
                      <a:pt x="4045" y="4974"/>
                      <a:pt x="5809" y="3838"/>
                      <a:pt x="6206" y="3476"/>
                    </a:cubicBezTo>
                    <a:cubicBezTo>
                      <a:pt x="5735" y="2742"/>
                      <a:pt x="5544" y="858"/>
                      <a:pt x="5377" y="0"/>
                    </a:cubicBezTo>
                    <a:close/>
                  </a:path>
                </a:pathLst>
              </a:custGeom>
              <a:solidFill>
                <a:srgbClr val="FCAF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7"/>
              <p:cNvSpPr/>
              <p:nvPr/>
            </p:nvSpPr>
            <p:spPr>
              <a:xfrm>
                <a:off x="7070048" y="1561782"/>
                <a:ext cx="182079" cy="226005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1026" extrusionOk="0">
                    <a:moveTo>
                      <a:pt x="4032" y="1"/>
                    </a:moveTo>
                    <a:cubicBezTo>
                      <a:pt x="3348" y="1"/>
                      <a:pt x="2551" y="505"/>
                      <a:pt x="2633" y="1174"/>
                    </a:cubicBezTo>
                    <a:cubicBezTo>
                      <a:pt x="2537" y="1106"/>
                      <a:pt x="2438" y="1076"/>
                      <a:pt x="2340" y="1076"/>
                    </a:cubicBezTo>
                    <a:cubicBezTo>
                      <a:pt x="1819" y="1076"/>
                      <a:pt x="1327" y="1923"/>
                      <a:pt x="1470" y="2402"/>
                    </a:cubicBezTo>
                    <a:cubicBezTo>
                      <a:pt x="1310" y="2497"/>
                      <a:pt x="1097" y="2710"/>
                      <a:pt x="1161" y="3138"/>
                    </a:cubicBezTo>
                    <a:cubicBezTo>
                      <a:pt x="0" y="3743"/>
                      <a:pt x="330" y="4327"/>
                      <a:pt x="682" y="4800"/>
                    </a:cubicBezTo>
                    <a:cubicBezTo>
                      <a:pt x="503" y="5015"/>
                      <a:pt x="391" y="5298"/>
                      <a:pt x="409" y="5542"/>
                    </a:cubicBezTo>
                    <a:cubicBezTo>
                      <a:pt x="437" y="5909"/>
                      <a:pt x="730" y="6321"/>
                      <a:pt x="1082" y="6462"/>
                    </a:cubicBezTo>
                    <a:cubicBezTo>
                      <a:pt x="1080" y="6475"/>
                      <a:pt x="1075" y="6486"/>
                      <a:pt x="1075" y="6498"/>
                    </a:cubicBezTo>
                    <a:cubicBezTo>
                      <a:pt x="1034" y="7224"/>
                      <a:pt x="1550" y="7988"/>
                      <a:pt x="2238" y="8166"/>
                    </a:cubicBezTo>
                    <a:cubicBezTo>
                      <a:pt x="2306" y="8582"/>
                      <a:pt x="2093" y="8919"/>
                      <a:pt x="1662" y="8919"/>
                    </a:cubicBezTo>
                    <a:cubicBezTo>
                      <a:pt x="1633" y="8919"/>
                      <a:pt x="1602" y="8917"/>
                      <a:pt x="1570" y="8914"/>
                    </a:cubicBezTo>
                    <a:lnTo>
                      <a:pt x="1570" y="8914"/>
                    </a:lnTo>
                    <a:cubicBezTo>
                      <a:pt x="1746" y="9191"/>
                      <a:pt x="1925" y="9284"/>
                      <a:pt x="2086" y="9284"/>
                    </a:cubicBezTo>
                    <a:cubicBezTo>
                      <a:pt x="2404" y="9284"/>
                      <a:pt x="2651" y="8921"/>
                      <a:pt x="2661" y="8904"/>
                    </a:cubicBezTo>
                    <a:lnTo>
                      <a:pt x="2661" y="8904"/>
                    </a:lnTo>
                    <a:cubicBezTo>
                      <a:pt x="2761" y="9333"/>
                      <a:pt x="2930" y="10272"/>
                      <a:pt x="2329" y="10272"/>
                    </a:cubicBezTo>
                    <a:cubicBezTo>
                      <a:pt x="2283" y="10272"/>
                      <a:pt x="2231" y="10267"/>
                      <a:pt x="2175" y="10255"/>
                    </a:cubicBezTo>
                    <a:lnTo>
                      <a:pt x="2175" y="10255"/>
                    </a:lnTo>
                    <a:cubicBezTo>
                      <a:pt x="2361" y="10622"/>
                      <a:pt x="2561" y="10746"/>
                      <a:pt x="2747" y="10746"/>
                    </a:cubicBezTo>
                    <a:cubicBezTo>
                      <a:pt x="3113" y="10746"/>
                      <a:pt x="3422" y="10266"/>
                      <a:pt x="3450" y="10231"/>
                    </a:cubicBezTo>
                    <a:cubicBezTo>
                      <a:pt x="3509" y="10432"/>
                      <a:pt x="3558" y="11026"/>
                      <a:pt x="4119" y="11026"/>
                    </a:cubicBezTo>
                    <a:cubicBezTo>
                      <a:pt x="4187" y="11026"/>
                      <a:pt x="4261" y="11017"/>
                      <a:pt x="4344" y="10999"/>
                    </a:cubicBezTo>
                    <a:cubicBezTo>
                      <a:pt x="4108" y="10370"/>
                      <a:pt x="4245" y="9932"/>
                      <a:pt x="4918" y="9709"/>
                    </a:cubicBezTo>
                    <a:cubicBezTo>
                      <a:pt x="5182" y="9621"/>
                      <a:pt x="5500" y="9641"/>
                      <a:pt x="5744" y="9489"/>
                    </a:cubicBezTo>
                    <a:cubicBezTo>
                      <a:pt x="6118" y="9257"/>
                      <a:pt x="6179" y="8821"/>
                      <a:pt x="6098" y="8421"/>
                    </a:cubicBezTo>
                    <a:cubicBezTo>
                      <a:pt x="6442" y="8219"/>
                      <a:pt x="6742" y="7979"/>
                      <a:pt x="6968" y="7635"/>
                    </a:cubicBezTo>
                    <a:cubicBezTo>
                      <a:pt x="7352" y="7063"/>
                      <a:pt x="7492" y="6364"/>
                      <a:pt x="7362" y="5688"/>
                    </a:cubicBezTo>
                    <a:cubicBezTo>
                      <a:pt x="7841" y="5322"/>
                      <a:pt x="8246" y="4762"/>
                      <a:pt x="8425" y="4352"/>
                    </a:cubicBezTo>
                    <a:cubicBezTo>
                      <a:pt x="8883" y="3294"/>
                      <a:pt x="8034" y="2164"/>
                      <a:pt x="7195" y="1592"/>
                    </a:cubicBezTo>
                    <a:cubicBezTo>
                      <a:pt x="7035" y="795"/>
                      <a:pt x="6377" y="383"/>
                      <a:pt x="5658" y="383"/>
                    </a:cubicBezTo>
                    <a:cubicBezTo>
                      <a:pt x="5407" y="383"/>
                      <a:pt x="5150" y="433"/>
                      <a:pt x="4903" y="534"/>
                    </a:cubicBezTo>
                    <a:cubicBezTo>
                      <a:pt x="4763" y="159"/>
                      <a:pt x="4415" y="1"/>
                      <a:pt x="4032" y="1"/>
                    </a:cubicBezTo>
                    <a:close/>
                  </a:path>
                </a:pathLst>
              </a:custGeom>
              <a:solidFill>
                <a:srgbClr val="9E6B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7"/>
              <p:cNvSpPr/>
              <p:nvPr/>
            </p:nvSpPr>
            <p:spPr>
              <a:xfrm>
                <a:off x="7181679" y="1634119"/>
                <a:ext cx="159901" cy="174454"/>
              </a:xfrm>
              <a:custGeom>
                <a:avLst/>
                <a:gdLst/>
                <a:ahLst/>
                <a:cxnLst/>
                <a:rect l="l" t="t" r="r" b="b"/>
                <a:pathLst>
                  <a:path w="7801" h="8511" extrusionOk="0">
                    <a:moveTo>
                      <a:pt x="2657" y="1"/>
                    </a:moveTo>
                    <a:cubicBezTo>
                      <a:pt x="2295" y="1"/>
                      <a:pt x="1915" y="25"/>
                      <a:pt x="1505" y="70"/>
                    </a:cubicBezTo>
                    <a:cubicBezTo>
                      <a:pt x="365" y="196"/>
                      <a:pt x="1" y="3516"/>
                      <a:pt x="211" y="5237"/>
                    </a:cubicBezTo>
                    <a:cubicBezTo>
                      <a:pt x="372" y="6557"/>
                      <a:pt x="1076" y="8511"/>
                      <a:pt x="2684" y="8511"/>
                    </a:cubicBezTo>
                    <a:cubicBezTo>
                      <a:pt x="2873" y="8511"/>
                      <a:pt x="3075" y="8484"/>
                      <a:pt x="3290" y="8425"/>
                    </a:cubicBezTo>
                    <a:cubicBezTo>
                      <a:pt x="5771" y="7749"/>
                      <a:pt x="6732" y="5583"/>
                      <a:pt x="7335" y="3506"/>
                    </a:cubicBezTo>
                    <a:cubicBezTo>
                      <a:pt x="7354" y="3440"/>
                      <a:pt x="7800" y="2184"/>
                      <a:pt x="7750" y="2142"/>
                    </a:cubicBezTo>
                    <a:cubicBezTo>
                      <a:pt x="7076" y="1587"/>
                      <a:pt x="6484" y="1087"/>
                      <a:pt x="5704" y="780"/>
                    </a:cubicBezTo>
                    <a:cubicBezTo>
                      <a:pt x="4679" y="225"/>
                      <a:pt x="3754" y="1"/>
                      <a:pt x="2657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7"/>
              <p:cNvSpPr/>
              <p:nvPr/>
            </p:nvSpPr>
            <p:spPr>
              <a:xfrm>
                <a:off x="7184836" y="2010909"/>
                <a:ext cx="134546" cy="46058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2247" extrusionOk="0">
                    <a:moveTo>
                      <a:pt x="6563" y="0"/>
                    </a:moveTo>
                    <a:cubicBezTo>
                      <a:pt x="6563" y="0"/>
                      <a:pt x="5429" y="473"/>
                      <a:pt x="4789" y="933"/>
                    </a:cubicBezTo>
                    <a:cubicBezTo>
                      <a:pt x="4452" y="1175"/>
                      <a:pt x="4011" y="1319"/>
                      <a:pt x="3464" y="1319"/>
                    </a:cubicBezTo>
                    <a:cubicBezTo>
                      <a:pt x="2971" y="1319"/>
                      <a:pt x="2393" y="1202"/>
                      <a:pt x="1727" y="933"/>
                    </a:cubicBezTo>
                    <a:cubicBezTo>
                      <a:pt x="1149" y="698"/>
                      <a:pt x="662" y="649"/>
                      <a:pt x="354" y="649"/>
                    </a:cubicBezTo>
                    <a:cubicBezTo>
                      <a:pt x="130" y="649"/>
                      <a:pt x="1" y="675"/>
                      <a:pt x="1" y="675"/>
                    </a:cubicBezTo>
                    <a:cubicBezTo>
                      <a:pt x="1" y="675"/>
                      <a:pt x="1338" y="1339"/>
                      <a:pt x="1993" y="1701"/>
                    </a:cubicBezTo>
                    <a:cubicBezTo>
                      <a:pt x="2371" y="1910"/>
                      <a:pt x="2880" y="2247"/>
                      <a:pt x="3658" y="2247"/>
                    </a:cubicBezTo>
                    <a:cubicBezTo>
                      <a:pt x="3901" y="2247"/>
                      <a:pt x="4169" y="2214"/>
                      <a:pt x="4468" y="2135"/>
                    </a:cubicBezTo>
                    <a:cubicBezTo>
                      <a:pt x="5728" y="1801"/>
                      <a:pt x="6563" y="0"/>
                      <a:pt x="65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7"/>
              <p:cNvSpPr/>
              <p:nvPr/>
            </p:nvSpPr>
            <p:spPr>
              <a:xfrm>
                <a:off x="7114282" y="2143489"/>
                <a:ext cx="356718" cy="607095"/>
              </a:xfrm>
              <a:custGeom>
                <a:avLst/>
                <a:gdLst/>
                <a:ahLst/>
                <a:cxnLst/>
                <a:rect l="l" t="t" r="r" b="b"/>
                <a:pathLst>
                  <a:path w="17403" h="29618" extrusionOk="0">
                    <a:moveTo>
                      <a:pt x="13375" y="0"/>
                    </a:moveTo>
                    <a:cubicBezTo>
                      <a:pt x="11782" y="1835"/>
                      <a:pt x="9229" y="3043"/>
                      <a:pt x="6822" y="3043"/>
                    </a:cubicBezTo>
                    <a:cubicBezTo>
                      <a:pt x="5359" y="3043"/>
                      <a:pt x="3950" y="2597"/>
                      <a:pt x="2842" y="1574"/>
                    </a:cubicBezTo>
                    <a:lnTo>
                      <a:pt x="2842" y="1574"/>
                    </a:lnTo>
                    <a:cubicBezTo>
                      <a:pt x="2957" y="2709"/>
                      <a:pt x="2880" y="3223"/>
                      <a:pt x="3143" y="4550"/>
                    </a:cubicBezTo>
                    <a:cubicBezTo>
                      <a:pt x="3443" y="6050"/>
                      <a:pt x="5096" y="7591"/>
                      <a:pt x="5096" y="7591"/>
                    </a:cubicBezTo>
                    <a:cubicBezTo>
                      <a:pt x="5096" y="7591"/>
                      <a:pt x="1454" y="12611"/>
                      <a:pt x="607" y="14413"/>
                    </a:cubicBezTo>
                    <a:lnTo>
                      <a:pt x="609" y="14413"/>
                    </a:lnTo>
                    <a:cubicBezTo>
                      <a:pt x="0" y="15752"/>
                      <a:pt x="228" y="17637"/>
                      <a:pt x="382" y="20552"/>
                    </a:cubicBezTo>
                    <a:cubicBezTo>
                      <a:pt x="518" y="23100"/>
                      <a:pt x="1520" y="27637"/>
                      <a:pt x="1693" y="29618"/>
                    </a:cubicBezTo>
                    <a:lnTo>
                      <a:pt x="4443" y="29618"/>
                    </a:lnTo>
                    <a:cubicBezTo>
                      <a:pt x="4650" y="27113"/>
                      <a:pt x="4994" y="24573"/>
                      <a:pt x="5222" y="23586"/>
                    </a:cubicBezTo>
                    <a:cubicBezTo>
                      <a:pt x="5660" y="21675"/>
                      <a:pt x="5500" y="19284"/>
                      <a:pt x="5243" y="17383"/>
                    </a:cubicBezTo>
                    <a:cubicBezTo>
                      <a:pt x="8520" y="15571"/>
                      <a:pt x="17403" y="11377"/>
                      <a:pt x="15952" y="5496"/>
                    </a:cubicBezTo>
                    <a:cubicBezTo>
                      <a:pt x="15951" y="5488"/>
                      <a:pt x="15951" y="5481"/>
                      <a:pt x="15951" y="5475"/>
                    </a:cubicBezTo>
                    <a:cubicBezTo>
                      <a:pt x="15528" y="3100"/>
                      <a:pt x="14324" y="1194"/>
                      <a:pt x="133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7"/>
              <p:cNvSpPr/>
              <p:nvPr/>
            </p:nvSpPr>
            <p:spPr>
              <a:xfrm>
                <a:off x="7121149" y="2734339"/>
                <a:ext cx="99454" cy="198846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9701" extrusionOk="0">
                    <a:moveTo>
                      <a:pt x="2447" y="1"/>
                    </a:moveTo>
                    <a:cubicBezTo>
                      <a:pt x="2017" y="1"/>
                      <a:pt x="1589" y="10"/>
                      <a:pt x="1271" y="39"/>
                    </a:cubicBezTo>
                    <a:cubicBezTo>
                      <a:pt x="1119" y="2083"/>
                      <a:pt x="780" y="4394"/>
                      <a:pt x="593" y="6618"/>
                    </a:cubicBezTo>
                    <a:cubicBezTo>
                      <a:pt x="406" y="8842"/>
                      <a:pt x="1" y="8665"/>
                      <a:pt x="1271" y="9465"/>
                    </a:cubicBezTo>
                    <a:cubicBezTo>
                      <a:pt x="1533" y="9630"/>
                      <a:pt x="1831" y="9701"/>
                      <a:pt x="2139" y="9701"/>
                    </a:cubicBezTo>
                    <a:cubicBezTo>
                      <a:pt x="3323" y="9701"/>
                      <a:pt x="4662" y="8666"/>
                      <a:pt x="4746" y="8015"/>
                    </a:cubicBezTo>
                    <a:cubicBezTo>
                      <a:pt x="4852" y="7193"/>
                      <a:pt x="4376" y="5039"/>
                      <a:pt x="4392" y="3648"/>
                    </a:cubicBezTo>
                    <a:cubicBezTo>
                      <a:pt x="4409" y="2260"/>
                      <a:pt x="4174" y="39"/>
                      <a:pt x="4174" y="39"/>
                    </a:cubicBezTo>
                    <a:cubicBezTo>
                      <a:pt x="4174" y="39"/>
                      <a:pt x="3308" y="1"/>
                      <a:pt x="2447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7"/>
              <p:cNvSpPr/>
              <p:nvPr/>
            </p:nvSpPr>
            <p:spPr>
              <a:xfrm>
                <a:off x="7122133" y="2871161"/>
                <a:ext cx="97896" cy="94452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4608" extrusionOk="0">
                    <a:moveTo>
                      <a:pt x="2166" y="1"/>
                    </a:moveTo>
                    <a:cubicBezTo>
                      <a:pt x="1245" y="1"/>
                      <a:pt x="515" y="252"/>
                      <a:pt x="515" y="252"/>
                    </a:cubicBezTo>
                    <a:cubicBezTo>
                      <a:pt x="515" y="252"/>
                      <a:pt x="1" y="2112"/>
                      <a:pt x="333" y="3235"/>
                    </a:cubicBezTo>
                    <a:cubicBezTo>
                      <a:pt x="611" y="4177"/>
                      <a:pt x="908" y="4608"/>
                      <a:pt x="1613" y="4608"/>
                    </a:cubicBezTo>
                    <a:cubicBezTo>
                      <a:pt x="1874" y="4608"/>
                      <a:pt x="2190" y="4549"/>
                      <a:pt x="2582" y="4435"/>
                    </a:cubicBezTo>
                    <a:cubicBezTo>
                      <a:pt x="3961" y="4035"/>
                      <a:pt x="4174" y="3326"/>
                      <a:pt x="4389" y="2745"/>
                    </a:cubicBezTo>
                    <a:cubicBezTo>
                      <a:pt x="4548" y="2312"/>
                      <a:pt x="4776" y="1606"/>
                      <a:pt x="4673" y="922"/>
                    </a:cubicBezTo>
                    <a:cubicBezTo>
                      <a:pt x="3932" y="194"/>
                      <a:pt x="2975" y="1"/>
                      <a:pt x="2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7"/>
              <p:cNvSpPr/>
              <p:nvPr/>
            </p:nvSpPr>
            <p:spPr>
              <a:xfrm>
                <a:off x="7144066" y="2750470"/>
                <a:ext cx="66084" cy="25786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1258" extrusionOk="0">
                    <a:moveTo>
                      <a:pt x="1412" y="1"/>
                    </a:moveTo>
                    <a:cubicBezTo>
                      <a:pt x="652" y="1"/>
                      <a:pt x="68" y="229"/>
                      <a:pt x="68" y="229"/>
                    </a:cubicBezTo>
                    <a:lnTo>
                      <a:pt x="1" y="899"/>
                    </a:lnTo>
                    <a:cubicBezTo>
                      <a:pt x="1" y="899"/>
                      <a:pt x="356" y="842"/>
                      <a:pt x="897" y="842"/>
                    </a:cubicBezTo>
                    <a:cubicBezTo>
                      <a:pt x="1167" y="842"/>
                      <a:pt x="1483" y="856"/>
                      <a:pt x="1824" y="899"/>
                    </a:cubicBezTo>
                    <a:cubicBezTo>
                      <a:pt x="2846" y="1028"/>
                      <a:pt x="3223" y="1258"/>
                      <a:pt x="3223" y="1258"/>
                    </a:cubicBezTo>
                    <a:lnTo>
                      <a:pt x="3223" y="494"/>
                    </a:lnTo>
                    <a:cubicBezTo>
                      <a:pt x="3223" y="494"/>
                      <a:pt x="2467" y="51"/>
                      <a:pt x="1611" y="6"/>
                    </a:cubicBezTo>
                    <a:cubicBezTo>
                      <a:pt x="1543" y="2"/>
                      <a:pt x="1477" y="1"/>
                      <a:pt x="1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7"/>
              <p:cNvSpPr/>
              <p:nvPr/>
            </p:nvSpPr>
            <p:spPr>
              <a:xfrm>
                <a:off x="6829916" y="1409709"/>
                <a:ext cx="69651" cy="41774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038" extrusionOk="0">
                    <a:moveTo>
                      <a:pt x="1699" y="0"/>
                    </a:moveTo>
                    <a:cubicBezTo>
                      <a:pt x="760" y="0"/>
                      <a:pt x="1" y="456"/>
                      <a:pt x="1" y="1019"/>
                    </a:cubicBezTo>
                    <a:cubicBezTo>
                      <a:pt x="1" y="1581"/>
                      <a:pt x="760" y="2037"/>
                      <a:pt x="1699" y="2037"/>
                    </a:cubicBezTo>
                    <a:cubicBezTo>
                      <a:pt x="2637" y="2037"/>
                      <a:pt x="3397" y="1581"/>
                      <a:pt x="3397" y="1019"/>
                    </a:cubicBezTo>
                    <a:cubicBezTo>
                      <a:pt x="3397" y="456"/>
                      <a:pt x="2637" y="0"/>
                      <a:pt x="16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7"/>
              <p:cNvSpPr/>
              <p:nvPr/>
            </p:nvSpPr>
            <p:spPr>
              <a:xfrm>
                <a:off x="6828297" y="1605565"/>
                <a:ext cx="72377" cy="43434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2119" extrusionOk="0">
                    <a:moveTo>
                      <a:pt x="1766" y="0"/>
                    </a:moveTo>
                    <a:cubicBezTo>
                      <a:pt x="791" y="0"/>
                      <a:pt x="1" y="475"/>
                      <a:pt x="1" y="1060"/>
                    </a:cubicBezTo>
                    <a:cubicBezTo>
                      <a:pt x="1" y="1644"/>
                      <a:pt x="791" y="2118"/>
                      <a:pt x="1766" y="2118"/>
                    </a:cubicBezTo>
                    <a:cubicBezTo>
                      <a:pt x="2740" y="2118"/>
                      <a:pt x="3531" y="1644"/>
                      <a:pt x="3531" y="1060"/>
                    </a:cubicBezTo>
                    <a:cubicBezTo>
                      <a:pt x="3531" y="475"/>
                      <a:pt x="2740" y="0"/>
                      <a:pt x="17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7"/>
              <p:cNvSpPr/>
              <p:nvPr/>
            </p:nvSpPr>
            <p:spPr>
              <a:xfrm>
                <a:off x="6829916" y="1409709"/>
                <a:ext cx="69651" cy="41774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2038" extrusionOk="0">
                    <a:moveTo>
                      <a:pt x="1687" y="73"/>
                    </a:moveTo>
                    <a:cubicBezTo>
                      <a:pt x="2519" y="73"/>
                      <a:pt x="3194" y="478"/>
                      <a:pt x="3194" y="977"/>
                    </a:cubicBezTo>
                    <a:cubicBezTo>
                      <a:pt x="3194" y="984"/>
                      <a:pt x="3190" y="991"/>
                      <a:pt x="3190" y="999"/>
                    </a:cubicBezTo>
                    <a:cubicBezTo>
                      <a:pt x="3171" y="1488"/>
                      <a:pt x="2508" y="1882"/>
                      <a:pt x="1687" y="1882"/>
                    </a:cubicBezTo>
                    <a:cubicBezTo>
                      <a:pt x="867" y="1882"/>
                      <a:pt x="203" y="1488"/>
                      <a:pt x="185" y="999"/>
                    </a:cubicBezTo>
                    <a:cubicBezTo>
                      <a:pt x="185" y="992"/>
                      <a:pt x="181" y="984"/>
                      <a:pt x="181" y="977"/>
                    </a:cubicBezTo>
                    <a:cubicBezTo>
                      <a:pt x="181" y="478"/>
                      <a:pt x="856" y="73"/>
                      <a:pt x="1687" y="73"/>
                    </a:cubicBezTo>
                    <a:close/>
                    <a:moveTo>
                      <a:pt x="1699" y="0"/>
                    </a:moveTo>
                    <a:cubicBezTo>
                      <a:pt x="771" y="0"/>
                      <a:pt x="22" y="445"/>
                      <a:pt x="4" y="999"/>
                    </a:cubicBezTo>
                    <a:cubicBezTo>
                      <a:pt x="3" y="1005"/>
                      <a:pt x="1" y="1012"/>
                      <a:pt x="1" y="1019"/>
                    </a:cubicBezTo>
                    <a:cubicBezTo>
                      <a:pt x="1" y="1582"/>
                      <a:pt x="762" y="2037"/>
                      <a:pt x="1699" y="2037"/>
                    </a:cubicBezTo>
                    <a:cubicBezTo>
                      <a:pt x="2637" y="2037"/>
                      <a:pt x="3397" y="1581"/>
                      <a:pt x="3397" y="1019"/>
                    </a:cubicBezTo>
                    <a:cubicBezTo>
                      <a:pt x="3397" y="1012"/>
                      <a:pt x="3394" y="1005"/>
                      <a:pt x="3394" y="999"/>
                    </a:cubicBezTo>
                    <a:cubicBezTo>
                      <a:pt x="3374" y="445"/>
                      <a:pt x="2625" y="0"/>
                      <a:pt x="16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7"/>
              <p:cNvSpPr/>
              <p:nvPr/>
            </p:nvSpPr>
            <p:spPr>
              <a:xfrm>
                <a:off x="6853407" y="1558728"/>
                <a:ext cx="22691" cy="66104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3225" extrusionOk="0">
                    <a:moveTo>
                      <a:pt x="1" y="0"/>
                    </a:moveTo>
                    <a:lnTo>
                      <a:pt x="1" y="2"/>
                    </a:lnTo>
                    <a:cubicBezTo>
                      <a:pt x="1" y="4"/>
                      <a:pt x="2" y="6"/>
                      <a:pt x="3" y="8"/>
                    </a:cubicBezTo>
                    <a:lnTo>
                      <a:pt x="3" y="8"/>
                    </a:lnTo>
                    <a:cubicBezTo>
                      <a:pt x="2" y="5"/>
                      <a:pt x="1" y="3"/>
                      <a:pt x="1" y="0"/>
                    </a:cubicBezTo>
                    <a:close/>
                    <a:moveTo>
                      <a:pt x="3" y="8"/>
                    </a:moveTo>
                    <a:cubicBezTo>
                      <a:pt x="4" y="13"/>
                      <a:pt x="5" y="17"/>
                      <a:pt x="7" y="22"/>
                    </a:cubicBezTo>
                    <a:lnTo>
                      <a:pt x="7" y="22"/>
                    </a:lnTo>
                    <a:cubicBezTo>
                      <a:pt x="5" y="17"/>
                      <a:pt x="4" y="12"/>
                      <a:pt x="3" y="8"/>
                    </a:cubicBezTo>
                    <a:close/>
                    <a:moveTo>
                      <a:pt x="1107" y="8"/>
                    </a:moveTo>
                    <a:cubicBezTo>
                      <a:pt x="1067" y="166"/>
                      <a:pt x="824" y="286"/>
                      <a:pt x="551" y="286"/>
                    </a:cubicBezTo>
                    <a:cubicBezTo>
                      <a:pt x="288" y="286"/>
                      <a:pt x="56" y="172"/>
                      <a:pt x="7" y="22"/>
                    </a:cubicBezTo>
                    <a:lnTo>
                      <a:pt x="7" y="22"/>
                    </a:lnTo>
                    <a:cubicBezTo>
                      <a:pt x="135" y="469"/>
                      <a:pt x="203" y="933"/>
                      <a:pt x="203" y="1397"/>
                    </a:cubicBezTo>
                    <a:cubicBezTo>
                      <a:pt x="203" y="2174"/>
                      <a:pt x="12" y="2902"/>
                      <a:pt x="12" y="2902"/>
                    </a:cubicBezTo>
                    <a:cubicBezTo>
                      <a:pt x="12" y="3081"/>
                      <a:pt x="254" y="3224"/>
                      <a:pt x="551" y="3224"/>
                    </a:cubicBezTo>
                    <a:cubicBezTo>
                      <a:pt x="851" y="3224"/>
                      <a:pt x="1092" y="3081"/>
                      <a:pt x="1092" y="2902"/>
                    </a:cubicBezTo>
                    <a:cubicBezTo>
                      <a:pt x="1092" y="2902"/>
                      <a:pt x="902" y="2174"/>
                      <a:pt x="902" y="1397"/>
                    </a:cubicBezTo>
                    <a:cubicBezTo>
                      <a:pt x="902" y="928"/>
                      <a:pt x="971" y="460"/>
                      <a:pt x="1107" y="10"/>
                    </a:cubicBezTo>
                    <a:lnTo>
                      <a:pt x="110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7"/>
              <p:cNvSpPr/>
              <p:nvPr/>
            </p:nvSpPr>
            <p:spPr>
              <a:xfrm>
                <a:off x="6812575" y="1430166"/>
                <a:ext cx="103820" cy="135529"/>
              </a:xfrm>
              <a:custGeom>
                <a:avLst/>
                <a:gdLst/>
                <a:ahLst/>
                <a:cxnLst/>
                <a:rect l="l" t="t" r="r" b="b"/>
                <a:pathLst>
                  <a:path w="5065" h="6612" extrusionOk="0">
                    <a:moveTo>
                      <a:pt x="847" y="1"/>
                    </a:moveTo>
                    <a:cubicBezTo>
                      <a:pt x="847" y="1"/>
                      <a:pt x="0" y="2903"/>
                      <a:pt x="0" y="4253"/>
                    </a:cubicBezTo>
                    <a:cubicBezTo>
                      <a:pt x="0" y="5604"/>
                      <a:pt x="1270" y="6611"/>
                      <a:pt x="2578" y="6611"/>
                    </a:cubicBezTo>
                    <a:cubicBezTo>
                      <a:pt x="3884" y="6611"/>
                      <a:pt x="5065" y="5604"/>
                      <a:pt x="5065" y="4253"/>
                    </a:cubicBezTo>
                    <a:cubicBezTo>
                      <a:pt x="5065" y="2903"/>
                      <a:pt x="4243" y="1"/>
                      <a:pt x="4243" y="1"/>
                    </a:cubicBezTo>
                    <a:lnTo>
                      <a:pt x="4238" y="1"/>
                    </a:lnTo>
                    <a:cubicBezTo>
                      <a:pt x="4240" y="7"/>
                      <a:pt x="4243" y="14"/>
                      <a:pt x="4243" y="21"/>
                    </a:cubicBezTo>
                    <a:cubicBezTo>
                      <a:pt x="4243" y="584"/>
                      <a:pt x="3483" y="1039"/>
                      <a:pt x="2545" y="1039"/>
                    </a:cubicBezTo>
                    <a:cubicBezTo>
                      <a:pt x="1606" y="1039"/>
                      <a:pt x="847" y="583"/>
                      <a:pt x="847" y="21"/>
                    </a:cubicBezTo>
                    <a:cubicBezTo>
                      <a:pt x="847" y="14"/>
                      <a:pt x="850" y="7"/>
                      <a:pt x="8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7"/>
              <p:cNvSpPr/>
              <p:nvPr/>
            </p:nvSpPr>
            <p:spPr>
              <a:xfrm>
                <a:off x="6816736" y="1495574"/>
                <a:ext cx="95190" cy="6428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3136" extrusionOk="0">
                    <a:moveTo>
                      <a:pt x="120" y="1"/>
                    </a:moveTo>
                    <a:cubicBezTo>
                      <a:pt x="62" y="366"/>
                      <a:pt x="1" y="709"/>
                      <a:pt x="1" y="981"/>
                    </a:cubicBezTo>
                    <a:cubicBezTo>
                      <a:pt x="1" y="2215"/>
                      <a:pt x="1161" y="3136"/>
                      <a:pt x="2357" y="3136"/>
                    </a:cubicBezTo>
                    <a:cubicBezTo>
                      <a:pt x="3551" y="3136"/>
                      <a:pt x="4576" y="2215"/>
                      <a:pt x="4630" y="981"/>
                    </a:cubicBezTo>
                    <a:cubicBezTo>
                      <a:pt x="4644" y="694"/>
                      <a:pt x="4620" y="356"/>
                      <a:pt x="45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7"/>
              <p:cNvSpPr/>
              <p:nvPr/>
            </p:nvSpPr>
            <p:spPr>
              <a:xfrm>
                <a:off x="6819012" y="1470464"/>
                <a:ext cx="91521" cy="54933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2680" extrusionOk="0">
                    <a:moveTo>
                      <a:pt x="2233" y="1"/>
                    </a:moveTo>
                    <a:cubicBezTo>
                      <a:pt x="1001" y="1"/>
                      <a:pt x="1" y="599"/>
                      <a:pt x="1" y="1340"/>
                    </a:cubicBezTo>
                    <a:cubicBezTo>
                      <a:pt x="1" y="2081"/>
                      <a:pt x="1001" y="2679"/>
                      <a:pt x="2233" y="2679"/>
                    </a:cubicBezTo>
                    <a:cubicBezTo>
                      <a:pt x="3466" y="2679"/>
                      <a:pt x="4465" y="2081"/>
                      <a:pt x="4465" y="1340"/>
                    </a:cubicBezTo>
                    <a:cubicBezTo>
                      <a:pt x="4465" y="599"/>
                      <a:pt x="3466" y="1"/>
                      <a:pt x="22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7"/>
              <p:cNvSpPr/>
              <p:nvPr/>
            </p:nvSpPr>
            <p:spPr>
              <a:xfrm>
                <a:off x="6828297" y="1627293"/>
                <a:ext cx="72377" cy="25909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1264" extrusionOk="0">
                    <a:moveTo>
                      <a:pt x="1" y="0"/>
                    </a:moveTo>
                    <a:lnTo>
                      <a:pt x="1" y="237"/>
                    </a:lnTo>
                    <a:cubicBezTo>
                      <a:pt x="30" y="805"/>
                      <a:pt x="809" y="1263"/>
                      <a:pt x="1766" y="1263"/>
                    </a:cubicBezTo>
                    <a:cubicBezTo>
                      <a:pt x="2724" y="1263"/>
                      <a:pt x="3503" y="805"/>
                      <a:pt x="3531" y="237"/>
                    </a:cubicBezTo>
                    <a:lnTo>
                      <a:pt x="3531" y="0"/>
                    </a:lnTo>
                    <a:cubicBezTo>
                      <a:pt x="3531" y="585"/>
                      <a:pt x="2740" y="1060"/>
                      <a:pt x="1766" y="1060"/>
                    </a:cubicBezTo>
                    <a:cubicBezTo>
                      <a:pt x="791" y="1060"/>
                      <a:pt x="1" y="584"/>
                      <a:pt x="1" y="0"/>
                    </a:cubicBezTo>
                    <a:close/>
                  </a:path>
                </a:pathLst>
              </a:custGeom>
              <a:solidFill>
                <a:srgbClr val="BDAA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7"/>
              <p:cNvSpPr/>
              <p:nvPr/>
            </p:nvSpPr>
            <p:spPr>
              <a:xfrm>
                <a:off x="6828297" y="1627293"/>
                <a:ext cx="72377" cy="25909"/>
              </a:xfrm>
              <a:custGeom>
                <a:avLst/>
                <a:gdLst/>
                <a:ahLst/>
                <a:cxnLst/>
                <a:rect l="l" t="t" r="r" b="b"/>
                <a:pathLst>
                  <a:path w="3531" h="1264" extrusionOk="0">
                    <a:moveTo>
                      <a:pt x="1" y="0"/>
                    </a:moveTo>
                    <a:lnTo>
                      <a:pt x="1" y="237"/>
                    </a:lnTo>
                    <a:cubicBezTo>
                      <a:pt x="30" y="805"/>
                      <a:pt x="809" y="1263"/>
                      <a:pt x="1766" y="1263"/>
                    </a:cubicBezTo>
                    <a:cubicBezTo>
                      <a:pt x="2724" y="1263"/>
                      <a:pt x="3503" y="805"/>
                      <a:pt x="3531" y="237"/>
                    </a:cubicBezTo>
                    <a:lnTo>
                      <a:pt x="3531" y="0"/>
                    </a:lnTo>
                    <a:cubicBezTo>
                      <a:pt x="3531" y="585"/>
                      <a:pt x="2740" y="1060"/>
                      <a:pt x="1766" y="1060"/>
                    </a:cubicBezTo>
                    <a:cubicBezTo>
                      <a:pt x="791" y="1060"/>
                      <a:pt x="1" y="584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7"/>
              <p:cNvSpPr/>
              <p:nvPr/>
            </p:nvSpPr>
            <p:spPr>
              <a:xfrm>
                <a:off x="6894853" y="1445764"/>
                <a:ext cx="11684" cy="46939"/>
              </a:xfrm>
              <a:custGeom>
                <a:avLst/>
                <a:gdLst/>
                <a:ahLst/>
                <a:cxnLst/>
                <a:rect l="l" t="t" r="r" b="b"/>
                <a:pathLst>
                  <a:path w="570" h="2290" extrusionOk="0">
                    <a:moveTo>
                      <a:pt x="82" y="0"/>
                    </a:moveTo>
                    <a:cubicBezTo>
                      <a:pt x="52" y="0"/>
                      <a:pt x="21" y="24"/>
                      <a:pt x="19" y="58"/>
                    </a:cubicBezTo>
                    <a:cubicBezTo>
                      <a:pt x="1" y="407"/>
                      <a:pt x="343" y="1903"/>
                      <a:pt x="490" y="2272"/>
                    </a:cubicBezTo>
                    <a:cubicBezTo>
                      <a:pt x="494" y="2284"/>
                      <a:pt x="504" y="2290"/>
                      <a:pt x="514" y="2290"/>
                    </a:cubicBezTo>
                    <a:cubicBezTo>
                      <a:pt x="527" y="2290"/>
                      <a:pt x="539" y="2281"/>
                      <a:pt x="540" y="2266"/>
                    </a:cubicBezTo>
                    <a:cubicBezTo>
                      <a:pt x="570" y="1890"/>
                      <a:pt x="490" y="754"/>
                      <a:pt x="128" y="30"/>
                    </a:cubicBezTo>
                    <a:cubicBezTo>
                      <a:pt x="118" y="9"/>
                      <a:pt x="100" y="0"/>
                      <a:pt x="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7"/>
              <p:cNvSpPr/>
              <p:nvPr/>
            </p:nvSpPr>
            <p:spPr>
              <a:xfrm>
                <a:off x="6813723" y="1474441"/>
                <a:ext cx="26524" cy="69692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3400" extrusionOk="0">
                    <a:moveTo>
                      <a:pt x="653" y="0"/>
                    </a:moveTo>
                    <a:cubicBezTo>
                      <a:pt x="643" y="0"/>
                      <a:pt x="633" y="5"/>
                      <a:pt x="629" y="15"/>
                    </a:cubicBezTo>
                    <a:cubicBezTo>
                      <a:pt x="224" y="941"/>
                      <a:pt x="1" y="2940"/>
                      <a:pt x="1193" y="3395"/>
                    </a:cubicBezTo>
                    <a:cubicBezTo>
                      <a:pt x="1201" y="3398"/>
                      <a:pt x="1209" y="3399"/>
                      <a:pt x="1217" y="3399"/>
                    </a:cubicBezTo>
                    <a:cubicBezTo>
                      <a:pt x="1271" y="3399"/>
                      <a:pt x="1294" y="3321"/>
                      <a:pt x="1259" y="3281"/>
                    </a:cubicBezTo>
                    <a:cubicBezTo>
                      <a:pt x="411" y="2259"/>
                      <a:pt x="631" y="1250"/>
                      <a:pt x="687" y="32"/>
                    </a:cubicBezTo>
                    <a:cubicBezTo>
                      <a:pt x="688" y="13"/>
                      <a:pt x="669" y="0"/>
                      <a:pt x="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7"/>
              <p:cNvSpPr/>
              <p:nvPr/>
            </p:nvSpPr>
            <p:spPr>
              <a:xfrm>
                <a:off x="6797263" y="1499940"/>
                <a:ext cx="49317" cy="70183"/>
              </a:xfrm>
              <a:custGeom>
                <a:avLst/>
                <a:gdLst/>
                <a:ahLst/>
                <a:cxnLst/>
                <a:rect l="l" t="t" r="r" b="b"/>
                <a:pathLst>
                  <a:path w="2406" h="3424" extrusionOk="0">
                    <a:moveTo>
                      <a:pt x="1039" y="1"/>
                    </a:moveTo>
                    <a:cubicBezTo>
                      <a:pt x="990" y="1"/>
                      <a:pt x="939" y="5"/>
                      <a:pt x="888" y="14"/>
                    </a:cubicBezTo>
                    <a:cubicBezTo>
                      <a:pt x="0" y="176"/>
                      <a:pt x="46" y="2495"/>
                      <a:pt x="724" y="3106"/>
                    </a:cubicBezTo>
                    <a:cubicBezTo>
                      <a:pt x="951" y="3310"/>
                      <a:pt x="1244" y="3423"/>
                      <a:pt x="1520" y="3423"/>
                    </a:cubicBezTo>
                    <a:cubicBezTo>
                      <a:pt x="1988" y="3423"/>
                      <a:pt x="2406" y="3097"/>
                      <a:pt x="2358" y="2332"/>
                    </a:cubicBezTo>
                    <a:cubicBezTo>
                      <a:pt x="2286" y="1188"/>
                      <a:pt x="1832" y="1"/>
                      <a:pt x="1039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7"/>
              <p:cNvSpPr/>
              <p:nvPr/>
            </p:nvSpPr>
            <p:spPr>
              <a:xfrm>
                <a:off x="6886695" y="1498997"/>
                <a:ext cx="35461" cy="76825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3748" extrusionOk="0">
                    <a:moveTo>
                      <a:pt x="1317" y="0"/>
                    </a:moveTo>
                    <a:cubicBezTo>
                      <a:pt x="1280" y="0"/>
                      <a:pt x="1230" y="15"/>
                      <a:pt x="1164" y="47"/>
                    </a:cubicBezTo>
                    <a:cubicBezTo>
                      <a:pt x="723" y="260"/>
                      <a:pt x="683" y="657"/>
                      <a:pt x="801" y="1401"/>
                    </a:cubicBezTo>
                    <a:cubicBezTo>
                      <a:pt x="882" y="1912"/>
                      <a:pt x="0" y="2450"/>
                      <a:pt x="222" y="3200"/>
                    </a:cubicBezTo>
                    <a:cubicBezTo>
                      <a:pt x="357" y="3658"/>
                      <a:pt x="706" y="3747"/>
                      <a:pt x="957" y="3747"/>
                    </a:cubicBezTo>
                    <a:cubicBezTo>
                      <a:pt x="1116" y="3747"/>
                      <a:pt x="1236" y="3711"/>
                      <a:pt x="1236" y="3711"/>
                    </a:cubicBezTo>
                    <a:cubicBezTo>
                      <a:pt x="1236" y="3711"/>
                      <a:pt x="1257" y="3722"/>
                      <a:pt x="1287" y="3722"/>
                    </a:cubicBezTo>
                    <a:cubicBezTo>
                      <a:pt x="1373" y="3722"/>
                      <a:pt x="1529" y="3630"/>
                      <a:pt x="1449" y="2913"/>
                    </a:cubicBezTo>
                    <a:cubicBezTo>
                      <a:pt x="1341" y="1947"/>
                      <a:pt x="1730" y="1853"/>
                      <a:pt x="1568" y="1287"/>
                    </a:cubicBezTo>
                    <a:cubicBezTo>
                      <a:pt x="1340" y="502"/>
                      <a:pt x="1529" y="0"/>
                      <a:pt x="1317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7"/>
              <p:cNvSpPr/>
              <p:nvPr/>
            </p:nvSpPr>
            <p:spPr>
              <a:xfrm>
                <a:off x="7285193" y="1831451"/>
                <a:ext cx="174085" cy="407408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19876" extrusionOk="0">
                    <a:moveTo>
                      <a:pt x="3266" y="0"/>
                    </a:moveTo>
                    <a:cubicBezTo>
                      <a:pt x="989" y="2760"/>
                      <a:pt x="1087" y="4560"/>
                      <a:pt x="1611" y="6424"/>
                    </a:cubicBezTo>
                    <a:cubicBezTo>
                      <a:pt x="2049" y="7986"/>
                      <a:pt x="3334" y="10701"/>
                      <a:pt x="4194" y="12313"/>
                    </a:cubicBezTo>
                    <a:cubicBezTo>
                      <a:pt x="3602" y="13325"/>
                      <a:pt x="2186" y="15615"/>
                      <a:pt x="713" y="17075"/>
                    </a:cubicBezTo>
                    <a:cubicBezTo>
                      <a:pt x="453" y="17333"/>
                      <a:pt x="217" y="17583"/>
                      <a:pt x="0" y="17824"/>
                    </a:cubicBezTo>
                    <a:cubicBezTo>
                      <a:pt x="811" y="17912"/>
                      <a:pt x="1656" y="18669"/>
                      <a:pt x="2044" y="19876"/>
                    </a:cubicBezTo>
                    <a:cubicBezTo>
                      <a:pt x="3011" y="19016"/>
                      <a:pt x="4375" y="18423"/>
                      <a:pt x="5465" y="17556"/>
                    </a:cubicBezTo>
                    <a:cubicBezTo>
                      <a:pt x="6834" y="16468"/>
                      <a:pt x="7361" y="15408"/>
                      <a:pt x="7773" y="14529"/>
                    </a:cubicBezTo>
                    <a:cubicBezTo>
                      <a:pt x="8225" y="13563"/>
                      <a:pt x="8492" y="12803"/>
                      <a:pt x="8478" y="12199"/>
                    </a:cubicBezTo>
                    <a:cubicBezTo>
                      <a:pt x="8451" y="11002"/>
                      <a:pt x="7915" y="9137"/>
                      <a:pt x="7874" y="8935"/>
                    </a:cubicBezTo>
                    <a:cubicBezTo>
                      <a:pt x="7576" y="7505"/>
                      <a:pt x="7267" y="6182"/>
                      <a:pt x="6870" y="5557"/>
                    </a:cubicBezTo>
                    <a:cubicBezTo>
                      <a:pt x="6862" y="3927"/>
                      <a:pt x="5834" y="1971"/>
                      <a:pt x="5207" y="1488"/>
                    </a:cubicBezTo>
                    <a:cubicBezTo>
                      <a:pt x="4579" y="1007"/>
                      <a:pt x="3266" y="0"/>
                      <a:pt x="32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7"/>
              <p:cNvSpPr/>
              <p:nvPr/>
            </p:nvSpPr>
            <p:spPr>
              <a:xfrm>
                <a:off x="7175448" y="1561885"/>
                <a:ext cx="281390" cy="328247"/>
              </a:xfrm>
              <a:custGeom>
                <a:avLst/>
                <a:gdLst/>
                <a:ahLst/>
                <a:cxnLst/>
                <a:rect l="l" t="t" r="r" b="b"/>
                <a:pathLst>
                  <a:path w="13728" h="16014" extrusionOk="0">
                    <a:moveTo>
                      <a:pt x="4771" y="1"/>
                    </a:moveTo>
                    <a:cubicBezTo>
                      <a:pt x="3695" y="1"/>
                      <a:pt x="2580" y="408"/>
                      <a:pt x="1793" y="989"/>
                    </a:cubicBezTo>
                    <a:cubicBezTo>
                      <a:pt x="305" y="2083"/>
                      <a:pt x="1" y="4783"/>
                      <a:pt x="1" y="4783"/>
                    </a:cubicBezTo>
                    <a:cubicBezTo>
                      <a:pt x="1" y="4783"/>
                      <a:pt x="480" y="5081"/>
                      <a:pt x="1507" y="5182"/>
                    </a:cubicBezTo>
                    <a:cubicBezTo>
                      <a:pt x="1583" y="5189"/>
                      <a:pt x="1658" y="5193"/>
                      <a:pt x="1730" y="5193"/>
                    </a:cubicBezTo>
                    <a:cubicBezTo>
                      <a:pt x="2628" y="5193"/>
                      <a:pt x="3197" y="4649"/>
                      <a:pt x="3197" y="4649"/>
                    </a:cubicBezTo>
                    <a:cubicBezTo>
                      <a:pt x="3197" y="4649"/>
                      <a:pt x="3686" y="5596"/>
                      <a:pt x="4916" y="5596"/>
                    </a:cubicBezTo>
                    <a:cubicBezTo>
                      <a:pt x="5122" y="5596"/>
                      <a:pt x="5349" y="5569"/>
                      <a:pt x="5597" y="5508"/>
                    </a:cubicBezTo>
                    <a:cubicBezTo>
                      <a:pt x="5735" y="6789"/>
                      <a:pt x="6236" y="7344"/>
                      <a:pt x="6616" y="7588"/>
                    </a:cubicBezTo>
                    <a:cubicBezTo>
                      <a:pt x="6512" y="7690"/>
                      <a:pt x="6428" y="7806"/>
                      <a:pt x="6383" y="7930"/>
                    </a:cubicBezTo>
                    <a:cubicBezTo>
                      <a:pt x="6257" y="8282"/>
                      <a:pt x="6317" y="9046"/>
                      <a:pt x="6545" y="9338"/>
                    </a:cubicBezTo>
                    <a:cubicBezTo>
                      <a:pt x="5455" y="9436"/>
                      <a:pt x="5636" y="10326"/>
                      <a:pt x="5649" y="10679"/>
                    </a:cubicBezTo>
                    <a:cubicBezTo>
                      <a:pt x="5655" y="10886"/>
                      <a:pt x="5869" y="11638"/>
                      <a:pt x="4925" y="11776"/>
                    </a:cubicBezTo>
                    <a:cubicBezTo>
                      <a:pt x="5148" y="12090"/>
                      <a:pt x="5512" y="12217"/>
                      <a:pt x="5803" y="12217"/>
                    </a:cubicBezTo>
                    <a:cubicBezTo>
                      <a:pt x="6045" y="12217"/>
                      <a:pt x="6236" y="12130"/>
                      <a:pt x="6257" y="11992"/>
                    </a:cubicBezTo>
                    <a:cubicBezTo>
                      <a:pt x="6300" y="12239"/>
                      <a:pt x="6429" y="12494"/>
                      <a:pt x="6664" y="12494"/>
                    </a:cubicBezTo>
                    <a:cubicBezTo>
                      <a:pt x="6758" y="12494"/>
                      <a:pt x="6869" y="12453"/>
                      <a:pt x="6998" y="12354"/>
                    </a:cubicBezTo>
                    <a:lnTo>
                      <a:pt x="6998" y="12354"/>
                    </a:lnTo>
                    <a:cubicBezTo>
                      <a:pt x="7168" y="12543"/>
                      <a:pt x="7287" y="13327"/>
                      <a:pt x="6041" y="13505"/>
                    </a:cubicBezTo>
                    <a:cubicBezTo>
                      <a:pt x="6094" y="13780"/>
                      <a:pt x="6440" y="13857"/>
                      <a:pt x="6740" y="13857"/>
                    </a:cubicBezTo>
                    <a:cubicBezTo>
                      <a:pt x="6862" y="13857"/>
                      <a:pt x="6976" y="13845"/>
                      <a:pt x="7061" y="13828"/>
                    </a:cubicBezTo>
                    <a:cubicBezTo>
                      <a:pt x="7322" y="13773"/>
                      <a:pt x="7562" y="13639"/>
                      <a:pt x="7745" y="13444"/>
                    </a:cubicBezTo>
                    <a:cubicBezTo>
                      <a:pt x="7793" y="13680"/>
                      <a:pt x="7907" y="13907"/>
                      <a:pt x="8096" y="14034"/>
                    </a:cubicBezTo>
                    <a:cubicBezTo>
                      <a:pt x="8020" y="14252"/>
                      <a:pt x="7765" y="14892"/>
                      <a:pt x="8435" y="15013"/>
                    </a:cubicBezTo>
                    <a:cubicBezTo>
                      <a:pt x="8431" y="14693"/>
                      <a:pt x="8604" y="14608"/>
                      <a:pt x="8852" y="14608"/>
                    </a:cubicBezTo>
                    <a:cubicBezTo>
                      <a:pt x="9132" y="14608"/>
                      <a:pt x="9507" y="14717"/>
                      <a:pt x="9827" y="14717"/>
                    </a:cubicBezTo>
                    <a:cubicBezTo>
                      <a:pt x="9976" y="14717"/>
                      <a:pt x="10113" y="14693"/>
                      <a:pt x="10224" y="14624"/>
                    </a:cubicBezTo>
                    <a:cubicBezTo>
                      <a:pt x="10482" y="14464"/>
                      <a:pt x="10548" y="14223"/>
                      <a:pt x="10574" y="14188"/>
                    </a:cubicBezTo>
                    <a:lnTo>
                      <a:pt x="10574" y="14188"/>
                    </a:lnTo>
                    <a:cubicBezTo>
                      <a:pt x="10923" y="14709"/>
                      <a:pt x="11001" y="14992"/>
                      <a:pt x="10520" y="16002"/>
                    </a:cubicBezTo>
                    <a:cubicBezTo>
                      <a:pt x="10565" y="16010"/>
                      <a:pt x="10609" y="16013"/>
                      <a:pt x="10652" y="16013"/>
                    </a:cubicBezTo>
                    <a:cubicBezTo>
                      <a:pt x="11205" y="16013"/>
                      <a:pt x="11564" y="15390"/>
                      <a:pt x="11702" y="14902"/>
                    </a:cubicBezTo>
                    <a:cubicBezTo>
                      <a:pt x="11795" y="14581"/>
                      <a:pt x="11829" y="14246"/>
                      <a:pt x="11804" y="13913"/>
                    </a:cubicBezTo>
                    <a:lnTo>
                      <a:pt x="11804" y="13913"/>
                    </a:lnTo>
                    <a:cubicBezTo>
                      <a:pt x="12017" y="14124"/>
                      <a:pt x="12424" y="14313"/>
                      <a:pt x="12830" y="14313"/>
                    </a:cubicBezTo>
                    <a:cubicBezTo>
                      <a:pt x="12982" y="14313"/>
                      <a:pt x="13133" y="14286"/>
                      <a:pt x="13274" y="14224"/>
                    </a:cubicBezTo>
                    <a:cubicBezTo>
                      <a:pt x="13045" y="13897"/>
                      <a:pt x="12851" y="13360"/>
                      <a:pt x="13132" y="13203"/>
                    </a:cubicBezTo>
                    <a:cubicBezTo>
                      <a:pt x="13233" y="13070"/>
                      <a:pt x="13398" y="12993"/>
                      <a:pt x="13494" y="12850"/>
                    </a:cubicBezTo>
                    <a:cubicBezTo>
                      <a:pt x="13605" y="12685"/>
                      <a:pt x="13663" y="12520"/>
                      <a:pt x="13663" y="12320"/>
                    </a:cubicBezTo>
                    <a:cubicBezTo>
                      <a:pt x="13665" y="12115"/>
                      <a:pt x="13554" y="11638"/>
                      <a:pt x="13003" y="11387"/>
                    </a:cubicBezTo>
                    <a:cubicBezTo>
                      <a:pt x="13274" y="11205"/>
                      <a:pt x="13415" y="10904"/>
                      <a:pt x="13140" y="10433"/>
                    </a:cubicBezTo>
                    <a:cubicBezTo>
                      <a:pt x="13412" y="10344"/>
                      <a:pt x="13641" y="10127"/>
                      <a:pt x="13678" y="9823"/>
                    </a:cubicBezTo>
                    <a:cubicBezTo>
                      <a:pt x="13727" y="9405"/>
                      <a:pt x="13314" y="9090"/>
                      <a:pt x="12950" y="8864"/>
                    </a:cubicBezTo>
                    <a:cubicBezTo>
                      <a:pt x="13162" y="8672"/>
                      <a:pt x="13268" y="8393"/>
                      <a:pt x="13202" y="8075"/>
                    </a:cubicBezTo>
                    <a:cubicBezTo>
                      <a:pt x="13126" y="7713"/>
                      <a:pt x="12879" y="7465"/>
                      <a:pt x="12577" y="7296"/>
                    </a:cubicBezTo>
                    <a:cubicBezTo>
                      <a:pt x="12666" y="6893"/>
                      <a:pt x="12644" y="6473"/>
                      <a:pt x="12514" y="6081"/>
                    </a:cubicBezTo>
                    <a:cubicBezTo>
                      <a:pt x="12206" y="5140"/>
                      <a:pt x="11408" y="4601"/>
                      <a:pt x="10505" y="4368"/>
                    </a:cubicBezTo>
                    <a:cubicBezTo>
                      <a:pt x="10495" y="4173"/>
                      <a:pt x="10460" y="3993"/>
                      <a:pt x="10397" y="3857"/>
                    </a:cubicBezTo>
                    <a:cubicBezTo>
                      <a:pt x="10175" y="3378"/>
                      <a:pt x="9623" y="3019"/>
                      <a:pt x="9089" y="3019"/>
                    </a:cubicBezTo>
                    <a:cubicBezTo>
                      <a:pt x="9047" y="3019"/>
                      <a:pt x="9006" y="3021"/>
                      <a:pt x="8966" y="3026"/>
                    </a:cubicBezTo>
                    <a:cubicBezTo>
                      <a:pt x="8726" y="2647"/>
                      <a:pt x="8365" y="2315"/>
                      <a:pt x="7821" y="2096"/>
                    </a:cubicBezTo>
                    <a:cubicBezTo>
                      <a:pt x="7263" y="571"/>
                      <a:pt x="6044" y="1"/>
                      <a:pt x="4771" y="1"/>
                    </a:cubicBezTo>
                    <a:close/>
                  </a:path>
                </a:pathLst>
              </a:custGeom>
              <a:solidFill>
                <a:srgbClr val="9E6B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7"/>
              <p:cNvSpPr/>
              <p:nvPr/>
            </p:nvSpPr>
            <p:spPr>
              <a:xfrm>
                <a:off x="7189673" y="2196456"/>
                <a:ext cx="137436" cy="156437"/>
              </a:xfrm>
              <a:custGeom>
                <a:avLst/>
                <a:gdLst/>
                <a:ahLst/>
                <a:cxnLst/>
                <a:rect l="l" t="t" r="r" b="b"/>
                <a:pathLst>
                  <a:path w="6705" h="7632" extrusionOk="0">
                    <a:moveTo>
                      <a:pt x="4904" y="1"/>
                    </a:moveTo>
                    <a:cubicBezTo>
                      <a:pt x="4826" y="1"/>
                      <a:pt x="4745" y="5"/>
                      <a:pt x="4660" y="15"/>
                    </a:cubicBezTo>
                    <a:cubicBezTo>
                      <a:pt x="2987" y="1332"/>
                      <a:pt x="1656" y="2689"/>
                      <a:pt x="823" y="4855"/>
                    </a:cubicBezTo>
                    <a:cubicBezTo>
                      <a:pt x="177" y="6535"/>
                      <a:pt x="0" y="7632"/>
                      <a:pt x="904" y="7632"/>
                    </a:cubicBezTo>
                    <a:cubicBezTo>
                      <a:pt x="1165" y="7632"/>
                      <a:pt x="1516" y="7540"/>
                      <a:pt x="1972" y="7345"/>
                    </a:cubicBezTo>
                    <a:cubicBezTo>
                      <a:pt x="4009" y="6474"/>
                      <a:pt x="4968" y="3957"/>
                      <a:pt x="5368" y="3417"/>
                    </a:cubicBezTo>
                    <a:cubicBezTo>
                      <a:pt x="5767" y="2876"/>
                      <a:pt x="6704" y="2067"/>
                      <a:pt x="6704" y="2067"/>
                    </a:cubicBezTo>
                    <a:cubicBezTo>
                      <a:pt x="6704" y="2067"/>
                      <a:pt x="6520" y="1"/>
                      <a:pt x="4904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7"/>
              <p:cNvSpPr/>
              <p:nvPr/>
            </p:nvSpPr>
            <p:spPr>
              <a:xfrm>
                <a:off x="7182233" y="2955612"/>
                <a:ext cx="209833" cy="134361"/>
              </a:xfrm>
              <a:custGeom>
                <a:avLst/>
                <a:gdLst/>
                <a:ahLst/>
                <a:cxnLst/>
                <a:rect l="l" t="t" r="r" b="b"/>
                <a:pathLst>
                  <a:path w="10237" h="6555" extrusionOk="0">
                    <a:moveTo>
                      <a:pt x="9095" y="0"/>
                    </a:moveTo>
                    <a:cubicBezTo>
                      <a:pt x="9095" y="0"/>
                      <a:pt x="9107" y="22"/>
                      <a:pt x="9144" y="89"/>
                    </a:cubicBezTo>
                    <a:lnTo>
                      <a:pt x="9144" y="89"/>
                    </a:lnTo>
                    <a:lnTo>
                      <a:pt x="9145" y="89"/>
                    </a:lnTo>
                    <a:cubicBezTo>
                      <a:pt x="9145" y="89"/>
                      <a:pt x="9096" y="0"/>
                      <a:pt x="9095" y="0"/>
                    </a:cubicBezTo>
                    <a:close/>
                    <a:moveTo>
                      <a:pt x="9144" y="89"/>
                    </a:moveTo>
                    <a:lnTo>
                      <a:pt x="6520" y="400"/>
                    </a:lnTo>
                    <a:cubicBezTo>
                      <a:pt x="6520" y="400"/>
                      <a:pt x="2768" y="3103"/>
                      <a:pt x="1384" y="4411"/>
                    </a:cubicBezTo>
                    <a:cubicBezTo>
                      <a:pt x="0" y="5719"/>
                      <a:pt x="1219" y="6005"/>
                      <a:pt x="1920" y="6395"/>
                    </a:cubicBezTo>
                    <a:cubicBezTo>
                      <a:pt x="2114" y="6503"/>
                      <a:pt x="2402" y="6554"/>
                      <a:pt x="2747" y="6554"/>
                    </a:cubicBezTo>
                    <a:cubicBezTo>
                      <a:pt x="3648" y="6554"/>
                      <a:pt x="4939" y="6204"/>
                      <a:pt x="5964" y="5601"/>
                    </a:cubicBezTo>
                    <a:cubicBezTo>
                      <a:pt x="7383" y="4766"/>
                      <a:pt x="7717" y="4310"/>
                      <a:pt x="7717" y="4310"/>
                    </a:cubicBezTo>
                    <a:lnTo>
                      <a:pt x="8511" y="4823"/>
                    </a:lnTo>
                    <a:cubicBezTo>
                      <a:pt x="8511" y="4823"/>
                      <a:pt x="10237" y="4497"/>
                      <a:pt x="10199" y="3518"/>
                    </a:cubicBezTo>
                    <a:cubicBezTo>
                      <a:pt x="10161" y="2539"/>
                      <a:pt x="9754" y="1193"/>
                      <a:pt x="9349" y="461"/>
                    </a:cubicBezTo>
                    <a:cubicBezTo>
                      <a:pt x="9245" y="274"/>
                      <a:pt x="9181" y="158"/>
                      <a:pt x="9144" y="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7"/>
              <p:cNvSpPr/>
              <p:nvPr/>
            </p:nvSpPr>
            <p:spPr>
              <a:xfrm>
                <a:off x="7227246" y="2373721"/>
                <a:ext cx="378773" cy="612055"/>
              </a:xfrm>
              <a:custGeom>
                <a:avLst/>
                <a:gdLst/>
                <a:ahLst/>
                <a:cxnLst/>
                <a:rect l="l" t="t" r="r" b="b"/>
                <a:pathLst>
                  <a:path w="18479" h="29860" extrusionOk="0">
                    <a:moveTo>
                      <a:pt x="16257" y="1"/>
                    </a:moveTo>
                    <a:cubicBezTo>
                      <a:pt x="16252" y="1"/>
                      <a:pt x="16248" y="2"/>
                      <a:pt x="16243" y="5"/>
                    </a:cubicBezTo>
                    <a:cubicBezTo>
                      <a:pt x="14130" y="1346"/>
                      <a:pt x="11964" y="3241"/>
                      <a:pt x="9243" y="5585"/>
                    </a:cubicBezTo>
                    <a:cubicBezTo>
                      <a:pt x="5385" y="8905"/>
                      <a:pt x="3595" y="10337"/>
                      <a:pt x="2584" y="11475"/>
                    </a:cubicBezTo>
                    <a:cubicBezTo>
                      <a:pt x="0" y="13237"/>
                      <a:pt x="1457" y="16471"/>
                      <a:pt x="1964" y="19459"/>
                    </a:cubicBezTo>
                    <a:cubicBezTo>
                      <a:pt x="2325" y="21577"/>
                      <a:pt x="3618" y="27574"/>
                      <a:pt x="3618" y="29186"/>
                    </a:cubicBezTo>
                    <a:cubicBezTo>
                      <a:pt x="4356" y="29617"/>
                      <a:pt x="5093" y="29860"/>
                      <a:pt x="5749" y="29860"/>
                    </a:cubicBezTo>
                    <a:cubicBezTo>
                      <a:pt x="6411" y="29860"/>
                      <a:pt x="6990" y="29612"/>
                      <a:pt x="7401" y="29060"/>
                    </a:cubicBezTo>
                    <a:cubicBezTo>
                      <a:pt x="8211" y="22503"/>
                      <a:pt x="8872" y="19398"/>
                      <a:pt x="7202" y="16713"/>
                    </a:cubicBezTo>
                    <a:cubicBezTo>
                      <a:pt x="9921" y="15307"/>
                      <a:pt x="15028" y="11938"/>
                      <a:pt x="15691" y="11228"/>
                    </a:cubicBezTo>
                    <a:cubicBezTo>
                      <a:pt x="17751" y="9019"/>
                      <a:pt x="18479" y="5038"/>
                      <a:pt x="18393" y="4894"/>
                    </a:cubicBezTo>
                    <a:cubicBezTo>
                      <a:pt x="17454" y="3335"/>
                      <a:pt x="16498" y="1"/>
                      <a:pt x="162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7"/>
              <p:cNvSpPr/>
              <p:nvPr/>
            </p:nvSpPr>
            <p:spPr>
              <a:xfrm>
                <a:off x="7436323" y="3043548"/>
                <a:ext cx="139772" cy="167567"/>
              </a:xfrm>
              <a:custGeom>
                <a:avLst/>
                <a:gdLst/>
                <a:ahLst/>
                <a:cxnLst/>
                <a:rect l="l" t="t" r="r" b="b"/>
                <a:pathLst>
                  <a:path w="6819" h="8175" extrusionOk="0">
                    <a:moveTo>
                      <a:pt x="6353" y="0"/>
                    </a:moveTo>
                    <a:cubicBezTo>
                      <a:pt x="6353" y="0"/>
                      <a:pt x="5356" y="192"/>
                      <a:pt x="3404" y="461"/>
                    </a:cubicBezTo>
                    <a:cubicBezTo>
                      <a:pt x="3150" y="1771"/>
                      <a:pt x="2133" y="3330"/>
                      <a:pt x="1334" y="4780"/>
                    </a:cubicBezTo>
                    <a:cubicBezTo>
                      <a:pt x="536" y="6230"/>
                      <a:pt x="0" y="7710"/>
                      <a:pt x="815" y="8013"/>
                    </a:cubicBezTo>
                    <a:cubicBezTo>
                      <a:pt x="1092" y="8115"/>
                      <a:pt x="1480" y="8174"/>
                      <a:pt x="1909" y="8174"/>
                    </a:cubicBezTo>
                    <a:cubicBezTo>
                      <a:pt x="2745" y="8174"/>
                      <a:pt x="3739" y="7952"/>
                      <a:pt x="4385" y="7401"/>
                    </a:cubicBezTo>
                    <a:cubicBezTo>
                      <a:pt x="5364" y="6567"/>
                      <a:pt x="5504" y="4502"/>
                      <a:pt x="5504" y="4502"/>
                    </a:cubicBezTo>
                    <a:cubicBezTo>
                      <a:pt x="5504" y="4502"/>
                      <a:pt x="5580" y="4533"/>
                      <a:pt x="5691" y="4533"/>
                    </a:cubicBezTo>
                    <a:cubicBezTo>
                      <a:pt x="5821" y="4533"/>
                      <a:pt x="5999" y="4491"/>
                      <a:pt x="6161" y="4309"/>
                    </a:cubicBezTo>
                    <a:cubicBezTo>
                      <a:pt x="6463" y="3972"/>
                      <a:pt x="6703" y="3734"/>
                      <a:pt x="6761" y="2732"/>
                    </a:cubicBezTo>
                    <a:cubicBezTo>
                      <a:pt x="6819" y="1730"/>
                      <a:pt x="6353" y="0"/>
                      <a:pt x="63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7"/>
              <p:cNvSpPr/>
              <p:nvPr/>
            </p:nvSpPr>
            <p:spPr>
              <a:xfrm>
                <a:off x="7428924" y="2404590"/>
                <a:ext cx="399865" cy="659528"/>
              </a:xfrm>
              <a:custGeom>
                <a:avLst/>
                <a:gdLst/>
                <a:ahLst/>
                <a:cxnLst/>
                <a:rect l="l" t="t" r="r" b="b"/>
                <a:pathLst>
                  <a:path w="19508" h="32176" extrusionOk="0">
                    <a:moveTo>
                      <a:pt x="5722" y="0"/>
                    </a:moveTo>
                    <a:cubicBezTo>
                      <a:pt x="5316" y="0"/>
                      <a:pt x="5079" y="10"/>
                      <a:pt x="5072" y="32"/>
                    </a:cubicBezTo>
                    <a:cubicBezTo>
                      <a:pt x="4108" y="2958"/>
                      <a:pt x="4037" y="4552"/>
                      <a:pt x="6047" y="7012"/>
                    </a:cubicBezTo>
                    <a:cubicBezTo>
                      <a:pt x="4111" y="8793"/>
                      <a:pt x="700" y="15081"/>
                      <a:pt x="908" y="17763"/>
                    </a:cubicBezTo>
                    <a:cubicBezTo>
                      <a:pt x="1" y="22419"/>
                      <a:pt x="1432" y="26827"/>
                      <a:pt x="3269" y="31213"/>
                    </a:cubicBezTo>
                    <a:cubicBezTo>
                      <a:pt x="3551" y="31908"/>
                      <a:pt x="4088" y="32175"/>
                      <a:pt x="4698" y="32175"/>
                    </a:cubicBezTo>
                    <a:cubicBezTo>
                      <a:pt x="5329" y="32175"/>
                      <a:pt x="6038" y="31889"/>
                      <a:pt x="6619" y="31491"/>
                    </a:cubicBezTo>
                    <a:cubicBezTo>
                      <a:pt x="6795" y="27746"/>
                      <a:pt x="8803" y="24382"/>
                      <a:pt x="8107" y="21384"/>
                    </a:cubicBezTo>
                    <a:cubicBezTo>
                      <a:pt x="7689" y="19577"/>
                      <a:pt x="7258" y="18647"/>
                      <a:pt x="6788" y="17801"/>
                    </a:cubicBezTo>
                    <a:cubicBezTo>
                      <a:pt x="9137" y="15890"/>
                      <a:pt x="14207" y="14183"/>
                      <a:pt x="15422" y="10189"/>
                    </a:cubicBezTo>
                    <a:cubicBezTo>
                      <a:pt x="18916" y="8046"/>
                      <a:pt x="19508" y="3474"/>
                      <a:pt x="17839" y="549"/>
                    </a:cubicBezTo>
                    <a:cubicBezTo>
                      <a:pt x="17749" y="393"/>
                      <a:pt x="8312" y="0"/>
                      <a:pt x="57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7"/>
              <p:cNvSpPr/>
              <p:nvPr/>
            </p:nvSpPr>
            <p:spPr>
              <a:xfrm>
                <a:off x="7313009" y="1941422"/>
                <a:ext cx="287457" cy="314350"/>
              </a:xfrm>
              <a:custGeom>
                <a:avLst/>
                <a:gdLst/>
                <a:ahLst/>
                <a:cxnLst/>
                <a:rect l="l" t="t" r="r" b="b"/>
                <a:pathLst>
                  <a:path w="14024" h="15336" extrusionOk="0">
                    <a:moveTo>
                      <a:pt x="12915" y="1"/>
                    </a:moveTo>
                    <a:cubicBezTo>
                      <a:pt x="12768" y="1"/>
                      <a:pt x="12618" y="30"/>
                      <a:pt x="12469" y="78"/>
                    </a:cubicBezTo>
                    <a:cubicBezTo>
                      <a:pt x="10980" y="564"/>
                      <a:pt x="9672" y="893"/>
                      <a:pt x="9493" y="3258"/>
                    </a:cubicBezTo>
                    <a:cubicBezTo>
                      <a:pt x="7536" y="6117"/>
                      <a:pt x="6777" y="10951"/>
                      <a:pt x="6775" y="10953"/>
                    </a:cubicBezTo>
                    <a:cubicBezTo>
                      <a:pt x="6499" y="11003"/>
                      <a:pt x="6172" y="11021"/>
                      <a:pt x="5815" y="11021"/>
                    </a:cubicBezTo>
                    <a:cubicBezTo>
                      <a:pt x="4925" y="11021"/>
                      <a:pt x="3849" y="10909"/>
                      <a:pt x="2910" y="10909"/>
                    </a:cubicBezTo>
                    <a:cubicBezTo>
                      <a:pt x="2204" y="10909"/>
                      <a:pt x="1575" y="10973"/>
                      <a:pt x="1162" y="11194"/>
                    </a:cubicBezTo>
                    <a:cubicBezTo>
                      <a:pt x="1" y="11814"/>
                      <a:pt x="580" y="14283"/>
                      <a:pt x="1163" y="14501"/>
                    </a:cubicBezTo>
                    <a:cubicBezTo>
                      <a:pt x="2305" y="14931"/>
                      <a:pt x="3810" y="15336"/>
                      <a:pt x="5387" y="15336"/>
                    </a:cubicBezTo>
                    <a:cubicBezTo>
                      <a:pt x="5992" y="15336"/>
                      <a:pt x="6608" y="15276"/>
                      <a:pt x="7218" y="15136"/>
                    </a:cubicBezTo>
                    <a:cubicBezTo>
                      <a:pt x="8376" y="14868"/>
                      <a:pt x="8848" y="14762"/>
                      <a:pt x="9920" y="14501"/>
                    </a:cubicBezTo>
                    <a:cubicBezTo>
                      <a:pt x="11147" y="14202"/>
                      <a:pt x="11362" y="10237"/>
                      <a:pt x="11763" y="9632"/>
                    </a:cubicBezTo>
                    <a:cubicBezTo>
                      <a:pt x="12096" y="9134"/>
                      <a:pt x="13924" y="6325"/>
                      <a:pt x="13933" y="5148"/>
                    </a:cubicBezTo>
                    <a:cubicBezTo>
                      <a:pt x="13939" y="4172"/>
                      <a:pt x="13953" y="3197"/>
                      <a:pt x="13943" y="2221"/>
                    </a:cubicBezTo>
                    <a:cubicBezTo>
                      <a:pt x="13938" y="1646"/>
                      <a:pt x="14024" y="801"/>
                      <a:pt x="13602" y="313"/>
                    </a:cubicBezTo>
                    <a:cubicBezTo>
                      <a:pt x="13405" y="87"/>
                      <a:pt x="13166" y="1"/>
                      <a:pt x="129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7"/>
              <p:cNvSpPr/>
              <p:nvPr/>
            </p:nvSpPr>
            <p:spPr>
              <a:xfrm>
                <a:off x="7502265" y="1964277"/>
                <a:ext cx="364896" cy="500672"/>
              </a:xfrm>
              <a:custGeom>
                <a:avLst/>
                <a:gdLst/>
                <a:ahLst/>
                <a:cxnLst/>
                <a:rect l="l" t="t" r="r" b="b"/>
                <a:pathLst>
                  <a:path w="17802" h="24426" extrusionOk="0">
                    <a:moveTo>
                      <a:pt x="5179" y="1"/>
                    </a:moveTo>
                    <a:cubicBezTo>
                      <a:pt x="4642" y="1"/>
                      <a:pt x="4120" y="74"/>
                      <a:pt x="3668" y="263"/>
                    </a:cubicBezTo>
                    <a:cubicBezTo>
                      <a:pt x="1588" y="1134"/>
                      <a:pt x="1806" y="4453"/>
                      <a:pt x="1188" y="6154"/>
                    </a:cubicBezTo>
                    <a:cubicBezTo>
                      <a:pt x="277" y="8661"/>
                      <a:pt x="1" y="10476"/>
                      <a:pt x="1487" y="12034"/>
                    </a:cubicBezTo>
                    <a:cubicBezTo>
                      <a:pt x="1805" y="13713"/>
                      <a:pt x="2185" y="14560"/>
                      <a:pt x="1717" y="16709"/>
                    </a:cubicBezTo>
                    <a:cubicBezTo>
                      <a:pt x="1525" y="17584"/>
                      <a:pt x="1976" y="18389"/>
                      <a:pt x="2226" y="18829"/>
                    </a:cubicBezTo>
                    <a:cubicBezTo>
                      <a:pt x="2525" y="19357"/>
                      <a:pt x="2185" y="19927"/>
                      <a:pt x="1770" y="20216"/>
                    </a:cubicBezTo>
                    <a:cubicBezTo>
                      <a:pt x="202" y="21306"/>
                      <a:pt x="5341" y="24151"/>
                      <a:pt x="6409" y="24350"/>
                    </a:cubicBezTo>
                    <a:cubicBezTo>
                      <a:pt x="6690" y="24402"/>
                      <a:pt x="6996" y="24426"/>
                      <a:pt x="7318" y="24426"/>
                    </a:cubicBezTo>
                    <a:cubicBezTo>
                      <a:pt x="9636" y="24426"/>
                      <a:pt x="12783" y="23216"/>
                      <a:pt x="13531" y="22981"/>
                    </a:cubicBezTo>
                    <a:cubicBezTo>
                      <a:pt x="16462" y="22058"/>
                      <a:pt x="15463" y="20838"/>
                      <a:pt x="15010" y="20025"/>
                    </a:cubicBezTo>
                    <a:cubicBezTo>
                      <a:pt x="14362" y="18861"/>
                      <a:pt x="14404" y="16362"/>
                      <a:pt x="14800" y="14610"/>
                    </a:cubicBezTo>
                    <a:cubicBezTo>
                      <a:pt x="15683" y="10714"/>
                      <a:pt x="17801" y="7837"/>
                      <a:pt x="17213" y="6495"/>
                    </a:cubicBezTo>
                    <a:cubicBezTo>
                      <a:pt x="16004" y="3735"/>
                      <a:pt x="13899" y="3180"/>
                      <a:pt x="11844" y="2414"/>
                    </a:cubicBezTo>
                    <a:cubicBezTo>
                      <a:pt x="11841" y="2404"/>
                      <a:pt x="9076" y="805"/>
                      <a:pt x="9025" y="805"/>
                    </a:cubicBezTo>
                    <a:lnTo>
                      <a:pt x="9025" y="805"/>
                    </a:lnTo>
                    <a:cubicBezTo>
                      <a:pt x="9024" y="805"/>
                      <a:pt x="9024" y="806"/>
                      <a:pt x="9025" y="807"/>
                    </a:cubicBezTo>
                    <a:cubicBezTo>
                      <a:pt x="9028" y="810"/>
                      <a:pt x="9027" y="812"/>
                      <a:pt x="9023" y="812"/>
                    </a:cubicBezTo>
                    <a:cubicBezTo>
                      <a:pt x="8923" y="812"/>
                      <a:pt x="6969" y="1"/>
                      <a:pt x="5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7"/>
              <p:cNvSpPr/>
              <p:nvPr/>
            </p:nvSpPr>
            <p:spPr>
              <a:xfrm>
                <a:off x="7575852" y="1959726"/>
                <a:ext cx="169207" cy="166440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120" extrusionOk="0">
                    <a:moveTo>
                      <a:pt x="2446" y="0"/>
                    </a:moveTo>
                    <a:cubicBezTo>
                      <a:pt x="2446" y="0"/>
                      <a:pt x="0" y="3380"/>
                      <a:pt x="481" y="5389"/>
                    </a:cubicBezTo>
                    <a:cubicBezTo>
                      <a:pt x="868" y="7011"/>
                      <a:pt x="1683" y="8120"/>
                      <a:pt x="2535" y="8120"/>
                    </a:cubicBezTo>
                    <a:cubicBezTo>
                      <a:pt x="2738" y="8120"/>
                      <a:pt x="2943" y="8056"/>
                      <a:pt x="3145" y="7922"/>
                    </a:cubicBezTo>
                    <a:cubicBezTo>
                      <a:pt x="4193" y="7224"/>
                      <a:pt x="5023" y="6088"/>
                      <a:pt x="5961" y="4822"/>
                    </a:cubicBezTo>
                    <a:cubicBezTo>
                      <a:pt x="6897" y="3555"/>
                      <a:pt x="8254" y="2636"/>
                      <a:pt x="8254" y="2636"/>
                    </a:cubicBezTo>
                    <a:cubicBezTo>
                      <a:pt x="6943" y="1500"/>
                      <a:pt x="2446" y="0"/>
                      <a:pt x="24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7"/>
              <p:cNvSpPr/>
              <p:nvPr/>
            </p:nvSpPr>
            <p:spPr>
              <a:xfrm>
                <a:off x="7596206" y="1920043"/>
                <a:ext cx="121899" cy="176299"/>
              </a:xfrm>
              <a:custGeom>
                <a:avLst/>
                <a:gdLst/>
                <a:ahLst/>
                <a:cxnLst/>
                <a:rect l="l" t="t" r="r" b="b"/>
                <a:pathLst>
                  <a:path w="5947" h="8601" extrusionOk="0">
                    <a:moveTo>
                      <a:pt x="3929" y="0"/>
                    </a:moveTo>
                    <a:cubicBezTo>
                      <a:pt x="3895" y="0"/>
                      <a:pt x="3862" y="28"/>
                      <a:pt x="3873" y="73"/>
                    </a:cubicBezTo>
                    <a:cubicBezTo>
                      <a:pt x="3906" y="217"/>
                      <a:pt x="3953" y="357"/>
                      <a:pt x="3989" y="501"/>
                    </a:cubicBezTo>
                    <a:cubicBezTo>
                      <a:pt x="3539" y="647"/>
                      <a:pt x="3362" y="1110"/>
                      <a:pt x="2885" y="1381"/>
                    </a:cubicBezTo>
                    <a:cubicBezTo>
                      <a:pt x="2522" y="1587"/>
                      <a:pt x="2307" y="1657"/>
                      <a:pt x="2154" y="1657"/>
                    </a:cubicBezTo>
                    <a:cubicBezTo>
                      <a:pt x="1830" y="1657"/>
                      <a:pt x="1778" y="1348"/>
                      <a:pt x="1191" y="1348"/>
                    </a:cubicBezTo>
                    <a:cubicBezTo>
                      <a:pt x="1140" y="1348"/>
                      <a:pt x="1050" y="1328"/>
                      <a:pt x="965" y="1328"/>
                    </a:cubicBezTo>
                    <a:cubicBezTo>
                      <a:pt x="910" y="1328"/>
                      <a:pt x="857" y="1336"/>
                      <a:pt x="818" y="1363"/>
                    </a:cubicBezTo>
                    <a:cubicBezTo>
                      <a:pt x="485" y="1583"/>
                      <a:pt x="573" y="2037"/>
                      <a:pt x="573" y="2368"/>
                    </a:cubicBezTo>
                    <a:cubicBezTo>
                      <a:pt x="575" y="3410"/>
                      <a:pt x="596" y="4455"/>
                      <a:pt x="623" y="5496"/>
                    </a:cubicBezTo>
                    <a:cubicBezTo>
                      <a:pt x="662" y="6983"/>
                      <a:pt x="1" y="8039"/>
                      <a:pt x="1322" y="8552"/>
                    </a:cubicBezTo>
                    <a:cubicBezTo>
                      <a:pt x="1409" y="8585"/>
                      <a:pt x="1501" y="8601"/>
                      <a:pt x="1597" y="8601"/>
                    </a:cubicBezTo>
                    <a:cubicBezTo>
                      <a:pt x="2444" y="8601"/>
                      <a:pt x="3571" y="7388"/>
                      <a:pt x="3855" y="6888"/>
                    </a:cubicBezTo>
                    <a:cubicBezTo>
                      <a:pt x="4597" y="5577"/>
                      <a:pt x="5494" y="4331"/>
                      <a:pt x="5947" y="4307"/>
                    </a:cubicBezTo>
                    <a:cubicBezTo>
                      <a:pt x="5042" y="2836"/>
                      <a:pt x="4955" y="2356"/>
                      <a:pt x="4290" y="766"/>
                    </a:cubicBezTo>
                    <a:cubicBezTo>
                      <a:pt x="4320" y="743"/>
                      <a:pt x="4349" y="716"/>
                      <a:pt x="4379" y="695"/>
                    </a:cubicBezTo>
                    <a:cubicBezTo>
                      <a:pt x="4480" y="622"/>
                      <a:pt x="4450" y="455"/>
                      <a:pt x="4313" y="452"/>
                    </a:cubicBezTo>
                    <a:cubicBezTo>
                      <a:pt x="4263" y="452"/>
                      <a:pt x="4214" y="457"/>
                      <a:pt x="4164" y="465"/>
                    </a:cubicBezTo>
                    <a:cubicBezTo>
                      <a:pt x="4106" y="323"/>
                      <a:pt x="4045" y="184"/>
                      <a:pt x="3987" y="42"/>
                    </a:cubicBezTo>
                    <a:cubicBezTo>
                      <a:pt x="3976" y="13"/>
                      <a:pt x="3952" y="0"/>
                      <a:pt x="3929" y="0"/>
                    </a:cubicBezTo>
                    <a:close/>
                  </a:path>
                </a:pathLst>
              </a:custGeom>
              <a:solidFill>
                <a:srgbClr val="FFB1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7"/>
              <p:cNvSpPr/>
              <p:nvPr/>
            </p:nvSpPr>
            <p:spPr>
              <a:xfrm>
                <a:off x="7547319" y="1841475"/>
                <a:ext cx="169022" cy="189069"/>
              </a:xfrm>
              <a:custGeom>
                <a:avLst/>
                <a:gdLst/>
                <a:ahLst/>
                <a:cxnLst/>
                <a:rect l="l" t="t" r="r" b="b"/>
                <a:pathLst>
                  <a:path w="8246" h="9224" extrusionOk="0">
                    <a:moveTo>
                      <a:pt x="3905" y="1"/>
                    </a:moveTo>
                    <a:cubicBezTo>
                      <a:pt x="2953" y="1"/>
                      <a:pt x="2013" y="296"/>
                      <a:pt x="1367" y="900"/>
                    </a:cubicBezTo>
                    <a:cubicBezTo>
                      <a:pt x="437" y="1773"/>
                      <a:pt x="0" y="2995"/>
                      <a:pt x="8" y="4255"/>
                    </a:cubicBezTo>
                    <a:cubicBezTo>
                      <a:pt x="17" y="5672"/>
                      <a:pt x="542" y="7767"/>
                      <a:pt x="1658" y="8732"/>
                    </a:cubicBezTo>
                    <a:cubicBezTo>
                      <a:pt x="2056" y="9077"/>
                      <a:pt x="2487" y="9224"/>
                      <a:pt x="2929" y="9224"/>
                    </a:cubicBezTo>
                    <a:cubicBezTo>
                      <a:pt x="4820" y="9224"/>
                      <a:pt x="6918" y="6544"/>
                      <a:pt x="7472" y="5176"/>
                    </a:cubicBezTo>
                    <a:cubicBezTo>
                      <a:pt x="7923" y="4057"/>
                      <a:pt x="8246" y="2499"/>
                      <a:pt x="7378" y="1487"/>
                    </a:cubicBezTo>
                    <a:cubicBezTo>
                      <a:pt x="7138" y="1208"/>
                      <a:pt x="6825" y="1001"/>
                      <a:pt x="6477" y="842"/>
                    </a:cubicBezTo>
                    <a:cubicBezTo>
                      <a:pt x="5787" y="286"/>
                      <a:pt x="4840" y="1"/>
                      <a:pt x="3905" y="1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7"/>
              <p:cNvSpPr/>
              <p:nvPr/>
            </p:nvSpPr>
            <p:spPr>
              <a:xfrm>
                <a:off x="7546233" y="1938122"/>
                <a:ext cx="125240" cy="108124"/>
              </a:xfrm>
              <a:custGeom>
                <a:avLst/>
                <a:gdLst/>
                <a:ahLst/>
                <a:cxnLst/>
                <a:rect l="l" t="t" r="r" b="b"/>
                <a:pathLst>
                  <a:path w="6110" h="5275" extrusionOk="0">
                    <a:moveTo>
                      <a:pt x="5482" y="1"/>
                    </a:moveTo>
                    <a:cubicBezTo>
                      <a:pt x="5302" y="1"/>
                      <a:pt x="5076" y="155"/>
                      <a:pt x="5020" y="416"/>
                    </a:cubicBezTo>
                    <a:cubicBezTo>
                      <a:pt x="4937" y="806"/>
                      <a:pt x="4927" y="1546"/>
                      <a:pt x="4845" y="1937"/>
                    </a:cubicBezTo>
                    <a:cubicBezTo>
                      <a:pt x="4865" y="2376"/>
                      <a:pt x="4497" y="2992"/>
                      <a:pt x="4023" y="2992"/>
                    </a:cubicBezTo>
                    <a:cubicBezTo>
                      <a:pt x="3889" y="2992"/>
                      <a:pt x="3747" y="2943"/>
                      <a:pt x="3603" y="2827"/>
                    </a:cubicBezTo>
                    <a:cubicBezTo>
                      <a:pt x="3213" y="2513"/>
                      <a:pt x="2780" y="1603"/>
                      <a:pt x="2358" y="1255"/>
                    </a:cubicBezTo>
                    <a:cubicBezTo>
                      <a:pt x="2005" y="962"/>
                      <a:pt x="1565" y="792"/>
                      <a:pt x="1169" y="792"/>
                    </a:cubicBezTo>
                    <a:cubicBezTo>
                      <a:pt x="801" y="792"/>
                      <a:pt x="471" y="938"/>
                      <a:pt x="280" y="1269"/>
                    </a:cubicBezTo>
                    <a:cubicBezTo>
                      <a:pt x="0" y="1755"/>
                      <a:pt x="56" y="2867"/>
                      <a:pt x="294" y="3576"/>
                    </a:cubicBezTo>
                    <a:cubicBezTo>
                      <a:pt x="644" y="4628"/>
                      <a:pt x="1643" y="5275"/>
                      <a:pt x="2706" y="5275"/>
                    </a:cubicBezTo>
                    <a:cubicBezTo>
                      <a:pt x="2982" y="5275"/>
                      <a:pt x="3262" y="5231"/>
                      <a:pt x="3537" y="5140"/>
                    </a:cubicBezTo>
                    <a:cubicBezTo>
                      <a:pt x="4524" y="4813"/>
                      <a:pt x="5456" y="4031"/>
                      <a:pt x="5822" y="3057"/>
                    </a:cubicBezTo>
                    <a:cubicBezTo>
                      <a:pt x="6110" y="2288"/>
                      <a:pt x="5900" y="1121"/>
                      <a:pt x="5713" y="188"/>
                    </a:cubicBezTo>
                    <a:cubicBezTo>
                      <a:pt x="5687" y="59"/>
                      <a:pt x="5593" y="1"/>
                      <a:pt x="5482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7"/>
              <p:cNvSpPr/>
              <p:nvPr/>
            </p:nvSpPr>
            <p:spPr>
              <a:xfrm>
                <a:off x="7529383" y="1774775"/>
                <a:ext cx="210284" cy="198047"/>
              </a:xfrm>
              <a:custGeom>
                <a:avLst/>
                <a:gdLst/>
                <a:ahLst/>
                <a:cxnLst/>
                <a:rect l="l" t="t" r="r" b="b"/>
                <a:pathLst>
                  <a:path w="10259" h="9662" extrusionOk="0">
                    <a:moveTo>
                      <a:pt x="4058" y="1"/>
                    </a:moveTo>
                    <a:cubicBezTo>
                      <a:pt x="2945" y="1"/>
                      <a:pt x="1658" y="691"/>
                      <a:pt x="1004" y="1360"/>
                    </a:cubicBezTo>
                    <a:cubicBezTo>
                      <a:pt x="0" y="2383"/>
                      <a:pt x="306" y="3868"/>
                      <a:pt x="1394" y="4706"/>
                    </a:cubicBezTo>
                    <a:cubicBezTo>
                      <a:pt x="2238" y="5357"/>
                      <a:pt x="3367" y="5665"/>
                      <a:pt x="4472" y="5665"/>
                    </a:cubicBezTo>
                    <a:cubicBezTo>
                      <a:pt x="5065" y="5665"/>
                      <a:pt x="5652" y="5577"/>
                      <a:pt x="6184" y="5404"/>
                    </a:cubicBezTo>
                    <a:cubicBezTo>
                      <a:pt x="6328" y="6996"/>
                      <a:pt x="7452" y="8787"/>
                      <a:pt x="8218" y="9662"/>
                    </a:cubicBezTo>
                    <a:cubicBezTo>
                      <a:pt x="9175" y="8838"/>
                      <a:pt x="10258" y="5811"/>
                      <a:pt x="9559" y="3861"/>
                    </a:cubicBezTo>
                    <a:cubicBezTo>
                      <a:pt x="9156" y="2743"/>
                      <a:pt x="7113" y="1655"/>
                      <a:pt x="5828" y="1655"/>
                    </a:cubicBezTo>
                    <a:cubicBezTo>
                      <a:pt x="5795" y="1655"/>
                      <a:pt x="5763" y="1656"/>
                      <a:pt x="5731" y="1657"/>
                    </a:cubicBezTo>
                    <a:cubicBezTo>
                      <a:pt x="5820" y="1204"/>
                      <a:pt x="5639" y="662"/>
                      <a:pt x="5230" y="355"/>
                    </a:cubicBezTo>
                    <a:cubicBezTo>
                      <a:pt x="4897" y="105"/>
                      <a:pt x="4491" y="1"/>
                      <a:pt x="405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7"/>
              <p:cNvSpPr/>
              <p:nvPr/>
            </p:nvSpPr>
            <p:spPr>
              <a:xfrm>
                <a:off x="7659422" y="1913463"/>
                <a:ext cx="44828" cy="45873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238" extrusionOk="0">
                    <a:moveTo>
                      <a:pt x="844" y="1"/>
                    </a:moveTo>
                    <a:cubicBezTo>
                      <a:pt x="414" y="1"/>
                      <a:pt x="1" y="515"/>
                      <a:pt x="1" y="515"/>
                    </a:cubicBezTo>
                    <a:lnTo>
                      <a:pt x="672" y="2238"/>
                    </a:lnTo>
                    <a:cubicBezTo>
                      <a:pt x="672" y="2238"/>
                      <a:pt x="2186" y="1803"/>
                      <a:pt x="1386" y="386"/>
                    </a:cubicBezTo>
                    <a:cubicBezTo>
                      <a:pt x="1225" y="100"/>
                      <a:pt x="1033" y="1"/>
                      <a:pt x="844" y="1"/>
                    </a:cubicBezTo>
                    <a:close/>
                  </a:path>
                </a:pathLst>
              </a:custGeom>
              <a:solidFill>
                <a:srgbClr val="FFC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7"/>
              <p:cNvSpPr/>
              <p:nvPr/>
            </p:nvSpPr>
            <p:spPr>
              <a:xfrm>
                <a:off x="7560417" y="1972804"/>
                <a:ext cx="33616" cy="2884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1407" extrusionOk="0">
                    <a:moveTo>
                      <a:pt x="680" y="1"/>
                    </a:moveTo>
                    <a:cubicBezTo>
                      <a:pt x="437" y="199"/>
                      <a:pt x="211" y="417"/>
                      <a:pt x="1" y="650"/>
                    </a:cubicBezTo>
                    <a:cubicBezTo>
                      <a:pt x="79" y="996"/>
                      <a:pt x="340" y="1272"/>
                      <a:pt x="682" y="1370"/>
                    </a:cubicBezTo>
                    <a:cubicBezTo>
                      <a:pt x="769" y="1395"/>
                      <a:pt x="858" y="1407"/>
                      <a:pt x="946" y="1407"/>
                    </a:cubicBezTo>
                    <a:cubicBezTo>
                      <a:pt x="1204" y="1407"/>
                      <a:pt x="1455" y="1303"/>
                      <a:pt x="1639" y="1113"/>
                    </a:cubicBezTo>
                    <a:cubicBezTo>
                      <a:pt x="1277" y="890"/>
                      <a:pt x="680" y="1"/>
                      <a:pt x="680" y="1"/>
                    </a:cubicBezTo>
                    <a:close/>
                  </a:path>
                </a:pathLst>
              </a:custGeom>
              <a:solidFill>
                <a:srgbClr val="FFC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7"/>
              <p:cNvSpPr/>
              <p:nvPr/>
            </p:nvSpPr>
            <p:spPr>
              <a:xfrm>
                <a:off x="7691788" y="2036388"/>
                <a:ext cx="226108" cy="395130"/>
              </a:xfrm>
              <a:custGeom>
                <a:avLst/>
                <a:gdLst/>
                <a:ahLst/>
                <a:cxnLst/>
                <a:rect l="l" t="t" r="r" b="b"/>
                <a:pathLst>
                  <a:path w="11031" h="19277" extrusionOk="0">
                    <a:moveTo>
                      <a:pt x="5278" y="0"/>
                    </a:moveTo>
                    <a:cubicBezTo>
                      <a:pt x="4549" y="1280"/>
                      <a:pt x="3036" y="5936"/>
                      <a:pt x="3997" y="8018"/>
                    </a:cubicBezTo>
                    <a:cubicBezTo>
                      <a:pt x="4958" y="10101"/>
                      <a:pt x="6442" y="12702"/>
                      <a:pt x="6442" y="12702"/>
                    </a:cubicBezTo>
                    <a:cubicBezTo>
                      <a:pt x="6442" y="12702"/>
                      <a:pt x="4569" y="12867"/>
                      <a:pt x="2643" y="14645"/>
                    </a:cubicBezTo>
                    <a:cubicBezTo>
                      <a:pt x="940" y="16217"/>
                      <a:pt x="174" y="16677"/>
                      <a:pt x="174" y="16677"/>
                    </a:cubicBezTo>
                    <a:lnTo>
                      <a:pt x="1" y="19276"/>
                    </a:lnTo>
                    <a:cubicBezTo>
                      <a:pt x="1" y="19276"/>
                      <a:pt x="3501" y="19271"/>
                      <a:pt x="5920" y="18162"/>
                    </a:cubicBezTo>
                    <a:cubicBezTo>
                      <a:pt x="9695" y="16429"/>
                      <a:pt x="9349" y="15781"/>
                      <a:pt x="9832" y="15395"/>
                    </a:cubicBezTo>
                    <a:cubicBezTo>
                      <a:pt x="10419" y="14926"/>
                      <a:pt x="11031" y="15015"/>
                      <a:pt x="10855" y="13444"/>
                    </a:cubicBezTo>
                    <a:cubicBezTo>
                      <a:pt x="10680" y="11874"/>
                      <a:pt x="10935" y="11401"/>
                      <a:pt x="10323" y="9455"/>
                    </a:cubicBezTo>
                    <a:cubicBezTo>
                      <a:pt x="9711" y="7510"/>
                      <a:pt x="10549" y="6323"/>
                      <a:pt x="9414" y="3387"/>
                    </a:cubicBezTo>
                    <a:cubicBezTo>
                      <a:pt x="8278" y="450"/>
                      <a:pt x="5278" y="0"/>
                      <a:pt x="52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7"/>
              <p:cNvSpPr/>
              <p:nvPr/>
            </p:nvSpPr>
            <p:spPr>
              <a:xfrm>
                <a:off x="7583580" y="2363738"/>
                <a:ext cx="169166" cy="143155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6984" extrusionOk="0">
                    <a:moveTo>
                      <a:pt x="6620" y="1"/>
                    </a:moveTo>
                    <a:cubicBezTo>
                      <a:pt x="6465" y="1"/>
                      <a:pt x="6363" y="32"/>
                      <a:pt x="6363" y="32"/>
                    </a:cubicBezTo>
                    <a:cubicBezTo>
                      <a:pt x="5928" y="350"/>
                      <a:pt x="5132" y="699"/>
                      <a:pt x="4340" y="1105"/>
                    </a:cubicBezTo>
                    <a:cubicBezTo>
                      <a:pt x="4306" y="1123"/>
                      <a:pt x="4272" y="1131"/>
                      <a:pt x="4237" y="1131"/>
                    </a:cubicBezTo>
                    <a:cubicBezTo>
                      <a:pt x="4056" y="1131"/>
                      <a:pt x="3838" y="932"/>
                      <a:pt x="3364" y="932"/>
                    </a:cubicBezTo>
                    <a:cubicBezTo>
                      <a:pt x="3289" y="932"/>
                      <a:pt x="3208" y="937"/>
                      <a:pt x="3120" y="948"/>
                    </a:cubicBezTo>
                    <a:cubicBezTo>
                      <a:pt x="2153" y="1074"/>
                      <a:pt x="1920" y="1423"/>
                      <a:pt x="1409" y="1461"/>
                    </a:cubicBezTo>
                    <a:cubicBezTo>
                      <a:pt x="404" y="1534"/>
                      <a:pt x="147" y="1972"/>
                      <a:pt x="756" y="2246"/>
                    </a:cubicBezTo>
                    <a:cubicBezTo>
                      <a:pt x="916" y="2318"/>
                      <a:pt x="1096" y="2343"/>
                      <a:pt x="1277" y="2343"/>
                    </a:cubicBezTo>
                    <a:cubicBezTo>
                      <a:pt x="1669" y="2343"/>
                      <a:pt x="2065" y="2227"/>
                      <a:pt x="2263" y="2227"/>
                    </a:cubicBezTo>
                    <a:cubicBezTo>
                      <a:pt x="2308" y="2227"/>
                      <a:pt x="2342" y="2232"/>
                      <a:pt x="2365" y="2246"/>
                    </a:cubicBezTo>
                    <a:cubicBezTo>
                      <a:pt x="2624" y="2405"/>
                      <a:pt x="2176" y="2874"/>
                      <a:pt x="1439" y="3452"/>
                    </a:cubicBezTo>
                    <a:cubicBezTo>
                      <a:pt x="759" y="3981"/>
                      <a:pt x="0" y="4680"/>
                      <a:pt x="126" y="5583"/>
                    </a:cubicBezTo>
                    <a:cubicBezTo>
                      <a:pt x="222" y="6263"/>
                      <a:pt x="475" y="6983"/>
                      <a:pt x="1242" y="6983"/>
                    </a:cubicBezTo>
                    <a:cubicBezTo>
                      <a:pt x="1494" y="6983"/>
                      <a:pt x="1801" y="6906"/>
                      <a:pt x="2176" y="6724"/>
                    </a:cubicBezTo>
                    <a:cubicBezTo>
                      <a:pt x="3224" y="6214"/>
                      <a:pt x="4641" y="4541"/>
                      <a:pt x="5833" y="3673"/>
                    </a:cubicBezTo>
                    <a:cubicBezTo>
                      <a:pt x="6368" y="3286"/>
                      <a:pt x="7143" y="3114"/>
                      <a:pt x="7656" y="3114"/>
                    </a:cubicBezTo>
                    <a:cubicBezTo>
                      <a:pt x="7998" y="2747"/>
                      <a:pt x="8252" y="1929"/>
                      <a:pt x="7866" y="998"/>
                    </a:cubicBezTo>
                    <a:cubicBezTo>
                      <a:pt x="7510" y="139"/>
                      <a:pt x="6947" y="1"/>
                      <a:pt x="6620" y="1"/>
                    </a:cubicBezTo>
                    <a:close/>
                  </a:path>
                </a:pathLst>
              </a:custGeom>
              <a:solidFill>
                <a:srgbClr val="FFC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7"/>
              <p:cNvSpPr/>
              <p:nvPr/>
            </p:nvSpPr>
            <p:spPr>
              <a:xfrm>
                <a:off x="7611498" y="2280804"/>
                <a:ext cx="111650" cy="51920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2533" extrusionOk="0">
                    <a:moveTo>
                      <a:pt x="1" y="1"/>
                    </a:moveTo>
                    <a:cubicBezTo>
                      <a:pt x="1" y="1"/>
                      <a:pt x="207" y="765"/>
                      <a:pt x="2173" y="1639"/>
                    </a:cubicBezTo>
                    <a:cubicBezTo>
                      <a:pt x="4139" y="2516"/>
                      <a:pt x="5447" y="2532"/>
                      <a:pt x="5447" y="2532"/>
                    </a:cubicBezTo>
                    <a:cubicBezTo>
                      <a:pt x="5447" y="2532"/>
                      <a:pt x="4663" y="2008"/>
                      <a:pt x="3091" y="1289"/>
                    </a:cubicBezTo>
                    <a:cubicBezTo>
                      <a:pt x="1519" y="56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7"/>
              <p:cNvSpPr/>
              <p:nvPr/>
            </p:nvSpPr>
            <p:spPr>
              <a:xfrm>
                <a:off x="7592824" y="2210005"/>
                <a:ext cx="138748" cy="70757"/>
              </a:xfrm>
              <a:custGeom>
                <a:avLst/>
                <a:gdLst/>
                <a:ahLst/>
                <a:cxnLst/>
                <a:rect l="l" t="t" r="r" b="b"/>
                <a:pathLst>
                  <a:path w="6769" h="34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464" y="1355"/>
                      <a:pt x="2868" y="2245"/>
                    </a:cubicBezTo>
                    <a:cubicBezTo>
                      <a:pt x="5273" y="3136"/>
                      <a:pt x="6768" y="3452"/>
                      <a:pt x="6768" y="3452"/>
                    </a:cubicBezTo>
                    <a:cubicBezTo>
                      <a:pt x="6768" y="3452"/>
                      <a:pt x="6090" y="2797"/>
                      <a:pt x="4597" y="2063"/>
                    </a:cubicBezTo>
                    <a:cubicBezTo>
                      <a:pt x="3103" y="132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7"/>
              <p:cNvSpPr/>
              <p:nvPr/>
            </p:nvSpPr>
            <p:spPr>
              <a:xfrm>
                <a:off x="7295791" y="2176019"/>
                <a:ext cx="78280" cy="6801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3318" extrusionOk="0">
                    <a:moveTo>
                      <a:pt x="2076" y="1"/>
                    </a:moveTo>
                    <a:cubicBezTo>
                      <a:pt x="1654" y="1"/>
                      <a:pt x="1286" y="75"/>
                      <a:pt x="1286" y="75"/>
                    </a:cubicBezTo>
                    <a:cubicBezTo>
                      <a:pt x="1286" y="75"/>
                      <a:pt x="1" y="2395"/>
                      <a:pt x="700" y="3030"/>
                    </a:cubicBezTo>
                    <a:cubicBezTo>
                      <a:pt x="930" y="3237"/>
                      <a:pt x="1166" y="3317"/>
                      <a:pt x="1407" y="3317"/>
                    </a:cubicBezTo>
                    <a:cubicBezTo>
                      <a:pt x="1903" y="3317"/>
                      <a:pt x="2417" y="2975"/>
                      <a:pt x="2921" y="2689"/>
                    </a:cubicBezTo>
                    <a:cubicBezTo>
                      <a:pt x="3672" y="2262"/>
                      <a:pt x="3819" y="788"/>
                      <a:pt x="3037" y="225"/>
                    </a:cubicBezTo>
                    <a:cubicBezTo>
                      <a:pt x="2793" y="49"/>
                      <a:pt x="2417" y="1"/>
                      <a:pt x="2076" y="1"/>
                    </a:cubicBezTo>
                    <a:close/>
                  </a:path>
                </a:pathLst>
              </a:custGeom>
              <a:solidFill>
                <a:srgbClr val="FFC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7"/>
              <p:cNvSpPr/>
              <p:nvPr/>
            </p:nvSpPr>
            <p:spPr>
              <a:xfrm>
                <a:off x="7290277" y="2056353"/>
                <a:ext cx="62148" cy="37305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1820" extrusionOk="0">
                    <a:moveTo>
                      <a:pt x="1515" y="0"/>
                    </a:moveTo>
                    <a:cubicBezTo>
                      <a:pt x="678" y="0"/>
                      <a:pt x="0" y="407"/>
                      <a:pt x="0" y="910"/>
                    </a:cubicBezTo>
                    <a:cubicBezTo>
                      <a:pt x="0" y="1412"/>
                      <a:pt x="678" y="1819"/>
                      <a:pt x="1515" y="1819"/>
                    </a:cubicBezTo>
                    <a:cubicBezTo>
                      <a:pt x="2352" y="1819"/>
                      <a:pt x="3031" y="1412"/>
                      <a:pt x="3031" y="910"/>
                    </a:cubicBezTo>
                    <a:cubicBezTo>
                      <a:pt x="3031" y="407"/>
                      <a:pt x="2352" y="0"/>
                      <a:pt x="1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7"/>
              <p:cNvSpPr/>
              <p:nvPr/>
            </p:nvSpPr>
            <p:spPr>
              <a:xfrm>
                <a:off x="7289252" y="2231138"/>
                <a:ext cx="64588" cy="3872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889" extrusionOk="0">
                    <a:moveTo>
                      <a:pt x="1575" y="0"/>
                    </a:moveTo>
                    <a:cubicBezTo>
                      <a:pt x="705" y="0"/>
                      <a:pt x="1" y="422"/>
                      <a:pt x="1" y="944"/>
                    </a:cubicBezTo>
                    <a:cubicBezTo>
                      <a:pt x="1" y="1465"/>
                      <a:pt x="705" y="1888"/>
                      <a:pt x="1575" y="1888"/>
                    </a:cubicBezTo>
                    <a:cubicBezTo>
                      <a:pt x="2445" y="1888"/>
                      <a:pt x="3151" y="1467"/>
                      <a:pt x="3151" y="944"/>
                    </a:cubicBezTo>
                    <a:cubicBezTo>
                      <a:pt x="3151" y="422"/>
                      <a:pt x="2445" y="0"/>
                      <a:pt x="15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7"/>
              <p:cNvSpPr/>
              <p:nvPr/>
            </p:nvSpPr>
            <p:spPr>
              <a:xfrm>
                <a:off x="7290277" y="2056353"/>
                <a:ext cx="62148" cy="37305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1820" extrusionOk="0">
                    <a:moveTo>
                      <a:pt x="1525" y="66"/>
                    </a:moveTo>
                    <a:cubicBezTo>
                      <a:pt x="2266" y="66"/>
                      <a:pt x="2867" y="429"/>
                      <a:pt x="2867" y="873"/>
                    </a:cubicBezTo>
                    <a:cubicBezTo>
                      <a:pt x="2867" y="880"/>
                      <a:pt x="2866" y="885"/>
                      <a:pt x="2864" y="892"/>
                    </a:cubicBezTo>
                    <a:cubicBezTo>
                      <a:pt x="2849" y="1328"/>
                      <a:pt x="2257" y="1680"/>
                      <a:pt x="1525" y="1680"/>
                    </a:cubicBezTo>
                    <a:cubicBezTo>
                      <a:pt x="794" y="1680"/>
                      <a:pt x="201" y="1328"/>
                      <a:pt x="184" y="892"/>
                    </a:cubicBezTo>
                    <a:cubicBezTo>
                      <a:pt x="184" y="885"/>
                      <a:pt x="181" y="880"/>
                      <a:pt x="181" y="873"/>
                    </a:cubicBezTo>
                    <a:cubicBezTo>
                      <a:pt x="181" y="427"/>
                      <a:pt x="783" y="66"/>
                      <a:pt x="1525" y="66"/>
                    </a:cubicBezTo>
                    <a:close/>
                    <a:moveTo>
                      <a:pt x="1515" y="0"/>
                    </a:moveTo>
                    <a:cubicBezTo>
                      <a:pt x="688" y="0"/>
                      <a:pt x="20" y="399"/>
                      <a:pt x="4" y="892"/>
                    </a:cubicBezTo>
                    <a:cubicBezTo>
                      <a:pt x="4" y="898"/>
                      <a:pt x="0" y="903"/>
                      <a:pt x="0" y="910"/>
                    </a:cubicBezTo>
                    <a:cubicBezTo>
                      <a:pt x="0" y="1412"/>
                      <a:pt x="678" y="1819"/>
                      <a:pt x="1515" y="1819"/>
                    </a:cubicBezTo>
                    <a:cubicBezTo>
                      <a:pt x="2352" y="1819"/>
                      <a:pt x="3031" y="1412"/>
                      <a:pt x="3031" y="910"/>
                    </a:cubicBezTo>
                    <a:cubicBezTo>
                      <a:pt x="3031" y="903"/>
                      <a:pt x="3028" y="898"/>
                      <a:pt x="3028" y="892"/>
                    </a:cubicBezTo>
                    <a:cubicBezTo>
                      <a:pt x="3011" y="399"/>
                      <a:pt x="2342" y="0"/>
                      <a:pt x="15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7"/>
              <p:cNvSpPr/>
              <p:nvPr/>
            </p:nvSpPr>
            <p:spPr>
              <a:xfrm>
                <a:off x="7311184" y="2189302"/>
                <a:ext cx="20252" cy="59033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880" extrusionOk="0">
                    <a:moveTo>
                      <a:pt x="988" y="1"/>
                    </a:moveTo>
                    <a:cubicBezTo>
                      <a:pt x="987" y="3"/>
                      <a:pt x="987" y="6"/>
                      <a:pt x="986" y="9"/>
                    </a:cubicBezTo>
                    <a:lnTo>
                      <a:pt x="986" y="9"/>
                    </a:lnTo>
                    <a:cubicBezTo>
                      <a:pt x="987" y="6"/>
                      <a:pt x="987" y="4"/>
                      <a:pt x="988" y="2"/>
                    </a:cubicBezTo>
                    <a:lnTo>
                      <a:pt x="988" y="1"/>
                    </a:lnTo>
                    <a:close/>
                    <a:moveTo>
                      <a:pt x="986" y="9"/>
                    </a:moveTo>
                    <a:cubicBezTo>
                      <a:pt x="985" y="12"/>
                      <a:pt x="984" y="16"/>
                      <a:pt x="983" y="20"/>
                    </a:cubicBezTo>
                    <a:lnTo>
                      <a:pt x="983" y="20"/>
                    </a:lnTo>
                    <a:cubicBezTo>
                      <a:pt x="984" y="16"/>
                      <a:pt x="985" y="12"/>
                      <a:pt x="986" y="9"/>
                    </a:cubicBezTo>
                    <a:close/>
                    <a:moveTo>
                      <a:pt x="1" y="9"/>
                    </a:moveTo>
                    <a:lnTo>
                      <a:pt x="1" y="11"/>
                    </a:lnTo>
                    <a:cubicBezTo>
                      <a:pt x="121" y="412"/>
                      <a:pt x="182" y="829"/>
                      <a:pt x="184" y="1247"/>
                    </a:cubicBezTo>
                    <a:cubicBezTo>
                      <a:pt x="184" y="1940"/>
                      <a:pt x="14" y="2590"/>
                      <a:pt x="14" y="2590"/>
                    </a:cubicBezTo>
                    <a:cubicBezTo>
                      <a:pt x="14" y="2749"/>
                      <a:pt x="230" y="2879"/>
                      <a:pt x="495" y="2879"/>
                    </a:cubicBezTo>
                    <a:cubicBezTo>
                      <a:pt x="761" y="2879"/>
                      <a:pt x="978" y="2749"/>
                      <a:pt x="978" y="2590"/>
                    </a:cubicBezTo>
                    <a:cubicBezTo>
                      <a:pt x="978" y="2590"/>
                      <a:pt x="807" y="1940"/>
                      <a:pt x="807" y="1247"/>
                    </a:cubicBezTo>
                    <a:cubicBezTo>
                      <a:pt x="807" y="832"/>
                      <a:pt x="867" y="419"/>
                      <a:pt x="983" y="20"/>
                    </a:cubicBezTo>
                    <a:lnTo>
                      <a:pt x="983" y="20"/>
                    </a:lnTo>
                    <a:cubicBezTo>
                      <a:pt x="939" y="154"/>
                      <a:pt x="732" y="257"/>
                      <a:pt x="495" y="257"/>
                    </a:cubicBezTo>
                    <a:cubicBezTo>
                      <a:pt x="252" y="257"/>
                      <a:pt x="37" y="148"/>
                      <a:pt x="1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7"/>
              <p:cNvSpPr/>
              <p:nvPr/>
            </p:nvSpPr>
            <p:spPr>
              <a:xfrm>
                <a:off x="7275231" y="2074617"/>
                <a:ext cx="92649" cy="120915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5899" extrusionOk="0">
                    <a:moveTo>
                      <a:pt x="734" y="1"/>
                    </a:moveTo>
                    <a:cubicBezTo>
                      <a:pt x="734" y="1"/>
                      <a:pt x="0" y="2590"/>
                      <a:pt x="0" y="3795"/>
                    </a:cubicBezTo>
                    <a:cubicBezTo>
                      <a:pt x="0" y="5000"/>
                      <a:pt x="1054" y="5898"/>
                      <a:pt x="2219" y="5898"/>
                    </a:cubicBezTo>
                    <a:cubicBezTo>
                      <a:pt x="3387" y="5898"/>
                      <a:pt x="4519" y="5000"/>
                      <a:pt x="4519" y="3795"/>
                    </a:cubicBezTo>
                    <a:cubicBezTo>
                      <a:pt x="4519" y="2590"/>
                      <a:pt x="3765" y="1"/>
                      <a:pt x="3765" y="1"/>
                    </a:cubicBezTo>
                    <a:lnTo>
                      <a:pt x="3762" y="1"/>
                    </a:lnTo>
                    <a:cubicBezTo>
                      <a:pt x="3762" y="7"/>
                      <a:pt x="3765" y="12"/>
                      <a:pt x="3765" y="19"/>
                    </a:cubicBezTo>
                    <a:cubicBezTo>
                      <a:pt x="3765" y="521"/>
                      <a:pt x="3086" y="928"/>
                      <a:pt x="2249" y="928"/>
                    </a:cubicBezTo>
                    <a:cubicBezTo>
                      <a:pt x="1412" y="928"/>
                      <a:pt x="734" y="521"/>
                      <a:pt x="734" y="19"/>
                    </a:cubicBezTo>
                    <a:cubicBezTo>
                      <a:pt x="734" y="12"/>
                      <a:pt x="738" y="7"/>
                      <a:pt x="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7"/>
              <p:cNvSpPr/>
              <p:nvPr/>
            </p:nvSpPr>
            <p:spPr>
              <a:xfrm>
                <a:off x="7311082" y="2188564"/>
                <a:ext cx="20" cy="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7"/>
              <p:cNvSpPr/>
              <p:nvPr/>
            </p:nvSpPr>
            <p:spPr>
              <a:xfrm>
                <a:off x="7331416" y="2189302"/>
                <a:ext cx="20" cy="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7"/>
              <p:cNvSpPr/>
              <p:nvPr/>
            </p:nvSpPr>
            <p:spPr>
              <a:xfrm>
                <a:off x="7279269" y="2132974"/>
                <a:ext cx="84880" cy="57373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2799" extrusionOk="0">
                    <a:moveTo>
                      <a:pt x="55" y="1"/>
                    </a:moveTo>
                    <a:cubicBezTo>
                      <a:pt x="18" y="318"/>
                      <a:pt x="0" y="619"/>
                      <a:pt x="10" y="875"/>
                    </a:cubicBezTo>
                    <a:cubicBezTo>
                      <a:pt x="58" y="1977"/>
                      <a:pt x="972" y="2798"/>
                      <a:pt x="2039" y="2798"/>
                    </a:cubicBezTo>
                    <a:cubicBezTo>
                      <a:pt x="3105" y="2798"/>
                      <a:pt x="4140" y="1977"/>
                      <a:pt x="4140" y="875"/>
                    </a:cubicBezTo>
                    <a:cubicBezTo>
                      <a:pt x="4140" y="632"/>
                      <a:pt x="4086" y="326"/>
                      <a:pt x="40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7"/>
              <p:cNvSpPr/>
              <p:nvPr/>
            </p:nvSpPr>
            <p:spPr>
              <a:xfrm>
                <a:off x="7280438" y="2110570"/>
                <a:ext cx="81683" cy="48989"/>
              </a:xfrm>
              <a:custGeom>
                <a:avLst/>
                <a:gdLst/>
                <a:ahLst/>
                <a:cxnLst/>
                <a:rect l="l" t="t" r="r" b="b"/>
                <a:pathLst>
                  <a:path w="3985" h="2390" extrusionOk="0">
                    <a:moveTo>
                      <a:pt x="1992" y="1"/>
                    </a:moveTo>
                    <a:cubicBezTo>
                      <a:pt x="892" y="1"/>
                      <a:pt x="1" y="537"/>
                      <a:pt x="1" y="1196"/>
                    </a:cubicBezTo>
                    <a:cubicBezTo>
                      <a:pt x="1" y="1856"/>
                      <a:pt x="892" y="2390"/>
                      <a:pt x="1992" y="2390"/>
                    </a:cubicBezTo>
                    <a:cubicBezTo>
                      <a:pt x="3093" y="2390"/>
                      <a:pt x="3984" y="1856"/>
                      <a:pt x="3984" y="1196"/>
                    </a:cubicBezTo>
                    <a:cubicBezTo>
                      <a:pt x="3984" y="537"/>
                      <a:pt x="3093" y="1"/>
                      <a:pt x="19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7"/>
              <p:cNvSpPr/>
              <p:nvPr/>
            </p:nvSpPr>
            <p:spPr>
              <a:xfrm>
                <a:off x="7289252" y="2250488"/>
                <a:ext cx="64588" cy="23121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128" extrusionOk="0">
                    <a:moveTo>
                      <a:pt x="1" y="0"/>
                    </a:moveTo>
                    <a:lnTo>
                      <a:pt x="1" y="210"/>
                    </a:lnTo>
                    <a:cubicBezTo>
                      <a:pt x="26" y="719"/>
                      <a:pt x="722" y="1128"/>
                      <a:pt x="1575" y="1128"/>
                    </a:cubicBezTo>
                    <a:cubicBezTo>
                      <a:pt x="2430" y="1128"/>
                      <a:pt x="3126" y="719"/>
                      <a:pt x="3151" y="210"/>
                    </a:cubicBezTo>
                    <a:lnTo>
                      <a:pt x="3151" y="0"/>
                    </a:lnTo>
                    <a:cubicBezTo>
                      <a:pt x="3151" y="521"/>
                      <a:pt x="2445" y="944"/>
                      <a:pt x="1575" y="944"/>
                    </a:cubicBezTo>
                    <a:cubicBezTo>
                      <a:pt x="705" y="944"/>
                      <a:pt x="1" y="523"/>
                      <a:pt x="1" y="0"/>
                    </a:cubicBezTo>
                    <a:close/>
                  </a:path>
                </a:pathLst>
              </a:custGeom>
              <a:solidFill>
                <a:srgbClr val="BDAA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7"/>
              <p:cNvSpPr/>
              <p:nvPr/>
            </p:nvSpPr>
            <p:spPr>
              <a:xfrm>
                <a:off x="7289252" y="2250488"/>
                <a:ext cx="64588" cy="23121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128" extrusionOk="0">
                    <a:moveTo>
                      <a:pt x="1" y="0"/>
                    </a:moveTo>
                    <a:lnTo>
                      <a:pt x="1" y="210"/>
                    </a:lnTo>
                    <a:cubicBezTo>
                      <a:pt x="26" y="719"/>
                      <a:pt x="722" y="1128"/>
                      <a:pt x="1575" y="1128"/>
                    </a:cubicBezTo>
                    <a:cubicBezTo>
                      <a:pt x="2430" y="1128"/>
                      <a:pt x="3126" y="719"/>
                      <a:pt x="3151" y="210"/>
                    </a:cubicBezTo>
                    <a:lnTo>
                      <a:pt x="3151" y="0"/>
                    </a:lnTo>
                    <a:cubicBezTo>
                      <a:pt x="3151" y="521"/>
                      <a:pt x="2445" y="944"/>
                      <a:pt x="1575" y="944"/>
                    </a:cubicBezTo>
                    <a:cubicBezTo>
                      <a:pt x="705" y="944"/>
                      <a:pt x="1" y="523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7"/>
              <p:cNvSpPr/>
              <p:nvPr/>
            </p:nvSpPr>
            <p:spPr>
              <a:xfrm>
                <a:off x="7284045" y="2088535"/>
                <a:ext cx="10392" cy="41876"/>
              </a:xfrm>
              <a:custGeom>
                <a:avLst/>
                <a:gdLst/>
                <a:ahLst/>
                <a:cxnLst/>
                <a:rect l="l" t="t" r="r" b="b"/>
                <a:pathLst>
                  <a:path w="507" h="2043" extrusionOk="0">
                    <a:moveTo>
                      <a:pt x="435" y="1"/>
                    </a:moveTo>
                    <a:cubicBezTo>
                      <a:pt x="419" y="1"/>
                      <a:pt x="403" y="8"/>
                      <a:pt x="394" y="26"/>
                    </a:cubicBezTo>
                    <a:cubicBezTo>
                      <a:pt x="71" y="674"/>
                      <a:pt x="0" y="1686"/>
                      <a:pt x="27" y="2022"/>
                    </a:cubicBezTo>
                    <a:cubicBezTo>
                      <a:pt x="27" y="2035"/>
                      <a:pt x="38" y="2043"/>
                      <a:pt x="49" y="2043"/>
                    </a:cubicBezTo>
                    <a:cubicBezTo>
                      <a:pt x="58" y="2043"/>
                      <a:pt x="67" y="2038"/>
                      <a:pt x="70" y="2027"/>
                    </a:cubicBezTo>
                    <a:cubicBezTo>
                      <a:pt x="202" y="1697"/>
                      <a:pt x="506" y="363"/>
                      <a:pt x="491" y="52"/>
                    </a:cubicBezTo>
                    <a:cubicBezTo>
                      <a:pt x="489" y="21"/>
                      <a:pt x="462" y="1"/>
                      <a:pt x="4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7"/>
              <p:cNvSpPr/>
              <p:nvPr/>
            </p:nvSpPr>
            <p:spPr>
              <a:xfrm>
                <a:off x="7343202" y="2114116"/>
                <a:ext cx="23613" cy="62169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3033" extrusionOk="0">
                    <a:moveTo>
                      <a:pt x="571" y="0"/>
                    </a:moveTo>
                    <a:cubicBezTo>
                      <a:pt x="556" y="0"/>
                      <a:pt x="541" y="12"/>
                      <a:pt x="542" y="28"/>
                    </a:cubicBezTo>
                    <a:cubicBezTo>
                      <a:pt x="591" y="1116"/>
                      <a:pt x="788" y="2017"/>
                      <a:pt x="31" y="2926"/>
                    </a:cubicBezTo>
                    <a:cubicBezTo>
                      <a:pt x="0" y="2963"/>
                      <a:pt x="21" y="3033"/>
                      <a:pt x="70" y="3033"/>
                    </a:cubicBezTo>
                    <a:cubicBezTo>
                      <a:pt x="76" y="3033"/>
                      <a:pt x="83" y="3032"/>
                      <a:pt x="90" y="3029"/>
                    </a:cubicBezTo>
                    <a:cubicBezTo>
                      <a:pt x="1152" y="2624"/>
                      <a:pt x="955" y="840"/>
                      <a:pt x="593" y="15"/>
                    </a:cubicBezTo>
                    <a:cubicBezTo>
                      <a:pt x="589" y="5"/>
                      <a:pt x="580" y="0"/>
                      <a:pt x="5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7"/>
              <p:cNvSpPr/>
              <p:nvPr/>
            </p:nvSpPr>
            <p:spPr>
              <a:xfrm>
                <a:off x="7275662" y="2178356"/>
                <a:ext cx="60652" cy="60304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42" extrusionOk="0">
                    <a:moveTo>
                      <a:pt x="447" y="1"/>
                    </a:moveTo>
                    <a:cubicBezTo>
                      <a:pt x="447" y="1"/>
                      <a:pt x="1" y="561"/>
                      <a:pt x="507" y="1060"/>
                    </a:cubicBezTo>
                    <a:cubicBezTo>
                      <a:pt x="264" y="1204"/>
                      <a:pt x="26" y="1580"/>
                      <a:pt x="398" y="1752"/>
                    </a:cubicBezTo>
                    <a:cubicBezTo>
                      <a:pt x="120" y="2259"/>
                      <a:pt x="646" y="2344"/>
                      <a:pt x="646" y="2344"/>
                    </a:cubicBezTo>
                    <a:cubicBezTo>
                      <a:pt x="646" y="2344"/>
                      <a:pt x="563" y="2679"/>
                      <a:pt x="920" y="2762"/>
                    </a:cubicBezTo>
                    <a:cubicBezTo>
                      <a:pt x="1159" y="2819"/>
                      <a:pt x="1674" y="2941"/>
                      <a:pt x="2061" y="2941"/>
                    </a:cubicBezTo>
                    <a:cubicBezTo>
                      <a:pt x="2137" y="2941"/>
                      <a:pt x="2208" y="2936"/>
                      <a:pt x="2271" y="2926"/>
                    </a:cubicBezTo>
                    <a:cubicBezTo>
                      <a:pt x="2626" y="2864"/>
                      <a:pt x="2815" y="2578"/>
                      <a:pt x="2418" y="2380"/>
                    </a:cubicBezTo>
                    <a:cubicBezTo>
                      <a:pt x="2623" y="2135"/>
                      <a:pt x="2813" y="1980"/>
                      <a:pt x="2519" y="1879"/>
                    </a:cubicBezTo>
                    <a:cubicBezTo>
                      <a:pt x="2959" y="1654"/>
                      <a:pt x="2618" y="1280"/>
                      <a:pt x="2618" y="1280"/>
                    </a:cubicBezTo>
                    <a:cubicBezTo>
                      <a:pt x="2618" y="1280"/>
                      <a:pt x="2898" y="761"/>
                      <a:pt x="2328" y="761"/>
                    </a:cubicBezTo>
                    <a:cubicBezTo>
                      <a:pt x="2307" y="761"/>
                      <a:pt x="2285" y="761"/>
                      <a:pt x="2261" y="763"/>
                    </a:cubicBezTo>
                    <a:cubicBezTo>
                      <a:pt x="2247" y="764"/>
                      <a:pt x="2232" y="764"/>
                      <a:pt x="2217" y="764"/>
                    </a:cubicBezTo>
                    <a:cubicBezTo>
                      <a:pt x="1585" y="764"/>
                      <a:pt x="447" y="1"/>
                      <a:pt x="447" y="1"/>
                    </a:cubicBezTo>
                    <a:close/>
                  </a:path>
                </a:pathLst>
              </a:custGeom>
              <a:solidFill>
                <a:srgbClr val="FFC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7"/>
              <p:cNvSpPr/>
              <p:nvPr/>
            </p:nvSpPr>
            <p:spPr>
              <a:xfrm>
                <a:off x="7314751" y="2188564"/>
                <a:ext cx="42594" cy="26216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1279" extrusionOk="0">
                    <a:moveTo>
                      <a:pt x="1744" y="1"/>
                    </a:moveTo>
                    <a:cubicBezTo>
                      <a:pt x="1724" y="1"/>
                      <a:pt x="1702" y="4"/>
                      <a:pt x="1680" y="10"/>
                    </a:cubicBezTo>
                    <a:cubicBezTo>
                      <a:pt x="1680" y="10"/>
                      <a:pt x="1077" y="339"/>
                      <a:pt x="518" y="586"/>
                    </a:cubicBezTo>
                    <a:cubicBezTo>
                      <a:pt x="0" y="812"/>
                      <a:pt x="156" y="1135"/>
                      <a:pt x="475" y="1176"/>
                    </a:cubicBezTo>
                    <a:cubicBezTo>
                      <a:pt x="642" y="1197"/>
                      <a:pt x="890" y="1278"/>
                      <a:pt x="1150" y="1278"/>
                    </a:cubicBezTo>
                    <a:cubicBezTo>
                      <a:pt x="1386" y="1278"/>
                      <a:pt x="1631" y="1211"/>
                      <a:pt x="1837" y="973"/>
                    </a:cubicBezTo>
                    <a:cubicBezTo>
                      <a:pt x="2078" y="692"/>
                      <a:pt x="2046" y="1"/>
                      <a:pt x="1744" y="1"/>
                    </a:cubicBezTo>
                    <a:close/>
                  </a:path>
                </a:pathLst>
              </a:custGeom>
              <a:solidFill>
                <a:srgbClr val="FFC1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7"/>
              <p:cNvSpPr/>
              <p:nvPr/>
            </p:nvSpPr>
            <p:spPr>
              <a:xfrm>
                <a:off x="6279386" y="2012693"/>
                <a:ext cx="329989" cy="496162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24206" extrusionOk="0">
                    <a:moveTo>
                      <a:pt x="8403" y="1"/>
                    </a:moveTo>
                    <a:cubicBezTo>
                      <a:pt x="6755" y="1747"/>
                      <a:pt x="1" y="8914"/>
                      <a:pt x="112" y="11241"/>
                    </a:cubicBezTo>
                    <a:cubicBezTo>
                      <a:pt x="112" y="14146"/>
                      <a:pt x="2648" y="19240"/>
                      <a:pt x="2924" y="22100"/>
                    </a:cubicBezTo>
                    <a:cubicBezTo>
                      <a:pt x="2962" y="22492"/>
                      <a:pt x="2980" y="23051"/>
                      <a:pt x="2969" y="23686"/>
                    </a:cubicBezTo>
                    <a:cubicBezTo>
                      <a:pt x="3812" y="24087"/>
                      <a:pt x="4643" y="24206"/>
                      <a:pt x="5327" y="24206"/>
                    </a:cubicBezTo>
                    <a:cubicBezTo>
                      <a:pt x="5529" y="24206"/>
                      <a:pt x="5719" y="24195"/>
                      <a:pt x="5892" y="24179"/>
                    </a:cubicBezTo>
                    <a:cubicBezTo>
                      <a:pt x="6054" y="23192"/>
                      <a:pt x="6299" y="21634"/>
                      <a:pt x="6388" y="20925"/>
                    </a:cubicBezTo>
                    <a:cubicBezTo>
                      <a:pt x="6776" y="17861"/>
                      <a:pt x="6634" y="15847"/>
                      <a:pt x="5889" y="13405"/>
                    </a:cubicBezTo>
                    <a:cubicBezTo>
                      <a:pt x="9019" y="10019"/>
                      <a:pt x="15141" y="5611"/>
                      <a:pt x="16098" y="3314"/>
                    </a:cubicBezTo>
                    <a:cubicBezTo>
                      <a:pt x="15181" y="2666"/>
                      <a:pt x="8613" y="865"/>
                      <a:pt x="8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7"/>
              <p:cNvSpPr/>
              <p:nvPr/>
            </p:nvSpPr>
            <p:spPr>
              <a:xfrm>
                <a:off x="6271843" y="2498183"/>
                <a:ext cx="134894" cy="213276"/>
              </a:xfrm>
              <a:custGeom>
                <a:avLst/>
                <a:gdLst/>
                <a:ahLst/>
                <a:cxnLst/>
                <a:rect l="l" t="t" r="r" b="b"/>
                <a:pathLst>
                  <a:path w="6581" h="10405" extrusionOk="0">
                    <a:moveTo>
                      <a:pt x="3337" y="1"/>
                    </a:moveTo>
                    <a:cubicBezTo>
                      <a:pt x="3309" y="1382"/>
                      <a:pt x="3128" y="3128"/>
                      <a:pt x="2665" y="4358"/>
                    </a:cubicBezTo>
                    <a:cubicBezTo>
                      <a:pt x="2156" y="5705"/>
                      <a:pt x="1999" y="6636"/>
                      <a:pt x="1538" y="7582"/>
                    </a:cubicBezTo>
                    <a:cubicBezTo>
                      <a:pt x="1028" y="8624"/>
                      <a:pt x="0" y="9751"/>
                      <a:pt x="625" y="10165"/>
                    </a:cubicBezTo>
                    <a:cubicBezTo>
                      <a:pt x="888" y="10338"/>
                      <a:pt x="1143" y="10404"/>
                      <a:pt x="1399" y="10404"/>
                    </a:cubicBezTo>
                    <a:cubicBezTo>
                      <a:pt x="2043" y="10404"/>
                      <a:pt x="2688" y="9984"/>
                      <a:pt x="3454" y="9796"/>
                    </a:cubicBezTo>
                    <a:cubicBezTo>
                      <a:pt x="4618" y="9508"/>
                      <a:pt x="4443" y="8007"/>
                      <a:pt x="4811" y="6919"/>
                    </a:cubicBezTo>
                    <a:cubicBezTo>
                      <a:pt x="5689" y="4336"/>
                      <a:pt x="6581" y="4776"/>
                      <a:pt x="6567" y="3678"/>
                    </a:cubicBezTo>
                    <a:cubicBezTo>
                      <a:pt x="6561" y="3114"/>
                      <a:pt x="5843" y="2936"/>
                      <a:pt x="6174" y="1006"/>
                    </a:cubicBezTo>
                    <a:cubicBezTo>
                      <a:pt x="6199" y="869"/>
                      <a:pt x="6228" y="689"/>
                      <a:pt x="6260" y="494"/>
                    </a:cubicBezTo>
                    <a:lnTo>
                      <a:pt x="6260" y="494"/>
                    </a:lnTo>
                    <a:cubicBezTo>
                      <a:pt x="6087" y="510"/>
                      <a:pt x="5897" y="521"/>
                      <a:pt x="5695" y="521"/>
                    </a:cubicBezTo>
                    <a:cubicBezTo>
                      <a:pt x="5011" y="521"/>
                      <a:pt x="4180" y="402"/>
                      <a:pt x="3337" y="1"/>
                    </a:cubicBezTo>
                    <a:close/>
                  </a:path>
                </a:pathLst>
              </a:custGeom>
              <a:solidFill>
                <a:srgbClr val="EDCC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7"/>
              <p:cNvSpPr/>
              <p:nvPr/>
            </p:nvSpPr>
            <p:spPr>
              <a:xfrm>
                <a:off x="6264936" y="2539404"/>
                <a:ext cx="147090" cy="182797"/>
              </a:xfrm>
              <a:custGeom>
                <a:avLst/>
                <a:gdLst/>
                <a:ahLst/>
                <a:cxnLst/>
                <a:rect l="l" t="t" r="r" b="b"/>
                <a:pathLst>
                  <a:path w="7176" h="8918" extrusionOk="0">
                    <a:moveTo>
                      <a:pt x="6412" y="1"/>
                    </a:moveTo>
                    <a:cubicBezTo>
                      <a:pt x="6370" y="257"/>
                      <a:pt x="6063" y="723"/>
                      <a:pt x="5846" y="1308"/>
                    </a:cubicBezTo>
                    <a:cubicBezTo>
                      <a:pt x="5021" y="991"/>
                      <a:pt x="3424" y="652"/>
                      <a:pt x="3424" y="652"/>
                    </a:cubicBezTo>
                    <a:lnTo>
                      <a:pt x="3290" y="1361"/>
                    </a:lnTo>
                    <a:lnTo>
                      <a:pt x="5681" y="1905"/>
                    </a:lnTo>
                    <a:cubicBezTo>
                      <a:pt x="5671" y="1960"/>
                      <a:pt x="5656" y="2014"/>
                      <a:pt x="5649" y="2071"/>
                    </a:cubicBezTo>
                    <a:cubicBezTo>
                      <a:pt x="5602" y="2454"/>
                      <a:pt x="5565" y="2869"/>
                      <a:pt x="5539" y="3228"/>
                    </a:cubicBezTo>
                    <a:cubicBezTo>
                      <a:pt x="5301" y="3750"/>
                      <a:pt x="5011" y="4450"/>
                      <a:pt x="4905" y="4984"/>
                    </a:cubicBezTo>
                    <a:cubicBezTo>
                      <a:pt x="4781" y="5602"/>
                      <a:pt x="4583" y="6290"/>
                      <a:pt x="4454" y="6707"/>
                    </a:cubicBezTo>
                    <a:cubicBezTo>
                      <a:pt x="4006" y="6182"/>
                      <a:pt x="3059" y="5532"/>
                      <a:pt x="2209" y="5532"/>
                    </a:cubicBezTo>
                    <a:cubicBezTo>
                      <a:pt x="2096" y="5532"/>
                      <a:pt x="1984" y="5544"/>
                      <a:pt x="1875" y="5569"/>
                    </a:cubicBezTo>
                    <a:cubicBezTo>
                      <a:pt x="1875" y="5569"/>
                      <a:pt x="731" y="7034"/>
                      <a:pt x="322" y="7795"/>
                    </a:cubicBezTo>
                    <a:cubicBezTo>
                      <a:pt x="0" y="8392"/>
                      <a:pt x="472" y="8918"/>
                      <a:pt x="1398" y="8918"/>
                    </a:cubicBezTo>
                    <a:cubicBezTo>
                      <a:pt x="1651" y="8918"/>
                      <a:pt x="1939" y="8878"/>
                      <a:pt x="2253" y="8790"/>
                    </a:cubicBezTo>
                    <a:cubicBezTo>
                      <a:pt x="3517" y="8436"/>
                      <a:pt x="4342" y="7872"/>
                      <a:pt x="4619" y="7439"/>
                    </a:cubicBezTo>
                    <a:lnTo>
                      <a:pt x="4619" y="7438"/>
                    </a:lnTo>
                    <a:cubicBezTo>
                      <a:pt x="4661" y="7378"/>
                      <a:pt x="4690" y="7312"/>
                      <a:pt x="4712" y="7244"/>
                    </a:cubicBezTo>
                    <a:cubicBezTo>
                      <a:pt x="4714" y="7226"/>
                      <a:pt x="4714" y="7209"/>
                      <a:pt x="4712" y="7193"/>
                    </a:cubicBezTo>
                    <a:cubicBezTo>
                      <a:pt x="4867" y="6776"/>
                      <a:pt x="5175" y="5913"/>
                      <a:pt x="5325" y="5247"/>
                    </a:cubicBezTo>
                    <a:cubicBezTo>
                      <a:pt x="5449" y="4700"/>
                      <a:pt x="5689" y="4144"/>
                      <a:pt x="5861" y="3787"/>
                    </a:cubicBezTo>
                    <a:lnTo>
                      <a:pt x="5888" y="3762"/>
                    </a:lnTo>
                    <a:lnTo>
                      <a:pt x="5888" y="6040"/>
                    </a:lnTo>
                    <a:cubicBezTo>
                      <a:pt x="5993" y="6119"/>
                      <a:pt x="6100" y="6145"/>
                      <a:pt x="6195" y="6145"/>
                    </a:cubicBezTo>
                    <a:cubicBezTo>
                      <a:pt x="6386" y="6145"/>
                      <a:pt x="6532" y="6040"/>
                      <a:pt x="6532" y="6040"/>
                    </a:cubicBezTo>
                    <a:cubicBezTo>
                      <a:pt x="6582" y="5402"/>
                      <a:pt x="6671" y="4769"/>
                      <a:pt x="6795" y="4142"/>
                    </a:cubicBezTo>
                    <a:cubicBezTo>
                      <a:pt x="6956" y="3359"/>
                      <a:pt x="7176" y="2467"/>
                      <a:pt x="7098" y="1702"/>
                    </a:cubicBezTo>
                    <a:cubicBezTo>
                      <a:pt x="7111" y="819"/>
                      <a:pt x="6412" y="1"/>
                      <a:pt x="6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7"/>
              <p:cNvSpPr/>
              <p:nvPr/>
            </p:nvSpPr>
            <p:spPr>
              <a:xfrm>
                <a:off x="6436851" y="1993507"/>
                <a:ext cx="286678" cy="561795"/>
              </a:xfrm>
              <a:custGeom>
                <a:avLst/>
                <a:gdLst/>
                <a:ahLst/>
                <a:cxnLst/>
                <a:rect l="l" t="t" r="r" b="b"/>
                <a:pathLst>
                  <a:path w="13986" h="27408" extrusionOk="0">
                    <a:moveTo>
                      <a:pt x="6216" y="1"/>
                    </a:moveTo>
                    <a:cubicBezTo>
                      <a:pt x="6002" y="166"/>
                      <a:pt x="5817" y="348"/>
                      <a:pt x="5672" y="548"/>
                    </a:cubicBezTo>
                    <a:cubicBezTo>
                      <a:pt x="5060" y="1390"/>
                      <a:pt x="3661" y="4387"/>
                      <a:pt x="4792" y="5771"/>
                    </a:cubicBezTo>
                    <a:cubicBezTo>
                      <a:pt x="2770" y="9244"/>
                      <a:pt x="1001" y="13280"/>
                      <a:pt x="331" y="14948"/>
                    </a:cubicBezTo>
                    <a:cubicBezTo>
                      <a:pt x="1" y="16562"/>
                      <a:pt x="2411" y="17853"/>
                      <a:pt x="4412" y="21262"/>
                    </a:cubicBezTo>
                    <a:cubicBezTo>
                      <a:pt x="5338" y="22838"/>
                      <a:pt x="6611" y="25556"/>
                      <a:pt x="7289" y="27403"/>
                    </a:cubicBezTo>
                    <a:cubicBezTo>
                      <a:pt x="7374" y="27406"/>
                      <a:pt x="7458" y="27408"/>
                      <a:pt x="7541" y="27408"/>
                    </a:cubicBezTo>
                    <a:cubicBezTo>
                      <a:pt x="8514" y="27408"/>
                      <a:pt x="9270" y="27188"/>
                      <a:pt x="9845" y="26876"/>
                    </a:cubicBezTo>
                    <a:cubicBezTo>
                      <a:pt x="9043" y="24465"/>
                      <a:pt x="9121" y="20854"/>
                      <a:pt x="8431" y="18499"/>
                    </a:cubicBezTo>
                    <a:cubicBezTo>
                      <a:pt x="8119" y="17435"/>
                      <a:pt x="7317" y="16214"/>
                      <a:pt x="6376" y="15113"/>
                    </a:cubicBezTo>
                    <a:cubicBezTo>
                      <a:pt x="8132" y="13704"/>
                      <a:pt x="10186" y="12699"/>
                      <a:pt x="11627" y="11021"/>
                    </a:cubicBezTo>
                    <a:cubicBezTo>
                      <a:pt x="12633" y="9852"/>
                      <a:pt x="13985" y="6185"/>
                      <a:pt x="12396" y="3180"/>
                    </a:cubicBezTo>
                    <a:cubicBezTo>
                      <a:pt x="10979" y="2941"/>
                      <a:pt x="7102" y="1459"/>
                      <a:pt x="62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7"/>
              <p:cNvSpPr/>
              <p:nvPr/>
            </p:nvSpPr>
            <p:spPr>
              <a:xfrm>
                <a:off x="6539135" y="2544426"/>
                <a:ext cx="129647" cy="202146"/>
              </a:xfrm>
              <a:custGeom>
                <a:avLst/>
                <a:gdLst/>
                <a:ahLst/>
                <a:cxnLst/>
                <a:rect l="l" t="t" r="r" b="b"/>
                <a:pathLst>
                  <a:path w="6325" h="9862" extrusionOk="0">
                    <a:moveTo>
                      <a:pt x="4855" y="0"/>
                    </a:moveTo>
                    <a:cubicBezTo>
                      <a:pt x="4281" y="313"/>
                      <a:pt x="3525" y="531"/>
                      <a:pt x="2552" y="531"/>
                    </a:cubicBezTo>
                    <a:cubicBezTo>
                      <a:pt x="2469" y="531"/>
                      <a:pt x="2385" y="529"/>
                      <a:pt x="2299" y="526"/>
                    </a:cubicBezTo>
                    <a:lnTo>
                      <a:pt x="2299" y="526"/>
                    </a:lnTo>
                    <a:cubicBezTo>
                      <a:pt x="2583" y="1303"/>
                      <a:pt x="2765" y="1930"/>
                      <a:pt x="2767" y="2244"/>
                    </a:cubicBezTo>
                    <a:cubicBezTo>
                      <a:pt x="2775" y="4112"/>
                      <a:pt x="1325" y="7227"/>
                      <a:pt x="554" y="8585"/>
                    </a:cubicBezTo>
                    <a:cubicBezTo>
                      <a:pt x="1" y="9560"/>
                      <a:pt x="507" y="9861"/>
                      <a:pt x="1234" y="9861"/>
                    </a:cubicBezTo>
                    <a:cubicBezTo>
                      <a:pt x="1545" y="9861"/>
                      <a:pt x="1896" y="9806"/>
                      <a:pt x="2221" y="9726"/>
                    </a:cubicBezTo>
                    <a:cubicBezTo>
                      <a:pt x="4367" y="9193"/>
                      <a:pt x="4248" y="6578"/>
                      <a:pt x="5435" y="4668"/>
                    </a:cubicBezTo>
                    <a:cubicBezTo>
                      <a:pt x="5789" y="4097"/>
                      <a:pt x="6325" y="3580"/>
                      <a:pt x="6221" y="2828"/>
                    </a:cubicBezTo>
                    <a:cubicBezTo>
                      <a:pt x="6112" y="2026"/>
                      <a:pt x="5199" y="992"/>
                      <a:pt x="4901" y="159"/>
                    </a:cubicBezTo>
                    <a:cubicBezTo>
                      <a:pt x="4883" y="109"/>
                      <a:pt x="4872" y="51"/>
                      <a:pt x="4855" y="0"/>
                    </a:cubicBezTo>
                    <a:close/>
                  </a:path>
                </a:pathLst>
              </a:custGeom>
              <a:solidFill>
                <a:srgbClr val="EDCC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7"/>
              <p:cNvSpPr/>
              <p:nvPr/>
            </p:nvSpPr>
            <p:spPr>
              <a:xfrm>
                <a:off x="6525627" y="2577059"/>
                <a:ext cx="147090" cy="182797"/>
              </a:xfrm>
              <a:custGeom>
                <a:avLst/>
                <a:gdLst/>
                <a:ahLst/>
                <a:cxnLst/>
                <a:rect l="l" t="t" r="r" b="b"/>
                <a:pathLst>
                  <a:path w="7176" h="8918" extrusionOk="0">
                    <a:moveTo>
                      <a:pt x="6412" y="0"/>
                    </a:moveTo>
                    <a:cubicBezTo>
                      <a:pt x="6371" y="257"/>
                      <a:pt x="6063" y="725"/>
                      <a:pt x="5846" y="1308"/>
                    </a:cubicBezTo>
                    <a:cubicBezTo>
                      <a:pt x="5023" y="991"/>
                      <a:pt x="3426" y="654"/>
                      <a:pt x="3426" y="654"/>
                    </a:cubicBezTo>
                    <a:lnTo>
                      <a:pt x="3292" y="1363"/>
                    </a:lnTo>
                    <a:lnTo>
                      <a:pt x="5681" y="1905"/>
                    </a:lnTo>
                    <a:cubicBezTo>
                      <a:pt x="5671" y="1961"/>
                      <a:pt x="5658" y="2014"/>
                      <a:pt x="5650" y="2071"/>
                    </a:cubicBezTo>
                    <a:cubicBezTo>
                      <a:pt x="5602" y="2456"/>
                      <a:pt x="5565" y="2869"/>
                      <a:pt x="5539" y="3228"/>
                    </a:cubicBezTo>
                    <a:cubicBezTo>
                      <a:pt x="5301" y="3752"/>
                      <a:pt x="5013" y="4450"/>
                      <a:pt x="4906" y="4986"/>
                    </a:cubicBezTo>
                    <a:cubicBezTo>
                      <a:pt x="4782" y="5604"/>
                      <a:pt x="4583" y="6290"/>
                      <a:pt x="4456" y="6707"/>
                    </a:cubicBezTo>
                    <a:cubicBezTo>
                      <a:pt x="4007" y="6182"/>
                      <a:pt x="3062" y="5533"/>
                      <a:pt x="2212" y="5533"/>
                    </a:cubicBezTo>
                    <a:cubicBezTo>
                      <a:pt x="2098" y="5533"/>
                      <a:pt x="1985" y="5545"/>
                      <a:pt x="1875" y="5571"/>
                    </a:cubicBezTo>
                    <a:cubicBezTo>
                      <a:pt x="1875" y="5571"/>
                      <a:pt x="732" y="7034"/>
                      <a:pt x="322" y="7795"/>
                    </a:cubicBezTo>
                    <a:cubicBezTo>
                      <a:pt x="0" y="8393"/>
                      <a:pt x="472" y="8918"/>
                      <a:pt x="1398" y="8918"/>
                    </a:cubicBezTo>
                    <a:cubicBezTo>
                      <a:pt x="1652" y="8918"/>
                      <a:pt x="1940" y="8878"/>
                      <a:pt x="2255" y="8790"/>
                    </a:cubicBezTo>
                    <a:cubicBezTo>
                      <a:pt x="3518" y="8436"/>
                      <a:pt x="4342" y="7874"/>
                      <a:pt x="4620" y="7439"/>
                    </a:cubicBezTo>
                    <a:lnTo>
                      <a:pt x="4620" y="7438"/>
                    </a:lnTo>
                    <a:cubicBezTo>
                      <a:pt x="4661" y="7378"/>
                      <a:pt x="4692" y="7314"/>
                      <a:pt x="4712" y="7244"/>
                    </a:cubicBezTo>
                    <a:cubicBezTo>
                      <a:pt x="4714" y="7228"/>
                      <a:pt x="4714" y="7209"/>
                      <a:pt x="4712" y="7193"/>
                    </a:cubicBezTo>
                    <a:cubicBezTo>
                      <a:pt x="4868" y="6778"/>
                      <a:pt x="5177" y="5913"/>
                      <a:pt x="5327" y="5248"/>
                    </a:cubicBezTo>
                    <a:cubicBezTo>
                      <a:pt x="5451" y="4699"/>
                      <a:pt x="5691" y="4144"/>
                      <a:pt x="5863" y="3788"/>
                    </a:cubicBezTo>
                    <a:cubicBezTo>
                      <a:pt x="5871" y="3779"/>
                      <a:pt x="5879" y="3772"/>
                      <a:pt x="5889" y="3762"/>
                    </a:cubicBezTo>
                    <a:lnTo>
                      <a:pt x="5889" y="6039"/>
                    </a:lnTo>
                    <a:cubicBezTo>
                      <a:pt x="5994" y="6116"/>
                      <a:pt x="6100" y="6142"/>
                      <a:pt x="6196" y="6142"/>
                    </a:cubicBezTo>
                    <a:cubicBezTo>
                      <a:pt x="6386" y="6142"/>
                      <a:pt x="6533" y="6039"/>
                      <a:pt x="6533" y="6039"/>
                    </a:cubicBezTo>
                    <a:cubicBezTo>
                      <a:pt x="6584" y="5401"/>
                      <a:pt x="6671" y="4767"/>
                      <a:pt x="6797" y="4141"/>
                    </a:cubicBezTo>
                    <a:cubicBezTo>
                      <a:pt x="6956" y="3359"/>
                      <a:pt x="7176" y="2467"/>
                      <a:pt x="7098" y="1702"/>
                    </a:cubicBezTo>
                    <a:cubicBezTo>
                      <a:pt x="7111" y="819"/>
                      <a:pt x="6412" y="0"/>
                      <a:pt x="64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7"/>
              <p:cNvSpPr/>
              <p:nvPr/>
            </p:nvSpPr>
            <p:spPr>
              <a:xfrm>
                <a:off x="6428303" y="1767050"/>
                <a:ext cx="262655" cy="329559"/>
              </a:xfrm>
              <a:custGeom>
                <a:avLst/>
                <a:gdLst/>
                <a:ahLst/>
                <a:cxnLst/>
                <a:rect l="l" t="t" r="r" b="b"/>
                <a:pathLst>
                  <a:path w="12814" h="16078" extrusionOk="0">
                    <a:moveTo>
                      <a:pt x="1094" y="1"/>
                    </a:moveTo>
                    <a:cubicBezTo>
                      <a:pt x="1057" y="1"/>
                      <a:pt x="1021" y="3"/>
                      <a:pt x="985" y="9"/>
                    </a:cubicBezTo>
                    <a:cubicBezTo>
                      <a:pt x="1" y="1348"/>
                      <a:pt x="1114" y="2719"/>
                      <a:pt x="1365" y="4003"/>
                    </a:cubicBezTo>
                    <a:cubicBezTo>
                      <a:pt x="1616" y="5290"/>
                      <a:pt x="1618" y="6446"/>
                      <a:pt x="1568" y="7261"/>
                    </a:cubicBezTo>
                    <a:cubicBezTo>
                      <a:pt x="1510" y="8198"/>
                      <a:pt x="783" y="10151"/>
                      <a:pt x="62" y="13411"/>
                    </a:cubicBezTo>
                    <a:cubicBezTo>
                      <a:pt x="320" y="14088"/>
                      <a:pt x="895" y="14638"/>
                      <a:pt x="1925" y="15071"/>
                    </a:cubicBezTo>
                    <a:cubicBezTo>
                      <a:pt x="3656" y="15798"/>
                      <a:pt x="5322" y="16078"/>
                      <a:pt x="6831" y="16078"/>
                    </a:cubicBezTo>
                    <a:cubicBezTo>
                      <a:pt x="9466" y="16078"/>
                      <a:pt x="11624" y="15225"/>
                      <a:pt x="12813" y="14403"/>
                    </a:cubicBezTo>
                    <a:cubicBezTo>
                      <a:pt x="12813" y="14403"/>
                      <a:pt x="11251" y="11191"/>
                      <a:pt x="10770" y="10341"/>
                    </a:cubicBezTo>
                    <a:cubicBezTo>
                      <a:pt x="10386" y="9668"/>
                      <a:pt x="10108" y="9281"/>
                      <a:pt x="9882" y="8231"/>
                    </a:cubicBezTo>
                    <a:cubicBezTo>
                      <a:pt x="9776" y="7738"/>
                      <a:pt x="10166" y="6465"/>
                      <a:pt x="10431" y="5928"/>
                    </a:cubicBezTo>
                    <a:cubicBezTo>
                      <a:pt x="10065" y="5189"/>
                      <a:pt x="9645" y="4478"/>
                      <a:pt x="9177" y="3800"/>
                    </a:cubicBezTo>
                    <a:cubicBezTo>
                      <a:pt x="8729" y="3160"/>
                      <a:pt x="8199" y="2522"/>
                      <a:pt x="7643" y="2114"/>
                    </a:cubicBezTo>
                    <a:cubicBezTo>
                      <a:pt x="6942" y="1600"/>
                      <a:pt x="6250" y="1430"/>
                      <a:pt x="5640" y="1430"/>
                    </a:cubicBezTo>
                    <a:cubicBezTo>
                      <a:pt x="4430" y="1430"/>
                      <a:pt x="3541" y="2100"/>
                      <a:pt x="3541" y="2100"/>
                    </a:cubicBezTo>
                    <a:cubicBezTo>
                      <a:pt x="3541" y="2100"/>
                      <a:pt x="2142" y="1"/>
                      <a:pt x="10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7"/>
              <p:cNvSpPr/>
              <p:nvPr/>
            </p:nvSpPr>
            <p:spPr>
              <a:xfrm>
                <a:off x="6594253" y="1921929"/>
                <a:ext cx="62128" cy="37305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1820" extrusionOk="0">
                    <a:moveTo>
                      <a:pt x="1516" y="1"/>
                    </a:moveTo>
                    <a:cubicBezTo>
                      <a:pt x="680" y="1"/>
                      <a:pt x="0" y="408"/>
                      <a:pt x="0" y="910"/>
                    </a:cubicBezTo>
                    <a:cubicBezTo>
                      <a:pt x="0" y="1413"/>
                      <a:pt x="680" y="1820"/>
                      <a:pt x="1516" y="1820"/>
                    </a:cubicBezTo>
                    <a:cubicBezTo>
                      <a:pt x="2353" y="1820"/>
                      <a:pt x="3031" y="1411"/>
                      <a:pt x="3031" y="910"/>
                    </a:cubicBezTo>
                    <a:cubicBezTo>
                      <a:pt x="3031" y="408"/>
                      <a:pt x="2353" y="1"/>
                      <a:pt x="15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7"/>
              <p:cNvSpPr/>
              <p:nvPr/>
            </p:nvSpPr>
            <p:spPr>
              <a:xfrm>
                <a:off x="6593228" y="2096672"/>
                <a:ext cx="64588" cy="3874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890" extrusionOk="0">
                    <a:moveTo>
                      <a:pt x="1576" y="1"/>
                    </a:moveTo>
                    <a:cubicBezTo>
                      <a:pt x="706" y="1"/>
                      <a:pt x="0" y="424"/>
                      <a:pt x="0" y="945"/>
                    </a:cubicBezTo>
                    <a:cubicBezTo>
                      <a:pt x="0" y="1467"/>
                      <a:pt x="706" y="1889"/>
                      <a:pt x="1576" y="1889"/>
                    </a:cubicBezTo>
                    <a:cubicBezTo>
                      <a:pt x="2446" y="1889"/>
                      <a:pt x="3150" y="1467"/>
                      <a:pt x="3150" y="945"/>
                    </a:cubicBezTo>
                    <a:cubicBezTo>
                      <a:pt x="3150" y="424"/>
                      <a:pt x="2444" y="1"/>
                      <a:pt x="15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7"/>
              <p:cNvSpPr/>
              <p:nvPr/>
            </p:nvSpPr>
            <p:spPr>
              <a:xfrm>
                <a:off x="6594253" y="1921908"/>
                <a:ext cx="62128" cy="37285"/>
              </a:xfrm>
              <a:custGeom>
                <a:avLst/>
                <a:gdLst/>
                <a:ahLst/>
                <a:cxnLst/>
                <a:rect l="l" t="t" r="r" b="b"/>
                <a:pathLst>
                  <a:path w="3031" h="1819" extrusionOk="0">
                    <a:moveTo>
                      <a:pt x="1525" y="66"/>
                    </a:moveTo>
                    <a:cubicBezTo>
                      <a:pt x="2265" y="66"/>
                      <a:pt x="2869" y="428"/>
                      <a:pt x="2869" y="873"/>
                    </a:cubicBezTo>
                    <a:cubicBezTo>
                      <a:pt x="2869" y="880"/>
                      <a:pt x="2865" y="885"/>
                      <a:pt x="2865" y="891"/>
                    </a:cubicBezTo>
                    <a:cubicBezTo>
                      <a:pt x="2849" y="1328"/>
                      <a:pt x="2257" y="1680"/>
                      <a:pt x="1526" y="1680"/>
                    </a:cubicBezTo>
                    <a:cubicBezTo>
                      <a:pt x="794" y="1680"/>
                      <a:pt x="202" y="1328"/>
                      <a:pt x="184" y="891"/>
                    </a:cubicBezTo>
                    <a:cubicBezTo>
                      <a:pt x="184" y="885"/>
                      <a:pt x="182" y="880"/>
                      <a:pt x="182" y="873"/>
                    </a:cubicBezTo>
                    <a:cubicBezTo>
                      <a:pt x="182" y="427"/>
                      <a:pt x="784" y="66"/>
                      <a:pt x="1525" y="66"/>
                    </a:cubicBezTo>
                    <a:close/>
                    <a:moveTo>
                      <a:pt x="1516" y="0"/>
                    </a:moveTo>
                    <a:cubicBezTo>
                      <a:pt x="690" y="0"/>
                      <a:pt x="20" y="399"/>
                      <a:pt x="3" y="891"/>
                    </a:cubicBezTo>
                    <a:cubicBezTo>
                      <a:pt x="3" y="898"/>
                      <a:pt x="0" y="903"/>
                      <a:pt x="0" y="910"/>
                    </a:cubicBezTo>
                    <a:cubicBezTo>
                      <a:pt x="0" y="1412"/>
                      <a:pt x="680" y="1819"/>
                      <a:pt x="1516" y="1819"/>
                    </a:cubicBezTo>
                    <a:cubicBezTo>
                      <a:pt x="2353" y="1819"/>
                      <a:pt x="3031" y="1412"/>
                      <a:pt x="3031" y="910"/>
                    </a:cubicBezTo>
                    <a:cubicBezTo>
                      <a:pt x="3031" y="903"/>
                      <a:pt x="3027" y="898"/>
                      <a:pt x="3027" y="891"/>
                    </a:cubicBezTo>
                    <a:cubicBezTo>
                      <a:pt x="3011" y="399"/>
                      <a:pt x="2343" y="0"/>
                      <a:pt x="15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7"/>
              <p:cNvSpPr/>
              <p:nvPr/>
            </p:nvSpPr>
            <p:spPr>
              <a:xfrm>
                <a:off x="6615161" y="2054857"/>
                <a:ext cx="20272" cy="589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878" extrusionOk="0">
                    <a:moveTo>
                      <a:pt x="989" y="1"/>
                    </a:moveTo>
                    <a:cubicBezTo>
                      <a:pt x="958" y="144"/>
                      <a:pt x="743" y="255"/>
                      <a:pt x="496" y="255"/>
                    </a:cubicBezTo>
                    <a:cubicBezTo>
                      <a:pt x="253" y="255"/>
                      <a:pt x="37" y="146"/>
                      <a:pt x="0" y="7"/>
                    </a:cubicBezTo>
                    <a:lnTo>
                      <a:pt x="0" y="11"/>
                    </a:lnTo>
                    <a:cubicBezTo>
                      <a:pt x="121" y="411"/>
                      <a:pt x="184" y="829"/>
                      <a:pt x="184" y="1247"/>
                    </a:cubicBezTo>
                    <a:cubicBezTo>
                      <a:pt x="184" y="1940"/>
                      <a:pt x="13" y="2588"/>
                      <a:pt x="13" y="2588"/>
                    </a:cubicBezTo>
                    <a:cubicBezTo>
                      <a:pt x="13" y="2749"/>
                      <a:pt x="230" y="2878"/>
                      <a:pt x="496" y="2878"/>
                    </a:cubicBezTo>
                    <a:cubicBezTo>
                      <a:pt x="761" y="2878"/>
                      <a:pt x="977" y="2749"/>
                      <a:pt x="977" y="2588"/>
                    </a:cubicBezTo>
                    <a:cubicBezTo>
                      <a:pt x="977" y="2588"/>
                      <a:pt x="807" y="1940"/>
                      <a:pt x="807" y="1247"/>
                    </a:cubicBezTo>
                    <a:cubicBezTo>
                      <a:pt x="809" y="826"/>
                      <a:pt x="870" y="407"/>
                      <a:pt x="989" y="2"/>
                    </a:cubicBezTo>
                    <a:lnTo>
                      <a:pt x="9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7"/>
              <p:cNvSpPr/>
              <p:nvPr/>
            </p:nvSpPr>
            <p:spPr>
              <a:xfrm>
                <a:off x="6579187" y="1940172"/>
                <a:ext cx="92649" cy="120915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5899" extrusionOk="0">
                    <a:moveTo>
                      <a:pt x="735" y="0"/>
                    </a:moveTo>
                    <a:cubicBezTo>
                      <a:pt x="735" y="0"/>
                      <a:pt x="1" y="2590"/>
                      <a:pt x="1" y="3795"/>
                    </a:cubicBezTo>
                    <a:cubicBezTo>
                      <a:pt x="1" y="5000"/>
                      <a:pt x="1054" y="5898"/>
                      <a:pt x="2221" y="5898"/>
                    </a:cubicBezTo>
                    <a:cubicBezTo>
                      <a:pt x="3387" y="5898"/>
                      <a:pt x="4520" y="5000"/>
                      <a:pt x="4520" y="3795"/>
                    </a:cubicBezTo>
                    <a:cubicBezTo>
                      <a:pt x="4520" y="2590"/>
                      <a:pt x="3766" y="0"/>
                      <a:pt x="3766" y="0"/>
                    </a:cubicBezTo>
                    <a:lnTo>
                      <a:pt x="3762" y="0"/>
                    </a:lnTo>
                    <a:cubicBezTo>
                      <a:pt x="3762" y="7"/>
                      <a:pt x="3766" y="12"/>
                      <a:pt x="3766" y="19"/>
                    </a:cubicBezTo>
                    <a:cubicBezTo>
                      <a:pt x="3766" y="521"/>
                      <a:pt x="3088" y="928"/>
                      <a:pt x="2251" y="928"/>
                    </a:cubicBezTo>
                    <a:cubicBezTo>
                      <a:pt x="1415" y="928"/>
                      <a:pt x="735" y="521"/>
                      <a:pt x="735" y="19"/>
                    </a:cubicBezTo>
                    <a:cubicBezTo>
                      <a:pt x="735" y="12"/>
                      <a:pt x="738" y="7"/>
                      <a:pt x="7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7"/>
              <p:cNvSpPr/>
              <p:nvPr/>
            </p:nvSpPr>
            <p:spPr>
              <a:xfrm>
                <a:off x="6615058" y="2048175"/>
                <a:ext cx="203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583" extrusionOk="0">
                    <a:moveTo>
                      <a:pt x="501" y="1"/>
                    </a:moveTo>
                    <a:cubicBezTo>
                      <a:pt x="232" y="1"/>
                      <a:pt x="0" y="130"/>
                      <a:pt x="0" y="292"/>
                    </a:cubicBezTo>
                    <a:cubicBezTo>
                      <a:pt x="2" y="307"/>
                      <a:pt x="4" y="322"/>
                      <a:pt x="5" y="337"/>
                    </a:cubicBezTo>
                    <a:cubicBezTo>
                      <a:pt x="42" y="475"/>
                      <a:pt x="258" y="583"/>
                      <a:pt x="501" y="583"/>
                    </a:cubicBezTo>
                    <a:cubicBezTo>
                      <a:pt x="749" y="583"/>
                      <a:pt x="963" y="470"/>
                      <a:pt x="994" y="327"/>
                    </a:cubicBezTo>
                    <a:cubicBezTo>
                      <a:pt x="994" y="315"/>
                      <a:pt x="994" y="303"/>
                      <a:pt x="994" y="292"/>
                    </a:cubicBezTo>
                    <a:cubicBezTo>
                      <a:pt x="994" y="130"/>
                      <a:pt x="769" y="1"/>
                      <a:pt x="501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7"/>
              <p:cNvSpPr/>
              <p:nvPr/>
            </p:nvSpPr>
            <p:spPr>
              <a:xfrm>
                <a:off x="6583225" y="1998529"/>
                <a:ext cx="84880" cy="57373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2799" extrusionOk="0">
                    <a:moveTo>
                      <a:pt x="55" y="1"/>
                    </a:moveTo>
                    <a:cubicBezTo>
                      <a:pt x="21" y="318"/>
                      <a:pt x="1" y="619"/>
                      <a:pt x="12" y="875"/>
                    </a:cubicBezTo>
                    <a:cubicBezTo>
                      <a:pt x="60" y="1976"/>
                      <a:pt x="975" y="2798"/>
                      <a:pt x="2041" y="2798"/>
                    </a:cubicBezTo>
                    <a:cubicBezTo>
                      <a:pt x="3106" y="2798"/>
                      <a:pt x="4141" y="1976"/>
                      <a:pt x="4141" y="875"/>
                    </a:cubicBezTo>
                    <a:cubicBezTo>
                      <a:pt x="4141" y="632"/>
                      <a:pt x="4086" y="328"/>
                      <a:pt x="40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7"/>
              <p:cNvSpPr/>
              <p:nvPr/>
            </p:nvSpPr>
            <p:spPr>
              <a:xfrm>
                <a:off x="6584414" y="1976125"/>
                <a:ext cx="81703" cy="49030"/>
              </a:xfrm>
              <a:custGeom>
                <a:avLst/>
                <a:gdLst/>
                <a:ahLst/>
                <a:cxnLst/>
                <a:rect l="l" t="t" r="r" b="b"/>
                <a:pathLst>
                  <a:path w="3986" h="2392" extrusionOk="0">
                    <a:moveTo>
                      <a:pt x="1993" y="1"/>
                    </a:moveTo>
                    <a:cubicBezTo>
                      <a:pt x="892" y="1"/>
                      <a:pt x="1" y="536"/>
                      <a:pt x="1" y="1196"/>
                    </a:cubicBezTo>
                    <a:cubicBezTo>
                      <a:pt x="1" y="1856"/>
                      <a:pt x="892" y="2392"/>
                      <a:pt x="1993" y="2392"/>
                    </a:cubicBezTo>
                    <a:cubicBezTo>
                      <a:pt x="3092" y="2392"/>
                      <a:pt x="3985" y="1857"/>
                      <a:pt x="3985" y="1196"/>
                    </a:cubicBezTo>
                    <a:cubicBezTo>
                      <a:pt x="3985" y="535"/>
                      <a:pt x="3092" y="1"/>
                      <a:pt x="19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7"/>
              <p:cNvSpPr/>
              <p:nvPr/>
            </p:nvSpPr>
            <p:spPr>
              <a:xfrm>
                <a:off x="6593228" y="2116043"/>
                <a:ext cx="64588" cy="23121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128" extrusionOk="0">
                    <a:moveTo>
                      <a:pt x="0" y="0"/>
                    </a:moveTo>
                    <a:lnTo>
                      <a:pt x="0" y="210"/>
                    </a:lnTo>
                    <a:cubicBezTo>
                      <a:pt x="25" y="719"/>
                      <a:pt x="721" y="1128"/>
                      <a:pt x="1576" y="1128"/>
                    </a:cubicBezTo>
                    <a:cubicBezTo>
                      <a:pt x="2429" y="1128"/>
                      <a:pt x="3125" y="719"/>
                      <a:pt x="3150" y="210"/>
                    </a:cubicBezTo>
                    <a:lnTo>
                      <a:pt x="3150" y="0"/>
                    </a:lnTo>
                    <a:cubicBezTo>
                      <a:pt x="3150" y="522"/>
                      <a:pt x="2444" y="944"/>
                      <a:pt x="1576" y="944"/>
                    </a:cubicBezTo>
                    <a:cubicBezTo>
                      <a:pt x="706" y="944"/>
                      <a:pt x="0" y="522"/>
                      <a:pt x="0" y="0"/>
                    </a:cubicBezTo>
                    <a:close/>
                  </a:path>
                </a:pathLst>
              </a:custGeom>
              <a:solidFill>
                <a:srgbClr val="BDAA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7"/>
              <p:cNvSpPr/>
              <p:nvPr/>
            </p:nvSpPr>
            <p:spPr>
              <a:xfrm>
                <a:off x="6593228" y="2116043"/>
                <a:ext cx="64588" cy="23121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128" extrusionOk="0">
                    <a:moveTo>
                      <a:pt x="0" y="0"/>
                    </a:moveTo>
                    <a:lnTo>
                      <a:pt x="0" y="210"/>
                    </a:lnTo>
                    <a:cubicBezTo>
                      <a:pt x="25" y="719"/>
                      <a:pt x="721" y="1128"/>
                      <a:pt x="1576" y="1128"/>
                    </a:cubicBezTo>
                    <a:cubicBezTo>
                      <a:pt x="2429" y="1128"/>
                      <a:pt x="3125" y="719"/>
                      <a:pt x="3150" y="210"/>
                    </a:cubicBezTo>
                    <a:lnTo>
                      <a:pt x="3150" y="0"/>
                    </a:lnTo>
                    <a:cubicBezTo>
                      <a:pt x="3150" y="522"/>
                      <a:pt x="2444" y="944"/>
                      <a:pt x="1576" y="944"/>
                    </a:cubicBezTo>
                    <a:cubicBezTo>
                      <a:pt x="706" y="944"/>
                      <a:pt x="0" y="52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7"/>
              <p:cNvSpPr/>
              <p:nvPr/>
            </p:nvSpPr>
            <p:spPr>
              <a:xfrm>
                <a:off x="6588001" y="1954110"/>
                <a:ext cx="10433" cy="41856"/>
              </a:xfrm>
              <a:custGeom>
                <a:avLst/>
                <a:gdLst/>
                <a:ahLst/>
                <a:cxnLst/>
                <a:rect l="l" t="t" r="r" b="b"/>
                <a:pathLst>
                  <a:path w="509" h="2042" extrusionOk="0">
                    <a:moveTo>
                      <a:pt x="437" y="0"/>
                    </a:moveTo>
                    <a:cubicBezTo>
                      <a:pt x="421" y="0"/>
                      <a:pt x="405" y="8"/>
                      <a:pt x="396" y="26"/>
                    </a:cubicBezTo>
                    <a:cubicBezTo>
                      <a:pt x="72" y="673"/>
                      <a:pt x="1" y="1686"/>
                      <a:pt x="27" y="2020"/>
                    </a:cubicBezTo>
                    <a:cubicBezTo>
                      <a:pt x="28" y="2034"/>
                      <a:pt x="39" y="2042"/>
                      <a:pt x="50" y="2042"/>
                    </a:cubicBezTo>
                    <a:cubicBezTo>
                      <a:pt x="59" y="2042"/>
                      <a:pt x="68" y="2037"/>
                      <a:pt x="72" y="2025"/>
                    </a:cubicBezTo>
                    <a:cubicBezTo>
                      <a:pt x="203" y="1698"/>
                      <a:pt x="508" y="362"/>
                      <a:pt x="492" y="51"/>
                    </a:cubicBezTo>
                    <a:cubicBezTo>
                      <a:pt x="490" y="21"/>
                      <a:pt x="463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7"/>
              <p:cNvSpPr/>
              <p:nvPr/>
            </p:nvSpPr>
            <p:spPr>
              <a:xfrm>
                <a:off x="6647138" y="1979671"/>
                <a:ext cx="23695" cy="62189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3034" extrusionOk="0">
                    <a:moveTo>
                      <a:pt x="572" y="1"/>
                    </a:moveTo>
                    <a:cubicBezTo>
                      <a:pt x="558" y="1"/>
                      <a:pt x="542" y="11"/>
                      <a:pt x="543" y="28"/>
                    </a:cubicBezTo>
                    <a:cubicBezTo>
                      <a:pt x="593" y="1116"/>
                      <a:pt x="790" y="2017"/>
                      <a:pt x="31" y="2928"/>
                    </a:cubicBezTo>
                    <a:cubicBezTo>
                      <a:pt x="0" y="2964"/>
                      <a:pt x="21" y="3033"/>
                      <a:pt x="68" y="3033"/>
                    </a:cubicBezTo>
                    <a:cubicBezTo>
                      <a:pt x="75" y="3033"/>
                      <a:pt x="83" y="3032"/>
                      <a:pt x="90" y="3029"/>
                    </a:cubicBezTo>
                    <a:cubicBezTo>
                      <a:pt x="1155" y="2624"/>
                      <a:pt x="957" y="841"/>
                      <a:pt x="595" y="15"/>
                    </a:cubicBezTo>
                    <a:cubicBezTo>
                      <a:pt x="590" y="5"/>
                      <a:pt x="581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7"/>
              <p:cNvSpPr/>
              <p:nvPr/>
            </p:nvSpPr>
            <p:spPr>
              <a:xfrm>
                <a:off x="6233266" y="1309700"/>
                <a:ext cx="291782" cy="444488"/>
              </a:xfrm>
              <a:custGeom>
                <a:avLst/>
                <a:gdLst/>
                <a:ahLst/>
                <a:cxnLst/>
                <a:rect l="l" t="t" r="r" b="b"/>
                <a:pathLst>
                  <a:path w="14235" h="21685" extrusionOk="0">
                    <a:moveTo>
                      <a:pt x="947" y="0"/>
                    </a:moveTo>
                    <a:cubicBezTo>
                      <a:pt x="330" y="0"/>
                      <a:pt x="0" y="526"/>
                      <a:pt x="620" y="1867"/>
                    </a:cubicBezTo>
                    <a:cubicBezTo>
                      <a:pt x="1578" y="3935"/>
                      <a:pt x="3683" y="3899"/>
                      <a:pt x="4203" y="4682"/>
                    </a:cubicBezTo>
                    <a:cubicBezTo>
                      <a:pt x="4726" y="5466"/>
                      <a:pt x="4101" y="9142"/>
                      <a:pt x="4189" y="11149"/>
                    </a:cubicBezTo>
                    <a:cubicBezTo>
                      <a:pt x="4275" y="13158"/>
                      <a:pt x="4951" y="16379"/>
                      <a:pt x="5298" y="17095"/>
                    </a:cubicBezTo>
                    <a:cubicBezTo>
                      <a:pt x="5647" y="17811"/>
                      <a:pt x="7262" y="18149"/>
                      <a:pt x="9284" y="19509"/>
                    </a:cubicBezTo>
                    <a:cubicBezTo>
                      <a:pt x="10553" y="20362"/>
                      <a:pt x="13139" y="21684"/>
                      <a:pt x="13139" y="21684"/>
                    </a:cubicBezTo>
                    <a:lnTo>
                      <a:pt x="14235" y="17663"/>
                    </a:lnTo>
                    <a:cubicBezTo>
                      <a:pt x="14235" y="17663"/>
                      <a:pt x="12871" y="16316"/>
                      <a:pt x="11826" y="15810"/>
                    </a:cubicBezTo>
                    <a:cubicBezTo>
                      <a:pt x="10782" y="15302"/>
                      <a:pt x="7930" y="14398"/>
                      <a:pt x="7669" y="14256"/>
                    </a:cubicBezTo>
                    <a:cubicBezTo>
                      <a:pt x="7494" y="13320"/>
                      <a:pt x="7565" y="12506"/>
                      <a:pt x="7262" y="10268"/>
                    </a:cubicBezTo>
                    <a:cubicBezTo>
                      <a:pt x="6857" y="7272"/>
                      <a:pt x="6262" y="5979"/>
                      <a:pt x="6174" y="4166"/>
                    </a:cubicBezTo>
                    <a:cubicBezTo>
                      <a:pt x="6150" y="3636"/>
                      <a:pt x="6077" y="3274"/>
                      <a:pt x="5973" y="3002"/>
                    </a:cubicBezTo>
                    <a:lnTo>
                      <a:pt x="5981" y="3002"/>
                    </a:lnTo>
                    <a:cubicBezTo>
                      <a:pt x="5981" y="3002"/>
                      <a:pt x="5822" y="2148"/>
                      <a:pt x="5255" y="1632"/>
                    </a:cubicBezTo>
                    <a:cubicBezTo>
                      <a:pt x="4688" y="1114"/>
                      <a:pt x="5027" y="1215"/>
                      <a:pt x="4541" y="655"/>
                    </a:cubicBezTo>
                    <a:cubicBezTo>
                      <a:pt x="4464" y="567"/>
                      <a:pt x="4377" y="527"/>
                      <a:pt x="4298" y="527"/>
                    </a:cubicBezTo>
                    <a:cubicBezTo>
                      <a:pt x="4112" y="527"/>
                      <a:pt x="3970" y="747"/>
                      <a:pt x="4112" y="1075"/>
                    </a:cubicBezTo>
                    <a:cubicBezTo>
                      <a:pt x="4246" y="1385"/>
                      <a:pt x="4433" y="1726"/>
                      <a:pt x="4600" y="2067"/>
                    </a:cubicBezTo>
                    <a:cubicBezTo>
                      <a:pt x="3755" y="1777"/>
                      <a:pt x="3211" y="1157"/>
                      <a:pt x="2100" y="420"/>
                    </a:cubicBezTo>
                    <a:cubicBezTo>
                      <a:pt x="1702" y="156"/>
                      <a:pt x="1282" y="0"/>
                      <a:pt x="947" y="0"/>
                    </a:cubicBezTo>
                    <a:close/>
                  </a:path>
                </a:pathLst>
              </a:custGeom>
              <a:solidFill>
                <a:srgbClr val="D8BA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7"/>
              <p:cNvSpPr/>
              <p:nvPr/>
            </p:nvSpPr>
            <p:spPr>
              <a:xfrm>
                <a:off x="6446813" y="1596649"/>
                <a:ext cx="381499" cy="510511"/>
              </a:xfrm>
              <a:custGeom>
                <a:avLst/>
                <a:gdLst/>
                <a:ahLst/>
                <a:cxnLst/>
                <a:rect l="l" t="t" r="r" b="b"/>
                <a:pathLst>
                  <a:path w="18612" h="24906" extrusionOk="0">
                    <a:moveTo>
                      <a:pt x="7" y="8279"/>
                    </a:moveTo>
                    <a:lnTo>
                      <a:pt x="7" y="8279"/>
                    </a:lnTo>
                    <a:cubicBezTo>
                      <a:pt x="3" y="8284"/>
                      <a:pt x="1" y="8287"/>
                      <a:pt x="1" y="8287"/>
                    </a:cubicBezTo>
                    <a:cubicBezTo>
                      <a:pt x="1" y="8287"/>
                      <a:pt x="3" y="8284"/>
                      <a:pt x="7" y="8279"/>
                    </a:cubicBezTo>
                    <a:close/>
                    <a:moveTo>
                      <a:pt x="7945" y="0"/>
                    </a:moveTo>
                    <a:cubicBezTo>
                      <a:pt x="7539" y="224"/>
                      <a:pt x="6933" y="1447"/>
                      <a:pt x="6499" y="1548"/>
                    </a:cubicBezTo>
                    <a:cubicBezTo>
                      <a:pt x="5705" y="1735"/>
                      <a:pt x="5088" y="2247"/>
                      <a:pt x="4399" y="2623"/>
                    </a:cubicBezTo>
                    <a:cubicBezTo>
                      <a:pt x="4437" y="3021"/>
                      <a:pt x="4513" y="3416"/>
                      <a:pt x="4584" y="3807"/>
                    </a:cubicBezTo>
                    <a:cubicBezTo>
                      <a:pt x="4083" y="3775"/>
                      <a:pt x="3434" y="3549"/>
                      <a:pt x="3310" y="3549"/>
                    </a:cubicBezTo>
                    <a:cubicBezTo>
                      <a:pt x="3298" y="3549"/>
                      <a:pt x="3292" y="3551"/>
                      <a:pt x="3289" y="3555"/>
                    </a:cubicBezTo>
                    <a:cubicBezTo>
                      <a:pt x="2954" y="4147"/>
                      <a:pt x="2792" y="4240"/>
                      <a:pt x="2393" y="4785"/>
                    </a:cubicBezTo>
                    <a:cubicBezTo>
                      <a:pt x="2026" y="5288"/>
                      <a:pt x="1796" y="5723"/>
                      <a:pt x="1433" y="6178"/>
                    </a:cubicBezTo>
                    <a:cubicBezTo>
                      <a:pt x="445" y="7411"/>
                      <a:pt x="586" y="7112"/>
                      <a:pt x="82" y="8147"/>
                    </a:cubicBezTo>
                    <a:cubicBezTo>
                      <a:pt x="44" y="8224"/>
                      <a:pt x="18" y="8264"/>
                      <a:pt x="7" y="8279"/>
                    </a:cubicBezTo>
                    <a:lnTo>
                      <a:pt x="7" y="8279"/>
                    </a:lnTo>
                    <a:cubicBezTo>
                      <a:pt x="32" y="8251"/>
                      <a:pt x="135" y="8159"/>
                      <a:pt x="333" y="8159"/>
                    </a:cubicBezTo>
                    <a:cubicBezTo>
                      <a:pt x="710" y="8159"/>
                      <a:pt x="1434" y="8492"/>
                      <a:pt x="2636" y="10237"/>
                    </a:cubicBezTo>
                    <a:lnTo>
                      <a:pt x="2638" y="10237"/>
                    </a:lnTo>
                    <a:cubicBezTo>
                      <a:pt x="2638" y="10237"/>
                      <a:pt x="3398" y="9610"/>
                      <a:pt x="4701" y="9610"/>
                    </a:cubicBezTo>
                    <a:cubicBezTo>
                      <a:pt x="5029" y="9610"/>
                      <a:pt x="5390" y="9650"/>
                      <a:pt x="5783" y="9749"/>
                    </a:cubicBezTo>
                    <a:cubicBezTo>
                      <a:pt x="7735" y="10240"/>
                      <a:pt x="9528" y="14066"/>
                      <a:pt x="9528" y="14066"/>
                    </a:cubicBezTo>
                    <a:cubicBezTo>
                      <a:pt x="9814" y="12965"/>
                      <a:pt x="9999" y="13420"/>
                      <a:pt x="10609" y="12727"/>
                    </a:cubicBezTo>
                    <a:cubicBezTo>
                      <a:pt x="10817" y="12819"/>
                      <a:pt x="11026" y="12925"/>
                      <a:pt x="11201" y="13059"/>
                    </a:cubicBezTo>
                    <a:cubicBezTo>
                      <a:pt x="12233" y="13853"/>
                      <a:pt x="13833" y="15488"/>
                      <a:pt x="13833" y="15488"/>
                    </a:cubicBezTo>
                    <a:cubicBezTo>
                      <a:pt x="13833" y="15488"/>
                      <a:pt x="14462" y="16465"/>
                      <a:pt x="15245" y="17434"/>
                    </a:cubicBezTo>
                    <a:cubicBezTo>
                      <a:pt x="14043" y="18763"/>
                      <a:pt x="11781" y="21177"/>
                      <a:pt x="10902" y="21511"/>
                    </a:cubicBezTo>
                    <a:cubicBezTo>
                      <a:pt x="10839" y="21509"/>
                      <a:pt x="10775" y="21508"/>
                      <a:pt x="10711" y="21508"/>
                    </a:cubicBezTo>
                    <a:cubicBezTo>
                      <a:pt x="9464" y="21508"/>
                      <a:pt x="8057" y="21974"/>
                      <a:pt x="7716" y="22027"/>
                    </a:cubicBezTo>
                    <a:cubicBezTo>
                      <a:pt x="7001" y="22143"/>
                      <a:pt x="7496" y="22786"/>
                      <a:pt x="7496" y="22786"/>
                    </a:cubicBezTo>
                    <a:cubicBezTo>
                      <a:pt x="7496" y="22786"/>
                      <a:pt x="7112" y="22942"/>
                      <a:pt x="7466" y="23376"/>
                    </a:cubicBezTo>
                    <a:cubicBezTo>
                      <a:pt x="7231" y="23541"/>
                      <a:pt x="7323" y="24086"/>
                      <a:pt x="7684" y="24086"/>
                    </a:cubicBezTo>
                    <a:cubicBezTo>
                      <a:pt x="7685" y="24086"/>
                      <a:pt x="7685" y="24086"/>
                      <a:pt x="7686" y="24086"/>
                    </a:cubicBezTo>
                    <a:lnTo>
                      <a:pt x="7686" y="24086"/>
                    </a:lnTo>
                    <a:cubicBezTo>
                      <a:pt x="7666" y="24395"/>
                      <a:pt x="8020" y="24906"/>
                      <a:pt x="8706" y="24906"/>
                    </a:cubicBezTo>
                    <a:cubicBezTo>
                      <a:pt x="9376" y="24904"/>
                      <a:pt x="10614" y="24316"/>
                      <a:pt x="11343" y="23793"/>
                    </a:cubicBezTo>
                    <a:cubicBezTo>
                      <a:pt x="11737" y="23512"/>
                      <a:pt x="15528" y="22049"/>
                      <a:pt x="16876" y="20582"/>
                    </a:cubicBezTo>
                    <a:cubicBezTo>
                      <a:pt x="17550" y="19848"/>
                      <a:pt x="17925" y="18983"/>
                      <a:pt x="18132" y="18304"/>
                    </a:cubicBezTo>
                    <a:cubicBezTo>
                      <a:pt x="18433" y="17783"/>
                      <a:pt x="18612" y="17441"/>
                      <a:pt x="18251" y="16262"/>
                    </a:cubicBezTo>
                    <a:cubicBezTo>
                      <a:pt x="17603" y="14137"/>
                      <a:pt x="16543" y="13206"/>
                      <a:pt x="15756" y="11639"/>
                    </a:cubicBezTo>
                    <a:cubicBezTo>
                      <a:pt x="14860" y="9861"/>
                      <a:pt x="13954" y="8014"/>
                      <a:pt x="13392" y="7297"/>
                    </a:cubicBezTo>
                    <a:cubicBezTo>
                      <a:pt x="12620" y="6310"/>
                      <a:pt x="11041" y="5949"/>
                      <a:pt x="10396" y="5852"/>
                    </a:cubicBezTo>
                    <a:cubicBezTo>
                      <a:pt x="9822" y="5538"/>
                      <a:pt x="9222" y="5190"/>
                      <a:pt x="8878" y="4860"/>
                    </a:cubicBezTo>
                    <a:cubicBezTo>
                      <a:pt x="8063" y="4147"/>
                      <a:pt x="7904" y="1796"/>
                      <a:pt x="7945" y="0"/>
                    </a:cubicBezTo>
                    <a:close/>
                  </a:path>
                </a:pathLst>
              </a:custGeom>
              <a:solidFill>
                <a:srgbClr val="EDCC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7"/>
              <p:cNvSpPr/>
              <p:nvPr/>
            </p:nvSpPr>
            <p:spPr>
              <a:xfrm>
                <a:off x="6307038" y="1401940"/>
                <a:ext cx="20600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59" extrusionOk="0">
                    <a:moveTo>
                      <a:pt x="431" y="0"/>
                    </a:moveTo>
                    <a:cubicBezTo>
                      <a:pt x="193" y="0"/>
                      <a:pt x="1" y="192"/>
                      <a:pt x="1" y="429"/>
                    </a:cubicBezTo>
                    <a:cubicBezTo>
                      <a:pt x="1" y="687"/>
                      <a:pt x="213" y="859"/>
                      <a:pt x="434" y="859"/>
                    </a:cubicBezTo>
                    <a:cubicBezTo>
                      <a:pt x="539" y="859"/>
                      <a:pt x="646" y="820"/>
                      <a:pt x="733" y="733"/>
                    </a:cubicBezTo>
                    <a:cubicBezTo>
                      <a:pt x="1005" y="462"/>
                      <a:pt x="813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7"/>
              <p:cNvSpPr/>
              <p:nvPr/>
            </p:nvSpPr>
            <p:spPr>
              <a:xfrm>
                <a:off x="6354593" y="1401264"/>
                <a:ext cx="20600" cy="17628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60" extrusionOk="0">
                    <a:moveTo>
                      <a:pt x="431" y="0"/>
                    </a:moveTo>
                    <a:cubicBezTo>
                      <a:pt x="194" y="0"/>
                      <a:pt x="1" y="192"/>
                      <a:pt x="1" y="430"/>
                    </a:cubicBezTo>
                    <a:cubicBezTo>
                      <a:pt x="1" y="689"/>
                      <a:pt x="212" y="860"/>
                      <a:pt x="433" y="860"/>
                    </a:cubicBezTo>
                    <a:cubicBezTo>
                      <a:pt x="538" y="860"/>
                      <a:pt x="646" y="821"/>
                      <a:pt x="733" y="733"/>
                    </a:cubicBezTo>
                    <a:cubicBezTo>
                      <a:pt x="1004" y="463"/>
                      <a:pt x="813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7"/>
              <p:cNvSpPr/>
              <p:nvPr/>
            </p:nvSpPr>
            <p:spPr>
              <a:xfrm>
                <a:off x="6345820" y="1410078"/>
                <a:ext cx="20559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859" extrusionOk="0">
                    <a:moveTo>
                      <a:pt x="429" y="0"/>
                    </a:moveTo>
                    <a:cubicBezTo>
                      <a:pt x="192" y="0"/>
                      <a:pt x="0" y="192"/>
                      <a:pt x="0" y="429"/>
                    </a:cubicBezTo>
                    <a:cubicBezTo>
                      <a:pt x="0" y="687"/>
                      <a:pt x="212" y="859"/>
                      <a:pt x="433" y="859"/>
                    </a:cubicBezTo>
                    <a:cubicBezTo>
                      <a:pt x="538" y="859"/>
                      <a:pt x="645" y="820"/>
                      <a:pt x="733" y="733"/>
                    </a:cubicBezTo>
                    <a:cubicBezTo>
                      <a:pt x="1002" y="462"/>
                      <a:pt x="812" y="0"/>
                      <a:pt x="4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7"/>
              <p:cNvSpPr/>
              <p:nvPr/>
            </p:nvSpPr>
            <p:spPr>
              <a:xfrm>
                <a:off x="6317553" y="1410078"/>
                <a:ext cx="20559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859" extrusionOk="0">
                    <a:moveTo>
                      <a:pt x="429" y="0"/>
                    </a:moveTo>
                    <a:cubicBezTo>
                      <a:pt x="192" y="0"/>
                      <a:pt x="0" y="192"/>
                      <a:pt x="0" y="429"/>
                    </a:cubicBezTo>
                    <a:cubicBezTo>
                      <a:pt x="0" y="687"/>
                      <a:pt x="212" y="859"/>
                      <a:pt x="433" y="859"/>
                    </a:cubicBezTo>
                    <a:cubicBezTo>
                      <a:pt x="538" y="859"/>
                      <a:pt x="645" y="820"/>
                      <a:pt x="733" y="733"/>
                    </a:cubicBezTo>
                    <a:cubicBezTo>
                      <a:pt x="1002" y="462"/>
                      <a:pt x="812" y="0"/>
                      <a:pt x="4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7"/>
              <p:cNvSpPr/>
              <p:nvPr/>
            </p:nvSpPr>
            <p:spPr>
              <a:xfrm>
                <a:off x="6332168" y="1412845"/>
                <a:ext cx="20579" cy="17628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60" extrusionOk="0">
                    <a:moveTo>
                      <a:pt x="430" y="1"/>
                    </a:moveTo>
                    <a:cubicBezTo>
                      <a:pt x="194" y="1"/>
                      <a:pt x="0" y="193"/>
                      <a:pt x="0" y="429"/>
                    </a:cubicBezTo>
                    <a:cubicBezTo>
                      <a:pt x="0" y="689"/>
                      <a:pt x="212" y="860"/>
                      <a:pt x="433" y="860"/>
                    </a:cubicBezTo>
                    <a:cubicBezTo>
                      <a:pt x="539" y="860"/>
                      <a:pt x="647" y="821"/>
                      <a:pt x="734" y="733"/>
                    </a:cubicBezTo>
                    <a:cubicBezTo>
                      <a:pt x="1004" y="462"/>
                      <a:pt x="812" y="1"/>
                      <a:pt x="4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7"/>
              <p:cNvSpPr/>
              <p:nvPr/>
            </p:nvSpPr>
            <p:spPr>
              <a:xfrm>
                <a:off x="6578019" y="1567624"/>
                <a:ext cx="36936" cy="49317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2406" extrusionOk="0">
                    <a:moveTo>
                      <a:pt x="888" y="0"/>
                    </a:moveTo>
                    <a:cubicBezTo>
                      <a:pt x="455" y="0"/>
                      <a:pt x="33" y="682"/>
                      <a:pt x="33" y="682"/>
                    </a:cubicBezTo>
                    <a:cubicBezTo>
                      <a:pt x="33" y="682"/>
                      <a:pt x="0" y="2372"/>
                      <a:pt x="656" y="2405"/>
                    </a:cubicBezTo>
                    <a:cubicBezTo>
                      <a:pt x="664" y="2405"/>
                      <a:pt x="671" y="2406"/>
                      <a:pt x="678" y="2406"/>
                    </a:cubicBezTo>
                    <a:cubicBezTo>
                      <a:pt x="1325" y="2406"/>
                      <a:pt x="1801" y="950"/>
                      <a:pt x="1281" y="236"/>
                    </a:cubicBezTo>
                    <a:cubicBezTo>
                      <a:pt x="1157" y="65"/>
                      <a:pt x="1022" y="0"/>
                      <a:pt x="888" y="0"/>
                    </a:cubicBezTo>
                    <a:close/>
                  </a:path>
                </a:pathLst>
              </a:custGeom>
              <a:solidFill>
                <a:srgbClr val="FF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7"/>
              <p:cNvSpPr/>
              <p:nvPr/>
            </p:nvSpPr>
            <p:spPr>
              <a:xfrm>
                <a:off x="6469586" y="1649861"/>
                <a:ext cx="74180" cy="84757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4135" extrusionOk="0">
                    <a:moveTo>
                      <a:pt x="2039" y="1"/>
                    </a:moveTo>
                    <a:cubicBezTo>
                      <a:pt x="1997" y="1"/>
                      <a:pt x="1955" y="3"/>
                      <a:pt x="1912" y="7"/>
                    </a:cubicBezTo>
                    <a:cubicBezTo>
                      <a:pt x="958" y="98"/>
                      <a:pt x="204" y="903"/>
                      <a:pt x="679" y="1793"/>
                    </a:cubicBezTo>
                    <a:cubicBezTo>
                      <a:pt x="1" y="2009"/>
                      <a:pt x="155" y="3610"/>
                      <a:pt x="925" y="3967"/>
                    </a:cubicBezTo>
                    <a:cubicBezTo>
                      <a:pt x="1186" y="4089"/>
                      <a:pt x="1386" y="4134"/>
                      <a:pt x="1539" y="4134"/>
                    </a:cubicBezTo>
                    <a:cubicBezTo>
                      <a:pt x="1993" y="4134"/>
                      <a:pt x="2033" y="3734"/>
                      <a:pt x="2033" y="3734"/>
                    </a:cubicBezTo>
                    <a:lnTo>
                      <a:pt x="2033" y="3734"/>
                    </a:lnTo>
                    <a:cubicBezTo>
                      <a:pt x="2033" y="3734"/>
                      <a:pt x="1855" y="3796"/>
                      <a:pt x="1649" y="3796"/>
                    </a:cubicBezTo>
                    <a:cubicBezTo>
                      <a:pt x="1461" y="3796"/>
                      <a:pt x="1249" y="3744"/>
                      <a:pt x="1128" y="3545"/>
                    </a:cubicBezTo>
                    <a:cubicBezTo>
                      <a:pt x="832" y="3056"/>
                      <a:pt x="1386" y="2717"/>
                      <a:pt x="1386" y="2717"/>
                    </a:cubicBezTo>
                    <a:cubicBezTo>
                      <a:pt x="1386" y="2717"/>
                      <a:pt x="1496" y="2867"/>
                      <a:pt x="1854" y="2867"/>
                    </a:cubicBezTo>
                    <a:cubicBezTo>
                      <a:pt x="2034" y="2867"/>
                      <a:pt x="2275" y="2830"/>
                      <a:pt x="2597" y="2717"/>
                    </a:cubicBezTo>
                    <a:cubicBezTo>
                      <a:pt x="3561" y="2378"/>
                      <a:pt x="3618" y="903"/>
                      <a:pt x="3618" y="903"/>
                    </a:cubicBezTo>
                    <a:cubicBezTo>
                      <a:pt x="3618" y="903"/>
                      <a:pt x="2930" y="1"/>
                      <a:pt x="2039" y="1"/>
                    </a:cubicBezTo>
                    <a:close/>
                  </a:path>
                </a:pathLst>
              </a:custGeom>
              <a:solidFill>
                <a:srgbClr val="AA46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7"/>
              <p:cNvSpPr/>
              <p:nvPr/>
            </p:nvSpPr>
            <p:spPr>
              <a:xfrm>
                <a:off x="6486681" y="1494795"/>
                <a:ext cx="144179" cy="187573"/>
              </a:xfrm>
              <a:custGeom>
                <a:avLst/>
                <a:gdLst/>
                <a:ahLst/>
                <a:cxnLst/>
                <a:rect l="l" t="t" r="r" b="b"/>
                <a:pathLst>
                  <a:path w="7034" h="9151" extrusionOk="0">
                    <a:moveTo>
                      <a:pt x="3713" y="1"/>
                    </a:moveTo>
                    <a:cubicBezTo>
                      <a:pt x="2800" y="1"/>
                      <a:pt x="1779" y="159"/>
                      <a:pt x="1134" y="758"/>
                    </a:cubicBezTo>
                    <a:cubicBezTo>
                      <a:pt x="332" y="1502"/>
                      <a:pt x="108" y="2812"/>
                      <a:pt x="63" y="3855"/>
                    </a:cubicBezTo>
                    <a:cubicBezTo>
                      <a:pt x="0" y="5361"/>
                      <a:pt x="718" y="9150"/>
                      <a:pt x="2792" y="9150"/>
                    </a:cubicBezTo>
                    <a:cubicBezTo>
                      <a:pt x="2902" y="9150"/>
                      <a:pt x="3015" y="9140"/>
                      <a:pt x="3132" y="9118"/>
                    </a:cubicBezTo>
                    <a:cubicBezTo>
                      <a:pt x="5233" y="8724"/>
                      <a:pt x="6491" y="5821"/>
                      <a:pt x="6753" y="3938"/>
                    </a:cubicBezTo>
                    <a:cubicBezTo>
                      <a:pt x="7034" y="1897"/>
                      <a:pt x="5911" y="135"/>
                      <a:pt x="4317" y="22"/>
                    </a:cubicBezTo>
                    <a:cubicBezTo>
                      <a:pt x="4125" y="9"/>
                      <a:pt x="3922" y="1"/>
                      <a:pt x="3713" y="1"/>
                    </a:cubicBezTo>
                    <a:close/>
                  </a:path>
                </a:pathLst>
              </a:custGeom>
              <a:solidFill>
                <a:srgbClr val="EDCC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7"/>
              <p:cNvSpPr/>
              <p:nvPr/>
            </p:nvSpPr>
            <p:spPr>
              <a:xfrm>
                <a:off x="6497422" y="1871176"/>
                <a:ext cx="108063" cy="49645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422" extrusionOk="0">
                    <a:moveTo>
                      <a:pt x="0" y="0"/>
                    </a:moveTo>
                    <a:cubicBezTo>
                      <a:pt x="0" y="0"/>
                      <a:pt x="128" y="1029"/>
                      <a:pt x="961" y="1817"/>
                    </a:cubicBezTo>
                    <a:cubicBezTo>
                      <a:pt x="1469" y="2299"/>
                      <a:pt x="1953" y="2421"/>
                      <a:pt x="2410" y="2421"/>
                    </a:cubicBezTo>
                    <a:cubicBezTo>
                      <a:pt x="2703" y="2421"/>
                      <a:pt x="2984" y="2371"/>
                      <a:pt x="3253" y="2333"/>
                    </a:cubicBezTo>
                    <a:cubicBezTo>
                      <a:pt x="3939" y="2234"/>
                      <a:pt x="5271" y="1210"/>
                      <a:pt x="5271" y="1210"/>
                    </a:cubicBezTo>
                    <a:lnTo>
                      <a:pt x="5271" y="1210"/>
                    </a:lnTo>
                    <a:cubicBezTo>
                      <a:pt x="5271" y="1210"/>
                      <a:pt x="3630" y="1602"/>
                      <a:pt x="2486" y="1602"/>
                    </a:cubicBezTo>
                    <a:cubicBezTo>
                      <a:pt x="2272" y="1602"/>
                      <a:pt x="2075" y="1589"/>
                      <a:pt x="1910" y="1556"/>
                    </a:cubicBezTo>
                    <a:cubicBezTo>
                      <a:pt x="862" y="134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7"/>
              <p:cNvSpPr/>
              <p:nvPr/>
            </p:nvSpPr>
            <p:spPr>
              <a:xfrm>
                <a:off x="6458804" y="1451955"/>
                <a:ext cx="252263" cy="304859"/>
              </a:xfrm>
              <a:custGeom>
                <a:avLst/>
                <a:gdLst/>
                <a:ahLst/>
                <a:cxnLst/>
                <a:rect l="l" t="t" r="r" b="b"/>
                <a:pathLst>
                  <a:path w="12307" h="14873" extrusionOk="0">
                    <a:moveTo>
                      <a:pt x="6021" y="1"/>
                    </a:moveTo>
                    <a:cubicBezTo>
                      <a:pt x="5742" y="1"/>
                      <a:pt x="5463" y="42"/>
                      <a:pt x="5189" y="138"/>
                    </a:cubicBezTo>
                    <a:cubicBezTo>
                      <a:pt x="4771" y="284"/>
                      <a:pt x="4345" y="500"/>
                      <a:pt x="3949" y="1026"/>
                    </a:cubicBezTo>
                    <a:cubicBezTo>
                      <a:pt x="3653" y="784"/>
                      <a:pt x="3327" y="681"/>
                      <a:pt x="2996" y="681"/>
                    </a:cubicBezTo>
                    <a:cubicBezTo>
                      <a:pt x="2159" y="681"/>
                      <a:pt x="1293" y="1342"/>
                      <a:pt x="805" y="2091"/>
                    </a:cubicBezTo>
                    <a:cubicBezTo>
                      <a:pt x="323" y="2830"/>
                      <a:pt x="1" y="3577"/>
                      <a:pt x="1" y="4761"/>
                    </a:cubicBezTo>
                    <a:cubicBezTo>
                      <a:pt x="1" y="5806"/>
                      <a:pt x="537" y="6691"/>
                      <a:pt x="1496" y="7154"/>
                    </a:cubicBezTo>
                    <a:cubicBezTo>
                      <a:pt x="1582" y="6477"/>
                      <a:pt x="1821" y="5353"/>
                      <a:pt x="2157" y="4736"/>
                    </a:cubicBezTo>
                    <a:cubicBezTo>
                      <a:pt x="2324" y="4427"/>
                      <a:pt x="2519" y="4133"/>
                      <a:pt x="2721" y="3842"/>
                    </a:cubicBezTo>
                    <a:lnTo>
                      <a:pt x="2721" y="3842"/>
                    </a:lnTo>
                    <a:cubicBezTo>
                      <a:pt x="2473" y="4573"/>
                      <a:pt x="2465" y="5409"/>
                      <a:pt x="2663" y="6112"/>
                    </a:cubicBezTo>
                    <a:cubicBezTo>
                      <a:pt x="2863" y="6821"/>
                      <a:pt x="3576" y="7932"/>
                      <a:pt x="4378" y="7987"/>
                    </a:cubicBezTo>
                    <a:cubicBezTo>
                      <a:pt x="4483" y="8339"/>
                      <a:pt x="4662" y="8665"/>
                      <a:pt x="4900" y="8943"/>
                    </a:cubicBezTo>
                    <a:cubicBezTo>
                      <a:pt x="5316" y="9424"/>
                      <a:pt x="6021" y="9818"/>
                      <a:pt x="6686" y="9818"/>
                    </a:cubicBezTo>
                    <a:cubicBezTo>
                      <a:pt x="6798" y="9818"/>
                      <a:pt x="6908" y="9806"/>
                      <a:pt x="7016" y="9783"/>
                    </a:cubicBezTo>
                    <a:lnTo>
                      <a:pt x="7016" y="9783"/>
                    </a:lnTo>
                    <a:cubicBezTo>
                      <a:pt x="6939" y="10849"/>
                      <a:pt x="7327" y="11785"/>
                      <a:pt x="8448" y="12228"/>
                    </a:cubicBezTo>
                    <a:cubicBezTo>
                      <a:pt x="8559" y="12807"/>
                      <a:pt x="8359" y="13703"/>
                      <a:pt x="7893" y="14080"/>
                    </a:cubicBezTo>
                    <a:cubicBezTo>
                      <a:pt x="7702" y="14235"/>
                      <a:pt x="7524" y="14290"/>
                      <a:pt x="7358" y="14290"/>
                    </a:cubicBezTo>
                    <a:cubicBezTo>
                      <a:pt x="7026" y="14290"/>
                      <a:pt x="6742" y="14067"/>
                      <a:pt x="6501" y="13984"/>
                    </a:cubicBezTo>
                    <a:lnTo>
                      <a:pt x="6501" y="13984"/>
                    </a:lnTo>
                    <a:cubicBezTo>
                      <a:pt x="6477" y="14576"/>
                      <a:pt x="6946" y="14872"/>
                      <a:pt x="7486" y="14872"/>
                    </a:cubicBezTo>
                    <a:cubicBezTo>
                      <a:pt x="7855" y="14872"/>
                      <a:pt x="8258" y="14733"/>
                      <a:pt x="8559" y="14455"/>
                    </a:cubicBezTo>
                    <a:cubicBezTo>
                      <a:pt x="8734" y="14584"/>
                      <a:pt x="8922" y="14641"/>
                      <a:pt x="9106" y="14641"/>
                    </a:cubicBezTo>
                    <a:cubicBezTo>
                      <a:pt x="9709" y="14641"/>
                      <a:pt x="10267" y="14038"/>
                      <a:pt x="10160" y="13415"/>
                    </a:cubicBezTo>
                    <a:lnTo>
                      <a:pt x="10160" y="13415"/>
                    </a:lnTo>
                    <a:cubicBezTo>
                      <a:pt x="10198" y="13418"/>
                      <a:pt x="10236" y="13419"/>
                      <a:pt x="10273" y="13419"/>
                    </a:cubicBezTo>
                    <a:cubicBezTo>
                      <a:pt x="11573" y="13419"/>
                      <a:pt x="12307" y="11939"/>
                      <a:pt x="12218" y="10746"/>
                    </a:cubicBezTo>
                    <a:cubicBezTo>
                      <a:pt x="12150" y="9835"/>
                      <a:pt x="11704" y="9024"/>
                      <a:pt x="11158" y="8311"/>
                    </a:cubicBezTo>
                    <a:cubicBezTo>
                      <a:pt x="10761" y="7793"/>
                      <a:pt x="10070" y="6749"/>
                      <a:pt x="10125" y="5396"/>
                    </a:cubicBezTo>
                    <a:cubicBezTo>
                      <a:pt x="10165" y="4419"/>
                      <a:pt x="10277" y="3584"/>
                      <a:pt x="10052" y="2666"/>
                    </a:cubicBezTo>
                    <a:cubicBezTo>
                      <a:pt x="9809" y="1682"/>
                      <a:pt x="8996" y="1076"/>
                      <a:pt x="8136" y="626"/>
                    </a:cubicBezTo>
                    <a:cubicBezTo>
                      <a:pt x="7491" y="288"/>
                      <a:pt x="6756" y="1"/>
                      <a:pt x="6021" y="1"/>
                    </a:cubicBezTo>
                    <a:close/>
                  </a:path>
                </a:pathLst>
              </a:custGeom>
              <a:solidFill>
                <a:srgbClr val="AA46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8786322-B6DF-0C7E-DD4C-B189415A0E7A}"/>
              </a:ext>
            </a:extLst>
          </p:cNvPr>
          <p:cNvSpPr txBox="1"/>
          <p:nvPr/>
        </p:nvSpPr>
        <p:spPr>
          <a:xfrm>
            <a:off x="5207786" y="634067"/>
            <a:ext cx="36085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000" b="1" u="sng" dirty="0"/>
              <a:t>Key Observations: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000" dirty="0"/>
              <a:t>Afternoon leads with 3,733 viewers, showing peak engagement during this time.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000" dirty="0"/>
              <a:t>Morning viewership (2,916) is strong, possibly driven by news, breakfast shows, or early entertainment.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000" dirty="0"/>
              <a:t>Evening engagement (2,482) remains significant, likely influenced by primetime shows and live broadcasts.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000" dirty="0"/>
              <a:t>Midnight viewership (1,858) is lower but still notable, suggesting interest in late-night entertainment or sports.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DA87A8-90CB-6F99-32F0-92FFF7A0A0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944614"/>
              </p:ext>
            </p:extLst>
          </p:nvPr>
        </p:nvGraphicFramePr>
        <p:xfrm>
          <a:off x="327660" y="747930"/>
          <a:ext cx="4754879" cy="3580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844</Words>
  <Application>Microsoft Office PowerPoint</Application>
  <PresentationFormat>On-screen Show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Prompt</vt:lpstr>
      <vt:lpstr>Wingdings</vt:lpstr>
      <vt:lpstr>Symbol</vt:lpstr>
      <vt:lpstr>Rock Salt</vt:lpstr>
      <vt:lpstr>Calibri</vt:lpstr>
      <vt:lpstr>Raleway</vt:lpstr>
      <vt:lpstr>Century Gothic</vt:lpstr>
      <vt:lpstr>Aptos</vt:lpstr>
      <vt:lpstr>Arial</vt:lpstr>
      <vt:lpstr>Bebas Neue</vt:lpstr>
      <vt:lpstr>Nunito Light</vt:lpstr>
      <vt:lpstr>Gill Sans MT Condensed</vt:lpstr>
      <vt:lpstr>Prompt SemiBold</vt:lpstr>
      <vt:lpstr>Wingdings 3</vt:lpstr>
      <vt:lpstr>Algerian</vt:lpstr>
      <vt:lpstr>Ion</vt:lpstr>
      <vt:lpstr>BRIGHT_LIGHT TV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Proposal To Increase Viewership</vt:lpstr>
      <vt:lpstr>    Content Preference Age Groups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cindy mnguni</dc:creator>
  <cp:lastModifiedBy>cindy mnguni</cp:lastModifiedBy>
  <cp:revision>2</cp:revision>
  <dcterms:modified xsi:type="dcterms:W3CDTF">2025-05-10T21:33:02Z</dcterms:modified>
</cp:coreProperties>
</file>