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6" r:id="rId8"/>
    <p:sldId id="264" r:id="rId9"/>
    <p:sldId id="263" r:id="rId10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indy Knottnerus" initials="CK" lastIdx="1" clrIdx="0">
    <p:extLst>
      <p:ext uri="{19B8F6BF-5375-455C-9EA6-DF929625EA0E}">
        <p15:presenceInfo xmlns:p15="http://schemas.microsoft.com/office/powerpoint/2012/main" userId="ef9c1748714cc5b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1107CC-AB0C-4265-908E-BCD1BC6E55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6FA14396-36D3-4567-80E3-481B429F8D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EB78005-0FE9-428C-9649-8AB16EB76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44BE0-FC0C-48DD-9CE7-F3D0FAD43DE5}" type="datetimeFigureOut">
              <a:rPr lang="nl-NL" smtClean="0"/>
              <a:t>2-11-2018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12B1E37-AB23-4D42-A317-B481B4F6D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D6CC92B-E3EB-430D-88B0-0CA5A129E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A054A-58F2-4ADE-A8A9-8678A5039FD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89801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72C103-46BF-468A-B593-189206A61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C1F11654-B15C-4848-A09A-C26CE0F0E4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11F2104-76E1-4784-84DB-12E8CAB15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44BE0-FC0C-48DD-9CE7-F3D0FAD43DE5}" type="datetimeFigureOut">
              <a:rPr lang="nl-NL" smtClean="0"/>
              <a:t>2-11-2018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F8E443C-E9C4-46D9-85E5-DD438316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F2369C6-E03D-4214-A4D7-8DE7CE684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A054A-58F2-4ADE-A8A9-8678A5039FD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43654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0C5D7CEE-770F-4371-A2B4-1ECB16A8D7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1F36C033-B3AA-4432-B23A-7F6E4D6AB7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B6BA425-A3A1-4E2F-B6B6-0BA0D7C22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44BE0-FC0C-48DD-9CE7-F3D0FAD43DE5}" type="datetimeFigureOut">
              <a:rPr lang="nl-NL" smtClean="0"/>
              <a:t>2-11-2018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FF272EA-2514-4A2A-B0A0-4A5537532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F4A9717-D26C-4277-85E0-565102413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A054A-58F2-4ADE-A8A9-8678A5039FD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49620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28EEA8-2052-47EC-95C1-BC26738F7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D7A1230-5558-4A8F-AED3-A15484362C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7FAD4D5-78DC-4E5D-B7B9-882A3E4AF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44BE0-FC0C-48DD-9CE7-F3D0FAD43DE5}" type="datetimeFigureOut">
              <a:rPr lang="nl-NL" smtClean="0"/>
              <a:t>2-11-2018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4D27763-E274-460B-A9B3-E2A3A7824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5158AA7-831F-4560-9403-DEEE176BA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A054A-58F2-4ADE-A8A9-8678A5039FD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63511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1B37A4-0BEF-4AB2-980F-E72231573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A1DAEA62-D7E6-4808-9AE4-5F500FA176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A394754-6EAE-4E5B-A1F5-EFF4BAB5F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44BE0-FC0C-48DD-9CE7-F3D0FAD43DE5}" type="datetimeFigureOut">
              <a:rPr lang="nl-NL" smtClean="0"/>
              <a:t>2-11-2018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BC1AA20-ACEF-437A-859C-C8CD258E4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EEBAEDB-A402-4CF9-8307-36BF0F690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A054A-58F2-4ADE-A8A9-8678A5039FD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11073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420AC6-EBB4-4026-8553-60B028339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76D0564-B4A5-4F78-BF2B-87FD99934A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C7423B37-B6B4-4EA9-9883-A6C5FBFA95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75A40825-875D-497C-9AD3-6D31D826C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44BE0-FC0C-48DD-9CE7-F3D0FAD43DE5}" type="datetimeFigureOut">
              <a:rPr lang="nl-NL" smtClean="0"/>
              <a:t>2-11-2018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97C68EDE-C74A-4A3D-AA3A-C17DEE964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2CCBDAE1-D8B8-42B1-944E-0F4ACA212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A054A-58F2-4ADE-A8A9-8678A5039FD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05473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C16549-15BA-464D-B7B3-2B8A4C9F8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BC55C8AE-9CCA-4294-BE13-0F1AE50529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EA66C830-576C-46D1-BAC4-A732FDB8B8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6A3ADC04-14EF-4E07-B24B-034F491A8A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24B0EF04-34BC-4394-B701-0A767A6B99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649C5FA4-B858-4B45-961C-E3A086C7F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44BE0-FC0C-48DD-9CE7-F3D0FAD43DE5}" type="datetimeFigureOut">
              <a:rPr lang="nl-NL" smtClean="0"/>
              <a:t>2-11-2018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CADCFFC3-7100-4558-B8FE-0901E5177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2F7FBD1C-EE6D-4103-9314-9BEE7BC5B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A054A-58F2-4ADE-A8A9-8678A5039FD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41950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79D945-E463-4DD8-8050-73F649E0C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1AF48257-84EC-46AA-9CDB-84B281445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44BE0-FC0C-48DD-9CE7-F3D0FAD43DE5}" type="datetimeFigureOut">
              <a:rPr lang="nl-NL" smtClean="0"/>
              <a:t>2-11-2018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9C48B118-96AA-49BF-BA0F-032B1E85B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9E620A31-37E6-4EAF-B6CC-93B7502B9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A054A-58F2-4ADE-A8A9-8678A5039FD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20065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33FFA63D-0E84-4445-A610-0B9EB9D85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44BE0-FC0C-48DD-9CE7-F3D0FAD43DE5}" type="datetimeFigureOut">
              <a:rPr lang="nl-NL" smtClean="0"/>
              <a:t>2-11-2018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F83788FA-95EF-423C-AC4A-1F9357FBB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1B8E633D-AF81-4B8A-9848-788C74BD1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A054A-58F2-4ADE-A8A9-8678A5039FD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67583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43BF85-35D0-4494-85DC-61E2243D1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C024D1C-457C-4806-A603-736677F4DA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75EDAA51-601F-49F9-8752-5008EF5ED8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10C00E78-19E9-4AB6-94E5-9015361D3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44BE0-FC0C-48DD-9CE7-F3D0FAD43DE5}" type="datetimeFigureOut">
              <a:rPr lang="nl-NL" smtClean="0"/>
              <a:t>2-11-2018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6AD51E5C-CCA7-4BFE-84CF-5ECB10BCC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146BB6E6-3EB5-4004-B73A-D99E5F374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A054A-58F2-4ADE-A8A9-8678A5039FD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15694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A1ABF9-E46F-42C3-A74B-158E4BE18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B79297CB-B945-4E47-B005-A29B3F4C3B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37914099-DE31-4726-8549-25E07CED89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8CAD9A12-9F08-4CFE-824F-E477D5C09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44BE0-FC0C-48DD-9CE7-F3D0FAD43DE5}" type="datetimeFigureOut">
              <a:rPr lang="nl-NL" smtClean="0"/>
              <a:t>2-11-2018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1DDE240B-66BE-40C0-A942-2C02CFB43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766E37B4-7305-4BCF-8E23-228659391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A054A-58F2-4ADE-A8A9-8678A5039FD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18739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3205DE4B-D025-4929-8274-AADB4D594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DEB0B5C-F696-409E-9E6E-1DFB52B3B8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0CCC892-3E1F-4C42-8777-B49E64DEA8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244BE0-FC0C-48DD-9CE7-F3D0FAD43DE5}" type="datetimeFigureOut">
              <a:rPr lang="nl-NL" smtClean="0"/>
              <a:t>2-11-2018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7740B47-017B-4B06-B003-E58F53436A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4CD258F-AE67-4BFC-96A9-76D018FB38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1A054A-58F2-4ADE-A8A9-8678A5039FD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42313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E2E3D0-1128-4B3A-9EDE-BDB9ADB9F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4000" b="1" dirty="0"/>
              <a:t>Mary-</a:t>
            </a:r>
            <a:r>
              <a:rPr lang="nl-NL" sz="4000" b="1" dirty="0" err="1"/>
              <a:t>ann</a:t>
            </a:r>
            <a:r>
              <a:rPr lang="nl-NL" sz="4000" b="1" dirty="0"/>
              <a:t> </a:t>
            </a:r>
            <a:r>
              <a:rPr lang="nl-NL" sz="4000" b="1" dirty="0" err="1"/>
              <a:t>Roach</a:t>
            </a:r>
            <a:r>
              <a:rPr lang="nl-NL" sz="4000" b="1" dirty="0"/>
              <a:t> – persona 1 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8BCD80C-0336-4366-A65C-7783DF3C30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6864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endParaRPr lang="nl-NL" sz="3400" dirty="0"/>
          </a:p>
          <a:p>
            <a:pPr marL="0" indent="0">
              <a:buNone/>
            </a:pPr>
            <a:r>
              <a:rPr lang="nl-NL" sz="3400" dirty="0"/>
              <a:t>Mary-Ann is a single mom of Lili (8) </a:t>
            </a:r>
            <a:r>
              <a:rPr lang="nl-NL" sz="3400" dirty="0" err="1"/>
              <a:t>and</a:t>
            </a:r>
            <a:r>
              <a:rPr lang="nl-NL" sz="3400" dirty="0"/>
              <a:t> Alec (1).  </a:t>
            </a:r>
            <a:r>
              <a:rPr lang="nl-NL" sz="3400" dirty="0" err="1"/>
              <a:t>They</a:t>
            </a:r>
            <a:r>
              <a:rPr lang="nl-NL" sz="3400" dirty="0"/>
              <a:t> </a:t>
            </a:r>
            <a:r>
              <a:rPr lang="nl-NL" sz="3400" dirty="0" err="1"/>
              <a:t>both</a:t>
            </a:r>
            <a:r>
              <a:rPr lang="nl-NL" sz="3400" dirty="0"/>
              <a:t> </a:t>
            </a:r>
            <a:r>
              <a:rPr lang="nl-NL" sz="3400" dirty="0" err="1"/>
              <a:t>play</a:t>
            </a:r>
            <a:r>
              <a:rPr lang="nl-NL" sz="3400" dirty="0"/>
              <a:t> </a:t>
            </a:r>
            <a:r>
              <a:rPr lang="nl-NL" sz="3400" dirty="0" err="1"/>
              <a:t>soccer</a:t>
            </a:r>
            <a:r>
              <a:rPr lang="nl-NL" sz="3400" dirty="0"/>
              <a:t> </a:t>
            </a:r>
            <a:r>
              <a:rPr lang="nl-NL" sz="3400" dirty="0" err="1"/>
              <a:t>and</a:t>
            </a:r>
            <a:r>
              <a:rPr lang="nl-NL" sz="3400" dirty="0"/>
              <a:t> Alex </a:t>
            </a:r>
            <a:r>
              <a:rPr lang="nl-NL" sz="3400" dirty="0" err="1"/>
              <a:t>also</a:t>
            </a:r>
            <a:r>
              <a:rPr lang="nl-NL" sz="3400" dirty="0"/>
              <a:t> rugby </a:t>
            </a:r>
            <a:r>
              <a:rPr lang="nl-NL" sz="3400" dirty="0" err="1"/>
              <a:t>and</a:t>
            </a:r>
            <a:r>
              <a:rPr lang="nl-NL" sz="3400" dirty="0"/>
              <a:t> Lili tennis as well. </a:t>
            </a:r>
            <a:r>
              <a:rPr lang="nl-NL" sz="3400" dirty="0" err="1"/>
              <a:t>She</a:t>
            </a:r>
            <a:r>
              <a:rPr lang="nl-NL" sz="3400" dirty="0"/>
              <a:t> is </a:t>
            </a:r>
            <a:r>
              <a:rPr lang="nl-NL" sz="3400" dirty="0" err="1"/>
              <a:t>divorced</a:t>
            </a:r>
            <a:r>
              <a:rPr lang="nl-NL" sz="3400" dirty="0"/>
              <a:t> 3 </a:t>
            </a:r>
            <a:r>
              <a:rPr lang="nl-NL" sz="3400" dirty="0" err="1"/>
              <a:t>years</a:t>
            </a:r>
            <a:r>
              <a:rPr lang="nl-NL" sz="3400" dirty="0"/>
              <a:t> </a:t>
            </a:r>
            <a:r>
              <a:rPr lang="nl-NL" sz="3400" dirty="0" err="1"/>
              <a:t>ago</a:t>
            </a:r>
            <a:r>
              <a:rPr lang="nl-NL" sz="3400" dirty="0"/>
              <a:t> </a:t>
            </a:r>
            <a:r>
              <a:rPr lang="nl-NL" sz="3400" dirty="0" err="1"/>
              <a:t>and</a:t>
            </a:r>
            <a:r>
              <a:rPr lang="nl-NL" sz="3400" dirty="0"/>
              <a:t> her ex-</a:t>
            </a:r>
            <a:r>
              <a:rPr lang="nl-NL" sz="3400" dirty="0" err="1"/>
              <a:t>husband</a:t>
            </a:r>
            <a:r>
              <a:rPr lang="nl-NL" sz="3400" dirty="0"/>
              <a:t> </a:t>
            </a:r>
            <a:r>
              <a:rPr lang="nl-NL" sz="3400" dirty="0" err="1"/>
              <a:t>quickly</a:t>
            </a:r>
            <a:r>
              <a:rPr lang="nl-NL" sz="3400" dirty="0"/>
              <a:t> </a:t>
            </a:r>
            <a:r>
              <a:rPr lang="nl-NL" sz="3400" dirty="0" err="1"/>
              <a:t>settled</a:t>
            </a:r>
            <a:r>
              <a:rPr lang="nl-NL" sz="3400" dirty="0"/>
              <a:t> </a:t>
            </a:r>
            <a:r>
              <a:rPr lang="nl-NL" sz="3400" dirty="0" err="1"/>
              <a:t>with</a:t>
            </a:r>
            <a:r>
              <a:rPr lang="nl-NL" sz="3400" dirty="0"/>
              <a:t> his new </a:t>
            </a:r>
            <a:r>
              <a:rPr lang="nl-NL" sz="3400" dirty="0" err="1"/>
              <a:t>wive</a:t>
            </a:r>
            <a:r>
              <a:rPr lang="nl-NL" sz="3400" dirty="0"/>
              <a:t> </a:t>
            </a:r>
            <a:r>
              <a:rPr lang="nl-NL" sz="3400" dirty="0" err="1"/>
              <a:t>and</a:t>
            </a:r>
            <a:r>
              <a:rPr lang="nl-NL" sz="3400" dirty="0"/>
              <a:t> her 10 </a:t>
            </a:r>
            <a:r>
              <a:rPr lang="nl-NL" sz="3400" dirty="0" err="1"/>
              <a:t>years</a:t>
            </a:r>
            <a:r>
              <a:rPr lang="nl-NL" sz="3400" dirty="0"/>
              <a:t> </a:t>
            </a:r>
            <a:r>
              <a:rPr lang="nl-NL" sz="3400" dirty="0" err="1"/>
              <a:t>old</a:t>
            </a:r>
            <a:r>
              <a:rPr lang="nl-NL" sz="3400" dirty="0"/>
              <a:t> </a:t>
            </a:r>
            <a:r>
              <a:rPr lang="nl-NL" sz="3400" dirty="0" err="1"/>
              <a:t>twins</a:t>
            </a:r>
            <a:r>
              <a:rPr lang="nl-NL" sz="3400" dirty="0"/>
              <a:t> in </a:t>
            </a:r>
            <a:r>
              <a:rPr lang="nl-NL" sz="3400" dirty="0" err="1"/>
              <a:t>the</a:t>
            </a:r>
            <a:r>
              <a:rPr lang="nl-NL" sz="3400" dirty="0"/>
              <a:t> </a:t>
            </a:r>
            <a:r>
              <a:rPr lang="nl-NL" sz="3400" dirty="0" err="1"/>
              <a:t>south</a:t>
            </a:r>
            <a:r>
              <a:rPr lang="nl-NL" sz="3400" dirty="0"/>
              <a:t> of </a:t>
            </a:r>
            <a:r>
              <a:rPr lang="nl-NL" sz="3400" dirty="0" err="1"/>
              <a:t>the</a:t>
            </a:r>
            <a:r>
              <a:rPr lang="nl-NL" sz="3400" dirty="0"/>
              <a:t> Netherlands. </a:t>
            </a:r>
          </a:p>
          <a:p>
            <a:pPr marL="0" indent="0">
              <a:buNone/>
            </a:pPr>
            <a:r>
              <a:rPr lang="nl-NL" sz="3400" dirty="0" err="1"/>
              <a:t>After</a:t>
            </a:r>
            <a:r>
              <a:rPr lang="nl-NL" sz="3400" dirty="0"/>
              <a:t> </a:t>
            </a:r>
            <a:r>
              <a:rPr lang="nl-NL" sz="3400" dirty="0" err="1"/>
              <a:t>the</a:t>
            </a:r>
            <a:r>
              <a:rPr lang="nl-NL" sz="3400" dirty="0"/>
              <a:t> </a:t>
            </a:r>
            <a:r>
              <a:rPr lang="nl-NL" sz="3400" dirty="0" err="1"/>
              <a:t>divorce</a:t>
            </a:r>
            <a:r>
              <a:rPr lang="nl-NL" sz="3400" dirty="0"/>
              <a:t> Mari-Ann </a:t>
            </a:r>
            <a:r>
              <a:rPr lang="nl-NL" sz="3400" dirty="0" err="1"/>
              <a:t>decided</a:t>
            </a:r>
            <a:r>
              <a:rPr lang="nl-NL" sz="3400" dirty="0"/>
              <a:t> </a:t>
            </a:r>
            <a:r>
              <a:rPr lang="nl-NL" sz="3400" dirty="0" err="1"/>
              <a:t>it</a:t>
            </a:r>
            <a:r>
              <a:rPr lang="nl-NL" sz="3400" dirty="0"/>
              <a:t> is important </a:t>
            </a:r>
            <a:r>
              <a:rPr lang="nl-NL" sz="3400" dirty="0" err="1"/>
              <a:t>to</a:t>
            </a:r>
            <a:r>
              <a:rPr lang="nl-NL" sz="3400" dirty="0"/>
              <a:t> have a job </a:t>
            </a:r>
            <a:r>
              <a:rPr lang="nl-NL" sz="3400" dirty="0" err="1"/>
              <a:t>with</a:t>
            </a:r>
            <a:r>
              <a:rPr lang="nl-NL" sz="3400" dirty="0"/>
              <a:t> more flexibility </a:t>
            </a:r>
            <a:r>
              <a:rPr lang="nl-NL" sz="3400" dirty="0" err="1"/>
              <a:t>and</a:t>
            </a:r>
            <a:r>
              <a:rPr lang="nl-NL" sz="3400" dirty="0"/>
              <a:t> </a:t>
            </a:r>
            <a:r>
              <a:rPr lang="nl-NL" sz="3400" dirty="0" err="1"/>
              <a:t>that</a:t>
            </a:r>
            <a:r>
              <a:rPr lang="nl-NL" sz="3400" dirty="0"/>
              <a:t> </a:t>
            </a:r>
            <a:r>
              <a:rPr lang="nl-NL" sz="3400" dirty="0" err="1"/>
              <a:t>enables</a:t>
            </a:r>
            <a:r>
              <a:rPr lang="nl-NL" sz="3400" dirty="0"/>
              <a:t> her </a:t>
            </a:r>
            <a:r>
              <a:rPr lang="nl-NL" sz="3400" dirty="0" err="1"/>
              <a:t>to</a:t>
            </a:r>
            <a:r>
              <a:rPr lang="nl-NL" sz="3400" dirty="0"/>
              <a:t>  </a:t>
            </a:r>
            <a:r>
              <a:rPr lang="nl-NL" sz="3400" dirty="0" err="1"/>
              <a:t>pay</a:t>
            </a:r>
            <a:r>
              <a:rPr lang="nl-NL" sz="3400" dirty="0"/>
              <a:t> </a:t>
            </a:r>
            <a:r>
              <a:rPr lang="nl-NL" sz="3400" dirty="0" err="1"/>
              <a:t>all</a:t>
            </a:r>
            <a:r>
              <a:rPr lang="nl-NL" sz="3400" dirty="0"/>
              <a:t> </a:t>
            </a:r>
            <a:r>
              <a:rPr lang="nl-NL" sz="3400" dirty="0" err="1"/>
              <a:t>monthly</a:t>
            </a:r>
            <a:r>
              <a:rPr lang="nl-NL" sz="3400" dirty="0"/>
              <a:t> </a:t>
            </a:r>
            <a:r>
              <a:rPr lang="nl-NL" sz="3400" dirty="0" err="1"/>
              <a:t>bills</a:t>
            </a:r>
            <a:r>
              <a:rPr lang="nl-NL" sz="3400" dirty="0"/>
              <a:t>. The </a:t>
            </a:r>
            <a:r>
              <a:rPr lang="nl-NL" sz="3400" dirty="0" err="1"/>
              <a:t>good</a:t>
            </a:r>
            <a:r>
              <a:rPr lang="nl-NL" sz="3400" dirty="0"/>
              <a:t> </a:t>
            </a:r>
            <a:r>
              <a:rPr lang="nl-NL" sz="3400" dirty="0" err="1"/>
              <a:t>thing</a:t>
            </a:r>
            <a:r>
              <a:rPr lang="nl-NL" sz="3400" dirty="0"/>
              <a:t> was </a:t>
            </a:r>
            <a:r>
              <a:rPr lang="nl-NL" sz="3400" dirty="0" err="1"/>
              <a:t>that</a:t>
            </a:r>
            <a:r>
              <a:rPr lang="nl-NL" sz="3400" dirty="0"/>
              <a:t> her ex-</a:t>
            </a:r>
            <a:r>
              <a:rPr lang="nl-NL" sz="3400" dirty="0" err="1"/>
              <a:t>husband</a:t>
            </a:r>
            <a:r>
              <a:rPr lang="nl-NL" sz="3400" dirty="0"/>
              <a:t> (</a:t>
            </a:r>
            <a:r>
              <a:rPr lang="nl-NL" sz="3400" dirty="0" err="1"/>
              <a:t>and</a:t>
            </a:r>
            <a:r>
              <a:rPr lang="nl-NL" sz="3400" dirty="0"/>
              <a:t> he </a:t>
            </a:r>
            <a:r>
              <a:rPr lang="nl-NL" sz="3400" dirty="0" err="1"/>
              <a:t>did</a:t>
            </a:r>
            <a:r>
              <a:rPr lang="nl-NL" sz="3400" dirty="0"/>
              <a:t> </a:t>
            </a:r>
            <a:r>
              <a:rPr lang="nl-NL" sz="3400" dirty="0" err="1"/>
              <a:t>not</a:t>
            </a:r>
            <a:r>
              <a:rPr lang="nl-NL" sz="3400" dirty="0"/>
              <a:t> do </a:t>
            </a:r>
            <a:r>
              <a:rPr lang="nl-NL" sz="3400" dirty="0" err="1"/>
              <a:t>many</a:t>
            </a:r>
            <a:r>
              <a:rPr lang="nl-NL" sz="3400" dirty="0"/>
              <a:t> </a:t>
            </a:r>
            <a:r>
              <a:rPr lang="nl-NL" sz="3400" dirty="0" err="1"/>
              <a:t>good</a:t>
            </a:r>
            <a:r>
              <a:rPr lang="nl-NL" sz="3400" dirty="0"/>
              <a:t> </a:t>
            </a:r>
            <a:r>
              <a:rPr lang="nl-NL" sz="3400" dirty="0" err="1"/>
              <a:t>things</a:t>
            </a:r>
            <a:r>
              <a:rPr lang="nl-NL" sz="3400" dirty="0"/>
              <a:t>!) gave her 5 </a:t>
            </a:r>
            <a:r>
              <a:rPr lang="nl-NL" sz="3400" dirty="0" err="1"/>
              <a:t>years</a:t>
            </a:r>
            <a:r>
              <a:rPr lang="nl-NL" sz="3400" dirty="0"/>
              <a:t> </a:t>
            </a:r>
            <a:r>
              <a:rPr lang="nl-NL" sz="3400" dirty="0" err="1"/>
              <a:t>ago</a:t>
            </a:r>
            <a:r>
              <a:rPr lang="nl-NL" sz="3400" dirty="0"/>
              <a:t> </a:t>
            </a:r>
            <a:r>
              <a:rPr lang="nl-NL" sz="3400" dirty="0" err="1"/>
              <a:t>for</a:t>
            </a:r>
            <a:r>
              <a:rPr lang="nl-NL" sz="3400" dirty="0"/>
              <a:t> her </a:t>
            </a:r>
            <a:r>
              <a:rPr lang="nl-NL" sz="3400" dirty="0" err="1"/>
              <a:t>birthday</a:t>
            </a:r>
            <a:r>
              <a:rPr lang="nl-NL" sz="3400" dirty="0"/>
              <a:t> a professional </a:t>
            </a:r>
            <a:r>
              <a:rPr lang="nl-NL" sz="3400" dirty="0" err="1"/>
              <a:t>cooking</a:t>
            </a:r>
            <a:r>
              <a:rPr lang="nl-NL" sz="3400" dirty="0"/>
              <a:t> course… </a:t>
            </a:r>
            <a:r>
              <a:rPr lang="nl-NL" sz="3400" dirty="0" err="1"/>
              <a:t>During</a:t>
            </a:r>
            <a:r>
              <a:rPr lang="nl-NL" sz="3400" dirty="0"/>
              <a:t> </a:t>
            </a:r>
            <a:r>
              <a:rPr lang="nl-NL" sz="3400" dirty="0" err="1"/>
              <a:t>the</a:t>
            </a:r>
            <a:r>
              <a:rPr lang="nl-NL" sz="3400" dirty="0"/>
              <a:t> course </a:t>
            </a:r>
            <a:r>
              <a:rPr lang="nl-NL" sz="3400" dirty="0" err="1"/>
              <a:t>she</a:t>
            </a:r>
            <a:r>
              <a:rPr lang="nl-NL" sz="3400" dirty="0"/>
              <a:t> </a:t>
            </a:r>
            <a:r>
              <a:rPr lang="nl-NL" sz="3400" dirty="0" err="1"/>
              <a:t>founds</a:t>
            </a:r>
            <a:r>
              <a:rPr lang="nl-NL" sz="3400" dirty="0"/>
              <a:t> out </a:t>
            </a:r>
            <a:r>
              <a:rPr lang="nl-NL" sz="3400" dirty="0" err="1"/>
              <a:t>it</a:t>
            </a:r>
            <a:r>
              <a:rPr lang="nl-NL" sz="3400" dirty="0"/>
              <a:t> is </a:t>
            </a:r>
            <a:r>
              <a:rPr lang="nl-NL" sz="3400" dirty="0" err="1"/>
              <a:t>really</a:t>
            </a:r>
            <a:r>
              <a:rPr lang="nl-NL" sz="3400" dirty="0"/>
              <a:t> her </a:t>
            </a:r>
            <a:r>
              <a:rPr lang="nl-NL" sz="3400" dirty="0" err="1"/>
              <a:t>passion</a:t>
            </a:r>
            <a:r>
              <a:rPr lang="nl-NL" sz="3400" dirty="0"/>
              <a:t> </a:t>
            </a:r>
            <a:r>
              <a:rPr lang="nl-NL" sz="3400" dirty="0" err="1"/>
              <a:t>and</a:t>
            </a:r>
            <a:r>
              <a:rPr lang="nl-NL" sz="3400" dirty="0"/>
              <a:t> </a:t>
            </a:r>
            <a:r>
              <a:rPr lang="nl-NL" sz="3400" dirty="0" err="1"/>
              <a:t>people</a:t>
            </a:r>
            <a:r>
              <a:rPr lang="nl-NL" sz="3400" dirty="0"/>
              <a:t> </a:t>
            </a:r>
            <a:r>
              <a:rPr lang="nl-NL" sz="3400" dirty="0" err="1"/>
              <a:t>really</a:t>
            </a:r>
            <a:r>
              <a:rPr lang="nl-NL" sz="3400" dirty="0"/>
              <a:t> </a:t>
            </a:r>
            <a:r>
              <a:rPr lang="nl-NL" sz="3400" dirty="0" err="1"/>
              <a:t>liked</a:t>
            </a:r>
            <a:r>
              <a:rPr lang="nl-NL" sz="3400" dirty="0"/>
              <a:t> her food.</a:t>
            </a:r>
          </a:p>
          <a:p>
            <a:pPr marL="0" indent="0">
              <a:buNone/>
            </a:pPr>
            <a:r>
              <a:rPr lang="nl-NL" sz="3400" dirty="0" err="1"/>
              <a:t>So</a:t>
            </a:r>
            <a:r>
              <a:rPr lang="nl-NL" sz="3400" dirty="0"/>
              <a:t> </a:t>
            </a:r>
            <a:r>
              <a:rPr lang="nl-NL" sz="3400" dirty="0" err="1"/>
              <a:t>when</a:t>
            </a:r>
            <a:r>
              <a:rPr lang="nl-NL" sz="3400" dirty="0"/>
              <a:t> </a:t>
            </a:r>
            <a:r>
              <a:rPr lang="nl-NL" sz="3400" dirty="0" err="1"/>
              <a:t>she</a:t>
            </a:r>
            <a:r>
              <a:rPr lang="nl-NL" sz="3400" dirty="0"/>
              <a:t> </a:t>
            </a:r>
            <a:r>
              <a:rPr lang="nl-NL" sz="3400" dirty="0" err="1"/>
              <a:t>reconsidered</a:t>
            </a:r>
            <a:r>
              <a:rPr lang="nl-NL" sz="3400" dirty="0"/>
              <a:t> her </a:t>
            </a:r>
            <a:r>
              <a:rPr lang="nl-NL" sz="3400" dirty="0" err="1"/>
              <a:t>requirements</a:t>
            </a:r>
            <a:r>
              <a:rPr lang="nl-NL" sz="3400" dirty="0"/>
              <a:t> </a:t>
            </a:r>
            <a:r>
              <a:rPr lang="nl-NL" sz="3400" dirty="0" err="1"/>
              <a:t>concerning</a:t>
            </a:r>
            <a:r>
              <a:rPr lang="nl-NL" sz="3400" dirty="0"/>
              <a:t>  </a:t>
            </a:r>
            <a:r>
              <a:rPr lang="nl-NL" sz="3400" dirty="0" err="1"/>
              <a:t>an</a:t>
            </a:r>
            <a:r>
              <a:rPr lang="nl-NL" sz="3400" dirty="0"/>
              <a:t> new job, her </a:t>
            </a:r>
            <a:r>
              <a:rPr lang="nl-NL" sz="3400" dirty="0" err="1"/>
              <a:t>own</a:t>
            </a:r>
            <a:r>
              <a:rPr lang="nl-NL" sz="3400" dirty="0"/>
              <a:t> company  </a:t>
            </a:r>
            <a:r>
              <a:rPr lang="nl-NL" sz="3400" dirty="0" err="1"/>
              <a:t>sounded</a:t>
            </a:r>
            <a:r>
              <a:rPr lang="nl-NL" sz="3400" dirty="0"/>
              <a:t> like </a:t>
            </a:r>
            <a:r>
              <a:rPr lang="nl-NL" sz="3400" dirty="0" err="1"/>
              <a:t>the</a:t>
            </a:r>
            <a:r>
              <a:rPr lang="nl-NL" sz="3400" dirty="0"/>
              <a:t> perfect match </a:t>
            </a:r>
            <a:r>
              <a:rPr lang="nl-NL" sz="3400" dirty="0" err="1"/>
              <a:t>to</a:t>
            </a:r>
            <a:r>
              <a:rPr lang="nl-NL" sz="3400" dirty="0"/>
              <a:t> </a:t>
            </a:r>
            <a:r>
              <a:rPr lang="nl-NL" sz="3400" dirty="0" err="1"/>
              <a:t>fullfill</a:t>
            </a:r>
            <a:r>
              <a:rPr lang="nl-NL" sz="3400" dirty="0"/>
              <a:t> her </a:t>
            </a:r>
            <a:r>
              <a:rPr lang="nl-NL" sz="3400" dirty="0" err="1"/>
              <a:t>requirements</a:t>
            </a:r>
            <a:r>
              <a:rPr lang="nl-NL" sz="3400" dirty="0"/>
              <a:t>. </a:t>
            </a:r>
            <a:r>
              <a:rPr lang="nl-NL" sz="3400" dirty="0" err="1"/>
              <a:t>So</a:t>
            </a:r>
            <a:r>
              <a:rPr lang="nl-NL" sz="3400" dirty="0"/>
              <a:t> </a:t>
            </a:r>
            <a:r>
              <a:rPr lang="nl-NL" sz="3400" dirty="0" err="1"/>
              <a:t>this</a:t>
            </a:r>
            <a:r>
              <a:rPr lang="nl-NL" sz="3400" dirty="0"/>
              <a:t> was </a:t>
            </a:r>
            <a:r>
              <a:rPr lang="nl-NL" sz="3400" dirty="0" err="1"/>
              <a:t>the</a:t>
            </a:r>
            <a:r>
              <a:rPr lang="nl-NL" sz="3400" dirty="0"/>
              <a:t> start of  her catering company “</a:t>
            </a:r>
            <a:r>
              <a:rPr lang="nl-NL" sz="3400" dirty="0" err="1"/>
              <a:t>Manjaro</a:t>
            </a:r>
            <a:r>
              <a:rPr lang="nl-NL" sz="3400" dirty="0"/>
              <a:t>”  in </a:t>
            </a:r>
            <a:r>
              <a:rPr lang="nl-NL" sz="3400" dirty="0" err="1"/>
              <a:t>combination</a:t>
            </a:r>
            <a:r>
              <a:rPr lang="nl-NL" sz="3400" dirty="0"/>
              <a:t> </a:t>
            </a:r>
            <a:r>
              <a:rPr lang="nl-NL" sz="3400" dirty="0" err="1"/>
              <a:t>with</a:t>
            </a:r>
            <a:r>
              <a:rPr lang="nl-NL" sz="3400" dirty="0"/>
              <a:t> </a:t>
            </a:r>
            <a:r>
              <a:rPr lang="nl-NL" sz="3400" dirty="0" err="1"/>
              <a:t>creating</a:t>
            </a:r>
            <a:r>
              <a:rPr lang="nl-NL" sz="3400" dirty="0"/>
              <a:t> </a:t>
            </a:r>
            <a:r>
              <a:rPr lang="nl-NL" sz="3400" dirty="0" err="1"/>
              <a:t>daily</a:t>
            </a:r>
            <a:r>
              <a:rPr lang="nl-NL" sz="3400" dirty="0"/>
              <a:t> </a:t>
            </a:r>
            <a:r>
              <a:rPr lang="nl-NL" sz="3400" dirty="0" err="1"/>
              <a:t>meals</a:t>
            </a:r>
            <a:r>
              <a:rPr lang="nl-NL" sz="3400" dirty="0"/>
              <a:t>. In </a:t>
            </a:r>
            <a:r>
              <a:rPr lang="nl-NL" sz="3400" dirty="0" err="1"/>
              <a:t>this</a:t>
            </a:r>
            <a:r>
              <a:rPr lang="nl-NL" sz="3400" dirty="0"/>
              <a:t> way </a:t>
            </a:r>
            <a:r>
              <a:rPr lang="nl-NL" sz="3400" dirty="0" err="1"/>
              <a:t>she</a:t>
            </a:r>
            <a:r>
              <a:rPr lang="nl-NL" sz="3400" dirty="0"/>
              <a:t> </a:t>
            </a:r>
            <a:r>
              <a:rPr lang="nl-NL" sz="3400" dirty="0" err="1"/>
              <a:t>still</a:t>
            </a:r>
            <a:r>
              <a:rPr lang="nl-NL" sz="3400" dirty="0"/>
              <a:t> has </a:t>
            </a:r>
            <a:r>
              <a:rPr lang="nl-NL" sz="3400" dirty="0" err="1"/>
              <a:t>the</a:t>
            </a:r>
            <a:r>
              <a:rPr lang="nl-NL" sz="3400" dirty="0"/>
              <a:t> flexibility </a:t>
            </a:r>
            <a:r>
              <a:rPr lang="nl-NL" sz="3400" dirty="0" err="1"/>
              <a:t>to</a:t>
            </a:r>
            <a:r>
              <a:rPr lang="nl-NL" sz="3400" dirty="0"/>
              <a:t> support her </a:t>
            </a:r>
            <a:r>
              <a:rPr lang="nl-NL" sz="3400" dirty="0" err="1"/>
              <a:t>kids</a:t>
            </a:r>
            <a:r>
              <a:rPr lang="nl-NL" sz="3400" dirty="0"/>
              <a:t> </a:t>
            </a:r>
            <a:r>
              <a:rPr lang="nl-NL" sz="3400" dirty="0" err="1"/>
              <a:t>with</a:t>
            </a:r>
            <a:r>
              <a:rPr lang="nl-NL" sz="3400" dirty="0"/>
              <a:t> school, </a:t>
            </a:r>
            <a:r>
              <a:rPr lang="nl-NL" sz="3400" dirty="0" err="1"/>
              <a:t>sports</a:t>
            </a:r>
            <a:r>
              <a:rPr lang="nl-NL" sz="3400" dirty="0"/>
              <a:t>, </a:t>
            </a:r>
            <a:r>
              <a:rPr lang="nl-NL" sz="3400" dirty="0" err="1"/>
              <a:t>pays</a:t>
            </a:r>
            <a:r>
              <a:rPr lang="nl-NL" sz="3400" dirty="0"/>
              <a:t> </a:t>
            </a:r>
            <a:r>
              <a:rPr lang="nl-NL" sz="3400" dirty="0" err="1"/>
              <a:t>the</a:t>
            </a:r>
            <a:r>
              <a:rPr lang="nl-NL" sz="3400" dirty="0"/>
              <a:t> </a:t>
            </a:r>
            <a:r>
              <a:rPr lang="nl-NL" sz="3400" dirty="0" err="1"/>
              <a:t>monthly</a:t>
            </a:r>
            <a:r>
              <a:rPr lang="nl-NL" sz="3400" dirty="0"/>
              <a:t> </a:t>
            </a:r>
            <a:r>
              <a:rPr lang="nl-NL" sz="3400" dirty="0" err="1"/>
              <a:t>bills</a:t>
            </a:r>
            <a:r>
              <a:rPr lang="nl-NL" sz="3400" dirty="0"/>
              <a:t> </a:t>
            </a:r>
            <a:r>
              <a:rPr lang="nl-NL" sz="3400" dirty="0" err="1"/>
              <a:t>and</a:t>
            </a:r>
            <a:r>
              <a:rPr lang="nl-NL" sz="3400" dirty="0"/>
              <a:t> </a:t>
            </a:r>
            <a:r>
              <a:rPr lang="nl-NL" sz="3400" dirty="0" err="1"/>
              <a:t>be</a:t>
            </a:r>
            <a:r>
              <a:rPr lang="nl-NL" sz="3400" dirty="0"/>
              <a:t> home in </a:t>
            </a:r>
            <a:r>
              <a:rPr lang="nl-NL" sz="3400" dirty="0" err="1"/>
              <a:t>the</a:t>
            </a:r>
            <a:r>
              <a:rPr lang="nl-NL" sz="3400" dirty="0"/>
              <a:t> evening </a:t>
            </a:r>
            <a:r>
              <a:rPr lang="nl-NL" sz="3400" dirty="0" err="1"/>
              <a:t>and</a:t>
            </a:r>
            <a:r>
              <a:rPr lang="nl-NL" sz="3400" dirty="0"/>
              <a:t> weekends </a:t>
            </a:r>
            <a:r>
              <a:rPr lang="nl-NL" sz="3400" dirty="0" err="1"/>
              <a:t>and</a:t>
            </a:r>
            <a:r>
              <a:rPr lang="nl-NL" sz="3400" dirty="0"/>
              <a:t> have diner ready </a:t>
            </a:r>
            <a:r>
              <a:rPr lang="nl-NL" sz="3400" dirty="0" err="1"/>
              <a:t>during</a:t>
            </a:r>
            <a:r>
              <a:rPr lang="nl-NL" sz="3400" dirty="0"/>
              <a:t> </a:t>
            </a:r>
            <a:r>
              <a:rPr lang="nl-NL" sz="3400" dirty="0" err="1"/>
              <a:t>the</a:t>
            </a:r>
            <a:r>
              <a:rPr lang="nl-NL" sz="3400" dirty="0"/>
              <a:t> week </a:t>
            </a:r>
            <a:r>
              <a:rPr lang="nl-NL" sz="3400" dirty="0" err="1"/>
              <a:t>when</a:t>
            </a:r>
            <a:r>
              <a:rPr lang="nl-NL" sz="3400" dirty="0"/>
              <a:t> her </a:t>
            </a:r>
            <a:r>
              <a:rPr lang="nl-NL" sz="3400" dirty="0" err="1"/>
              <a:t>kids</a:t>
            </a:r>
            <a:r>
              <a:rPr lang="nl-NL" sz="3400" dirty="0"/>
              <a:t> </a:t>
            </a:r>
            <a:r>
              <a:rPr lang="nl-NL" sz="3400" dirty="0" err="1"/>
              <a:t>come</a:t>
            </a:r>
            <a:r>
              <a:rPr lang="nl-NL" sz="3400" dirty="0"/>
              <a:t> back </a:t>
            </a:r>
            <a:r>
              <a:rPr lang="nl-NL" sz="3400" dirty="0" err="1"/>
              <a:t>from</a:t>
            </a:r>
            <a:r>
              <a:rPr lang="nl-NL" sz="3400" dirty="0"/>
              <a:t> training or school.</a:t>
            </a:r>
          </a:p>
          <a:p>
            <a:pPr marL="0" indent="0">
              <a:buNone/>
            </a:pPr>
            <a:r>
              <a:rPr lang="nl-NL" sz="3400" dirty="0" err="1"/>
              <a:t>Allthough</a:t>
            </a:r>
            <a:r>
              <a:rPr lang="nl-NL" sz="3400" dirty="0"/>
              <a:t> </a:t>
            </a:r>
            <a:r>
              <a:rPr lang="nl-NL" sz="3400" dirty="0" err="1"/>
              <a:t>she</a:t>
            </a:r>
            <a:r>
              <a:rPr lang="nl-NL" sz="3400" dirty="0"/>
              <a:t> does </a:t>
            </a:r>
            <a:r>
              <a:rPr lang="nl-NL" sz="3400" dirty="0" err="1"/>
              <a:t>not</a:t>
            </a:r>
            <a:r>
              <a:rPr lang="nl-NL" sz="3400" dirty="0"/>
              <a:t> </a:t>
            </a:r>
            <a:r>
              <a:rPr lang="nl-NL" sz="3400" dirty="0" err="1"/>
              <a:t>understand</a:t>
            </a:r>
            <a:r>
              <a:rPr lang="nl-NL" sz="3400" dirty="0"/>
              <a:t> </a:t>
            </a:r>
            <a:r>
              <a:rPr lang="nl-NL" sz="3400" dirty="0" err="1"/>
              <a:t>soccer</a:t>
            </a:r>
            <a:r>
              <a:rPr lang="nl-NL" sz="3400" dirty="0"/>
              <a:t> as a sport (</a:t>
            </a:r>
            <a:r>
              <a:rPr lang="nl-NL" sz="3400" dirty="0" err="1"/>
              <a:t>always</a:t>
            </a:r>
            <a:r>
              <a:rPr lang="nl-NL" sz="3400" dirty="0"/>
              <a:t> was a </a:t>
            </a:r>
            <a:r>
              <a:rPr lang="nl-NL" sz="3400" dirty="0" err="1"/>
              <a:t>dancer</a:t>
            </a:r>
            <a:r>
              <a:rPr lang="nl-NL" sz="3400" dirty="0"/>
              <a:t>) </a:t>
            </a:r>
            <a:r>
              <a:rPr lang="nl-NL" sz="3400" dirty="0" err="1"/>
              <a:t>she</a:t>
            </a:r>
            <a:r>
              <a:rPr lang="nl-NL" sz="3400" dirty="0"/>
              <a:t> </a:t>
            </a:r>
            <a:r>
              <a:rPr lang="nl-NL" sz="3400" dirty="0" err="1"/>
              <a:t>likes</a:t>
            </a:r>
            <a:r>
              <a:rPr lang="nl-NL" sz="3400" dirty="0"/>
              <a:t> </a:t>
            </a:r>
            <a:r>
              <a:rPr lang="nl-NL" sz="3400" dirty="0" err="1"/>
              <a:t>the</a:t>
            </a:r>
            <a:r>
              <a:rPr lang="nl-NL" sz="3400" dirty="0"/>
              <a:t> </a:t>
            </a:r>
            <a:r>
              <a:rPr lang="nl-NL" sz="3400" dirty="0" err="1"/>
              <a:t>social</a:t>
            </a:r>
            <a:r>
              <a:rPr lang="nl-NL" sz="3400" dirty="0"/>
              <a:t> aspect of </a:t>
            </a:r>
            <a:r>
              <a:rPr lang="nl-NL" sz="3400" dirty="0" err="1"/>
              <a:t>the</a:t>
            </a:r>
            <a:r>
              <a:rPr lang="nl-NL" sz="3400" dirty="0"/>
              <a:t> club, meeting </a:t>
            </a:r>
            <a:r>
              <a:rPr lang="nl-NL" sz="3400" dirty="0" err="1"/>
              <a:t>fathers</a:t>
            </a:r>
            <a:r>
              <a:rPr lang="nl-NL" sz="3400" dirty="0"/>
              <a:t> </a:t>
            </a:r>
            <a:r>
              <a:rPr lang="nl-NL" sz="3400" dirty="0" err="1"/>
              <a:t>and</a:t>
            </a:r>
            <a:r>
              <a:rPr lang="nl-NL" sz="3400" dirty="0"/>
              <a:t> </a:t>
            </a:r>
            <a:r>
              <a:rPr lang="nl-NL" sz="3400" dirty="0" err="1"/>
              <a:t>mothers</a:t>
            </a:r>
            <a:r>
              <a:rPr lang="nl-NL" sz="3400" dirty="0"/>
              <a:t> of </a:t>
            </a:r>
            <a:r>
              <a:rPr lang="nl-NL" sz="3400" dirty="0" err="1"/>
              <a:t>other</a:t>
            </a:r>
            <a:r>
              <a:rPr lang="nl-NL" sz="3400" dirty="0"/>
              <a:t> </a:t>
            </a:r>
            <a:r>
              <a:rPr lang="nl-NL" sz="3400" dirty="0" err="1"/>
              <a:t>kids</a:t>
            </a:r>
            <a:r>
              <a:rPr lang="nl-NL" sz="3400" dirty="0"/>
              <a:t>, </a:t>
            </a:r>
            <a:r>
              <a:rPr lang="nl-NL" sz="3400" dirty="0" err="1"/>
              <a:t>watching</a:t>
            </a:r>
            <a:r>
              <a:rPr lang="nl-NL" sz="3400" dirty="0"/>
              <a:t> </a:t>
            </a:r>
            <a:r>
              <a:rPr lang="nl-NL" sz="3400" dirty="0" err="1"/>
              <a:t>the</a:t>
            </a:r>
            <a:r>
              <a:rPr lang="nl-NL" sz="3400" dirty="0"/>
              <a:t> games of Lili </a:t>
            </a:r>
            <a:r>
              <a:rPr lang="nl-NL" sz="3400" dirty="0" err="1"/>
              <a:t>and</a:t>
            </a:r>
            <a:r>
              <a:rPr lang="nl-NL" sz="3400" dirty="0"/>
              <a:t> Alec </a:t>
            </a:r>
            <a:r>
              <a:rPr lang="nl-NL" sz="3400" dirty="0" err="1"/>
              <a:t>and</a:t>
            </a:r>
            <a:r>
              <a:rPr lang="nl-NL" sz="3400" dirty="0"/>
              <a:t> have a </a:t>
            </a:r>
            <a:r>
              <a:rPr lang="nl-NL" sz="3400" dirty="0" err="1"/>
              <a:t>nice</a:t>
            </a:r>
            <a:r>
              <a:rPr lang="nl-NL" sz="3400" dirty="0"/>
              <a:t> cup of coffee </a:t>
            </a:r>
            <a:r>
              <a:rPr lang="nl-NL" sz="3400" dirty="0" err="1"/>
              <a:t>all</a:t>
            </a:r>
            <a:r>
              <a:rPr lang="nl-NL" sz="3400" dirty="0"/>
              <a:t> </a:t>
            </a:r>
            <a:r>
              <a:rPr lang="nl-NL" sz="3400" dirty="0" err="1"/>
              <a:t>for</a:t>
            </a:r>
            <a:r>
              <a:rPr lang="nl-NL" sz="3400" dirty="0"/>
              <a:t> </a:t>
            </a:r>
            <a:r>
              <a:rPr lang="nl-NL" sz="3400" dirty="0" err="1"/>
              <a:t>herself</a:t>
            </a:r>
            <a:r>
              <a:rPr lang="nl-NL" sz="3400" dirty="0"/>
              <a:t>.</a:t>
            </a:r>
          </a:p>
          <a:p>
            <a:endParaRPr lang="nl-NL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3CDFF0F2-7F12-4CC1-A93C-A27689F8C5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6550" y="109538"/>
            <a:ext cx="1407139" cy="2078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213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3F16AA-450B-47E2-8EB9-218E6BC16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4000" b="1" dirty="0"/>
              <a:t>Mary-</a:t>
            </a:r>
            <a:r>
              <a:rPr lang="nl-NL" sz="4000" b="1" dirty="0" err="1"/>
              <a:t>ann</a:t>
            </a:r>
            <a:r>
              <a:rPr lang="nl-NL" sz="4000" b="1" dirty="0"/>
              <a:t> </a:t>
            </a:r>
            <a:r>
              <a:rPr lang="nl-NL" sz="4000" b="1" dirty="0" err="1"/>
              <a:t>Roach</a:t>
            </a:r>
            <a:r>
              <a:rPr lang="nl-NL" sz="4000" b="1" dirty="0"/>
              <a:t>  - persona 1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8FAC1C9-1426-4772-9757-C17E7262AB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l-NL" b="1" i="1" dirty="0"/>
              <a:t>Mary-</a:t>
            </a:r>
            <a:r>
              <a:rPr lang="nl-NL" b="1" i="1" dirty="0" err="1"/>
              <a:t>Ann’s</a:t>
            </a:r>
            <a:r>
              <a:rPr lang="nl-NL" b="1" i="1" dirty="0"/>
              <a:t> goals:</a:t>
            </a:r>
          </a:p>
          <a:p>
            <a:r>
              <a:rPr lang="nl-NL" sz="2400" dirty="0"/>
              <a:t>Be a </a:t>
            </a:r>
            <a:r>
              <a:rPr lang="nl-NL" sz="2400" dirty="0" err="1"/>
              <a:t>good</a:t>
            </a:r>
            <a:r>
              <a:rPr lang="nl-NL" sz="2400" dirty="0"/>
              <a:t> </a:t>
            </a:r>
            <a:r>
              <a:rPr lang="nl-NL" sz="2400" dirty="0" err="1"/>
              <a:t>mother</a:t>
            </a:r>
            <a:r>
              <a:rPr lang="nl-NL" sz="2400" dirty="0"/>
              <a:t> </a:t>
            </a:r>
            <a:r>
              <a:rPr lang="nl-NL" sz="2400" dirty="0" err="1"/>
              <a:t>by</a:t>
            </a:r>
            <a:r>
              <a:rPr lang="nl-NL" sz="2400" dirty="0"/>
              <a:t> </a:t>
            </a:r>
            <a:r>
              <a:rPr lang="nl-NL" sz="2400" dirty="0" err="1"/>
              <a:t>watchting</a:t>
            </a:r>
            <a:r>
              <a:rPr lang="nl-NL" sz="2400" dirty="0"/>
              <a:t> </a:t>
            </a:r>
            <a:r>
              <a:rPr lang="nl-NL" sz="2400" dirty="0" err="1"/>
              <a:t>the</a:t>
            </a:r>
            <a:r>
              <a:rPr lang="nl-NL" sz="2400" dirty="0"/>
              <a:t> games of her </a:t>
            </a:r>
            <a:r>
              <a:rPr lang="nl-NL" sz="2400" dirty="0" err="1"/>
              <a:t>kids</a:t>
            </a:r>
            <a:r>
              <a:rPr lang="nl-NL" sz="2400" dirty="0"/>
              <a:t> </a:t>
            </a:r>
            <a:r>
              <a:rPr lang="nl-NL" sz="2400" dirty="0" err="1"/>
              <a:t>regularly</a:t>
            </a:r>
            <a:r>
              <a:rPr lang="nl-NL" sz="2400" dirty="0"/>
              <a:t>, here in Amsterdam or </a:t>
            </a:r>
            <a:r>
              <a:rPr lang="nl-NL" sz="2400" dirty="0" err="1"/>
              <a:t>outside</a:t>
            </a:r>
            <a:r>
              <a:rPr lang="nl-NL" sz="2400" dirty="0"/>
              <a:t> Amsterdam.</a:t>
            </a:r>
          </a:p>
          <a:p>
            <a:r>
              <a:rPr lang="nl-NL" sz="2400" dirty="0"/>
              <a:t>Run a </a:t>
            </a:r>
            <a:r>
              <a:rPr lang="nl-NL" sz="2400" dirty="0" err="1"/>
              <a:t>successfull</a:t>
            </a:r>
            <a:r>
              <a:rPr lang="nl-NL" sz="2400" dirty="0"/>
              <a:t> catering business </a:t>
            </a:r>
            <a:r>
              <a:rPr lang="nl-NL" sz="2400" dirty="0" err="1"/>
              <a:t>and</a:t>
            </a:r>
            <a:r>
              <a:rPr lang="nl-NL" sz="2400" dirty="0"/>
              <a:t> planning of </a:t>
            </a:r>
            <a:r>
              <a:rPr lang="nl-NL" sz="2400" dirty="0" err="1"/>
              <a:t>activities</a:t>
            </a:r>
            <a:r>
              <a:rPr lang="nl-NL" sz="2400" dirty="0"/>
              <a:t> (private as well as </a:t>
            </a:r>
            <a:r>
              <a:rPr lang="nl-NL" sz="2400" dirty="0" err="1"/>
              <a:t>for</a:t>
            </a:r>
            <a:r>
              <a:rPr lang="nl-NL" sz="2400" dirty="0"/>
              <a:t> her business) is </a:t>
            </a:r>
            <a:r>
              <a:rPr lang="nl-NL" sz="2400" dirty="0" err="1"/>
              <a:t>crucial</a:t>
            </a:r>
            <a:r>
              <a:rPr lang="nl-NL" sz="2400" dirty="0"/>
              <a:t> </a:t>
            </a:r>
            <a:r>
              <a:rPr lang="nl-NL" sz="2400" dirty="0" err="1"/>
              <a:t>for</a:t>
            </a:r>
            <a:r>
              <a:rPr lang="nl-NL" sz="2400" dirty="0"/>
              <a:t> </a:t>
            </a:r>
            <a:r>
              <a:rPr lang="nl-NL" sz="2400" dirty="0" err="1"/>
              <a:t>that</a:t>
            </a:r>
            <a:r>
              <a:rPr lang="nl-NL" sz="2400" dirty="0"/>
              <a:t>.</a:t>
            </a:r>
          </a:p>
          <a:p>
            <a:r>
              <a:rPr lang="nl-NL" sz="2400" dirty="0" err="1"/>
              <a:t>Enjoy</a:t>
            </a:r>
            <a:r>
              <a:rPr lang="nl-NL" sz="2400" dirty="0"/>
              <a:t> life </a:t>
            </a:r>
            <a:r>
              <a:rPr lang="nl-NL" sz="2400" dirty="0" err="1"/>
              <a:t>by</a:t>
            </a:r>
            <a:r>
              <a:rPr lang="nl-NL" sz="2400" dirty="0"/>
              <a:t> meeting </a:t>
            </a:r>
            <a:r>
              <a:rPr lang="nl-NL" sz="2400" dirty="0" err="1"/>
              <a:t>other</a:t>
            </a:r>
            <a:r>
              <a:rPr lang="nl-NL" sz="2400" dirty="0"/>
              <a:t> </a:t>
            </a:r>
            <a:r>
              <a:rPr lang="nl-NL" sz="2400" dirty="0" err="1"/>
              <a:t>people</a:t>
            </a:r>
            <a:r>
              <a:rPr lang="nl-NL" sz="2400" dirty="0"/>
              <a:t> like </a:t>
            </a:r>
            <a:r>
              <a:rPr lang="nl-NL" sz="2400" dirty="0" err="1"/>
              <a:t>fathers</a:t>
            </a:r>
            <a:r>
              <a:rPr lang="nl-NL" sz="2400" dirty="0"/>
              <a:t> </a:t>
            </a:r>
            <a:r>
              <a:rPr lang="nl-NL" sz="2400" dirty="0" err="1"/>
              <a:t>and</a:t>
            </a:r>
            <a:r>
              <a:rPr lang="nl-NL" sz="2400" dirty="0"/>
              <a:t> </a:t>
            </a:r>
            <a:r>
              <a:rPr lang="nl-NL" sz="2400" dirty="0" err="1"/>
              <a:t>mothers</a:t>
            </a:r>
            <a:r>
              <a:rPr lang="nl-NL" sz="2400" dirty="0"/>
              <a:t> at </a:t>
            </a:r>
            <a:r>
              <a:rPr lang="nl-NL" sz="2400" dirty="0" err="1"/>
              <a:t>the</a:t>
            </a:r>
            <a:r>
              <a:rPr lang="nl-NL" sz="2400" dirty="0"/>
              <a:t> </a:t>
            </a:r>
            <a:r>
              <a:rPr lang="nl-NL" sz="2400" dirty="0" err="1"/>
              <a:t>soccerclub</a:t>
            </a:r>
            <a:r>
              <a:rPr lang="nl-NL" sz="2400" dirty="0"/>
              <a:t>. Mary-Ann </a:t>
            </a:r>
            <a:r>
              <a:rPr lang="nl-NL" sz="2400" dirty="0" err="1"/>
              <a:t>sees</a:t>
            </a:r>
            <a:r>
              <a:rPr lang="nl-NL" sz="2400" dirty="0"/>
              <a:t> </a:t>
            </a:r>
            <a:r>
              <a:rPr lang="nl-NL" sz="2400" dirty="0" err="1"/>
              <a:t>herself</a:t>
            </a:r>
            <a:r>
              <a:rPr lang="nl-NL" sz="2400" dirty="0"/>
              <a:t> as </a:t>
            </a:r>
            <a:r>
              <a:rPr lang="nl-NL" sz="2400" dirty="0" err="1"/>
              <a:t>active</a:t>
            </a:r>
            <a:r>
              <a:rPr lang="nl-NL" sz="2400" dirty="0"/>
              <a:t> member as </a:t>
            </a:r>
            <a:r>
              <a:rPr lang="nl-NL" sz="2400" dirty="0" err="1"/>
              <a:t>she</a:t>
            </a:r>
            <a:r>
              <a:rPr lang="nl-NL" sz="2400" dirty="0"/>
              <a:t> drives </a:t>
            </a:r>
            <a:r>
              <a:rPr lang="nl-NL" sz="2400" dirty="0" err="1"/>
              <a:t>to</a:t>
            </a:r>
            <a:r>
              <a:rPr lang="nl-NL" sz="2400" dirty="0"/>
              <a:t> </a:t>
            </a:r>
            <a:r>
              <a:rPr lang="nl-NL" sz="2400" dirty="0" err="1"/>
              <a:t>other</a:t>
            </a:r>
            <a:r>
              <a:rPr lang="nl-NL" sz="2400" dirty="0"/>
              <a:t> clubs </a:t>
            </a:r>
            <a:r>
              <a:rPr lang="nl-NL" sz="2400" dirty="0" err="1"/>
              <a:t>and</a:t>
            </a:r>
            <a:r>
              <a:rPr lang="nl-NL" sz="2400" dirty="0"/>
              <a:t> runs barservice </a:t>
            </a:r>
            <a:r>
              <a:rPr lang="nl-NL" sz="2400" dirty="0" err="1"/>
              <a:t>once</a:t>
            </a:r>
            <a:r>
              <a:rPr lang="nl-NL" sz="2400" dirty="0"/>
              <a:t> a </a:t>
            </a:r>
            <a:r>
              <a:rPr lang="nl-NL" sz="2400" dirty="0" err="1"/>
              <a:t>month</a:t>
            </a:r>
            <a:r>
              <a:rPr lang="nl-NL" sz="2400" dirty="0"/>
              <a:t> in </a:t>
            </a:r>
            <a:r>
              <a:rPr lang="nl-NL" sz="2400" dirty="0" err="1"/>
              <a:t>the</a:t>
            </a:r>
            <a:r>
              <a:rPr lang="nl-NL" sz="2400" dirty="0"/>
              <a:t> weekend at </a:t>
            </a:r>
            <a:r>
              <a:rPr lang="nl-NL" sz="2400" dirty="0" err="1"/>
              <a:t>the</a:t>
            </a:r>
            <a:r>
              <a:rPr lang="nl-NL" sz="2400" dirty="0"/>
              <a:t> club. In </a:t>
            </a:r>
            <a:r>
              <a:rPr lang="nl-NL" sz="2400" dirty="0" err="1"/>
              <a:t>the</a:t>
            </a:r>
            <a:r>
              <a:rPr lang="nl-NL" sz="2400" dirty="0"/>
              <a:t> </a:t>
            </a:r>
            <a:r>
              <a:rPr lang="nl-NL" sz="2400" dirty="0" err="1"/>
              <a:t>future</a:t>
            </a:r>
            <a:r>
              <a:rPr lang="nl-NL" sz="2400" dirty="0"/>
              <a:t> </a:t>
            </a:r>
            <a:r>
              <a:rPr lang="nl-NL" sz="2400" dirty="0" err="1"/>
              <a:t>she</a:t>
            </a:r>
            <a:r>
              <a:rPr lang="nl-NL" sz="2400" dirty="0"/>
              <a:t> is </a:t>
            </a:r>
            <a:r>
              <a:rPr lang="nl-NL" sz="2400" dirty="0" err="1"/>
              <a:t>reconsidering</a:t>
            </a:r>
            <a:r>
              <a:rPr lang="nl-NL" sz="2400" dirty="0"/>
              <a:t> </a:t>
            </a:r>
            <a:r>
              <a:rPr lang="nl-NL" sz="2400" dirty="0" err="1"/>
              <a:t>to</a:t>
            </a:r>
            <a:r>
              <a:rPr lang="nl-NL" sz="2400" dirty="0"/>
              <a:t> </a:t>
            </a:r>
            <a:r>
              <a:rPr lang="nl-NL" sz="2400" dirty="0" err="1"/>
              <a:t>participate</a:t>
            </a:r>
            <a:r>
              <a:rPr lang="nl-NL" sz="2400" dirty="0"/>
              <a:t> in </a:t>
            </a:r>
            <a:r>
              <a:rPr lang="nl-NL" sz="2400" dirty="0" err="1"/>
              <a:t>the</a:t>
            </a:r>
            <a:r>
              <a:rPr lang="nl-NL" sz="2400" dirty="0"/>
              <a:t> </a:t>
            </a:r>
            <a:r>
              <a:rPr lang="nl-NL" sz="2400" dirty="0" err="1"/>
              <a:t>soccerclub</a:t>
            </a:r>
            <a:r>
              <a:rPr lang="nl-NL" sz="2400" dirty="0"/>
              <a:t> </a:t>
            </a:r>
            <a:r>
              <a:rPr lang="nl-NL" sz="2400" dirty="0" err="1"/>
              <a:t>committee</a:t>
            </a:r>
            <a:r>
              <a:rPr lang="nl-NL" sz="2400" dirty="0"/>
              <a:t>.</a:t>
            </a:r>
            <a:br>
              <a:rPr lang="nl-NL" sz="2400" dirty="0"/>
            </a:br>
            <a:endParaRPr lang="nl-NL" sz="2400" dirty="0"/>
          </a:p>
        </p:txBody>
      </p:sp>
    </p:spTree>
    <p:extLst>
      <p:ext uri="{BB962C8B-B14F-4D97-AF65-F5344CB8AC3E}">
        <p14:creationId xmlns:p14="http://schemas.microsoft.com/office/powerpoint/2010/main" val="4270371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A7B661-C2FF-4B5E-8885-8E7041698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 dirty="0"/>
              <a:t>Scenario Mary-</a:t>
            </a:r>
            <a:r>
              <a:rPr lang="nl-NL" b="1" dirty="0" err="1"/>
              <a:t>ann</a:t>
            </a:r>
            <a:r>
              <a:rPr lang="nl-NL" b="1" dirty="0"/>
              <a:t>  - persona 1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D8FAB78-02F6-4C4C-945B-E3ABCA1BEE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sz="2400" dirty="0"/>
              <a:t>As November </a:t>
            </a:r>
            <a:r>
              <a:rPr lang="nl-NL" sz="2400" dirty="0" err="1"/>
              <a:t>and</a:t>
            </a:r>
            <a:r>
              <a:rPr lang="nl-NL" sz="2400" dirty="0"/>
              <a:t> December are </a:t>
            </a:r>
            <a:r>
              <a:rPr lang="nl-NL" sz="2400" dirty="0" err="1"/>
              <a:t>quiet</a:t>
            </a:r>
            <a:r>
              <a:rPr lang="nl-NL" sz="2400" dirty="0"/>
              <a:t> </a:t>
            </a:r>
            <a:r>
              <a:rPr lang="nl-NL" sz="2400" dirty="0" err="1"/>
              <a:t>hectic</a:t>
            </a:r>
            <a:r>
              <a:rPr lang="nl-NL" sz="2400" dirty="0"/>
              <a:t> </a:t>
            </a:r>
            <a:r>
              <a:rPr lang="nl-NL" sz="2400" dirty="0" err="1"/>
              <a:t>for</a:t>
            </a:r>
            <a:r>
              <a:rPr lang="nl-NL" sz="2400" dirty="0"/>
              <a:t> Mary-Ann at her </a:t>
            </a:r>
            <a:r>
              <a:rPr lang="nl-NL" sz="2400" dirty="0" err="1"/>
              <a:t>kids</a:t>
            </a:r>
            <a:r>
              <a:rPr lang="nl-NL" sz="2400" dirty="0"/>
              <a:t> school </a:t>
            </a:r>
            <a:r>
              <a:rPr lang="nl-NL" sz="2400" dirty="0" err="1"/>
              <a:t>and</a:t>
            </a:r>
            <a:r>
              <a:rPr lang="nl-NL" sz="2400" dirty="0"/>
              <a:t> </a:t>
            </a:r>
            <a:r>
              <a:rPr lang="nl-NL" sz="2400" dirty="0" err="1"/>
              <a:t>for</a:t>
            </a:r>
            <a:r>
              <a:rPr lang="nl-NL" sz="2400" dirty="0"/>
              <a:t> her </a:t>
            </a:r>
            <a:r>
              <a:rPr lang="nl-NL" sz="2400" dirty="0" err="1"/>
              <a:t>own</a:t>
            </a:r>
            <a:r>
              <a:rPr lang="nl-NL" sz="2400" dirty="0"/>
              <a:t> </a:t>
            </a:r>
            <a:r>
              <a:rPr lang="nl-NL" sz="2400" dirty="0" err="1"/>
              <a:t>buniness</a:t>
            </a:r>
            <a:r>
              <a:rPr lang="nl-NL" sz="2400" dirty="0"/>
              <a:t> (lot end of </a:t>
            </a:r>
            <a:r>
              <a:rPr lang="nl-NL" sz="2400" dirty="0" err="1"/>
              <a:t>year</a:t>
            </a:r>
            <a:r>
              <a:rPr lang="nl-NL" sz="2400" dirty="0"/>
              <a:t> brunches) </a:t>
            </a:r>
            <a:r>
              <a:rPr lang="nl-NL" sz="2400" dirty="0" err="1"/>
              <a:t>she</a:t>
            </a:r>
            <a:r>
              <a:rPr lang="nl-NL" sz="2400" dirty="0"/>
              <a:t> </a:t>
            </a:r>
            <a:r>
              <a:rPr lang="nl-NL" sz="2400" dirty="0" err="1"/>
              <a:t>really</a:t>
            </a:r>
            <a:r>
              <a:rPr lang="nl-NL" sz="2400" dirty="0"/>
              <a:t> have </a:t>
            </a:r>
            <a:r>
              <a:rPr lang="nl-NL" sz="2400" dirty="0" err="1"/>
              <a:t>to</a:t>
            </a:r>
            <a:r>
              <a:rPr lang="nl-NL" sz="2400" dirty="0"/>
              <a:t> </a:t>
            </a:r>
            <a:r>
              <a:rPr lang="nl-NL" sz="2400" dirty="0" err="1"/>
              <a:t>schedule</a:t>
            </a:r>
            <a:r>
              <a:rPr lang="nl-NL" sz="2400" dirty="0"/>
              <a:t> </a:t>
            </a:r>
            <a:r>
              <a:rPr lang="nl-NL" sz="2400" dirty="0" err="1"/>
              <a:t>all</a:t>
            </a:r>
            <a:r>
              <a:rPr lang="nl-NL" sz="2400" dirty="0"/>
              <a:t> her </a:t>
            </a:r>
            <a:r>
              <a:rPr lang="nl-NL" sz="2400" dirty="0" err="1"/>
              <a:t>activities</a:t>
            </a:r>
            <a:r>
              <a:rPr lang="nl-NL" sz="2400" dirty="0"/>
              <a:t> in time. </a:t>
            </a:r>
            <a:r>
              <a:rPr lang="nl-NL" sz="2400" dirty="0" err="1"/>
              <a:t>Kids</a:t>
            </a:r>
            <a:r>
              <a:rPr lang="nl-NL" sz="2400" dirty="0"/>
              <a:t> are in bed </a:t>
            </a:r>
            <a:r>
              <a:rPr lang="nl-NL" sz="2400" dirty="0" err="1"/>
              <a:t>and</a:t>
            </a:r>
            <a:r>
              <a:rPr lang="nl-NL" sz="2400" dirty="0"/>
              <a:t> </a:t>
            </a:r>
            <a:r>
              <a:rPr lang="nl-NL" sz="2400" dirty="0" err="1"/>
              <a:t>it</a:t>
            </a:r>
            <a:r>
              <a:rPr lang="nl-NL" sz="2400" dirty="0"/>
              <a:t> is 1st of November </a:t>
            </a:r>
            <a:r>
              <a:rPr lang="nl-NL" sz="2400" dirty="0" err="1"/>
              <a:t>Thursday</a:t>
            </a:r>
            <a:r>
              <a:rPr lang="nl-NL" sz="2400" dirty="0"/>
              <a:t> evening </a:t>
            </a:r>
            <a:r>
              <a:rPr lang="nl-NL" sz="2400" dirty="0" err="1"/>
              <a:t>and</a:t>
            </a:r>
            <a:r>
              <a:rPr lang="nl-NL" sz="2400" dirty="0"/>
              <a:t> </a:t>
            </a:r>
            <a:r>
              <a:rPr lang="nl-NL" sz="2400" dirty="0" err="1"/>
              <a:t>she</a:t>
            </a:r>
            <a:r>
              <a:rPr lang="nl-NL" sz="2400" dirty="0"/>
              <a:t> </a:t>
            </a:r>
            <a:r>
              <a:rPr lang="nl-NL" sz="2400" dirty="0" err="1"/>
              <a:t>will</a:t>
            </a:r>
            <a:r>
              <a:rPr lang="nl-NL" sz="2400" dirty="0"/>
              <a:t> make her November </a:t>
            </a:r>
            <a:r>
              <a:rPr lang="nl-NL" sz="2400" dirty="0" err="1"/>
              <a:t>and</a:t>
            </a:r>
            <a:r>
              <a:rPr lang="nl-NL" sz="2400" dirty="0"/>
              <a:t> December planning. </a:t>
            </a:r>
          </a:p>
          <a:p>
            <a:pPr marL="0" indent="0">
              <a:buNone/>
            </a:pPr>
            <a:r>
              <a:rPr lang="nl-NL" sz="2400" dirty="0"/>
              <a:t>Her </a:t>
            </a:r>
            <a:r>
              <a:rPr lang="nl-NL" sz="2400" dirty="0" err="1"/>
              <a:t>own</a:t>
            </a:r>
            <a:r>
              <a:rPr lang="nl-NL" sz="2400" dirty="0"/>
              <a:t> agenda </a:t>
            </a:r>
            <a:r>
              <a:rPr lang="nl-NL" sz="2400" dirty="0" err="1"/>
              <a:t>and</a:t>
            </a:r>
            <a:r>
              <a:rPr lang="nl-NL" sz="2400" dirty="0"/>
              <a:t> </a:t>
            </a:r>
            <a:r>
              <a:rPr lang="nl-NL" sz="2400" dirty="0" err="1"/>
              <a:t>the</a:t>
            </a:r>
            <a:r>
              <a:rPr lang="nl-NL" sz="2400" dirty="0"/>
              <a:t> </a:t>
            </a:r>
            <a:r>
              <a:rPr lang="nl-NL" sz="2400" dirty="0" err="1"/>
              <a:t>soccer</a:t>
            </a:r>
            <a:r>
              <a:rPr lang="nl-NL" sz="2400" dirty="0"/>
              <a:t> website are her best </a:t>
            </a:r>
            <a:r>
              <a:rPr lang="nl-NL" sz="2400" dirty="0" err="1"/>
              <a:t>friends</a:t>
            </a:r>
            <a:r>
              <a:rPr lang="nl-NL" sz="2400" dirty="0"/>
              <a:t>. It looks like </a:t>
            </a:r>
            <a:r>
              <a:rPr lang="nl-NL" sz="2400" dirty="0" err="1"/>
              <a:t>there</a:t>
            </a:r>
            <a:r>
              <a:rPr lang="nl-NL" sz="2400" dirty="0"/>
              <a:t> are </a:t>
            </a:r>
            <a:r>
              <a:rPr lang="nl-NL" sz="2400" dirty="0" err="1"/>
              <a:t>soccer</a:t>
            </a:r>
            <a:r>
              <a:rPr lang="nl-NL" sz="2400" dirty="0"/>
              <a:t>-games </a:t>
            </a:r>
            <a:r>
              <a:rPr lang="nl-NL" sz="2400" dirty="0" err="1"/>
              <a:t>and</a:t>
            </a:r>
            <a:r>
              <a:rPr lang="nl-NL" sz="2400" dirty="0"/>
              <a:t> training </a:t>
            </a:r>
            <a:r>
              <a:rPr lang="nl-NL" sz="2400" dirty="0" err="1"/>
              <a:t>till</a:t>
            </a:r>
            <a:r>
              <a:rPr lang="nl-NL" sz="2400" dirty="0"/>
              <a:t> </a:t>
            </a:r>
            <a:r>
              <a:rPr lang="nl-NL" sz="2400" dirty="0" err="1"/>
              <a:t>the</a:t>
            </a:r>
            <a:r>
              <a:rPr lang="nl-NL" sz="2400" dirty="0"/>
              <a:t> first week of December. Mary-</a:t>
            </a:r>
            <a:r>
              <a:rPr lang="nl-NL" sz="2400" dirty="0" err="1"/>
              <a:t>ann</a:t>
            </a:r>
            <a:r>
              <a:rPr lang="nl-NL" sz="2400" dirty="0"/>
              <a:t> is </a:t>
            </a:r>
            <a:r>
              <a:rPr lang="nl-NL" sz="2400" dirty="0" err="1"/>
              <a:t>wondering</a:t>
            </a:r>
            <a:r>
              <a:rPr lang="nl-NL" sz="2400" dirty="0"/>
              <a:t> is </a:t>
            </a:r>
            <a:r>
              <a:rPr lang="nl-NL" sz="2400" dirty="0" err="1"/>
              <a:t>it</a:t>
            </a:r>
            <a:r>
              <a:rPr lang="nl-NL" sz="2400" dirty="0"/>
              <a:t> </a:t>
            </a:r>
            <a:r>
              <a:rPr lang="nl-NL" sz="2400" dirty="0" err="1"/>
              <a:t>really</a:t>
            </a:r>
            <a:r>
              <a:rPr lang="nl-NL" sz="2400" dirty="0"/>
              <a:t> </a:t>
            </a:r>
            <a:r>
              <a:rPr lang="nl-NL" sz="2400" dirty="0" err="1"/>
              <a:t>finished</a:t>
            </a:r>
            <a:r>
              <a:rPr lang="nl-NL" sz="2400" dirty="0"/>
              <a:t> or does </a:t>
            </a:r>
            <a:r>
              <a:rPr lang="nl-NL" sz="2400" dirty="0" err="1"/>
              <a:t>she</a:t>
            </a:r>
            <a:r>
              <a:rPr lang="nl-NL" sz="2400" dirty="0"/>
              <a:t> </a:t>
            </a:r>
            <a:r>
              <a:rPr lang="nl-NL" sz="2400" dirty="0" err="1"/>
              <a:t>need</a:t>
            </a:r>
            <a:r>
              <a:rPr lang="nl-NL" sz="2400" dirty="0"/>
              <a:t> </a:t>
            </a:r>
            <a:r>
              <a:rPr lang="nl-NL" sz="2400" dirty="0" err="1"/>
              <a:t>to</a:t>
            </a:r>
            <a:r>
              <a:rPr lang="nl-NL" sz="2400" dirty="0"/>
              <a:t> take </a:t>
            </a:r>
            <a:r>
              <a:rPr lang="nl-NL" sz="2400" dirty="0" err="1"/>
              <a:t>into</a:t>
            </a:r>
            <a:r>
              <a:rPr lang="nl-NL" sz="2400" dirty="0"/>
              <a:t> account </a:t>
            </a:r>
            <a:r>
              <a:rPr lang="nl-NL" sz="2400" dirty="0" err="1"/>
              <a:t>postponed</a:t>
            </a:r>
            <a:r>
              <a:rPr lang="nl-NL" sz="2400" dirty="0"/>
              <a:t> matches? </a:t>
            </a:r>
            <a:r>
              <a:rPr lang="nl-NL" sz="2400" dirty="0" err="1"/>
              <a:t>Shall</a:t>
            </a:r>
            <a:r>
              <a:rPr lang="nl-NL" sz="2400" dirty="0"/>
              <a:t> I </a:t>
            </a:r>
            <a:r>
              <a:rPr lang="nl-NL" sz="2400" dirty="0" err="1"/>
              <a:t>send</a:t>
            </a:r>
            <a:r>
              <a:rPr lang="nl-NL" sz="2400" dirty="0"/>
              <a:t> a </a:t>
            </a:r>
            <a:r>
              <a:rPr lang="nl-NL" sz="2400" dirty="0" err="1"/>
              <a:t>what’s</a:t>
            </a:r>
            <a:r>
              <a:rPr lang="nl-NL" sz="2400" dirty="0"/>
              <a:t> app </a:t>
            </a:r>
            <a:r>
              <a:rPr lang="nl-NL" sz="2400" dirty="0" err="1"/>
              <a:t>to</a:t>
            </a:r>
            <a:r>
              <a:rPr lang="nl-NL" sz="2400" dirty="0"/>
              <a:t> </a:t>
            </a:r>
            <a:r>
              <a:rPr lang="nl-NL" sz="2400" dirty="0" err="1"/>
              <a:t>the</a:t>
            </a:r>
            <a:r>
              <a:rPr lang="nl-NL" sz="2400" dirty="0"/>
              <a:t> </a:t>
            </a:r>
            <a:r>
              <a:rPr lang="nl-NL" sz="2400" dirty="0" err="1"/>
              <a:t>group</a:t>
            </a:r>
            <a:r>
              <a:rPr lang="nl-NL" sz="2400" dirty="0"/>
              <a:t>? It is </a:t>
            </a:r>
            <a:r>
              <a:rPr lang="nl-NL" sz="2400" dirty="0" err="1"/>
              <a:t>already</a:t>
            </a:r>
            <a:r>
              <a:rPr lang="nl-NL" sz="2400" dirty="0"/>
              <a:t> late </a:t>
            </a:r>
            <a:r>
              <a:rPr lang="nl-NL" sz="2400" dirty="0" err="1"/>
              <a:t>and</a:t>
            </a:r>
            <a:r>
              <a:rPr lang="nl-NL" sz="2400" dirty="0"/>
              <a:t> </a:t>
            </a:r>
            <a:r>
              <a:rPr lang="nl-NL" sz="2400" dirty="0" err="1"/>
              <a:t>before</a:t>
            </a:r>
            <a:r>
              <a:rPr lang="nl-NL" sz="2400" dirty="0"/>
              <a:t> </a:t>
            </a:r>
            <a:r>
              <a:rPr lang="nl-NL" sz="2400" dirty="0" err="1"/>
              <a:t>you</a:t>
            </a:r>
            <a:r>
              <a:rPr lang="nl-NL" sz="2400" dirty="0"/>
              <a:t> </a:t>
            </a:r>
            <a:r>
              <a:rPr lang="nl-NL" sz="2400" dirty="0" err="1"/>
              <a:t>know</a:t>
            </a:r>
            <a:r>
              <a:rPr lang="nl-NL" sz="2400" dirty="0"/>
              <a:t> Whatsapp </a:t>
            </a:r>
            <a:r>
              <a:rPr lang="nl-NL" sz="2400" dirty="0" err="1"/>
              <a:t>explodes</a:t>
            </a:r>
            <a:r>
              <a:rPr lang="nl-NL" sz="2400" dirty="0"/>
              <a:t>. I </a:t>
            </a:r>
            <a:r>
              <a:rPr lang="nl-NL" sz="2400" dirty="0" err="1"/>
              <a:t>will</a:t>
            </a:r>
            <a:r>
              <a:rPr lang="nl-NL" sz="2400" dirty="0"/>
              <a:t> </a:t>
            </a:r>
            <a:r>
              <a:rPr lang="nl-NL" sz="2400" dirty="0" err="1"/>
              <a:t>ask</a:t>
            </a:r>
            <a:r>
              <a:rPr lang="nl-NL" sz="2400" dirty="0"/>
              <a:t> </a:t>
            </a:r>
            <a:r>
              <a:rPr lang="nl-NL" sz="2400" dirty="0" err="1"/>
              <a:t>it</a:t>
            </a:r>
            <a:r>
              <a:rPr lang="nl-NL" sz="2400" dirty="0"/>
              <a:t> </a:t>
            </a:r>
            <a:r>
              <a:rPr lang="nl-NL" sz="2400" dirty="0" err="1"/>
              <a:t>Saturday</a:t>
            </a:r>
            <a:r>
              <a:rPr lang="nl-NL" sz="2400" dirty="0"/>
              <a:t> </a:t>
            </a:r>
            <a:r>
              <a:rPr lang="nl-NL" sz="2400" dirty="0" err="1"/>
              <a:t>when</a:t>
            </a:r>
            <a:r>
              <a:rPr lang="nl-NL" sz="2400" dirty="0"/>
              <a:t> I </a:t>
            </a:r>
            <a:r>
              <a:rPr lang="nl-NL" sz="2400" dirty="0" err="1"/>
              <a:t>see</a:t>
            </a:r>
            <a:r>
              <a:rPr lang="nl-NL" sz="2400" dirty="0"/>
              <a:t> </a:t>
            </a:r>
            <a:r>
              <a:rPr lang="nl-NL" sz="2400" dirty="0" err="1"/>
              <a:t>one</a:t>
            </a:r>
            <a:r>
              <a:rPr lang="nl-NL" sz="2400" dirty="0"/>
              <a:t> of </a:t>
            </a:r>
            <a:r>
              <a:rPr lang="nl-NL" sz="2400" dirty="0" err="1"/>
              <a:t>the</a:t>
            </a:r>
            <a:r>
              <a:rPr lang="nl-NL" sz="2400" dirty="0"/>
              <a:t> </a:t>
            </a:r>
            <a:r>
              <a:rPr lang="nl-NL" sz="2400" dirty="0" err="1"/>
              <a:t>parents</a:t>
            </a:r>
            <a:r>
              <a:rPr lang="nl-NL" sz="2400" dirty="0"/>
              <a:t> at </a:t>
            </a:r>
            <a:r>
              <a:rPr lang="nl-NL" sz="2400" dirty="0" err="1"/>
              <a:t>the</a:t>
            </a:r>
            <a:r>
              <a:rPr lang="nl-NL" sz="2400" dirty="0"/>
              <a:t> club..</a:t>
            </a:r>
            <a:r>
              <a:rPr lang="nl-NL" sz="2400" dirty="0" err="1"/>
              <a:t>if</a:t>
            </a:r>
            <a:r>
              <a:rPr lang="nl-NL" sz="2400" dirty="0"/>
              <a:t> I </a:t>
            </a:r>
            <a:r>
              <a:rPr lang="nl-NL" sz="2400" dirty="0" err="1"/>
              <a:t>don’t</a:t>
            </a:r>
            <a:r>
              <a:rPr lang="nl-NL" sz="2400" dirty="0"/>
              <a:t> </a:t>
            </a:r>
            <a:r>
              <a:rPr lang="nl-NL" sz="2400" dirty="0" err="1"/>
              <a:t>forget</a:t>
            </a:r>
            <a:r>
              <a:rPr lang="nl-NL" sz="2400" dirty="0"/>
              <a:t>…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4662272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711D7D-E2F9-489E-BFA8-E014D3C78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 dirty="0"/>
              <a:t>Kevin Jones – persona 2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3EC4999-4DEC-400D-A213-406FF91D06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nl-NL" sz="2600" dirty="0"/>
              <a:t>Kevin Jones </a:t>
            </a:r>
            <a:r>
              <a:rPr lang="nl-NL" sz="2600" dirty="0" err="1"/>
              <a:t>can</a:t>
            </a:r>
            <a:r>
              <a:rPr lang="nl-NL" sz="2600" dirty="0"/>
              <a:t> </a:t>
            </a:r>
            <a:r>
              <a:rPr lang="nl-NL" sz="2600" dirty="0" err="1"/>
              <a:t>remember</a:t>
            </a:r>
            <a:r>
              <a:rPr lang="nl-NL" sz="2600" dirty="0"/>
              <a:t> </a:t>
            </a:r>
            <a:r>
              <a:rPr lang="nl-NL" sz="2600" dirty="0" err="1"/>
              <a:t>how</a:t>
            </a:r>
            <a:r>
              <a:rPr lang="nl-NL" sz="2600" dirty="0"/>
              <a:t> he </a:t>
            </a:r>
            <a:r>
              <a:rPr lang="nl-NL" sz="2600" dirty="0" err="1"/>
              <a:t>enjoyed</a:t>
            </a:r>
            <a:r>
              <a:rPr lang="nl-NL" sz="2600" dirty="0"/>
              <a:t> </a:t>
            </a:r>
            <a:r>
              <a:rPr lang="nl-NL" sz="2600" dirty="0" err="1"/>
              <a:t>playing</a:t>
            </a:r>
            <a:r>
              <a:rPr lang="nl-NL" sz="2600" dirty="0"/>
              <a:t> </a:t>
            </a:r>
            <a:r>
              <a:rPr lang="nl-NL" sz="2600" dirty="0" err="1"/>
              <a:t>soccer</a:t>
            </a:r>
            <a:r>
              <a:rPr lang="nl-NL" sz="2600" dirty="0"/>
              <a:t> </a:t>
            </a:r>
            <a:r>
              <a:rPr lang="nl-NL" sz="2600" dirty="0" err="1"/>
              <a:t>when</a:t>
            </a:r>
            <a:r>
              <a:rPr lang="nl-NL" sz="2600" dirty="0"/>
              <a:t> he was a </a:t>
            </a:r>
            <a:r>
              <a:rPr lang="nl-NL" sz="2600" dirty="0" err="1"/>
              <a:t>youngster</a:t>
            </a:r>
            <a:r>
              <a:rPr lang="nl-NL" sz="2600" dirty="0"/>
              <a:t>. At </a:t>
            </a:r>
            <a:r>
              <a:rPr lang="nl-NL" sz="2600" dirty="0" err="1"/>
              <a:t>that</a:t>
            </a:r>
            <a:r>
              <a:rPr lang="nl-NL" sz="2600" dirty="0"/>
              <a:t> time </a:t>
            </a:r>
            <a:r>
              <a:rPr lang="nl-NL" sz="2600" dirty="0" err="1"/>
              <a:t>they</a:t>
            </a:r>
            <a:r>
              <a:rPr lang="nl-NL" sz="2600" dirty="0"/>
              <a:t> </a:t>
            </a:r>
            <a:r>
              <a:rPr lang="nl-NL" sz="2600" dirty="0" err="1"/>
              <a:t>still</a:t>
            </a:r>
            <a:r>
              <a:rPr lang="nl-NL" sz="2600" dirty="0"/>
              <a:t> </a:t>
            </a:r>
            <a:r>
              <a:rPr lang="nl-NL" sz="2600" dirty="0" err="1"/>
              <a:t>played</a:t>
            </a:r>
            <a:r>
              <a:rPr lang="nl-NL" sz="2600" dirty="0"/>
              <a:t> at real </a:t>
            </a:r>
            <a:r>
              <a:rPr lang="nl-NL" sz="2600" dirty="0" err="1"/>
              <a:t>grass</a:t>
            </a:r>
            <a:r>
              <a:rPr lang="nl-NL" sz="2600" dirty="0"/>
              <a:t> </a:t>
            </a:r>
            <a:r>
              <a:rPr lang="nl-NL" sz="2600" dirty="0" err="1"/>
              <a:t>and</a:t>
            </a:r>
            <a:r>
              <a:rPr lang="nl-NL" sz="2600" dirty="0"/>
              <a:t> </a:t>
            </a:r>
            <a:r>
              <a:rPr lang="nl-NL" sz="2600" dirty="0" err="1"/>
              <a:t>not</a:t>
            </a:r>
            <a:r>
              <a:rPr lang="nl-NL" sz="2600" dirty="0"/>
              <a:t> </a:t>
            </a:r>
            <a:r>
              <a:rPr lang="nl-NL" sz="2600" dirty="0" err="1"/>
              <a:t>artificial</a:t>
            </a:r>
            <a:r>
              <a:rPr lang="nl-NL" sz="2600" dirty="0"/>
              <a:t> </a:t>
            </a:r>
            <a:r>
              <a:rPr lang="nl-NL" sz="2600" dirty="0" err="1"/>
              <a:t>grass</a:t>
            </a:r>
            <a:r>
              <a:rPr lang="nl-NL" sz="2600" dirty="0"/>
              <a:t> </a:t>
            </a:r>
            <a:r>
              <a:rPr lang="nl-NL" sz="2600" dirty="0" err="1"/>
              <a:t>which</a:t>
            </a:r>
            <a:r>
              <a:rPr lang="nl-NL" sz="2600" dirty="0"/>
              <a:t> </a:t>
            </a:r>
            <a:r>
              <a:rPr lang="nl-NL" sz="2600" dirty="0" err="1"/>
              <a:t>you</a:t>
            </a:r>
            <a:r>
              <a:rPr lang="nl-NL" sz="2600" dirty="0"/>
              <a:t> </a:t>
            </a:r>
            <a:r>
              <a:rPr lang="nl-NL" sz="2600" dirty="0" err="1"/>
              <a:t>see</a:t>
            </a:r>
            <a:r>
              <a:rPr lang="nl-NL" sz="2600" dirty="0"/>
              <a:t> </a:t>
            </a:r>
            <a:r>
              <a:rPr lang="nl-NL" sz="2600" dirty="0" err="1"/>
              <a:t>often</a:t>
            </a:r>
            <a:r>
              <a:rPr lang="nl-NL" sz="2600" dirty="0"/>
              <a:t> </a:t>
            </a:r>
            <a:r>
              <a:rPr lang="nl-NL" sz="2600" dirty="0" err="1"/>
              <a:t>nowadays</a:t>
            </a:r>
            <a:r>
              <a:rPr lang="nl-NL" sz="2600" dirty="0"/>
              <a:t>. It is </a:t>
            </a:r>
            <a:r>
              <a:rPr lang="nl-NL" sz="2600" dirty="0" err="1"/>
              <a:t>great</a:t>
            </a:r>
            <a:r>
              <a:rPr lang="nl-NL" sz="2600" dirty="0"/>
              <a:t> </a:t>
            </a:r>
            <a:r>
              <a:rPr lang="nl-NL" sz="2600" dirty="0" err="1"/>
              <a:t>that</a:t>
            </a:r>
            <a:r>
              <a:rPr lang="nl-NL" sz="2600" dirty="0"/>
              <a:t> </a:t>
            </a:r>
            <a:r>
              <a:rPr lang="nl-NL" sz="2600" dirty="0" err="1"/>
              <a:t>you</a:t>
            </a:r>
            <a:r>
              <a:rPr lang="nl-NL" sz="2600" dirty="0"/>
              <a:t> </a:t>
            </a:r>
            <a:r>
              <a:rPr lang="nl-NL" sz="2600" dirty="0" err="1"/>
              <a:t>can</a:t>
            </a:r>
            <a:r>
              <a:rPr lang="nl-NL" sz="2600" dirty="0"/>
              <a:t> </a:t>
            </a:r>
            <a:r>
              <a:rPr lang="nl-NL" sz="2600" dirty="0" err="1"/>
              <a:t>play</a:t>
            </a:r>
            <a:r>
              <a:rPr lang="nl-NL" sz="2600" dirty="0"/>
              <a:t> </a:t>
            </a:r>
            <a:r>
              <a:rPr lang="nl-NL" sz="2600" dirty="0" err="1"/>
              <a:t>all</a:t>
            </a:r>
            <a:r>
              <a:rPr lang="nl-NL" sz="2600" dirty="0"/>
              <a:t> </a:t>
            </a:r>
            <a:r>
              <a:rPr lang="nl-NL" sz="2600" dirty="0" err="1"/>
              <a:t>season</a:t>
            </a:r>
            <a:r>
              <a:rPr lang="nl-NL" sz="2600" dirty="0"/>
              <a:t> (</a:t>
            </a:r>
            <a:r>
              <a:rPr lang="nl-NL" sz="2600" dirty="0" err="1"/>
              <a:t>not</a:t>
            </a:r>
            <a:r>
              <a:rPr lang="nl-NL" sz="2600" dirty="0"/>
              <a:t> </a:t>
            </a:r>
            <a:r>
              <a:rPr lang="nl-NL" sz="2600" dirty="0" err="1"/>
              <a:t>when</a:t>
            </a:r>
            <a:r>
              <a:rPr lang="nl-NL" sz="2600" dirty="0"/>
              <a:t> </a:t>
            </a:r>
            <a:r>
              <a:rPr lang="nl-NL" sz="2600" dirty="0" err="1"/>
              <a:t>it</a:t>
            </a:r>
            <a:r>
              <a:rPr lang="nl-NL" sz="2600" dirty="0"/>
              <a:t> is </a:t>
            </a:r>
            <a:r>
              <a:rPr lang="nl-NL" sz="2600" dirty="0" err="1"/>
              <a:t>frozen</a:t>
            </a:r>
            <a:r>
              <a:rPr lang="nl-NL" sz="2600" dirty="0"/>
              <a:t>) but </a:t>
            </a:r>
            <a:r>
              <a:rPr lang="nl-NL" sz="2600" dirty="0" err="1"/>
              <a:t>it</a:t>
            </a:r>
            <a:r>
              <a:rPr lang="nl-NL" sz="2600" dirty="0"/>
              <a:t> is </a:t>
            </a:r>
            <a:r>
              <a:rPr lang="nl-NL" sz="2600" dirty="0" err="1"/>
              <a:t>damm</a:t>
            </a:r>
            <a:r>
              <a:rPr lang="nl-NL" sz="2600" dirty="0"/>
              <a:t> </a:t>
            </a:r>
            <a:r>
              <a:rPr lang="nl-NL" sz="2600" dirty="0" err="1"/>
              <a:t>annoying</a:t>
            </a:r>
            <a:r>
              <a:rPr lang="nl-NL" sz="2600" dirty="0"/>
              <a:t> </a:t>
            </a:r>
            <a:r>
              <a:rPr lang="nl-NL" sz="2600" dirty="0" err="1"/>
              <a:t>when</a:t>
            </a:r>
            <a:r>
              <a:rPr lang="nl-NL" sz="2600" dirty="0"/>
              <a:t> </a:t>
            </a:r>
            <a:r>
              <a:rPr lang="nl-NL" sz="2600" dirty="0" err="1"/>
              <a:t>you</a:t>
            </a:r>
            <a:r>
              <a:rPr lang="nl-NL" sz="2600" dirty="0"/>
              <a:t> </a:t>
            </a:r>
            <a:r>
              <a:rPr lang="nl-NL" sz="2600" dirty="0" err="1"/>
              <a:t>know</a:t>
            </a:r>
            <a:r>
              <a:rPr lang="nl-NL" sz="2600" dirty="0"/>
              <a:t> </a:t>
            </a:r>
            <a:r>
              <a:rPr lang="nl-NL" sz="2600" dirty="0" err="1"/>
              <a:t>very</a:t>
            </a:r>
            <a:r>
              <a:rPr lang="nl-NL" sz="2600" dirty="0"/>
              <a:t> late </a:t>
            </a:r>
            <a:r>
              <a:rPr lang="nl-NL" sz="2600" dirty="0" err="1"/>
              <a:t>if</a:t>
            </a:r>
            <a:r>
              <a:rPr lang="nl-NL" sz="2600" dirty="0"/>
              <a:t> </a:t>
            </a:r>
            <a:r>
              <a:rPr lang="nl-NL" sz="2600" dirty="0" err="1"/>
              <a:t>the</a:t>
            </a:r>
            <a:r>
              <a:rPr lang="nl-NL" sz="2600" dirty="0"/>
              <a:t> game </a:t>
            </a:r>
            <a:r>
              <a:rPr lang="nl-NL" sz="2600" dirty="0" err="1"/>
              <a:t>continues</a:t>
            </a:r>
            <a:r>
              <a:rPr lang="nl-NL" sz="2600" dirty="0"/>
              <a:t>. Like he </a:t>
            </a:r>
            <a:r>
              <a:rPr lang="nl-NL" sz="2600" dirty="0" err="1"/>
              <a:t>says</a:t>
            </a:r>
            <a:r>
              <a:rPr lang="nl-NL" sz="2600" dirty="0"/>
              <a:t> at </a:t>
            </a:r>
            <a:r>
              <a:rPr lang="nl-NL" sz="2600" dirty="0" err="1"/>
              <a:t>work</a:t>
            </a:r>
            <a:r>
              <a:rPr lang="nl-NL" sz="2600" dirty="0"/>
              <a:t> </a:t>
            </a:r>
            <a:r>
              <a:rPr lang="nl-NL" sz="2600" dirty="0" err="1"/>
              <a:t>to</a:t>
            </a:r>
            <a:r>
              <a:rPr lang="nl-NL" sz="2600" dirty="0"/>
              <a:t> </a:t>
            </a:r>
            <a:r>
              <a:rPr lang="nl-NL" sz="2600" dirty="0" err="1"/>
              <a:t>the</a:t>
            </a:r>
            <a:r>
              <a:rPr lang="nl-NL" sz="2600" dirty="0"/>
              <a:t> </a:t>
            </a:r>
            <a:r>
              <a:rPr lang="nl-NL" sz="2600" dirty="0" err="1"/>
              <a:t>people</a:t>
            </a:r>
            <a:r>
              <a:rPr lang="nl-NL" sz="2600" dirty="0"/>
              <a:t> in his team. Keep </a:t>
            </a:r>
            <a:r>
              <a:rPr lang="nl-NL" sz="2600" dirty="0" err="1"/>
              <a:t>communicating</a:t>
            </a:r>
            <a:r>
              <a:rPr lang="nl-NL" sz="2600" dirty="0"/>
              <a:t>….</a:t>
            </a:r>
            <a:r>
              <a:rPr lang="nl-NL" sz="2600" dirty="0" err="1"/>
              <a:t>communication</a:t>
            </a:r>
            <a:r>
              <a:rPr lang="nl-NL" sz="2600" dirty="0"/>
              <a:t> is </a:t>
            </a:r>
            <a:r>
              <a:rPr lang="nl-NL" sz="2600" dirty="0" err="1"/>
              <a:t>key</a:t>
            </a:r>
            <a:r>
              <a:rPr lang="nl-NL" sz="2600" dirty="0"/>
              <a:t> </a:t>
            </a:r>
            <a:r>
              <a:rPr lang="nl-NL" sz="2600" dirty="0" err="1"/>
              <a:t>and</a:t>
            </a:r>
            <a:r>
              <a:rPr lang="nl-NL" sz="2600" dirty="0"/>
              <a:t> </a:t>
            </a:r>
            <a:r>
              <a:rPr lang="nl-NL" sz="2600" dirty="0" err="1"/>
              <a:t>the</a:t>
            </a:r>
            <a:r>
              <a:rPr lang="nl-NL" sz="2600" dirty="0"/>
              <a:t> </a:t>
            </a:r>
            <a:r>
              <a:rPr lang="nl-NL" sz="2600" dirty="0" err="1"/>
              <a:t>figures</a:t>
            </a:r>
            <a:r>
              <a:rPr lang="nl-NL" sz="2600" dirty="0"/>
              <a:t> are </a:t>
            </a:r>
            <a:r>
              <a:rPr lang="nl-NL" sz="2600" dirty="0" err="1"/>
              <a:t>always</a:t>
            </a:r>
            <a:r>
              <a:rPr lang="nl-NL" sz="2600" dirty="0"/>
              <a:t> right.</a:t>
            </a:r>
          </a:p>
          <a:p>
            <a:pPr marL="0" indent="0">
              <a:buNone/>
            </a:pPr>
            <a:r>
              <a:rPr lang="nl-NL" sz="2600" dirty="0"/>
              <a:t>Kevin </a:t>
            </a:r>
            <a:r>
              <a:rPr lang="nl-NL" sz="2600" dirty="0" err="1"/>
              <a:t>just</a:t>
            </a:r>
            <a:r>
              <a:rPr lang="nl-NL" sz="2600" dirty="0"/>
              <a:t> had his 25 </a:t>
            </a:r>
            <a:r>
              <a:rPr lang="nl-NL" sz="2600" dirty="0" err="1"/>
              <a:t>years</a:t>
            </a:r>
            <a:r>
              <a:rPr lang="nl-NL" sz="2600" dirty="0"/>
              <a:t> </a:t>
            </a:r>
            <a:r>
              <a:rPr lang="nl-NL" sz="2600" dirty="0" err="1"/>
              <a:t>anniversary</a:t>
            </a:r>
            <a:r>
              <a:rPr lang="nl-NL" sz="2600" dirty="0"/>
              <a:t> at </a:t>
            </a:r>
            <a:r>
              <a:rPr lang="nl-NL" sz="2600" dirty="0" err="1"/>
              <a:t>work</a:t>
            </a:r>
            <a:r>
              <a:rPr lang="nl-NL" sz="2600" dirty="0"/>
              <a:t>. A </a:t>
            </a:r>
            <a:r>
              <a:rPr lang="nl-NL" sz="2600" dirty="0" err="1"/>
              <a:t>leading</a:t>
            </a:r>
            <a:r>
              <a:rPr lang="nl-NL" sz="2600" dirty="0"/>
              <a:t> </a:t>
            </a:r>
            <a:r>
              <a:rPr lang="nl-NL" sz="2600" dirty="0" err="1"/>
              <a:t>supplier</a:t>
            </a:r>
            <a:r>
              <a:rPr lang="nl-NL" sz="2600" dirty="0"/>
              <a:t> of </a:t>
            </a:r>
            <a:r>
              <a:rPr lang="nl-NL" sz="2600" dirty="0" err="1"/>
              <a:t>electricity</a:t>
            </a:r>
            <a:r>
              <a:rPr lang="nl-NL" sz="2600" dirty="0"/>
              <a:t> </a:t>
            </a:r>
            <a:r>
              <a:rPr lang="nl-NL" sz="2600" dirty="0" err="1"/>
              <a:t>just</a:t>
            </a:r>
            <a:r>
              <a:rPr lang="nl-NL" sz="2600" dirty="0"/>
              <a:t> 20 minutes </a:t>
            </a:r>
            <a:r>
              <a:rPr lang="nl-NL" sz="2600" dirty="0" err="1"/>
              <a:t>away</a:t>
            </a:r>
            <a:r>
              <a:rPr lang="nl-NL" sz="2600" dirty="0"/>
              <a:t> </a:t>
            </a:r>
            <a:r>
              <a:rPr lang="nl-NL" sz="2600" dirty="0" err="1"/>
              <a:t>from</a:t>
            </a:r>
            <a:r>
              <a:rPr lang="nl-NL" sz="2600" dirty="0"/>
              <a:t> his house. Kevin is a senior controller </a:t>
            </a:r>
            <a:r>
              <a:rPr lang="nl-NL" sz="2600" dirty="0" err="1"/>
              <a:t>and</a:t>
            </a:r>
            <a:r>
              <a:rPr lang="nl-NL" sz="2600" dirty="0"/>
              <a:t> </a:t>
            </a:r>
            <a:r>
              <a:rPr lang="nl-NL" sz="2600" dirty="0" err="1"/>
              <a:t>although</a:t>
            </a:r>
            <a:r>
              <a:rPr lang="nl-NL" sz="2600" dirty="0"/>
              <a:t> he is </a:t>
            </a:r>
            <a:r>
              <a:rPr lang="nl-NL" sz="2600" dirty="0" err="1"/>
              <a:t>with</a:t>
            </a:r>
            <a:r>
              <a:rPr lang="nl-NL" sz="2600" dirty="0"/>
              <a:t> </a:t>
            </a:r>
            <a:r>
              <a:rPr lang="nl-NL" sz="2600" dirty="0" err="1"/>
              <a:t>the</a:t>
            </a:r>
            <a:r>
              <a:rPr lang="nl-NL" sz="2600" dirty="0"/>
              <a:t> company </a:t>
            </a:r>
            <a:r>
              <a:rPr lang="nl-NL" sz="2600" dirty="0" err="1"/>
              <a:t>for</a:t>
            </a:r>
            <a:r>
              <a:rPr lang="nl-NL" sz="2600" dirty="0"/>
              <a:t> a long time, </a:t>
            </a:r>
            <a:r>
              <a:rPr lang="nl-NL" sz="2600" dirty="0" err="1"/>
              <a:t>closing</a:t>
            </a:r>
            <a:r>
              <a:rPr lang="nl-NL" sz="2600" dirty="0"/>
              <a:t> </a:t>
            </a:r>
            <a:r>
              <a:rPr lang="nl-NL" sz="2600" dirty="0" err="1"/>
              <a:t>the</a:t>
            </a:r>
            <a:r>
              <a:rPr lang="nl-NL" sz="2600" dirty="0"/>
              <a:t> </a:t>
            </a:r>
            <a:r>
              <a:rPr lang="nl-NL" sz="2600" dirty="0" err="1"/>
              <a:t>books</a:t>
            </a:r>
            <a:r>
              <a:rPr lang="nl-NL" sz="2600" dirty="0"/>
              <a:t> </a:t>
            </a:r>
            <a:r>
              <a:rPr lang="nl-NL" sz="2600" dirty="0" err="1"/>
              <a:t>can</a:t>
            </a:r>
            <a:r>
              <a:rPr lang="nl-NL" sz="2600" dirty="0"/>
              <a:t> </a:t>
            </a:r>
            <a:r>
              <a:rPr lang="nl-NL" sz="2600" dirty="0" err="1"/>
              <a:t>be</a:t>
            </a:r>
            <a:r>
              <a:rPr lang="nl-NL" sz="2600" dirty="0"/>
              <a:t> </a:t>
            </a:r>
            <a:r>
              <a:rPr lang="nl-NL" sz="2600" dirty="0" err="1"/>
              <a:t>quiet</a:t>
            </a:r>
            <a:r>
              <a:rPr lang="nl-NL" sz="2600" dirty="0"/>
              <a:t> </a:t>
            </a:r>
            <a:r>
              <a:rPr lang="nl-NL" sz="2600" dirty="0" err="1"/>
              <a:t>stressfull</a:t>
            </a:r>
            <a:r>
              <a:rPr lang="nl-NL" sz="2600" dirty="0"/>
              <a:t>. </a:t>
            </a:r>
            <a:r>
              <a:rPr lang="nl-NL" sz="2600" dirty="0" err="1"/>
              <a:t>To</a:t>
            </a:r>
            <a:r>
              <a:rPr lang="nl-NL" sz="2600" dirty="0"/>
              <a:t> keep fit </a:t>
            </a:r>
            <a:r>
              <a:rPr lang="nl-NL" sz="2600" dirty="0" err="1"/>
              <a:t>and</a:t>
            </a:r>
            <a:r>
              <a:rPr lang="nl-NL" sz="2600" dirty="0"/>
              <a:t> </a:t>
            </a:r>
            <a:r>
              <a:rPr lang="nl-NL" sz="2600" dirty="0" err="1"/>
              <a:t>reduce</a:t>
            </a:r>
            <a:r>
              <a:rPr lang="nl-NL" sz="2600" dirty="0"/>
              <a:t> stress he </a:t>
            </a:r>
            <a:r>
              <a:rPr lang="nl-NL" sz="2600" dirty="0" err="1"/>
              <a:t>cycles</a:t>
            </a:r>
            <a:r>
              <a:rPr lang="nl-NL" sz="2600" dirty="0"/>
              <a:t> </a:t>
            </a:r>
            <a:r>
              <a:rPr lang="nl-NL" sz="2600" dirty="0" err="1"/>
              <a:t>every</a:t>
            </a:r>
            <a:r>
              <a:rPr lang="nl-NL" sz="2600" dirty="0"/>
              <a:t> </a:t>
            </a:r>
            <a:r>
              <a:rPr lang="nl-NL" sz="2600" dirty="0" err="1"/>
              <a:t>day</a:t>
            </a:r>
            <a:r>
              <a:rPr lang="nl-NL" sz="2600" dirty="0"/>
              <a:t> </a:t>
            </a:r>
            <a:r>
              <a:rPr lang="nl-NL" sz="2600" dirty="0" err="1"/>
              <a:t>to</a:t>
            </a:r>
            <a:r>
              <a:rPr lang="nl-NL" sz="2600" dirty="0"/>
              <a:t> his </a:t>
            </a:r>
            <a:r>
              <a:rPr lang="nl-NL" sz="2600" dirty="0" err="1"/>
              <a:t>work</a:t>
            </a:r>
            <a:r>
              <a:rPr lang="nl-NL" sz="2600" dirty="0"/>
              <a:t>. As </a:t>
            </a:r>
            <a:r>
              <a:rPr lang="nl-NL" sz="2600" dirty="0" err="1"/>
              <a:t>father</a:t>
            </a:r>
            <a:r>
              <a:rPr lang="nl-NL" sz="2600" dirty="0"/>
              <a:t> of 4 </a:t>
            </a:r>
            <a:r>
              <a:rPr lang="nl-NL" sz="2600" dirty="0" err="1"/>
              <a:t>kids</a:t>
            </a:r>
            <a:r>
              <a:rPr lang="nl-NL" sz="2600" dirty="0"/>
              <a:t> he </a:t>
            </a:r>
            <a:r>
              <a:rPr lang="nl-NL" sz="2600" dirty="0" err="1"/>
              <a:t>spend</a:t>
            </a:r>
            <a:r>
              <a:rPr lang="nl-NL" sz="2600" dirty="0"/>
              <a:t> a lot of </a:t>
            </a:r>
            <a:r>
              <a:rPr lang="nl-NL" sz="2600" dirty="0" err="1"/>
              <a:t>hours</a:t>
            </a:r>
            <a:r>
              <a:rPr lang="nl-NL" sz="2600" dirty="0"/>
              <a:t> on </a:t>
            </a:r>
            <a:r>
              <a:rPr lang="nl-NL" sz="2600" dirty="0" err="1"/>
              <a:t>the</a:t>
            </a:r>
            <a:r>
              <a:rPr lang="nl-NL" sz="2600" dirty="0"/>
              <a:t> </a:t>
            </a:r>
            <a:r>
              <a:rPr lang="nl-NL" sz="2600" dirty="0" err="1"/>
              <a:t>soccerclub</a:t>
            </a:r>
            <a:r>
              <a:rPr lang="nl-NL" sz="2600" dirty="0"/>
              <a:t>. He has been a coach </a:t>
            </a:r>
            <a:r>
              <a:rPr lang="nl-NL" sz="2600" dirty="0" err="1"/>
              <a:t>for</a:t>
            </a:r>
            <a:r>
              <a:rPr lang="nl-NL" sz="2600" dirty="0"/>
              <a:t> a </a:t>
            </a:r>
            <a:r>
              <a:rPr lang="nl-NL" sz="2600" dirty="0" err="1"/>
              <a:t>while</a:t>
            </a:r>
            <a:r>
              <a:rPr lang="nl-NL" sz="2600" dirty="0"/>
              <a:t> </a:t>
            </a:r>
            <a:r>
              <a:rPr lang="nl-NL" sz="2600" dirty="0" err="1"/>
              <a:t>for</a:t>
            </a:r>
            <a:r>
              <a:rPr lang="nl-NL" sz="2600" dirty="0"/>
              <a:t> teams in </a:t>
            </a:r>
            <a:r>
              <a:rPr lang="nl-NL" sz="2600" dirty="0" err="1"/>
              <a:t>which</a:t>
            </a:r>
            <a:r>
              <a:rPr lang="nl-NL" sz="2600" dirty="0"/>
              <a:t> his 4 </a:t>
            </a:r>
            <a:r>
              <a:rPr lang="nl-NL" sz="2600" dirty="0" err="1"/>
              <a:t>kids</a:t>
            </a:r>
            <a:r>
              <a:rPr lang="nl-NL" sz="2600" dirty="0"/>
              <a:t> </a:t>
            </a:r>
            <a:r>
              <a:rPr lang="nl-NL" sz="2600" dirty="0" err="1"/>
              <a:t>participate</a:t>
            </a:r>
            <a:r>
              <a:rPr lang="nl-NL" sz="2600" dirty="0"/>
              <a:t>. </a:t>
            </a:r>
            <a:r>
              <a:rPr lang="nl-NL" sz="2600" dirty="0" err="1"/>
              <a:t>Nowadays</a:t>
            </a:r>
            <a:r>
              <a:rPr lang="nl-NL" sz="2600" dirty="0"/>
              <a:t> he </a:t>
            </a:r>
            <a:r>
              <a:rPr lang="nl-NL" sz="2600" dirty="0" err="1"/>
              <a:t>only</a:t>
            </a:r>
            <a:r>
              <a:rPr lang="nl-NL" sz="2600" dirty="0"/>
              <a:t> drives </a:t>
            </a:r>
            <a:r>
              <a:rPr lang="nl-NL" sz="2600" dirty="0" err="1"/>
              <a:t>and</a:t>
            </a:r>
            <a:r>
              <a:rPr lang="nl-NL" sz="2600" dirty="0"/>
              <a:t> is </a:t>
            </a:r>
            <a:r>
              <a:rPr lang="nl-NL" sz="2600" dirty="0" err="1"/>
              <a:t>often</a:t>
            </a:r>
            <a:r>
              <a:rPr lang="nl-NL" sz="2600" dirty="0"/>
              <a:t> referee.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335935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AE5901-EFFA-490F-966B-9747FD487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 dirty="0"/>
              <a:t>Kevin Jones – persona 2</a:t>
            </a:r>
            <a:endParaRPr lang="nl-NL" b="1" i="1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F5848EB-0B00-4707-B875-FBCFE2EC6B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l-NL" b="1" i="1" dirty="0" err="1"/>
              <a:t>Kevin’s</a:t>
            </a:r>
            <a:r>
              <a:rPr lang="nl-NL" b="1" i="1" dirty="0"/>
              <a:t> goals:</a:t>
            </a:r>
          </a:p>
          <a:p>
            <a:r>
              <a:rPr lang="nl-NL" sz="2400" dirty="0" err="1"/>
              <a:t>Stay</a:t>
            </a:r>
            <a:r>
              <a:rPr lang="nl-NL" sz="2400" dirty="0"/>
              <a:t> </a:t>
            </a:r>
            <a:r>
              <a:rPr lang="nl-NL" sz="2400" dirty="0" err="1"/>
              <a:t>healthy</a:t>
            </a:r>
            <a:r>
              <a:rPr lang="nl-NL" sz="2400" dirty="0"/>
              <a:t> </a:t>
            </a:r>
            <a:r>
              <a:rPr lang="nl-NL" sz="2400" dirty="0" err="1"/>
              <a:t>and</a:t>
            </a:r>
            <a:r>
              <a:rPr lang="nl-NL" sz="2400" dirty="0"/>
              <a:t> have a </a:t>
            </a:r>
            <a:r>
              <a:rPr lang="nl-NL" sz="2400" dirty="0" err="1"/>
              <a:t>good</a:t>
            </a:r>
            <a:r>
              <a:rPr lang="nl-NL" sz="2400" dirty="0"/>
              <a:t> </a:t>
            </a:r>
            <a:r>
              <a:rPr lang="nl-NL" sz="2400" dirty="0" err="1"/>
              <a:t>work</a:t>
            </a:r>
            <a:r>
              <a:rPr lang="nl-NL" sz="2400" dirty="0"/>
              <a:t> life </a:t>
            </a:r>
            <a:r>
              <a:rPr lang="nl-NL" sz="2400" dirty="0" err="1"/>
              <a:t>balance</a:t>
            </a:r>
            <a:r>
              <a:rPr lang="nl-NL" sz="2400" dirty="0"/>
              <a:t>.</a:t>
            </a:r>
          </a:p>
          <a:p>
            <a:r>
              <a:rPr lang="nl-NL" sz="2400" dirty="0" err="1"/>
              <a:t>Being</a:t>
            </a:r>
            <a:r>
              <a:rPr lang="nl-NL" sz="2400" dirty="0"/>
              <a:t> </a:t>
            </a:r>
            <a:r>
              <a:rPr lang="nl-NL" sz="2400" dirty="0" err="1"/>
              <a:t>an</a:t>
            </a:r>
            <a:r>
              <a:rPr lang="nl-NL" sz="2400" dirty="0"/>
              <a:t> advocate of fair </a:t>
            </a:r>
            <a:r>
              <a:rPr lang="nl-NL" sz="2400" dirty="0" err="1"/>
              <a:t>play</a:t>
            </a:r>
            <a:r>
              <a:rPr lang="nl-NL" sz="2400" dirty="0"/>
              <a:t> </a:t>
            </a:r>
            <a:r>
              <a:rPr lang="nl-NL" sz="2400" dirty="0" err="1"/>
              <a:t>and</a:t>
            </a:r>
            <a:r>
              <a:rPr lang="nl-NL" sz="2400" dirty="0"/>
              <a:t> as long as NYSL </a:t>
            </a:r>
            <a:r>
              <a:rPr lang="nl-NL" sz="2400" dirty="0" err="1"/>
              <a:t>plays</a:t>
            </a:r>
            <a:r>
              <a:rPr lang="nl-NL" sz="2400" dirty="0"/>
              <a:t> fair he </a:t>
            </a:r>
            <a:r>
              <a:rPr lang="nl-NL" sz="2400" dirty="0" err="1"/>
              <a:t>will</a:t>
            </a:r>
            <a:r>
              <a:rPr lang="nl-NL" sz="2400" dirty="0"/>
              <a:t> </a:t>
            </a:r>
            <a:r>
              <a:rPr lang="nl-NL" sz="2400" dirty="0" err="1"/>
              <a:t>continuing</a:t>
            </a:r>
            <a:r>
              <a:rPr lang="nl-NL" sz="2400" dirty="0"/>
              <a:t> act as a referee </a:t>
            </a:r>
            <a:r>
              <a:rPr lang="nl-NL" sz="2400" dirty="0" err="1"/>
              <a:t>and</a:t>
            </a:r>
            <a:r>
              <a:rPr lang="nl-NL" sz="2400" dirty="0"/>
              <a:t> </a:t>
            </a:r>
            <a:r>
              <a:rPr lang="nl-NL" sz="2400" dirty="0" err="1"/>
              <a:t>enjoying</a:t>
            </a:r>
            <a:r>
              <a:rPr lang="nl-NL" sz="2400" dirty="0"/>
              <a:t> it.</a:t>
            </a:r>
          </a:p>
          <a:p>
            <a:r>
              <a:rPr lang="nl-NL" sz="2400" dirty="0"/>
              <a:t>As he is </a:t>
            </a:r>
            <a:r>
              <a:rPr lang="nl-NL" sz="2400" dirty="0" err="1"/>
              <a:t>an</a:t>
            </a:r>
            <a:r>
              <a:rPr lang="nl-NL" sz="2400" dirty="0"/>
              <a:t> </a:t>
            </a:r>
            <a:r>
              <a:rPr lang="nl-NL" sz="2400" dirty="0" err="1"/>
              <a:t>active</a:t>
            </a:r>
            <a:r>
              <a:rPr lang="nl-NL" sz="2400" dirty="0"/>
              <a:t> member of </a:t>
            </a:r>
            <a:r>
              <a:rPr lang="nl-NL" sz="2400" dirty="0" err="1"/>
              <a:t>the</a:t>
            </a:r>
            <a:r>
              <a:rPr lang="nl-NL" sz="2400" dirty="0"/>
              <a:t> club, he </a:t>
            </a:r>
            <a:r>
              <a:rPr lang="nl-NL" sz="2400" dirty="0" err="1"/>
              <a:t>encourages</a:t>
            </a:r>
            <a:r>
              <a:rPr lang="nl-NL" sz="2400" dirty="0"/>
              <a:t> </a:t>
            </a:r>
            <a:r>
              <a:rPr lang="nl-NL" sz="2400" dirty="0" err="1"/>
              <a:t>the</a:t>
            </a:r>
            <a:r>
              <a:rPr lang="nl-NL" sz="2400" dirty="0"/>
              <a:t> club </a:t>
            </a:r>
            <a:r>
              <a:rPr lang="nl-NL" sz="2400" dirty="0" err="1"/>
              <a:t>to</a:t>
            </a:r>
            <a:r>
              <a:rPr lang="nl-NL" sz="2400" dirty="0"/>
              <a:t> </a:t>
            </a:r>
            <a:r>
              <a:rPr lang="nl-NL" sz="2400" dirty="0" err="1"/>
              <a:t>improve</a:t>
            </a:r>
            <a:r>
              <a:rPr lang="nl-NL" sz="2400" dirty="0"/>
              <a:t> </a:t>
            </a:r>
            <a:r>
              <a:rPr lang="nl-NL" sz="2400" dirty="0" err="1"/>
              <a:t>communication</a:t>
            </a:r>
            <a:r>
              <a:rPr lang="nl-NL" sz="2400" dirty="0"/>
              <a:t>  eg </a:t>
            </a:r>
            <a:r>
              <a:rPr lang="nl-NL" sz="2400" dirty="0" err="1"/>
              <a:t>sooner</a:t>
            </a:r>
            <a:r>
              <a:rPr lang="nl-NL" sz="2400" dirty="0"/>
              <a:t> updates </a:t>
            </a:r>
            <a:r>
              <a:rPr lang="nl-NL" sz="2400" dirty="0" err="1"/>
              <a:t>about</a:t>
            </a:r>
            <a:r>
              <a:rPr lang="nl-NL" sz="2400" dirty="0"/>
              <a:t> game info, new </a:t>
            </a:r>
            <a:r>
              <a:rPr lang="nl-NL" sz="2400" dirty="0" err="1"/>
              <a:t>rules</a:t>
            </a:r>
            <a:r>
              <a:rPr lang="nl-NL" sz="2400" dirty="0"/>
              <a:t> etc. </a:t>
            </a:r>
          </a:p>
          <a:p>
            <a:endParaRPr lang="nl-NL" sz="2400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7323514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7E7B4D-C7CC-4AFA-B85C-4D2DDE411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 dirty="0"/>
              <a:t>Scenario Kevin Jones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8E08344-4901-4722-A403-BA3C54BCC0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l-NL" dirty="0"/>
              <a:t>Kevin </a:t>
            </a:r>
            <a:r>
              <a:rPr lang="nl-NL" dirty="0" err="1"/>
              <a:t>will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referee </a:t>
            </a:r>
            <a:r>
              <a:rPr lang="nl-NL" dirty="0" err="1"/>
              <a:t>this</a:t>
            </a:r>
            <a:r>
              <a:rPr lang="nl-NL" dirty="0"/>
              <a:t> weekend. He </a:t>
            </a:r>
            <a:r>
              <a:rPr lang="nl-NL" dirty="0" err="1"/>
              <a:t>knows</a:t>
            </a:r>
            <a:r>
              <a:rPr lang="nl-NL" dirty="0"/>
              <a:t> </a:t>
            </a:r>
            <a:r>
              <a:rPr lang="nl-NL" dirty="0" err="1"/>
              <a:t>it</a:t>
            </a:r>
            <a:r>
              <a:rPr lang="nl-NL" dirty="0"/>
              <a:t> is at </a:t>
            </a:r>
            <a:r>
              <a:rPr lang="nl-NL" dirty="0" err="1"/>
              <a:t>another</a:t>
            </a:r>
            <a:r>
              <a:rPr lang="nl-NL" dirty="0"/>
              <a:t> club. He </a:t>
            </a:r>
            <a:r>
              <a:rPr lang="nl-NL" dirty="0" err="1"/>
              <a:t>prefers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know</a:t>
            </a:r>
            <a:r>
              <a:rPr lang="nl-NL" dirty="0"/>
              <a:t> </a:t>
            </a:r>
            <a:r>
              <a:rPr lang="nl-NL" dirty="0" err="1"/>
              <a:t>during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middle</a:t>
            </a:r>
            <a:r>
              <a:rPr lang="nl-NL" dirty="0"/>
              <a:t> of </a:t>
            </a:r>
            <a:r>
              <a:rPr lang="nl-NL" dirty="0" err="1"/>
              <a:t>the</a:t>
            </a:r>
            <a:r>
              <a:rPr lang="nl-NL" dirty="0"/>
              <a:t> week </a:t>
            </a:r>
            <a:r>
              <a:rPr lang="nl-NL" dirty="0" err="1"/>
              <a:t>where</a:t>
            </a:r>
            <a:r>
              <a:rPr lang="nl-NL" dirty="0"/>
              <a:t> he </a:t>
            </a:r>
            <a:r>
              <a:rPr lang="nl-NL" dirty="0" err="1"/>
              <a:t>needs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</a:t>
            </a:r>
            <a:r>
              <a:rPr lang="nl-NL" dirty="0" err="1"/>
              <a:t>referree</a:t>
            </a:r>
            <a:r>
              <a:rPr lang="nl-NL" dirty="0"/>
              <a:t>, </a:t>
            </a:r>
            <a:r>
              <a:rPr lang="nl-NL" dirty="0" err="1"/>
              <a:t>if</a:t>
            </a:r>
            <a:r>
              <a:rPr lang="nl-NL" dirty="0"/>
              <a:t> time </a:t>
            </a:r>
            <a:r>
              <a:rPr lang="nl-NL" dirty="0" err="1"/>
              <a:t>stays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same</a:t>
            </a:r>
            <a:r>
              <a:rPr lang="nl-NL" dirty="0"/>
              <a:t> eg.. </a:t>
            </a:r>
            <a:r>
              <a:rPr lang="nl-NL" dirty="0" err="1"/>
              <a:t>so</a:t>
            </a:r>
            <a:r>
              <a:rPr lang="nl-NL" dirty="0"/>
              <a:t> he </a:t>
            </a:r>
            <a:r>
              <a:rPr lang="nl-NL" dirty="0" err="1"/>
              <a:t>can</a:t>
            </a:r>
            <a:r>
              <a:rPr lang="nl-NL" dirty="0"/>
              <a:t> </a:t>
            </a:r>
            <a:r>
              <a:rPr lang="nl-NL" dirty="0" err="1"/>
              <a:t>schedule</a:t>
            </a:r>
            <a:r>
              <a:rPr lang="nl-NL" dirty="0"/>
              <a:t> his weekend. As he </a:t>
            </a:r>
            <a:r>
              <a:rPr lang="nl-NL" dirty="0" err="1"/>
              <a:t>likes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spend</a:t>
            </a:r>
            <a:r>
              <a:rPr lang="nl-NL" dirty="0"/>
              <a:t> time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rest of family as well. </a:t>
            </a:r>
            <a:r>
              <a:rPr lang="nl-NL" dirty="0" err="1"/>
              <a:t>If</a:t>
            </a:r>
            <a:r>
              <a:rPr lang="nl-NL" dirty="0"/>
              <a:t> he has time </a:t>
            </a:r>
            <a:r>
              <a:rPr lang="nl-NL" dirty="0" err="1"/>
              <a:t>left</a:t>
            </a:r>
            <a:r>
              <a:rPr lang="nl-NL" dirty="0"/>
              <a:t> he </a:t>
            </a:r>
            <a:r>
              <a:rPr lang="nl-NL" dirty="0" err="1"/>
              <a:t>can</a:t>
            </a:r>
            <a:r>
              <a:rPr lang="nl-NL" dirty="0"/>
              <a:t> even go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cycling</a:t>
            </a:r>
            <a:r>
              <a:rPr lang="nl-NL" dirty="0"/>
              <a:t> </a:t>
            </a:r>
            <a:r>
              <a:rPr lang="nl-NL" dirty="0" err="1"/>
              <a:t>with</a:t>
            </a:r>
            <a:r>
              <a:rPr lang="nl-NL" dirty="0"/>
              <a:t> his </a:t>
            </a:r>
            <a:r>
              <a:rPr lang="nl-NL" dirty="0" err="1"/>
              <a:t>neighbour</a:t>
            </a:r>
            <a:r>
              <a:rPr lang="nl-NL" dirty="0"/>
              <a:t> Michael </a:t>
            </a:r>
            <a:r>
              <a:rPr lang="nl-NL" dirty="0" err="1"/>
              <a:t>for</a:t>
            </a:r>
            <a:r>
              <a:rPr lang="nl-NL" dirty="0"/>
              <a:t> 2 </a:t>
            </a:r>
            <a:r>
              <a:rPr lang="nl-NL" dirty="0" err="1"/>
              <a:t>hours</a:t>
            </a:r>
            <a:r>
              <a:rPr lang="nl-NL" dirty="0"/>
              <a:t>.</a:t>
            </a:r>
          </a:p>
          <a:p>
            <a:pPr marL="0" indent="0">
              <a:buNone/>
            </a:pPr>
            <a:r>
              <a:rPr lang="nl-NL" dirty="0"/>
              <a:t>He found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address</a:t>
            </a:r>
            <a:r>
              <a:rPr lang="nl-NL" dirty="0"/>
              <a:t> at </a:t>
            </a:r>
            <a:r>
              <a:rPr lang="nl-NL" dirty="0" err="1"/>
              <a:t>the</a:t>
            </a:r>
            <a:r>
              <a:rPr lang="nl-NL" dirty="0"/>
              <a:t> website of </a:t>
            </a:r>
            <a:r>
              <a:rPr lang="nl-NL" dirty="0" err="1"/>
              <a:t>the</a:t>
            </a:r>
            <a:r>
              <a:rPr lang="nl-NL" dirty="0"/>
              <a:t> NYSL. He </a:t>
            </a:r>
            <a:r>
              <a:rPr lang="nl-NL" dirty="0" err="1"/>
              <a:t>prefers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know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best way </a:t>
            </a:r>
            <a:r>
              <a:rPr lang="nl-NL" dirty="0" err="1"/>
              <a:t>to</a:t>
            </a:r>
            <a:r>
              <a:rPr lang="nl-NL" dirty="0"/>
              <a:t> drive as well. He does </a:t>
            </a:r>
            <a:r>
              <a:rPr lang="nl-NL" dirty="0" err="1"/>
              <a:t>not</a:t>
            </a:r>
            <a:r>
              <a:rPr lang="nl-NL" dirty="0"/>
              <a:t> </a:t>
            </a:r>
            <a:r>
              <a:rPr lang="nl-NL" dirty="0" err="1"/>
              <a:t>rely</a:t>
            </a:r>
            <a:r>
              <a:rPr lang="nl-NL" dirty="0"/>
              <a:t> on </a:t>
            </a:r>
            <a:r>
              <a:rPr lang="nl-NL" dirty="0" err="1"/>
              <a:t>navigation</a:t>
            </a:r>
            <a:r>
              <a:rPr lang="nl-NL" dirty="0"/>
              <a:t> </a:t>
            </a:r>
            <a:r>
              <a:rPr lang="nl-NL" dirty="0" err="1"/>
              <a:t>only</a:t>
            </a:r>
            <a:r>
              <a:rPr lang="nl-NL" dirty="0"/>
              <a:t>. </a:t>
            </a:r>
            <a:r>
              <a:rPr lang="nl-NL" dirty="0" err="1"/>
              <a:t>You</a:t>
            </a:r>
            <a:r>
              <a:rPr lang="nl-NL" dirty="0"/>
              <a:t> never </a:t>
            </a:r>
            <a:r>
              <a:rPr lang="nl-NL" dirty="0" err="1"/>
              <a:t>know</a:t>
            </a:r>
            <a:r>
              <a:rPr lang="nl-NL" dirty="0"/>
              <a:t> </a:t>
            </a:r>
            <a:r>
              <a:rPr lang="nl-NL" dirty="0" err="1"/>
              <a:t>if</a:t>
            </a:r>
            <a:r>
              <a:rPr lang="nl-NL" dirty="0"/>
              <a:t> </a:t>
            </a:r>
            <a:r>
              <a:rPr lang="nl-NL" dirty="0" err="1"/>
              <a:t>there</a:t>
            </a:r>
            <a:r>
              <a:rPr lang="nl-NL" dirty="0"/>
              <a:t> are </a:t>
            </a:r>
            <a:r>
              <a:rPr lang="nl-NL" dirty="0" err="1"/>
              <a:t>roadconstructions</a:t>
            </a:r>
            <a:r>
              <a:rPr lang="nl-NL" dirty="0"/>
              <a:t>……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1881112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CB66AD-1D97-4253-913E-99361CE97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 dirty="0"/>
              <a:t>Mike Rogers – persona 3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9ABF609-6AAC-4042-9526-F46A9FC4ED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nl-NL" dirty="0"/>
              <a:t>Mike is a teenager. He is 16 </a:t>
            </a:r>
            <a:r>
              <a:rPr lang="nl-NL" dirty="0" err="1"/>
              <a:t>plays</a:t>
            </a:r>
            <a:r>
              <a:rPr lang="nl-NL" dirty="0"/>
              <a:t> </a:t>
            </a:r>
            <a:r>
              <a:rPr lang="nl-NL" dirty="0" err="1"/>
              <a:t>soccer</a:t>
            </a:r>
            <a:r>
              <a:rPr lang="nl-NL" dirty="0"/>
              <a:t> </a:t>
            </a:r>
            <a:r>
              <a:rPr lang="nl-NL" dirty="0" err="1"/>
              <a:t>since</a:t>
            </a:r>
            <a:r>
              <a:rPr lang="nl-NL" dirty="0"/>
              <a:t> he is 6 </a:t>
            </a:r>
            <a:r>
              <a:rPr lang="nl-NL" dirty="0" err="1"/>
              <a:t>years</a:t>
            </a:r>
            <a:r>
              <a:rPr lang="nl-NL" dirty="0"/>
              <a:t> </a:t>
            </a:r>
            <a:r>
              <a:rPr lang="nl-NL" dirty="0" err="1"/>
              <a:t>old</a:t>
            </a:r>
            <a:r>
              <a:rPr lang="nl-NL" dirty="0"/>
              <a:t>. Most of his </a:t>
            </a:r>
            <a:r>
              <a:rPr lang="nl-NL" dirty="0" err="1"/>
              <a:t>friends</a:t>
            </a:r>
            <a:r>
              <a:rPr lang="nl-NL" dirty="0"/>
              <a:t> </a:t>
            </a:r>
            <a:r>
              <a:rPr lang="nl-NL" dirty="0" err="1"/>
              <a:t>play</a:t>
            </a:r>
            <a:r>
              <a:rPr lang="nl-NL" dirty="0"/>
              <a:t> </a:t>
            </a:r>
            <a:r>
              <a:rPr lang="nl-NL" dirty="0" err="1"/>
              <a:t>soccer</a:t>
            </a:r>
            <a:r>
              <a:rPr lang="nl-NL" dirty="0"/>
              <a:t> </a:t>
            </a:r>
            <a:r>
              <a:rPr lang="nl-NL" dirty="0" err="1"/>
              <a:t>too</a:t>
            </a:r>
            <a:r>
              <a:rPr lang="nl-NL" dirty="0"/>
              <a:t>. </a:t>
            </a:r>
            <a:r>
              <a:rPr lang="nl-NL" dirty="0" err="1"/>
              <a:t>They</a:t>
            </a:r>
            <a:r>
              <a:rPr lang="nl-NL" dirty="0"/>
              <a:t> </a:t>
            </a:r>
            <a:r>
              <a:rPr lang="nl-NL" dirty="0" err="1"/>
              <a:t>know</a:t>
            </a:r>
            <a:r>
              <a:rPr lang="nl-NL" dirty="0"/>
              <a:t> </a:t>
            </a:r>
            <a:r>
              <a:rPr lang="nl-NL" dirty="0" err="1"/>
              <a:t>eachother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a </a:t>
            </a:r>
            <a:r>
              <a:rPr lang="nl-NL" dirty="0" err="1"/>
              <a:t>while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his </a:t>
            </a:r>
            <a:r>
              <a:rPr lang="nl-NL" dirty="0" err="1"/>
              <a:t>soccer</a:t>
            </a:r>
            <a:r>
              <a:rPr lang="nl-NL" dirty="0"/>
              <a:t> team is </a:t>
            </a:r>
            <a:r>
              <a:rPr lang="nl-NL" dirty="0" err="1"/>
              <a:t>really</a:t>
            </a:r>
            <a:r>
              <a:rPr lang="nl-NL" dirty="0"/>
              <a:t> a </a:t>
            </a:r>
            <a:r>
              <a:rPr lang="nl-NL" dirty="0" err="1"/>
              <a:t>friends</a:t>
            </a:r>
            <a:r>
              <a:rPr lang="nl-NL" dirty="0"/>
              <a:t> team. He does </a:t>
            </a:r>
            <a:r>
              <a:rPr lang="nl-NL" dirty="0" err="1"/>
              <a:t>not</a:t>
            </a:r>
            <a:r>
              <a:rPr lang="nl-NL" dirty="0"/>
              <a:t> like school. He </a:t>
            </a:r>
            <a:r>
              <a:rPr lang="nl-NL" dirty="0" err="1"/>
              <a:t>rebounded</a:t>
            </a:r>
            <a:r>
              <a:rPr lang="nl-NL" dirty="0"/>
              <a:t> at school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really</a:t>
            </a:r>
            <a:r>
              <a:rPr lang="nl-NL" dirty="0"/>
              <a:t> </a:t>
            </a:r>
            <a:r>
              <a:rPr lang="nl-NL" dirty="0" err="1"/>
              <a:t>need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succeed</a:t>
            </a:r>
            <a:r>
              <a:rPr lang="nl-NL" dirty="0"/>
              <a:t> </a:t>
            </a:r>
            <a:r>
              <a:rPr lang="nl-NL" dirty="0" err="1"/>
              <a:t>this</a:t>
            </a:r>
            <a:r>
              <a:rPr lang="nl-NL" dirty="0"/>
              <a:t> </a:t>
            </a:r>
            <a:r>
              <a:rPr lang="nl-NL" dirty="0" err="1"/>
              <a:t>year</a:t>
            </a:r>
            <a:r>
              <a:rPr lang="nl-NL" dirty="0"/>
              <a:t>. He </a:t>
            </a:r>
            <a:r>
              <a:rPr lang="nl-NL" dirty="0" err="1"/>
              <a:t>prefers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spend</a:t>
            </a:r>
            <a:r>
              <a:rPr lang="nl-NL" dirty="0"/>
              <a:t> time </a:t>
            </a:r>
            <a:r>
              <a:rPr lang="nl-NL" dirty="0" err="1"/>
              <a:t>with</a:t>
            </a:r>
            <a:r>
              <a:rPr lang="nl-NL" dirty="0"/>
              <a:t> his </a:t>
            </a:r>
            <a:r>
              <a:rPr lang="nl-NL" dirty="0" err="1"/>
              <a:t>friend</a:t>
            </a:r>
            <a:r>
              <a:rPr lang="nl-NL" dirty="0"/>
              <a:t>. For </a:t>
            </a:r>
            <a:r>
              <a:rPr lang="nl-NL" dirty="0" err="1"/>
              <a:t>every</a:t>
            </a:r>
            <a:r>
              <a:rPr lang="nl-NL" dirty="0"/>
              <a:t> training </a:t>
            </a:r>
            <a:r>
              <a:rPr lang="nl-NL" dirty="0" err="1"/>
              <a:t>and</a:t>
            </a:r>
            <a:r>
              <a:rPr lang="nl-NL" dirty="0"/>
              <a:t> match </a:t>
            </a:r>
            <a:r>
              <a:rPr lang="nl-NL" dirty="0" err="1"/>
              <a:t>one</a:t>
            </a:r>
            <a:r>
              <a:rPr lang="nl-NL" dirty="0"/>
              <a:t> </a:t>
            </a:r>
            <a:r>
              <a:rPr lang="nl-NL" dirty="0" err="1"/>
              <a:t>thing</a:t>
            </a:r>
            <a:r>
              <a:rPr lang="nl-NL" dirty="0"/>
              <a:t> is important </a:t>
            </a:r>
            <a:r>
              <a:rPr lang="nl-NL" dirty="0" err="1"/>
              <a:t>who</a:t>
            </a:r>
            <a:r>
              <a:rPr lang="nl-NL" dirty="0"/>
              <a:t> is </a:t>
            </a:r>
            <a:r>
              <a:rPr lang="nl-NL" dirty="0" err="1"/>
              <a:t>coming</a:t>
            </a:r>
            <a:r>
              <a:rPr lang="nl-NL" dirty="0"/>
              <a:t>…</a:t>
            </a:r>
          </a:p>
          <a:p>
            <a:pPr marL="0" indent="0">
              <a:buNone/>
            </a:pPr>
            <a:r>
              <a:rPr lang="nl-NL" dirty="0"/>
              <a:t>Last </a:t>
            </a:r>
            <a:r>
              <a:rPr lang="nl-NL" dirty="0" err="1"/>
              <a:t>year</a:t>
            </a:r>
            <a:r>
              <a:rPr lang="nl-NL" dirty="0"/>
              <a:t> </a:t>
            </a:r>
            <a:r>
              <a:rPr lang="nl-NL" dirty="0" err="1"/>
              <a:t>they</a:t>
            </a:r>
            <a:r>
              <a:rPr lang="nl-NL" dirty="0"/>
              <a:t> </a:t>
            </a:r>
            <a:r>
              <a:rPr lang="nl-NL" dirty="0" err="1"/>
              <a:t>did</a:t>
            </a:r>
            <a:r>
              <a:rPr lang="nl-NL" dirty="0"/>
              <a:t> well </a:t>
            </a:r>
            <a:r>
              <a:rPr lang="nl-NL" dirty="0" err="1"/>
              <a:t>and</a:t>
            </a:r>
            <a:r>
              <a:rPr lang="nl-NL" dirty="0"/>
              <a:t> in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final</a:t>
            </a:r>
            <a:r>
              <a:rPr lang="nl-NL" dirty="0"/>
              <a:t> </a:t>
            </a:r>
            <a:r>
              <a:rPr lang="nl-NL" dirty="0" err="1"/>
              <a:t>they</a:t>
            </a:r>
            <a:r>
              <a:rPr lang="nl-NL" dirty="0"/>
              <a:t> lost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became</a:t>
            </a:r>
            <a:r>
              <a:rPr lang="nl-NL" dirty="0"/>
              <a:t> second. </a:t>
            </a:r>
            <a:r>
              <a:rPr lang="nl-NL" dirty="0" err="1"/>
              <a:t>This</a:t>
            </a:r>
            <a:r>
              <a:rPr lang="nl-NL" dirty="0"/>
              <a:t> </a:t>
            </a:r>
            <a:r>
              <a:rPr lang="nl-NL" dirty="0" err="1"/>
              <a:t>year</a:t>
            </a:r>
            <a:r>
              <a:rPr lang="nl-NL" dirty="0"/>
              <a:t> </a:t>
            </a:r>
            <a:r>
              <a:rPr lang="nl-NL" dirty="0" err="1"/>
              <a:t>they</a:t>
            </a:r>
            <a:r>
              <a:rPr lang="nl-NL" dirty="0"/>
              <a:t> are keen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become</a:t>
            </a:r>
            <a:r>
              <a:rPr lang="nl-NL" dirty="0"/>
              <a:t> nummer </a:t>
            </a:r>
            <a:r>
              <a:rPr lang="nl-NL" dirty="0" err="1"/>
              <a:t>one</a:t>
            </a:r>
            <a:r>
              <a:rPr lang="nl-NL" dirty="0"/>
              <a:t> in </a:t>
            </a:r>
            <a:r>
              <a:rPr lang="nl-NL" dirty="0" err="1"/>
              <a:t>the</a:t>
            </a:r>
            <a:r>
              <a:rPr lang="nl-NL" dirty="0"/>
              <a:t> pool.</a:t>
            </a:r>
          </a:p>
          <a:p>
            <a:pPr marL="0" indent="0">
              <a:buNone/>
            </a:pPr>
            <a:r>
              <a:rPr lang="nl-NL" dirty="0"/>
              <a:t>In </a:t>
            </a:r>
            <a:r>
              <a:rPr lang="nl-NL" dirty="0" err="1"/>
              <a:t>the</a:t>
            </a:r>
            <a:r>
              <a:rPr lang="nl-NL" dirty="0"/>
              <a:t> weekend </a:t>
            </a:r>
            <a:r>
              <a:rPr lang="nl-NL" dirty="0" err="1"/>
              <a:t>besides</a:t>
            </a:r>
            <a:r>
              <a:rPr lang="nl-NL" dirty="0"/>
              <a:t> his </a:t>
            </a:r>
            <a:r>
              <a:rPr lang="nl-NL" dirty="0" err="1"/>
              <a:t>soccer</a:t>
            </a:r>
            <a:r>
              <a:rPr lang="nl-NL" dirty="0"/>
              <a:t> game he </a:t>
            </a:r>
            <a:r>
              <a:rPr lang="nl-NL" dirty="0" err="1"/>
              <a:t>works</a:t>
            </a:r>
            <a:r>
              <a:rPr lang="nl-NL" dirty="0"/>
              <a:t> at </a:t>
            </a:r>
            <a:r>
              <a:rPr lang="nl-NL" dirty="0" err="1"/>
              <a:t>the</a:t>
            </a:r>
            <a:r>
              <a:rPr lang="nl-NL" dirty="0"/>
              <a:t> supermarkt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earn</a:t>
            </a:r>
            <a:r>
              <a:rPr lang="nl-NL" dirty="0"/>
              <a:t> money. Next </a:t>
            </a:r>
            <a:r>
              <a:rPr lang="nl-NL" dirty="0" err="1"/>
              <a:t>summer</a:t>
            </a:r>
            <a:r>
              <a:rPr lang="nl-NL" dirty="0"/>
              <a:t> he wants </a:t>
            </a:r>
            <a:r>
              <a:rPr lang="nl-NL" dirty="0" err="1"/>
              <a:t>to</a:t>
            </a:r>
            <a:r>
              <a:rPr lang="nl-NL" dirty="0"/>
              <a:t> go </a:t>
            </a:r>
            <a:r>
              <a:rPr lang="nl-NL" dirty="0" err="1"/>
              <a:t>with</a:t>
            </a:r>
            <a:r>
              <a:rPr lang="nl-NL" dirty="0"/>
              <a:t> his </a:t>
            </a:r>
            <a:r>
              <a:rPr lang="nl-NL" dirty="0" err="1"/>
              <a:t>soccermates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Spain. It is important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know</a:t>
            </a:r>
            <a:r>
              <a:rPr lang="nl-NL" dirty="0"/>
              <a:t> </a:t>
            </a:r>
            <a:r>
              <a:rPr lang="nl-NL" dirty="0" err="1"/>
              <a:t>upfront</a:t>
            </a:r>
            <a:r>
              <a:rPr lang="nl-NL" dirty="0"/>
              <a:t> </a:t>
            </a:r>
            <a:r>
              <a:rPr lang="nl-NL" dirty="0" err="1"/>
              <a:t>where</a:t>
            </a:r>
            <a:r>
              <a:rPr lang="nl-NL" dirty="0"/>
              <a:t> he </a:t>
            </a:r>
            <a:r>
              <a:rPr lang="nl-NL" dirty="0" err="1"/>
              <a:t>plays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when</a:t>
            </a:r>
            <a:r>
              <a:rPr lang="nl-NL" dirty="0"/>
              <a:t> he is </a:t>
            </a:r>
            <a:r>
              <a:rPr lang="nl-NL" dirty="0" err="1"/>
              <a:t>finished</a:t>
            </a:r>
            <a:r>
              <a:rPr lang="nl-NL" dirty="0"/>
              <a:t> </a:t>
            </a:r>
            <a:r>
              <a:rPr lang="nl-NL" dirty="0" err="1"/>
              <a:t>so</a:t>
            </a:r>
            <a:r>
              <a:rPr lang="nl-NL" dirty="0"/>
              <a:t> he </a:t>
            </a:r>
            <a:r>
              <a:rPr lang="nl-NL" dirty="0" err="1"/>
              <a:t>can</a:t>
            </a:r>
            <a:r>
              <a:rPr lang="nl-NL" dirty="0"/>
              <a:t> </a:t>
            </a:r>
            <a:r>
              <a:rPr lang="nl-NL" dirty="0" err="1"/>
              <a:t>schedule</a:t>
            </a:r>
            <a:r>
              <a:rPr lang="nl-NL" dirty="0"/>
              <a:t> his weekend job.</a:t>
            </a:r>
          </a:p>
          <a:p>
            <a:pPr marL="0" indent="0">
              <a:buNone/>
            </a:pPr>
            <a:r>
              <a:rPr lang="nl-NL" dirty="0" err="1"/>
              <a:t>If</a:t>
            </a:r>
            <a:r>
              <a:rPr lang="nl-NL" dirty="0"/>
              <a:t> he is </a:t>
            </a:r>
            <a:r>
              <a:rPr lang="nl-NL" dirty="0" err="1"/>
              <a:t>not</a:t>
            </a:r>
            <a:r>
              <a:rPr lang="nl-NL" dirty="0"/>
              <a:t> at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soccerclub</a:t>
            </a:r>
            <a:r>
              <a:rPr lang="nl-NL" dirty="0"/>
              <a:t> he like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play</a:t>
            </a:r>
            <a:r>
              <a:rPr lang="nl-NL" dirty="0"/>
              <a:t> games like FIFA </a:t>
            </a:r>
            <a:r>
              <a:rPr lang="nl-NL" dirty="0" err="1"/>
              <a:t>and</a:t>
            </a:r>
            <a:r>
              <a:rPr lang="nl-NL" dirty="0"/>
              <a:t> he is </a:t>
            </a:r>
            <a:r>
              <a:rPr lang="nl-NL" dirty="0" err="1"/>
              <a:t>following</a:t>
            </a:r>
            <a:r>
              <a:rPr lang="nl-NL" dirty="0"/>
              <a:t> </a:t>
            </a:r>
            <a:r>
              <a:rPr lang="nl-NL" dirty="0" err="1"/>
              <a:t>some</a:t>
            </a:r>
            <a:r>
              <a:rPr lang="nl-NL" dirty="0"/>
              <a:t> E-</a:t>
            </a:r>
            <a:r>
              <a:rPr lang="nl-NL" dirty="0" err="1"/>
              <a:t>players</a:t>
            </a:r>
            <a:r>
              <a:rPr lang="nl-NL" dirty="0"/>
              <a:t>.</a:t>
            </a:r>
          </a:p>
          <a:p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275155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213211-74BE-4C01-8525-32927323B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Mike Rogers – persona 3: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0F07218-1EB2-4B8C-9113-4222A1E0E0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b="1" i="1" dirty="0" err="1"/>
              <a:t>Mike’s</a:t>
            </a:r>
            <a:r>
              <a:rPr lang="nl-NL" b="1" i="1" dirty="0"/>
              <a:t> goals:</a:t>
            </a:r>
          </a:p>
          <a:p>
            <a:r>
              <a:rPr lang="nl-NL" dirty="0" err="1"/>
              <a:t>Become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winner of </a:t>
            </a:r>
            <a:r>
              <a:rPr lang="nl-NL" dirty="0" err="1"/>
              <a:t>the</a:t>
            </a:r>
            <a:r>
              <a:rPr lang="nl-NL" dirty="0"/>
              <a:t> pool (</a:t>
            </a:r>
            <a:r>
              <a:rPr lang="nl-NL" dirty="0" err="1"/>
              <a:t>champion</a:t>
            </a:r>
            <a:r>
              <a:rPr lang="nl-NL" dirty="0"/>
              <a:t>) </a:t>
            </a:r>
            <a:r>
              <a:rPr lang="nl-NL" dirty="0" err="1"/>
              <a:t>with</a:t>
            </a:r>
            <a:r>
              <a:rPr lang="nl-NL" dirty="0"/>
              <a:t> his </a:t>
            </a:r>
            <a:r>
              <a:rPr lang="nl-NL" dirty="0" err="1"/>
              <a:t>friends</a:t>
            </a:r>
            <a:r>
              <a:rPr lang="nl-NL" dirty="0"/>
              <a:t> </a:t>
            </a:r>
            <a:r>
              <a:rPr lang="nl-NL" dirty="0" err="1"/>
              <a:t>this</a:t>
            </a:r>
            <a:r>
              <a:rPr lang="nl-NL" dirty="0"/>
              <a:t> </a:t>
            </a:r>
            <a:r>
              <a:rPr lang="nl-NL" dirty="0" err="1"/>
              <a:t>year</a:t>
            </a:r>
            <a:r>
              <a:rPr lang="nl-NL" dirty="0"/>
              <a:t>.</a:t>
            </a:r>
          </a:p>
          <a:p>
            <a:r>
              <a:rPr lang="nl-NL" dirty="0" err="1"/>
              <a:t>Succeed</a:t>
            </a:r>
            <a:r>
              <a:rPr lang="nl-NL" dirty="0"/>
              <a:t> </a:t>
            </a:r>
            <a:r>
              <a:rPr lang="nl-NL" dirty="0" err="1"/>
              <a:t>this</a:t>
            </a:r>
            <a:r>
              <a:rPr lang="nl-NL" dirty="0"/>
              <a:t> </a:t>
            </a:r>
            <a:r>
              <a:rPr lang="nl-NL" dirty="0" err="1"/>
              <a:t>year</a:t>
            </a:r>
            <a:r>
              <a:rPr lang="nl-NL" dirty="0"/>
              <a:t> at school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less</a:t>
            </a:r>
            <a:r>
              <a:rPr lang="nl-NL" dirty="0"/>
              <a:t> effort,</a:t>
            </a:r>
          </a:p>
          <a:p>
            <a:r>
              <a:rPr lang="nl-NL" dirty="0" err="1"/>
              <a:t>Improve</a:t>
            </a:r>
            <a:r>
              <a:rPr lang="nl-NL" dirty="0"/>
              <a:t> his </a:t>
            </a:r>
            <a:r>
              <a:rPr lang="nl-NL" dirty="0" err="1"/>
              <a:t>position</a:t>
            </a:r>
            <a:r>
              <a:rPr lang="nl-NL" dirty="0"/>
              <a:t> at </a:t>
            </a:r>
            <a:r>
              <a:rPr lang="nl-NL" dirty="0" err="1"/>
              <a:t>the</a:t>
            </a:r>
            <a:r>
              <a:rPr lang="nl-NL" dirty="0"/>
              <a:t> FIFA E-</a:t>
            </a:r>
            <a:r>
              <a:rPr lang="nl-NL" dirty="0" err="1"/>
              <a:t>players</a:t>
            </a:r>
            <a:r>
              <a:rPr lang="nl-NL" dirty="0"/>
              <a:t> </a:t>
            </a:r>
            <a:r>
              <a:rPr lang="nl-NL" dirty="0" err="1"/>
              <a:t>chart</a:t>
            </a:r>
            <a:r>
              <a:rPr lang="nl-NL" dirty="0"/>
              <a:t>.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92926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90004B-58A8-4942-B536-EADD1D2B6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Scenario Mike Rogers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BE9BCB1-FDDD-44C8-8036-BF99851534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nl-NL" dirty="0" err="1"/>
              <a:t>Thursday</a:t>
            </a:r>
            <a:r>
              <a:rPr lang="nl-NL" dirty="0"/>
              <a:t> evening </a:t>
            </a:r>
            <a:r>
              <a:rPr lang="nl-NL" dirty="0" err="1"/>
              <a:t>send</a:t>
            </a:r>
            <a:r>
              <a:rPr lang="nl-NL" dirty="0"/>
              <a:t> </a:t>
            </a:r>
            <a:r>
              <a:rPr lang="nl-NL" dirty="0" err="1"/>
              <a:t>an</a:t>
            </a:r>
            <a:r>
              <a:rPr lang="nl-NL" dirty="0"/>
              <a:t> app </a:t>
            </a:r>
            <a:r>
              <a:rPr lang="nl-NL" dirty="0" err="1"/>
              <a:t>to</a:t>
            </a:r>
            <a:r>
              <a:rPr lang="nl-NL" dirty="0"/>
              <a:t> his </a:t>
            </a:r>
            <a:r>
              <a:rPr lang="nl-NL" dirty="0" err="1"/>
              <a:t>friends</a:t>
            </a:r>
            <a:r>
              <a:rPr lang="nl-NL" dirty="0"/>
              <a:t>  </a:t>
            </a:r>
            <a:r>
              <a:rPr lang="nl-NL" dirty="0" err="1"/>
              <a:t>figuring</a:t>
            </a:r>
            <a:r>
              <a:rPr lang="nl-NL" dirty="0"/>
              <a:t> out </a:t>
            </a:r>
            <a:r>
              <a:rPr lang="nl-NL" dirty="0" err="1"/>
              <a:t>if</a:t>
            </a:r>
            <a:r>
              <a:rPr lang="nl-NL" dirty="0"/>
              <a:t> </a:t>
            </a:r>
            <a:r>
              <a:rPr lang="nl-NL" dirty="0" err="1"/>
              <a:t>everybody</a:t>
            </a:r>
            <a:r>
              <a:rPr lang="nl-NL" dirty="0"/>
              <a:t> </a:t>
            </a:r>
            <a:r>
              <a:rPr lang="nl-NL" dirty="0" err="1"/>
              <a:t>will</a:t>
            </a:r>
            <a:r>
              <a:rPr lang="nl-NL" dirty="0"/>
              <a:t> </a:t>
            </a:r>
            <a:r>
              <a:rPr lang="nl-NL" dirty="0" err="1"/>
              <a:t>join</a:t>
            </a:r>
            <a:r>
              <a:rPr lang="nl-NL" dirty="0"/>
              <a:t> training </a:t>
            </a:r>
            <a:r>
              <a:rPr lang="nl-NL" dirty="0" err="1"/>
              <a:t>tomorrow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go </a:t>
            </a:r>
            <a:r>
              <a:rPr lang="nl-NL" dirty="0" err="1"/>
              <a:t>the</a:t>
            </a:r>
            <a:r>
              <a:rPr lang="nl-NL" dirty="0"/>
              <a:t> game at </a:t>
            </a:r>
            <a:r>
              <a:rPr lang="nl-NL" dirty="0" err="1"/>
              <a:t>Saturday</a:t>
            </a:r>
            <a:r>
              <a:rPr lang="nl-NL" dirty="0"/>
              <a:t>. In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meantime</a:t>
            </a:r>
            <a:r>
              <a:rPr lang="nl-NL" dirty="0"/>
              <a:t> </a:t>
            </a:r>
            <a:r>
              <a:rPr lang="nl-NL" dirty="0" err="1"/>
              <a:t>try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study</a:t>
            </a:r>
            <a:r>
              <a:rPr lang="nl-NL" dirty="0"/>
              <a:t> but at </a:t>
            </a:r>
            <a:r>
              <a:rPr lang="nl-NL" dirty="0" err="1"/>
              <a:t>every</a:t>
            </a:r>
            <a:r>
              <a:rPr lang="nl-NL" dirty="0"/>
              <a:t> ping he </a:t>
            </a:r>
            <a:r>
              <a:rPr lang="nl-NL" dirty="0" err="1"/>
              <a:t>get’s</a:t>
            </a:r>
            <a:r>
              <a:rPr lang="nl-NL" dirty="0"/>
              <a:t> he looks at his </a:t>
            </a:r>
            <a:r>
              <a:rPr lang="nl-NL" dirty="0" err="1"/>
              <a:t>phone</a:t>
            </a:r>
            <a:r>
              <a:rPr lang="nl-NL" dirty="0"/>
              <a:t>. Great </a:t>
            </a:r>
            <a:r>
              <a:rPr lang="nl-NL" dirty="0" err="1"/>
              <a:t>almost</a:t>
            </a:r>
            <a:r>
              <a:rPr lang="nl-NL" dirty="0"/>
              <a:t> </a:t>
            </a:r>
            <a:r>
              <a:rPr lang="nl-NL" dirty="0" err="1"/>
              <a:t>everybody</a:t>
            </a:r>
            <a:r>
              <a:rPr lang="nl-NL" dirty="0"/>
              <a:t> </a:t>
            </a:r>
            <a:r>
              <a:rPr lang="nl-NL" dirty="0" err="1"/>
              <a:t>will</a:t>
            </a:r>
            <a:r>
              <a:rPr lang="nl-NL" dirty="0"/>
              <a:t> </a:t>
            </a:r>
            <a:r>
              <a:rPr lang="nl-NL" dirty="0" err="1"/>
              <a:t>join</a:t>
            </a:r>
            <a:r>
              <a:rPr lang="nl-NL" dirty="0"/>
              <a:t> </a:t>
            </a:r>
            <a:r>
              <a:rPr lang="nl-NL" dirty="0" err="1"/>
              <a:t>except</a:t>
            </a:r>
            <a:r>
              <a:rPr lang="nl-NL" dirty="0"/>
              <a:t> Tim.</a:t>
            </a:r>
          </a:p>
          <a:p>
            <a:pPr marL="0" indent="0">
              <a:buNone/>
            </a:pPr>
            <a:r>
              <a:rPr lang="nl-NL" dirty="0"/>
              <a:t>As he is </a:t>
            </a:r>
            <a:r>
              <a:rPr lang="nl-NL" dirty="0" err="1"/>
              <a:t>not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best </a:t>
            </a:r>
            <a:r>
              <a:rPr lang="nl-NL" dirty="0" err="1"/>
              <a:t>player</a:t>
            </a:r>
            <a:r>
              <a:rPr lang="nl-NL" dirty="0"/>
              <a:t> of </a:t>
            </a:r>
            <a:r>
              <a:rPr lang="nl-NL" dirty="0" err="1"/>
              <a:t>the</a:t>
            </a:r>
            <a:r>
              <a:rPr lang="nl-NL" dirty="0"/>
              <a:t> team </a:t>
            </a:r>
            <a:r>
              <a:rPr lang="nl-NL" dirty="0" err="1"/>
              <a:t>this</a:t>
            </a:r>
            <a:r>
              <a:rPr lang="nl-NL" dirty="0"/>
              <a:t> </a:t>
            </a:r>
            <a:r>
              <a:rPr lang="nl-NL" dirty="0" err="1"/>
              <a:t>should</a:t>
            </a:r>
            <a:r>
              <a:rPr lang="nl-NL" dirty="0"/>
              <a:t> </a:t>
            </a:r>
            <a:r>
              <a:rPr lang="nl-NL" dirty="0" err="1"/>
              <a:t>not</a:t>
            </a:r>
            <a:r>
              <a:rPr lang="nl-NL" dirty="0"/>
              <a:t> have impact. It is important </a:t>
            </a:r>
            <a:r>
              <a:rPr lang="nl-NL" dirty="0" err="1"/>
              <a:t>that</a:t>
            </a:r>
            <a:r>
              <a:rPr lang="nl-NL" dirty="0"/>
              <a:t> we win </a:t>
            </a:r>
            <a:r>
              <a:rPr lang="nl-NL" dirty="0" err="1"/>
              <a:t>every</a:t>
            </a:r>
            <a:r>
              <a:rPr lang="nl-NL" dirty="0"/>
              <a:t> week </a:t>
            </a:r>
            <a:r>
              <a:rPr lang="nl-NL" dirty="0" err="1"/>
              <a:t>so</a:t>
            </a:r>
            <a:r>
              <a:rPr lang="nl-NL" dirty="0"/>
              <a:t> </a:t>
            </a:r>
            <a:r>
              <a:rPr lang="nl-NL" dirty="0" err="1"/>
              <a:t>that</a:t>
            </a:r>
            <a:r>
              <a:rPr lang="nl-NL" dirty="0"/>
              <a:t> we are in </a:t>
            </a:r>
            <a:r>
              <a:rPr lang="nl-NL" dirty="0" err="1"/>
              <a:t>the</a:t>
            </a:r>
            <a:r>
              <a:rPr lang="nl-NL" dirty="0"/>
              <a:t> top 3 </a:t>
            </a:r>
            <a:r>
              <a:rPr lang="nl-NL" dirty="0" err="1"/>
              <a:t>before</a:t>
            </a:r>
            <a:r>
              <a:rPr lang="nl-NL" dirty="0"/>
              <a:t>  </a:t>
            </a:r>
            <a:r>
              <a:rPr lang="nl-NL" dirty="0" err="1"/>
              <a:t>the</a:t>
            </a:r>
            <a:r>
              <a:rPr lang="nl-NL" dirty="0"/>
              <a:t> winterstop starts.</a:t>
            </a:r>
          </a:p>
          <a:p>
            <a:pPr marL="0" indent="0">
              <a:buNone/>
            </a:pPr>
            <a:r>
              <a:rPr lang="nl-NL" dirty="0" err="1"/>
              <a:t>What</a:t>
            </a:r>
            <a:r>
              <a:rPr lang="nl-NL" dirty="0"/>
              <a:t> is </a:t>
            </a:r>
            <a:r>
              <a:rPr lang="nl-NL" dirty="0" err="1"/>
              <a:t>our</a:t>
            </a:r>
            <a:r>
              <a:rPr lang="nl-NL" dirty="0"/>
              <a:t> </a:t>
            </a:r>
            <a:r>
              <a:rPr lang="nl-NL" dirty="0" err="1"/>
              <a:t>position</a:t>
            </a:r>
            <a:r>
              <a:rPr lang="nl-NL" dirty="0"/>
              <a:t> </a:t>
            </a:r>
            <a:r>
              <a:rPr lang="nl-NL" dirty="0" err="1"/>
              <a:t>exactly</a:t>
            </a:r>
            <a:r>
              <a:rPr lang="nl-NL" dirty="0"/>
              <a:t> </a:t>
            </a:r>
            <a:r>
              <a:rPr lang="nl-NL" dirty="0" err="1"/>
              <a:t>compared</a:t>
            </a:r>
            <a:r>
              <a:rPr lang="nl-NL" dirty="0"/>
              <a:t>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others</a:t>
            </a:r>
            <a:r>
              <a:rPr lang="nl-NL" dirty="0"/>
              <a:t>? How </a:t>
            </a:r>
            <a:r>
              <a:rPr lang="nl-NL" dirty="0" err="1"/>
              <a:t>many</a:t>
            </a:r>
            <a:r>
              <a:rPr lang="nl-NL" dirty="0"/>
              <a:t> games </a:t>
            </a:r>
            <a:r>
              <a:rPr lang="nl-NL" dirty="0" err="1"/>
              <a:t>to</a:t>
            </a:r>
            <a:r>
              <a:rPr lang="nl-NL" dirty="0"/>
              <a:t> go </a:t>
            </a:r>
            <a:r>
              <a:rPr lang="nl-NL" dirty="0" err="1"/>
              <a:t>before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winterstop?  </a:t>
            </a:r>
            <a:r>
              <a:rPr lang="nl-NL" dirty="0" err="1"/>
              <a:t>Quickly</a:t>
            </a:r>
            <a:r>
              <a:rPr lang="nl-NL" dirty="0"/>
              <a:t> Mike </a:t>
            </a:r>
            <a:r>
              <a:rPr lang="nl-NL" dirty="0" err="1"/>
              <a:t>sends</a:t>
            </a:r>
            <a:r>
              <a:rPr lang="nl-NL" dirty="0"/>
              <a:t> a </a:t>
            </a:r>
            <a:r>
              <a:rPr lang="nl-NL" dirty="0" err="1"/>
              <a:t>what’s</a:t>
            </a:r>
            <a:r>
              <a:rPr lang="nl-NL" dirty="0"/>
              <a:t> app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group</a:t>
            </a:r>
            <a:r>
              <a:rPr lang="nl-NL" dirty="0"/>
              <a:t>. </a:t>
            </a:r>
            <a:r>
              <a:rPr lang="nl-NL" dirty="0" err="1"/>
              <a:t>Many</a:t>
            </a:r>
            <a:r>
              <a:rPr lang="nl-NL" dirty="0"/>
              <a:t> responses …</a:t>
            </a:r>
            <a:r>
              <a:rPr lang="nl-NL" dirty="0" err="1"/>
              <a:t>many</a:t>
            </a:r>
            <a:r>
              <a:rPr lang="nl-NL" dirty="0"/>
              <a:t> different </a:t>
            </a:r>
            <a:r>
              <a:rPr lang="nl-NL" dirty="0" err="1"/>
              <a:t>answers</a:t>
            </a:r>
            <a:r>
              <a:rPr lang="nl-NL" dirty="0"/>
              <a:t>…</a:t>
            </a:r>
            <a:r>
              <a:rPr lang="nl-NL" dirty="0" err="1"/>
              <a:t>great</a:t>
            </a:r>
            <a:r>
              <a:rPr lang="nl-NL" dirty="0"/>
              <a:t>..How </a:t>
            </a:r>
            <a:r>
              <a:rPr lang="nl-NL" dirty="0" err="1"/>
              <a:t>can</a:t>
            </a:r>
            <a:r>
              <a:rPr lang="nl-NL" dirty="0"/>
              <a:t> I ever </a:t>
            </a:r>
            <a:r>
              <a:rPr lang="nl-NL" dirty="0" err="1"/>
              <a:t>study</a:t>
            </a:r>
            <a:r>
              <a:rPr lang="nl-NL" dirty="0"/>
              <a:t>?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677451231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1276</Words>
  <Application>Microsoft Office PowerPoint</Application>
  <PresentationFormat>Breedbeeld</PresentationFormat>
  <Paragraphs>40</Paragraphs>
  <Slides>9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Kantoorthema</vt:lpstr>
      <vt:lpstr>Mary-ann Roach – persona 1 </vt:lpstr>
      <vt:lpstr>Mary-ann Roach  - persona 1</vt:lpstr>
      <vt:lpstr>Scenario Mary-ann  - persona 1</vt:lpstr>
      <vt:lpstr>Kevin Jones – persona 2</vt:lpstr>
      <vt:lpstr>Kevin Jones – persona 2</vt:lpstr>
      <vt:lpstr>Scenario Kevin Jones</vt:lpstr>
      <vt:lpstr>Mike Rogers – persona 3</vt:lpstr>
      <vt:lpstr>Mike Rogers – persona 3:</vt:lpstr>
      <vt:lpstr>Scenario Mike Rogers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Mari-ann Roach – persona 1</dc:title>
  <dc:creator>Cindy Knottnerus</dc:creator>
  <cp:lastModifiedBy>Cindy Knottnerus</cp:lastModifiedBy>
  <cp:revision>19</cp:revision>
  <dcterms:created xsi:type="dcterms:W3CDTF">2018-11-01T17:26:49Z</dcterms:created>
  <dcterms:modified xsi:type="dcterms:W3CDTF">2018-11-02T09:34:56Z</dcterms:modified>
</cp:coreProperties>
</file>