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58" r:id="rId6"/>
    <p:sldId id="259" r:id="rId7"/>
    <p:sldId id="260" r:id="rId8"/>
    <p:sldId id="261" r:id="rId9"/>
  </p:sldIdLst>
  <p:sldSz cx="7254875" cy="10385425"/>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C43F37-9C8F-41B8-A4B7-1DA0A54063B2}" v="10" dt="2023-11-21T12:39:17.509"/>
    <p1510:client id="{6A4BD95F-34B6-4B84-82FA-5515940C6EB1}" v="19" dt="2023-11-20T21:47:56.043"/>
  </p1510:revLst>
</p1510:revInfo>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04" autoAdjust="0"/>
  </p:normalViewPr>
  <p:slideViewPr>
    <p:cSldViewPr snapToGrid="0">
      <p:cViewPr>
        <p:scale>
          <a:sx n="130" d="100"/>
          <a:sy n="130" d="100"/>
        </p:scale>
        <p:origin x="468" y="-4038"/>
      </p:cViewPr>
      <p:guideLst/>
    </p:cSldViewPr>
  </p:slideViewPr>
  <p:notesTextViewPr>
    <p:cViewPr>
      <p:scale>
        <a:sx n="1" d="1"/>
        <a:sy n="1" d="1"/>
      </p:scale>
      <p:origin x="0" y="0"/>
    </p:cViewPr>
  </p:notesTextViewPr>
  <p:notesViewPr>
    <p:cSldViewPr snapToGrid="0" showGuides="1">
      <p:cViewPr varScale="1">
        <p:scale>
          <a:sx n="90" d="100"/>
          <a:sy n="90" d="100"/>
        </p:scale>
        <p:origin x="30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Ogochukwu Nwaka (Student)" userId="efb135fb-6dea-4e44-aa88-4ee71b8ecaac" providerId="ADAL" clId="{6A4BD95F-34B6-4B84-82FA-5515940C6EB1}"/>
    <pc:docChg chg="undo custSel modSld">
      <pc:chgData name="Cynthia Ogochukwu Nwaka (Student)" userId="efb135fb-6dea-4e44-aa88-4ee71b8ecaac" providerId="ADAL" clId="{6A4BD95F-34B6-4B84-82FA-5515940C6EB1}" dt="2023-11-20T21:50:03.435" v="1093" actId="20577"/>
      <pc:docMkLst>
        <pc:docMk/>
      </pc:docMkLst>
      <pc:sldChg chg="modSp mod">
        <pc:chgData name="Cynthia Ogochukwu Nwaka (Student)" userId="efb135fb-6dea-4e44-aa88-4ee71b8ecaac" providerId="ADAL" clId="{6A4BD95F-34B6-4B84-82FA-5515940C6EB1}" dt="2023-11-20T21:45:15.073" v="1063" actId="13926"/>
        <pc:sldMkLst>
          <pc:docMk/>
          <pc:sldMk cId="1990881570" sldId="257"/>
        </pc:sldMkLst>
        <pc:spChg chg="mod">
          <ac:chgData name="Cynthia Ogochukwu Nwaka (Student)" userId="efb135fb-6dea-4e44-aa88-4ee71b8ecaac" providerId="ADAL" clId="{6A4BD95F-34B6-4B84-82FA-5515940C6EB1}" dt="2023-11-20T21:45:15.073" v="1063" actId="13926"/>
          <ac:spMkLst>
            <pc:docMk/>
            <pc:sldMk cId="1990881570" sldId="257"/>
            <ac:spMk id="5" creationId="{3FF4DEF7-40D8-C891-38C6-BD4997505318}"/>
          </ac:spMkLst>
        </pc:spChg>
      </pc:sldChg>
      <pc:sldChg chg="modSp mod">
        <pc:chgData name="Cynthia Ogochukwu Nwaka (Student)" userId="efb135fb-6dea-4e44-aa88-4ee71b8ecaac" providerId="ADAL" clId="{6A4BD95F-34B6-4B84-82FA-5515940C6EB1}" dt="2023-11-20T20:56:27.753" v="598" actId="207"/>
        <pc:sldMkLst>
          <pc:docMk/>
          <pc:sldMk cId="56685722" sldId="258"/>
        </pc:sldMkLst>
        <pc:spChg chg="mod">
          <ac:chgData name="Cynthia Ogochukwu Nwaka (Student)" userId="efb135fb-6dea-4e44-aa88-4ee71b8ecaac" providerId="ADAL" clId="{6A4BD95F-34B6-4B84-82FA-5515940C6EB1}" dt="2023-11-20T20:56:27.753" v="598" actId="207"/>
          <ac:spMkLst>
            <pc:docMk/>
            <pc:sldMk cId="56685722" sldId="258"/>
            <ac:spMk id="14" creationId="{00000000-0000-0000-0000-000000000000}"/>
          </ac:spMkLst>
        </pc:spChg>
      </pc:sldChg>
      <pc:sldChg chg="addSp delSp modSp mod">
        <pc:chgData name="Cynthia Ogochukwu Nwaka (Student)" userId="efb135fb-6dea-4e44-aa88-4ee71b8ecaac" providerId="ADAL" clId="{6A4BD95F-34B6-4B84-82FA-5515940C6EB1}" dt="2023-11-20T20:32:30.836" v="586" actId="13926"/>
        <pc:sldMkLst>
          <pc:docMk/>
          <pc:sldMk cId="2354372587" sldId="259"/>
        </pc:sldMkLst>
        <pc:spChg chg="del mod">
          <ac:chgData name="Cynthia Ogochukwu Nwaka (Student)" userId="efb135fb-6dea-4e44-aa88-4ee71b8ecaac" providerId="ADAL" clId="{6A4BD95F-34B6-4B84-82FA-5515940C6EB1}" dt="2023-11-20T20:06:00.829" v="184" actId="478"/>
          <ac:spMkLst>
            <pc:docMk/>
            <pc:sldMk cId="2354372587" sldId="259"/>
            <ac:spMk id="2" creationId="{00000000-0000-0000-0000-000000000000}"/>
          </ac:spMkLst>
        </pc:spChg>
        <pc:spChg chg="add del">
          <ac:chgData name="Cynthia Ogochukwu Nwaka (Student)" userId="efb135fb-6dea-4e44-aa88-4ee71b8ecaac" providerId="ADAL" clId="{6A4BD95F-34B6-4B84-82FA-5515940C6EB1}" dt="2023-11-20T20:04:58.775" v="176" actId="22"/>
          <ac:spMkLst>
            <pc:docMk/>
            <pc:sldMk cId="2354372587" sldId="259"/>
            <ac:spMk id="6" creationId="{9F5F985A-4C10-A5F9-1951-E1AD1407D283}"/>
          </ac:spMkLst>
        </pc:spChg>
        <pc:spChg chg="add del mod">
          <ac:chgData name="Cynthia Ogochukwu Nwaka (Student)" userId="efb135fb-6dea-4e44-aa88-4ee71b8ecaac" providerId="ADAL" clId="{6A4BD95F-34B6-4B84-82FA-5515940C6EB1}" dt="2023-11-20T20:06:15.696" v="185" actId="478"/>
          <ac:spMkLst>
            <pc:docMk/>
            <pc:sldMk cId="2354372587" sldId="259"/>
            <ac:spMk id="8" creationId="{C2658D89-05AD-45A5-363A-BB6C60C8B2A1}"/>
          </ac:spMkLst>
        </pc:spChg>
        <pc:spChg chg="add mod">
          <ac:chgData name="Cynthia Ogochukwu Nwaka (Student)" userId="efb135fb-6dea-4e44-aa88-4ee71b8ecaac" providerId="ADAL" clId="{6A4BD95F-34B6-4B84-82FA-5515940C6EB1}" dt="2023-11-20T20:32:30.836" v="586" actId="13926"/>
          <ac:spMkLst>
            <pc:docMk/>
            <pc:sldMk cId="2354372587" sldId="259"/>
            <ac:spMk id="9" creationId="{310D4B2D-76C9-D4A8-2A35-2ED4997F3EC3}"/>
          </ac:spMkLst>
        </pc:spChg>
      </pc:sldChg>
      <pc:sldChg chg="addSp delSp modSp mod">
        <pc:chgData name="Cynthia Ogochukwu Nwaka (Student)" userId="efb135fb-6dea-4e44-aa88-4ee71b8ecaac" providerId="ADAL" clId="{6A4BD95F-34B6-4B84-82FA-5515940C6EB1}" dt="2023-11-20T21:39:40.876" v="1056" actId="5793"/>
        <pc:sldMkLst>
          <pc:docMk/>
          <pc:sldMk cId="3290065901" sldId="260"/>
        </pc:sldMkLst>
        <pc:spChg chg="del">
          <ac:chgData name="Cynthia Ogochukwu Nwaka (Student)" userId="efb135fb-6dea-4e44-aa88-4ee71b8ecaac" providerId="ADAL" clId="{6A4BD95F-34B6-4B84-82FA-5515940C6EB1}" dt="2023-11-20T20:14:17.091" v="343" actId="478"/>
          <ac:spMkLst>
            <pc:docMk/>
            <pc:sldMk cId="3290065901" sldId="260"/>
            <ac:spMk id="2" creationId="{00000000-0000-0000-0000-000000000000}"/>
          </ac:spMkLst>
        </pc:spChg>
        <pc:spChg chg="del mod">
          <ac:chgData name="Cynthia Ogochukwu Nwaka (Student)" userId="efb135fb-6dea-4e44-aa88-4ee71b8ecaac" providerId="ADAL" clId="{6A4BD95F-34B6-4B84-82FA-5515940C6EB1}" dt="2023-11-20T20:14:21.882" v="345" actId="478"/>
          <ac:spMkLst>
            <pc:docMk/>
            <pc:sldMk cId="3290065901" sldId="260"/>
            <ac:spMk id="5" creationId="{00000000-0000-0000-0000-000000000000}"/>
          </ac:spMkLst>
        </pc:spChg>
        <pc:spChg chg="add del mod">
          <ac:chgData name="Cynthia Ogochukwu Nwaka (Student)" userId="efb135fb-6dea-4e44-aa88-4ee71b8ecaac" providerId="ADAL" clId="{6A4BD95F-34B6-4B84-82FA-5515940C6EB1}" dt="2023-11-20T20:14:24.172" v="346" actId="478"/>
          <ac:spMkLst>
            <pc:docMk/>
            <pc:sldMk cId="3290065901" sldId="260"/>
            <ac:spMk id="7" creationId="{3381BDE4-9AB8-EE93-11B9-B68616C657B9}"/>
          </ac:spMkLst>
        </pc:spChg>
        <pc:spChg chg="add del mod">
          <ac:chgData name="Cynthia Ogochukwu Nwaka (Student)" userId="efb135fb-6dea-4e44-aa88-4ee71b8ecaac" providerId="ADAL" clId="{6A4BD95F-34B6-4B84-82FA-5515940C6EB1}" dt="2023-11-20T20:14:26.334" v="347" actId="478"/>
          <ac:spMkLst>
            <pc:docMk/>
            <pc:sldMk cId="3290065901" sldId="260"/>
            <ac:spMk id="10" creationId="{93ED7D49-B906-3DE4-CDE0-436645B398D7}"/>
          </ac:spMkLst>
        </pc:spChg>
        <pc:spChg chg="add mod">
          <ac:chgData name="Cynthia Ogochukwu Nwaka (Student)" userId="efb135fb-6dea-4e44-aa88-4ee71b8ecaac" providerId="ADAL" clId="{6A4BD95F-34B6-4B84-82FA-5515940C6EB1}" dt="2023-11-20T21:39:40.876" v="1056" actId="5793"/>
          <ac:spMkLst>
            <pc:docMk/>
            <pc:sldMk cId="3290065901" sldId="260"/>
            <ac:spMk id="11" creationId="{D57D03F3-CB06-1E63-E901-0C2AF65411A8}"/>
          </ac:spMkLst>
        </pc:spChg>
      </pc:sldChg>
      <pc:sldChg chg="addSp delSp modSp mod">
        <pc:chgData name="Cynthia Ogochukwu Nwaka (Student)" userId="efb135fb-6dea-4e44-aa88-4ee71b8ecaac" providerId="ADAL" clId="{6A4BD95F-34B6-4B84-82FA-5515940C6EB1}" dt="2023-11-20T21:50:03.435" v="1093" actId="20577"/>
        <pc:sldMkLst>
          <pc:docMk/>
          <pc:sldMk cId="2638068855" sldId="261"/>
        </pc:sldMkLst>
        <pc:spChg chg="mod">
          <ac:chgData name="Cynthia Ogochukwu Nwaka (Student)" userId="efb135fb-6dea-4e44-aa88-4ee71b8ecaac" providerId="ADAL" clId="{6A4BD95F-34B6-4B84-82FA-5515940C6EB1}" dt="2023-11-20T21:50:03.435" v="1093" actId="20577"/>
          <ac:spMkLst>
            <pc:docMk/>
            <pc:sldMk cId="2638068855" sldId="261"/>
            <ac:spMk id="11" creationId="{7F725575-43F9-E15D-161A-80E3376B5586}"/>
          </ac:spMkLst>
        </pc:spChg>
        <pc:graphicFrameChg chg="add del mod">
          <ac:chgData name="Cynthia Ogochukwu Nwaka (Student)" userId="efb135fb-6dea-4e44-aa88-4ee71b8ecaac" providerId="ADAL" clId="{6A4BD95F-34B6-4B84-82FA-5515940C6EB1}" dt="2023-11-20T21:30:14.871" v="936"/>
          <ac:graphicFrameMkLst>
            <pc:docMk/>
            <pc:sldMk cId="2638068855" sldId="261"/>
            <ac:graphicFrameMk id="12" creationId="{F0A1D770-075A-2FF1-2E03-E413F1074B14}"/>
          </ac:graphicFrameMkLst>
        </pc:graphicFrameChg>
        <pc:graphicFrameChg chg="add del mod">
          <ac:chgData name="Cynthia Ogochukwu Nwaka (Student)" userId="efb135fb-6dea-4e44-aa88-4ee71b8ecaac" providerId="ADAL" clId="{6A4BD95F-34B6-4B84-82FA-5515940C6EB1}" dt="2023-11-20T21:36:18.621" v="946"/>
          <ac:graphicFrameMkLst>
            <pc:docMk/>
            <pc:sldMk cId="2638068855" sldId="261"/>
            <ac:graphicFrameMk id="13" creationId="{B099FCED-BE2C-9BEF-302D-F306C85585CD}"/>
          </ac:graphicFrameMkLst>
        </pc:graphicFrameChg>
      </pc:sldChg>
    </pc:docChg>
  </pc:docChgLst>
  <pc:docChgLst>
    <pc:chgData name="Cynthia Ogochukwu Nwaka (Student)" userId="efb135fb-6dea-4e44-aa88-4ee71b8ecaac" providerId="ADAL" clId="{2BC43F37-9C8F-41B8-A4B7-1DA0A54063B2}"/>
    <pc:docChg chg="undo redo custSel modSld sldOrd">
      <pc:chgData name="Cynthia Ogochukwu Nwaka (Student)" userId="efb135fb-6dea-4e44-aa88-4ee71b8ecaac" providerId="ADAL" clId="{2BC43F37-9C8F-41B8-A4B7-1DA0A54063B2}" dt="2023-11-21T15:02:47.479" v="1465"/>
      <pc:docMkLst>
        <pc:docMk/>
      </pc:docMkLst>
      <pc:sldChg chg="modSp mod">
        <pc:chgData name="Cynthia Ogochukwu Nwaka (Student)" userId="efb135fb-6dea-4e44-aa88-4ee71b8ecaac" providerId="ADAL" clId="{2BC43F37-9C8F-41B8-A4B7-1DA0A54063B2}" dt="2023-11-21T10:11:24.571" v="2" actId="13926"/>
        <pc:sldMkLst>
          <pc:docMk/>
          <pc:sldMk cId="1990881570" sldId="257"/>
        </pc:sldMkLst>
        <pc:spChg chg="mod">
          <ac:chgData name="Cynthia Ogochukwu Nwaka (Student)" userId="efb135fb-6dea-4e44-aa88-4ee71b8ecaac" providerId="ADAL" clId="{2BC43F37-9C8F-41B8-A4B7-1DA0A54063B2}" dt="2023-11-21T10:11:24.571" v="2" actId="13926"/>
          <ac:spMkLst>
            <pc:docMk/>
            <pc:sldMk cId="1990881570" sldId="257"/>
            <ac:spMk id="11" creationId="{5D6E45D9-0AE2-41F7-77B9-9780FFE06690}"/>
          </ac:spMkLst>
        </pc:spChg>
      </pc:sldChg>
      <pc:sldChg chg="addSp delSp modSp mod setBg">
        <pc:chgData name="Cynthia Ogochukwu Nwaka (Student)" userId="efb135fb-6dea-4e44-aa88-4ee71b8ecaac" providerId="ADAL" clId="{2BC43F37-9C8F-41B8-A4B7-1DA0A54063B2}" dt="2023-11-21T14:32:49.102" v="1463" actId="20577"/>
        <pc:sldMkLst>
          <pc:docMk/>
          <pc:sldMk cId="56685722" sldId="258"/>
        </pc:sldMkLst>
        <pc:spChg chg="add del">
          <ac:chgData name="Cynthia Ogochukwu Nwaka (Student)" userId="efb135fb-6dea-4e44-aa88-4ee71b8ecaac" providerId="ADAL" clId="{2BC43F37-9C8F-41B8-A4B7-1DA0A54063B2}" dt="2023-11-21T11:38:28.920" v="185"/>
          <ac:spMkLst>
            <pc:docMk/>
            <pc:sldMk cId="56685722" sldId="258"/>
            <ac:spMk id="2" creationId="{03EAF59D-DA01-E0F9-DBD8-B11FD3223B3B}"/>
          </ac:spMkLst>
        </pc:spChg>
        <pc:spChg chg="mod">
          <ac:chgData name="Cynthia Ogochukwu Nwaka (Student)" userId="efb135fb-6dea-4e44-aa88-4ee71b8ecaac" providerId="ADAL" clId="{2BC43F37-9C8F-41B8-A4B7-1DA0A54063B2}" dt="2023-11-21T11:40:07.368" v="214" actId="1076"/>
          <ac:spMkLst>
            <pc:docMk/>
            <pc:sldMk cId="56685722" sldId="258"/>
            <ac:spMk id="13" creationId="{00000000-0000-0000-0000-000000000000}"/>
          </ac:spMkLst>
        </pc:spChg>
        <pc:spChg chg="mod">
          <ac:chgData name="Cynthia Ogochukwu Nwaka (Student)" userId="efb135fb-6dea-4e44-aa88-4ee71b8ecaac" providerId="ADAL" clId="{2BC43F37-9C8F-41B8-A4B7-1DA0A54063B2}" dt="2023-11-21T14:32:49.102" v="1463" actId="20577"/>
          <ac:spMkLst>
            <pc:docMk/>
            <pc:sldMk cId="56685722" sldId="258"/>
            <ac:spMk id="14" creationId="{00000000-0000-0000-0000-000000000000}"/>
          </ac:spMkLst>
        </pc:spChg>
      </pc:sldChg>
      <pc:sldChg chg="modSp mod ord">
        <pc:chgData name="Cynthia Ogochukwu Nwaka (Student)" userId="efb135fb-6dea-4e44-aa88-4ee71b8ecaac" providerId="ADAL" clId="{2BC43F37-9C8F-41B8-A4B7-1DA0A54063B2}" dt="2023-11-21T15:02:47.479" v="1465"/>
        <pc:sldMkLst>
          <pc:docMk/>
          <pc:sldMk cId="2354372587" sldId="259"/>
        </pc:sldMkLst>
        <pc:spChg chg="mod">
          <ac:chgData name="Cynthia Ogochukwu Nwaka (Student)" userId="efb135fb-6dea-4e44-aa88-4ee71b8ecaac" providerId="ADAL" clId="{2BC43F37-9C8F-41B8-A4B7-1DA0A54063B2}" dt="2023-11-21T12:51:42.344" v="1389" actId="114"/>
          <ac:spMkLst>
            <pc:docMk/>
            <pc:sldMk cId="2354372587" sldId="259"/>
            <ac:spMk id="9" creationId="{310D4B2D-76C9-D4A8-2A35-2ED4997F3EC3}"/>
          </ac:spMkLst>
        </pc:spChg>
      </pc:sldChg>
      <pc:sldChg chg="modSp mod">
        <pc:chgData name="Cynthia Ogochukwu Nwaka (Student)" userId="efb135fb-6dea-4e44-aa88-4ee71b8ecaac" providerId="ADAL" clId="{2BC43F37-9C8F-41B8-A4B7-1DA0A54063B2}" dt="2023-11-21T11:35:11.950" v="102" actId="20577"/>
        <pc:sldMkLst>
          <pc:docMk/>
          <pc:sldMk cId="3290065901" sldId="260"/>
        </pc:sldMkLst>
        <pc:spChg chg="mod">
          <ac:chgData name="Cynthia Ogochukwu Nwaka (Student)" userId="efb135fb-6dea-4e44-aa88-4ee71b8ecaac" providerId="ADAL" clId="{2BC43F37-9C8F-41B8-A4B7-1DA0A54063B2}" dt="2023-11-21T11:35:11.950" v="102" actId="20577"/>
          <ac:spMkLst>
            <pc:docMk/>
            <pc:sldMk cId="3290065901" sldId="260"/>
            <ac:spMk id="11" creationId="{D57D03F3-CB06-1E63-E901-0C2AF65411A8}"/>
          </ac:spMkLst>
        </pc:spChg>
      </pc:sldChg>
      <pc:sldChg chg="modSp mod">
        <pc:chgData name="Cynthia Ogochukwu Nwaka (Student)" userId="efb135fb-6dea-4e44-aa88-4ee71b8ecaac" providerId="ADAL" clId="{2BC43F37-9C8F-41B8-A4B7-1DA0A54063B2}" dt="2023-11-21T12:40:52.392" v="1259" actId="20577"/>
        <pc:sldMkLst>
          <pc:docMk/>
          <pc:sldMk cId="2638068855" sldId="261"/>
        </pc:sldMkLst>
        <pc:spChg chg="mod">
          <ac:chgData name="Cynthia Ogochukwu Nwaka (Student)" userId="efb135fb-6dea-4e44-aa88-4ee71b8ecaac" providerId="ADAL" clId="{2BC43F37-9C8F-41B8-A4B7-1DA0A54063B2}" dt="2023-11-21T12:40:52.392" v="1259" actId="20577"/>
          <ac:spMkLst>
            <pc:docMk/>
            <pc:sldMk cId="2638068855" sldId="261"/>
            <ac:spMk id="11" creationId="{7F725575-43F9-E15D-161A-80E3376B55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254C2A6-D384-4DFC-AE9E-2C4579DADE48}" type="datetime1">
              <a:rPr lang="en-GB" smtClean="0"/>
              <a:t>21/11/2023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E286890-466E-41CD-A28A-B1EBDF22CA33}" type="slidenum">
              <a:rPr lang="en-GB" smtClean="0"/>
              <a:t>‹#›</a:t>
            </a:fld>
            <a:endParaRPr lang="en-GB"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5478FBB-9331-4EDB-BD61-19648E06112D}" type="datetime1">
              <a:rPr lang="en-GB" noProof="0" smtClean="0"/>
              <a:t>21/11/2023</a:t>
            </a:fld>
            <a:endParaRPr lang="en-GB" noProof="0" dirty="0"/>
          </a:p>
        </p:txBody>
      </p:sp>
      <p:sp>
        <p:nvSpPr>
          <p:cNvPr id="4" name="Slide Image Placeholder 3"/>
          <p:cNvSpPr>
            <a:spLocks noGrp="1" noRot="1" noChangeAspect="1"/>
          </p:cNvSpPr>
          <p:nvPr>
            <p:ph type="sldImg" idx="2"/>
          </p:nvPr>
        </p:nvSpPr>
        <p:spPr>
          <a:xfrm>
            <a:off x="2351088" y="1143000"/>
            <a:ext cx="2155825"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7CD11A-EED3-40CE-98A3-28FEE84867B3}" type="slidenum">
              <a:rPr lang="en-GB" noProof="0" smtClean="0"/>
              <a:t>‹#›</a:t>
            </a:fld>
            <a:endParaRPr lang="en-GB" noProof="0"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1088" y="1143000"/>
            <a:ext cx="2155825" cy="3086100"/>
          </a:xfrm>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927CD11A-EED3-40CE-98A3-28FEE84867B3}" type="slidenum">
              <a:rPr lang="en-GB" smtClean="0"/>
              <a:t>1</a:t>
            </a:fld>
            <a:endParaRPr lang="en-GB" dirty="0"/>
          </a:p>
        </p:txBody>
      </p:sp>
    </p:spTree>
    <p:extLst>
      <p:ext uri="{BB962C8B-B14F-4D97-AF65-F5344CB8AC3E}">
        <p14:creationId xmlns:p14="http://schemas.microsoft.com/office/powerpoint/2010/main" val="249116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1088" y="1143000"/>
            <a:ext cx="21558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27CD11A-EED3-40CE-98A3-28FEE84867B3}" type="slidenum">
              <a:rPr lang="en-GB" smtClean="0"/>
              <a:t>2</a:t>
            </a:fld>
            <a:endParaRPr lang="en-GB" dirty="0"/>
          </a:p>
        </p:txBody>
      </p:sp>
    </p:spTree>
    <p:extLst>
      <p:ext uri="{BB962C8B-B14F-4D97-AF65-F5344CB8AC3E}">
        <p14:creationId xmlns:p14="http://schemas.microsoft.com/office/powerpoint/2010/main" val="306540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1088" y="1143000"/>
            <a:ext cx="21558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27CD11A-EED3-40CE-98A3-28FEE84867B3}" type="slidenum">
              <a:rPr lang="en-GB" smtClean="0"/>
              <a:t>3</a:t>
            </a:fld>
            <a:endParaRPr lang="en-GB" dirty="0"/>
          </a:p>
        </p:txBody>
      </p:sp>
    </p:spTree>
    <p:extLst>
      <p:ext uri="{BB962C8B-B14F-4D97-AF65-F5344CB8AC3E}">
        <p14:creationId xmlns:p14="http://schemas.microsoft.com/office/powerpoint/2010/main" val="60790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1088" y="1143000"/>
            <a:ext cx="21558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27CD11A-EED3-40CE-98A3-28FEE84867B3}" type="slidenum">
              <a:rPr lang="en-GB" smtClean="0"/>
              <a:t>4</a:t>
            </a:fld>
            <a:endParaRPr lang="en-GB" dirty="0"/>
          </a:p>
        </p:txBody>
      </p:sp>
    </p:spTree>
    <p:extLst>
      <p:ext uri="{BB962C8B-B14F-4D97-AF65-F5344CB8AC3E}">
        <p14:creationId xmlns:p14="http://schemas.microsoft.com/office/powerpoint/2010/main" val="118595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1088" y="1143000"/>
            <a:ext cx="21558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27CD11A-EED3-40CE-98A3-28FEE84867B3}" type="slidenum">
              <a:rPr lang="en-GB" smtClean="0"/>
              <a:t>5</a:t>
            </a:fld>
            <a:endParaRPr lang="en-GB" dirty="0"/>
          </a:p>
        </p:txBody>
      </p:sp>
    </p:spTree>
    <p:extLst>
      <p:ext uri="{BB962C8B-B14F-4D97-AF65-F5344CB8AC3E}">
        <p14:creationId xmlns:p14="http://schemas.microsoft.com/office/powerpoint/2010/main" val="1664621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6860" y="1577046"/>
            <a:ext cx="5441156" cy="3615666"/>
          </a:xfrm>
        </p:spPr>
        <p:txBody>
          <a:bodyPr rtlCol="0" anchor="b"/>
          <a:lstStyle>
            <a:lvl1pPr algn="ctr">
              <a:defRPr sz="3571">
                <a:solidFill>
                  <a:schemeClr val="tx2">
                    <a:lumMod val="20000"/>
                    <a:lumOff val="80000"/>
                  </a:schemeClr>
                </a:solidFill>
              </a:defRPr>
            </a:lvl1pPr>
          </a:lstStyle>
          <a:p>
            <a:pPr rtl="0"/>
            <a:r>
              <a:rPr lang="en-US"/>
              <a:t>Click to edit Master title style</a:t>
            </a:r>
            <a:endParaRPr lang="en-gb" dirty="0"/>
          </a:p>
        </p:txBody>
      </p:sp>
      <p:sp>
        <p:nvSpPr>
          <p:cNvPr id="3" name="Subtitle 2"/>
          <p:cNvSpPr>
            <a:spLocks noGrp="1"/>
          </p:cNvSpPr>
          <p:nvPr>
            <p:ph type="subTitle" idx="1"/>
          </p:nvPr>
        </p:nvSpPr>
        <p:spPr>
          <a:xfrm>
            <a:off x="906860" y="5454753"/>
            <a:ext cx="5441156" cy="2507406"/>
          </a:xfrm>
        </p:spPr>
        <p:txBody>
          <a:bodyPr rtlCol="0"/>
          <a:lstStyle>
            <a:lvl1pPr marL="0" indent="0" algn="ctr">
              <a:buNone/>
              <a:defRPr sz="1428">
                <a:solidFill>
                  <a:schemeClr val="bg1"/>
                </a:solidFill>
              </a:defRPr>
            </a:lvl1pPr>
            <a:lvl2pPr marL="272080" indent="0" algn="ctr">
              <a:buNone/>
              <a:defRPr sz="1190"/>
            </a:lvl2pPr>
            <a:lvl3pPr marL="544159" indent="0" algn="ctr">
              <a:buNone/>
              <a:defRPr sz="1071"/>
            </a:lvl3pPr>
            <a:lvl4pPr marL="816239" indent="0" algn="ctr">
              <a:buNone/>
              <a:defRPr sz="952"/>
            </a:lvl4pPr>
            <a:lvl5pPr marL="1088319" indent="0" algn="ctr">
              <a:buNone/>
              <a:defRPr sz="952"/>
            </a:lvl5pPr>
            <a:lvl6pPr marL="1360399" indent="0" algn="ctr">
              <a:buNone/>
              <a:defRPr sz="952"/>
            </a:lvl6pPr>
            <a:lvl7pPr marL="1632478" indent="0" algn="ctr">
              <a:buNone/>
              <a:defRPr sz="952"/>
            </a:lvl7pPr>
            <a:lvl8pPr marL="1904558" indent="0" algn="ctr">
              <a:buNone/>
              <a:defRPr sz="952"/>
            </a:lvl8pPr>
            <a:lvl9pPr marL="2176638" indent="0" algn="ctr">
              <a:buNone/>
              <a:defRPr sz="952"/>
            </a:lvl9pPr>
          </a:lstStyle>
          <a:p>
            <a:pPr rtl="0"/>
            <a:r>
              <a:rPr lang="en-US"/>
              <a:t>Click to edit Master subtitle style</a:t>
            </a:r>
            <a:endParaRPr lang="en-gb" dirty="0"/>
          </a:p>
        </p:txBody>
      </p:sp>
      <p:sp>
        <p:nvSpPr>
          <p:cNvPr id="4" name="Date Placeholder 3"/>
          <p:cNvSpPr>
            <a:spLocks noGrp="1"/>
          </p:cNvSpPr>
          <p:nvPr>
            <p:ph type="dt" sz="half" idx="10"/>
          </p:nvPr>
        </p:nvSpPr>
        <p:spPr/>
        <p:txBody>
          <a:bodyPr rtlCol="0"/>
          <a:lstStyle/>
          <a:p>
            <a:pPr rtl="0"/>
            <a:fld id="{4CB9C725-2603-493C-A2EA-D9AC0A0BA442}" type="datetime1">
              <a:rPr lang="en-GB" smtClean="0"/>
              <a:t>21/11/2023</a:t>
            </a:fld>
            <a:endParaRPr lang="en-US" dirty="0"/>
          </a:p>
        </p:txBody>
      </p:sp>
      <p:sp>
        <p:nvSpPr>
          <p:cNvPr id="5" name="Footer Placeholder 4"/>
          <p:cNvSpPr>
            <a:spLocks noGrp="1"/>
          </p:cNvSpPr>
          <p:nvPr>
            <p:ph type="ftr" sz="quarter" idx="11"/>
          </p:nvPr>
        </p:nvSpPr>
        <p:spPr/>
        <p:txBody>
          <a:bodyPr rtlCol="0"/>
          <a:lstStyle/>
          <a:p>
            <a:pPr rtl="0"/>
            <a:r>
              <a:rPr lang="en-gb" dirty="0"/>
              <a:t>Add a footer</a:t>
            </a:r>
          </a:p>
        </p:txBody>
      </p:sp>
      <p:sp>
        <p:nvSpPr>
          <p:cNvPr id="6" name="Slide Number Placeholder 5"/>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Vertical Text Placeholder 2"/>
          <p:cNvSpPr>
            <a:spLocks noGrp="1"/>
          </p:cNvSpPr>
          <p:nvPr>
            <p:ph type="body" orient="vert" idx="1" hasCustomPrompt="1"/>
          </p:nvPr>
        </p:nvSpPr>
        <p:spPr/>
        <p:txBody>
          <a:bodyPr vert="eaVert"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fld id="{A5D34F4C-2F94-4019-BF29-C18045122660}" type="datetime1">
              <a:rPr lang="en-GB" smtClean="0"/>
              <a:t>21/11/2023</a:t>
            </a:fld>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91770" y="1047419"/>
            <a:ext cx="1564332" cy="7434012"/>
          </a:xfrm>
        </p:spPr>
        <p:txBody>
          <a:bodyPr vert="eaVert" rtlCol="0"/>
          <a:lstStyle/>
          <a:p>
            <a:pPr rtl="0"/>
            <a:r>
              <a:rPr lang="en-US"/>
              <a:t>Click to edit Master title style</a:t>
            </a:r>
            <a:endParaRPr lang="en-gb"/>
          </a:p>
        </p:txBody>
      </p:sp>
      <p:sp>
        <p:nvSpPr>
          <p:cNvPr id="3" name="Vertical Text Placeholder 2"/>
          <p:cNvSpPr>
            <a:spLocks noGrp="1"/>
          </p:cNvSpPr>
          <p:nvPr>
            <p:ph type="body" orient="vert" idx="1"/>
          </p:nvPr>
        </p:nvSpPr>
        <p:spPr>
          <a:xfrm>
            <a:off x="498773" y="1047419"/>
            <a:ext cx="4602311" cy="7434012"/>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p:cNvSpPr>
            <a:spLocks noGrp="1"/>
          </p:cNvSpPr>
          <p:nvPr>
            <p:ph type="dt" sz="half" idx="10"/>
          </p:nvPr>
        </p:nvSpPr>
        <p:spPr/>
        <p:txBody>
          <a:bodyPr rtlCol="0"/>
          <a:lstStyle/>
          <a:p>
            <a:pPr rtl="0"/>
            <a:fld id="{929C946E-5C22-4E16-8ABB-A10F6AAB7113}" type="datetime1">
              <a:rPr lang="en-GB" smtClean="0"/>
              <a:t>21/11/2023</a:t>
            </a:fld>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Content Placeholder 2"/>
          <p:cNvSpPr>
            <a:spLocks noGrp="1"/>
          </p:cNvSpPr>
          <p:nvPr>
            <p:ph idx="1" hasCustomPrompt="1"/>
          </p:nvPr>
        </p:nvSpPr>
        <p:spPr/>
        <p:txBody>
          <a:bodyPr rtlCol="0"/>
          <a:lstStyle>
            <a:lvl5pPr>
              <a:defRPr/>
            </a:lvl5pPr>
            <a:lvl6pPr>
              <a:defRPr/>
            </a:lvl6pPr>
            <a:lvl7pPr>
              <a:defRPr/>
            </a:lvl7pPr>
            <a:lvl8pPr>
              <a:defRPr/>
            </a:lvl8pPr>
            <a:lvl9pPr>
              <a:defRPr/>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fld id="{CBE4DCB5-C212-42B3-B03E-32E8C998FB87}" type="datetime1">
              <a:rPr lang="en-GB" smtClean="0"/>
              <a:t>21/11/2023</a:t>
            </a:fld>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2058" y="2589145"/>
            <a:ext cx="6257330" cy="4334472"/>
          </a:xfrm>
        </p:spPr>
        <p:txBody>
          <a:bodyPr rtlCol="0" anchor="b"/>
          <a:lstStyle>
            <a:lvl1pPr>
              <a:lnSpc>
                <a:spcPct val="100000"/>
              </a:lnSpc>
              <a:defRPr sz="3571"/>
            </a:lvl1pPr>
          </a:lstStyle>
          <a:p>
            <a:pPr rtl="0"/>
            <a:r>
              <a:rPr lang="en-US"/>
              <a:t>Click to edit Master title style</a:t>
            </a:r>
            <a:endParaRPr lang="en-gb"/>
          </a:p>
        </p:txBody>
      </p:sp>
      <p:sp>
        <p:nvSpPr>
          <p:cNvPr id="3" name="Text Placeholder 2"/>
          <p:cNvSpPr>
            <a:spLocks noGrp="1"/>
          </p:cNvSpPr>
          <p:nvPr>
            <p:ph type="body" idx="1"/>
          </p:nvPr>
        </p:nvSpPr>
        <p:spPr>
          <a:xfrm>
            <a:off x="272058" y="6950063"/>
            <a:ext cx="6257330" cy="2271811"/>
          </a:xfrm>
        </p:spPr>
        <p:txBody>
          <a:bodyPr rtlCol="0"/>
          <a:lstStyle>
            <a:lvl1pPr marL="0" indent="0">
              <a:buNone/>
              <a:defRPr sz="1428" b="1">
                <a:solidFill>
                  <a:schemeClr val="tx2">
                    <a:lumMod val="50000"/>
                  </a:schemeClr>
                </a:solidFill>
              </a:defRPr>
            </a:lvl1pPr>
            <a:lvl2pPr marL="272080" indent="0">
              <a:buNone/>
              <a:defRPr sz="1190"/>
            </a:lvl2pPr>
            <a:lvl3pPr marL="544159" indent="0">
              <a:buNone/>
              <a:defRPr sz="1071"/>
            </a:lvl3pPr>
            <a:lvl4pPr marL="816239" indent="0">
              <a:buNone/>
              <a:defRPr sz="952"/>
            </a:lvl4pPr>
            <a:lvl5pPr marL="1088319" indent="0">
              <a:buNone/>
              <a:defRPr sz="952"/>
            </a:lvl5pPr>
            <a:lvl6pPr marL="1360399" indent="0">
              <a:buNone/>
              <a:defRPr sz="952"/>
            </a:lvl6pPr>
            <a:lvl7pPr marL="1632478" indent="0">
              <a:buNone/>
              <a:defRPr sz="952"/>
            </a:lvl7pPr>
            <a:lvl8pPr marL="1904558" indent="0">
              <a:buNone/>
              <a:defRPr sz="952"/>
            </a:lvl8pPr>
            <a:lvl9pPr marL="2176638" indent="0">
              <a:buNone/>
              <a:defRPr sz="952"/>
            </a:lvl9pPr>
          </a:lstStyle>
          <a:p>
            <a:pPr lvl="0" rtl="0"/>
            <a:r>
              <a:rPr lang="en-US"/>
              <a:t>Click to edit Master text styles</a:t>
            </a:r>
          </a:p>
        </p:txBody>
      </p:sp>
      <p:sp>
        <p:nvSpPr>
          <p:cNvPr id="4" name="Date Placeholder 3"/>
          <p:cNvSpPr>
            <a:spLocks noGrp="1"/>
          </p:cNvSpPr>
          <p:nvPr>
            <p:ph type="dt" sz="half" idx="10"/>
          </p:nvPr>
        </p:nvSpPr>
        <p:spPr/>
        <p:txBody>
          <a:bodyPr rtlCol="0"/>
          <a:lstStyle/>
          <a:p>
            <a:pPr rtl="0"/>
            <a:fld id="{50E002E7-AE56-4BD4-9640-4200695CE6A3}" type="datetime1">
              <a:rPr lang="en-GB" smtClean="0"/>
              <a:t>21/11/2023</a:t>
            </a:fld>
            <a:endParaRPr lang="en-US" dirty="0"/>
          </a:p>
        </p:txBody>
      </p:sp>
      <p:sp>
        <p:nvSpPr>
          <p:cNvPr id="5" name="Footer Placeholder 4"/>
          <p:cNvSpPr>
            <a:spLocks noGrp="1"/>
          </p:cNvSpPr>
          <p:nvPr>
            <p:ph type="ftr" sz="quarter" idx="11"/>
          </p:nvPr>
        </p:nvSpPr>
        <p:spPr/>
        <p:txBody>
          <a:bodyPr rtlCol="0"/>
          <a:lstStyle/>
          <a:p>
            <a:pPr rtl="0"/>
            <a:r>
              <a:rPr lang="en-gb"/>
              <a:t>Add a footer</a:t>
            </a:r>
          </a:p>
        </p:txBody>
      </p:sp>
      <p:sp>
        <p:nvSpPr>
          <p:cNvPr id="6" name="Slide Number Placeholder 5"/>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Content Placeholder 2"/>
          <p:cNvSpPr>
            <a:spLocks noGrp="1"/>
          </p:cNvSpPr>
          <p:nvPr>
            <p:ph sz="half" idx="1" hasCustomPrompt="1"/>
          </p:nvPr>
        </p:nvSpPr>
        <p:spPr>
          <a:xfrm>
            <a:off x="272058" y="2764638"/>
            <a:ext cx="2911019" cy="6589457"/>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071"/>
            </a:lvl6pPr>
            <a:lvl7pPr>
              <a:defRPr sz="1071"/>
            </a:lvl7pPr>
            <a:lvl8pPr>
              <a:defRPr sz="1071"/>
            </a:lvl8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kumimoji="0" lang="en-US" sz="1071"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3362356" y="2764638"/>
            <a:ext cx="2911019" cy="658945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kumimoji="0" lang="en-US" sz="1071"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rtlCol="0"/>
          <a:lstStyle/>
          <a:p>
            <a:pPr rtl="0"/>
            <a:fld id="{B07CD30F-390B-482A-9828-02E695E250E4}" type="datetime1">
              <a:rPr lang="en-GB" smtClean="0"/>
              <a:t>21/11/2023</a:t>
            </a:fld>
            <a:endParaRPr lang="en-US" dirty="0"/>
          </a:p>
        </p:txBody>
      </p:sp>
      <p:sp>
        <p:nvSpPr>
          <p:cNvPr id="6" name="Footer Placeholder 5"/>
          <p:cNvSpPr>
            <a:spLocks noGrp="1"/>
          </p:cNvSpPr>
          <p:nvPr>
            <p:ph type="ftr" sz="quarter" idx="11"/>
          </p:nvPr>
        </p:nvSpPr>
        <p:spPr/>
        <p:txBody>
          <a:bodyPr rtlCol="0"/>
          <a:lstStyle/>
          <a:p>
            <a:pPr rtl="0"/>
            <a:r>
              <a:rPr lang="en-gb"/>
              <a:t>Add a footer</a:t>
            </a:r>
          </a:p>
        </p:txBody>
      </p:sp>
      <p:sp>
        <p:nvSpPr>
          <p:cNvPr id="7" name="Slide Number Placeholder 6"/>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2058" y="967898"/>
            <a:ext cx="6007037" cy="1744751"/>
          </a:xfrm>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272058" y="2769446"/>
            <a:ext cx="2911019" cy="971230"/>
          </a:xfrm>
        </p:spPr>
        <p:txBody>
          <a:bodyPr rtlCol="0" anchor="b"/>
          <a:lstStyle>
            <a:lvl1pPr marL="0" indent="0">
              <a:buNone/>
              <a:defRPr sz="1428" b="1"/>
            </a:lvl1pPr>
            <a:lvl2pPr marL="272080" indent="0">
              <a:buNone/>
              <a:defRPr sz="1190" b="1"/>
            </a:lvl2pPr>
            <a:lvl3pPr marL="544159" indent="0">
              <a:buNone/>
              <a:defRPr sz="1071" b="1"/>
            </a:lvl3pPr>
            <a:lvl4pPr marL="816239" indent="0">
              <a:buNone/>
              <a:defRPr sz="952" b="1"/>
            </a:lvl4pPr>
            <a:lvl5pPr marL="1088319" indent="0">
              <a:buNone/>
              <a:defRPr sz="952" b="1"/>
            </a:lvl5pPr>
            <a:lvl6pPr marL="1360399" indent="0">
              <a:buNone/>
              <a:defRPr sz="952" b="1"/>
            </a:lvl6pPr>
            <a:lvl7pPr marL="1632478" indent="0">
              <a:buNone/>
              <a:defRPr sz="952" b="1"/>
            </a:lvl7pPr>
            <a:lvl8pPr marL="1904558" indent="0">
              <a:buNone/>
              <a:defRPr sz="952" b="1"/>
            </a:lvl8pPr>
            <a:lvl9pPr marL="2176638" indent="0">
              <a:buNone/>
              <a:defRPr sz="952" b="1"/>
            </a:lvl9pPr>
          </a:lstStyle>
          <a:p>
            <a:pPr lvl="0" rtl="0"/>
            <a:r>
              <a:rPr lang="en-US"/>
              <a:t>Click to edit Master text styles</a:t>
            </a:r>
          </a:p>
        </p:txBody>
      </p:sp>
      <p:sp>
        <p:nvSpPr>
          <p:cNvPr id="4" name="Content Placeholder 3"/>
          <p:cNvSpPr>
            <a:spLocks noGrp="1"/>
          </p:cNvSpPr>
          <p:nvPr>
            <p:ph sz="half" idx="2" hasCustomPrompt="1"/>
          </p:nvPr>
        </p:nvSpPr>
        <p:spPr>
          <a:xfrm>
            <a:off x="272058" y="3783946"/>
            <a:ext cx="2911019" cy="469748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kumimoji="0" lang="en-US" sz="1071"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3366062" y="2769446"/>
            <a:ext cx="2911019" cy="971230"/>
          </a:xfrm>
        </p:spPr>
        <p:txBody>
          <a:bodyPr rtlCol="0" anchor="b"/>
          <a:lstStyle>
            <a:lvl1pPr marL="0" indent="0">
              <a:buNone/>
              <a:defRPr sz="1428" b="1"/>
            </a:lvl1pPr>
            <a:lvl2pPr marL="272080" indent="0">
              <a:buNone/>
              <a:defRPr sz="1190" b="1"/>
            </a:lvl2pPr>
            <a:lvl3pPr marL="544159" indent="0">
              <a:buNone/>
              <a:defRPr sz="1071" b="1"/>
            </a:lvl3pPr>
            <a:lvl4pPr marL="816239" indent="0">
              <a:buNone/>
              <a:defRPr sz="952" b="1"/>
            </a:lvl4pPr>
            <a:lvl5pPr marL="1088319" indent="0">
              <a:buNone/>
              <a:defRPr sz="952" b="1"/>
            </a:lvl5pPr>
            <a:lvl6pPr marL="1360399" indent="0">
              <a:buNone/>
              <a:defRPr sz="952" b="1"/>
            </a:lvl6pPr>
            <a:lvl7pPr marL="1632478" indent="0">
              <a:buNone/>
              <a:defRPr sz="952" b="1"/>
            </a:lvl7pPr>
            <a:lvl8pPr marL="1904558" indent="0">
              <a:buNone/>
              <a:defRPr sz="952" b="1"/>
            </a:lvl8pPr>
            <a:lvl9pPr marL="2176638" indent="0">
              <a:buNone/>
              <a:defRPr sz="952" b="1"/>
            </a:lvl9pPr>
          </a:lstStyle>
          <a:p>
            <a:pPr lvl="0" rtl="0"/>
            <a:r>
              <a:rPr lang="en-US"/>
              <a:t>Click to edit Master text styles</a:t>
            </a:r>
          </a:p>
        </p:txBody>
      </p:sp>
      <p:sp>
        <p:nvSpPr>
          <p:cNvPr id="6" name="Content Placeholder 5"/>
          <p:cNvSpPr>
            <a:spLocks noGrp="1"/>
          </p:cNvSpPr>
          <p:nvPr>
            <p:ph sz="quarter" idx="4" hasCustomPrompt="1"/>
          </p:nvPr>
        </p:nvSpPr>
        <p:spPr>
          <a:xfrm>
            <a:off x="3366062" y="3783946"/>
            <a:ext cx="2911019" cy="469748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kumimoji="0" lang="en-US" sz="1071"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rtlCol="0"/>
          <a:lstStyle/>
          <a:p>
            <a:pPr rtl="0"/>
            <a:fld id="{9A5F24C9-2675-447F-B944-8E337FF1EF09}" type="datetime1">
              <a:rPr lang="en-GB" smtClean="0"/>
              <a:t>21/11/2023</a:t>
            </a:fld>
            <a:endParaRPr lang="en-US" dirty="0"/>
          </a:p>
        </p:txBody>
      </p:sp>
      <p:sp>
        <p:nvSpPr>
          <p:cNvPr id="8" name="Footer Placeholder 7"/>
          <p:cNvSpPr>
            <a:spLocks noGrp="1"/>
          </p:cNvSpPr>
          <p:nvPr>
            <p:ph type="ftr" sz="quarter" idx="11"/>
          </p:nvPr>
        </p:nvSpPr>
        <p:spPr/>
        <p:txBody>
          <a:bodyPr rtlCol="0"/>
          <a:lstStyle/>
          <a:p>
            <a:pPr rtl="0"/>
            <a:r>
              <a:rPr lang="en-gb"/>
              <a:t>Add a footer</a:t>
            </a:r>
          </a:p>
        </p:txBody>
      </p:sp>
      <p:sp>
        <p:nvSpPr>
          <p:cNvPr id="9" name="Slide Number Placeholder 8"/>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gb"/>
          </a:p>
        </p:txBody>
      </p:sp>
      <p:sp>
        <p:nvSpPr>
          <p:cNvPr id="3" name="Date Placeholder 2"/>
          <p:cNvSpPr>
            <a:spLocks noGrp="1"/>
          </p:cNvSpPr>
          <p:nvPr>
            <p:ph type="dt" sz="half" idx="10"/>
          </p:nvPr>
        </p:nvSpPr>
        <p:spPr/>
        <p:txBody>
          <a:bodyPr rtlCol="0"/>
          <a:lstStyle/>
          <a:p>
            <a:pPr rtl="0"/>
            <a:fld id="{A2256E85-BCA9-41EF-A414-764F67178615}" type="datetime1">
              <a:rPr lang="en-GB" smtClean="0"/>
              <a:t>21/11/2023</a:t>
            </a:fld>
            <a:endParaRPr lang="en-US" dirty="0"/>
          </a:p>
        </p:txBody>
      </p:sp>
      <p:sp>
        <p:nvSpPr>
          <p:cNvPr id="4" name="Footer Placeholder 3"/>
          <p:cNvSpPr>
            <a:spLocks noGrp="1"/>
          </p:cNvSpPr>
          <p:nvPr>
            <p:ph type="ftr" sz="quarter" idx="11"/>
          </p:nvPr>
        </p:nvSpPr>
        <p:spPr/>
        <p:txBody>
          <a:bodyPr rtlCol="0"/>
          <a:lstStyle/>
          <a:p>
            <a:pPr rtl="0"/>
            <a:r>
              <a:rPr lang="en-gb"/>
              <a:t>Add a footer</a:t>
            </a:r>
          </a:p>
        </p:txBody>
      </p:sp>
      <p:sp>
        <p:nvSpPr>
          <p:cNvPr id="5" name="Slide Number Placeholder 4"/>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20A8CF4-9F90-48E2-8935-796BC6F731C9}" type="datetime1">
              <a:rPr lang="en-GB" smtClean="0"/>
              <a:t>21/11/2023</a:t>
            </a:fld>
            <a:endParaRPr lang="en-US" dirty="0"/>
          </a:p>
        </p:txBody>
      </p:sp>
      <p:sp>
        <p:nvSpPr>
          <p:cNvPr id="3" name="Footer Placeholder 2"/>
          <p:cNvSpPr>
            <a:spLocks noGrp="1"/>
          </p:cNvSpPr>
          <p:nvPr>
            <p:ph type="ftr" sz="quarter" idx="11"/>
          </p:nvPr>
        </p:nvSpPr>
        <p:spPr/>
        <p:txBody>
          <a:bodyPr rtlCol="0"/>
          <a:lstStyle/>
          <a:p>
            <a:pPr rtl="0"/>
            <a:r>
              <a:rPr lang="en-gb"/>
              <a:t>Add a footer</a:t>
            </a:r>
          </a:p>
        </p:txBody>
      </p:sp>
      <p:sp>
        <p:nvSpPr>
          <p:cNvPr id="4" name="Slide Number Placeholder 3"/>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2058" y="923147"/>
            <a:ext cx="2339886" cy="2423266"/>
          </a:xfrm>
        </p:spPr>
        <p:txBody>
          <a:bodyPr rtlCol="0" anchor="b"/>
          <a:lstStyle>
            <a:lvl1pPr>
              <a:defRPr sz="1904"/>
            </a:lvl1pPr>
          </a:lstStyle>
          <a:p>
            <a:pPr rtl="0"/>
            <a:r>
              <a:rPr lang="en-US"/>
              <a:t>Click to edit Master title style</a:t>
            </a:r>
            <a:endParaRPr lang="en-gb"/>
          </a:p>
        </p:txBody>
      </p:sp>
      <p:sp>
        <p:nvSpPr>
          <p:cNvPr id="3" name="Content Placeholder 2"/>
          <p:cNvSpPr>
            <a:spLocks noGrp="1"/>
          </p:cNvSpPr>
          <p:nvPr>
            <p:ph idx="1" hasCustomPrompt="1"/>
          </p:nvPr>
        </p:nvSpPr>
        <p:spPr>
          <a:xfrm>
            <a:off x="2856607" y="1495309"/>
            <a:ext cx="3423394" cy="698612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kumimoji="0" lang="en-US" sz="1071"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272058" y="3413726"/>
            <a:ext cx="2339886" cy="5692751"/>
          </a:xfrm>
        </p:spPr>
        <p:txBody>
          <a:bodyPr rtlCol="0"/>
          <a:lstStyle>
            <a:lvl1pPr marL="0" indent="0">
              <a:buNone/>
              <a:defRPr sz="952"/>
            </a:lvl1pPr>
            <a:lvl2pPr marL="272080" indent="0">
              <a:buNone/>
              <a:defRPr sz="833"/>
            </a:lvl2pPr>
            <a:lvl3pPr marL="544159" indent="0">
              <a:buNone/>
              <a:defRPr sz="714"/>
            </a:lvl3pPr>
            <a:lvl4pPr marL="816239" indent="0">
              <a:buNone/>
              <a:defRPr sz="595"/>
            </a:lvl4pPr>
            <a:lvl5pPr marL="1088319" indent="0">
              <a:buNone/>
              <a:defRPr sz="595"/>
            </a:lvl5pPr>
            <a:lvl6pPr marL="1360399" indent="0">
              <a:buNone/>
              <a:defRPr sz="595"/>
            </a:lvl6pPr>
            <a:lvl7pPr marL="1632478" indent="0">
              <a:buNone/>
              <a:defRPr sz="595"/>
            </a:lvl7pPr>
            <a:lvl8pPr marL="1904558" indent="0">
              <a:buNone/>
              <a:defRPr sz="595"/>
            </a:lvl8pPr>
            <a:lvl9pPr marL="2176638" indent="0">
              <a:buNone/>
              <a:defRPr sz="595"/>
            </a:lvl9pPr>
          </a:lstStyle>
          <a:p>
            <a:pPr lvl="0" rtl="0"/>
            <a:r>
              <a:rPr lang="en-US"/>
              <a:t>Click to edit Master text styles</a:t>
            </a:r>
          </a:p>
        </p:txBody>
      </p:sp>
      <p:sp>
        <p:nvSpPr>
          <p:cNvPr id="5" name="Date Placeholder 4"/>
          <p:cNvSpPr>
            <a:spLocks noGrp="1"/>
          </p:cNvSpPr>
          <p:nvPr>
            <p:ph type="dt" sz="half" idx="10"/>
          </p:nvPr>
        </p:nvSpPr>
        <p:spPr/>
        <p:txBody>
          <a:bodyPr rtlCol="0"/>
          <a:lstStyle/>
          <a:p>
            <a:pPr rtl="0"/>
            <a:fld id="{AEA18C9D-8F39-4074-A83F-96F6A2C064DD}" type="datetime1">
              <a:rPr lang="en-GB" smtClean="0"/>
              <a:t>21/11/2023</a:t>
            </a:fld>
            <a:endParaRPr lang="en-US" dirty="0"/>
          </a:p>
        </p:txBody>
      </p:sp>
      <p:sp>
        <p:nvSpPr>
          <p:cNvPr id="6" name="Footer Placeholder 5"/>
          <p:cNvSpPr>
            <a:spLocks noGrp="1"/>
          </p:cNvSpPr>
          <p:nvPr>
            <p:ph type="ftr" sz="quarter" idx="11"/>
          </p:nvPr>
        </p:nvSpPr>
        <p:spPr/>
        <p:txBody>
          <a:bodyPr rtlCol="0"/>
          <a:lstStyle/>
          <a:p>
            <a:pPr rtl="0"/>
            <a:r>
              <a:rPr lang="en-gb"/>
              <a:t>Add a footer</a:t>
            </a:r>
          </a:p>
        </p:txBody>
      </p:sp>
      <p:sp>
        <p:nvSpPr>
          <p:cNvPr id="7" name="Slide Number Placeholder 6"/>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2058" y="923147"/>
            <a:ext cx="2339886" cy="2423266"/>
          </a:xfrm>
        </p:spPr>
        <p:txBody>
          <a:bodyPr rtlCol="0" anchor="b"/>
          <a:lstStyle>
            <a:lvl1pPr>
              <a:defRPr sz="1904"/>
            </a:lvl1pPr>
          </a:lstStyle>
          <a:p>
            <a:pPr rtl="0"/>
            <a:r>
              <a:rPr lang="en-US"/>
              <a:t>Click to edit Master title style</a:t>
            </a:r>
            <a:endParaRPr lang="en-gb"/>
          </a:p>
        </p:txBody>
      </p:sp>
      <p:sp>
        <p:nvSpPr>
          <p:cNvPr id="3" name="Picture Placeholder 2" descr="An empty placeholder to add an image. Click on the placeholder and select the image that you wish to add"/>
          <p:cNvSpPr>
            <a:spLocks noGrp="1"/>
          </p:cNvSpPr>
          <p:nvPr>
            <p:ph type="pic" idx="1"/>
          </p:nvPr>
        </p:nvSpPr>
        <p:spPr>
          <a:xfrm>
            <a:off x="2856607" y="1495309"/>
            <a:ext cx="3423394" cy="6986122"/>
          </a:xfrm>
        </p:spPr>
        <p:txBody>
          <a:bodyPr rtlCol="0"/>
          <a:lstStyle>
            <a:lvl1pPr marL="0" indent="0">
              <a:buNone/>
              <a:defRPr sz="1904"/>
            </a:lvl1pPr>
            <a:lvl2pPr marL="272080" indent="0">
              <a:buNone/>
              <a:defRPr sz="1666"/>
            </a:lvl2pPr>
            <a:lvl3pPr marL="544159" indent="0">
              <a:buNone/>
              <a:defRPr sz="1428"/>
            </a:lvl3pPr>
            <a:lvl4pPr marL="816239" indent="0">
              <a:buNone/>
              <a:defRPr sz="1190"/>
            </a:lvl4pPr>
            <a:lvl5pPr marL="1088319" indent="0">
              <a:buNone/>
              <a:defRPr sz="1190"/>
            </a:lvl5pPr>
            <a:lvl6pPr marL="1360399" indent="0">
              <a:buNone/>
              <a:defRPr sz="1190"/>
            </a:lvl6pPr>
            <a:lvl7pPr marL="1632478" indent="0">
              <a:buNone/>
              <a:defRPr sz="1190"/>
            </a:lvl7pPr>
            <a:lvl8pPr marL="1904558" indent="0">
              <a:buNone/>
              <a:defRPr sz="1190"/>
            </a:lvl8pPr>
            <a:lvl9pPr marL="2176638" indent="0">
              <a:buNone/>
              <a:defRPr sz="1190"/>
            </a:lvl9pPr>
          </a:lstStyle>
          <a:p>
            <a:pPr rtl="0"/>
            <a:r>
              <a:rPr lang="en-US"/>
              <a:t>Click icon to add picture</a:t>
            </a:r>
            <a:endParaRPr lang="en-gb"/>
          </a:p>
        </p:txBody>
      </p:sp>
      <p:sp>
        <p:nvSpPr>
          <p:cNvPr id="4" name="Text Placeholder 3"/>
          <p:cNvSpPr>
            <a:spLocks noGrp="1"/>
          </p:cNvSpPr>
          <p:nvPr>
            <p:ph type="body" sz="half" idx="2"/>
          </p:nvPr>
        </p:nvSpPr>
        <p:spPr>
          <a:xfrm>
            <a:off x="272058" y="3413726"/>
            <a:ext cx="2339886" cy="5692751"/>
          </a:xfrm>
        </p:spPr>
        <p:txBody>
          <a:bodyPr rtlCol="0"/>
          <a:lstStyle>
            <a:lvl1pPr marL="0" indent="0">
              <a:buNone/>
              <a:defRPr sz="952"/>
            </a:lvl1pPr>
            <a:lvl2pPr marL="272080" indent="0">
              <a:buNone/>
              <a:defRPr sz="833"/>
            </a:lvl2pPr>
            <a:lvl3pPr marL="544159" indent="0">
              <a:buNone/>
              <a:defRPr sz="714"/>
            </a:lvl3pPr>
            <a:lvl4pPr marL="816239" indent="0">
              <a:buNone/>
              <a:defRPr sz="595"/>
            </a:lvl4pPr>
            <a:lvl5pPr marL="1088319" indent="0">
              <a:buNone/>
              <a:defRPr sz="595"/>
            </a:lvl5pPr>
            <a:lvl6pPr marL="1360399" indent="0">
              <a:buNone/>
              <a:defRPr sz="595"/>
            </a:lvl6pPr>
            <a:lvl7pPr marL="1632478" indent="0">
              <a:buNone/>
              <a:defRPr sz="595"/>
            </a:lvl7pPr>
            <a:lvl8pPr marL="1904558" indent="0">
              <a:buNone/>
              <a:defRPr sz="595"/>
            </a:lvl8pPr>
            <a:lvl9pPr marL="2176638" indent="0">
              <a:buNone/>
              <a:defRPr sz="595"/>
            </a:lvl9pPr>
          </a:lstStyle>
          <a:p>
            <a:pPr lvl="0" rtl="0"/>
            <a:r>
              <a:rPr lang="en-US"/>
              <a:t>Click to edit Master text styles</a:t>
            </a:r>
          </a:p>
        </p:txBody>
      </p:sp>
      <p:sp>
        <p:nvSpPr>
          <p:cNvPr id="5" name="Date Placeholder 4"/>
          <p:cNvSpPr>
            <a:spLocks noGrp="1"/>
          </p:cNvSpPr>
          <p:nvPr>
            <p:ph type="dt" sz="half" idx="10"/>
          </p:nvPr>
        </p:nvSpPr>
        <p:spPr/>
        <p:txBody>
          <a:bodyPr rtlCol="0"/>
          <a:lstStyle/>
          <a:p>
            <a:pPr rtl="0"/>
            <a:fld id="{B7127FBA-4FBC-4702-8E3C-1FB964E09411}" type="datetime1">
              <a:rPr lang="en-GB" smtClean="0"/>
              <a:t>21/11/2023</a:t>
            </a:fld>
            <a:endParaRPr lang="en-US" dirty="0"/>
          </a:p>
        </p:txBody>
      </p:sp>
      <p:sp>
        <p:nvSpPr>
          <p:cNvPr id="6" name="Footer Placeholder 5"/>
          <p:cNvSpPr>
            <a:spLocks noGrp="1"/>
          </p:cNvSpPr>
          <p:nvPr>
            <p:ph type="ftr" sz="quarter" idx="11"/>
          </p:nvPr>
        </p:nvSpPr>
        <p:spPr/>
        <p:txBody>
          <a:bodyPr rtlCol="0"/>
          <a:lstStyle/>
          <a:p>
            <a:pPr rtl="0"/>
            <a:r>
              <a:rPr lang="en-gb"/>
              <a:t>Add a footer</a:t>
            </a:r>
          </a:p>
        </p:txBody>
      </p:sp>
      <p:sp>
        <p:nvSpPr>
          <p:cNvPr id="7" name="Slide Number Placeholder 6"/>
          <p:cNvSpPr>
            <a:spLocks noGrp="1"/>
          </p:cNvSpPr>
          <p:nvPr>
            <p:ph type="sldNum" sz="quarter" idx="12"/>
          </p:nvPr>
        </p:nvSpPr>
        <p:spPr/>
        <p:txBody>
          <a:bodyPr rtlCol="0"/>
          <a:lstStyle/>
          <a:p>
            <a:pPr rtl="0"/>
            <a:fld id="{E5B29C50-D6F1-4DB6-9B68-F4CD3996E9CF}" type="slidenum">
              <a:rPr lang="en-GB" noProof="0" smtClean="0"/>
              <a:t>‹#›</a:t>
            </a:fld>
            <a:endParaRPr lang="en-GB" noProof="0"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2058" y="968873"/>
            <a:ext cx="6007943" cy="1742878"/>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272058" y="2764639"/>
            <a:ext cx="6007943" cy="572123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498772" y="9625751"/>
            <a:ext cx="1949748" cy="552928"/>
          </a:xfrm>
          <a:prstGeom prst="rect">
            <a:avLst/>
          </a:prstGeom>
        </p:spPr>
        <p:txBody>
          <a:bodyPr vert="horz" lIns="91440" tIns="45720" rIns="91440" bIns="45720" rtlCol="0" anchor="ctr"/>
          <a:lstStyle>
            <a:lvl1pPr algn="l">
              <a:defRPr sz="714">
                <a:solidFill>
                  <a:schemeClr val="tx2">
                    <a:lumMod val="20000"/>
                    <a:lumOff val="80000"/>
                  </a:schemeClr>
                </a:solidFill>
              </a:defRPr>
            </a:lvl1pPr>
          </a:lstStyle>
          <a:p>
            <a:pPr rtl="0"/>
            <a:fld id="{25DDCFC1-DA77-44AE-8733-DFFF81E4FAA2}" type="datetime1">
              <a:rPr lang="en-GB" noProof="0" smtClean="0"/>
              <a:t>21/11/2023</a:t>
            </a:fld>
            <a:endParaRPr lang="en-GB" noProof="0" dirty="0"/>
          </a:p>
        </p:txBody>
      </p:sp>
      <p:sp>
        <p:nvSpPr>
          <p:cNvPr id="5" name="Footer Placeholder 4"/>
          <p:cNvSpPr>
            <a:spLocks noGrp="1"/>
          </p:cNvSpPr>
          <p:nvPr>
            <p:ph type="ftr" sz="quarter" idx="3"/>
          </p:nvPr>
        </p:nvSpPr>
        <p:spPr>
          <a:xfrm>
            <a:off x="2765921" y="9625751"/>
            <a:ext cx="1723033" cy="552928"/>
          </a:xfrm>
          <a:prstGeom prst="rect">
            <a:avLst/>
          </a:prstGeom>
        </p:spPr>
        <p:txBody>
          <a:bodyPr vert="horz" lIns="91440" tIns="45720" rIns="91440" bIns="45720" rtlCol="0" anchor="ctr"/>
          <a:lstStyle>
            <a:lvl1pPr algn="ctr">
              <a:defRPr sz="714">
                <a:solidFill>
                  <a:schemeClr val="tx2">
                    <a:lumMod val="20000"/>
                    <a:lumOff val="80000"/>
                  </a:schemeClr>
                </a:solidFill>
              </a:defRPr>
            </a:lvl1pPr>
          </a:lstStyle>
          <a:p>
            <a:pPr rtl="0"/>
            <a:r>
              <a:rPr lang="en-GB" noProof="0" dirty="0"/>
              <a:t>Add a footer</a:t>
            </a:r>
          </a:p>
        </p:txBody>
      </p:sp>
      <p:sp>
        <p:nvSpPr>
          <p:cNvPr id="6" name="Slide Number Placeholder 5"/>
          <p:cNvSpPr>
            <a:spLocks noGrp="1"/>
          </p:cNvSpPr>
          <p:nvPr>
            <p:ph type="sldNum" sz="quarter" idx="4"/>
          </p:nvPr>
        </p:nvSpPr>
        <p:spPr>
          <a:xfrm>
            <a:off x="4806355" y="9625751"/>
            <a:ext cx="1949748" cy="552928"/>
          </a:xfrm>
          <a:prstGeom prst="rect">
            <a:avLst/>
          </a:prstGeom>
        </p:spPr>
        <p:txBody>
          <a:bodyPr vert="horz" lIns="91440" tIns="45720" rIns="91440" bIns="45720" rtlCol="0" anchor="ctr"/>
          <a:lstStyle>
            <a:lvl1pPr algn="r">
              <a:defRPr sz="714">
                <a:solidFill>
                  <a:schemeClr val="tx2">
                    <a:lumMod val="20000"/>
                    <a:lumOff val="80000"/>
                  </a:schemeClr>
                </a:solidFill>
              </a:defRPr>
            </a:lvl1pPr>
          </a:lstStyle>
          <a:p>
            <a:pPr rtl="0"/>
            <a:fld id="{E5B29C50-D6F1-4DB6-9B68-F4CD3996E9CF}" type="slidenum">
              <a:rPr lang="en-GB" noProof="0" smtClean="0"/>
              <a:pPr/>
              <a:t>‹#›</a:t>
            </a:fld>
            <a:endParaRPr lang="en-GB" noProof="0"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544159" rtl="0" eaLnBrk="1" latinLnBrk="0" hangingPunct="1">
        <a:lnSpc>
          <a:spcPts val="2380"/>
        </a:lnSpc>
        <a:spcBef>
          <a:spcPct val="0"/>
        </a:spcBef>
        <a:buNone/>
        <a:defRPr sz="238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136040"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428" kern="1200">
          <a:solidFill>
            <a:schemeClr val="bg1"/>
          </a:solidFill>
          <a:latin typeface="+mn-lt"/>
          <a:ea typeface="+mn-ea"/>
          <a:cs typeface="+mn-cs"/>
        </a:defRPr>
      </a:lvl1pPr>
      <a:lvl2pPr marL="408120"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190" kern="1200">
          <a:solidFill>
            <a:schemeClr val="bg1"/>
          </a:solidFill>
          <a:latin typeface="+mn-lt"/>
          <a:ea typeface="+mn-ea"/>
          <a:cs typeface="+mn-cs"/>
        </a:defRPr>
      </a:lvl2pPr>
      <a:lvl3pPr marL="680199"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1"/>
          </a:solidFill>
          <a:latin typeface="+mn-lt"/>
          <a:ea typeface="+mn-ea"/>
          <a:cs typeface="+mn-cs"/>
        </a:defRPr>
      </a:lvl3pPr>
      <a:lvl4pPr marL="952279"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1"/>
          </a:solidFill>
          <a:latin typeface="+mn-lt"/>
          <a:ea typeface="+mn-ea"/>
          <a:cs typeface="+mn-cs"/>
        </a:defRPr>
      </a:lvl4pPr>
      <a:lvl5pPr marL="1224359"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1"/>
          </a:solidFill>
          <a:latin typeface="+mn-lt"/>
          <a:ea typeface="+mn-ea"/>
          <a:cs typeface="+mn-cs"/>
        </a:defRPr>
      </a:lvl5pPr>
      <a:lvl6pPr marL="1496438"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2"/>
          </a:solidFill>
          <a:latin typeface="+mn-lt"/>
          <a:ea typeface="+mn-ea"/>
          <a:cs typeface="+mn-cs"/>
        </a:defRPr>
      </a:lvl6pPr>
      <a:lvl7pPr marL="1768518"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2"/>
          </a:solidFill>
          <a:latin typeface="+mn-lt"/>
          <a:ea typeface="+mn-ea"/>
          <a:cs typeface="+mn-cs"/>
        </a:defRPr>
      </a:lvl7pPr>
      <a:lvl8pPr marL="2040598"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2"/>
          </a:solidFill>
          <a:latin typeface="+mn-lt"/>
          <a:ea typeface="+mn-ea"/>
          <a:cs typeface="+mn-cs"/>
        </a:defRPr>
      </a:lvl8pPr>
      <a:lvl9pPr marL="2312678" indent="-136040" algn="l" defTabSz="544159" rtl="0" eaLnBrk="1" latinLnBrk="0" hangingPunct="1">
        <a:lnSpc>
          <a:spcPct val="90000"/>
        </a:lnSpc>
        <a:spcBef>
          <a:spcPct val="30000"/>
        </a:spcBef>
        <a:buClr>
          <a:schemeClr val="bg1"/>
        </a:buClr>
        <a:buSzPct val="70000"/>
        <a:buFont typeface="Arial" panose="020B0604020202020204" pitchFamily="34" charset="0"/>
        <a:buChar char="•"/>
        <a:defRPr sz="1071" kern="1200">
          <a:solidFill>
            <a:schemeClr val="bg2"/>
          </a:solidFill>
          <a:latin typeface="+mn-lt"/>
          <a:ea typeface="+mn-ea"/>
          <a:cs typeface="+mn-cs"/>
        </a:defRPr>
      </a:lvl9pPr>
    </p:bodyStyle>
    <p:otherStyle>
      <a:defPPr>
        <a:defRPr lang="en-US"/>
      </a:defPPr>
      <a:lvl1pPr marL="0" algn="l" defTabSz="544159" rtl="0" eaLnBrk="1" latinLnBrk="0" hangingPunct="1">
        <a:defRPr sz="1071" kern="1200">
          <a:solidFill>
            <a:schemeClr val="tx1"/>
          </a:solidFill>
          <a:latin typeface="+mn-lt"/>
          <a:ea typeface="+mn-ea"/>
          <a:cs typeface="+mn-cs"/>
        </a:defRPr>
      </a:lvl1pPr>
      <a:lvl2pPr marL="272080" algn="l" defTabSz="544159" rtl="0" eaLnBrk="1" latinLnBrk="0" hangingPunct="1">
        <a:defRPr sz="1071" kern="1200">
          <a:solidFill>
            <a:schemeClr val="tx1"/>
          </a:solidFill>
          <a:latin typeface="+mn-lt"/>
          <a:ea typeface="+mn-ea"/>
          <a:cs typeface="+mn-cs"/>
        </a:defRPr>
      </a:lvl2pPr>
      <a:lvl3pPr marL="544159" algn="l" defTabSz="544159" rtl="0" eaLnBrk="1" latinLnBrk="0" hangingPunct="1">
        <a:defRPr sz="1071" kern="1200">
          <a:solidFill>
            <a:schemeClr val="tx1"/>
          </a:solidFill>
          <a:latin typeface="+mn-lt"/>
          <a:ea typeface="+mn-ea"/>
          <a:cs typeface="+mn-cs"/>
        </a:defRPr>
      </a:lvl3pPr>
      <a:lvl4pPr marL="816239" algn="l" defTabSz="544159" rtl="0" eaLnBrk="1" latinLnBrk="0" hangingPunct="1">
        <a:defRPr sz="1071" kern="1200">
          <a:solidFill>
            <a:schemeClr val="tx1"/>
          </a:solidFill>
          <a:latin typeface="+mn-lt"/>
          <a:ea typeface="+mn-ea"/>
          <a:cs typeface="+mn-cs"/>
        </a:defRPr>
      </a:lvl4pPr>
      <a:lvl5pPr marL="1088319" algn="l" defTabSz="544159" rtl="0" eaLnBrk="1" latinLnBrk="0" hangingPunct="1">
        <a:defRPr sz="1071" kern="1200">
          <a:solidFill>
            <a:schemeClr val="tx1"/>
          </a:solidFill>
          <a:latin typeface="+mn-lt"/>
          <a:ea typeface="+mn-ea"/>
          <a:cs typeface="+mn-cs"/>
        </a:defRPr>
      </a:lvl5pPr>
      <a:lvl6pPr marL="1360399" algn="l" defTabSz="544159" rtl="0" eaLnBrk="1" latinLnBrk="0" hangingPunct="1">
        <a:defRPr sz="1071" kern="1200">
          <a:solidFill>
            <a:schemeClr val="tx1"/>
          </a:solidFill>
          <a:latin typeface="+mn-lt"/>
          <a:ea typeface="+mn-ea"/>
          <a:cs typeface="+mn-cs"/>
        </a:defRPr>
      </a:lvl6pPr>
      <a:lvl7pPr marL="1632478" algn="l" defTabSz="544159" rtl="0" eaLnBrk="1" latinLnBrk="0" hangingPunct="1">
        <a:defRPr sz="1071" kern="1200">
          <a:solidFill>
            <a:schemeClr val="tx1"/>
          </a:solidFill>
          <a:latin typeface="+mn-lt"/>
          <a:ea typeface="+mn-ea"/>
          <a:cs typeface="+mn-cs"/>
        </a:defRPr>
      </a:lvl7pPr>
      <a:lvl8pPr marL="1904558" algn="l" defTabSz="544159" rtl="0" eaLnBrk="1" latinLnBrk="0" hangingPunct="1">
        <a:defRPr sz="1071" kern="1200">
          <a:solidFill>
            <a:schemeClr val="tx1"/>
          </a:solidFill>
          <a:latin typeface="+mn-lt"/>
          <a:ea typeface="+mn-ea"/>
          <a:cs typeface="+mn-cs"/>
        </a:defRPr>
      </a:lvl8pPr>
      <a:lvl9pPr marL="2176638" algn="l" defTabSz="544159"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271" userDrawn="1">
          <p15:clr>
            <a:srgbClr val="F26B43"/>
          </p15:clr>
        </p15:guide>
        <p15:guide id="1" pos="2285" userDrawn="1">
          <p15:clr>
            <a:srgbClr val="F26B43"/>
          </p15:clr>
        </p15:guide>
        <p15:guide id="2" pos="171" userDrawn="1">
          <p15:clr>
            <a:srgbClr val="F26B43"/>
          </p15:clr>
        </p15:guide>
        <p15:guide id="3" pos="3956" userDrawn="1">
          <p15:clr>
            <a:srgbClr val="F26B43"/>
          </p15:clr>
        </p15:guide>
        <p15:guide id="4" orient="horz" pos="5343" userDrawn="1">
          <p15:clr>
            <a:srgbClr val="F26B43"/>
          </p15:clr>
        </p15:guide>
        <p15:guide id="5" orient="horz" pos="17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wordfence.com/threat-intel/vulnerabilities/detail/epsilon-framework-themes-various-versions-function-injec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developer.wordpress.org/apis/security/sanitizing/" TargetMode="External"/><Relationship Id="rId4" Type="http://schemas.openxmlformats.org/officeDocument/2006/relationships/hyperlink" Target="https://owasp.org/www-community/Injection_Fla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F4DEF7-40D8-C891-38C6-BD4997505318}"/>
              </a:ext>
            </a:extLst>
          </p:cNvPr>
          <p:cNvSpPr>
            <a:spLocks noGrp="1"/>
          </p:cNvSpPr>
          <p:nvPr>
            <p:ph type="title"/>
          </p:nvPr>
        </p:nvSpPr>
        <p:spPr>
          <a:xfrm>
            <a:off x="447156" y="861869"/>
            <a:ext cx="6007943" cy="1742878"/>
          </a:xfrm>
        </p:spPr>
        <p:txBody>
          <a:bodyPr anchor="ctr">
            <a:normAutofit/>
          </a:bodyPr>
          <a:lstStyle/>
          <a:p>
            <a:r>
              <a:rPr lang="en-GB" dirty="0"/>
              <a:t>Multiple Themes(Sparkling): Unauthentic Function Injection Vulnerability.</a:t>
            </a:r>
          </a:p>
        </p:txBody>
      </p:sp>
      <p:sp>
        <p:nvSpPr>
          <p:cNvPr id="11" name="TextBox 10">
            <a:extLst>
              <a:ext uri="{FF2B5EF4-FFF2-40B4-BE49-F238E27FC236}">
                <a16:creationId xmlns:a16="http://schemas.microsoft.com/office/drawing/2014/main" id="{5D6E45D9-0AE2-41F7-77B9-9780FFE06690}"/>
              </a:ext>
            </a:extLst>
          </p:cNvPr>
          <p:cNvSpPr txBox="1"/>
          <p:nvPr/>
        </p:nvSpPr>
        <p:spPr>
          <a:xfrm>
            <a:off x="272057" y="8521189"/>
            <a:ext cx="6710759" cy="738664"/>
          </a:xfrm>
          <a:prstGeom prst="rect">
            <a:avLst/>
          </a:prstGeom>
          <a:noFill/>
          <a:ln>
            <a:noFill/>
          </a:ln>
        </p:spPr>
        <p:txBody>
          <a:bodyPr wrap="square" rtlCol="0">
            <a:spAutoFit/>
          </a:bodyPr>
          <a:lstStyle/>
          <a:p>
            <a:r>
              <a:rPr lang="en-GB" sz="1400" dirty="0"/>
              <a:t>[1]Sparkling WordPress theme is a clean, modern flat design theme developed using Bootstrap 3.  The unauthenticated function injection affected &lt;= 2.4.8 and was patched in version 2.4.9</a:t>
            </a:r>
          </a:p>
        </p:txBody>
      </p:sp>
      <p:pic>
        <p:nvPicPr>
          <p:cNvPr id="12" name="Picture 11">
            <a:extLst>
              <a:ext uri="{FF2B5EF4-FFF2-40B4-BE49-F238E27FC236}">
                <a16:creationId xmlns:a16="http://schemas.microsoft.com/office/drawing/2014/main" id="{31E349BF-4963-133F-871B-BF1E5FFD3BE8}"/>
              </a:ext>
            </a:extLst>
          </p:cNvPr>
          <p:cNvPicPr>
            <a:picLocks noChangeAspect="1"/>
          </p:cNvPicPr>
          <p:nvPr/>
        </p:nvPicPr>
        <p:blipFill>
          <a:blip r:embed="rId3"/>
          <a:stretch>
            <a:fillRect/>
          </a:stretch>
        </p:blipFill>
        <p:spPr>
          <a:xfrm>
            <a:off x="272057" y="2239962"/>
            <a:ext cx="6710759" cy="5905500"/>
          </a:xfrm>
          <a:prstGeom prst="rect">
            <a:avLst/>
          </a:prstGeom>
        </p:spPr>
      </p:pic>
    </p:spTree>
    <p:extLst>
      <p:ext uri="{BB962C8B-B14F-4D97-AF65-F5344CB8AC3E}">
        <p14:creationId xmlns:p14="http://schemas.microsoft.com/office/powerpoint/2010/main" val="199088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38733" y="-78877"/>
            <a:ext cx="6007943" cy="930683"/>
          </a:xfrm>
        </p:spPr>
        <p:txBody>
          <a:bodyPr rtlCol="0">
            <a:normAutofit/>
          </a:bodyPr>
          <a:lstStyle/>
          <a:p>
            <a:pPr rtl="0"/>
            <a:r>
              <a:rPr lang="en-GB" dirty="0"/>
              <a:t>Unauthentic Function Injection Vulnerability</a:t>
            </a:r>
          </a:p>
        </p:txBody>
      </p:sp>
      <p:sp>
        <p:nvSpPr>
          <p:cNvPr id="14" name="Content Placeholder 13"/>
          <p:cNvSpPr>
            <a:spLocks noGrp="1"/>
          </p:cNvSpPr>
          <p:nvPr>
            <p:ph idx="1"/>
          </p:nvPr>
        </p:nvSpPr>
        <p:spPr>
          <a:xfrm>
            <a:off x="-1" y="918481"/>
            <a:ext cx="7254875" cy="7516996"/>
          </a:xfrm>
        </p:spPr>
        <p:txBody>
          <a:bodyPr rtlCol="0">
            <a:normAutofit/>
          </a:bodyPr>
          <a:lstStyle/>
          <a:p>
            <a:pPr marL="0" indent="0" rtl="0">
              <a:buNone/>
            </a:pPr>
            <a:r>
              <a:rPr lang="en-GB" sz="1400" b="1" dirty="0">
                <a:solidFill>
                  <a:schemeClr val="tx1"/>
                </a:solidFill>
              </a:rPr>
              <a:t>An unauthenticated function injection vulnerability </a:t>
            </a:r>
            <a:r>
              <a:rPr lang="en-GB" sz="1400" dirty="0">
                <a:solidFill>
                  <a:schemeClr val="tx1"/>
                </a:solidFill>
              </a:rPr>
              <a:t>is a security flaw in a software application where an attacker can inject and execute malicious code without having to provide any form of authentication or proper authorization. </a:t>
            </a:r>
          </a:p>
          <a:p>
            <a:pPr marL="0" indent="0" rtl="0">
              <a:buNone/>
            </a:pPr>
            <a:r>
              <a:rPr lang="en-GB" sz="1400" dirty="0">
                <a:solidFill>
                  <a:schemeClr val="tx1"/>
                </a:solidFill>
              </a:rPr>
              <a:t>In themes, functions that handle various aspects of the site's appearance and behaviour can allow a user to inject code that gets executed with these functions and this can lead to unauthorized actions. For example, a theme that allows users to customize the site's header through a configuration panel. If the theme does not properly validate the input and an attacker can inject arbitrary code into the header configuration, they might execute functions or scripts within the context of the website, potentially leading to security compromises.</a:t>
            </a:r>
          </a:p>
          <a:p>
            <a:pPr marL="0" indent="0" rtl="0">
              <a:buNone/>
            </a:pPr>
            <a:endParaRPr lang="en-GB" sz="1400" dirty="0">
              <a:solidFill>
                <a:schemeClr val="tx1"/>
              </a:solidFill>
            </a:endParaRPr>
          </a:p>
          <a:p>
            <a:pPr marL="0" indent="0" rtl="0">
              <a:buNone/>
            </a:pPr>
            <a:r>
              <a:rPr lang="en-US" sz="1400" dirty="0">
                <a:solidFill>
                  <a:schemeClr val="tx1"/>
                </a:solidFill>
              </a:rPr>
              <a:t>The SPARKLING THEME, along with fifteen other themes, used a version of the epsilon framework that had a serious security flaw. This flaw made it vulnerable to unauthenticated function injection. The vulnerability stemmed from a lack of proper capability and CSRF nonce checks in AJAX actions (Asynchronous JavaScript and XML actions).</a:t>
            </a:r>
            <a:r>
              <a:rPr lang="en-GB" sz="1400" dirty="0">
                <a:solidFill>
                  <a:schemeClr val="tx1"/>
                </a:solidFill>
              </a:rPr>
              <a:t>AJAX is a </a:t>
            </a:r>
            <a:r>
              <a:rPr lang="en-US" sz="1400" dirty="0">
                <a:solidFill>
                  <a:schemeClr val="tx1"/>
                </a:solidFill>
              </a:rPr>
              <a:t>technology that allows interaction on a website without the website needing to reload each time, it loads according to a user’s input.</a:t>
            </a:r>
            <a:endParaRPr lang="en-GB" sz="1400" dirty="0">
              <a:solidFill>
                <a:schemeClr val="tx1"/>
              </a:solidFill>
            </a:endParaRPr>
          </a:p>
          <a:p>
            <a:pPr marL="0" indent="0" rtl="0">
              <a:buNone/>
            </a:pPr>
            <a:r>
              <a:rPr lang="en-US" sz="1400" dirty="0">
                <a:solidFill>
                  <a:schemeClr val="tx1"/>
                </a:solidFill>
              </a:rPr>
              <a:t>This feature is available to everyone, whether they're logged in or not. It enables users to assign classes, methods, and arguments, a privilege that should only be granted to administrators. However, due to a lack of capability checks and security nonces (nonces are used to validate the contents of a form to avoid malicious activity, it protects a website from Cross-Site Request Forgeries (CSRFs) attacks), this becomes a potential vulnerability. This oversight could expose the system to security threats</a:t>
            </a:r>
          </a:p>
          <a:p>
            <a:pPr marL="0" indent="0" rtl="0">
              <a:buNone/>
            </a:pPr>
            <a:r>
              <a:rPr lang="en-US" sz="1400" dirty="0">
                <a:solidFill>
                  <a:schemeClr val="tx1"/>
                </a:solidFill>
              </a:rPr>
              <a:t>Because all these privileges are given to users, an attacker can pose as a user and perform a function injection attack.</a:t>
            </a:r>
          </a:p>
          <a:p>
            <a:pPr marL="0" indent="0" rtl="0">
              <a:buNone/>
            </a:pPr>
            <a:endParaRPr lang="en-GB" sz="1400" dirty="0">
              <a:solidFill>
                <a:schemeClr val="tx1"/>
              </a:solidFill>
            </a:endParaRPr>
          </a:p>
          <a:p>
            <a:pPr marL="0" indent="0" rtl="0">
              <a:buNone/>
            </a:pPr>
            <a:r>
              <a:rPr lang="en-US" sz="1400" dirty="0">
                <a:solidFill>
                  <a:schemeClr val="tx1"/>
                </a:solidFill>
              </a:rPr>
              <a:t>The detection of this vulnerability took place in October 2019 and was subsequently reported to the authors. The matter was further escalated to the wordpress.org themes team in both March and August 2020. The issue was successfully addressed on February 9, 2022. Users were strongly recommended to promptly update their software from version 2.4.8 or earlier to the most recent version.</a:t>
            </a:r>
            <a:endParaRPr lang="en-GB" sz="1400" dirty="0">
              <a:solidFill>
                <a:schemeClr val="tx1"/>
              </a:solidFill>
            </a:endParaRPr>
          </a:p>
          <a:p>
            <a:pPr marL="0" indent="0" rtl="0">
              <a:buNone/>
            </a:pPr>
            <a:endParaRPr lang="en-GB" sz="1400" dirty="0">
              <a:solidFill>
                <a:schemeClr val="tx1"/>
              </a:solidFill>
            </a:endParaRPr>
          </a:p>
          <a:p>
            <a:pPr marL="0" indent="0" rtl="0">
              <a:buNone/>
            </a:pPr>
            <a:endParaRPr lang="en-GB" sz="1400" dirty="0">
              <a:solidFill>
                <a:schemeClr val="tx1"/>
              </a:solidFill>
            </a:endParaRPr>
          </a:p>
          <a:p>
            <a:pPr marL="0" indent="0" rtl="0">
              <a:buNone/>
            </a:pPr>
            <a:endParaRPr lang="en-GB" sz="1400" dirty="0">
              <a:solidFill>
                <a:schemeClr val="tx1"/>
              </a:solidFill>
            </a:endParaRPr>
          </a:p>
          <a:p>
            <a:pPr marL="0" indent="0" rtl="0">
              <a:buNone/>
            </a:pPr>
            <a:endParaRPr lang="en-GB" sz="1400" dirty="0">
              <a:solidFill>
                <a:schemeClr val="tx1"/>
              </a:solidFill>
            </a:endParaRPr>
          </a:p>
          <a:p>
            <a:pPr marL="0" indent="0" rtl="0">
              <a:buNone/>
            </a:pPr>
            <a:endParaRPr lang="en-GB" sz="1400" dirty="0"/>
          </a:p>
          <a:p>
            <a:pPr marL="0" indent="0" rtl="0">
              <a:buNone/>
            </a:pPr>
            <a:endParaRPr lang="en-GB" sz="1400" dirty="0"/>
          </a:p>
          <a:p>
            <a:pPr marL="0" indent="0" rtl="0">
              <a:buNone/>
            </a:pPr>
            <a:endParaRPr lang="en-GB" sz="1400" dirty="0"/>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D4B2D-76C9-D4A8-2A35-2ED4997F3EC3}"/>
              </a:ext>
            </a:extLst>
          </p:cNvPr>
          <p:cNvSpPr txBox="1"/>
          <p:nvPr/>
        </p:nvSpPr>
        <p:spPr>
          <a:xfrm>
            <a:off x="0" y="252919"/>
            <a:ext cx="7254875" cy="6555641"/>
          </a:xfrm>
          <a:prstGeom prst="rect">
            <a:avLst/>
          </a:prstGeom>
          <a:noFill/>
          <a:ln>
            <a:solidFill>
              <a:schemeClr val="tx2"/>
            </a:solidFill>
          </a:ln>
        </p:spPr>
        <p:txBody>
          <a:bodyPr wrap="square" rtlCol="0">
            <a:spAutoFit/>
          </a:bodyPr>
          <a:lstStyle/>
          <a:p>
            <a:r>
              <a:rPr lang="en-GB" sz="1400" dirty="0"/>
              <a:t>VULNERABILITY IMPACT:</a:t>
            </a:r>
          </a:p>
          <a:p>
            <a:endParaRPr lang="en-GB" sz="1400" dirty="0"/>
          </a:p>
          <a:p>
            <a:endParaRPr lang="en-GB" sz="1400" dirty="0"/>
          </a:p>
          <a:p>
            <a:r>
              <a:rPr lang="en-GB" sz="1400" dirty="0"/>
              <a:t>Unauthenticated function injection vulnerabilities in WordPress themes can have serious consequences, which can lead to various security issues and compromise the integrity and confidentiality of a WordPress site.  For Instance</a:t>
            </a:r>
          </a:p>
          <a:p>
            <a:endParaRPr lang="en-GB" sz="1400" dirty="0"/>
          </a:p>
          <a:p>
            <a:pPr marL="285750" indent="-285750">
              <a:buFont typeface="Arial" panose="020B0604020202020204" pitchFamily="34" charset="0"/>
              <a:buChar char="•"/>
            </a:pPr>
            <a:r>
              <a:rPr lang="en-GB" sz="1400" dirty="0"/>
              <a:t> An attacker may inject malicious code into the theme, leading to the manipulation of the content displayed on the website. This could include defacement, unauthorized ads, or the insertion of harmful links. For example, in terms of sending AJAX requests, an attacker can </a:t>
            </a:r>
            <a:r>
              <a:rPr lang="en-US" sz="1400" dirty="0"/>
              <a:t>with certain arguments that repeat the target multiple times. By doing this, they can carry out an attack that amplifies its impact on the target website.</a:t>
            </a: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US" sz="1400" dirty="0"/>
              <a:t>A hacker can misuse the "Requests::request multiple" method to trick a WordPress site with a security flaw. This allows them to perform a Server-Side Request Forgery (SSRF) and potentially gain access to the internal network of the site.</a:t>
            </a: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Unauthenticated function injection can lead to XSS vulnerabilities, allowing attackers to execute arbitrary scripts in the context of site visitors' browsers. This can lead to session hijacking, cookie theft, or other client-side attacks.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If the theme handles user input improperly, attackers could exploit unauthenticated function injection to access and expose sensitive user data stored in the WordPress database.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Depending on the server environment and the functions being exploited, attackers might escalate their privileges, execute arbitrary commands, or compromise the hosting server.</a:t>
            </a:r>
          </a:p>
          <a:p>
            <a:r>
              <a:rPr lang="en-US" sz="1400" dirty="0"/>
              <a:t>Example: In a WordPress Denial of Service (DoS) attack, the attacker can send a particular type of request using POST to "/</a:t>
            </a:r>
            <a:r>
              <a:rPr lang="en-US" sz="1400" i="1" dirty="0"/>
              <a:t>wp-admin/admin-</a:t>
            </a:r>
            <a:r>
              <a:rPr lang="en-US" sz="1400" i="1" dirty="0" err="1"/>
              <a:t>ajax.php</a:t>
            </a:r>
            <a:r>
              <a:rPr lang="en-US" sz="1400" dirty="0"/>
              <a:t>." This request causes an internal loop, potentially leading to the WordPress site crashing.</a:t>
            </a:r>
            <a:endParaRPr lang="en-GB" sz="1400" dirty="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57D03F3-CB06-1E63-E901-0C2AF65411A8}"/>
              </a:ext>
            </a:extLst>
          </p:cNvPr>
          <p:cNvSpPr txBox="1"/>
          <p:nvPr/>
        </p:nvSpPr>
        <p:spPr>
          <a:xfrm>
            <a:off x="0" y="97277"/>
            <a:ext cx="7101191" cy="9140964"/>
          </a:xfrm>
          <a:prstGeom prst="rect">
            <a:avLst/>
          </a:prstGeom>
          <a:noFill/>
          <a:ln>
            <a:solidFill>
              <a:schemeClr val="tx2"/>
            </a:solidFill>
          </a:ln>
        </p:spPr>
        <p:txBody>
          <a:bodyPr wrap="square" rtlCol="0">
            <a:spAutoFit/>
          </a:bodyPr>
          <a:lstStyle/>
          <a:p>
            <a:pPr marL="285750" indent="-285750">
              <a:buFont typeface="Wingdings" panose="05000000000000000000" pitchFamily="2" charset="2"/>
              <a:buChar char="Ø"/>
            </a:pPr>
            <a:endParaRPr lang="en-GB" sz="1400" dirty="0"/>
          </a:p>
          <a:p>
            <a:r>
              <a:rPr lang="en-GB" sz="1400" dirty="0"/>
              <a:t>VULNERABILITY MITIGATION:</a:t>
            </a:r>
          </a:p>
          <a:p>
            <a:endParaRPr lang="en-GB" sz="1400" dirty="0"/>
          </a:p>
          <a:p>
            <a:endParaRPr lang="en-GB" sz="1400" dirty="0"/>
          </a:p>
          <a:p>
            <a:r>
              <a:rPr lang="en-GB" sz="1400" dirty="0"/>
              <a:t>To mitigate the impacts of unauthenticated function injection vulnerabilities in WordPress themes one can do the following:</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Using proper input validation and sanitization to ensure that user input is processed securely. </a:t>
            </a:r>
          </a:p>
          <a:p>
            <a:r>
              <a:rPr lang="en-GB" sz="1400" b="1" dirty="0"/>
              <a:t>Sanitization</a:t>
            </a:r>
            <a:r>
              <a:rPr lang="en-GB" sz="1400" dirty="0"/>
              <a:t> is the process of securing/cleaning/filtering input data. For example, using sanitize text field function: Example</a:t>
            </a:r>
          </a:p>
          <a:p>
            <a:endParaRPr lang="en-GB" sz="1400" dirty="0"/>
          </a:p>
          <a:p>
            <a:r>
              <a:rPr lang="en-GB" sz="1400" i="1" dirty="0"/>
              <a:t>// Get the user input from the theme options (example)</a:t>
            </a:r>
          </a:p>
          <a:p>
            <a:r>
              <a:rPr lang="en-GB" sz="1400" i="1" dirty="0"/>
              <a:t>$</a:t>
            </a:r>
            <a:r>
              <a:rPr lang="en-GB" sz="1400" i="1" dirty="0" err="1"/>
              <a:t>user_input</a:t>
            </a:r>
            <a:r>
              <a:rPr lang="en-GB" sz="1400" i="1" dirty="0"/>
              <a:t> = </a:t>
            </a:r>
            <a:r>
              <a:rPr lang="en-GB" sz="1400" i="1" dirty="0" err="1"/>
              <a:t>get_theme_mod</a:t>
            </a:r>
            <a:r>
              <a:rPr lang="en-GB" sz="1400" i="1" dirty="0"/>
              <a:t>('</a:t>
            </a:r>
            <a:r>
              <a:rPr lang="en-GB" sz="1400" i="1" dirty="0" err="1"/>
              <a:t>custom_text_option</a:t>
            </a:r>
            <a:r>
              <a:rPr lang="en-GB" sz="1400" i="1" dirty="0"/>
              <a:t>');</a:t>
            </a:r>
          </a:p>
          <a:p>
            <a:endParaRPr lang="en-GB" sz="1400" i="1" dirty="0"/>
          </a:p>
          <a:p>
            <a:r>
              <a:rPr lang="en-GB" sz="1400" i="1" dirty="0"/>
              <a:t>// Sanitize the user input using sanitize_text_field</a:t>
            </a:r>
          </a:p>
          <a:p>
            <a:r>
              <a:rPr lang="en-GB" sz="1400" i="1" dirty="0"/>
              <a:t>$</a:t>
            </a:r>
            <a:r>
              <a:rPr lang="en-GB" sz="1400" i="1" dirty="0" err="1"/>
              <a:t>sanitized_input</a:t>
            </a:r>
            <a:r>
              <a:rPr lang="en-GB" sz="1400" i="1" dirty="0"/>
              <a:t> = sanitize_text_field($</a:t>
            </a:r>
            <a:r>
              <a:rPr lang="en-GB" sz="1400" i="1" dirty="0" err="1"/>
              <a:t>user_input</a:t>
            </a:r>
            <a:r>
              <a:rPr lang="en-GB" sz="1400" i="1" dirty="0"/>
              <a:t>);</a:t>
            </a:r>
          </a:p>
          <a:p>
            <a:endParaRPr lang="en-GB" sz="1400" i="1" dirty="0"/>
          </a:p>
          <a:p>
            <a:r>
              <a:rPr lang="en-GB" sz="1400" i="1" dirty="0"/>
              <a:t>// Now you can use $</a:t>
            </a:r>
            <a:r>
              <a:rPr lang="en-GB" sz="1400" i="1" dirty="0" err="1"/>
              <a:t>sanitized_input</a:t>
            </a:r>
            <a:r>
              <a:rPr lang="en-GB" sz="1400" i="1" dirty="0"/>
              <a:t> safely in your theme</a:t>
            </a:r>
          </a:p>
          <a:p>
            <a:r>
              <a:rPr lang="en-GB" sz="1400" i="1" dirty="0"/>
              <a:t>echo "Custom Text: " . $</a:t>
            </a:r>
            <a:r>
              <a:rPr lang="en-GB" sz="1400" i="1" dirty="0" err="1"/>
              <a:t>sanitized_input</a:t>
            </a:r>
            <a:r>
              <a:rPr lang="en-GB" sz="1400" i="1" dirty="0"/>
              <a:t>;</a:t>
            </a:r>
          </a:p>
          <a:p>
            <a:endParaRPr lang="en-GB" sz="1400" i="1" dirty="0"/>
          </a:p>
          <a:p>
            <a:r>
              <a:rPr lang="en-GB" sz="1400" i="1" dirty="0"/>
              <a:t> </a:t>
            </a:r>
            <a:r>
              <a:rPr lang="en-GB" sz="1400" dirty="0"/>
              <a:t>In this example, sanitize_text_field is used so that user input will contain only plain text with no HTML or special characters which could be used for injection attacks. Different sanitization functions would be very helpful in sanitizing data.</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Regular Updating of the WordPress core, themes, and plugins to patch known vulnerabilities.</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Auditing these WordPress sites for security vulnerabilities. Using security plugins or services to scan for issues.</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Limiting the permissions of WordPress users and themes to the minimum necessary for their intended functionality.</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Constant backup of WordPress site so that you one can quickly recover in the event of a security incident.</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Following WordPress security best practices and using security plugins or services that can provide additional protection layers.</a:t>
            </a:r>
          </a:p>
          <a:p>
            <a:endParaRPr lang="en-GB" sz="1400" dirty="0"/>
          </a:p>
          <a:p>
            <a:pPr marL="285750" indent="-285750">
              <a:buFont typeface="Wingdings" panose="05000000000000000000" pitchFamily="2" charset="2"/>
              <a:buChar char="Ø"/>
            </a:pPr>
            <a:r>
              <a:rPr lang="en-GB" sz="1400" dirty="0"/>
              <a:t>Always use existing WordPress functions when interacting with the database as they are tested for SQL injection vulnerability during the Word Press Development process.</a:t>
            </a:r>
          </a:p>
        </p:txBody>
      </p:sp>
    </p:spTree>
    <p:extLst>
      <p:ext uri="{BB962C8B-B14F-4D97-AF65-F5344CB8AC3E}">
        <p14:creationId xmlns:p14="http://schemas.microsoft.com/office/powerpoint/2010/main" val="329006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725575-43F9-E15D-161A-80E3376B5586}"/>
              </a:ext>
            </a:extLst>
          </p:cNvPr>
          <p:cNvSpPr txBox="1"/>
          <p:nvPr/>
        </p:nvSpPr>
        <p:spPr>
          <a:xfrm>
            <a:off x="123398" y="0"/>
            <a:ext cx="7250747" cy="7048083"/>
          </a:xfrm>
          <a:prstGeom prst="rect">
            <a:avLst/>
          </a:prstGeom>
          <a:noFill/>
          <a:ln>
            <a:solidFill>
              <a:schemeClr val="tx2"/>
            </a:solidFill>
          </a:ln>
        </p:spPr>
        <p:txBody>
          <a:bodyPr wrap="square" rtlCol="0">
            <a:spAutoFit/>
          </a:bodyPr>
          <a:lstStyle/>
          <a:p>
            <a:endParaRPr lang="en-GB" sz="1600" b="1" dirty="0"/>
          </a:p>
          <a:p>
            <a:r>
              <a:rPr lang="en-GB" b="1" dirty="0"/>
              <a:t>References</a:t>
            </a:r>
          </a:p>
          <a:p>
            <a:endParaRPr lang="en-GB" sz="1600" b="1" dirty="0"/>
          </a:p>
          <a:p>
            <a:endParaRPr lang="en-GB" sz="1600" b="1" dirty="0"/>
          </a:p>
          <a:p>
            <a:pPr marL="342900" indent="-342900">
              <a:buFont typeface="+mj-lt"/>
              <a:buAutoNum type="arabicPeriod"/>
            </a:pPr>
            <a:r>
              <a:rPr lang="en-GB" sz="1400" dirty="0"/>
              <a:t> "Epsilon Framework Themes (Various Versions) - Function Injection. "Word Defence . Accessed: date. Nov. 17,2023 [Online]. Available: URL </a:t>
            </a:r>
            <a:r>
              <a:rPr lang="en-GB" sz="1400" dirty="0">
                <a:hlinkClick r:id="rId3"/>
              </a:rPr>
              <a:t>https://www.wordfence.com/threat-intel/vulnerabilities/detail/epsilon-framework-themes-various-versions-function-injection</a:t>
            </a:r>
            <a:endParaRPr lang="en-GB" sz="1400" dirty="0"/>
          </a:p>
          <a:p>
            <a:pPr marL="342900" indent="-342900">
              <a:buFont typeface="+mj-lt"/>
              <a:buAutoNum type="arabicPeriod"/>
            </a:pPr>
            <a:endParaRPr lang="en-GB" sz="1400" dirty="0"/>
          </a:p>
          <a:p>
            <a:pPr marL="342900" indent="-342900">
              <a:buFont typeface="+mj-lt"/>
              <a:buAutoNum type="arabicPeriod"/>
            </a:pPr>
            <a:r>
              <a:rPr lang="en-GB" sz="1400" dirty="0"/>
              <a:t>R. </a:t>
            </a:r>
            <a:r>
              <a:rPr lang="en-GB" sz="1400" dirty="0" err="1"/>
              <a:t>Bruandett</a:t>
            </a:r>
            <a:r>
              <a:rPr lang="en-GB" sz="1400" dirty="0"/>
              <a:t>, "Unauthenticated function injection vulnerability in WordPress Sparkling </a:t>
            </a:r>
            <a:r>
              <a:rPr lang="en-GB" sz="1400" dirty="0" err="1"/>
              <a:t>theme.Nintechnet,https</a:t>
            </a:r>
            <a:r>
              <a:rPr lang="en-GB" sz="1400" dirty="0"/>
              <a:t>://blog.nintechnet.com/unauthenticated-function-injection-vulnerability-in-wordpress-sparkling-theme/ (accessed Abbreviated Nov,18 2023).</a:t>
            </a:r>
          </a:p>
          <a:p>
            <a:pPr marL="342900" indent="-342900">
              <a:buFont typeface="+mj-lt"/>
              <a:buAutoNum type="arabicPeriod"/>
            </a:pPr>
            <a:endParaRPr lang="en-GB" sz="1400" dirty="0"/>
          </a:p>
          <a:p>
            <a:pPr marL="342900" indent="-342900">
              <a:buFont typeface="+mj-lt"/>
              <a:buAutoNum type="arabicPeriod"/>
            </a:pPr>
            <a:r>
              <a:rPr lang="en-GB" sz="1400" dirty="0"/>
              <a:t>Injection Flaws." OWASP. </a:t>
            </a:r>
            <a:r>
              <a:rPr lang="en-GB" sz="1400" dirty="0" err="1"/>
              <a:t>Accessed:Nov</a:t>
            </a:r>
            <a:r>
              <a:rPr lang="en-GB" sz="1400" dirty="0"/>
              <a:t>. 19,2023 [Online]. Available: </a:t>
            </a:r>
            <a:r>
              <a:rPr lang="en-GB" sz="1400" dirty="0">
                <a:hlinkClick r:id="rId4"/>
              </a:rPr>
              <a:t>https://owasp.org/www-community/Injection_Flaws</a:t>
            </a:r>
            <a:endParaRPr lang="en-GB" sz="1400" dirty="0"/>
          </a:p>
          <a:p>
            <a:pPr marL="342900" indent="-342900">
              <a:buFont typeface="+mj-lt"/>
              <a:buAutoNum type="arabicPeriod"/>
            </a:pPr>
            <a:endParaRPr lang="en-GB" sz="1400" dirty="0"/>
          </a:p>
          <a:p>
            <a:pPr marL="342900" indent="-342900">
              <a:buFont typeface="+mj-lt"/>
              <a:buAutoNum type="arabicPeriod"/>
            </a:pPr>
            <a:r>
              <a:rPr lang="en-GB" sz="1400" dirty="0"/>
              <a:t>S. </a:t>
            </a:r>
            <a:r>
              <a:rPr lang="en-GB" sz="1400" dirty="0" err="1"/>
              <a:t>Daityari</a:t>
            </a:r>
            <a:r>
              <a:rPr lang="en-GB" sz="1400" dirty="0"/>
              <a:t>, "SQL Injection: A Detailed Guide for WordPress Users," </a:t>
            </a:r>
            <a:r>
              <a:rPr lang="en-GB" sz="1400" dirty="0" err="1"/>
              <a:t>Kinsta</a:t>
            </a:r>
            <a:r>
              <a:rPr lang="en-GB" sz="1400" dirty="0"/>
              <a:t>, https://kinsta.com/blog/sql-injection/ (accessed Nov 19,2023).</a:t>
            </a:r>
          </a:p>
          <a:p>
            <a:pPr marL="342900" indent="-342900">
              <a:buFont typeface="+mj-lt"/>
              <a:buAutoNum type="arabicPeriod"/>
            </a:pPr>
            <a:endParaRPr lang="en-GB" sz="1400" dirty="0"/>
          </a:p>
          <a:p>
            <a:pPr marL="342900" indent="-342900">
              <a:buFont typeface="+mj-lt"/>
              <a:buAutoNum type="arabicPeriod"/>
            </a:pPr>
            <a:r>
              <a:rPr lang="en-GB" sz="1400" dirty="0"/>
              <a:t>Sanitizing Data." </a:t>
            </a:r>
            <a:r>
              <a:rPr lang="en-GB" sz="1400" dirty="0" err="1"/>
              <a:t>Wordpress</a:t>
            </a:r>
            <a:r>
              <a:rPr lang="en-GB" sz="1400" dirty="0"/>
              <a:t>. Accessed: Nov. 20,2023. [Online]. Available: </a:t>
            </a:r>
            <a:r>
              <a:rPr lang="en-GB" sz="1400" dirty="0">
                <a:hlinkClick r:id="rId5"/>
              </a:rPr>
              <a:t>https://developer.wordpress.org/apis/security/sanitizing/</a:t>
            </a: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a:p>
            <a:pPr marL="342900" indent="-342900">
              <a:buFont typeface="+mj-lt"/>
              <a:buAutoNum type="arabicPeriod"/>
            </a:pPr>
            <a:r>
              <a:rPr lang="en-GB" sz="1400" dirty="0"/>
              <a:t>Exploit database. “</a:t>
            </a:r>
            <a:r>
              <a:rPr lang="en-US" sz="1400" dirty="0" err="1"/>
              <a:t>Wordpress</a:t>
            </a:r>
            <a:r>
              <a:rPr lang="en-US" sz="1400" dirty="0"/>
              <a:t> Epsilon Framework Multiple Themes - Unauthenticated Function Injection</a:t>
            </a:r>
            <a:r>
              <a:rPr lang="en-GB" sz="1400" dirty="0"/>
              <a:t> ”. Accessed: date. Nov. 17,2023 [Online]. Available: URL https://www.exploit-db.com/exploits/49327</a:t>
            </a:r>
          </a:p>
          <a:p>
            <a:pPr marL="342900" indent="-342900">
              <a:buFont typeface="+mj-lt"/>
              <a:buAutoNum type="arabicPeriod"/>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a:p>
            <a:pPr marL="342900" indent="-342900">
              <a:buFont typeface="+mj-lt"/>
              <a:buAutoNum type="arabicPeriod"/>
            </a:pPr>
            <a:endParaRPr lang="en-GB" sz="1400" dirty="0"/>
          </a:p>
          <a:p>
            <a:pPr marL="342900" indent="-342900">
              <a:buFont typeface="+mj-lt"/>
              <a:buAutoNum type="arabicPeriod"/>
            </a:pPr>
            <a:endParaRPr lang="en-GB" dirty="0"/>
          </a:p>
          <a:p>
            <a:endParaRPr lang="en-GB" dirty="0"/>
          </a:p>
        </p:txBody>
      </p:sp>
    </p:spTree>
    <p:extLst>
      <p:ext uri="{BB962C8B-B14F-4D97-AF65-F5344CB8AC3E}">
        <p14:creationId xmlns:p14="http://schemas.microsoft.com/office/powerpoint/2010/main" val="2638068855"/>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3247210_TF03460611" id="{A87FFD53-E33A-47C0-881B-971D88C411DD}" vid="{4044EAD6-FF5B-4874-B621-6627853D908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2A1BD8E5-A18E-435C-B431-90A6B59F4B6F}">
  <ds:schemaRefs>
    <ds:schemaRef ds:uri="http://schemas.microsoft.com/office/2006/documentManagement/types"/>
    <ds:schemaRef ds:uri="http://schemas.microsoft.com/office/2006/metadata/properties"/>
    <ds:schemaRef ds:uri="a4f35948-e619-41b3-aa29-22878b09cfd2"/>
    <ds:schemaRef ds:uri="http://schemas.openxmlformats.org/package/2006/metadata/core-properties"/>
    <ds:schemaRef ds:uri="http://purl.org/dc/dcmitype/"/>
    <ds:schemaRef ds:uri="http://schemas.microsoft.com/office/infopath/2007/PartnerControls"/>
    <ds:schemaRef ds:uri="40262f94-9f35-4ac3-9a90-690165a166b7"/>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564</TotalTime>
  <Words>1251</Words>
  <Application>Microsoft Office PowerPoint</Application>
  <PresentationFormat>Custom</PresentationFormat>
  <Paragraphs>87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Vertical Lexicon design template</vt:lpstr>
      <vt:lpstr>Multiple Themes(Sparkling): Unauthentic Function Injection Vulnerability.</vt:lpstr>
      <vt:lpstr>Unauthentic Function Injection Vulnerability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Themes(Sparkling): Unauthentic Function Injection Vulnerability.</dc:title>
  <dc:creator>Cynthia Ogochukwu Nwaka (Student)</dc:creator>
  <cp:lastModifiedBy>Cynthia Ogochukwu Nwaka (Student)</cp:lastModifiedBy>
  <cp:revision>1</cp:revision>
  <dcterms:created xsi:type="dcterms:W3CDTF">2023-11-20T14:44:32Z</dcterms:created>
  <dcterms:modified xsi:type="dcterms:W3CDTF">2023-11-21T15:02:56Z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