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76678" autoAdjust="0"/>
  </p:normalViewPr>
  <p:slideViewPr>
    <p:cSldViewPr snapToGrid="0">
      <p:cViewPr varScale="1">
        <p:scale>
          <a:sx n="57" d="100"/>
          <a:sy n="57" d="100"/>
        </p:scale>
        <p:origin x="282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9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44B64F-3839-4AD8-B424-17FAA8291C93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1FA4C1-6C4B-4C9F-A15B-9035238A2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43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not</a:t>
            </a:r>
            <a:r>
              <a:rPr lang="en-US" baseline="0" dirty="0" smtClean="0"/>
              <a:t> for everyone, adapt pieces to fit your needs/project/culture</a:t>
            </a:r>
          </a:p>
          <a:p>
            <a:r>
              <a:rPr lang="en-US" baseline="0" dirty="0" smtClean="0"/>
              <a:t>“Failing with Style”</a:t>
            </a:r>
          </a:p>
          <a:p>
            <a:r>
              <a:rPr lang="en-US" baseline="0" dirty="0" smtClean="0"/>
              <a:t>Run tests against you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FA4C1-6C4B-4C9F-A15B-9035238A29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05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Testing gets work done quickly</a:t>
            </a:r>
          </a:p>
          <a:p>
            <a:r>
              <a:rPr lang="en-US" dirty="0" smtClean="0"/>
              <a:t>Quality != Fast</a:t>
            </a:r>
          </a:p>
          <a:p>
            <a:r>
              <a:rPr lang="en-US" dirty="0" smtClean="0"/>
              <a:t>Quality</a:t>
            </a:r>
            <a:r>
              <a:rPr lang="en-US" baseline="0" dirty="0" smtClean="0"/>
              <a:t> enables delivery speed</a:t>
            </a:r>
          </a:p>
          <a:p>
            <a:r>
              <a:rPr lang="en-US" baseline="0" dirty="0" smtClean="0"/>
              <a:t>Quality is #1</a:t>
            </a:r>
          </a:p>
          <a:p>
            <a:r>
              <a:rPr lang="en-US" baseline="0" dirty="0" smtClean="0"/>
              <a:t>Changes can be made quickly with automated tooling that prevents issues or allows them to be found quickly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FA4C1-6C4B-4C9F-A15B-9035238A29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0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Working on issues as they arise helps</a:t>
            </a:r>
            <a:r>
              <a:rPr lang="en-US" baseline="0" dirty="0" smtClean="0"/>
              <a:t> keep it fresh in your mind</a:t>
            </a:r>
          </a:p>
          <a:p>
            <a:r>
              <a:rPr lang="en-US" baseline="0" dirty="0" smtClean="0"/>
              <a:t>Scope of the changes are so small that it is a quick and easy fix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FA4C1-6C4B-4C9F-A15B-9035238A29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881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Large test suites only</a:t>
            </a:r>
            <a:r>
              <a:rPr lang="en-US" baseline="0" dirty="0" smtClean="0"/>
              <a:t> test at a high level, take a lot of time for a comprehensive test</a:t>
            </a:r>
          </a:p>
          <a:p>
            <a:r>
              <a:rPr lang="en-US" baseline="0" dirty="0" smtClean="0"/>
              <a:t>	The system changes too quickly, you are always updating your testing system causing delays</a:t>
            </a:r>
          </a:p>
          <a:p>
            <a:r>
              <a:rPr lang="en-US" baseline="0" dirty="0" smtClean="0"/>
              <a:t>If everyone is involved, you know what to test as you build out the environment</a:t>
            </a:r>
          </a:p>
          <a:p>
            <a:r>
              <a:rPr lang="en-US" baseline="0" dirty="0" smtClean="0"/>
              <a:t>Relevant tests are updated as the code changes by fixing the failing tests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FA4C1-6C4B-4C9F-A15B-9035238A29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91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Don’t get hung up on the tools</a:t>
            </a:r>
          </a:p>
          <a:p>
            <a:r>
              <a:rPr lang="en-US" dirty="0" smtClean="0"/>
              <a:t>Figure out how you are going to test and determine</a:t>
            </a:r>
            <a:r>
              <a:rPr lang="en-US" baseline="0" dirty="0" smtClean="0"/>
              <a:t> what your workflow is going to be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FA4C1-6C4B-4C9F-A15B-9035238A29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303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437A2-DB3A-4871-BDD9-5CA9FED123DE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1F93F-2D29-449E-9D9B-F1F23796248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298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437A2-DB3A-4871-BDD9-5CA9FED123DE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1F93F-2D29-449E-9D9B-F1F237962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66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437A2-DB3A-4871-BDD9-5CA9FED123DE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1F93F-2D29-449E-9D9B-F1F237962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628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437A2-DB3A-4871-BDD9-5CA9FED123DE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1F93F-2D29-449E-9D9B-F1F23796248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90067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437A2-DB3A-4871-BDD9-5CA9FED123DE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1F93F-2D29-449E-9D9B-F1F237962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760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437A2-DB3A-4871-BDD9-5CA9FED123DE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1F93F-2D29-449E-9D9B-F1F23796248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2709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437A2-DB3A-4871-BDD9-5CA9FED123DE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1F93F-2D29-449E-9D9B-F1F237962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892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437A2-DB3A-4871-BDD9-5CA9FED123DE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1F93F-2D29-449E-9D9B-F1F237962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864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437A2-DB3A-4871-BDD9-5CA9FED123DE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1F93F-2D29-449E-9D9B-F1F237962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31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437A2-DB3A-4871-BDD9-5CA9FED123DE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1F93F-2D29-449E-9D9B-F1F237962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2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437A2-DB3A-4871-BDD9-5CA9FED123DE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1F93F-2D29-449E-9D9B-F1F237962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309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437A2-DB3A-4871-BDD9-5CA9FED123DE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1F93F-2D29-449E-9D9B-F1F237962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95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437A2-DB3A-4871-BDD9-5CA9FED123DE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1F93F-2D29-449E-9D9B-F1F237962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91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437A2-DB3A-4871-BDD9-5CA9FED123DE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1F93F-2D29-449E-9D9B-F1F237962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4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437A2-DB3A-4871-BDD9-5CA9FED123DE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1F93F-2D29-449E-9D9B-F1F237962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98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437A2-DB3A-4871-BDD9-5CA9FED123DE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1F93F-2D29-449E-9D9B-F1F237962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90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437A2-DB3A-4871-BDD9-5CA9FED123DE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1F93F-2D29-449E-9D9B-F1F237962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582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20437A2-DB3A-4871-BDD9-5CA9FED123DE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511F93F-2D29-449E-9D9B-F1F237962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772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infrastructure as co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934580" y="294295"/>
            <a:ext cx="6443260" cy="6220326"/>
            <a:chOff x="480137" y="354453"/>
            <a:chExt cx="6443260" cy="6220326"/>
          </a:xfrm>
        </p:grpSpPr>
        <p:pic>
          <p:nvPicPr>
            <p:cNvPr id="1028" name="Picture 4" descr="ias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281" y="1972221"/>
              <a:ext cx="6088972" cy="29847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Oval 4"/>
            <p:cNvSpPr/>
            <p:nvPr/>
          </p:nvSpPr>
          <p:spPr>
            <a:xfrm>
              <a:off x="480137" y="354453"/>
              <a:ext cx="6443260" cy="6220326"/>
            </a:xfrm>
            <a:prstGeom prst="ellipse">
              <a:avLst/>
            </a:prstGeom>
            <a:noFill/>
            <a:ln w="1270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 flipH="1">
              <a:off x="1179095" y="1443789"/>
              <a:ext cx="4969042" cy="3970422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320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89588" y="342422"/>
            <a:ext cx="4972050" cy="6160169"/>
            <a:chOff x="7154683" y="354453"/>
            <a:chExt cx="4972050" cy="6160169"/>
          </a:xfrm>
        </p:grpSpPr>
        <p:pic>
          <p:nvPicPr>
            <p:cNvPr id="5" name="Picture 6" descr="http://thumbs.dreamstime.com/t/group-hands-holding-word-infrastructure-46903788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4683" y="354453"/>
              <a:ext cx="4972050" cy="1524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8398220" y="2277757"/>
              <a:ext cx="248497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i="1" dirty="0" smtClean="0">
                  <a:latin typeface="Eras Demi ITC" panose="020B0805030504020804" pitchFamily="34" charset="0"/>
                </a:rPr>
                <a:t>from</a:t>
              </a:r>
              <a:endParaRPr lang="en-US" sz="8000" i="1" dirty="0">
                <a:latin typeface="Eras Demi ITC" panose="020B0805030504020804" pitchFamily="34" charset="0"/>
              </a:endParaRPr>
            </a:p>
          </p:txBody>
        </p:sp>
        <p:pic>
          <p:nvPicPr>
            <p:cNvPr id="7" name="Picture 8" descr="https://d13yacurqjgara.cloudfront.net/users/25792/screenshots/233896/machine---cod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5708" y="3657122"/>
              <a:ext cx="3810000" cy="2857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6370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Shorten the </a:t>
            </a:r>
            <a:r>
              <a:rPr lang="en-US" dirty="0" err="1" smtClean="0"/>
              <a:t>FeedBack</a:t>
            </a:r>
            <a:r>
              <a:rPr lang="en-US" dirty="0" smtClean="0"/>
              <a:t>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testing with implementation</a:t>
            </a:r>
          </a:p>
          <a:p>
            <a:r>
              <a:rPr lang="en-US" dirty="0" smtClean="0"/>
              <a:t>Continuously test </a:t>
            </a:r>
          </a:p>
          <a:p>
            <a:r>
              <a:rPr lang="en-US" dirty="0" smtClean="0"/>
              <a:t>Testing and Fixing is part of your daily workflow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02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Tests and docs for Fast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Continuously write tests</a:t>
            </a:r>
          </a:p>
          <a:p>
            <a:r>
              <a:rPr lang="en-US" dirty="0" smtClean="0"/>
              <a:t>Get everyone involved</a:t>
            </a:r>
          </a:p>
          <a:p>
            <a:r>
              <a:rPr lang="en-US" dirty="0" smtClean="0"/>
              <a:t>Start small</a:t>
            </a:r>
          </a:p>
          <a:p>
            <a:r>
              <a:rPr lang="en-US" dirty="0" smtClean="0"/>
              <a:t>Build a good habit of building tests and 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76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 Test Suite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what systems and components you are going to interact with</a:t>
            </a:r>
          </a:p>
          <a:p>
            <a:r>
              <a:rPr lang="en-US" dirty="0" smtClean="0"/>
              <a:t>Write tests for each new feature or bug fix</a:t>
            </a:r>
          </a:p>
          <a:p>
            <a:r>
              <a:rPr lang="en-US" dirty="0" smtClean="0"/>
              <a:t>Build the habit of writing tests and documentation as you go</a:t>
            </a:r>
          </a:p>
          <a:p>
            <a:r>
              <a:rPr lang="en-US" dirty="0" err="1" smtClean="0"/>
              <a:t>PSScriptAnalyzer</a:t>
            </a:r>
            <a:r>
              <a:rPr lang="en-US" dirty="0" smtClean="0"/>
              <a:t>, Pester, </a:t>
            </a:r>
            <a:r>
              <a:rPr lang="en-US" dirty="0" err="1" smtClean="0"/>
              <a:t>ServerSpec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46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Do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a Change</a:t>
            </a:r>
          </a:p>
          <a:p>
            <a:r>
              <a:rPr lang="en-US" dirty="0" smtClean="0"/>
              <a:t>Ad-hoc Testing (if there is time)</a:t>
            </a:r>
          </a:p>
          <a:p>
            <a:r>
              <a:rPr lang="en-US" dirty="0" smtClean="0"/>
              <a:t>Keep an eye on it for minutes/hours</a:t>
            </a:r>
          </a:p>
          <a:p>
            <a:r>
              <a:rPr lang="en-US" dirty="0" smtClean="0"/>
              <a:t>Move on to the next fire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03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fix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testing and quality part of your job</a:t>
            </a:r>
          </a:p>
          <a:p>
            <a:r>
              <a:rPr lang="en-US" dirty="0" smtClean="0"/>
              <a:t>Share this ownership with </a:t>
            </a:r>
            <a:r>
              <a:rPr lang="en-US" dirty="0" err="1" smtClean="0"/>
              <a:t>LoB</a:t>
            </a:r>
            <a:r>
              <a:rPr lang="en-US" dirty="0" smtClean="0"/>
              <a:t> Testers</a:t>
            </a:r>
          </a:p>
          <a:p>
            <a:r>
              <a:rPr lang="en-US" dirty="0" smtClean="0"/>
              <a:t>Write tests before you code</a:t>
            </a:r>
          </a:p>
          <a:p>
            <a:r>
              <a:rPr lang="en-US" dirty="0" smtClean="0"/>
              <a:t>Write help before/as you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46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147</TotalTime>
  <Words>276</Words>
  <Application>Microsoft Office PowerPoint</Application>
  <PresentationFormat>Widescreen</PresentationFormat>
  <Paragraphs>47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Century Gothic</vt:lpstr>
      <vt:lpstr>Eras Demi ITC</vt:lpstr>
      <vt:lpstr>Wingdings 3</vt:lpstr>
      <vt:lpstr>Slice</vt:lpstr>
      <vt:lpstr>PowerPoint Presentation</vt:lpstr>
      <vt:lpstr>PowerPoint Presentation</vt:lpstr>
      <vt:lpstr>Shorten the FeedBack Loop</vt:lpstr>
      <vt:lpstr>Automated Tests and docs for Fast Feedback</vt:lpstr>
      <vt:lpstr>Build a Test Suite</vt:lpstr>
      <vt:lpstr>What We Do Today</vt:lpstr>
      <vt:lpstr>How do we fix it?</vt:lpstr>
    </vt:vector>
  </TitlesOfParts>
  <Company>First Financial Bank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Brucker, Chris</dc:creator>
  <cp:lastModifiedBy>Brucker, Chris</cp:lastModifiedBy>
  <cp:revision>8</cp:revision>
  <dcterms:created xsi:type="dcterms:W3CDTF">2016-04-28T20:26:38Z</dcterms:created>
  <dcterms:modified xsi:type="dcterms:W3CDTF">2016-04-29T13:29:31Z</dcterms:modified>
</cp:coreProperties>
</file>