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678" autoAdjust="0"/>
  </p:normalViewPr>
  <p:slideViewPr>
    <p:cSldViewPr snapToGrid="0">
      <p:cViewPr>
        <p:scale>
          <a:sx n="80" d="100"/>
          <a:sy n="80" d="100"/>
        </p:scale>
        <p:origin x="162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4B64F-3839-4AD8-B424-17FAA8291C9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FA4C1-6C4B-4C9F-A15B-9035238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not</a:t>
            </a:r>
            <a:r>
              <a:rPr lang="en-US" baseline="0" dirty="0" smtClean="0"/>
              <a:t> for everyone, adapt pieces to fit your needs/project/culture</a:t>
            </a:r>
          </a:p>
          <a:p>
            <a:r>
              <a:rPr lang="en-US" baseline="0" dirty="0" smtClean="0"/>
              <a:t>“Failing with Style”</a:t>
            </a:r>
          </a:p>
          <a:p>
            <a:r>
              <a:rPr lang="en-US" baseline="0" dirty="0" smtClean="0"/>
              <a:t>Run tests against you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A4C1-6C4B-4C9F-A15B-9035238A29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gets work done quickly</a:t>
            </a:r>
          </a:p>
          <a:p>
            <a:r>
              <a:rPr lang="en-US" dirty="0" smtClean="0"/>
              <a:t>Quality != Fast</a:t>
            </a:r>
          </a:p>
          <a:p>
            <a:r>
              <a:rPr lang="en-US" dirty="0" smtClean="0"/>
              <a:t>Quality</a:t>
            </a:r>
            <a:r>
              <a:rPr lang="en-US" baseline="0" dirty="0" smtClean="0"/>
              <a:t> enables delivery speed</a:t>
            </a:r>
          </a:p>
          <a:p>
            <a:r>
              <a:rPr lang="en-US" baseline="0" dirty="0" smtClean="0"/>
              <a:t>Quality is #1</a:t>
            </a:r>
          </a:p>
          <a:p>
            <a:r>
              <a:rPr lang="en-US" baseline="0" dirty="0" smtClean="0"/>
              <a:t>Changes can be made quickly with automated tooling that prevents issues or allows them to be found quickly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A4C1-6C4B-4C9F-A15B-9035238A2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on issues as they arise helps</a:t>
            </a:r>
            <a:r>
              <a:rPr lang="en-US" baseline="0" dirty="0" smtClean="0"/>
              <a:t> keep it fresh in your mind</a:t>
            </a:r>
          </a:p>
          <a:p>
            <a:r>
              <a:rPr lang="en-US" baseline="0" dirty="0" smtClean="0"/>
              <a:t>Scope of the changes are so small that it is a quick and easy 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A4C1-6C4B-4C9F-A15B-9035238A2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8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test suites only</a:t>
            </a:r>
            <a:r>
              <a:rPr lang="en-US" baseline="0" dirty="0" smtClean="0"/>
              <a:t> test at a high level, take a lot of time for a comprehensive test</a:t>
            </a:r>
          </a:p>
          <a:p>
            <a:r>
              <a:rPr lang="en-US" baseline="0" dirty="0" smtClean="0"/>
              <a:t>	The system changes too quickly, you are always updating your testing system causing delays</a:t>
            </a:r>
          </a:p>
          <a:p>
            <a:r>
              <a:rPr lang="en-US" baseline="0" dirty="0" smtClean="0"/>
              <a:t>If everyone is involved, you know what to test as you build out the environment</a:t>
            </a:r>
          </a:p>
          <a:p>
            <a:r>
              <a:rPr lang="en-US" baseline="0" dirty="0" smtClean="0"/>
              <a:t>Relevant tests are updated as the code changes by fixing the failing tests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A4C1-6C4B-4C9F-A15B-9035238A2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get hung up on the tools</a:t>
            </a:r>
          </a:p>
          <a:p>
            <a:r>
              <a:rPr lang="en-US" dirty="0" smtClean="0"/>
              <a:t>Figure out how you are going to test and determine</a:t>
            </a:r>
            <a:r>
              <a:rPr lang="en-US" baseline="0" dirty="0" smtClean="0"/>
              <a:t> what your workflow is going to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A4C1-6C4B-4C9F-A15B-9035238A2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0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9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2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00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7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9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9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8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0437A2-DB3A-4871-BDD9-5CA9FED123D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11F93F-2D29-449E-9D9B-F1F237962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77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infrastructure as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34580" y="294295"/>
            <a:ext cx="6443260" cy="6220326"/>
            <a:chOff x="480137" y="354453"/>
            <a:chExt cx="6443260" cy="6220326"/>
          </a:xfrm>
        </p:grpSpPr>
        <p:pic>
          <p:nvPicPr>
            <p:cNvPr id="1028" name="Picture 4" descr="ia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81" y="1972221"/>
              <a:ext cx="6088972" cy="2984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480137" y="354453"/>
              <a:ext cx="6443260" cy="6220326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179095" y="1443789"/>
              <a:ext cx="4969042" cy="3970422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2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9588" y="342422"/>
            <a:ext cx="4972050" cy="6160169"/>
            <a:chOff x="7154683" y="354453"/>
            <a:chExt cx="4972050" cy="6160169"/>
          </a:xfrm>
        </p:grpSpPr>
        <p:pic>
          <p:nvPicPr>
            <p:cNvPr id="5" name="Picture 6" descr="http://thumbs.dreamstime.com/t/group-hands-holding-word-infrastructure-46903788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4683" y="354453"/>
              <a:ext cx="4972050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398220" y="2277757"/>
              <a:ext cx="24849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i="1" dirty="0" smtClean="0">
                  <a:latin typeface="Eras Demi ITC" panose="020B0805030504020804" pitchFamily="34" charset="0"/>
                </a:rPr>
                <a:t>from</a:t>
              </a:r>
              <a:endParaRPr lang="en-US" sz="8000" i="1" dirty="0">
                <a:latin typeface="Eras Demi ITC" panose="020B0805030504020804" pitchFamily="34" charset="0"/>
              </a:endParaRPr>
            </a:p>
          </p:txBody>
        </p:sp>
        <p:pic>
          <p:nvPicPr>
            <p:cNvPr id="7" name="Picture 8" descr="https://d13yacurqjgara.cloudfront.net/users/25792/screenshots/233896/machine---cod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5708" y="3657122"/>
              <a:ext cx="38100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37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Shorten the </a:t>
            </a:r>
            <a:r>
              <a:rPr lang="en-US" dirty="0" err="1" smtClean="0"/>
              <a:t>FeedBack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testing with implementation</a:t>
            </a:r>
          </a:p>
          <a:p>
            <a:r>
              <a:rPr lang="en-US" dirty="0" smtClean="0"/>
              <a:t>Continuously test </a:t>
            </a:r>
          </a:p>
          <a:p>
            <a:r>
              <a:rPr lang="en-US" dirty="0" smtClean="0"/>
              <a:t>Testing and Fixing is part of your daily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Tests and docs for Fast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Continuously write tests</a:t>
            </a:r>
          </a:p>
          <a:p>
            <a:r>
              <a:rPr lang="en-US" dirty="0" smtClean="0"/>
              <a:t>Get everyone involved</a:t>
            </a:r>
          </a:p>
          <a:p>
            <a:r>
              <a:rPr lang="en-US" dirty="0" smtClean="0"/>
              <a:t>Start small</a:t>
            </a:r>
          </a:p>
          <a:p>
            <a:r>
              <a:rPr lang="en-US" dirty="0" smtClean="0"/>
              <a:t>Build a good habit of building tests and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what systems and components you are going to interact with</a:t>
            </a:r>
          </a:p>
          <a:p>
            <a:r>
              <a:rPr lang="en-US" dirty="0" smtClean="0"/>
              <a:t>Write tests for each new feature or bug fix</a:t>
            </a:r>
          </a:p>
          <a:p>
            <a:r>
              <a:rPr lang="en-US" dirty="0" smtClean="0"/>
              <a:t>Build the habit of writing tests and documentation as you go</a:t>
            </a:r>
          </a:p>
          <a:p>
            <a:r>
              <a:rPr lang="en-US" dirty="0" err="1" smtClean="0"/>
              <a:t>PSCodeAnalyzer</a:t>
            </a:r>
            <a:r>
              <a:rPr lang="en-US" dirty="0" smtClean="0"/>
              <a:t>, Pester, </a:t>
            </a:r>
            <a:r>
              <a:rPr lang="en-US" dirty="0" err="1" smtClean="0"/>
              <a:t>ServerSpec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Change</a:t>
            </a:r>
          </a:p>
          <a:p>
            <a:r>
              <a:rPr lang="en-US" dirty="0" smtClean="0"/>
              <a:t>Ad-hoc Testing (if there is time)</a:t>
            </a:r>
          </a:p>
          <a:p>
            <a:r>
              <a:rPr lang="en-US" dirty="0" smtClean="0"/>
              <a:t>Keep an eye on it for minutes/hours</a:t>
            </a:r>
          </a:p>
          <a:p>
            <a:r>
              <a:rPr lang="en-US" dirty="0" smtClean="0"/>
              <a:t>Move on to the next fire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fix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testing and quality part of your job</a:t>
            </a:r>
          </a:p>
          <a:p>
            <a:r>
              <a:rPr lang="en-US" dirty="0" smtClean="0"/>
              <a:t>Share this ownership with </a:t>
            </a:r>
            <a:r>
              <a:rPr lang="en-US" dirty="0" err="1" smtClean="0"/>
              <a:t>LoB</a:t>
            </a:r>
            <a:r>
              <a:rPr lang="en-US" dirty="0" smtClean="0"/>
              <a:t> Testers</a:t>
            </a:r>
          </a:p>
          <a:p>
            <a:r>
              <a:rPr lang="en-US" dirty="0" smtClean="0"/>
              <a:t>Write tests before you code</a:t>
            </a:r>
          </a:p>
          <a:p>
            <a:r>
              <a:rPr lang="en-US" dirty="0" smtClean="0"/>
              <a:t>Write help before/as you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</TotalTime>
  <Words>276</Words>
  <Application>Microsoft Office PowerPoint</Application>
  <PresentationFormat>Widescreen</PresentationFormat>
  <Paragraphs>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Eras Demi ITC</vt:lpstr>
      <vt:lpstr>Wingdings 3</vt:lpstr>
      <vt:lpstr>Slice</vt:lpstr>
      <vt:lpstr>PowerPoint Presentation</vt:lpstr>
      <vt:lpstr>PowerPoint Presentation</vt:lpstr>
      <vt:lpstr>Shorten the FeedBack Loop</vt:lpstr>
      <vt:lpstr>Automated Tests and docs for Fast Feedback</vt:lpstr>
      <vt:lpstr>Build a Test Suite</vt:lpstr>
      <vt:lpstr>What We Do Today</vt:lpstr>
      <vt:lpstr>How do we fix it?</vt:lpstr>
    </vt:vector>
  </TitlesOfParts>
  <Company>First Financial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Brucker, Chris</dc:creator>
  <cp:lastModifiedBy>Brucker, Chris</cp:lastModifiedBy>
  <cp:revision>6</cp:revision>
  <dcterms:created xsi:type="dcterms:W3CDTF">2016-04-28T20:26:38Z</dcterms:created>
  <dcterms:modified xsi:type="dcterms:W3CDTF">2016-04-28T22:50:25Z</dcterms:modified>
</cp:coreProperties>
</file>