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8" r:id="rId5"/>
    <p:sldId id="259" r:id="rId6"/>
    <p:sldId id="260" r:id="rId7"/>
    <p:sldId id="261" r:id="rId8"/>
    <p:sldId id="262" r:id="rId9"/>
    <p:sldId id="291" r:id="rId10"/>
    <p:sldId id="263" r:id="rId11"/>
    <p:sldId id="290" r:id="rId12"/>
    <p:sldId id="265" r:id="rId13"/>
    <p:sldId id="292" r:id="rId14"/>
    <p:sldId id="293" r:id="rId15"/>
    <p:sldId id="295" r:id="rId16"/>
    <p:sldId id="296" r:id="rId17"/>
    <p:sldId id="297" r:id="rId18"/>
    <p:sldId id="298" r:id="rId19"/>
    <p:sldId id="299" r:id="rId20"/>
    <p:sldId id="300" r:id="rId21"/>
    <p:sldId id="294" r:id="rId22"/>
  </p:sldIdLst>
  <p:sldSz cx="9144000" cy="51435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8" name="Shape 228"/>
        <p:cNvGrpSpPr/>
        <p:nvPr/>
      </p:nvGrpSpPr>
      <p:grpSpPr>
        <a:xfrm>
          <a:off x="0" y="0"/>
          <a:ext cx="0" cy="0"/>
          <a:chOff x="0" y="0"/>
          <a:chExt cx="0" cy="0"/>
        </a:xfrm>
      </p:grpSpPr>
      <p:sp>
        <p:nvSpPr>
          <p:cNvPr id="229" name="Google Shape;229;ged3401ed36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ed3401ed36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7" name="Shape 317"/>
        <p:cNvGrpSpPr/>
        <p:nvPr/>
      </p:nvGrpSpPr>
      <p:grpSpPr>
        <a:xfrm>
          <a:off x="0" y="0"/>
          <a:ext cx="0" cy="0"/>
          <a:chOff x="0" y="0"/>
          <a:chExt cx="0" cy="0"/>
        </a:xfrm>
      </p:grpSpPr>
      <p:sp>
        <p:nvSpPr>
          <p:cNvPr id="318" name="Google Shape;318;ge1d838b627_4_8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1d838b627_4_8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e1d838b627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1d838b627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3" name="Shape 243"/>
        <p:cNvGrpSpPr/>
        <p:nvPr/>
      </p:nvGrpSpPr>
      <p:grpSpPr>
        <a:xfrm>
          <a:off x="0" y="0"/>
          <a:ext cx="0" cy="0"/>
          <a:chOff x="0" y="0"/>
          <a:chExt cx="0" cy="0"/>
        </a:xfrm>
      </p:grpSpPr>
      <p:sp>
        <p:nvSpPr>
          <p:cNvPr id="244" name="Google Shape;244;ge1d838b627_0_3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e1d838b627_0_3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0" name="Shape 260"/>
        <p:cNvGrpSpPr/>
        <p:nvPr/>
      </p:nvGrpSpPr>
      <p:grpSpPr>
        <a:xfrm>
          <a:off x="0" y="0"/>
          <a:ext cx="0" cy="0"/>
          <a:chOff x="0" y="0"/>
          <a:chExt cx="0" cy="0"/>
        </a:xfrm>
      </p:grpSpPr>
      <p:sp>
        <p:nvSpPr>
          <p:cNvPr id="261" name="Google Shape;261;ge1d838b627_4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2" name="Google Shape;262;ge1d838b627_4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e1d838b627_4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e1d838b627_4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0" name="Shape 280"/>
        <p:cNvGrpSpPr/>
        <p:nvPr/>
      </p:nvGrpSpPr>
      <p:grpSpPr>
        <a:xfrm>
          <a:off x="0" y="0"/>
          <a:ext cx="0" cy="0"/>
          <a:chOff x="0" y="0"/>
          <a:chExt cx="0" cy="0"/>
        </a:xfrm>
      </p:grpSpPr>
      <p:sp>
        <p:nvSpPr>
          <p:cNvPr id="281" name="Google Shape;281;ge1d838b627_4_3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e1d838b627_4_3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4" name="Shape 274"/>
        <p:cNvGrpSpPr/>
        <p:nvPr/>
      </p:nvGrpSpPr>
      <p:grpSpPr>
        <a:xfrm>
          <a:off x="0" y="0"/>
          <a:ext cx="0" cy="0"/>
          <a:chOff x="0" y="0"/>
          <a:chExt cx="0" cy="0"/>
        </a:xfrm>
      </p:grpSpPr>
      <p:sp>
        <p:nvSpPr>
          <p:cNvPr id="275" name="Google Shape;275;g33fb61485ab_0_1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33fb61485ab_0_1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9" name="Shape 289"/>
        <p:cNvGrpSpPr/>
        <p:nvPr/>
      </p:nvGrpSpPr>
      <p:grpSpPr>
        <a:xfrm>
          <a:off x="0" y="0"/>
          <a:ext cx="0" cy="0"/>
          <a:chOff x="0" y="0"/>
          <a:chExt cx="0" cy="0"/>
        </a:xfrm>
      </p:grpSpPr>
      <p:sp>
        <p:nvSpPr>
          <p:cNvPr id="290" name="Google Shape;290;ge1d838b627_4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e1d838b627_4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7" name="Shape 267"/>
        <p:cNvGrpSpPr/>
        <p:nvPr/>
      </p:nvGrpSpPr>
      <p:grpSpPr>
        <a:xfrm>
          <a:off x="0" y="0"/>
          <a:ext cx="0" cy="0"/>
          <a:chOff x="0" y="0"/>
          <a:chExt cx="0" cy="0"/>
        </a:xfrm>
      </p:grpSpPr>
      <p:sp>
        <p:nvSpPr>
          <p:cNvPr id="268" name="Google Shape;268;ge1d838b627_4_1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 name="Google Shape;269;ge1d838b627_4_1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s://bit.ly/3A1uf1Q"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8" name="Shape 8"/>
        <p:cNvGrpSpPr/>
        <p:nvPr/>
      </p:nvGrpSpPr>
      <p:grpSpPr>
        <a:xfrm>
          <a:off x="0" y="0"/>
          <a:ext cx="0" cy="0"/>
          <a:chOff x="0" y="0"/>
          <a:chExt cx="0" cy="0"/>
        </a:xfrm>
      </p:grpSpPr>
      <p:pic>
        <p:nvPicPr>
          <p:cNvPr id="9" name="Google Shape;9;p2" title="fondo portada_Mesa de trabajo 1.png"/>
          <p:cNvPicPr preferRelativeResize="0"/>
          <p:nvPr/>
        </p:nvPicPr>
        <p:blipFill>
          <a:blip r:embed="rId2">
            <a:alphaModFix amt="60000"/>
          </a:blip>
          <a:stretch>
            <a:fillRect/>
          </a:stretch>
        </p:blipFill>
        <p:spPr>
          <a:xfrm>
            <a:off x="0" y="0"/>
            <a:ext cx="9144003" cy="5143501"/>
          </a:xfrm>
          <a:prstGeom prst="rect">
            <a:avLst/>
          </a:prstGeom>
          <a:noFill/>
          <a:ln>
            <a:noFill/>
          </a:ln>
        </p:spPr>
      </p:pic>
      <p:sp>
        <p:nvSpPr>
          <p:cNvPr id="10" name="Google Shape;10;p2"/>
          <p:cNvSpPr txBox="1"/>
          <p:nvPr>
            <p:ph type="ctrTitle"/>
          </p:nvPr>
        </p:nvSpPr>
        <p:spPr>
          <a:xfrm>
            <a:off x="228600" y="1959600"/>
            <a:ext cx="7296300" cy="29553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9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grpSp>
        <p:nvGrpSpPr>
          <p:cNvPr id="11" name="Google Shape;11;p2"/>
          <p:cNvGrpSpPr/>
          <p:nvPr/>
        </p:nvGrpSpPr>
        <p:grpSpPr>
          <a:xfrm>
            <a:off x="116063" y="0"/>
            <a:ext cx="8911875" cy="5143500"/>
            <a:chOff x="116063" y="0"/>
            <a:chExt cx="8911875" cy="5143500"/>
          </a:xfrm>
        </p:grpSpPr>
        <p:grpSp>
          <p:nvGrpSpPr>
            <p:cNvPr id="12" name="Google Shape;12;p2"/>
            <p:cNvGrpSpPr/>
            <p:nvPr/>
          </p:nvGrpSpPr>
          <p:grpSpPr>
            <a:xfrm>
              <a:off x="116063" y="0"/>
              <a:ext cx="8911875" cy="5143500"/>
              <a:chOff x="116063" y="0"/>
              <a:chExt cx="8911875" cy="5143500"/>
            </a:xfrm>
          </p:grpSpPr>
          <p:cxnSp>
            <p:nvCxnSpPr>
              <p:cNvPr id="13" name="Google Shape;13;p2"/>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grpSp>
          <p:nvGrpSpPr>
            <p:cNvPr id="15" name="Google Shape;15;p2"/>
            <p:cNvGrpSpPr/>
            <p:nvPr/>
          </p:nvGrpSpPr>
          <p:grpSpPr>
            <a:xfrm>
              <a:off x="116072" y="228563"/>
              <a:ext cx="8911681" cy="371475"/>
              <a:chOff x="152400" y="228600"/>
              <a:chExt cx="8839200" cy="371475"/>
            </a:xfrm>
          </p:grpSpPr>
          <p:cxnSp>
            <p:nvCxnSpPr>
              <p:cNvPr id="16" name="Google Shape;16;p2"/>
              <p:cNvCxnSpPr/>
              <p:nvPr/>
            </p:nvCxnSpPr>
            <p:spPr>
              <a:xfrm>
                <a:off x="152400" y="228600"/>
                <a:ext cx="8839200" cy="0"/>
              </a:xfrm>
              <a:prstGeom prst="straightConnector1">
                <a:avLst/>
              </a:prstGeom>
              <a:noFill/>
              <a:ln w="9525" cap="flat" cmpd="sng">
                <a:solidFill>
                  <a:schemeClr val="dk1"/>
                </a:solidFill>
                <a:prstDash val="solid"/>
                <a:round/>
                <a:headEnd type="none" w="med" len="med"/>
                <a:tailEnd type="none" w="med" len="med"/>
              </a:ln>
            </p:spPr>
          </p:cxnSp>
          <p:cxnSp>
            <p:nvCxnSpPr>
              <p:cNvPr id="17" name="Google Shape;17;p2"/>
              <p:cNvCxnSpPr/>
              <p:nvPr/>
            </p:nvCxnSpPr>
            <p:spPr>
              <a:xfrm>
                <a:off x="152400" y="600075"/>
                <a:ext cx="8839200" cy="0"/>
              </a:xfrm>
              <a:prstGeom prst="straightConnector1">
                <a:avLst/>
              </a:prstGeom>
              <a:noFill/>
              <a:ln w="9525" cap="flat" cmpd="sng">
                <a:solidFill>
                  <a:schemeClr val="dk1"/>
                </a:solidFill>
                <a:prstDash val="solid"/>
                <a:round/>
                <a:headEnd type="none" w="med" len="med"/>
                <a:tailEnd type="none" w="med" len="med"/>
              </a:ln>
            </p:spPr>
          </p:cxnSp>
        </p:grpSp>
      </p:grpSp>
      <p:sp>
        <p:nvSpPr>
          <p:cNvPr id="18" name="Google Shape;18;p2"/>
          <p:cNvSpPr txBox="1"/>
          <p:nvPr>
            <p:ph type="subTitle" idx="1"/>
          </p:nvPr>
        </p:nvSpPr>
        <p:spPr>
          <a:xfrm>
            <a:off x="4935300" y="1064269"/>
            <a:ext cx="3980100" cy="4311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87" name="Shape 87"/>
        <p:cNvGrpSpPr/>
        <p:nvPr/>
      </p:nvGrpSpPr>
      <p:grpSpPr>
        <a:xfrm>
          <a:off x="0" y="0"/>
          <a:ext cx="0" cy="0"/>
          <a:chOff x="0" y="0"/>
          <a:chExt cx="0" cy="0"/>
        </a:xfrm>
      </p:grpSpPr>
      <p:pic>
        <p:nvPicPr>
          <p:cNvPr id="88" name="Google Shape;88;p11" title="fondo portada_Mesa de trabajo 1.png"/>
          <p:cNvPicPr preferRelativeResize="0"/>
          <p:nvPr/>
        </p:nvPicPr>
        <p:blipFill>
          <a:blip r:embed="rId2">
            <a:alphaModFix amt="60000"/>
          </a:blip>
          <a:stretch>
            <a:fillRect/>
          </a:stretch>
        </p:blipFill>
        <p:spPr>
          <a:xfrm rot="10800000" flipH="1">
            <a:off x="0" y="0"/>
            <a:ext cx="9144003" cy="5143501"/>
          </a:xfrm>
          <a:prstGeom prst="rect">
            <a:avLst/>
          </a:prstGeom>
          <a:noFill/>
          <a:ln>
            <a:noFill/>
          </a:ln>
        </p:spPr>
      </p:pic>
      <p:grpSp>
        <p:nvGrpSpPr>
          <p:cNvPr id="89" name="Google Shape;89;p11"/>
          <p:cNvGrpSpPr/>
          <p:nvPr/>
        </p:nvGrpSpPr>
        <p:grpSpPr>
          <a:xfrm>
            <a:off x="116063" y="0"/>
            <a:ext cx="8911875" cy="5143500"/>
            <a:chOff x="116063" y="0"/>
            <a:chExt cx="8911875" cy="5143500"/>
          </a:xfrm>
        </p:grpSpPr>
        <p:grpSp>
          <p:nvGrpSpPr>
            <p:cNvPr id="90" name="Google Shape;90;p11"/>
            <p:cNvGrpSpPr/>
            <p:nvPr/>
          </p:nvGrpSpPr>
          <p:grpSpPr>
            <a:xfrm>
              <a:off x="116063" y="0"/>
              <a:ext cx="8911875" cy="5143500"/>
              <a:chOff x="116063" y="0"/>
              <a:chExt cx="8911875" cy="5143500"/>
            </a:xfrm>
          </p:grpSpPr>
          <p:cxnSp>
            <p:nvCxnSpPr>
              <p:cNvPr id="91" name="Google Shape;91;p11"/>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92" name="Google Shape;92;p11"/>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grpSp>
          <p:nvGrpSpPr>
            <p:cNvPr id="93" name="Google Shape;93;p11"/>
            <p:cNvGrpSpPr/>
            <p:nvPr/>
          </p:nvGrpSpPr>
          <p:grpSpPr>
            <a:xfrm>
              <a:off x="116072" y="228563"/>
              <a:ext cx="8911681" cy="371475"/>
              <a:chOff x="116072" y="228563"/>
              <a:chExt cx="8911681" cy="371475"/>
            </a:xfrm>
          </p:grpSpPr>
          <p:grpSp>
            <p:nvGrpSpPr>
              <p:cNvPr id="94" name="Google Shape;94;p11"/>
              <p:cNvGrpSpPr/>
              <p:nvPr/>
            </p:nvGrpSpPr>
            <p:grpSpPr>
              <a:xfrm>
                <a:off x="116072" y="228563"/>
                <a:ext cx="8911681" cy="371475"/>
                <a:chOff x="152400" y="228600"/>
                <a:chExt cx="8839200" cy="371475"/>
              </a:xfrm>
            </p:grpSpPr>
            <p:cxnSp>
              <p:nvCxnSpPr>
                <p:cNvPr id="95" name="Google Shape;95;p11"/>
                <p:cNvCxnSpPr/>
                <p:nvPr/>
              </p:nvCxnSpPr>
              <p:spPr>
                <a:xfrm>
                  <a:off x="152400" y="228600"/>
                  <a:ext cx="8839200" cy="0"/>
                </a:xfrm>
                <a:prstGeom prst="straightConnector1">
                  <a:avLst/>
                </a:prstGeom>
                <a:noFill/>
                <a:ln w="9525" cap="flat" cmpd="sng">
                  <a:solidFill>
                    <a:schemeClr val="dk1"/>
                  </a:solidFill>
                  <a:prstDash val="solid"/>
                  <a:round/>
                  <a:headEnd type="none" w="med" len="med"/>
                  <a:tailEnd type="none" w="med" len="med"/>
                </a:ln>
              </p:spPr>
            </p:cxnSp>
            <p:cxnSp>
              <p:nvCxnSpPr>
                <p:cNvPr id="96" name="Google Shape;96;p11"/>
                <p:cNvCxnSpPr/>
                <p:nvPr/>
              </p:nvCxnSpPr>
              <p:spPr>
                <a:xfrm>
                  <a:off x="152400" y="600075"/>
                  <a:ext cx="8839200" cy="0"/>
                </a:xfrm>
                <a:prstGeom prst="straightConnector1">
                  <a:avLst/>
                </a:prstGeom>
                <a:noFill/>
                <a:ln w="9525" cap="flat" cmpd="sng">
                  <a:solidFill>
                    <a:schemeClr val="dk1"/>
                  </a:solidFill>
                  <a:prstDash val="solid"/>
                  <a:round/>
                  <a:headEnd type="none" w="med" len="med"/>
                  <a:tailEnd type="none" w="med" len="med"/>
                </a:ln>
              </p:spPr>
            </p:cxnSp>
          </p:grpSp>
          <p:grpSp>
            <p:nvGrpSpPr>
              <p:cNvPr id="97" name="Google Shape;97;p11"/>
              <p:cNvGrpSpPr/>
              <p:nvPr/>
            </p:nvGrpSpPr>
            <p:grpSpPr>
              <a:xfrm>
                <a:off x="2747612" y="228600"/>
                <a:ext cx="3648600" cy="371400"/>
                <a:chOff x="2747700" y="228525"/>
                <a:chExt cx="3648600" cy="371400"/>
              </a:xfrm>
            </p:grpSpPr>
            <p:cxnSp>
              <p:nvCxnSpPr>
                <p:cNvPr id="98" name="Google Shape;98;p11"/>
                <p:cNvCxnSpPr/>
                <p:nvPr/>
              </p:nvCxnSpPr>
              <p:spPr>
                <a:xfrm>
                  <a:off x="2747700" y="228525"/>
                  <a:ext cx="0" cy="371400"/>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1"/>
                <p:cNvCxnSpPr/>
                <p:nvPr/>
              </p:nvCxnSpPr>
              <p:spPr>
                <a:xfrm>
                  <a:off x="6396300" y="228525"/>
                  <a:ext cx="0" cy="371400"/>
                </a:xfrm>
                <a:prstGeom prst="straightConnector1">
                  <a:avLst/>
                </a:prstGeom>
                <a:noFill/>
                <a:ln w="9525" cap="flat" cmpd="sng">
                  <a:solidFill>
                    <a:schemeClr val="dk1"/>
                  </a:solidFill>
                  <a:prstDash val="solid"/>
                  <a:round/>
                  <a:headEnd type="none" w="med" len="med"/>
                  <a:tailEnd type="none" w="med" len="med"/>
                </a:ln>
              </p:spPr>
            </p:cxnSp>
          </p:grpSp>
        </p:grpSp>
      </p:grpSp>
      <p:sp>
        <p:nvSpPr>
          <p:cNvPr id="100" name="Google Shape;100;p11"/>
          <p:cNvSpPr txBox="1"/>
          <p:nvPr>
            <p:ph type="title" hasCustomPrompt="1"/>
          </p:nvPr>
        </p:nvSpPr>
        <p:spPr>
          <a:xfrm>
            <a:off x="1284000" y="1952850"/>
            <a:ext cx="6576000" cy="7995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01" name="Google Shape;101;p11"/>
          <p:cNvSpPr txBox="1"/>
          <p:nvPr>
            <p:ph type="subTitle" idx="1"/>
          </p:nvPr>
        </p:nvSpPr>
        <p:spPr>
          <a:xfrm>
            <a:off x="1284000" y="2816250"/>
            <a:ext cx="6576000" cy="3744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02" name="Shape 10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2_1">
    <p:spTree>
      <p:nvGrpSpPr>
        <p:cNvPr id="103" name="Shape 103"/>
        <p:cNvGrpSpPr/>
        <p:nvPr/>
      </p:nvGrpSpPr>
      <p:grpSpPr>
        <a:xfrm>
          <a:off x="0" y="0"/>
          <a:ext cx="0" cy="0"/>
          <a:chOff x="0" y="0"/>
          <a:chExt cx="0" cy="0"/>
        </a:xfrm>
      </p:grpSpPr>
      <p:pic>
        <p:nvPicPr>
          <p:cNvPr id="104" name="Google Shape;104;p13" title="fondo4_Mesa de trabajo 1.png"/>
          <p:cNvPicPr preferRelativeResize="0"/>
          <p:nvPr/>
        </p:nvPicPr>
        <p:blipFill rotWithShape="1">
          <a:blip r:embed="rId2">
            <a:alphaModFix amt="60000"/>
          </a:blip>
          <a:srcRect/>
          <a:stretch>
            <a:fillRect/>
          </a:stretch>
        </p:blipFill>
        <p:spPr>
          <a:xfrm>
            <a:off x="0" y="0"/>
            <a:ext cx="9144003" cy="5143501"/>
          </a:xfrm>
          <a:prstGeom prst="rect">
            <a:avLst/>
          </a:prstGeom>
          <a:noFill/>
          <a:ln>
            <a:noFill/>
          </a:ln>
        </p:spPr>
      </p:pic>
      <p:grpSp>
        <p:nvGrpSpPr>
          <p:cNvPr id="105" name="Google Shape;105;p13"/>
          <p:cNvGrpSpPr/>
          <p:nvPr/>
        </p:nvGrpSpPr>
        <p:grpSpPr>
          <a:xfrm>
            <a:off x="116063" y="0"/>
            <a:ext cx="8911875" cy="5143500"/>
            <a:chOff x="116063" y="0"/>
            <a:chExt cx="8911875" cy="5143500"/>
          </a:xfrm>
        </p:grpSpPr>
        <p:cxnSp>
          <p:nvCxnSpPr>
            <p:cNvPr id="106" name="Google Shape;106;p13"/>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107;p13"/>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108" name="Google Shape;108;p13"/>
          <p:cNvSpPr txBox="1"/>
          <p:nvPr>
            <p:ph type="title"/>
          </p:nvPr>
        </p:nvSpPr>
        <p:spPr>
          <a:xfrm>
            <a:off x="228600" y="154921"/>
            <a:ext cx="8687100" cy="572700"/>
          </a:xfrm>
          <a:prstGeom prst="rect">
            <a:avLst/>
          </a:prstGeom>
        </p:spPr>
        <p:txBody>
          <a:bodyPr spcFirstLastPara="1" wrap="square" lIns="91425" tIns="91425" rIns="91425" bIns="91425" anchor="t"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09" name="Google Shape;109;p13"/>
          <p:cNvSpPr txBox="1"/>
          <p:nvPr>
            <p:ph type="title" idx="2"/>
          </p:nvPr>
        </p:nvSpPr>
        <p:spPr>
          <a:xfrm>
            <a:off x="1380600" y="1384525"/>
            <a:ext cx="2336400" cy="677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0" name="Google Shape;110;p13"/>
          <p:cNvSpPr txBox="1"/>
          <p:nvPr>
            <p:ph type="title" idx="3" hasCustomPrompt="1"/>
          </p:nvPr>
        </p:nvSpPr>
        <p:spPr>
          <a:xfrm>
            <a:off x="228600" y="1384530"/>
            <a:ext cx="1152000" cy="11550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5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1" name="Google Shape;111;p13"/>
          <p:cNvSpPr txBox="1"/>
          <p:nvPr>
            <p:ph type="subTitle" idx="1"/>
          </p:nvPr>
        </p:nvSpPr>
        <p:spPr>
          <a:xfrm>
            <a:off x="1380600" y="1985425"/>
            <a:ext cx="23364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12" name="Google Shape;112;p13"/>
          <p:cNvSpPr txBox="1"/>
          <p:nvPr>
            <p:ph type="title" idx="4"/>
          </p:nvPr>
        </p:nvSpPr>
        <p:spPr>
          <a:xfrm>
            <a:off x="5396250" y="1384525"/>
            <a:ext cx="2336400" cy="677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3" name="Google Shape;113;p13"/>
          <p:cNvSpPr txBox="1"/>
          <p:nvPr>
            <p:ph type="title" idx="5" hasCustomPrompt="1"/>
          </p:nvPr>
        </p:nvSpPr>
        <p:spPr>
          <a:xfrm>
            <a:off x="4244250" y="1384625"/>
            <a:ext cx="1152000" cy="11550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5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4" name="Google Shape;114;p13"/>
          <p:cNvSpPr txBox="1"/>
          <p:nvPr>
            <p:ph type="subTitle" idx="6"/>
          </p:nvPr>
        </p:nvSpPr>
        <p:spPr>
          <a:xfrm>
            <a:off x="5396250" y="1985425"/>
            <a:ext cx="23364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15" name="Google Shape;115;p13"/>
          <p:cNvSpPr txBox="1"/>
          <p:nvPr>
            <p:ph type="title" idx="7"/>
          </p:nvPr>
        </p:nvSpPr>
        <p:spPr>
          <a:xfrm>
            <a:off x="1380600" y="3102725"/>
            <a:ext cx="2336400" cy="677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6" name="Google Shape;116;p13"/>
          <p:cNvSpPr txBox="1"/>
          <p:nvPr>
            <p:ph type="title" idx="8" hasCustomPrompt="1"/>
          </p:nvPr>
        </p:nvSpPr>
        <p:spPr>
          <a:xfrm>
            <a:off x="228600" y="3102725"/>
            <a:ext cx="1152000" cy="11550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5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17" name="Google Shape;117;p13"/>
          <p:cNvSpPr txBox="1"/>
          <p:nvPr>
            <p:ph type="subTitle" idx="9"/>
          </p:nvPr>
        </p:nvSpPr>
        <p:spPr>
          <a:xfrm>
            <a:off x="1380600" y="3703625"/>
            <a:ext cx="23364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
        <p:nvSpPr>
          <p:cNvPr id="118" name="Google Shape;118;p13"/>
          <p:cNvSpPr txBox="1"/>
          <p:nvPr>
            <p:ph type="title" idx="13"/>
          </p:nvPr>
        </p:nvSpPr>
        <p:spPr>
          <a:xfrm>
            <a:off x="5396250" y="3102725"/>
            <a:ext cx="2336400" cy="677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16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19" name="Google Shape;119;p13"/>
          <p:cNvSpPr txBox="1"/>
          <p:nvPr>
            <p:ph type="title" idx="14" hasCustomPrompt="1"/>
          </p:nvPr>
        </p:nvSpPr>
        <p:spPr>
          <a:xfrm>
            <a:off x="4244250" y="3102825"/>
            <a:ext cx="1152000" cy="11550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5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20" name="Google Shape;120;p13"/>
          <p:cNvSpPr txBox="1"/>
          <p:nvPr>
            <p:ph type="subTitle" idx="15"/>
          </p:nvPr>
        </p:nvSpPr>
        <p:spPr>
          <a:xfrm>
            <a:off x="5396250" y="3703625"/>
            <a:ext cx="23364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nSpc>
                <a:spcPct val="100000"/>
              </a:lnSpc>
              <a:spcBef>
                <a:spcPts val="0"/>
              </a:spcBef>
              <a:spcAft>
                <a:spcPts val="0"/>
              </a:spcAft>
              <a:buSzPts val="1400"/>
              <a:buNone/>
              <a:defRPr/>
            </a:lvl2pPr>
            <a:lvl3pPr lvl="2">
              <a:lnSpc>
                <a:spcPct val="100000"/>
              </a:lnSpc>
              <a:spcBef>
                <a:spcPts val="0"/>
              </a:spcBef>
              <a:spcAft>
                <a:spcPts val="0"/>
              </a:spcAft>
              <a:buSzPts val="1400"/>
              <a:buNone/>
              <a:defRPr/>
            </a:lvl3pPr>
            <a:lvl4pPr lvl="3">
              <a:lnSpc>
                <a:spcPct val="100000"/>
              </a:lnSpc>
              <a:spcBef>
                <a:spcPts val="0"/>
              </a:spcBef>
              <a:spcAft>
                <a:spcPts val="0"/>
              </a:spcAft>
              <a:buSzPts val="1400"/>
              <a:buNone/>
              <a:defRPr/>
            </a:lvl4pPr>
            <a:lvl5pPr lvl="4">
              <a:lnSpc>
                <a:spcPct val="100000"/>
              </a:lnSpc>
              <a:spcBef>
                <a:spcPts val="0"/>
              </a:spcBef>
              <a:spcAft>
                <a:spcPts val="0"/>
              </a:spcAft>
              <a:buSzPts val="1400"/>
              <a:buNone/>
              <a:defRPr/>
            </a:lvl5pPr>
            <a:lvl6pPr lvl="5">
              <a:lnSpc>
                <a:spcPct val="100000"/>
              </a:lnSpc>
              <a:spcBef>
                <a:spcPts val="0"/>
              </a:spcBef>
              <a:spcAft>
                <a:spcPts val="0"/>
              </a:spcAft>
              <a:buSzPts val="1400"/>
              <a:buNone/>
              <a:defRPr/>
            </a:lvl6pPr>
            <a:lvl7pPr lvl="6">
              <a:lnSpc>
                <a:spcPct val="100000"/>
              </a:lnSpc>
              <a:spcBef>
                <a:spcPts val="0"/>
              </a:spcBef>
              <a:spcAft>
                <a:spcPts val="0"/>
              </a:spcAft>
              <a:buSzPts val="1400"/>
              <a:buNone/>
              <a:defRPr/>
            </a:lvl7pPr>
            <a:lvl8pPr lvl="7">
              <a:lnSpc>
                <a:spcPct val="100000"/>
              </a:lnSpc>
              <a:spcBef>
                <a:spcPts val="0"/>
              </a:spcBef>
              <a:spcAft>
                <a:spcPts val="0"/>
              </a:spcAft>
              <a:buSzPts val="1400"/>
              <a:buNone/>
              <a:defRPr/>
            </a:lvl8pPr>
            <a:lvl9pPr lvl="8">
              <a:lnSpc>
                <a:spcPct val="100000"/>
              </a:lnSpc>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21" name="Shape 121"/>
        <p:cNvGrpSpPr/>
        <p:nvPr/>
      </p:nvGrpSpPr>
      <p:grpSpPr>
        <a:xfrm>
          <a:off x="0" y="0"/>
          <a:ext cx="0" cy="0"/>
          <a:chOff x="0" y="0"/>
          <a:chExt cx="0" cy="0"/>
        </a:xfrm>
      </p:grpSpPr>
      <p:pic>
        <p:nvPicPr>
          <p:cNvPr id="122" name="Google Shape;122;p14" title="fondo4_Mesa de trabajo 1.png"/>
          <p:cNvPicPr preferRelativeResize="0"/>
          <p:nvPr/>
        </p:nvPicPr>
        <p:blipFill rotWithShape="1">
          <a:blip r:embed="rId2">
            <a:alphaModFix amt="60000"/>
          </a:blip>
          <a:srcRect/>
          <a:stretch>
            <a:fillRect/>
          </a:stretch>
        </p:blipFill>
        <p:spPr>
          <a:xfrm flipH="1">
            <a:off x="0" y="0"/>
            <a:ext cx="9144003" cy="5143501"/>
          </a:xfrm>
          <a:prstGeom prst="rect">
            <a:avLst/>
          </a:prstGeom>
          <a:noFill/>
          <a:ln>
            <a:noFill/>
          </a:ln>
        </p:spPr>
      </p:pic>
      <p:grpSp>
        <p:nvGrpSpPr>
          <p:cNvPr id="123" name="Google Shape;123;p14"/>
          <p:cNvGrpSpPr/>
          <p:nvPr/>
        </p:nvGrpSpPr>
        <p:grpSpPr>
          <a:xfrm>
            <a:off x="116063" y="0"/>
            <a:ext cx="8911875" cy="5143500"/>
            <a:chOff x="116063" y="0"/>
            <a:chExt cx="8911875" cy="5143500"/>
          </a:xfrm>
        </p:grpSpPr>
        <p:grpSp>
          <p:nvGrpSpPr>
            <p:cNvPr id="124" name="Google Shape;124;p14"/>
            <p:cNvGrpSpPr/>
            <p:nvPr/>
          </p:nvGrpSpPr>
          <p:grpSpPr>
            <a:xfrm>
              <a:off x="116063" y="0"/>
              <a:ext cx="8911875" cy="5143500"/>
              <a:chOff x="116063" y="0"/>
              <a:chExt cx="8911875" cy="5143500"/>
            </a:xfrm>
          </p:grpSpPr>
          <p:cxnSp>
            <p:nvCxnSpPr>
              <p:cNvPr id="125" name="Google Shape;125;p14"/>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26" name="Google Shape;126;p14"/>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grpSp>
          <p:nvGrpSpPr>
            <p:cNvPr id="127" name="Google Shape;127;p14"/>
            <p:cNvGrpSpPr/>
            <p:nvPr/>
          </p:nvGrpSpPr>
          <p:grpSpPr>
            <a:xfrm>
              <a:off x="116072" y="228563"/>
              <a:ext cx="8911681" cy="371475"/>
              <a:chOff x="152400" y="228600"/>
              <a:chExt cx="8839200" cy="371475"/>
            </a:xfrm>
          </p:grpSpPr>
          <p:cxnSp>
            <p:nvCxnSpPr>
              <p:cNvPr id="128" name="Google Shape;128;p14"/>
              <p:cNvCxnSpPr/>
              <p:nvPr/>
            </p:nvCxnSpPr>
            <p:spPr>
              <a:xfrm>
                <a:off x="152400" y="228600"/>
                <a:ext cx="8839200" cy="0"/>
              </a:xfrm>
              <a:prstGeom prst="straightConnector1">
                <a:avLst/>
              </a:prstGeom>
              <a:noFill/>
              <a:ln w="9525" cap="flat" cmpd="sng">
                <a:solidFill>
                  <a:schemeClr val="dk1"/>
                </a:solidFill>
                <a:prstDash val="solid"/>
                <a:round/>
                <a:headEnd type="none" w="med" len="med"/>
                <a:tailEnd type="none" w="med" len="med"/>
              </a:ln>
            </p:spPr>
          </p:cxnSp>
          <p:cxnSp>
            <p:nvCxnSpPr>
              <p:cNvPr id="129" name="Google Shape;129;p14"/>
              <p:cNvCxnSpPr/>
              <p:nvPr/>
            </p:nvCxnSpPr>
            <p:spPr>
              <a:xfrm>
                <a:off x="152400" y="600075"/>
                <a:ext cx="8839200" cy="0"/>
              </a:xfrm>
              <a:prstGeom prst="straightConnector1">
                <a:avLst/>
              </a:prstGeom>
              <a:noFill/>
              <a:ln w="9525" cap="flat" cmpd="sng">
                <a:solidFill>
                  <a:schemeClr val="dk1"/>
                </a:solidFill>
                <a:prstDash val="solid"/>
                <a:round/>
                <a:headEnd type="none" w="med" len="med"/>
                <a:tailEnd type="none" w="med" len="med"/>
              </a:ln>
            </p:spPr>
          </p:cxnSp>
        </p:grpSp>
      </p:grpSp>
      <p:sp>
        <p:nvSpPr>
          <p:cNvPr id="130" name="Google Shape;130;p14"/>
          <p:cNvSpPr txBox="1"/>
          <p:nvPr>
            <p:ph type="title"/>
          </p:nvPr>
        </p:nvSpPr>
        <p:spPr>
          <a:xfrm>
            <a:off x="228600" y="978503"/>
            <a:ext cx="3550200" cy="1569900"/>
          </a:xfrm>
          <a:prstGeom prst="rect">
            <a:avLst/>
          </a:prstGeom>
          <a:ln>
            <a:noFill/>
          </a:ln>
        </p:spPr>
        <p:txBody>
          <a:bodyPr spcFirstLastPara="1" wrap="square" lIns="91425" tIns="91425" rIns="91425" bIns="91425" anchor="t" anchorCtr="0">
            <a:noAutofit/>
          </a:bodyPr>
          <a:lstStyle>
            <a:lvl1pPr lvl="0" algn="l">
              <a:spcBef>
                <a:spcPts val="0"/>
              </a:spcBef>
              <a:spcAft>
                <a:spcPts val="0"/>
              </a:spcAft>
              <a:buSzPts val="2600"/>
              <a:buNone/>
              <a:defRPr sz="45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31" name="Google Shape;131;p14"/>
          <p:cNvSpPr txBox="1"/>
          <p:nvPr>
            <p:ph type="body" idx="1"/>
          </p:nvPr>
        </p:nvSpPr>
        <p:spPr>
          <a:xfrm>
            <a:off x="4234800" y="2548397"/>
            <a:ext cx="4680600" cy="2216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200"/>
            </a:lvl1pPr>
            <a:lvl2pPr marL="914400" lvl="1" indent="-317500">
              <a:lnSpc>
                <a:spcPct val="115000"/>
              </a:lnSpc>
              <a:spcBef>
                <a:spcPts val="0"/>
              </a:spcBef>
              <a:spcAft>
                <a:spcPts val="0"/>
              </a:spcAft>
              <a:buSzPts val="1400"/>
              <a:buChar char="○"/>
              <a:defRPr/>
            </a:lvl2pPr>
            <a:lvl3pPr marL="1371600" lvl="2" indent="-317500">
              <a:lnSpc>
                <a:spcPct val="115000"/>
              </a:lnSpc>
              <a:spcBef>
                <a:spcPts val="0"/>
              </a:spcBef>
              <a:spcAft>
                <a:spcPts val="0"/>
              </a:spcAft>
              <a:buSzPts val="1400"/>
              <a:buChar char="■"/>
              <a:defRPr/>
            </a:lvl3pPr>
            <a:lvl4pPr marL="1828800" lvl="3" indent="-317500">
              <a:lnSpc>
                <a:spcPct val="115000"/>
              </a:lnSpc>
              <a:spcBef>
                <a:spcPts val="0"/>
              </a:spcBef>
              <a:spcAft>
                <a:spcPts val="0"/>
              </a:spcAft>
              <a:buSzPts val="1400"/>
              <a:buChar char="●"/>
              <a:defRPr/>
            </a:lvl4pPr>
            <a:lvl5pPr marL="2286000" lvl="4" indent="-317500">
              <a:lnSpc>
                <a:spcPct val="115000"/>
              </a:lnSpc>
              <a:spcBef>
                <a:spcPts val="0"/>
              </a:spcBef>
              <a:spcAft>
                <a:spcPts val="0"/>
              </a:spcAft>
              <a:buSzPts val="1400"/>
              <a:buChar char="○"/>
              <a:defRPr/>
            </a:lvl5pPr>
            <a:lvl6pPr marL="2743200" lvl="5" indent="-317500">
              <a:lnSpc>
                <a:spcPct val="115000"/>
              </a:lnSpc>
              <a:spcBef>
                <a:spcPts val="0"/>
              </a:spcBef>
              <a:spcAft>
                <a:spcPts val="0"/>
              </a:spcAft>
              <a:buSzPts val="1400"/>
              <a:buChar char="■"/>
              <a:defRPr/>
            </a:lvl6pPr>
            <a:lvl7pPr marL="3200400" lvl="6" indent="-317500">
              <a:lnSpc>
                <a:spcPct val="115000"/>
              </a:lnSpc>
              <a:spcBef>
                <a:spcPts val="0"/>
              </a:spcBef>
              <a:spcAft>
                <a:spcPts val="0"/>
              </a:spcAft>
              <a:buSzPts val="1400"/>
              <a:buChar char="●"/>
              <a:defRPr/>
            </a:lvl7pPr>
            <a:lvl8pPr marL="3657600" lvl="7" indent="-317500">
              <a:lnSpc>
                <a:spcPct val="115000"/>
              </a:lnSpc>
              <a:spcBef>
                <a:spcPts val="0"/>
              </a:spcBef>
              <a:spcAft>
                <a:spcPts val="0"/>
              </a:spcAft>
              <a:buSzPts val="1400"/>
              <a:buChar char="○"/>
              <a:defRPr/>
            </a:lvl8pPr>
            <a:lvl9pPr marL="4114800" lvl="8" indent="-317500">
              <a:lnSpc>
                <a:spcPct val="115000"/>
              </a:lnSpc>
              <a:spcBef>
                <a:spcPts val="0"/>
              </a:spcBef>
              <a:spcAft>
                <a:spcPts val="0"/>
              </a:spcAft>
              <a:buSzPts val="14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ext 1">
  <p:cSld name="CUSTOM_1">
    <p:spTree>
      <p:nvGrpSpPr>
        <p:cNvPr id="132" name="Shape 132"/>
        <p:cNvGrpSpPr/>
        <p:nvPr/>
      </p:nvGrpSpPr>
      <p:grpSpPr>
        <a:xfrm>
          <a:off x="0" y="0"/>
          <a:ext cx="0" cy="0"/>
          <a:chOff x="0" y="0"/>
          <a:chExt cx="0" cy="0"/>
        </a:xfrm>
      </p:grpSpPr>
      <p:pic>
        <p:nvPicPr>
          <p:cNvPr id="133" name="Google Shape;133;p15" title="fondo2_Mesa de trabajo 1.png"/>
          <p:cNvPicPr preferRelativeResize="0"/>
          <p:nvPr/>
        </p:nvPicPr>
        <p:blipFill rotWithShape="1">
          <a:blip r:embed="rId2">
            <a:alphaModFix amt="60000"/>
          </a:blip>
          <a:srcRect/>
          <a:stretch>
            <a:fillRect/>
          </a:stretch>
        </p:blipFill>
        <p:spPr>
          <a:xfrm flipH="1">
            <a:off x="0" y="0"/>
            <a:ext cx="9144003" cy="5143501"/>
          </a:xfrm>
          <a:prstGeom prst="rect">
            <a:avLst/>
          </a:prstGeom>
          <a:noFill/>
          <a:ln>
            <a:noFill/>
          </a:ln>
        </p:spPr>
      </p:pic>
      <p:grpSp>
        <p:nvGrpSpPr>
          <p:cNvPr id="134" name="Google Shape;134;p15"/>
          <p:cNvGrpSpPr/>
          <p:nvPr/>
        </p:nvGrpSpPr>
        <p:grpSpPr>
          <a:xfrm>
            <a:off x="116063" y="0"/>
            <a:ext cx="8911875" cy="5143500"/>
            <a:chOff x="116063" y="0"/>
            <a:chExt cx="8911875" cy="5143500"/>
          </a:xfrm>
        </p:grpSpPr>
        <p:cxnSp>
          <p:nvCxnSpPr>
            <p:cNvPr id="135" name="Google Shape;135;p15"/>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36" name="Google Shape;136;p15"/>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137" name="Google Shape;137;p15"/>
          <p:cNvSpPr txBox="1"/>
          <p:nvPr>
            <p:ph type="title"/>
          </p:nvPr>
        </p:nvSpPr>
        <p:spPr>
          <a:xfrm>
            <a:off x="228600" y="155450"/>
            <a:ext cx="4581000" cy="13854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38" name="Google Shape;138;p15"/>
          <p:cNvSpPr txBox="1"/>
          <p:nvPr>
            <p:ph type="body" idx="1"/>
          </p:nvPr>
        </p:nvSpPr>
        <p:spPr>
          <a:xfrm>
            <a:off x="228600" y="2278550"/>
            <a:ext cx="4581000" cy="1898400"/>
          </a:xfrm>
          <a:prstGeom prst="rect">
            <a:avLst/>
          </a:prstGeom>
        </p:spPr>
        <p:txBody>
          <a:bodyPr spcFirstLastPara="1" wrap="square" lIns="91425" tIns="91425" rIns="91425" bIns="91425" anchor="t" anchorCtr="0">
            <a:noAutofit/>
          </a:bodyPr>
          <a:lstStyle>
            <a:lvl1pPr marL="457200" lvl="0" indent="-317500">
              <a:lnSpc>
                <a:spcPct val="100000"/>
              </a:lnSpc>
              <a:spcBef>
                <a:spcPts val="0"/>
              </a:spcBef>
              <a:spcAft>
                <a:spcPts val="0"/>
              </a:spcAft>
              <a:buSzPts val="1400"/>
              <a:buChar char="●"/>
              <a:defRPr sz="1400"/>
            </a:lvl1pPr>
            <a:lvl2pPr marL="914400" lvl="1" indent="-317500">
              <a:lnSpc>
                <a:spcPct val="115000"/>
              </a:lnSpc>
              <a:spcBef>
                <a:spcPts val="0"/>
              </a:spcBef>
              <a:spcAft>
                <a:spcPts val="0"/>
              </a:spcAft>
              <a:buSzPts val="1400"/>
              <a:buChar char="○"/>
              <a:defRPr/>
            </a:lvl2pPr>
            <a:lvl3pPr marL="1371600" lvl="2" indent="-317500">
              <a:lnSpc>
                <a:spcPct val="115000"/>
              </a:lnSpc>
              <a:spcBef>
                <a:spcPts val="0"/>
              </a:spcBef>
              <a:spcAft>
                <a:spcPts val="0"/>
              </a:spcAft>
              <a:buSzPts val="1400"/>
              <a:buChar char="■"/>
              <a:defRPr/>
            </a:lvl3pPr>
            <a:lvl4pPr marL="1828800" lvl="3" indent="-317500">
              <a:lnSpc>
                <a:spcPct val="115000"/>
              </a:lnSpc>
              <a:spcBef>
                <a:spcPts val="0"/>
              </a:spcBef>
              <a:spcAft>
                <a:spcPts val="0"/>
              </a:spcAft>
              <a:buSzPts val="1400"/>
              <a:buChar char="●"/>
              <a:defRPr/>
            </a:lvl4pPr>
            <a:lvl5pPr marL="2286000" lvl="4" indent="-317500">
              <a:lnSpc>
                <a:spcPct val="115000"/>
              </a:lnSpc>
              <a:spcBef>
                <a:spcPts val="0"/>
              </a:spcBef>
              <a:spcAft>
                <a:spcPts val="0"/>
              </a:spcAft>
              <a:buSzPts val="1400"/>
              <a:buChar char="○"/>
              <a:defRPr/>
            </a:lvl5pPr>
            <a:lvl6pPr marL="2743200" lvl="5" indent="-317500">
              <a:lnSpc>
                <a:spcPct val="115000"/>
              </a:lnSpc>
              <a:spcBef>
                <a:spcPts val="0"/>
              </a:spcBef>
              <a:spcAft>
                <a:spcPts val="0"/>
              </a:spcAft>
              <a:buSzPts val="1400"/>
              <a:buChar char="■"/>
              <a:defRPr/>
            </a:lvl6pPr>
            <a:lvl7pPr marL="3200400" lvl="6" indent="-317500">
              <a:lnSpc>
                <a:spcPct val="115000"/>
              </a:lnSpc>
              <a:spcBef>
                <a:spcPts val="0"/>
              </a:spcBef>
              <a:spcAft>
                <a:spcPts val="0"/>
              </a:spcAft>
              <a:buSzPts val="1400"/>
              <a:buChar char="●"/>
              <a:defRPr/>
            </a:lvl7pPr>
            <a:lvl8pPr marL="3657600" lvl="7" indent="-317500">
              <a:lnSpc>
                <a:spcPct val="115000"/>
              </a:lnSpc>
              <a:spcBef>
                <a:spcPts val="0"/>
              </a:spcBef>
              <a:spcAft>
                <a:spcPts val="0"/>
              </a:spcAft>
              <a:buSzPts val="1400"/>
              <a:buChar char="○"/>
              <a:defRPr/>
            </a:lvl8pPr>
            <a:lvl9pPr marL="4114800" lvl="8" indent="-317500">
              <a:lnSpc>
                <a:spcPct val="115000"/>
              </a:lnSpc>
              <a:spcBef>
                <a:spcPts val="0"/>
              </a:spcBef>
              <a:spcAft>
                <a:spcPts val="0"/>
              </a:spcAft>
              <a:buSzPts val="1400"/>
              <a:buChar char="■"/>
              <a:defRPr/>
            </a:lvl9pPr>
          </a:lstStyle>
          <a:p/>
        </p:txBody>
      </p:sp>
      <p:sp>
        <p:nvSpPr>
          <p:cNvPr id="139" name="Google Shape;139;p15"/>
          <p:cNvSpPr/>
          <p:nvPr>
            <p:ph type="pic" idx="2"/>
          </p:nvPr>
        </p:nvSpPr>
        <p:spPr>
          <a:xfrm>
            <a:off x="5056500" y="0"/>
            <a:ext cx="3858900" cy="5143500"/>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40" name="Shape 140"/>
        <p:cNvGrpSpPr/>
        <p:nvPr/>
      </p:nvGrpSpPr>
      <p:grpSpPr>
        <a:xfrm>
          <a:off x="0" y="0"/>
          <a:ext cx="0" cy="0"/>
          <a:chOff x="0" y="0"/>
          <a:chExt cx="0" cy="0"/>
        </a:xfrm>
      </p:grpSpPr>
      <p:pic>
        <p:nvPicPr>
          <p:cNvPr id="141" name="Google Shape;141;p16" title="fondo4_Mesa de trabajo 1.png"/>
          <p:cNvPicPr preferRelativeResize="0"/>
          <p:nvPr/>
        </p:nvPicPr>
        <p:blipFill rotWithShape="1">
          <a:blip r:embed="rId2">
            <a:alphaModFix amt="60000"/>
          </a:blip>
          <a:srcRect/>
          <a:stretch>
            <a:fillRect/>
          </a:stretch>
        </p:blipFill>
        <p:spPr>
          <a:xfrm rot="10800000" flipH="1">
            <a:off x="0" y="0"/>
            <a:ext cx="9144003" cy="5143501"/>
          </a:xfrm>
          <a:prstGeom prst="rect">
            <a:avLst/>
          </a:prstGeom>
          <a:noFill/>
          <a:ln>
            <a:noFill/>
          </a:ln>
        </p:spPr>
      </p:pic>
      <p:grpSp>
        <p:nvGrpSpPr>
          <p:cNvPr id="142" name="Google Shape;142;p16"/>
          <p:cNvGrpSpPr/>
          <p:nvPr/>
        </p:nvGrpSpPr>
        <p:grpSpPr>
          <a:xfrm>
            <a:off x="116063" y="0"/>
            <a:ext cx="8911875" cy="5143500"/>
            <a:chOff x="116063" y="0"/>
            <a:chExt cx="8911875" cy="5143500"/>
          </a:xfrm>
        </p:grpSpPr>
        <p:cxnSp>
          <p:nvCxnSpPr>
            <p:cNvPr id="143" name="Google Shape;143;p16"/>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44" name="Google Shape;144;p16"/>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145" name="Google Shape;145;p16"/>
          <p:cNvSpPr txBox="1"/>
          <p:nvPr>
            <p:ph type="title"/>
          </p:nvPr>
        </p:nvSpPr>
        <p:spPr>
          <a:xfrm>
            <a:off x="228600" y="155448"/>
            <a:ext cx="8686800" cy="5727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46" name="Shape 146"/>
        <p:cNvGrpSpPr/>
        <p:nvPr/>
      </p:nvGrpSpPr>
      <p:grpSpPr>
        <a:xfrm>
          <a:off x="0" y="0"/>
          <a:ext cx="0" cy="0"/>
          <a:chOff x="0" y="0"/>
          <a:chExt cx="0" cy="0"/>
        </a:xfrm>
      </p:grpSpPr>
      <p:pic>
        <p:nvPicPr>
          <p:cNvPr id="147" name="Google Shape;147;p17" title="fondo2_Mesa de trabajo 1.png"/>
          <p:cNvPicPr preferRelativeResize="0"/>
          <p:nvPr/>
        </p:nvPicPr>
        <p:blipFill rotWithShape="1">
          <a:blip r:embed="rId2">
            <a:alphaModFix amt="60000"/>
          </a:blip>
          <a:srcRect/>
          <a:stretch>
            <a:fillRect/>
          </a:stretch>
        </p:blipFill>
        <p:spPr>
          <a:xfrm rot="10800000">
            <a:off x="0" y="0"/>
            <a:ext cx="9144003" cy="5143501"/>
          </a:xfrm>
          <a:prstGeom prst="rect">
            <a:avLst/>
          </a:prstGeom>
          <a:noFill/>
          <a:ln>
            <a:noFill/>
          </a:ln>
        </p:spPr>
      </p:pic>
      <p:grpSp>
        <p:nvGrpSpPr>
          <p:cNvPr id="148" name="Google Shape;148;p17"/>
          <p:cNvGrpSpPr/>
          <p:nvPr/>
        </p:nvGrpSpPr>
        <p:grpSpPr>
          <a:xfrm>
            <a:off x="116063" y="0"/>
            <a:ext cx="8911875" cy="5143500"/>
            <a:chOff x="116063" y="0"/>
            <a:chExt cx="8911875" cy="5143500"/>
          </a:xfrm>
        </p:grpSpPr>
        <p:cxnSp>
          <p:nvCxnSpPr>
            <p:cNvPr id="149" name="Google Shape;149;p17"/>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17"/>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17"/>
          <p:cNvSpPr txBox="1"/>
          <p:nvPr>
            <p:ph type="title"/>
          </p:nvPr>
        </p:nvSpPr>
        <p:spPr>
          <a:xfrm>
            <a:off x="228600" y="155448"/>
            <a:ext cx="8686800" cy="5727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52" name="Shape 152"/>
        <p:cNvGrpSpPr/>
        <p:nvPr/>
      </p:nvGrpSpPr>
      <p:grpSpPr>
        <a:xfrm>
          <a:off x="0" y="0"/>
          <a:ext cx="0" cy="0"/>
          <a:chOff x="0" y="0"/>
          <a:chExt cx="0" cy="0"/>
        </a:xfrm>
      </p:grpSpPr>
      <p:pic>
        <p:nvPicPr>
          <p:cNvPr id="153" name="Google Shape;153;p18" title="fondo4_Mesa de trabajo 1.png"/>
          <p:cNvPicPr preferRelativeResize="0"/>
          <p:nvPr/>
        </p:nvPicPr>
        <p:blipFill rotWithShape="1">
          <a:blip r:embed="rId2">
            <a:alphaModFix amt="60000"/>
          </a:blip>
          <a:srcRect/>
          <a:stretch>
            <a:fillRect/>
          </a:stretch>
        </p:blipFill>
        <p:spPr>
          <a:xfrm>
            <a:off x="0" y="0"/>
            <a:ext cx="9144003" cy="5143501"/>
          </a:xfrm>
          <a:prstGeom prst="rect">
            <a:avLst/>
          </a:prstGeom>
          <a:noFill/>
          <a:ln>
            <a:noFill/>
          </a:ln>
        </p:spPr>
      </p:pic>
      <p:grpSp>
        <p:nvGrpSpPr>
          <p:cNvPr id="154" name="Google Shape;154;p18"/>
          <p:cNvGrpSpPr/>
          <p:nvPr/>
        </p:nvGrpSpPr>
        <p:grpSpPr>
          <a:xfrm>
            <a:off x="116063" y="0"/>
            <a:ext cx="8911875" cy="5143500"/>
            <a:chOff x="116063" y="0"/>
            <a:chExt cx="8911875" cy="5143500"/>
          </a:xfrm>
        </p:grpSpPr>
        <p:cxnSp>
          <p:nvCxnSpPr>
            <p:cNvPr id="155" name="Google Shape;155;p18"/>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56" name="Google Shape;156;p18"/>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157" name="Google Shape;157;p18"/>
          <p:cNvSpPr txBox="1"/>
          <p:nvPr>
            <p:ph type="subTitle" idx="1"/>
          </p:nvPr>
        </p:nvSpPr>
        <p:spPr>
          <a:xfrm>
            <a:off x="3309294" y="2552600"/>
            <a:ext cx="25254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8" name="Google Shape;158;p18"/>
          <p:cNvSpPr txBox="1"/>
          <p:nvPr>
            <p:ph type="subTitle" idx="2"/>
          </p:nvPr>
        </p:nvSpPr>
        <p:spPr>
          <a:xfrm>
            <a:off x="228600" y="2552600"/>
            <a:ext cx="25254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59" name="Google Shape;159;p18"/>
          <p:cNvSpPr txBox="1"/>
          <p:nvPr>
            <p:ph type="subTitle" idx="3"/>
          </p:nvPr>
        </p:nvSpPr>
        <p:spPr>
          <a:xfrm>
            <a:off x="6389988" y="2552600"/>
            <a:ext cx="2525400" cy="14775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60" name="Google Shape;160;p18"/>
          <p:cNvSpPr txBox="1"/>
          <p:nvPr>
            <p:ph type="title"/>
          </p:nvPr>
        </p:nvSpPr>
        <p:spPr>
          <a:xfrm>
            <a:off x="228600" y="155448"/>
            <a:ext cx="8686800" cy="5727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61" name="Google Shape;161;p18"/>
          <p:cNvSpPr txBox="1"/>
          <p:nvPr>
            <p:ph type="title" idx="4" hasCustomPrompt="1"/>
          </p:nvPr>
        </p:nvSpPr>
        <p:spPr>
          <a:xfrm>
            <a:off x="228600" y="1613005"/>
            <a:ext cx="1152000" cy="1015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5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62" name="Google Shape;162;p18"/>
          <p:cNvSpPr txBox="1"/>
          <p:nvPr>
            <p:ph type="title" idx="5" hasCustomPrompt="1"/>
          </p:nvPr>
        </p:nvSpPr>
        <p:spPr>
          <a:xfrm>
            <a:off x="3309294" y="1613100"/>
            <a:ext cx="1152000" cy="1015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5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163" name="Google Shape;163;p18"/>
          <p:cNvSpPr txBox="1"/>
          <p:nvPr>
            <p:ph type="title" idx="6" hasCustomPrompt="1"/>
          </p:nvPr>
        </p:nvSpPr>
        <p:spPr>
          <a:xfrm>
            <a:off x="6389988" y="1613100"/>
            <a:ext cx="1152000" cy="10158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54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six columns">
  <p:cSld name="BLANK_1_1_1_1_1">
    <p:spTree>
      <p:nvGrpSpPr>
        <p:cNvPr id="164" name="Shape 164"/>
        <p:cNvGrpSpPr/>
        <p:nvPr/>
      </p:nvGrpSpPr>
      <p:grpSpPr>
        <a:xfrm>
          <a:off x="0" y="0"/>
          <a:ext cx="0" cy="0"/>
          <a:chOff x="0" y="0"/>
          <a:chExt cx="0" cy="0"/>
        </a:xfrm>
      </p:grpSpPr>
      <p:pic>
        <p:nvPicPr>
          <p:cNvPr id="165" name="Google Shape;165;p19" title="fondo2_Mesa de trabajo 1.png"/>
          <p:cNvPicPr preferRelativeResize="0"/>
          <p:nvPr/>
        </p:nvPicPr>
        <p:blipFill rotWithShape="1">
          <a:blip r:embed="rId2">
            <a:alphaModFix amt="60000"/>
          </a:blip>
          <a:srcRect/>
          <a:stretch>
            <a:fillRect/>
          </a:stretch>
        </p:blipFill>
        <p:spPr>
          <a:xfrm>
            <a:off x="0" y="0"/>
            <a:ext cx="9144003" cy="5143501"/>
          </a:xfrm>
          <a:prstGeom prst="rect">
            <a:avLst/>
          </a:prstGeom>
          <a:noFill/>
          <a:ln>
            <a:noFill/>
          </a:ln>
        </p:spPr>
      </p:pic>
      <p:grpSp>
        <p:nvGrpSpPr>
          <p:cNvPr id="166" name="Google Shape;166;p19"/>
          <p:cNvGrpSpPr/>
          <p:nvPr/>
        </p:nvGrpSpPr>
        <p:grpSpPr>
          <a:xfrm>
            <a:off x="116063" y="0"/>
            <a:ext cx="8911875" cy="5143500"/>
            <a:chOff x="116063" y="0"/>
            <a:chExt cx="8911875" cy="5143500"/>
          </a:xfrm>
        </p:grpSpPr>
        <p:cxnSp>
          <p:nvCxnSpPr>
            <p:cNvPr id="167" name="Google Shape;167;p19"/>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68" name="Google Shape;168;p19"/>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169" name="Google Shape;169;p19"/>
          <p:cNvSpPr txBox="1"/>
          <p:nvPr>
            <p:ph type="title"/>
          </p:nvPr>
        </p:nvSpPr>
        <p:spPr>
          <a:xfrm>
            <a:off x="228600" y="155448"/>
            <a:ext cx="8686800" cy="5727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170" name="Google Shape;170;p19"/>
          <p:cNvSpPr txBox="1"/>
          <p:nvPr>
            <p:ph type="subTitle" idx="1"/>
          </p:nvPr>
        </p:nvSpPr>
        <p:spPr>
          <a:xfrm>
            <a:off x="228600" y="1553750"/>
            <a:ext cx="42750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1" name="Google Shape;171;p19"/>
          <p:cNvSpPr txBox="1"/>
          <p:nvPr>
            <p:ph type="subTitle" idx="2"/>
          </p:nvPr>
        </p:nvSpPr>
        <p:spPr>
          <a:xfrm>
            <a:off x="4640323" y="1553750"/>
            <a:ext cx="42750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2" name="Google Shape;172;p19"/>
          <p:cNvSpPr txBox="1"/>
          <p:nvPr>
            <p:ph type="subTitle" idx="3"/>
          </p:nvPr>
        </p:nvSpPr>
        <p:spPr>
          <a:xfrm>
            <a:off x="228600" y="2721950"/>
            <a:ext cx="42750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3" name="Google Shape;173;p19"/>
          <p:cNvSpPr txBox="1"/>
          <p:nvPr>
            <p:ph type="subTitle" idx="4"/>
          </p:nvPr>
        </p:nvSpPr>
        <p:spPr>
          <a:xfrm>
            <a:off x="4640323" y="2721950"/>
            <a:ext cx="42750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4" name="Google Shape;174;p19"/>
          <p:cNvSpPr txBox="1"/>
          <p:nvPr>
            <p:ph type="subTitle" idx="5"/>
          </p:nvPr>
        </p:nvSpPr>
        <p:spPr>
          <a:xfrm>
            <a:off x="228600" y="3890150"/>
            <a:ext cx="42750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5" name="Google Shape;175;p19"/>
          <p:cNvSpPr txBox="1"/>
          <p:nvPr>
            <p:ph type="subTitle" idx="6"/>
          </p:nvPr>
        </p:nvSpPr>
        <p:spPr>
          <a:xfrm>
            <a:off x="4640323" y="3890150"/>
            <a:ext cx="4275000" cy="554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2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176" name="Google Shape;176;p19"/>
          <p:cNvSpPr txBox="1"/>
          <p:nvPr>
            <p:ph type="subTitle" idx="7"/>
          </p:nvPr>
        </p:nvSpPr>
        <p:spPr>
          <a:xfrm>
            <a:off x="228600" y="1198850"/>
            <a:ext cx="4275000"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Space Grotesk"/>
              <a:buNone/>
              <a:defRPr sz="1600">
                <a:latin typeface="Space Grotesk"/>
                <a:ea typeface="Space Grotesk"/>
                <a:cs typeface="Space Grotesk"/>
                <a:sym typeface="Space Grotesk"/>
              </a:defRPr>
            </a:lvl1pPr>
            <a:lvl2pPr lvl="1"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2pPr>
            <a:lvl3pPr lvl="2"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3pPr>
            <a:lvl4pPr lvl="3"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4pPr>
            <a:lvl5pPr lvl="4"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5pPr>
            <a:lvl6pPr lvl="5"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6pPr>
            <a:lvl7pPr lvl="6"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7pPr>
            <a:lvl8pPr lvl="7"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8pPr>
            <a:lvl9pPr lvl="8"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9pPr>
          </a:lstStyle>
          <a:p/>
        </p:txBody>
      </p:sp>
      <p:sp>
        <p:nvSpPr>
          <p:cNvPr id="177" name="Google Shape;177;p19"/>
          <p:cNvSpPr txBox="1"/>
          <p:nvPr>
            <p:ph type="subTitle" idx="8"/>
          </p:nvPr>
        </p:nvSpPr>
        <p:spPr>
          <a:xfrm>
            <a:off x="4640323" y="1198850"/>
            <a:ext cx="4275000"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Space Grotesk"/>
              <a:buNone/>
              <a:defRPr sz="1600">
                <a:latin typeface="Space Grotesk"/>
                <a:ea typeface="Space Grotesk"/>
                <a:cs typeface="Space Grotesk"/>
                <a:sym typeface="Space Grotesk"/>
              </a:defRPr>
            </a:lvl1pPr>
            <a:lvl2pPr lvl="1"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2pPr>
            <a:lvl3pPr lvl="2"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3pPr>
            <a:lvl4pPr lvl="3"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4pPr>
            <a:lvl5pPr lvl="4"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5pPr>
            <a:lvl6pPr lvl="5"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6pPr>
            <a:lvl7pPr lvl="6"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7pPr>
            <a:lvl8pPr lvl="7"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8pPr>
            <a:lvl9pPr lvl="8"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9pPr>
          </a:lstStyle>
          <a:p/>
        </p:txBody>
      </p:sp>
      <p:sp>
        <p:nvSpPr>
          <p:cNvPr id="178" name="Google Shape;178;p19"/>
          <p:cNvSpPr txBox="1"/>
          <p:nvPr>
            <p:ph type="subTitle" idx="9"/>
          </p:nvPr>
        </p:nvSpPr>
        <p:spPr>
          <a:xfrm>
            <a:off x="228600" y="3535250"/>
            <a:ext cx="4275000"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Space Grotesk"/>
              <a:buNone/>
              <a:defRPr sz="1600">
                <a:latin typeface="Space Grotesk"/>
                <a:ea typeface="Space Grotesk"/>
                <a:cs typeface="Space Grotesk"/>
                <a:sym typeface="Space Grotesk"/>
              </a:defRPr>
            </a:lvl1pPr>
            <a:lvl2pPr lvl="1"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2pPr>
            <a:lvl3pPr lvl="2"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3pPr>
            <a:lvl4pPr lvl="3"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4pPr>
            <a:lvl5pPr lvl="4"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5pPr>
            <a:lvl6pPr lvl="5"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6pPr>
            <a:lvl7pPr lvl="6"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7pPr>
            <a:lvl8pPr lvl="7"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8pPr>
            <a:lvl9pPr lvl="8"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9pPr>
          </a:lstStyle>
          <a:p/>
        </p:txBody>
      </p:sp>
      <p:sp>
        <p:nvSpPr>
          <p:cNvPr id="179" name="Google Shape;179;p19"/>
          <p:cNvSpPr txBox="1"/>
          <p:nvPr>
            <p:ph type="subTitle" idx="13"/>
          </p:nvPr>
        </p:nvSpPr>
        <p:spPr>
          <a:xfrm>
            <a:off x="228600" y="2367049"/>
            <a:ext cx="4275000"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Space Grotesk"/>
              <a:buNone/>
              <a:defRPr sz="1600">
                <a:latin typeface="Space Grotesk"/>
                <a:ea typeface="Space Grotesk"/>
                <a:cs typeface="Space Grotesk"/>
                <a:sym typeface="Space Grotesk"/>
              </a:defRPr>
            </a:lvl1pPr>
            <a:lvl2pPr lvl="1"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2pPr>
            <a:lvl3pPr lvl="2"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3pPr>
            <a:lvl4pPr lvl="3"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4pPr>
            <a:lvl5pPr lvl="4"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5pPr>
            <a:lvl6pPr lvl="5"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6pPr>
            <a:lvl7pPr lvl="6"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7pPr>
            <a:lvl8pPr lvl="7"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8pPr>
            <a:lvl9pPr lvl="8"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9pPr>
          </a:lstStyle>
          <a:p/>
        </p:txBody>
      </p:sp>
      <p:sp>
        <p:nvSpPr>
          <p:cNvPr id="180" name="Google Shape;180;p19"/>
          <p:cNvSpPr txBox="1"/>
          <p:nvPr>
            <p:ph type="subTitle" idx="14"/>
          </p:nvPr>
        </p:nvSpPr>
        <p:spPr>
          <a:xfrm>
            <a:off x="4640323" y="2367049"/>
            <a:ext cx="4275000"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Space Grotesk"/>
              <a:buNone/>
              <a:defRPr sz="1600">
                <a:latin typeface="Space Grotesk"/>
                <a:ea typeface="Space Grotesk"/>
                <a:cs typeface="Space Grotesk"/>
                <a:sym typeface="Space Grotesk"/>
              </a:defRPr>
            </a:lvl1pPr>
            <a:lvl2pPr lvl="1"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2pPr>
            <a:lvl3pPr lvl="2"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3pPr>
            <a:lvl4pPr lvl="3"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4pPr>
            <a:lvl5pPr lvl="4"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5pPr>
            <a:lvl6pPr lvl="5"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6pPr>
            <a:lvl7pPr lvl="6"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7pPr>
            <a:lvl8pPr lvl="7"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8pPr>
            <a:lvl9pPr lvl="8"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9pPr>
          </a:lstStyle>
          <a:p/>
        </p:txBody>
      </p:sp>
      <p:sp>
        <p:nvSpPr>
          <p:cNvPr id="181" name="Google Shape;181;p19"/>
          <p:cNvSpPr txBox="1"/>
          <p:nvPr>
            <p:ph type="subTitle" idx="15"/>
          </p:nvPr>
        </p:nvSpPr>
        <p:spPr>
          <a:xfrm>
            <a:off x="4640323" y="3535248"/>
            <a:ext cx="4275000"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Space Grotesk"/>
              <a:buNone/>
              <a:defRPr sz="1600">
                <a:latin typeface="Space Grotesk"/>
                <a:ea typeface="Space Grotesk"/>
                <a:cs typeface="Space Grotesk"/>
                <a:sym typeface="Space Grotesk"/>
              </a:defRPr>
            </a:lvl1pPr>
            <a:lvl2pPr lvl="1"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2pPr>
            <a:lvl3pPr lvl="2"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3pPr>
            <a:lvl4pPr lvl="3"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4pPr>
            <a:lvl5pPr lvl="4"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5pPr>
            <a:lvl6pPr lvl="5"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6pPr>
            <a:lvl7pPr lvl="6"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7pPr>
            <a:lvl8pPr lvl="7"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8pPr>
            <a:lvl9pPr lvl="8" algn="ctr">
              <a:lnSpc>
                <a:spcPct val="100000"/>
              </a:lnSpc>
              <a:spcBef>
                <a:spcPts val="0"/>
              </a:spcBef>
              <a:spcAft>
                <a:spcPts val="0"/>
              </a:spcAft>
              <a:buSzPts val="2400"/>
              <a:buFont typeface="Space Grotesk"/>
              <a:buNone/>
              <a:defRPr sz="2400" b="1">
                <a:latin typeface="Space Grotesk"/>
                <a:ea typeface="Space Grotesk"/>
                <a:cs typeface="Space Grotesk"/>
                <a:sym typeface="Space Grotesk"/>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BLANK_1_1_1_1_1_1">
    <p:spTree>
      <p:nvGrpSpPr>
        <p:cNvPr id="182" name="Shape 182"/>
        <p:cNvGrpSpPr/>
        <p:nvPr/>
      </p:nvGrpSpPr>
      <p:grpSpPr>
        <a:xfrm>
          <a:off x="0" y="0"/>
          <a:ext cx="0" cy="0"/>
          <a:chOff x="0" y="0"/>
          <a:chExt cx="0" cy="0"/>
        </a:xfrm>
      </p:grpSpPr>
      <p:pic>
        <p:nvPicPr>
          <p:cNvPr id="183" name="Google Shape;183;p20" title="fondo portada_Mesa de trabajo 1.png"/>
          <p:cNvPicPr preferRelativeResize="0"/>
          <p:nvPr/>
        </p:nvPicPr>
        <p:blipFill>
          <a:blip r:embed="rId2">
            <a:alphaModFix amt="60000"/>
          </a:blip>
          <a:stretch>
            <a:fillRect/>
          </a:stretch>
        </p:blipFill>
        <p:spPr>
          <a:xfrm flipH="1">
            <a:off x="0" y="0"/>
            <a:ext cx="9144003" cy="5143501"/>
          </a:xfrm>
          <a:prstGeom prst="rect">
            <a:avLst/>
          </a:prstGeom>
          <a:noFill/>
          <a:ln>
            <a:noFill/>
          </a:ln>
        </p:spPr>
      </p:pic>
      <p:grpSp>
        <p:nvGrpSpPr>
          <p:cNvPr id="184" name="Google Shape;184;p20"/>
          <p:cNvGrpSpPr/>
          <p:nvPr/>
        </p:nvGrpSpPr>
        <p:grpSpPr>
          <a:xfrm>
            <a:off x="116063" y="0"/>
            <a:ext cx="8911875" cy="5143500"/>
            <a:chOff x="116063" y="0"/>
            <a:chExt cx="8911875" cy="5143500"/>
          </a:xfrm>
        </p:grpSpPr>
        <p:grpSp>
          <p:nvGrpSpPr>
            <p:cNvPr id="185" name="Google Shape;185;p20"/>
            <p:cNvGrpSpPr/>
            <p:nvPr/>
          </p:nvGrpSpPr>
          <p:grpSpPr>
            <a:xfrm>
              <a:off x="116063" y="0"/>
              <a:ext cx="8911875" cy="5143500"/>
              <a:chOff x="116063" y="0"/>
              <a:chExt cx="8911875" cy="5143500"/>
            </a:xfrm>
          </p:grpSpPr>
          <p:cxnSp>
            <p:nvCxnSpPr>
              <p:cNvPr id="186" name="Google Shape;186;p20"/>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187" name="Google Shape;187;p20"/>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grpSp>
          <p:nvGrpSpPr>
            <p:cNvPr id="188" name="Google Shape;188;p20"/>
            <p:cNvGrpSpPr/>
            <p:nvPr/>
          </p:nvGrpSpPr>
          <p:grpSpPr>
            <a:xfrm>
              <a:off x="116072" y="228563"/>
              <a:ext cx="8911681" cy="371475"/>
              <a:chOff x="152400" y="228600"/>
              <a:chExt cx="8839200" cy="371475"/>
            </a:xfrm>
          </p:grpSpPr>
          <p:cxnSp>
            <p:nvCxnSpPr>
              <p:cNvPr id="189" name="Google Shape;189;p20"/>
              <p:cNvCxnSpPr/>
              <p:nvPr/>
            </p:nvCxnSpPr>
            <p:spPr>
              <a:xfrm>
                <a:off x="152400" y="228600"/>
                <a:ext cx="8839200" cy="0"/>
              </a:xfrm>
              <a:prstGeom prst="straightConnector1">
                <a:avLst/>
              </a:prstGeom>
              <a:noFill/>
              <a:ln w="9525" cap="flat" cmpd="sng">
                <a:solidFill>
                  <a:schemeClr val="dk1"/>
                </a:solidFill>
                <a:prstDash val="solid"/>
                <a:round/>
                <a:headEnd type="none" w="med" len="med"/>
                <a:tailEnd type="none" w="med" len="med"/>
              </a:ln>
            </p:spPr>
          </p:cxnSp>
          <p:cxnSp>
            <p:nvCxnSpPr>
              <p:cNvPr id="190" name="Google Shape;190;p20"/>
              <p:cNvCxnSpPr/>
              <p:nvPr/>
            </p:nvCxnSpPr>
            <p:spPr>
              <a:xfrm>
                <a:off x="152400" y="600075"/>
                <a:ext cx="8839200" cy="0"/>
              </a:xfrm>
              <a:prstGeom prst="straightConnector1">
                <a:avLst/>
              </a:prstGeom>
              <a:noFill/>
              <a:ln w="9525" cap="flat" cmpd="sng">
                <a:solidFill>
                  <a:schemeClr val="dk1"/>
                </a:solidFill>
                <a:prstDash val="solid"/>
                <a:round/>
                <a:headEnd type="none" w="med" len="med"/>
                <a:tailEnd type="none" w="med" len="med"/>
              </a:ln>
            </p:spPr>
          </p:cxnSp>
        </p:grpSp>
      </p:grpSp>
      <p:sp>
        <p:nvSpPr>
          <p:cNvPr id="191" name="Google Shape;191;p20"/>
          <p:cNvSpPr txBox="1"/>
          <p:nvPr>
            <p:ph type="title" hasCustomPrompt="1"/>
          </p:nvPr>
        </p:nvSpPr>
        <p:spPr>
          <a:xfrm>
            <a:off x="228594" y="3196405"/>
            <a:ext cx="3860400" cy="9543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2" name="Google Shape;192;p20"/>
          <p:cNvSpPr txBox="1"/>
          <p:nvPr>
            <p:ph type="subTitle" idx="1"/>
          </p:nvPr>
        </p:nvSpPr>
        <p:spPr>
          <a:xfrm>
            <a:off x="228594" y="4150689"/>
            <a:ext cx="3860400" cy="369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193" name="Google Shape;193;p20"/>
          <p:cNvSpPr txBox="1"/>
          <p:nvPr>
            <p:ph type="title" idx="2" hasCustomPrompt="1"/>
          </p:nvPr>
        </p:nvSpPr>
        <p:spPr>
          <a:xfrm>
            <a:off x="5055000" y="1223611"/>
            <a:ext cx="3860400" cy="954300"/>
          </a:xfrm>
          <a:prstGeom prst="rect">
            <a:avLst/>
          </a:prstGeom>
        </p:spPr>
        <p:txBody>
          <a:bodyPr spcFirstLastPara="1" wrap="square" lIns="91425" tIns="91425" rIns="91425" bIns="91425" anchor="b" anchorCtr="0">
            <a:noAutofit/>
          </a:bodyPr>
          <a:lstStyle>
            <a:lvl1pPr lvl="0" rtl="0">
              <a:spcBef>
                <a:spcPts val="0"/>
              </a:spcBef>
              <a:spcAft>
                <a:spcPts val="0"/>
              </a:spcAft>
              <a:buSzPts val="6200"/>
              <a:buNone/>
              <a:defRPr sz="5000"/>
            </a:lvl1pPr>
            <a:lvl2pPr lvl="1" algn="ctr" rtl="0">
              <a:spcBef>
                <a:spcPts val="0"/>
              </a:spcBef>
              <a:spcAft>
                <a:spcPts val="0"/>
              </a:spcAft>
              <a:buSzPts val="6200"/>
              <a:buNone/>
              <a:defRPr sz="6200"/>
            </a:lvl2pPr>
            <a:lvl3pPr lvl="2" algn="ctr" rtl="0">
              <a:spcBef>
                <a:spcPts val="0"/>
              </a:spcBef>
              <a:spcAft>
                <a:spcPts val="0"/>
              </a:spcAft>
              <a:buSzPts val="6200"/>
              <a:buNone/>
              <a:defRPr sz="6200"/>
            </a:lvl3pPr>
            <a:lvl4pPr lvl="3" algn="ctr" rtl="0">
              <a:spcBef>
                <a:spcPts val="0"/>
              </a:spcBef>
              <a:spcAft>
                <a:spcPts val="0"/>
              </a:spcAft>
              <a:buSzPts val="6200"/>
              <a:buNone/>
              <a:defRPr sz="6200"/>
            </a:lvl4pPr>
            <a:lvl5pPr lvl="4" algn="ctr" rtl="0">
              <a:spcBef>
                <a:spcPts val="0"/>
              </a:spcBef>
              <a:spcAft>
                <a:spcPts val="0"/>
              </a:spcAft>
              <a:buSzPts val="6200"/>
              <a:buNone/>
              <a:defRPr sz="6200"/>
            </a:lvl5pPr>
            <a:lvl6pPr lvl="5" algn="ctr" rtl="0">
              <a:spcBef>
                <a:spcPts val="0"/>
              </a:spcBef>
              <a:spcAft>
                <a:spcPts val="0"/>
              </a:spcAft>
              <a:buSzPts val="6200"/>
              <a:buNone/>
              <a:defRPr sz="6200"/>
            </a:lvl6pPr>
            <a:lvl7pPr lvl="6" algn="ctr" rtl="0">
              <a:spcBef>
                <a:spcPts val="0"/>
              </a:spcBef>
              <a:spcAft>
                <a:spcPts val="0"/>
              </a:spcAft>
              <a:buSzPts val="6200"/>
              <a:buNone/>
              <a:defRPr sz="6200"/>
            </a:lvl7pPr>
            <a:lvl8pPr lvl="7" algn="ctr" rtl="0">
              <a:spcBef>
                <a:spcPts val="0"/>
              </a:spcBef>
              <a:spcAft>
                <a:spcPts val="0"/>
              </a:spcAft>
              <a:buSzPts val="6200"/>
              <a:buNone/>
              <a:defRPr sz="6200"/>
            </a:lvl8pPr>
            <a:lvl9pPr lvl="8" algn="ctr" rtl="0">
              <a:spcBef>
                <a:spcPts val="0"/>
              </a:spcBef>
              <a:spcAft>
                <a:spcPts val="0"/>
              </a:spcAft>
              <a:buSzPts val="6200"/>
              <a:buNone/>
              <a:defRPr sz="6200"/>
            </a:lvl9pPr>
          </a:lstStyle>
          <a:p>
            <a:r>
              <a:t>xx%</a:t>
            </a:r>
          </a:p>
        </p:txBody>
      </p:sp>
      <p:sp>
        <p:nvSpPr>
          <p:cNvPr id="194" name="Google Shape;194;p20"/>
          <p:cNvSpPr txBox="1"/>
          <p:nvPr>
            <p:ph type="subTitle" idx="3"/>
          </p:nvPr>
        </p:nvSpPr>
        <p:spPr>
          <a:xfrm>
            <a:off x="5055000" y="2177905"/>
            <a:ext cx="3860400" cy="3693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9" name="Shape 19"/>
        <p:cNvGrpSpPr/>
        <p:nvPr/>
      </p:nvGrpSpPr>
      <p:grpSpPr>
        <a:xfrm>
          <a:off x="0" y="0"/>
          <a:ext cx="0" cy="0"/>
          <a:chOff x="0" y="0"/>
          <a:chExt cx="0" cy="0"/>
        </a:xfrm>
      </p:grpSpPr>
      <p:pic>
        <p:nvPicPr>
          <p:cNvPr id="20" name="Google Shape;20;p3" title="fondo portada_Mesa de trabajo 1.png"/>
          <p:cNvPicPr preferRelativeResize="0"/>
          <p:nvPr/>
        </p:nvPicPr>
        <p:blipFill>
          <a:blip r:embed="rId2">
            <a:alphaModFix amt="60000"/>
          </a:blip>
          <a:stretch>
            <a:fillRect/>
          </a:stretch>
        </p:blipFill>
        <p:spPr>
          <a:xfrm rot="10800000" flipH="1">
            <a:off x="0" y="0"/>
            <a:ext cx="9144003" cy="5143501"/>
          </a:xfrm>
          <a:prstGeom prst="rect">
            <a:avLst/>
          </a:prstGeom>
          <a:noFill/>
          <a:ln>
            <a:noFill/>
          </a:ln>
        </p:spPr>
      </p:pic>
      <p:grpSp>
        <p:nvGrpSpPr>
          <p:cNvPr id="21" name="Google Shape;21;p3"/>
          <p:cNvGrpSpPr/>
          <p:nvPr/>
        </p:nvGrpSpPr>
        <p:grpSpPr>
          <a:xfrm>
            <a:off x="116063" y="0"/>
            <a:ext cx="8911875" cy="5143500"/>
            <a:chOff x="116063" y="0"/>
            <a:chExt cx="8911875" cy="5143500"/>
          </a:xfrm>
        </p:grpSpPr>
        <p:grpSp>
          <p:nvGrpSpPr>
            <p:cNvPr id="22" name="Google Shape;22;p3"/>
            <p:cNvGrpSpPr/>
            <p:nvPr/>
          </p:nvGrpSpPr>
          <p:grpSpPr>
            <a:xfrm>
              <a:off x="116063" y="0"/>
              <a:ext cx="8911875" cy="5143500"/>
              <a:chOff x="116063" y="0"/>
              <a:chExt cx="8911875" cy="5143500"/>
            </a:xfrm>
          </p:grpSpPr>
          <p:cxnSp>
            <p:nvCxnSpPr>
              <p:cNvPr id="23" name="Google Shape;23;p3"/>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24" name="Google Shape;24;p3"/>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grpSp>
          <p:nvGrpSpPr>
            <p:cNvPr id="25" name="Google Shape;25;p3"/>
            <p:cNvGrpSpPr/>
            <p:nvPr/>
          </p:nvGrpSpPr>
          <p:grpSpPr>
            <a:xfrm>
              <a:off x="116072" y="228563"/>
              <a:ext cx="8911681" cy="371475"/>
              <a:chOff x="152400" y="228600"/>
              <a:chExt cx="8839200" cy="371475"/>
            </a:xfrm>
          </p:grpSpPr>
          <p:cxnSp>
            <p:nvCxnSpPr>
              <p:cNvPr id="26" name="Google Shape;26;p3"/>
              <p:cNvCxnSpPr/>
              <p:nvPr/>
            </p:nvCxnSpPr>
            <p:spPr>
              <a:xfrm>
                <a:off x="152400" y="228600"/>
                <a:ext cx="8839200" cy="0"/>
              </a:xfrm>
              <a:prstGeom prst="straightConnector1">
                <a:avLst/>
              </a:prstGeom>
              <a:noFill/>
              <a:ln w="9525" cap="flat" cmpd="sng">
                <a:solidFill>
                  <a:schemeClr val="dk1"/>
                </a:solidFill>
                <a:prstDash val="solid"/>
                <a:round/>
                <a:headEnd type="none" w="med" len="med"/>
                <a:tailEnd type="none" w="med" len="med"/>
              </a:ln>
            </p:spPr>
          </p:cxnSp>
          <p:cxnSp>
            <p:nvCxnSpPr>
              <p:cNvPr id="27" name="Google Shape;27;p3"/>
              <p:cNvCxnSpPr/>
              <p:nvPr/>
            </p:nvCxnSpPr>
            <p:spPr>
              <a:xfrm>
                <a:off x="152400" y="600075"/>
                <a:ext cx="8839200" cy="0"/>
              </a:xfrm>
              <a:prstGeom prst="straightConnector1">
                <a:avLst/>
              </a:prstGeom>
              <a:noFill/>
              <a:ln w="9525" cap="flat" cmpd="sng">
                <a:solidFill>
                  <a:schemeClr val="dk1"/>
                </a:solidFill>
                <a:prstDash val="solid"/>
                <a:round/>
                <a:headEnd type="none" w="med" len="med"/>
                <a:tailEnd type="none" w="med" len="med"/>
              </a:ln>
            </p:spPr>
          </p:cxnSp>
        </p:grpSp>
      </p:grpSp>
      <p:sp>
        <p:nvSpPr>
          <p:cNvPr id="28" name="Google Shape;28;p3"/>
          <p:cNvSpPr txBox="1"/>
          <p:nvPr>
            <p:ph type="title"/>
          </p:nvPr>
        </p:nvSpPr>
        <p:spPr>
          <a:xfrm>
            <a:off x="228600" y="3067800"/>
            <a:ext cx="6245400" cy="1847100"/>
          </a:xfrm>
          <a:prstGeom prst="rect">
            <a:avLst/>
          </a:prstGeom>
          <a:ln>
            <a:noFill/>
          </a:ln>
        </p:spPr>
        <p:txBody>
          <a:bodyPr spcFirstLastPara="1" wrap="square" lIns="91425" tIns="91425" rIns="91425" bIns="91425" anchor="ctr" anchorCtr="0">
            <a:noAutofit/>
          </a:bodyPr>
          <a:lstStyle>
            <a:lvl1pPr lvl="0">
              <a:spcBef>
                <a:spcPts val="0"/>
              </a:spcBef>
              <a:spcAft>
                <a:spcPts val="0"/>
              </a:spcAft>
              <a:buSzPts val="3600"/>
              <a:buNone/>
              <a:defRPr sz="54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type="title" idx="2" hasCustomPrompt="1"/>
          </p:nvPr>
        </p:nvSpPr>
        <p:spPr>
          <a:xfrm>
            <a:off x="228600" y="2052000"/>
            <a:ext cx="1293600" cy="10158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4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30" name="Google Shape;30;p3"/>
          <p:cNvSpPr txBox="1"/>
          <p:nvPr>
            <p:ph type="subTitle" idx="1"/>
          </p:nvPr>
        </p:nvSpPr>
        <p:spPr>
          <a:xfrm>
            <a:off x="5174100" y="1125925"/>
            <a:ext cx="3741300" cy="400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95" name="Shape 195"/>
        <p:cNvGrpSpPr/>
        <p:nvPr/>
      </p:nvGrpSpPr>
      <p:grpSpPr>
        <a:xfrm>
          <a:off x="0" y="0"/>
          <a:ext cx="0" cy="0"/>
          <a:chOff x="0" y="0"/>
          <a:chExt cx="0" cy="0"/>
        </a:xfrm>
      </p:grpSpPr>
      <p:pic>
        <p:nvPicPr>
          <p:cNvPr id="196" name="Google Shape;196;p21" title="fondo portada_Mesa de trabajo 1.png"/>
          <p:cNvPicPr preferRelativeResize="0"/>
          <p:nvPr/>
        </p:nvPicPr>
        <p:blipFill>
          <a:blip r:embed="rId2">
            <a:alphaModFix amt="60000"/>
          </a:blip>
          <a:stretch>
            <a:fillRect/>
          </a:stretch>
        </p:blipFill>
        <p:spPr>
          <a:xfrm rot="10800000">
            <a:off x="0" y="0"/>
            <a:ext cx="9144003" cy="5143501"/>
          </a:xfrm>
          <a:prstGeom prst="rect">
            <a:avLst/>
          </a:prstGeom>
          <a:noFill/>
          <a:ln>
            <a:noFill/>
          </a:ln>
        </p:spPr>
      </p:pic>
      <p:grpSp>
        <p:nvGrpSpPr>
          <p:cNvPr id="197" name="Google Shape;197;p21"/>
          <p:cNvGrpSpPr/>
          <p:nvPr/>
        </p:nvGrpSpPr>
        <p:grpSpPr>
          <a:xfrm>
            <a:off x="116063" y="0"/>
            <a:ext cx="8911875" cy="5143500"/>
            <a:chOff x="116063" y="0"/>
            <a:chExt cx="8911875" cy="5143500"/>
          </a:xfrm>
        </p:grpSpPr>
        <p:grpSp>
          <p:nvGrpSpPr>
            <p:cNvPr id="198" name="Google Shape;198;p21"/>
            <p:cNvGrpSpPr/>
            <p:nvPr/>
          </p:nvGrpSpPr>
          <p:grpSpPr>
            <a:xfrm>
              <a:off x="116063" y="0"/>
              <a:ext cx="8911875" cy="5143500"/>
              <a:chOff x="116063" y="0"/>
              <a:chExt cx="8911875" cy="5143500"/>
            </a:xfrm>
          </p:grpSpPr>
          <p:cxnSp>
            <p:nvCxnSpPr>
              <p:cNvPr id="199" name="Google Shape;199;p21"/>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200" name="Google Shape;200;p21"/>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grpSp>
          <p:nvGrpSpPr>
            <p:cNvPr id="201" name="Google Shape;201;p21"/>
            <p:cNvGrpSpPr/>
            <p:nvPr/>
          </p:nvGrpSpPr>
          <p:grpSpPr>
            <a:xfrm>
              <a:off x="116072" y="228563"/>
              <a:ext cx="8911681" cy="371475"/>
              <a:chOff x="152400" y="228600"/>
              <a:chExt cx="8839200" cy="371475"/>
            </a:xfrm>
          </p:grpSpPr>
          <p:cxnSp>
            <p:nvCxnSpPr>
              <p:cNvPr id="202" name="Google Shape;202;p21"/>
              <p:cNvCxnSpPr/>
              <p:nvPr/>
            </p:nvCxnSpPr>
            <p:spPr>
              <a:xfrm>
                <a:off x="152400" y="228600"/>
                <a:ext cx="8839200" cy="0"/>
              </a:xfrm>
              <a:prstGeom prst="straightConnector1">
                <a:avLst/>
              </a:prstGeom>
              <a:noFill/>
              <a:ln w="9525" cap="flat" cmpd="sng">
                <a:solidFill>
                  <a:schemeClr val="dk1"/>
                </a:solidFill>
                <a:prstDash val="solid"/>
                <a:round/>
                <a:headEnd type="none" w="med" len="med"/>
                <a:tailEnd type="none" w="med" len="med"/>
              </a:ln>
            </p:spPr>
          </p:cxnSp>
          <p:cxnSp>
            <p:nvCxnSpPr>
              <p:cNvPr id="203" name="Google Shape;203;p21"/>
              <p:cNvCxnSpPr/>
              <p:nvPr/>
            </p:nvCxnSpPr>
            <p:spPr>
              <a:xfrm>
                <a:off x="152400" y="600075"/>
                <a:ext cx="8839200" cy="0"/>
              </a:xfrm>
              <a:prstGeom prst="straightConnector1">
                <a:avLst/>
              </a:prstGeom>
              <a:noFill/>
              <a:ln w="9525" cap="flat" cmpd="sng">
                <a:solidFill>
                  <a:schemeClr val="dk1"/>
                </a:solidFill>
                <a:prstDash val="solid"/>
                <a:round/>
                <a:headEnd type="none" w="med" len="med"/>
                <a:tailEnd type="none" w="med" len="med"/>
              </a:ln>
            </p:spPr>
          </p:cxnSp>
        </p:grpSp>
      </p:grpSp>
      <p:sp>
        <p:nvSpPr>
          <p:cNvPr id="204" name="Google Shape;204;p21"/>
          <p:cNvSpPr txBox="1"/>
          <p:nvPr>
            <p:ph type="title"/>
          </p:nvPr>
        </p:nvSpPr>
        <p:spPr>
          <a:xfrm>
            <a:off x="228600" y="894950"/>
            <a:ext cx="5502000" cy="1339200"/>
          </a:xfrm>
          <a:prstGeom prst="rect">
            <a:avLst/>
          </a:prstGeom>
        </p:spPr>
        <p:txBody>
          <a:bodyPr spcFirstLastPara="1" wrap="square" lIns="91425" tIns="91425" rIns="91425" bIns="91425" anchor="b" anchorCtr="0">
            <a:noAutofit/>
          </a:bodyPr>
          <a:lstStyle>
            <a:lvl1pPr lvl="0" rtl="0">
              <a:spcBef>
                <a:spcPts val="0"/>
              </a:spcBef>
              <a:spcAft>
                <a:spcPts val="0"/>
              </a:spcAft>
              <a:buSzPts val="5000"/>
              <a:buNone/>
              <a:defRPr sz="7500"/>
            </a:lvl1pPr>
            <a:lvl2pPr lvl="1" rtl="0">
              <a:spcBef>
                <a:spcPts val="0"/>
              </a:spcBef>
              <a:spcAft>
                <a:spcPts val="0"/>
              </a:spcAft>
              <a:buSzPts val="5000"/>
              <a:buNone/>
              <a:defRPr sz="5000"/>
            </a:lvl2pPr>
            <a:lvl3pPr lvl="2" rtl="0">
              <a:spcBef>
                <a:spcPts val="0"/>
              </a:spcBef>
              <a:spcAft>
                <a:spcPts val="0"/>
              </a:spcAft>
              <a:buSzPts val="5000"/>
              <a:buNone/>
              <a:defRPr sz="5000"/>
            </a:lvl3pPr>
            <a:lvl4pPr lvl="3" rtl="0">
              <a:spcBef>
                <a:spcPts val="0"/>
              </a:spcBef>
              <a:spcAft>
                <a:spcPts val="0"/>
              </a:spcAft>
              <a:buSzPts val="5000"/>
              <a:buNone/>
              <a:defRPr sz="5000"/>
            </a:lvl4pPr>
            <a:lvl5pPr lvl="4" rtl="0">
              <a:spcBef>
                <a:spcPts val="0"/>
              </a:spcBef>
              <a:spcAft>
                <a:spcPts val="0"/>
              </a:spcAft>
              <a:buSzPts val="5000"/>
              <a:buNone/>
              <a:defRPr sz="5000"/>
            </a:lvl5pPr>
            <a:lvl6pPr lvl="5" rtl="0">
              <a:spcBef>
                <a:spcPts val="0"/>
              </a:spcBef>
              <a:spcAft>
                <a:spcPts val="0"/>
              </a:spcAft>
              <a:buSzPts val="5000"/>
              <a:buNone/>
              <a:defRPr sz="5000"/>
            </a:lvl6pPr>
            <a:lvl7pPr lvl="6" rtl="0">
              <a:spcBef>
                <a:spcPts val="0"/>
              </a:spcBef>
              <a:spcAft>
                <a:spcPts val="0"/>
              </a:spcAft>
              <a:buSzPts val="5000"/>
              <a:buNone/>
              <a:defRPr sz="5000"/>
            </a:lvl7pPr>
            <a:lvl8pPr lvl="7" rtl="0">
              <a:spcBef>
                <a:spcPts val="0"/>
              </a:spcBef>
              <a:spcAft>
                <a:spcPts val="0"/>
              </a:spcAft>
              <a:buSzPts val="5000"/>
              <a:buNone/>
              <a:defRPr sz="5000"/>
            </a:lvl8pPr>
            <a:lvl9pPr lvl="8" rtl="0">
              <a:spcBef>
                <a:spcPts val="0"/>
              </a:spcBef>
              <a:spcAft>
                <a:spcPts val="0"/>
              </a:spcAft>
              <a:buSzPts val="5000"/>
              <a:buNone/>
              <a:defRPr sz="5000"/>
            </a:lvl9pPr>
          </a:lstStyle>
          <a:p/>
        </p:txBody>
      </p:sp>
      <p:sp>
        <p:nvSpPr>
          <p:cNvPr id="205" name="Google Shape;205;p21"/>
          <p:cNvSpPr txBox="1"/>
          <p:nvPr>
            <p:ph type="subTitle" idx="1"/>
          </p:nvPr>
        </p:nvSpPr>
        <p:spPr>
          <a:xfrm>
            <a:off x="228600" y="2077361"/>
            <a:ext cx="4448100" cy="1051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06" name="Google Shape;206;p21"/>
          <p:cNvSpPr txBox="1"/>
          <p:nvPr/>
        </p:nvSpPr>
        <p:spPr>
          <a:xfrm>
            <a:off x="6305391" y="3813125"/>
            <a:ext cx="2610000" cy="646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1000" b="1">
                <a:solidFill>
                  <a:schemeClr val="dk1"/>
                </a:solidFill>
                <a:latin typeface="Inter"/>
                <a:ea typeface="Inter"/>
                <a:cs typeface="Inter"/>
                <a:sym typeface="Inter"/>
              </a:rPr>
              <a:t>CREDITS:</a:t>
            </a:r>
            <a:r>
              <a:rPr lang="en-GB" sz="1000">
                <a:solidFill>
                  <a:schemeClr val="dk1"/>
                </a:solidFill>
                <a:latin typeface="Inter"/>
                <a:ea typeface="Inter"/>
                <a:cs typeface="Inter"/>
                <a:sym typeface="Inter"/>
              </a:rPr>
              <a:t> This presentation template was created by </a:t>
            </a:r>
            <a:r>
              <a:rPr lang="en-GB" sz="1000" b="1">
                <a:solidFill>
                  <a:schemeClr val="dk1"/>
                </a:solidFill>
                <a:uFill>
                  <a:noFill/>
                </a:uFill>
                <a:latin typeface="Inter"/>
                <a:ea typeface="Inter"/>
                <a:cs typeface="Inter"/>
                <a:sym typeface="Inter"/>
                <a:hlinkClick r:id="rId3"/>
              </a:rPr>
              <a:t>Slidesgo</a:t>
            </a:r>
            <a:r>
              <a:rPr lang="en-GB" sz="1000">
                <a:solidFill>
                  <a:schemeClr val="dk1"/>
                </a:solidFill>
                <a:latin typeface="Inter"/>
                <a:ea typeface="Inter"/>
                <a:cs typeface="Inter"/>
                <a:sym typeface="Inter"/>
              </a:rPr>
              <a:t>, and includes icons, infographics &amp; images by </a:t>
            </a:r>
            <a:r>
              <a:rPr lang="en-GB" sz="1000" b="1">
                <a:solidFill>
                  <a:schemeClr val="dk1"/>
                </a:solidFill>
                <a:uFill>
                  <a:noFill/>
                </a:uFill>
                <a:latin typeface="Inter"/>
                <a:ea typeface="Inter"/>
                <a:cs typeface="Inter"/>
                <a:sym typeface="Inter"/>
                <a:hlinkClick r:id="rId4"/>
              </a:rPr>
              <a:t>Freepik</a:t>
            </a:r>
            <a:r>
              <a:rPr lang="en-GB" sz="1000">
                <a:solidFill>
                  <a:schemeClr val="dk1"/>
                </a:solidFill>
                <a:latin typeface="Inter"/>
                <a:ea typeface="Inter"/>
                <a:cs typeface="Inter"/>
                <a:sym typeface="Inter"/>
              </a:rPr>
              <a:t> </a:t>
            </a:r>
            <a:endParaRPr sz="1000" b="1" u="sng">
              <a:solidFill>
                <a:schemeClr val="dk1"/>
              </a:solidFill>
              <a:latin typeface="Inter"/>
              <a:ea typeface="Inter"/>
              <a:cs typeface="Inter"/>
              <a:sym typeface="Inter"/>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207" name="Shape 207"/>
        <p:cNvGrpSpPr/>
        <p:nvPr/>
      </p:nvGrpSpPr>
      <p:grpSpPr>
        <a:xfrm>
          <a:off x="0" y="0"/>
          <a:ext cx="0" cy="0"/>
          <a:chOff x="0" y="0"/>
          <a:chExt cx="0" cy="0"/>
        </a:xfrm>
      </p:grpSpPr>
      <p:pic>
        <p:nvPicPr>
          <p:cNvPr id="208" name="Google Shape;208;p22" title="alternouno_Mesa de trabajo 1.png"/>
          <p:cNvPicPr preferRelativeResize="0"/>
          <p:nvPr/>
        </p:nvPicPr>
        <p:blipFill rotWithShape="1">
          <a:blip r:embed="rId2">
            <a:alphaModFix amt="60000"/>
          </a:blip>
          <a:srcRect/>
          <a:stretch>
            <a:fillRect/>
          </a:stretch>
        </p:blipFill>
        <p:spPr>
          <a:xfrm flipH="1">
            <a:off x="0" y="0"/>
            <a:ext cx="9144003" cy="5143501"/>
          </a:xfrm>
          <a:prstGeom prst="rect">
            <a:avLst/>
          </a:prstGeom>
          <a:noFill/>
          <a:ln>
            <a:noFill/>
          </a:ln>
        </p:spPr>
      </p:pic>
      <p:grpSp>
        <p:nvGrpSpPr>
          <p:cNvPr id="209" name="Google Shape;209;p22"/>
          <p:cNvGrpSpPr/>
          <p:nvPr/>
        </p:nvGrpSpPr>
        <p:grpSpPr>
          <a:xfrm>
            <a:off x="116063" y="0"/>
            <a:ext cx="8911875" cy="5143500"/>
            <a:chOff x="116063" y="0"/>
            <a:chExt cx="8911875" cy="5143500"/>
          </a:xfrm>
        </p:grpSpPr>
        <p:cxnSp>
          <p:nvCxnSpPr>
            <p:cNvPr id="210" name="Google Shape;210;p22"/>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211" name="Google Shape;211;p22"/>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212" name="Shape 212"/>
        <p:cNvGrpSpPr/>
        <p:nvPr/>
      </p:nvGrpSpPr>
      <p:grpSpPr>
        <a:xfrm>
          <a:off x="0" y="0"/>
          <a:ext cx="0" cy="0"/>
          <a:chOff x="0" y="0"/>
          <a:chExt cx="0" cy="0"/>
        </a:xfrm>
      </p:grpSpPr>
      <p:pic>
        <p:nvPicPr>
          <p:cNvPr id="213" name="Google Shape;213;p23" title="alternodos_Mesa de trabajo 1.png"/>
          <p:cNvPicPr preferRelativeResize="0"/>
          <p:nvPr/>
        </p:nvPicPr>
        <p:blipFill rotWithShape="1">
          <a:blip r:embed="rId2">
            <a:alphaModFix amt="60000"/>
          </a:blip>
          <a:srcRect/>
          <a:stretch>
            <a:fillRect/>
          </a:stretch>
        </p:blipFill>
        <p:spPr>
          <a:xfrm flipH="1">
            <a:off x="0" y="0"/>
            <a:ext cx="9144003" cy="5143501"/>
          </a:xfrm>
          <a:prstGeom prst="rect">
            <a:avLst/>
          </a:prstGeom>
          <a:noFill/>
          <a:ln>
            <a:noFill/>
          </a:ln>
        </p:spPr>
      </p:pic>
      <p:grpSp>
        <p:nvGrpSpPr>
          <p:cNvPr id="214" name="Google Shape;214;p23"/>
          <p:cNvGrpSpPr/>
          <p:nvPr/>
        </p:nvGrpSpPr>
        <p:grpSpPr>
          <a:xfrm>
            <a:off x="116063" y="0"/>
            <a:ext cx="8911875" cy="5143500"/>
            <a:chOff x="116063" y="0"/>
            <a:chExt cx="8911875" cy="5143500"/>
          </a:xfrm>
        </p:grpSpPr>
        <p:cxnSp>
          <p:nvCxnSpPr>
            <p:cNvPr id="215" name="Google Shape;215;p23"/>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216" name="Google Shape;216;p23"/>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31" name="Shape 31"/>
        <p:cNvGrpSpPr/>
        <p:nvPr/>
      </p:nvGrpSpPr>
      <p:grpSpPr>
        <a:xfrm>
          <a:off x="0" y="0"/>
          <a:ext cx="0" cy="0"/>
          <a:chOff x="0" y="0"/>
          <a:chExt cx="0" cy="0"/>
        </a:xfrm>
      </p:grpSpPr>
      <p:pic>
        <p:nvPicPr>
          <p:cNvPr id="32" name="Google Shape;32;p4" title="fondo2_Mesa de trabajo 1.png"/>
          <p:cNvPicPr preferRelativeResize="0"/>
          <p:nvPr/>
        </p:nvPicPr>
        <p:blipFill rotWithShape="1">
          <a:blip r:embed="rId2">
            <a:alphaModFix amt="60000"/>
          </a:blip>
          <a:srcRect/>
          <a:stretch>
            <a:fillRect/>
          </a:stretch>
        </p:blipFill>
        <p:spPr>
          <a:xfrm>
            <a:off x="0" y="0"/>
            <a:ext cx="9144003" cy="5143501"/>
          </a:xfrm>
          <a:prstGeom prst="rect">
            <a:avLst/>
          </a:prstGeom>
          <a:noFill/>
          <a:ln>
            <a:noFill/>
          </a:ln>
        </p:spPr>
      </p:pic>
      <p:grpSp>
        <p:nvGrpSpPr>
          <p:cNvPr id="33" name="Google Shape;33;p4"/>
          <p:cNvGrpSpPr/>
          <p:nvPr/>
        </p:nvGrpSpPr>
        <p:grpSpPr>
          <a:xfrm>
            <a:off x="116063" y="0"/>
            <a:ext cx="8911875" cy="5143500"/>
            <a:chOff x="116063" y="0"/>
            <a:chExt cx="8911875" cy="5143500"/>
          </a:xfrm>
        </p:grpSpPr>
        <p:cxnSp>
          <p:nvCxnSpPr>
            <p:cNvPr id="34" name="Google Shape;34;p4"/>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35" name="Google Shape;35;p4"/>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36" name="Google Shape;36;p4"/>
          <p:cNvSpPr txBox="1"/>
          <p:nvPr>
            <p:ph type="title"/>
          </p:nvPr>
        </p:nvSpPr>
        <p:spPr>
          <a:xfrm>
            <a:off x="228600" y="155448"/>
            <a:ext cx="86868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p:txBody>
      </p:sp>
      <p:sp>
        <p:nvSpPr>
          <p:cNvPr id="37" name="Google Shape;37;p4"/>
          <p:cNvSpPr txBox="1"/>
          <p:nvPr>
            <p:ph type="body" idx="1"/>
          </p:nvPr>
        </p:nvSpPr>
        <p:spPr>
          <a:xfrm>
            <a:off x="228600" y="1017174"/>
            <a:ext cx="7704000" cy="3693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Font typeface="Darker Grotesque SemiBold"/>
              <a:buChar char="●"/>
              <a:defRPr sz="1200"/>
            </a:lvl1pPr>
            <a:lvl2pPr marL="914400" lvl="1" indent="-317500" rtl="0">
              <a:lnSpc>
                <a:spcPct val="115000"/>
              </a:lnSpc>
              <a:spcBef>
                <a:spcPts val="0"/>
              </a:spcBef>
              <a:spcAft>
                <a:spcPts val="0"/>
              </a:spcAft>
              <a:buSzPts val="1400"/>
              <a:buFont typeface="Darker Grotesque SemiBold"/>
              <a:buChar char="○"/>
              <a:defRPr/>
            </a:lvl2pPr>
            <a:lvl3pPr marL="1371600" lvl="2" indent="-317500" rtl="0">
              <a:lnSpc>
                <a:spcPct val="115000"/>
              </a:lnSpc>
              <a:spcBef>
                <a:spcPts val="0"/>
              </a:spcBef>
              <a:spcAft>
                <a:spcPts val="0"/>
              </a:spcAft>
              <a:buSzPts val="1400"/>
              <a:buFont typeface="Darker Grotesque SemiBold"/>
              <a:buChar char="■"/>
              <a:defRPr/>
            </a:lvl3pPr>
            <a:lvl4pPr marL="1828800" lvl="3" indent="-317500" rtl="0">
              <a:lnSpc>
                <a:spcPct val="115000"/>
              </a:lnSpc>
              <a:spcBef>
                <a:spcPts val="0"/>
              </a:spcBef>
              <a:spcAft>
                <a:spcPts val="0"/>
              </a:spcAft>
              <a:buSzPts val="1400"/>
              <a:buFont typeface="Darker Grotesque SemiBold"/>
              <a:buChar char="●"/>
              <a:defRPr/>
            </a:lvl4pPr>
            <a:lvl5pPr marL="2286000" lvl="4" indent="-317500" rtl="0">
              <a:lnSpc>
                <a:spcPct val="115000"/>
              </a:lnSpc>
              <a:spcBef>
                <a:spcPts val="0"/>
              </a:spcBef>
              <a:spcAft>
                <a:spcPts val="0"/>
              </a:spcAft>
              <a:buSzPts val="1400"/>
              <a:buFont typeface="Darker Grotesque SemiBold"/>
              <a:buChar char="○"/>
              <a:defRPr/>
            </a:lvl5pPr>
            <a:lvl6pPr marL="2743200" lvl="5" indent="-317500" rtl="0">
              <a:lnSpc>
                <a:spcPct val="115000"/>
              </a:lnSpc>
              <a:spcBef>
                <a:spcPts val="0"/>
              </a:spcBef>
              <a:spcAft>
                <a:spcPts val="0"/>
              </a:spcAft>
              <a:buSzPts val="1400"/>
              <a:buFont typeface="Darker Grotesque SemiBold"/>
              <a:buChar char="■"/>
              <a:defRPr/>
            </a:lvl6pPr>
            <a:lvl7pPr marL="3200400" lvl="6" indent="-317500" rtl="0">
              <a:lnSpc>
                <a:spcPct val="115000"/>
              </a:lnSpc>
              <a:spcBef>
                <a:spcPts val="0"/>
              </a:spcBef>
              <a:spcAft>
                <a:spcPts val="0"/>
              </a:spcAft>
              <a:buSzPts val="1400"/>
              <a:buFont typeface="Darker Grotesque SemiBold"/>
              <a:buChar char="●"/>
              <a:defRPr/>
            </a:lvl7pPr>
            <a:lvl8pPr marL="3657600" lvl="7" indent="-317500" rtl="0">
              <a:lnSpc>
                <a:spcPct val="115000"/>
              </a:lnSpc>
              <a:spcBef>
                <a:spcPts val="0"/>
              </a:spcBef>
              <a:spcAft>
                <a:spcPts val="0"/>
              </a:spcAft>
              <a:buSzPts val="1400"/>
              <a:buFont typeface="Darker Grotesque SemiBold"/>
              <a:buChar char="○"/>
              <a:defRPr/>
            </a:lvl8pPr>
            <a:lvl9pPr marL="4114800" lvl="8" indent="-317500" rtl="0">
              <a:lnSpc>
                <a:spcPct val="115000"/>
              </a:lnSpc>
              <a:spcBef>
                <a:spcPts val="0"/>
              </a:spcBef>
              <a:spcAft>
                <a:spcPts val="0"/>
              </a:spcAft>
              <a:buSzPts val="1400"/>
              <a:buFont typeface="Darker Grotesque SemiBold"/>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38" name="Shape 38"/>
        <p:cNvGrpSpPr/>
        <p:nvPr/>
      </p:nvGrpSpPr>
      <p:grpSpPr>
        <a:xfrm>
          <a:off x="0" y="0"/>
          <a:ext cx="0" cy="0"/>
          <a:chOff x="0" y="0"/>
          <a:chExt cx="0" cy="0"/>
        </a:xfrm>
      </p:grpSpPr>
      <p:pic>
        <p:nvPicPr>
          <p:cNvPr id="39" name="Google Shape;39;p5" title="fondo2_Mesa de trabajo 1.png"/>
          <p:cNvPicPr preferRelativeResize="0"/>
          <p:nvPr/>
        </p:nvPicPr>
        <p:blipFill rotWithShape="1">
          <a:blip r:embed="rId2">
            <a:alphaModFix amt="60000"/>
          </a:blip>
          <a:srcRect/>
          <a:stretch>
            <a:fillRect/>
          </a:stretch>
        </p:blipFill>
        <p:spPr>
          <a:xfrm rot="10800000" flipH="1">
            <a:off x="0" y="0"/>
            <a:ext cx="9144003" cy="5143501"/>
          </a:xfrm>
          <a:prstGeom prst="rect">
            <a:avLst/>
          </a:prstGeom>
          <a:noFill/>
          <a:ln>
            <a:noFill/>
          </a:ln>
        </p:spPr>
      </p:pic>
      <p:grpSp>
        <p:nvGrpSpPr>
          <p:cNvPr id="40" name="Google Shape;40;p5"/>
          <p:cNvGrpSpPr/>
          <p:nvPr/>
        </p:nvGrpSpPr>
        <p:grpSpPr>
          <a:xfrm>
            <a:off x="116063" y="0"/>
            <a:ext cx="8911875" cy="5143500"/>
            <a:chOff x="116063" y="0"/>
            <a:chExt cx="8911875" cy="5143500"/>
          </a:xfrm>
        </p:grpSpPr>
        <p:cxnSp>
          <p:nvCxnSpPr>
            <p:cNvPr id="41" name="Google Shape;41;p5"/>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42" name="Google Shape;42;p5"/>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43" name="Google Shape;43;p5"/>
          <p:cNvSpPr txBox="1"/>
          <p:nvPr>
            <p:ph type="subTitle" idx="1"/>
          </p:nvPr>
        </p:nvSpPr>
        <p:spPr>
          <a:xfrm>
            <a:off x="228600" y="1645775"/>
            <a:ext cx="8686800" cy="4311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SzPts val="2400"/>
              <a:buFont typeface="Space Grotesk"/>
              <a:buNone/>
              <a:defRPr sz="1600">
                <a:latin typeface="Space Grotesk"/>
                <a:ea typeface="Space Grotesk"/>
                <a:cs typeface="Space Grotesk"/>
                <a:sym typeface="Space Grotesk"/>
              </a:defRPr>
            </a:lvl1pPr>
            <a:lvl2pPr lvl="1" algn="ctr">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2pPr>
            <a:lvl3pPr lvl="2" algn="ctr">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3pPr>
            <a:lvl4pPr lvl="3" algn="ctr">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4pPr>
            <a:lvl5pPr lvl="4" algn="ctr">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5pPr>
            <a:lvl6pPr lvl="5" algn="ctr">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6pPr>
            <a:lvl7pPr lvl="6" algn="ctr">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7pPr>
            <a:lvl8pPr lvl="7" algn="ctr">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8pPr>
            <a:lvl9pPr lvl="8" algn="ctr">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9pPr>
          </a:lstStyle>
          <a:p/>
        </p:txBody>
      </p:sp>
      <p:sp>
        <p:nvSpPr>
          <p:cNvPr id="44" name="Google Shape;44;p5"/>
          <p:cNvSpPr txBox="1"/>
          <p:nvPr>
            <p:ph type="subTitle" idx="2"/>
          </p:nvPr>
        </p:nvSpPr>
        <p:spPr>
          <a:xfrm>
            <a:off x="228609" y="3088331"/>
            <a:ext cx="8686800" cy="431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Space Grotesk"/>
              <a:buNone/>
              <a:defRPr sz="1600">
                <a:latin typeface="Space Grotesk"/>
                <a:ea typeface="Space Grotesk"/>
                <a:cs typeface="Space Grotesk"/>
                <a:sym typeface="Space Grotesk"/>
              </a:defRPr>
            </a:lvl1pPr>
            <a:lvl2pPr lvl="1" algn="ctr" rtl="0">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2pPr>
            <a:lvl3pPr lvl="2" algn="ctr" rtl="0">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3pPr>
            <a:lvl4pPr lvl="3" algn="ctr" rtl="0">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4pPr>
            <a:lvl5pPr lvl="4" algn="ctr" rtl="0">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5pPr>
            <a:lvl6pPr lvl="5" algn="ctr" rtl="0">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6pPr>
            <a:lvl7pPr lvl="6" algn="ctr" rtl="0">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7pPr>
            <a:lvl8pPr lvl="7" algn="ctr" rtl="0">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8pPr>
            <a:lvl9pPr lvl="8" algn="ctr" rtl="0">
              <a:lnSpc>
                <a:spcPct val="100000"/>
              </a:lnSpc>
              <a:spcBef>
                <a:spcPts val="0"/>
              </a:spcBef>
              <a:spcAft>
                <a:spcPts val="0"/>
              </a:spcAft>
              <a:buSzPts val="2400"/>
              <a:buFont typeface="Space Grotesk"/>
              <a:buNone/>
              <a:defRPr sz="2400">
                <a:latin typeface="Space Grotesk"/>
                <a:ea typeface="Space Grotesk"/>
                <a:cs typeface="Space Grotesk"/>
                <a:sym typeface="Space Grotesk"/>
              </a:defRPr>
            </a:lvl9pPr>
          </a:lstStyle>
          <a:p/>
        </p:txBody>
      </p:sp>
      <p:sp>
        <p:nvSpPr>
          <p:cNvPr id="45" name="Google Shape;45;p5"/>
          <p:cNvSpPr txBox="1"/>
          <p:nvPr>
            <p:ph type="subTitle" idx="3"/>
          </p:nvPr>
        </p:nvSpPr>
        <p:spPr>
          <a:xfrm>
            <a:off x="228600" y="2000669"/>
            <a:ext cx="8686800" cy="5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6" name="Google Shape;46;p5"/>
          <p:cNvSpPr txBox="1"/>
          <p:nvPr>
            <p:ph type="subTitle" idx="4"/>
          </p:nvPr>
        </p:nvSpPr>
        <p:spPr>
          <a:xfrm>
            <a:off x="228609" y="3443226"/>
            <a:ext cx="8686800" cy="554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47" name="Google Shape;47;p5"/>
          <p:cNvSpPr txBox="1"/>
          <p:nvPr>
            <p:ph type="title"/>
          </p:nvPr>
        </p:nvSpPr>
        <p:spPr>
          <a:xfrm>
            <a:off x="228600" y="155448"/>
            <a:ext cx="86868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8" name="Shape 48"/>
        <p:cNvGrpSpPr/>
        <p:nvPr/>
      </p:nvGrpSpPr>
      <p:grpSpPr>
        <a:xfrm>
          <a:off x="0" y="0"/>
          <a:ext cx="0" cy="0"/>
          <a:chOff x="0" y="0"/>
          <a:chExt cx="0" cy="0"/>
        </a:xfrm>
      </p:grpSpPr>
      <p:pic>
        <p:nvPicPr>
          <p:cNvPr id="49" name="Google Shape;49;p6" title="fondo2_Mesa de trabajo 1.png"/>
          <p:cNvPicPr preferRelativeResize="0"/>
          <p:nvPr/>
        </p:nvPicPr>
        <p:blipFill rotWithShape="1">
          <a:blip r:embed="rId2">
            <a:alphaModFix amt="60000"/>
          </a:blip>
          <a:srcRect/>
          <a:stretch>
            <a:fillRect/>
          </a:stretch>
        </p:blipFill>
        <p:spPr>
          <a:xfrm flipH="1">
            <a:off x="0" y="0"/>
            <a:ext cx="9144003" cy="5143501"/>
          </a:xfrm>
          <a:prstGeom prst="rect">
            <a:avLst/>
          </a:prstGeom>
          <a:noFill/>
          <a:ln>
            <a:noFill/>
          </a:ln>
        </p:spPr>
      </p:pic>
      <p:grpSp>
        <p:nvGrpSpPr>
          <p:cNvPr id="50" name="Google Shape;50;p6"/>
          <p:cNvGrpSpPr/>
          <p:nvPr/>
        </p:nvGrpSpPr>
        <p:grpSpPr>
          <a:xfrm>
            <a:off x="116063" y="0"/>
            <a:ext cx="8911875" cy="5143500"/>
            <a:chOff x="116063" y="0"/>
            <a:chExt cx="8911875" cy="5143500"/>
          </a:xfrm>
        </p:grpSpPr>
        <p:cxnSp>
          <p:nvCxnSpPr>
            <p:cNvPr id="51" name="Google Shape;51;p6"/>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6"/>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53" name="Google Shape;53;p6"/>
          <p:cNvSpPr txBox="1"/>
          <p:nvPr>
            <p:ph type="title"/>
          </p:nvPr>
        </p:nvSpPr>
        <p:spPr>
          <a:xfrm>
            <a:off x="228600" y="155448"/>
            <a:ext cx="8686800" cy="572700"/>
          </a:xfrm>
          <a:prstGeom prst="rect">
            <a:avLst/>
          </a:prstGeom>
          <a:ln>
            <a:noFill/>
          </a:ln>
        </p:spPr>
        <p:txBody>
          <a:bodyPr spcFirstLastPara="1" wrap="square" lIns="91425" tIns="91425" rIns="91425" bIns="91425" anchor="t" anchorCtr="0">
            <a:no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54" name="Shape 54"/>
        <p:cNvGrpSpPr/>
        <p:nvPr/>
      </p:nvGrpSpPr>
      <p:grpSpPr>
        <a:xfrm>
          <a:off x="0" y="0"/>
          <a:ext cx="0" cy="0"/>
          <a:chOff x="0" y="0"/>
          <a:chExt cx="0" cy="0"/>
        </a:xfrm>
      </p:grpSpPr>
      <p:pic>
        <p:nvPicPr>
          <p:cNvPr id="55" name="Google Shape;55;p7" title="fondo2_Mesa de trabajo 1.png"/>
          <p:cNvPicPr preferRelativeResize="0"/>
          <p:nvPr/>
        </p:nvPicPr>
        <p:blipFill rotWithShape="1">
          <a:blip r:embed="rId2">
            <a:alphaModFix amt="60000"/>
          </a:blip>
          <a:srcRect/>
          <a:stretch>
            <a:fillRect/>
          </a:stretch>
        </p:blipFill>
        <p:spPr>
          <a:xfrm flipH="1">
            <a:off x="0" y="0"/>
            <a:ext cx="9144003" cy="5143501"/>
          </a:xfrm>
          <a:prstGeom prst="rect">
            <a:avLst/>
          </a:prstGeom>
          <a:noFill/>
          <a:ln>
            <a:noFill/>
          </a:ln>
        </p:spPr>
      </p:pic>
      <p:grpSp>
        <p:nvGrpSpPr>
          <p:cNvPr id="56" name="Google Shape;56;p7"/>
          <p:cNvGrpSpPr/>
          <p:nvPr/>
        </p:nvGrpSpPr>
        <p:grpSpPr>
          <a:xfrm>
            <a:off x="116063" y="0"/>
            <a:ext cx="8911875" cy="5143500"/>
            <a:chOff x="116063" y="0"/>
            <a:chExt cx="8911875" cy="5143500"/>
          </a:xfrm>
        </p:grpSpPr>
        <p:cxnSp>
          <p:nvCxnSpPr>
            <p:cNvPr id="57" name="Google Shape;57;p7"/>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58" name="Google Shape;58;p7"/>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59" name="Google Shape;59;p7"/>
          <p:cNvSpPr txBox="1"/>
          <p:nvPr>
            <p:ph type="title"/>
          </p:nvPr>
        </p:nvSpPr>
        <p:spPr>
          <a:xfrm>
            <a:off x="228600" y="155450"/>
            <a:ext cx="4581000" cy="13854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0" name="Google Shape;60;p7"/>
          <p:cNvSpPr txBox="1"/>
          <p:nvPr>
            <p:ph type="body" idx="1"/>
          </p:nvPr>
        </p:nvSpPr>
        <p:spPr>
          <a:xfrm>
            <a:off x="228600" y="2278550"/>
            <a:ext cx="4581000" cy="18984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sz="140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0"/>
              </a:spcBef>
              <a:spcAft>
                <a:spcPts val="0"/>
              </a:spcAft>
              <a:buSzPts val="1400"/>
              <a:buChar char="■"/>
              <a:defRPr/>
            </a:lvl3pPr>
            <a:lvl4pPr marL="1828800" lvl="3" indent="-317500" rtl="0">
              <a:lnSpc>
                <a:spcPct val="115000"/>
              </a:lnSpc>
              <a:spcBef>
                <a:spcPts val="0"/>
              </a:spcBef>
              <a:spcAft>
                <a:spcPts val="0"/>
              </a:spcAft>
              <a:buSzPts val="1400"/>
              <a:buChar char="●"/>
              <a:defRPr/>
            </a:lvl4pPr>
            <a:lvl5pPr marL="2286000" lvl="4" indent="-317500" rtl="0">
              <a:lnSpc>
                <a:spcPct val="115000"/>
              </a:lnSpc>
              <a:spcBef>
                <a:spcPts val="0"/>
              </a:spcBef>
              <a:spcAft>
                <a:spcPts val="0"/>
              </a:spcAft>
              <a:buSzPts val="1400"/>
              <a:buChar char="○"/>
              <a:defRPr/>
            </a:lvl5pPr>
            <a:lvl6pPr marL="2743200" lvl="5" indent="-317500" rtl="0">
              <a:lnSpc>
                <a:spcPct val="115000"/>
              </a:lnSpc>
              <a:spcBef>
                <a:spcPts val="0"/>
              </a:spcBef>
              <a:spcAft>
                <a:spcPts val="0"/>
              </a:spcAft>
              <a:buSzPts val="1400"/>
              <a:buChar char="■"/>
              <a:defRPr/>
            </a:lvl6pPr>
            <a:lvl7pPr marL="3200400" lvl="6" indent="-317500" rtl="0">
              <a:lnSpc>
                <a:spcPct val="115000"/>
              </a:lnSpc>
              <a:spcBef>
                <a:spcPts val="0"/>
              </a:spcBef>
              <a:spcAft>
                <a:spcPts val="0"/>
              </a:spcAft>
              <a:buSzPts val="1400"/>
              <a:buChar char="●"/>
              <a:defRPr/>
            </a:lvl7pPr>
            <a:lvl8pPr marL="3657600" lvl="7" indent="-317500" rtl="0">
              <a:lnSpc>
                <a:spcPct val="115000"/>
              </a:lnSpc>
              <a:spcBef>
                <a:spcPts val="0"/>
              </a:spcBef>
              <a:spcAft>
                <a:spcPts val="0"/>
              </a:spcAft>
              <a:buSzPts val="1400"/>
              <a:buChar char="○"/>
              <a:defRPr/>
            </a:lvl8pPr>
            <a:lvl9pPr marL="4114800" lvl="8" indent="-317500" rtl="0">
              <a:lnSpc>
                <a:spcPct val="115000"/>
              </a:lnSpc>
              <a:spcBef>
                <a:spcPts val="0"/>
              </a:spcBef>
              <a:spcAft>
                <a:spcPts val="0"/>
              </a:spcAft>
              <a:buSzPts val="1400"/>
              <a:buChar char="■"/>
              <a:defRPr/>
            </a:lvl9pPr>
          </a:lstStyle>
          <a:p/>
        </p:txBody>
      </p:sp>
      <p:sp>
        <p:nvSpPr>
          <p:cNvPr id="61" name="Google Shape;61;p7"/>
          <p:cNvSpPr/>
          <p:nvPr>
            <p:ph type="pic" idx="2"/>
          </p:nvPr>
        </p:nvSpPr>
        <p:spPr>
          <a:xfrm>
            <a:off x="5056500" y="0"/>
            <a:ext cx="38589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62" name="Shape 62"/>
        <p:cNvGrpSpPr/>
        <p:nvPr/>
      </p:nvGrpSpPr>
      <p:grpSpPr>
        <a:xfrm>
          <a:off x="0" y="0"/>
          <a:ext cx="0" cy="0"/>
          <a:chOff x="0" y="0"/>
          <a:chExt cx="0" cy="0"/>
        </a:xfrm>
      </p:grpSpPr>
      <p:pic>
        <p:nvPicPr>
          <p:cNvPr id="63" name="Google Shape;63;p8" title="fondo portada_Mesa de trabajo 1.png"/>
          <p:cNvPicPr preferRelativeResize="0"/>
          <p:nvPr/>
        </p:nvPicPr>
        <p:blipFill>
          <a:blip r:embed="rId2">
            <a:alphaModFix amt="60000"/>
          </a:blip>
          <a:stretch>
            <a:fillRect/>
          </a:stretch>
        </p:blipFill>
        <p:spPr>
          <a:xfrm>
            <a:off x="0" y="0"/>
            <a:ext cx="9144003" cy="5143501"/>
          </a:xfrm>
          <a:prstGeom prst="rect">
            <a:avLst/>
          </a:prstGeom>
          <a:noFill/>
          <a:ln>
            <a:noFill/>
          </a:ln>
        </p:spPr>
      </p:pic>
      <p:grpSp>
        <p:nvGrpSpPr>
          <p:cNvPr id="64" name="Google Shape;64;p8"/>
          <p:cNvGrpSpPr/>
          <p:nvPr/>
        </p:nvGrpSpPr>
        <p:grpSpPr>
          <a:xfrm>
            <a:off x="116063" y="0"/>
            <a:ext cx="8911875" cy="5143500"/>
            <a:chOff x="116063" y="0"/>
            <a:chExt cx="8911875" cy="5143500"/>
          </a:xfrm>
        </p:grpSpPr>
        <p:grpSp>
          <p:nvGrpSpPr>
            <p:cNvPr id="65" name="Google Shape;65;p8"/>
            <p:cNvGrpSpPr/>
            <p:nvPr/>
          </p:nvGrpSpPr>
          <p:grpSpPr>
            <a:xfrm>
              <a:off x="116063" y="0"/>
              <a:ext cx="8911875" cy="5143500"/>
              <a:chOff x="116063" y="0"/>
              <a:chExt cx="8911875" cy="5143500"/>
            </a:xfrm>
          </p:grpSpPr>
          <p:cxnSp>
            <p:nvCxnSpPr>
              <p:cNvPr id="66" name="Google Shape;66;p8"/>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67" name="Google Shape;67;p8"/>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grpSp>
          <p:nvGrpSpPr>
            <p:cNvPr id="68" name="Google Shape;68;p8"/>
            <p:cNvGrpSpPr/>
            <p:nvPr/>
          </p:nvGrpSpPr>
          <p:grpSpPr>
            <a:xfrm>
              <a:off x="116072" y="228563"/>
              <a:ext cx="8911681" cy="371475"/>
              <a:chOff x="116072" y="228563"/>
              <a:chExt cx="8911681" cy="371475"/>
            </a:xfrm>
          </p:grpSpPr>
          <p:grpSp>
            <p:nvGrpSpPr>
              <p:cNvPr id="69" name="Google Shape;69;p8"/>
              <p:cNvGrpSpPr/>
              <p:nvPr/>
            </p:nvGrpSpPr>
            <p:grpSpPr>
              <a:xfrm>
                <a:off x="116072" y="228563"/>
                <a:ext cx="8911681" cy="371475"/>
                <a:chOff x="152400" y="228600"/>
                <a:chExt cx="8839200" cy="371475"/>
              </a:xfrm>
            </p:grpSpPr>
            <p:cxnSp>
              <p:nvCxnSpPr>
                <p:cNvPr id="70" name="Google Shape;70;p8"/>
                <p:cNvCxnSpPr/>
                <p:nvPr/>
              </p:nvCxnSpPr>
              <p:spPr>
                <a:xfrm>
                  <a:off x="152400" y="228600"/>
                  <a:ext cx="8839200" cy="0"/>
                </a:xfrm>
                <a:prstGeom prst="straightConnector1">
                  <a:avLst/>
                </a:prstGeom>
                <a:noFill/>
                <a:ln w="9525" cap="flat" cmpd="sng">
                  <a:solidFill>
                    <a:schemeClr val="dk1"/>
                  </a:solidFill>
                  <a:prstDash val="solid"/>
                  <a:round/>
                  <a:headEnd type="none" w="med" len="med"/>
                  <a:tailEnd type="none" w="med" len="med"/>
                </a:ln>
              </p:spPr>
            </p:cxnSp>
            <p:cxnSp>
              <p:nvCxnSpPr>
                <p:cNvPr id="71" name="Google Shape;71;p8"/>
                <p:cNvCxnSpPr/>
                <p:nvPr/>
              </p:nvCxnSpPr>
              <p:spPr>
                <a:xfrm>
                  <a:off x="152400" y="600075"/>
                  <a:ext cx="8839200" cy="0"/>
                </a:xfrm>
                <a:prstGeom prst="straightConnector1">
                  <a:avLst/>
                </a:prstGeom>
                <a:noFill/>
                <a:ln w="9525" cap="flat" cmpd="sng">
                  <a:solidFill>
                    <a:schemeClr val="dk1"/>
                  </a:solidFill>
                  <a:prstDash val="solid"/>
                  <a:round/>
                  <a:headEnd type="none" w="med" len="med"/>
                  <a:tailEnd type="none" w="med" len="med"/>
                </a:ln>
              </p:spPr>
            </p:cxnSp>
          </p:grpSp>
          <p:grpSp>
            <p:nvGrpSpPr>
              <p:cNvPr id="72" name="Google Shape;72;p8"/>
              <p:cNvGrpSpPr/>
              <p:nvPr/>
            </p:nvGrpSpPr>
            <p:grpSpPr>
              <a:xfrm>
                <a:off x="2747612" y="228600"/>
                <a:ext cx="3648600" cy="371400"/>
                <a:chOff x="2747700" y="228525"/>
                <a:chExt cx="3648600" cy="371400"/>
              </a:xfrm>
            </p:grpSpPr>
            <p:cxnSp>
              <p:nvCxnSpPr>
                <p:cNvPr id="73" name="Google Shape;73;p8"/>
                <p:cNvCxnSpPr/>
                <p:nvPr/>
              </p:nvCxnSpPr>
              <p:spPr>
                <a:xfrm>
                  <a:off x="2747700" y="228525"/>
                  <a:ext cx="0" cy="371400"/>
                </a:xfrm>
                <a:prstGeom prst="straightConnector1">
                  <a:avLst/>
                </a:prstGeom>
                <a:noFill/>
                <a:ln w="9525" cap="flat" cmpd="sng">
                  <a:solidFill>
                    <a:schemeClr val="dk1"/>
                  </a:solidFill>
                  <a:prstDash val="solid"/>
                  <a:round/>
                  <a:headEnd type="none" w="med" len="med"/>
                  <a:tailEnd type="none" w="med" len="med"/>
                </a:ln>
              </p:spPr>
            </p:cxnSp>
            <p:cxnSp>
              <p:nvCxnSpPr>
                <p:cNvPr id="74" name="Google Shape;74;p8"/>
                <p:cNvCxnSpPr/>
                <p:nvPr/>
              </p:nvCxnSpPr>
              <p:spPr>
                <a:xfrm>
                  <a:off x="6396300" y="228525"/>
                  <a:ext cx="0" cy="371400"/>
                </a:xfrm>
                <a:prstGeom prst="straightConnector1">
                  <a:avLst/>
                </a:prstGeom>
                <a:noFill/>
                <a:ln w="9525" cap="flat" cmpd="sng">
                  <a:solidFill>
                    <a:schemeClr val="dk1"/>
                  </a:solidFill>
                  <a:prstDash val="solid"/>
                  <a:round/>
                  <a:headEnd type="none" w="med" len="med"/>
                  <a:tailEnd type="none" w="med" len="med"/>
                </a:ln>
              </p:spPr>
            </p:cxnSp>
          </p:grpSp>
        </p:grpSp>
      </p:grpSp>
      <p:sp>
        <p:nvSpPr>
          <p:cNvPr id="75" name="Google Shape;75;p8"/>
          <p:cNvSpPr txBox="1"/>
          <p:nvPr>
            <p:ph type="title"/>
          </p:nvPr>
        </p:nvSpPr>
        <p:spPr>
          <a:xfrm>
            <a:off x="1388100" y="1307100"/>
            <a:ext cx="6367800" cy="2529300"/>
          </a:xfrm>
          <a:prstGeom prst="rect">
            <a:avLst/>
          </a:prstGeom>
          <a:ln>
            <a:noFill/>
          </a:ln>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76" name="Shape 76"/>
        <p:cNvGrpSpPr/>
        <p:nvPr/>
      </p:nvGrpSpPr>
      <p:grpSpPr>
        <a:xfrm>
          <a:off x="0" y="0"/>
          <a:ext cx="0" cy="0"/>
          <a:chOff x="0" y="0"/>
          <a:chExt cx="0" cy="0"/>
        </a:xfrm>
      </p:grpSpPr>
      <p:pic>
        <p:nvPicPr>
          <p:cNvPr id="77" name="Google Shape;77;p9" title="fondo2_Mesa de trabajo 1.png"/>
          <p:cNvPicPr preferRelativeResize="0"/>
          <p:nvPr/>
        </p:nvPicPr>
        <p:blipFill rotWithShape="1">
          <a:blip r:embed="rId2">
            <a:alphaModFix amt="60000"/>
          </a:blip>
          <a:srcRect/>
          <a:stretch>
            <a:fillRect/>
          </a:stretch>
        </p:blipFill>
        <p:spPr>
          <a:xfrm rot="10800000" flipH="1">
            <a:off x="0" y="0"/>
            <a:ext cx="9144003" cy="5143501"/>
          </a:xfrm>
          <a:prstGeom prst="rect">
            <a:avLst/>
          </a:prstGeom>
          <a:noFill/>
          <a:ln>
            <a:noFill/>
          </a:ln>
        </p:spPr>
      </p:pic>
      <p:grpSp>
        <p:nvGrpSpPr>
          <p:cNvPr id="78" name="Google Shape;78;p9"/>
          <p:cNvGrpSpPr/>
          <p:nvPr/>
        </p:nvGrpSpPr>
        <p:grpSpPr>
          <a:xfrm>
            <a:off x="116063" y="0"/>
            <a:ext cx="8911875" cy="5143500"/>
            <a:chOff x="116063" y="0"/>
            <a:chExt cx="8911875" cy="5143500"/>
          </a:xfrm>
        </p:grpSpPr>
        <p:cxnSp>
          <p:nvCxnSpPr>
            <p:cNvPr id="79" name="Google Shape;79;p9"/>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80" name="Google Shape;80;p9"/>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
        <p:nvSpPr>
          <p:cNvPr id="81" name="Google Shape;81;p9"/>
          <p:cNvSpPr txBox="1"/>
          <p:nvPr>
            <p:ph type="subTitle" idx="1"/>
          </p:nvPr>
        </p:nvSpPr>
        <p:spPr>
          <a:xfrm>
            <a:off x="720064"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9"/>
          <p:cNvSpPr txBox="1"/>
          <p:nvPr>
            <p:ph type="title"/>
          </p:nvPr>
        </p:nvSpPr>
        <p:spPr>
          <a:xfrm>
            <a:off x="720000" y="445025"/>
            <a:ext cx="7704000" cy="572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2600"/>
              <a:buNone/>
              <a:defRPr sz="26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83" name="Google Shape;83;p9"/>
          <p:cNvSpPr txBox="1"/>
          <p:nvPr>
            <p:ph type="subTitle" idx="2"/>
          </p:nvPr>
        </p:nvSpPr>
        <p:spPr>
          <a:xfrm>
            <a:off x="4826936" y="1580125"/>
            <a:ext cx="3597000" cy="238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84" name="Shape 84"/>
        <p:cNvGrpSpPr/>
        <p:nvPr/>
      </p:nvGrpSpPr>
      <p:grpSpPr>
        <a:xfrm>
          <a:off x="0" y="0"/>
          <a:ext cx="0" cy="0"/>
          <a:chOff x="0" y="0"/>
          <a:chExt cx="0" cy="0"/>
        </a:xfrm>
      </p:grpSpPr>
      <p:sp>
        <p:nvSpPr>
          <p:cNvPr id="85" name="Google Shape;85;p10"/>
          <p:cNvSpPr/>
          <p:nvPr>
            <p:ph type="pic" idx="2"/>
          </p:nvPr>
        </p:nvSpPr>
        <p:spPr>
          <a:xfrm flipH="1">
            <a:off x="3" y="0"/>
            <a:ext cx="9144000" cy="5143500"/>
          </a:xfrm>
          <a:prstGeom prst="rect">
            <a:avLst/>
          </a:prstGeom>
          <a:noFill/>
          <a:ln>
            <a:noFill/>
          </a:ln>
        </p:spPr>
      </p:sp>
      <p:sp>
        <p:nvSpPr>
          <p:cNvPr id="86" name="Google Shape;86;p10"/>
          <p:cNvSpPr txBox="1"/>
          <p:nvPr>
            <p:ph type="title"/>
          </p:nvPr>
        </p:nvSpPr>
        <p:spPr>
          <a:xfrm>
            <a:off x="228600" y="4576200"/>
            <a:ext cx="2691600" cy="33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SzPts val="2600"/>
              <a:buNone/>
              <a:defRPr sz="1000"/>
            </a:lvl1pPr>
            <a:lvl2pPr lvl="1" algn="ctr" rtl="0">
              <a:spcBef>
                <a:spcPts val="0"/>
              </a:spcBef>
              <a:spcAft>
                <a:spcPts val="0"/>
              </a:spcAft>
              <a:buSzPts val="2600"/>
              <a:buNone/>
              <a:defRPr/>
            </a:lvl2pPr>
            <a:lvl3pPr lvl="2" algn="ctr" rtl="0">
              <a:spcBef>
                <a:spcPts val="0"/>
              </a:spcBef>
              <a:spcAft>
                <a:spcPts val="0"/>
              </a:spcAft>
              <a:buSzPts val="2600"/>
              <a:buNone/>
              <a:defRPr/>
            </a:lvl3pPr>
            <a:lvl4pPr lvl="3" algn="ctr" rtl="0">
              <a:spcBef>
                <a:spcPts val="0"/>
              </a:spcBef>
              <a:spcAft>
                <a:spcPts val="0"/>
              </a:spcAft>
              <a:buSzPts val="2600"/>
              <a:buNone/>
              <a:defRPr/>
            </a:lvl4pPr>
            <a:lvl5pPr lvl="4" algn="ctr" rtl="0">
              <a:spcBef>
                <a:spcPts val="0"/>
              </a:spcBef>
              <a:spcAft>
                <a:spcPts val="0"/>
              </a:spcAft>
              <a:buSzPts val="2600"/>
              <a:buNone/>
              <a:defRPr/>
            </a:lvl5pPr>
            <a:lvl6pPr lvl="5" algn="ctr" rtl="0">
              <a:spcBef>
                <a:spcPts val="0"/>
              </a:spcBef>
              <a:spcAft>
                <a:spcPts val="0"/>
              </a:spcAft>
              <a:buSzPts val="2600"/>
              <a:buNone/>
              <a:defRPr/>
            </a:lvl6pPr>
            <a:lvl7pPr lvl="6" algn="ctr" rtl="0">
              <a:spcBef>
                <a:spcPts val="0"/>
              </a:spcBef>
              <a:spcAft>
                <a:spcPts val="0"/>
              </a:spcAft>
              <a:buSzPts val="2600"/>
              <a:buNone/>
              <a:defRPr/>
            </a:lvl7pPr>
            <a:lvl8pPr lvl="7" algn="ctr" rtl="0">
              <a:spcBef>
                <a:spcPts val="0"/>
              </a:spcBef>
              <a:spcAft>
                <a:spcPts val="0"/>
              </a:spcAft>
              <a:buSzPts val="2600"/>
              <a:buNone/>
              <a:defRPr/>
            </a:lvl8pPr>
            <a:lvl9pPr lvl="8" algn="ctr" rtl="0">
              <a:spcBef>
                <a:spcPts val="0"/>
              </a:spcBef>
              <a:spcAft>
                <a:spcPts val="0"/>
              </a:spcAft>
              <a:buSzPts val="26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2600"/>
              <a:buFont typeface="Space Grotesk"/>
              <a:buNone/>
              <a:defRPr sz="2600">
                <a:solidFill>
                  <a:schemeClr val="dk1"/>
                </a:solidFill>
                <a:latin typeface="Space Grotesk"/>
                <a:ea typeface="Space Grotesk"/>
                <a:cs typeface="Space Grotesk"/>
                <a:sym typeface="Space Grotesk"/>
              </a:defRPr>
            </a:lvl9pPr>
          </a:lstStyle>
          <a:p/>
        </p:txBody>
      </p:sp>
      <p:sp>
        <p:nvSpPr>
          <p:cNvPr id="7" name="Google Shape;7;p1"/>
          <p:cNvSpPr txBox="1"/>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marL="914400" lvl="1"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marL="1371600" lvl="2"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marL="1828800" lvl="3"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marL="2286000" lvl="4"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marL="2743200" lvl="5"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marL="3200400" lvl="6"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marL="3657600" lvl="7"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marL="4114800" lvl="8" indent="-317500">
              <a:lnSpc>
                <a:spcPct val="100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3.xml"/><Relationship Id="rId2" Type="http://schemas.openxmlformats.org/officeDocument/2006/relationships/image" Target="../media/image14.png"/><Relationship Id="rId1"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3.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3.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3.xml"/><Relationship Id="rId2" Type="http://schemas.openxmlformats.org/officeDocument/2006/relationships/image" Target="../media/image19.png"/><Relationship Id="rId1"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20.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1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4.xml"/><Relationship Id="rId1" Type="http://schemas.openxmlformats.org/officeDocument/2006/relationships/image" Target="../media/image6.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4.xml"/><Relationship Id="rId1" Type="http://schemas.openxmlformats.org/officeDocument/2006/relationships/image" Target="../media/image1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1" name="Shape 231"/>
        <p:cNvGrpSpPr/>
        <p:nvPr/>
      </p:nvGrpSpPr>
      <p:grpSpPr>
        <a:xfrm>
          <a:off x="0" y="0"/>
          <a:ext cx="0" cy="0"/>
          <a:chOff x="0" y="0"/>
          <a:chExt cx="0" cy="0"/>
        </a:xfrm>
      </p:grpSpPr>
      <p:sp>
        <p:nvSpPr>
          <p:cNvPr id="232" name="Google Shape;232;p28"/>
          <p:cNvSpPr txBox="1"/>
          <p:nvPr>
            <p:ph type="ctrTitle"/>
          </p:nvPr>
        </p:nvSpPr>
        <p:spPr>
          <a:xfrm>
            <a:off x="228600" y="469900"/>
            <a:ext cx="6256020" cy="4445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en-GB"/>
              <a:t>HW2 MIDTRM</a:t>
            </a:r>
            <a:br>
              <a:rPr lang="en-US" altLang="en-GB"/>
            </a:br>
            <a:r>
              <a:rPr lang="en-US" altLang="en-GB"/>
              <a:t>PRE</a:t>
            </a:r>
            <a:endParaRPr lang="en-US" altLang="en-GB"/>
          </a:p>
        </p:txBody>
      </p:sp>
      <p:sp>
        <p:nvSpPr>
          <p:cNvPr id="233" name="Google Shape;233;p28"/>
          <p:cNvSpPr txBox="1"/>
          <p:nvPr>
            <p:ph type="subTitle" idx="1"/>
          </p:nvPr>
        </p:nvSpPr>
        <p:spPr>
          <a:xfrm>
            <a:off x="4932045" y="3075940"/>
            <a:ext cx="3980180" cy="141668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en-GB"/>
              <a:t>G</a:t>
            </a:r>
            <a:r>
              <a:rPr lang="en-US" altLang="en-GB"/>
              <a:t>roup5 </a:t>
            </a:r>
            <a:endParaRPr lang="en-US" altLang="en-GB"/>
          </a:p>
          <a:p>
            <a:pPr marL="0" lvl="0" indent="0" algn="l" rtl="0">
              <a:spcBef>
                <a:spcPts val="0"/>
              </a:spcBef>
              <a:spcAft>
                <a:spcPts val="0"/>
              </a:spcAft>
              <a:buNone/>
            </a:pPr>
            <a:endParaRPr lang="en-US" altLang="en-GB"/>
          </a:p>
          <a:p>
            <a:pPr marL="0" lvl="0" indent="0" algn="l" rtl="0">
              <a:spcBef>
                <a:spcPts val="0"/>
              </a:spcBef>
              <a:spcAft>
                <a:spcPts val="0"/>
              </a:spcAft>
              <a:buNone/>
            </a:pPr>
            <a:r>
              <a:rPr lang="en-US" altLang="zh-CN"/>
              <a:t>Huang Hongnan, Li Zhengguang, Wu Gefei</a:t>
            </a:r>
            <a:r>
              <a:rPr lang="en-US" altLang="en-GB"/>
              <a:t> </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pic>
        <p:nvPicPr>
          <p:cNvPr id="321" name="Google Shape;321;p37" title="conceptual-scene-with-people-sky-surrounded-by-clouds-with-dreamy-feeling (4).jpg"/>
          <p:cNvPicPr preferRelativeResize="0"/>
          <p:nvPr>
            <p:ph type="pic" idx="2"/>
          </p:nvPr>
        </p:nvPicPr>
        <p:blipFill rotWithShape="1">
          <a:blip r:embed="rId1"/>
          <a:srcRect t="7798" b="7806"/>
          <a:stretch>
            <a:fillRect/>
          </a:stretch>
        </p:blipFill>
        <p:spPr>
          <a:xfrm flipH="1">
            <a:off x="0" y="0"/>
            <a:ext cx="9144003" cy="5143501"/>
          </a:xfrm>
          <a:prstGeom prst="rect">
            <a:avLst/>
          </a:prstGeom>
        </p:spPr>
      </p:pic>
      <p:sp>
        <p:nvSpPr>
          <p:cNvPr id="322" name="Google Shape;322;p37"/>
          <p:cNvSpPr txBox="1"/>
          <p:nvPr>
            <p:ph type="title"/>
          </p:nvPr>
        </p:nvSpPr>
        <p:spPr>
          <a:xfrm>
            <a:off x="611505" y="1275715"/>
            <a:ext cx="6144260" cy="243078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a:latin typeface="Times New Roman" panose="02020603050405020304" charset="0"/>
                <a:cs typeface="Times New Roman" panose="02020603050405020304" charset="0"/>
              </a:rPr>
              <a:t>This approach not only enhances the physical reliability of the labels but also enables our model to capture subtle anomalous signals more effectively.</a:t>
            </a:r>
            <a:br>
              <a:rPr lang="en-US" altLang="zh-CN" sz="1800">
                <a:latin typeface="Times New Roman" panose="02020603050405020304" charset="0"/>
                <a:cs typeface="Times New Roman" panose="02020603050405020304" charset="0"/>
              </a:rPr>
            </a:br>
            <a:br>
              <a:rPr lang="en-US" altLang="zh-CN" sz="1800">
                <a:latin typeface="Times New Roman" panose="02020603050405020304" charset="0"/>
                <a:cs typeface="Times New Roman" panose="02020603050405020304" charset="0"/>
              </a:rPr>
            </a:br>
            <a:r>
              <a:rPr lang="en-US" altLang="zh-CN" sz="1800">
                <a:latin typeface="Times New Roman" panose="02020603050405020304" charset="0"/>
                <a:cs typeface="Times New Roman" panose="02020603050405020304" charset="0"/>
              </a:rPr>
              <a:t>Ultimately, by using all original and newly constructed features as inputs for machine learning, we built a fault detection model that maximizes the use of multidimensional operational data from the equipment, achieving more practically meaningful and engineering-relevant anomaly detection.</a:t>
            </a:r>
            <a:endParaRPr lang="en-US" altLang="zh-CN" sz="1800">
              <a:latin typeface="Times New Roman" panose="02020603050405020304" charset="0"/>
              <a:cs typeface="Times New Roman" panose="02020603050405020304" charset="0"/>
            </a:endParaRPr>
          </a:p>
        </p:txBody>
      </p:sp>
      <p:grpSp>
        <p:nvGrpSpPr>
          <p:cNvPr id="323" name="Google Shape;323;p37"/>
          <p:cNvGrpSpPr/>
          <p:nvPr/>
        </p:nvGrpSpPr>
        <p:grpSpPr>
          <a:xfrm>
            <a:off x="116063" y="0"/>
            <a:ext cx="8911875" cy="5143500"/>
            <a:chOff x="116063" y="0"/>
            <a:chExt cx="8911875" cy="5143500"/>
          </a:xfrm>
        </p:grpSpPr>
        <p:cxnSp>
          <p:nvCxnSpPr>
            <p:cNvPr id="324" name="Google Shape;324;p37"/>
            <p:cNvCxnSpPr/>
            <p:nvPr/>
          </p:nvCxnSpPr>
          <p:spPr>
            <a:xfrm>
              <a:off x="116063" y="0"/>
              <a:ext cx="0" cy="5143500"/>
            </a:xfrm>
            <a:prstGeom prst="straightConnector1">
              <a:avLst/>
            </a:prstGeom>
            <a:noFill/>
            <a:ln w="9525" cap="flat" cmpd="sng">
              <a:solidFill>
                <a:schemeClr val="dk1"/>
              </a:solidFill>
              <a:prstDash val="solid"/>
              <a:round/>
              <a:headEnd type="none" w="med" len="med"/>
              <a:tailEnd type="none" w="med" len="med"/>
            </a:ln>
          </p:spPr>
        </p:cxnSp>
        <p:cxnSp>
          <p:nvCxnSpPr>
            <p:cNvPr id="325" name="Google Shape;325;p37"/>
            <p:cNvCxnSpPr/>
            <p:nvPr/>
          </p:nvCxnSpPr>
          <p:spPr>
            <a:xfrm>
              <a:off x="9027938" y="0"/>
              <a:ext cx="0" cy="5143500"/>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5" name="Google Shape;265;p31"/>
          <p:cNvSpPr txBox="1"/>
          <p:nvPr>
            <p:ph type="title"/>
          </p:nvPr>
        </p:nvSpPr>
        <p:spPr>
          <a:xfrm>
            <a:off x="323850" y="1707890"/>
            <a:ext cx="6245400" cy="267462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US" altLang="zh-CN">
                <a:sym typeface="+mn-ea"/>
              </a:rPr>
              <a:t>Code Construction and Model Evaluation</a:t>
            </a:r>
            <a:endParaRPr lang="en-US" altLang="zh-CN"/>
          </a:p>
        </p:txBody>
      </p:sp>
      <p:sp>
        <p:nvSpPr>
          <p:cNvPr id="266" name="Google Shape;266;p31"/>
          <p:cNvSpPr txBox="1"/>
          <p:nvPr>
            <p:ph type="title" idx="2"/>
          </p:nvPr>
        </p:nvSpPr>
        <p:spPr>
          <a:xfrm>
            <a:off x="395605" y="771840"/>
            <a:ext cx="1293600" cy="10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a:t>
            </a:r>
            <a:r>
              <a:rPr lang="en-US" altLang="en-GB"/>
              <a:t>2</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9" name="Google Shape;279;p33"/>
          <p:cNvSpPr txBox="1"/>
          <p:nvPr>
            <p:ph type="body" idx="1"/>
          </p:nvPr>
        </p:nvSpPr>
        <p:spPr>
          <a:xfrm>
            <a:off x="251460" y="411480"/>
            <a:ext cx="7595870" cy="3278505"/>
          </a:xfrm>
          <a:prstGeom prst="rect">
            <a:avLst/>
          </a:prstGeom>
        </p:spPr>
        <p:txBody>
          <a:bodyPr spcFirstLastPara="1" wrap="square" lIns="91425" tIns="91425" rIns="91425" bIns="91425" anchor="t" anchorCtr="0">
            <a:noAutofit/>
          </a:bodyPr>
          <a:lstStyle/>
          <a:p>
            <a:pPr marL="0" lvl="0" algn="l" rtl="0">
              <a:lnSpc>
                <a:spcPct val="150000"/>
              </a:lnSpc>
              <a:spcBef>
                <a:spcPts val="0"/>
              </a:spcBef>
              <a:spcAft>
                <a:spcPts val="0"/>
              </a:spcAft>
              <a:buNone/>
            </a:pPr>
            <a:r>
              <a:rPr lang="en-US" altLang="zh-CN" sz="2800">
                <a:latin typeface="Times New Roman" panose="02020603050405020304" charset="0"/>
                <a:cs typeface="Times New Roman" panose="02020603050405020304" charset="0"/>
              </a:rPr>
              <a:t>Merge the tube.csv file and </a:t>
            </a:r>
            <a:r>
              <a:rPr lang="en-US" altLang="zh-CN" sz="2800">
                <a:latin typeface="Times New Roman" panose="02020603050405020304" charset="0"/>
                <a:cs typeface="Times New Roman" panose="02020603050405020304" charset="0"/>
              </a:rPr>
              <a:t>standardlize the data</a:t>
            </a:r>
            <a:endParaRPr lang="en-US" altLang="zh-CN" sz="2800">
              <a:latin typeface="Times New Roman" panose="02020603050405020304" charset="0"/>
              <a:cs typeface="Times New Roman" panose="02020603050405020304" charset="0"/>
            </a:endParaRPr>
          </a:p>
        </p:txBody>
      </p:sp>
      <p:pic>
        <p:nvPicPr>
          <p:cNvPr id="2" name="图片 2" descr="{BA26815F-0A73-43A5-B62B-CF6D32AAAA6B}"/>
          <p:cNvPicPr>
            <a:picLocks noChangeAspect="1"/>
          </p:cNvPicPr>
          <p:nvPr/>
        </p:nvPicPr>
        <p:blipFill>
          <a:blip r:embed="rId1"/>
          <a:stretch>
            <a:fillRect/>
          </a:stretch>
        </p:blipFill>
        <p:spPr>
          <a:xfrm>
            <a:off x="323850" y="1419860"/>
            <a:ext cx="5479415" cy="1859280"/>
          </a:xfrm>
          <a:prstGeom prst="rect">
            <a:avLst/>
          </a:prstGeom>
        </p:spPr>
      </p:pic>
      <p:pic>
        <p:nvPicPr>
          <p:cNvPr id="3" name="图片 3" descr="{67221B45-7A94-4704-98F2-C0CDBF1F0FFB}"/>
          <p:cNvPicPr>
            <a:picLocks noChangeAspect="1"/>
          </p:cNvPicPr>
          <p:nvPr/>
        </p:nvPicPr>
        <p:blipFill>
          <a:blip r:embed="rId2"/>
          <a:stretch>
            <a:fillRect/>
          </a:stretch>
        </p:blipFill>
        <p:spPr>
          <a:xfrm>
            <a:off x="323850" y="3472180"/>
            <a:ext cx="4656455" cy="14560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9" name="Google Shape;279;p33"/>
          <p:cNvSpPr txBox="1"/>
          <p:nvPr>
            <p:ph type="body" idx="1"/>
          </p:nvPr>
        </p:nvSpPr>
        <p:spPr>
          <a:xfrm>
            <a:off x="323850" y="411480"/>
            <a:ext cx="7595870" cy="3278505"/>
          </a:xfrm>
          <a:prstGeom prst="rect">
            <a:avLst/>
          </a:prstGeom>
        </p:spPr>
        <p:txBody>
          <a:bodyPr spcFirstLastPara="1" wrap="square" lIns="91425" tIns="91425" rIns="91425" bIns="91425" anchor="t" anchorCtr="0">
            <a:noAutofit/>
          </a:bodyPr>
          <a:lstStyle/>
          <a:p>
            <a:pPr marL="0" lvl="0" algn="l" rtl="0">
              <a:lnSpc>
                <a:spcPct val="150000"/>
              </a:lnSpc>
              <a:spcBef>
                <a:spcPts val="0"/>
              </a:spcBef>
              <a:spcAft>
                <a:spcPts val="0"/>
              </a:spcAft>
              <a:buNone/>
            </a:pPr>
            <a:r>
              <a:rPr lang="en-US" altLang="zh-CN" sz="2800">
                <a:latin typeface="Times New Roman" panose="02020603050405020304" charset="0"/>
                <a:cs typeface="Times New Roman" panose="02020603050405020304" charset="0"/>
              </a:rPr>
              <a:t>Construct new </a:t>
            </a:r>
            <a:r>
              <a:rPr lang="en-US" altLang="zh-CN" sz="2800">
                <a:latin typeface="Times New Roman" panose="02020603050405020304" charset="0"/>
                <a:cs typeface="Times New Roman" panose="02020603050405020304" charset="0"/>
              </a:rPr>
              <a:t>features</a:t>
            </a:r>
            <a:endParaRPr lang="en-US" altLang="zh-CN" sz="2800">
              <a:latin typeface="Times New Roman" panose="02020603050405020304" charset="0"/>
              <a:cs typeface="Times New Roman" panose="02020603050405020304" charset="0"/>
            </a:endParaRPr>
          </a:p>
        </p:txBody>
      </p:sp>
      <p:pic>
        <p:nvPicPr>
          <p:cNvPr id="4" name="图片 4" descr="{2C4DC30C-5998-415C-A6C2-6034008700A1}"/>
          <p:cNvPicPr>
            <a:picLocks noChangeAspect="1"/>
          </p:cNvPicPr>
          <p:nvPr/>
        </p:nvPicPr>
        <p:blipFill>
          <a:blip r:embed="rId1"/>
          <a:stretch>
            <a:fillRect/>
          </a:stretch>
        </p:blipFill>
        <p:spPr>
          <a:xfrm>
            <a:off x="395605" y="1203960"/>
            <a:ext cx="8067040" cy="30251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9" name="Google Shape;279;p33"/>
          <p:cNvSpPr txBox="1"/>
          <p:nvPr>
            <p:ph type="body" idx="1"/>
          </p:nvPr>
        </p:nvSpPr>
        <p:spPr>
          <a:xfrm>
            <a:off x="251460" y="411480"/>
            <a:ext cx="8936990" cy="3278505"/>
          </a:xfrm>
          <a:prstGeom prst="rect">
            <a:avLst/>
          </a:prstGeom>
        </p:spPr>
        <p:txBody>
          <a:bodyPr spcFirstLastPara="1" wrap="square" lIns="91425" tIns="91425" rIns="91425" bIns="91425" anchor="t" anchorCtr="0">
            <a:noAutofit/>
          </a:bodyPr>
          <a:lstStyle/>
          <a:p>
            <a:pPr marL="0" lvl="0" algn="l" rtl="0">
              <a:lnSpc>
                <a:spcPct val="150000"/>
              </a:lnSpc>
              <a:spcBef>
                <a:spcPts val="0"/>
              </a:spcBef>
              <a:spcAft>
                <a:spcPts val="0"/>
              </a:spcAft>
              <a:buNone/>
            </a:pPr>
            <a:r>
              <a:rPr lang="en-US" altLang="zh-CN" sz="2800">
                <a:latin typeface="Times New Roman" panose="02020603050405020304" charset="0"/>
                <a:cs typeface="Times New Roman" panose="02020603050405020304" charset="0"/>
              </a:rPr>
              <a:t>Define the exception function and perform three kinds of exception feature judgment</a:t>
            </a:r>
            <a:endParaRPr lang="en-US" altLang="zh-CN" sz="2800">
              <a:latin typeface="Times New Roman" panose="02020603050405020304" charset="0"/>
              <a:cs typeface="Times New Roman" panose="02020603050405020304" charset="0"/>
            </a:endParaRPr>
          </a:p>
        </p:txBody>
      </p:sp>
      <p:pic>
        <p:nvPicPr>
          <p:cNvPr id="5" name="图片 5" descr="{13B06226-2F22-45C1-BEF4-03639B97CBD7}"/>
          <p:cNvPicPr>
            <a:picLocks noChangeAspect="1"/>
          </p:cNvPicPr>
          <p:nvPr/>
        </p:nvPicPr>
        <p:blipFill>
          <a:blip r:embed="rId1"/>
          <a:stretch>
            <a:fillRect/>
          </a:stretch>
        </p:blipFill>
        <p:spPr>
          <a:xfrm>
            <a:off x="129540" y="1851660"/>
            <a:ext cx="8885555" cy="282765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9" name="Google Shape;279;p33"/>
          <p:cNvSpPr txBox="1"/>
          <p:nvPr>
            <p:ph type="body" idx="1"/>
          </p:nvPr>
        </p:nvSpPr>
        <p:spPr>
          <a:xfrm>
            <a:off x="251460" y="411480"/>
            <a:ext cx="8721090" cy="3278505"/>
          </a:xfrm>
          <a:prstGeom prst="rect">
            <a:avLst/>
          </a:prstGeom>
        </p:spPr>
        <p:txBody>
          <a:bodyPr spcFirstLastPara="1" wrap="square" lIns="91425" tIns="91425" rIns="91425" bIns="91425" anchor="t" anchorCtr="0">
            <a:noAutofit/>
          </a:bodyPr>
          <a:lstStyle/>
          <a:p>
            <a:pPr marL="0" lvl="0" algn="l" rtl="0">
              <a:lnSpc>
                <a:spcPct val="150000"/>
              </a:lnSpc>
              <a:spcBef>
                <a:spcPts val="0"/>
              </a:spcBef>
              <a:spcAft>
                <a:spcPts val="0"/>
              </a:spcAft>
              <a:buNone/>
            </a:pPr>
            <a:r>
              <a:rPr lang="en-US" altLang="zh-CN" sz="3200">
                <a:latin typeface="Times New Roman" panose="02020603050405020304" charset="0"/>
                <a:cs typeface="Times New Roman" panose="02020603050405020304" charset="0"/>
                <a:sym typeface="+mn-ea"/>
              </a:rPr>
              <a:t>Compre</a:t>
            </a:r>
            <a:r>
              <a:rPr lang="en-US" altLang="zh-CN" sz="3200">
                <a:latin typeface="Times New Roman" panose="02020603050405020304" charset="0"/>
                <a:cs typeface="Times New Roman" panose="02020603050405020304" charset="0"/>
                <a:sym typeface="+mn-ea"/>
              </a:rPr>
              <a:t>hensive Anomaly Detection S</a:t>
            </a:r>
            <a:r>
              <a:rPr lang="en-US" altLang="zh-CN" sz="3200">
                <a:latin typeface="Times New Roman" panose="02020603050405020304" charset="0"/>
                <a:cs typeface="Times New Roman" panose="02020603050405020304" charset="0"/>
              </a:rPr>
              <a:t>tructure</a:t>
            </a:r>
            <a:endParaRPr lang="en-US" altLang="zh-CN" sz="3200">
              <a:latin typeface="Times New Roman" panose="02020603050405020304" charset="0"/>
              <a:cs typeface="Times New Roman" panose="02020603050405020304" charset="0"/>
            </a:endParaRPr>
          </a:p>
          <a:p>
            <a:pPr marL="0" lvl="0" algn="l" rtl="0">
              <a:lnSpc>
                <a:spcPct val="150000"/>
              </a:lnSpc>
              <a:spcBef>
                <a:spcPts val="0"/>
              </a:spcBef>
              <a:spcAft>
                <a:spcPts val="0"/>
              </a:spcAft>
              <a:buNone/>
            </a:pPr>
            <a:endParaRPr lang="en-US" altLang="zh-CN" sz="3200">
              <a:latin typeface="Times New Roman" panose="02020603050405020304" charset="0"/>
              <a:cs typeface="Times New Roman" panose="02020603050405020304" charset="0"/>
            </a:endParaRPr>
          </a:p>
        </p:txBody>
      </p:sp>
      <p:pic>
        <p:nvPicPr>
          <p:cNvPr id="6" name="图片 6" descr="{CE284580-DD2F-4D66-9369-511565CC0F72}"/>
          <p:cNvPicPr>
            <a:picLocks noChangeAspect="1"/>
          </p:cNvPicPr>
          <p:nvPr/>
        </p:nvPicPr>
        <p:blipFill>
          <a:blip r:embed="rId1"/>
          <a:stretch>
            <a:fillRect/>
          </a:stretch>
        </p:blipFill>
        <p:spPr>
          <a:xfrm>
            <a:off x="179705" y="1491615"/>
            <a:ext cx="10400030" cy="2616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pic>
        <p:nvPicPr>
          <p:cNvPr id="8" name="图片 8" descr="{E28C5328-ED8C-4D1E-B11B-7333D5AD8689}"/>
          <p:cNvPicPr>
            <a:picLocks noChangeAspect="1"/>
          </p:cNvPicPr>
          <p:nvPr/>
        </p:nvPicPr>
        <p:blipFill>
          <a:blip r:embed="rId1"/>
          <a:stretch>
            <a:fillRect/>
          </a:stretch>
        </p:blipFill>
        <p:spPr>
          <a:xfrm>
            <a:off x="323850" y="2715895"/>
            <a:ext cx="7419975" cy="2158365"/>
          </a:xfrm>
          <a:prstGeom prst="rect">
            <a:avLst/>
          </a:prstGeom>
        </p:spPr>
      </p:pic>
      <p:sp>
        <p:nvSpPr>
          <p:cNvPr id="1" name="文本占位符 0"/>
          <p:cNvSpPr/>
          <p:nvPr>
            <p:ph type="body" idx="1"/>
          </p:nvPr>
        </p:nvSpPr>
        <p:spPr/>
        <p:txBody>
          <a:bodyPr/>
          <a:p>
            <a:endParaRPr lang="zh-CN" altLang="en-US"/>
          </a:p>
        </p:txBody>
      </p:sp>
      <p:pic>
        <p:nvPicPr>
          <p:cNvPr id="7" name="图片 7" descr="{A4CD5E51-BB21-4291-A004-B372D9641646}"/>
          <p:cNvPicPr>
            <a:picLocks noChangeAspect="1"/>
          </p:cNvPicPr>
          <p:nvPr/>
        </p:nvPicPr>
        <p:blipFill>
          <a:blip r:embed="rId2"/>
          <a:stretch>
            <a:fillRect/>
          </a:stretch>
        </p:blipFill>
        <p:spPr>
          <a:xfrm>
            <a:off x="323850" y="843280"/>
            <a:ext cx="7944485" cy="16078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1" name="文本占位符 0"/>
          <p:cNvSpPr/>
          <p:nvPr>
            <p:ph type="body" idx="1"/>
          </p:nvPr>
        </p:nvSpPr>
        <p:spPr/>
        <p:txBody>
          <a:bodyPr/>
          <a:p>
            <a:endParaRPr lang="zh-CN" altLang="en-US"/>
          </a:p>
        </p:txBody>
      </p:sp>
      <p:pic>
        <p:nvPicPr>
          <p:cNvPr id="9" name="图片 9" descr="{38CCCB33-046D-46D3-9ACD-3119A73D7E8E}"/>
          <p:cNvPicPr>
            <a:picLocks noChangeAspect="1"/>
          </p:cNvPicPr>
          <p:nvPr/>
        </p:nvPicPr>
        <p:blipFill>
          <a:blip r:embed="rId1"/>
          <a:stretch>
            <a:fillRect/>
          </a:stretch>
        </p:blipFill>
        <p:spPr>
          <a:xfrm>
            <a:off x="539750" y="1131570"/>
            <a:ext cx="5979160" cy="168783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1" name="文本占位符 0"/>
          <p:cNvSpPr/>
          <p:nvPr>
            <p:ph type="body" idx="1"/>
          </p:nvPr>
        </p:nvSpPr>
        <p:spPr>
          <a:xfrm>
            <a:off x="320025" y="339867"/>
            <a:ext cx="4680600" cy="2216400"/>
          </a:xfrm>
        </p:spPr>
        <p:txBody>
          <a:bodyPr/>
          <a:p>
            <a:pPr marL="139700" indent="0">
              <a:buNone/>
            </a:pPr>
            <a:r>
              <a:rPr lang="en-US" altLang="zh-CN" sz="4000">
                <a:latin typeface="Times New Roman" panose="02020603050405020304" charset="0"/>
                <a:cs typeface="Times New Roman" panose="02020603050405020304" charset="0"/>
              </a:rPr>
              <a:t>Results</a:t>
            </a:r>
            <a:endParaRPr lang="en-US" altLang="zh-CN" sz="4000">
              <a:latin typeface="Times New Roman" panose="02020603050405020304" charset="0"/>
              <a:cs typeface="Times New Roman" panose="02020603050405020304" charset="0"/>
            </a:endParaRPr>
          </a:p>
        </p:txBody>
      </p:sp>
      <p:pic>
        <p:nvPicPr>
          <p:cNvPr id="10" name="图片 10" descr="{79AB2626-B845-42A6-8045-6C932BADCC21}"/>
          <p:cNvPicPr>
            <a:picLocks noChangeAspect="1"/>
          </p:cNvPicPr>
          <p:nvPr/>
        </p:nvPicPr>
        <p:blipFill>
          <a:blip r:embed="rId1"/>
          <a:stretch>
            <a:fillRect/>
          </a:stretch>
        </p:blipFill>
        <p:spPr>
          <a:xfrm>
            <a:off x="251460" y="1203325"/>
            <a:ext cx="8463915" cy="759460"/>
          </a:xfrm>
          <a:prstGeom prst="rect">
            <a:avLst/>
          </a:prstGeom>
        </p:spPr>
      </p:pic>
      <p:pic>
        <p:nvPicPr>
          <p:cNvPr id="11" name="图片 11" descr="{FD5C6620-DA95-45AB-8431-8D25B2C62C22}"/>
          <p:cNvPicPr>
            <a:picLocks noChangeAspect="1"/>
          </p:cNvPicPr>
          <p:nvPr/>
        </p:nvPicPr>
        <p:blipFill>
          <a:blip r:embed="rId2"/>
          <a:stretch>
            <a:fillRect/>
          </a:stretch>
        </p:blipFill>
        <p:spPr>
          <a:xfrm>
            <a:off x="251460" y="2211705"/>
            <a:ext cx="3605530" cy="975995"/>
          </a:xfrm>
          <a:prstGeom prst="rect">
            <a:avLst/>
          </a:prstGeom>
        </p:spPr>
      </p:pic>
      <p:pic>
        <p:nvPicPr>
          <p:cNvPr id="13" name="图片 13" descr="{C2DD4BEA-D1BD-41C4-94E5-7767597C3404}"/>
          <p:cNvPicPr>
            <a:picLocks noChangeAspect="1"/>
          </p:cNvPicPr>
          <p:nvPr/>
        </p:nvPicPr>
        <p:blipFill>
          <a:blip r:embed="rId3"/>
          <a:stretch>
            <a:fillRect/>
          </a:stretch>
        </p:blipFill>
        <p:spPr>
          <a:xfrm>
            <a:off x="251460" y="3363595"/>
            <a:ext cx="2807335" cy="98996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374" name="Google Shape;374;p41"/>
          <p:cNvSpPr txBox="1"/>
          <p:nvPr>
            <p:ph type="title"/>
          </p:nvPr>
        </p:nvSpPr>
        <p:spPr>
          <a:xfrm>
            <a:off x="395605" y="1780140"/>
            <a:ext cx="5502000" cy="1339200"/>
          </a:xfrm>
          <a:prstGeom prst="rect">
            <a:avLst/>
          </a:prstGeom>
        </p:spPr>
        <p:txBody>
          <a:bodyPr spcFirstLastPara="1" wrap="square" lIns="91425" tIns="91425" rIns="91425" bIns="91425" anchor="b" anchorCtr="0">
            <a:noAutofit/>
          </a:bodyPr>
          <a:p>
            <a:pPr marL="0" lvl="0" indent="0" algn="l" rtl="0">
              <a:spcBef>
                <a:spcPts val="0"/>
              </a:spcBef>
              <a:spcAft>
                <a:spcPts val="0"/>
              </a:spcAft>
              <a:buNone/>
            </a:pPr>
            <a:r>
              <a:rPr lang="en-GB" sz="8000"/>
              <a:t>THANKS!</a:t>
            </a:r>
            <a:endParaRPr lang="en-GB" sz="8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228600" y="154921"/>
            <a:ext cx="86871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CONTENTS</a:t>
            </a:r>
            <a:endParaRPr b="0"/>
          </a:p>
        </p:txBody>
      </p:sp>
      <p:sp>
        <p:nvSpPr>
          <p:cNvPr id="248" name="Google Shape;248;p30"/>
          <p:cNvSpPr txBox="1"/>
          <p:nvPr>
            <p:ph type="title" idx="2"/>
          </p:nvPr>
        </p:nvSpPr>
        <p:spPr>
          <a:xfrm>
            <a:off x="1380490" y="1491615"/>
            <a:ext cx="2480945" cy="67691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zh-CN"/>
              <a:t>Anomaly Detection </a:t>
            </a:r>
            <a:br>
              <a:rPr lang="en-US" altLang="zh-CN"/>
            </a:br>
            <a:r>
              <a:rPr lang="en-US" altLang="zh-CN"/>
              <a:t>Model Construction </a:t>
            </a:r>
            <a:endParaRPr lang="en-US" altLang="zh-CN"/>
          </a:p>
        </p:txBody>
      </p:sp>
      <p:sp>
        <p:nvSpPr>
          <p:cNvPr id="249" name="Google Shape;249;p30"/>
          <p:cNvSpPr txBox="1"/>
          <p:nvPr>
            <p:ph type="title" idx="3"/>
          </p:nvPr>
        </p:nvSpPr>
        <p:spPr>
          <a:xfrm>
            <a:off x="228600" y="1384530"/>
            <a:ext cx="1152000" cy="115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51" name="Google Shape;251;p30"/>
          <p:cNvSpPr txBox="1"/>
          <p:nvPr>
            <p:ph type="title" idx="4"/>
          </p:nvPr>
        </p:nvSpPr>
        <p:spPr>
          <a:xfrm>
            <a:off x="5292090" y="1245870"/>
            <a:ext cx="2336165" cy="1169035"/>
          </a:xfrm>
          <a:prstGeom prst="rect">
            <a:avLst/>
          </a:prstGeom>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altLang="zh-CN"/>
              <a:t>Code Construction and Model Evaluation</a:t>
            </a:r>
            <a:endParaRPr lang="en-US" altLang="zh-CN"/>
          </a:p>
        </p:txBody>
      </p:sp>
      <p:sp>
        <p:nvSpPr>
          <p:cNvPr id="252" name="Google Shape;252;p30"/>
          <p:cNvSpPr txBox="1"/>
          <p:nvPr>
            <p:ph type="title" idx="5"/>
          </p:nvPr>
        </p:nvSpPr>
        <p:spPr>
          <a:xfrm>
            <a:off x="4140110" y="1347160"/>
            <a:ext cx="1152000" cy="1155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63" name="Shape 263"/>
        <p:cNvGrpSpPr/>
        <p:nvPr/>
      </p:nvGrpSpPr>
      <p:grpSpPr>
        <a:xfrm>
          <a:off x="0" y="0"/>
          <a:ext cx="0" cy="0"/>
          <a:chOff x="0" y="0"/>
          <a:chExt cx="0" cy="0"/>
        </a:xfrm>
      </p:grpSpPr>
      <p:sp>
        <p:nvSpPr>
          <p:cNvPr id="265" name="Google Shape;265;p31"/>
          <p:cNvSpPr txBox="1"/>
          <p:nvPr>
            <p:ph type="title"/>
          </p:nvPr>
        </p:nvSpPr>
        <p:spPr>
          <a:xfrm>
            <a:off x="252095" y="1491355"/>
            <a:ext cx="6245400" cy="3505200"/>
          </a:xfrm>
          <a:prstGeom prst="rect">
            <a:avLst/>
          </a:prstGeom>
        </p:spPr>
        <p:txBody>
          <a:bodyPr spcFirstLastPara="1" wrap="square" lIns="91425" tIns="91425" rIns="91425" bIns="91425" anchor="ctr" anchorCtr="0">
            <a:spAutoFit/>
          </a:bodyPr>
          <a:lstStyle/>
          <a:p>
            <a:pPr marL="0" lvl="0" indent="0" algn="l" rtl="0">
              <a:spcBef>
                <a:spcPts val="0"/>
              </a:spcBef>
              <a:spcAft>
                <a:spcPts val="0"/>
              </a:spcAft>
              <a:buNone/>
            </a:pPr>
            <a:r>
              <a:rPr lang="en-US" altLang="zh-CN"/>
              <a:t>Anomaly Detection </a:t>
            </a:r>
            <a:br>
              <a:rPr lang="en-US" altLang="zh-CN"/>
            </a:br>
            <a:r>
              <a:rPr lang="en-US" altLang="zh-CN"/>
              <a:t>Model Construction</a:t>
            </a:r>
            <a:endParaRPr lang="en-US" altLang="zh-CN"/>
          </a:p>
        </p:txBody>
      </p:sp>
      <p:sp>
        <p:nvSpPr>
          <p:cNvPr id="266" name="Google Shape;266;p31"/>
          <p:cNvSpPr txBox="1"/>
          <p:nvPr>
            <p:ph type="title" idx="2"/>
          </p:nvPr>
        </p:nvSpPr>
        <p:spPr>
          <a:xfrm>
            <a:off x="395605" y="771840"/>
            <a:ext cx="1293600" cy="10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32"/>
          <p:cNvSpPr txBox="1"/>
          <p:nvPr>
            <p:ph type="body" idx="1"/>
          </p:nvPr>
        </p:nvSpPr>
        <p:spPr>
          <a:xfrm>
            <a:off x="228600" y="1564005"/>
            <a:ext cx="3623310" cy="28473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panose="020B0604020202020204"/>
              <a:buNone/>
            </a:pPr>
            <a:r>
              <a:rPr lang="en-US" altLang="zh-CN" sz="2000">
                <a:latin typeface="Times New Roman" panose="02020603050405020304" charset="0"/>
                <a:cs typeface="Times New Roman" panose="02020603050405020304" charset="0"/>
              </a:rPr>
              <a:t>According to the requirements of HW 2, the table below shows that f17 and f18 are indicators used to define anomalies. Additionally, based on the t</a:t>
            </a:r>
            <a:r>
              <a:rPr lang="en-US" altLang="zh-CN" sz="2000">
                <a:latin typeface="Times New Roman" panose="02020603050405020304" charset="0"/>
                <a:cs typeface="Times New Roman" panose="02020603050405020304" charset="0"/>
              </a:rPr>
              <a:t>ube.csv file, we can determine that if either f17 or f18 is nonzero, the device is considered faulty.</a:t>
            </a:r>
            <a:endParaRPr lang="en-US" altLang="zh-CN" sz="2000">
              <a:latin typeface="Times New Roman" panose="02020603050405020304" charset="0"/>
              <a:cs typeface="Times New Roman" panose="02020603050405020304" charset="0"/>
            </a:endParaRPr>
          </a:p>
        </p:txBody>
      </p:sp>
      <p:sp>
        <p:nvSpPr>
          <p:cNvPr id="273" name="Google Shape;273;p32"/>
          <p:cNvSpPr txBox="1"/>
          <p:nvPr>
            <p:ph type="title"/>
          </p:nvPr>
        </p:nvSpPr>
        <p:spPr>
          <a:xfrm>
            <a:off x="228600" y="339725"/>
            <a:ext cx="8492490" cy="9359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Preliminary Model Development</a:t>
            </a:r>
            <a:endParaRPr lang="en-US" altLang="zh-CN"/>
          </a:p>
        </p:txBody>
      </p:sp>
      <p:pic>
        <p:nvPicPr>
          <p:cNvPr id="2" name="图片 1" descr="hw2"/>
          <p:cNvPicPr>
            <a:picLocks noChangeAspect="1"/>
          </p:cNvPicPr>
          <p:nvPr/>
        </p:nvPicPr>
        <p:blipFill>
          <a:blip r:embed="rId1"/>
          <a:stretch>
            <a:fillRect/>
          </a:stretch>
        </p:blipFill>
        <p:spPr>
          <a:xfrm>
            <a:off x="3851910" y="1707515"/>
            <a:ext cx="5264150" cy="322453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8" name="Google Shape;278;p33"/>
          <p:cNvSpPr txBox="1"/>
          <p:nvPr>
            <p:ph type="title"/>
          </p:nvPr>
        </p:nvSpPr>
        <p:spPr>
          <a:xfrm>
            <a:off x="228600" y="627380"/>
            <a:ext cx="3550285" cy="2387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LET’S HAVE A LOOK</a:t>
            </a:r>
            <a:endParaRPr lang="en-GB"/>
          </a:p>
        </p:txBody>
      </p:sp>
      <p:sp>
        <p:nvSpPr>
          <p:cNvPr id="279" name="Google Shape;279;p33"/>
          <p:cNvSpPr txBox="1"/>
          <p:nvPr>
            <p:ph type="body" idx="1"/>
          </p:nvPr>
        </p:nvSpPr>
        <p:spPr>
          <a:xfrm>
            <a:off x="3347720" y="699135"/>
            <a:ext cx="4680585" cy="2729230"/>
          </a:xfrm>
          <a:prstGeom prst="rect">
            <a:avLst/>
          </a:prstGeom>
        </p:spPr>
        <p:txBody>
          <a:bodyPr spcFirstLastPara="1" wrap="square" lIns="91425" tIns="91425" rIns="91425" bIns="91425" anchor="t" anchorCtr="0">
            <a:noAutofit/>
          </a:bodyPr>
          <a:lstStyle/>
          <a:p>
            <a:pPr marL="0" lvl="0" algn="l" rtl="0">
              <a:spcBef>
                <a:spcPts val="0"/>
              </a:spcBef>
              <a:spcAft>
                <a:spcPts val="0"/>
              </a:spcAft>
              <a:buNone/>
            </a:pPr>
            <a:r>
              <a:rPr lang="en-US" altLang="zh-CN" sz="2000">
                <a:latin typeface="Times New Roman" panose="02020603050405020304" charset="0"/>
                <a:cs typeface="Times New Roman" panose="02020603050405020304" charset="0"/>
              </a:rPr>
              <a:t>However, even if we extract the abnormal indicators from f17 and f18 in the five tubes, we only obtain 99 abnormal features. Therefore, it is still necessary to define additional parameter indicators to achieve more optimal fault detection results, which will require support from relevant literature.</a:t>
            </a:r>
            <a:endParaRPr lang="en-US" altLang="zh-CN" sz="2000">
              <a:latin typeface="Times New Roman" panose="02020603050405020304" charset="0"/>
              <a:cs typeface="Times New Roman" panose="02020603050405020304" charset="0"/>
            </a:endParaRPr>
          </a:p>
        </p:txBody>
      </p:sp>
      <p:pic>
        <p:nvPicPr>
          <p:cNvPr id="3" name="图片 2"/>
          <p:cNvPicPr>
            <a:picLocks noChangeAspect="1"/>
          </p:cNvPicPr>
          <p:nvPr/>
        </p:nvPicPr>
        <p:blipFill>
          <a:blip r:embed="rId1"/>
          <a:stretch>
            <a:fillRect/>
          </a:stretch>
        </p:blipFill>
        <p:spPr>
          <a:xfrm>
            <a:off x="323215" y="3291840"/>
            <a:ext cx="5210175" cy="647700"/>
          </a:xfrm>
          <a:prstGeom prst="rect">
            <a:avLst/>
          </a:prstGeom>
        </p:spPr>
      </p:pic>
      <p:pic>
        <p:nvPicPr>
          <p:cNvPr id="2" name="图片 1"/>
          <p:cNvPicPr>
            <a:picLocks noChangeAspect="1"/>
          </p:cNvPicPr>
          <p:nvPr/>
        </p:nvPicPr>
        <p:blipFill>
          <a:blip r:embed="rId2"/>
          <a:stretch>
            <a:fillRect/>
          </a:stretch>
        </p:blipFill>
        <p:spPr>
          <a:xfrm>
            <a:off x="323215" y="4156075"/>
            <a:ext cx="4249420" cy="3695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3" name="Shape 283"/>
        <p:cNvGrpSpPr/>
        <p:nvPr/>
      </p:nvGrpSpPr>
      <p:grpSpPr>
        <a:xfrm>
          <a:off x="0" y="0"/>
          <a:ext cx="0" cy="0"/>
          <a:chOff x="0" y="0"/>
          <a:chExt cx="0" cy="0"/>
        </a:xfrm>
      </p:grpSpPr>
      <p:pic>
        <p:nvPicPr>
          <p:cNvPr id="4" name="图片 1"/>
          <p:cNvPicPr>
            <a:picLocks noChangeAspect="1"/>
          </p:cNvPicPr>
          <p:nvPr/>
        </p:nvPicPr>
        <p:blipFill>
          <a:blip r:embed="rId1"/>
          <a:stretch>
            <a:fillRect/>
          </a:stretch>
        </p:blipFill>
        <p:spPr>
          <a:xfrm>
            <a:off x="5076190" y="1778953"/>
            <a:ext cx="4356100" cy="2826385"/>
          </a:xfrm>
          <a:prstGeom prst="rect">
            <a:avLst/>
          </a:prstGeom>
          <a:noFill/>
          <a:ln>
            <a:noFill/>
          </a:ln>
        </p:spPr>
      </p:pic>
      <p:sp>
        <p:nvSpPr>
          <p:cNvPr id="284" name="Google Shape;284;p34"/>
          <p:cNvSpPr txBox="1"/>
          <p:nvPr>
            <p:ph type="title"/>
          </p:nvPr>
        </p:nvSpPr>
        <p:spPr>
          <a:xfrm>
            <a:off x="35560" y="-127"/>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Paper Assistance</a:t>
            </a:r>
            <a:endParaRPr lang="en-US" altLang="zh-CN"/>
          </a:p>
        </p:txBody>
      </p:sp>
      <p:sp>
        <p:nvSpPr>
          <p:cNvPr id="285" name="Google Shape;285;p34"/>
          <p:cNvSpPr txBox="1"/>
          <p:nvPr>
            <p:ph type="subTitle" idx="3"/>
          </p:nvPr>
        </p:nvSpPr>
        <p:spPr>
          <a:xfrm>
            <a:off x="251460" y="771525"/>
            <a:ext cx="8329295" cy="107061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latin typeface="Times New Roman" panose="02020603050405020304" charset="0"/>
                <a:cs typeface="Times New Roman" panose="02020603050405020304" charset="0"/>
              </a:rPr>
              <a:t>I. X-ray Machine</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The voltage range for diagnostic X-ray machines is typically 25–150 kVp, with a tube current range of 100–1200 mA.</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Cathode</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Filament: When heated, the filament emits electrons via thermionic emission. It is usually made of thoriated tungsten, which has a high melting point (3410</a:t>
            </a:r>
            <a:r>
              <a:rPr lang="en-US" altLang="en-US">
                <a:latin typeface="Times New Roman" panose="02020603050405020304" charset="0"/>
                <a:cs typeface="Times New Roman" panose="02020603050405020304" charset="0"/>
              </a:rPr>
              <a:t>°</a:t>
            </a:r>
            <a:r>
              <a:rPr lang="en-US" altLang="zh-CN">
                <a:latin typeface="Times New Roman" panose="02020603050405020304" charset="0"/>
                <a:cs typeface="Times New Roman" panose="02020603050405020304" charset="0"/>
              </a:rPr>
              <a:t>C) and low evaporation rate.</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Focusing Cup: Applies a negative voltage to focus the electron beam onto the anode’s focal spot.</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Anode</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Anodes are classified as either stationary or rotating.</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The typical rotational speed for rotating anodes is 3200–5000 rpm, which helps distribute heat and prevent localized overheating.</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Focal Spot</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This is the area on the anode where electrons strike and X-rays are produced. Common focal spot sizes are 1.0 and 0.6 mm.</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Glass Envelope</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Modern X-ray tubes may use a metal envelope design to avoid arcing issues caused by tungsten vapor deposition.</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The tube window is a thin glass area of about 5 cm</a:t>
            </a:r>
            <a:r>
              <a:rPr lang="en-US" altLang="en-US">
                <a:latin typeface="Times New Roman" panose="02020603050405020304" charset="0"/>
                <a:cs typeface="Times New Roman" panose="02020603050405020304" charset="0"/>
              </a:rPr>
              <a:t>²</a:t>
            </a:r>
            <a:r>
              <a:rPr lang="en-US" altLang="zh-CN">
                <a:latin typeface="Times New Roman" panose="02020603050405020304" charset="0"/>
                <a:cs typeface="Times New Roman" panose="02020603050405020304" charset="0"/>
              </a:rPr>
              <a:t>, through which useful X-rays are emitted.</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Protective Housing</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The housing is lined with lead to shield against unnecessary radiation and prevent electric shock.</a:t>
            </a:r>
            <a:endParaRPr lang="en-US" altLang="zh-CN">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a:latin typeface="Times New Roman" panose="02020603050405020304" charset="0"/>
                <a:cs typeface="Times New Roman" panose="02020603050405020304" charset="0"/>
              </a:rPr>
              <a:t>  - It typically contains insulating oil for cooling and electrical insulation; some designs also use fans to enhance heat dissipation.</a:t>
            </a:r>
            <a:endParaRPr lang="en-US" altLang="zh-CN">
              <a:latin typeface="Times New Roman" panose="02020603050405020304" charset="0"/>
              <a:cs typeface="Times New Roman" panose="02020603050405020304" charset="0"/>
            </a:endParaRPr>
          </a:p>
        </p:txBody>
      </p:sp>
      <p:sp>
        <p:nvSpPr>
          <p:cNvPr id="287" name="Google Shape;287;p34"/>
          <p:cNvSpPr txBox="1"/>
          <p:nvPr>
            <p:ph type="subTitle" idx="1"/>
          </p:nvPr>
        </p:nvSpPr>
        <p:spPr>
          <a:xfrm>
            <a:off x="539750" y="627235"/>
            <a:ext cx="8686800" cy="431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altLang="zh-CN">
                <a:latin typeface="Times New Roman" panose="02020603050405020304" charset="0"/>
                <a:cs typeface="Times New Roman" panose="02020603050405020304" charset="0"/>
              </a:rPr>
              <a:t>Christensen's Physics of Diagnostic Radiology - Thomas S. Curry, James E. Dowdey, Robert C. Murry - Google </a:t>
            </a:r>
            <a:r>
              <a:rPr lang="zh-CN" altLang="en-US">
                <a:latin typeface="Times New Roman" panose="02020603050405020304" charset="0"/>
                <a:cs typeface="Times New Roman" panose="02020603050405020304" charset="0"/>
              </a:rPr>
              <a:t>图书</a:t>
            </a:r>
            <a:endParaRPr lang="zh-CN" altLang="en-US">
              <a:latin typeface="Times New Roman" panose="02020603050405020304" charset="0"/>
              <a:cs typeface="Times New Roman" panose="02020603050405020304" charset="0"/>
            </a:endParaRPr>
          </a:p>
        </p:txBody>
      </p:sp>
      <p:sp>
        <p:nvSpPr>
          <p:cNvPr id="2" name="副标题 1"/>
          <p:cNvSpPr/>
          <p:nvPr>
            <p:ph type="subTitle" idx="4"/>
          </p:nvPr>
        </p:nvSpPr>
        <p:spPr/>
        <p:txBody>
          <a:bodyPr/>
          <a:p>
            <a:endParaRPr lang="zh-CN" altLang="en-US"/>
          </a:p>
        </p:txBody>
      </p:sp>
      <p:sp>
        <p:nvSpPr>
          <p:cNvPr id="3" name="副标题 2"/>
          <p:cNvSpPr/>
          <p:nvPr>
            <p:ph type="subTitle" idx="2"/>
          </p:nvPr>
        </p:nvSpPr>
        <p:spPr/>
        <p:txBody>
          <a:bodyPr/>
          <a:p>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77" name="Shape 277"/>
        <p:cNvGrpSpPr/>
        <p:nvPr/>
      </p:nvGrpSpPr>
      <p:grpSpPr>
        <a:xfrm>
          <a:off x="0" y="0"/>
          <a:ext cx="0" cy="0"/>
          <a:chOff x="0" y="0"/>
          <a:chExt cx="0" cy="0"/>
        </a:xfrm>
      </p:grpSpPr>
      <p:sp>
        <p:nvSpPr>
          <p:cNvPr id="279" name="Google Shape;279;p33"/>
          <p:cNvSpPr txBox="1"/>
          <p:nvPr>
            <p:ph type="body" idx="1"/>
          </p:nvPr>
        </p:nvSpPr>
        <p:spPr>
          <a:xfrm>
            <a:off x="251460" y="411480"/>
            <a:ext cx="6027420" cy="3278505"/>
          </a:xfrm>
          <a:prstGeom prst="rect">
            <a:avLst/>
          </a:prstGeom>
        </p:spPr>
        <p:txBody>
          <a:bodyPr spcFirstLastPara="1" wrap="square" lIns="91425" tIns="91425" rIns="91425" bIns="91425" anchor="t" anchorCtr="0">
            <a:noAutofit/>
          </a:bodyPr>
          <a:lstStyle/>
          <a:p>
            <a:pPr marL="0" lvl="0" algn="l" rtl="0">
              <a:lnSpc>
                <a:spcPct val="150000"/>
              </a:lnSpc>
              <a:spcBef>
                <a:spcPts val="0"/>
              </a:spcBef>
              <a:spcAft>
                <a:spcPts val="0"/>
              </a:spcAft>
              <a:buNone/>
            </a:pPr>
            <a:r>
              <a:rPr lang="en-US" altLang="zh-CN" sz="2000" b="1">
                <a:latin typeface="Times New Roman" panose="02020603050405020304" charset="0"/>
                <a:cs typeface="Times New Roman" panose="02020603050405020304" charset="0"/>
              </a:rPr>
              <a:t>Typical Failures and Damage:</a:t>
            </a:r>
            <a:endParaRPr lang="en-US" altLang="zh-CN" sz="2000" b="1">
              <a:latin typeface="Times New Roman" panose="02020603050405020304" charset="0"/>
              <a:cs typeface="Times New Roman" panose="02020603050405020304" charset="0"/>
            </a:endParaRPr>
          </a:p>
          <a:p>
            <a:pPr marL="0" lvl="0" algn="l" rtl="0">
              <a:lnSpc>
                <a:spcPct val="150000"/>
              </a:lnSpc>
              <a:spcBef>
                <a:spcPts val="0"/>
              </a:spcBef>
              <a:spcAft>
                <a:spcPts val="0"/>
              </a:spcAft>
              <a:buNone/>
            </a:pPr>
            <a:r>
              <a:rPr lang="en-US" altLang="zh-CN" sz="2000">
                <a:latin typeface="Times New Roman" panose="02020603050405020304" charset="0"/>
                <a:cs typeface="Times New Roman" panose="02020603050405020304" charset="0"/>
              </a:rPr>
              <a:t>Failure to rotate the anode may cause localized overheating, resulting in cracks or ablation.</a:t>
            </a:r>
            <a:endParaRPr lang="en-US" altLang="zh-CN" sz="2000">
              <a:latin typeface="Times New Roman" panose="02020603050405020304" charset="0"/>
              <a:cs typeface="Times New Roman" panose="02020603050405020304" charset="0"/>
            </a:endParaRPr>
          </a:p>
          <a:p>
            <a:pPr marL="0" lvl="0" algn="l" rtl="0">
              <a:lnSpc>
                <a:spcPct val="150000"/>
              </a:lnSpc>
              <a:spcBef>
                <a:spcPts val="0"/>
              </a:spcBef>
              <a:spcAft>
                <a:spcPts val="0"/>
              </a:spcAft>
              <a:buNone/>
            </a:pPr>
            <a:r>
              <a:rPr lang="en-US" altLang="zh-CN" sz="2000">
                <a:latin typeface="Times New Roman" panose="02020603050405020304" charset="0"/>
                <a:cs typeface="Times New Roman" panose="02020603050405020304" charset="0"/>
              </a:rPr>
              <a:t>Slow rotation or overloading can also damage the anode surface and shorten its lifespan.</a:t>
            </a:r>
            <a:endParaRPr lang="en-US" altLang="zh-CN" sz="2000">
              <a:latin typeface="Times New Roman" panose="02020603050405020304" charset="0"/>
              <a:cs typeface="Times New Roman" panose="02020603050405020304" charset="0"/>
            </a:endParaRPr>
          </a:p>
        </p:txBody>
      </p:sp>
      <p:pic>
        <p:nvPicPr>
          <p:cNvPr id="1" name="图片 0"/>
          <p:cNvPicPr/>
          <p:nvPr/>
        </p:nvPicPr>
        <p:blipFill>
          <a:blip r:embed="rId1"/>
          <a:stretch>
            <a:fillRect/>
          </a:stretch>
        </p:blipFill>
        <p:spPr>
          <a:xfrm>
            <a:off x="4427855" y="2672080"/>
            <a:ext cx="4066540" cy="211518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92" name="Shape 292"/>
        <p:cNvGrpSpPr/>
        <p:nvPr/>
      </p:nvGrpSpPr>
      <p:grpSpPr>
        <a:xfrm>
          <a:off x="0" y="0"/>
          <a:ext cx="0" cy="0"/>
          <a:chOff x="0" y="0"/>
          <a:chExt cx="0" cy="0"/>
        </a:xfrm>
      </p:grpSpPr>
      <p:sp>
        <p:nvSpPr>
          <p:cNvPr id="293" name="Google Shape;293;p35"/>
          <p:cNvSpPr txBox="1"/>
          <p:nvPr>
            <p:ph type="title"/>
          </p:nvPr>
        </p:nvSpPr>
        <p:spPr>
          <a:xfrm>
            <a:off x="228600" y="155448"/>
            <a:ext cx="86868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2400">
                <a:latin typeface="Times New Roman" panose="02020603050405020304" charset="0"/>
                <a:cs typeface="Times New Roman" panose="02020603050405020304" charset="0"/>
              </a:rPr>
              <a:t>Drawing on our expertise in equipment systems, we have engineered several new features with practical significance based on raw signals, flow rate, voltage, current, temperature, and other variables, as detailed below:</a:t>
            </a:r>
            <a:endParaRPr lang="en-US" altLang="zh-CN" sz="2400">
              <a:latin typeface="Times New Roman" panose="02020603050405020304" charset="0"/>
              <a:cs typeface="Times New Roman" panose="02020603050405020304" charset="0"/>
            </a:endParaRPr>
          </a:p>
        </p:txBody>
      </p:sp>
      <p:sp>
        <p:nvSpPr>
          <p:cNvPr id="294" name="Google Shape;294;p35"/>
          <p:cNvSpPr txBox="1"/>
          <p:nvPr>
            <p:ph type="subTitle" idx="1"/>
          </p:nvPr>
        </p:nvSpPr>
        <p:spPr>
          <a:xfrm>
            <a:off x="3203575" y="1995805"/>
            <a:ext cx="2525395" cy="210312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b="1">
                <a:latin typeface="Times New Roman" panose="02020603050405020304" charset="0"/>
                <a:cs typeface="Times New Roman" panose="02020603050405020304" charset="0"/>
              </a:rPr>
              <a:t>Thermal Effect Feature for Component B (q_b):</a:t>
            </a:r>
            <a:r>
              <a:rPr lang="en-US" altLang="zh-CN" sz="1800">
                <a:latin typeface="Times New Roman" panose="02020603050405020304" charset="0"/>
                <a:cs typeface="Times New Roman" panose="02020603050405020304" charset="0"/>
              </a:rPr>
              <a:t> </a:t>
            </a:r>
            <a:endParaRPr lang="en-US" altLang="zh-CN" sz="1800">
              <a:latin typeface="Times New Roman" panose="02020603050405020304" charset="0"/>
              <a:cs typeface="Times New Roman" panose="02020603050405020304" charset="0"/>
            </a:endParaRPr>
          </a:p>
          <a:p>
            <a:pPr marL="0" lvl="0" indent="0" algn="l" rtl="0">
              <a:spcBef>
                <a:spcPts val="0"/>
              </a:spcBef>
              <a:spcAft>
                <a:spcPts val="0"/>
              </a:spcAft>
              <a:buNone/>
            </a:pPr>
            <a:r>
              <a:rPr lang="en-US" altLang="zh-CN" sz="1800">
                <a:latin typeface="Times New Roman" panose="02020603050405020304" charset="0"/>
                <a:cs typeface="Times New Roman" panose="02020603050405020304" charset="0"/>
              </a:rPr>
              <a:t>By multiplying the square of current f10 with temperature f14, this feature models rapid fluctuations in heat generated within component B under load conditions, helping to detect abnormal heating.</a:t>
            </a:r>
            <a:endParaRPr lang="en-US" altLang="zh-CN" sz="1800">
              <a:latin typeface="Times New Roman" panose="02020603050405020304" charset="0"/>
              <a:cs typeface="Times New Roman" panose="02020603050405020304" charset="0"/>
            </a:endParaRPr>
          </a:p>
        </p:txBody>
      </p:sp>
      <p:sp>
        <p:nvSpPr>
          <p:cNvPr id="295" name="Google Shape;295;p35"/>
          <p:cNvSpPr txBox="1"/>
          <p:nvPr>
            <p:ph type="subTitle" idx="2"/>
          </p:nvPr>
        </p:nvSpPr>
        <p:spPr>
          <a:xfrm>
            <a:off x="228600" y="2552700"/>
            <a:ext cx="2525395" cy="182816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800" b="1">
                <a:latin typeface="Times New Roman" panose="02020603050405020304" charset="0"/>
                <a:cs typeface="Times New Roman" panose="02020603050405020304" charset="0"/>
              </a:rPr>
              <a:t>Power Feature (power): </a:t>
            </a:r>
            <a:r>
              <a:rPr lang="en-US" altLang="zh-CN" sz="1800">
                <a:latin typeface="Times New Roman" panose="02020603050405020304" charset="0"/>
                <a:cs typeface="Times New Roman" panose="02020603050405020304" charset="0"/>
              </a:rPr>
              <a:t>Calculated by multiplying flow rate f7 and voltage f8, this feature reflects changes in the energy input to the device.</a:t>
            </a:r>
            <a:endParaRPr lang="en-US" altLang="zh-CN" sz="1800">
              <a:latin typeface="Times New Roman" panose="02020603050405020304" charset="0"/>
              <a:cs typeface="Times New Roman" panose="02020603050405020304" charset="0"/>
            </a:endParaRPr>
          </a:p>
        </p:txBody>
      </p:sp>
      <p:sp>
        <p:nvSpPr>
          <p:cNvPr id="296" name="Google Shape;296;p35"/>
          <p:cNvSpPr txBox="1"/>
          <p:nvPr>
            <p:ph type="subTitle" idx="3"/>
          </p:nvPr>
        </p:nvSpPr>
        <p:spPr>
          <a:xfrm>
            <a:off x="6299835" y="2283460"/>
            <a:ext cx="2525395" cy="190754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sz="1600" b="1">
                <a:latin typeface="Times New Roman" panose="02020603050405020304" charset="0"/>
                <a:cs typeface="Times New Roman" panose="02020603050405020304" charset="0"/>
              </a:rPr>
              <a:t>Arrhenius Feature for Component C (arrhenius_c): </a:t>
            </a:r>
            <a:r>
              <a:rPr lang="en-US" altLang="zh-CN" sz="1600">
                <a:latin typeface="Times New Roman" panose="02020603050405020304" charset="0"/>
                <a:cs typeface="Times New Roman" panose="02020603050405020304" charset="0"/>
              </a:rPr>
              <a:t>Using a modified Arrhenius equation—combining the logarithm of pressure f16 with the reciprocal of temperature f15—this feature captures changes in the activation state at complex reaction sites.</a:t>
            </a:r>
            <a:endParaRPr lang="en-US" altLang="zh-CN" sz="1600">
              <a:latin typeface="Times New Roman" panose="02020603050405020304" charset="0"/>
              <a:cs typeface="Times New Roman" panose="02020603050405020304" charset="0"/>
            </a:endParaRPr>
          </a:p>
        </p:txBody>
      </p:sp>
      <p:sp>
        <p:nvSpPr>
          <p:cNvPr id="297" name="Google Shape;297;p35"/>
          <p:cNvSpPr txBox="1"/>
          <p:nvPr>
            <p:ph type="title" idx="4"/>
          </p:nvPr>
        </p:nvSpPr>
        <p:spPr>
          <a:xfrm>
            <a:off x="228600" y="1613005"/>
            <a:ext cx="1152000" cy="10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01</a:t>
            </a:r>
            <a:endParaRPr lang="en-GB"/>
          </a:p>
        </p:txBody>
      </p:sp>
      <p:sp>
        <p:nvSpPr>
          <p:cNvPr id="298" name="Google Shape;298;p35"/>
          <p:cNvSpPr txBox="1"/>
          <p:nvPr>
            <p:ph type="title" idx="5"/>
          </p:nvPr>
        </p:nvSpPr>
        <p:spPr>
          <a:xfrm>
            <a:off x="3309294" y="1347670"/>
            <a:ext cx="1152000" cy="10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02</a:t>
            </a:r>
            <a:endParaRPr lang="en-GB"/>
          </a:p>
        </p:txBody>
      </p:sp>
      <p:sp>
        <p:nvSpPr>
          <p:cNvPr id="299" name="Google Shape;299;p35"/>
          <p:cNvSpPr txBox="1"/>
          <p:nvPr>
            <p:ph type="title" idx="6"/>
          </p:nvPr>
        </p:nvSpPr>
        <p:spPr>
          <a:xfrm>
            <a:off x="6389988" y="1613100"/>
            <a:ext cx="1152000" cy="1015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a:t>03</a:t>
            </a:r>
            <a:endParaRPr 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70" name="Shape 270"/>
        <p:cNvGrpSpPr/>
        <p:nvPr/>
      </p:nvGrpSpPr>
      <p:grpSpPr>
        <a:xfrm>
          <a:off x="0" y="0"/>
          <a:ext cx="0" cy="0"/>
          <a:chOff x="0" y="0"/>
          <a:chExt cx="0" cy="0"/>
        </a:xfrm>
      </p:grpSpPr>
      <p:sp>
        <p:nvSpPr>
          <p:cNvPr id="271" name="Google Shape;271;p32"/>
          <p:cNvSpPr txBox="1"/>
          <p:nvPr>
            <p:ph type="body" idx="1"/>
          </p:nvPr>
        </p:nvSpPr>
        <p:spPr>
          <a:xfrm>
            <a:off x="5219700" y="1347470"/>
            <a:ext cx="3623310" cy="335153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rgbClr val="273D40"/>
              </a:buClr>
              <a:buSzPts val="600"/>
              <a:buFont typeface="Arial" panose="020B0604020202020204"/>
              <a:buNone/>
            </a:pPr>
            <a:r>
              <a:rPr lang="en-US" altLang="zh-CN" sz="2000">
                <a:latin typeface="Times New Roman" panose="02020603050405020304" charset="0"/>
                <a:cs typeface="Times New Roman" panose="02020603050405020304" charset="0"/>
              </a:rPr>
              <a:t>For these new features, we employed statistical methods to define outlier detection intervals (using mean </a:t>
            </a:r>
            <a:r>
              <a:rPr lang="en-US" altLang="en-US" sz="2000">
                <a:latin typeface="Times New Roman" panose="02020603050405020304" charset="0"/>
                <a:cs typeface="Times New Roman" panose="02020603050405020304" charset="0"/>
              </a:rPr>
              <a:t>±</a:t>
            </a:r>
            <a:r>
              <a:rPr lang="en-US" altLang="zh-CN" sz="2000">
                <a:latin typeface="Times New Roman" panose="02020603050405020304" charset="0"/>
                <a:cs typeface="Times New Roman" panose="02020603050405020304" charset="0"/>
              </a:rPr>
              <a:t> 0.5 standard deviation as the threshold, to tighten the criteria and reduce false positives by only labeling the most anomalous samples), and marked anomalies for each feature individually.</a:t>
            </a:r>
            <a:endParaRPr lang="en-US" altLang="zh-CN" sz="2000">
              <a:latin typeface="Times New Roman" panose="02020603050405020304" charset="0"/>
              <a:cs typeface="Times New Roman" panose="02020603050405020304" charset="0"/>
            </a:endParaRPr>
          </a:p>
        </p:txBody>
      </p:sp>
      <p:sp>
        <p:nvSpPr>
          <p:cNvPr id="273" name="Google Shape;273;p32"/>
          <p:cNvSpPr txBox="1"/>
          <p:nvPr>
            <p:ph type="title"/>
          </p:nvPr>
        </p:nvSpPr>
        <p:spPr>
          <a:xfrm>
            <a:off x="228600" y="339725"/>
            <a:ext cx="8492490" cy="93599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ltLang="zh-CN"/>
              <a:t>Further Model Development</a:t>
            </a:r>
            <a:endParaRPr lang="en-US" altLang="zh-CN"/>
          </a:p>
        </p:txBody>
      </p:sp>
      <p:pic>
        <p:nvPicPr>
          <p:cNvPr id="2" name="图片 1"/>
          <p:cNvPicPr/>
          <p:nvPr/>
        </p:nvPicPr>
        <p:blipFill>
          <a:blip r:embed="rId1"/>
          <a:stretch>
            <a:fillRect/>
          </a:stretch>
        </p:blipFill>
        <p:spPr>
          <a:xfrm>
            <a:off x="228600" y="1203325"/>
            <a:ext cx="4771390" cy="3509645"/>
          </a:xfrm>
          <a:prstGeom prst="rect">
            <a:avLst/>
          </a:prstGeom>
        </p:spPr>
      </p:pic>
    </p:spTree>
  </p:cSld>
  <p:clrMapOvr>
    <a:masterClrMapping/>
  </p:clrMapOvr>
</p:sld>
</file>

<file path=ppt/theme/theme1.xml><?xml version="1.0" encoding="utf-8"?>
<a:theme xmlns:a="http://schemas.openxmlformats.org/drawingml/2006/main" name="Blue Simple Theme by Slidesgo">
  <a:themeElements>
    <a:clrScheme name="Simple Light">
      <a:dk1>
        <a:srgbClr val="000000"/>
      </a:dk1>
      <a:lt1>
        <a:srgbClr val="68C1EC"/>
      </a:lt1>
      <a:dk2>
        <a:srgbClr val="75D9F2"/>
      </a:dk2>
      <a:lt2>
        <a:srgbClr val="389BE4"/>
      </a:lt2>
      <a:accent1>
        <a:srgbClr val="FFFFFF"/>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4231</Words>
  <Application>WPS 演示</Application>
  <PresentationFormat/>
  <Paragraphs>97</Paragraphs>
  <Slides>19</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19</vt:i4>
      </vt:variant>
    </vt:vector>
  </HeadingPairs>
  <TitlesOfParts>
    <vt:vector size="34" baseType="lpstr">
      <vt:lpstr>Arial</vt:lpstr>
      <vt:lpstr>宋体</vt:lpstr>
      <vt:lpstr>Wingdings</vt:lpstr>
      <vt:lpstr>Arial</vt:lpstr>
      <vt:lpstr>Space Grotesk</vt:lpstr>
      <vt:lpstr>Segoe Print</vt:lpstr>
      <vt:lpstr>Inter</vt:lpstr>
      <vt:lpstr>Darker Grotesque SemiBold</vt:lpstr>
      <vt:lpstr>Times New Roman</vt:lpstr>
      <vt:lpstr>微软雅黑</vt:lpstr>
      <vt:lpstr>Arial Unicode MS</vt:lpstr>
      <vt:lpstr>Open Sans</vt:lpstr>
      <vt:lpstr>Calibri</vt:lpstr>
      <vt:lpstr>华文仿宋</vt:lpstr>
      <vt:lpstr>Blue Simple Theme by Slidesgo</vt:lpstr>
      <vt:lpstr>HW2 MIDTRM PRE</vt:lpstr>
      <vt:lpstr>02</vt:lpstr>
      <vt:lpstr>01</vt:lpstr>
      <vt:lpstr>Preliminary Model Development</vt:lpstr>
      <vt:lpstr>LET’S HAVE A LOOK</vt:lpstr>
      <vt:lpstr>Paper Assistance</vt:lpstr>
      <vt:lpstr>PowerPoint 演示文稿</vt:lpstr>
      <vt:lpstr>03</vt:lpstr>
      <vt:lpstr>Further Model Development</vt:lpstr>
      <vt:lpstr>This approach not only enhances the physical reliability of the labels but also enables our model to capture subtle anomalous signals more effectively.  Ultimately, by using all original and newly constructed features as inputs for machine learning, we built a fault detection model that maximizes the use of multidimensional operational data from the equipment, achieving more practically meaningful and engineering-relevant anomaly detection.</vt:lpstr>
      <vt:lpstr>01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SIMPLE THEME</dc:title>
  <dc:creator/>
  <cp:lastModifiedBy>花开*^_^*谁欣喜～</cp:lastModifiedBy>
  <cp:revision>6</cp:revision>
  <dcterms:created xsi:type="dcterms:W3CDTF">2025-04-16T15:09:00Z</dcterms:created>
  <dcterms:modified xsi:type="dcterms:W3CDTF">2025-04-16T16:18:40Z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0DC147E622A84477B87575496C272B49_13</vt:lpwstr>
  </property>
  <property fmtid="{D5CDD505-2E9C-101B-9397-08002B2CF9AE}" pid="3" name="KSOProductBuildVer">
    <vt:lpwstr>2052-12.1.0.20784</vt:lpwstr>
  </property>
</Properties>
</file>