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6" r:id="rId2"/>
    <p:sldId id="269" r:id="rId3"/>
    <p:sldId id="259" r:id="rId4"/>
    <p:sldId id="270" r:id="rId5"/>
    <p:sldId id="271" r:id="rId6"/>
    <p:sldId id="272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9742-B651-4E10-BD7C-45001A601D35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2342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9742-B651-4E10-BD7C-45001A601D35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59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9742-B651-4E10-BD7C-45001A601D35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61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9742-B651-4E10-BD7C-45001A601D35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3796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9742-B651-4E10-BD7C-45001A601D35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793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9742-B651-4E10-BD7C-45001A601D35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26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9742-B651-4E10-BD7C-45001A601D35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02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9742-B651-4E10-BD7C-45001A601D35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83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9742-B651-4E10-BD7C-45001A601D35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44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C9742-B651-4E10-BD7C-45001A601D35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2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90C9742-B651-4E10-BD7C-45001A601D35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70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90C9742-B651-4E10-BD7C-45001A601D35}" type="datetimeFigureOut">
              <a:rPr lang="ru-RU" smtClean="0"/>
              <a:t>04.05.2025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93F0CFE-3B7B-4DC6-A77C-CE2EEDFD00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152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EA6A65-FC05-4B28-9C21-C678D26267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Jim Carrey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D7FD00-04BD-41AA-B8BE-DF9D81833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189984"/>
            <a:ext cx="6801612" cy="1239894"/>
          </a:xfrm>
        </p:spPr>
        <p:txBody>
          <a:bodyPr>
            <a:normAutofit/>
          </a:bodyPr>
          <a:lstStyle/>
          <a:p>
            <a:r>
              <a:rPr lang="en-US" sz="2800" dirty="0"/>
              <a:t>Nikita </a:t>
            </a:r>
            <a:r>
              <a:rPr lang="en-US" sz="2800" dirty="0" err="1"/>
              <a:t>Olkhovsky</a:t>
            </a:r>
            <a:br>
              <a:rPr lang="ru-RU" sz="2800" dirty="0"/>
            </a:br>
            <a:r>
              <a:rPr lang="en-US" sz="2800" dirty="0"/>
              <a:t> ITA-123 group</a:t>
            </a:r>
            <a:endParaRPr lang="ru-RU" sz="28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387CB8DA-830F-409E-9C61-D9E603C91701}"/>
              </a:ext>
            </a:extLst>
          </p:cNvPr>
          <p:cNvSpPr txBox="1">
            <a:spLocks/>
          </p:cNvSpPr>
          <p:nvPr/>
        </p:nvSpPr>
        <p:spPr>
          <a:xfrm>
            <a:off x="1524000" y="6070918"/>
            <a:ext cx="9144000" cy="7870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Moscow</a:t>
            </a:r>
            <a:br>
              <a:rPr lang="ru-RU" sz="1800" dirty="0"/>
            </a:br>
            <a:r>
              <a:rPr lang="en-US" sz="1800" dirty="0"/>
              <a:t>2025</a:t>
            </a:r>
            <a:endParaRPr lang="ru-RU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E8CB8-06B6-4D36-8EA2-1D34E96E07DA}"/>
              </a:ext>
            </a:extLst>
          </p:cNvPr>
          <p:cNvSpPr txBox="1"/>
          <p:nvPr/>
        </p:nvSpPr>
        <p:spPr>
          <a:xfrm>
            <a:off x="1524000" y="15509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/>
              <a:t>The Kosygin State University of Russia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81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9EECD6-D9F1-4F69-AC34-32100343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89" y="279679"/>
            <a:ext cx="10904621" cy="760412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Charismatic Force of Nature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65CA7DE-1A9E-4034-A195-B480DD538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16842" y="2378473"/>
            <a:ext cx="5298585" cy="401366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Jim Carrey’s charisma lies in a powerful combination of </a:t>
            </a:r>
            <a:r>
              <a:rPr lang="en-US" sz="2600" i="1" dirty="0">
                <a:solidFill>
                  <a:schemeClr val="tx1"/>
                </a:solidFill>
                <a:ea typeface="Calibri" panose="020F0502020204030204" pitchFamily="34" charset="0"/>
              </a:rPr>
              <a:t>expressive energy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, </a:t>
            </a:r>
            <a:r>
              <a:rPr lang="en-US" sz="2600" i="1" dirty="0">
                <a:solidFill>
                  <a:schemeClr val="tx1"/>
                </a:solidFill>
                <a:ea typeface="Calibri" panose="020F0502020204030204" pitchFamily="34" charset="0"/>
              </a:rPr>
              <a:t>emotional openness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, </a:t>
            </a:r>
            <a:r>
              <a:rPr lang="en-US" sz="2600" i="1" dirty="0">
                <a:solidFill>
                  <a:schemeClr val="tx1"/>
                </a:solidFill>
                <a:ea typeface="Calibri" panose="020F0502020204030204" pitchFamily="34" charset="0"/>
              </a:rPr>
              <a:t>creative brilliance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 and </a:t>
            </a:r>
            <a:r>
              <a:rPr lang="en-US" sz="2600" i="1" dirty="0">
                <a:solidFill>
                  <a:schemeClr val="tx1"/>
                </a:solidFill>
                <a:ea typeface="Calibri" panose="020F0502020204030204" pitchFamily="34" charset="0"/>
              </a:rPr>
              <a:t>naturality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.</a:t>
            </a:r>
            <a:endParaRPr lang="ru-RU" sz="2600" i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Jim Carrey | Grinch, Movies, A Christmas Carol, The Mask, Sonic, &amp; Facts |  Britannica">
            <a:extLst>
              <a:ext uri="{FF2B5EF4-FFF2-40B4-BE49-F238E27FC236}">
                <a16:creationId xmlns:a16="http://schemas.microsoft.com/office/drawing/2014/main" id="{13BF3E53-FD6F-400A-940E-B9423D7BB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229" y="1427747"/>
            <a:ext cx="3227360" cy="4812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77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9EECD6-D9F1-4F69-AC34-32100343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89" y="279679"/>
            <a:ext cx="10904621" cy="760412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Physical comedy as a language of charisma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65CA7DE-1A9E-4034-A195-B480DD538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82941" y="1763001"/>
            <a:ext cx="5608949" cy="479019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His characters radiated </a:t>
            </a:r>
            <a:r>
              <a:rPr lang="en-US" sz="2600" i="1" dirty="0">
                <a:solidFill>
                  <a:schemeClr val="tx1"/>
                </a:solidFill>
                <a:ea typeface="Calibri" panose="020F0502020204030204" pitchFamily="34" charset="0"/>
              </a:rPr>
              <a:t>excessive enthusiasm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 and </a:t>
            </a:r>
            <a:r>
              <a:rPr lang="en-US" sz="2600" i="1" dirty="0">
                <a:solidFill>
                  <a:schemeClr val="tx1"/>
                </a:solidFill>
                <a:ea typeface="Calibri" panose="020F0502020204030204" pitchFamily="34" charset="0"/>
              </a:rPr>
              <a:t>physical comedy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600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Carrey’s charisma found in his </a:t>
            </a:r>
            <a:r>
              <a:rPr lang="en-US" sz="2600" i="1" dirty="0">
                <a:solidFill>
                  <a:schemeClr val="tx1"/>
                </a:solidFill>
                <a:ea typeface="Calibri" panose="020F0502020204030204" pitchFamily="34" charset="0"/>
              </a:rPr>
              <a:t>fearless self-expression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. He uses his entire </a:t>
            </a:r>
            <a:b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</a:b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being:  voice, face, and body as a canvas.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600" i="1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19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SlapStick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ru-RU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Фарс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9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—</a:t>
            </a:r>
            <a:r>
              <a:rPr lang="en-US" sz="1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Comedy based on violence.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ru-RU" sz="2600" i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Jim Carrey: Why 1994 Was an Awesome Year for His Comedic Career">
            <a:extLst>
              <a:ext uri="{FF2B5EF4-FFF2-40B4-BE49-F238E27FC236}">
                <a16:creationId xmlns:a16="http://schemas.microsoft.com/office/drawing/2014/main" id="{DD47DE93-23B2-4318-8BFE-28F0FEA0CC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89" r="14474"/>
          <a:stretch/>
        </p:blipFill>
        <p:spPr bwMode="auto">
          <a:xfrm>
            <a:off x="460530" y="1829347"/>
            <a:ext cx="5241230" cy="37578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30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9EECD6-D9F1-4F69-AC34-32100343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89" y="279679"/>
            <a:ext cx="10904621" cy="760412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Confidence and honesty in every role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65CA7DE-1A9E-4034-A195-B480DD538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72320" y="1788122"/>
            <a:ext cx="5620301" cy="479019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Jim shows </a:t>
            </a:r>
            <a:r>
              <a:rPr lang="en-US" sz="2600" i="1" dirty="0">
                <a:solidFill>
                  <a:schemeClr val="tx1"/>
                </a:solidFill>
                <a:ea typeface="Calibri" panose="020F0502020204030204" pitchFamily="34" charset="0"/>
              </a:rPr>
              <a:t>magnetic confidence 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through his </a:t>
            </a:r>
            <a:r>
              <a:rPr lang="en-US" sz="2600" i="1" dirty="0">
                <a:solidFill>
                  <a:schemeClr val="tx1"/>
                </a:solidFill>
                <a:ea typeface="Calibri" panose="020F0502020204030204" pitchFamily="34" charset="0"/>
              </a:rPr>
              <a:t>total commitment 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to his roles.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600" b="1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Carrey connected with audiences on a deeper emotional level, revealing </a:t>
            </a:r>
            <a:r>
              <a:rPr lang="en-US" sz="2600" i="1" dirty="0">
                <a:solidFill>
                  <a:schemeClr val="tx1"/>
                </a:solidFill>
              </a:rPr>
              <a:t>vulnerability</a:t>
            </a:r>
            <a:r>
              <a:rPr lang="en-US" sz="2600" dirty="0">
                <a:solidFill>
                  <a:schemeClr val="tx1"/>
                </a:solidFill>
              </a:rPr>
              <a:t> and </a:t>
            </a:r>
            <a:r>
              <a:rPr lang="en-US" sz="2600" i="1" dirty="0">
                <a:solidFill>
                  <a:schemeClr val="tx1"/>
                </a:solidFill>
              </a:rPr>
              <a:t>humanity</a:t>
            </a:r>
            <a:endParaRPr lang="ru-RU" sz="2600" i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Prime Video: Eternal Sunshine of the Spotless Mind">
            <a:extLst>
              <a:ext uri="{FF2B5EF4-FFF2-40B4-BE49-F238E27FC236}">
                <a16:creationId xmlns:a16="http://schemas.microsoft.com/office/drawing/2014/main" id="{97B1F8E6-6EDD-4773-99FA-B49188620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9" y="2128001"/>
            <a:ext cx="5799369" cy="32621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77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9EECD6-D9F1-4F69-AC34-32100343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89" y="279679"/>
            <a:ext cx="10904621" cy="760412"/>
          </a:xfrm>
        </p:spPr>
        <p:txBody>
          <a:bodyPr>
            <a:noAutofit/>
          </a:bodyPr>
          <a:lstStyle/>
          <a:p>
            <a:pPr algn="ctr"/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Charisma offstage: honesty and vulnerability</a:t>
            </a:r>
            <a:endParaRPr lang="ru-R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65CA7DE-1A9E-4034-A195-B480DD538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2731" y="2229853"/>
            <a:ext cx="5608949" cy="417832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Jim </a:t>
            </a:r>
            <a:r>
              <a:rPr lang="en-US" sz="2600" i="1" dirty="0">
                <a:solidFill>
                  <a:schemeClr val="tx1"/>
                </a:solidFill>
                <a:ea typeface="Calibri" panose="020F0502020204030204" pitchFamily="34" charset="0"/>
              </a:rPr>
              <a:t>has been open about his struggles 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with mental health, his philosophical views on identity and existence, and his critique of fame. </a:t>
            </a:r>
            <a:r>
              <a:rPr lang="ru-RU" sz="2600" dirty="0">
                <a:solidFill>
                  <a:schemeClr val="tx1"/>
                </a:solidFill>
                <a:ea typeface="Calibri" panose="020F0502020204030204" pitchFamily="34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And that made his charisma even stronger.</a:t>
            </a:r>
            <a:endParaRPr lang="ru-RU" sz="2600" i="1" dirty="0">
              <a:solidFill>
                <a:schemeClr val="tx1"/>
              </a:solidFill>
            </a:endParaRPr>
          </a:p>
        </p:txBody>
      </p:sp>
      <p:pic>
        <p:nvPicPr>
          <p:cNvPr id="4098" name="Picture 2" descr="Review: 'Jim and Andy' is a fascinating character study - The Diamondback">
            <a:extLst>
              <a:ext uri="{FF2B5EF4-FFF2-40B4-BE49-F238E27FC236}">
                <a16:creationId xmlns:a16="http://schemas.microsoft.com/office/drawing/2014/main" id="{DBB98B1F-49CA-4CA3-AFE4-97B3D10419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9" r="12674"/>
          <a:stretch/>
        </p:blipFill>
        <p:spPr bwMode="auto">
          <a:xfrm>
            <a:off x="192505" y="1716757"/>
            <a:ext cx="5608949" cy="4192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31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79EECD6-D9F1-4F69-AC34-32100343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689" y="279679"/>
            <a:ext cx="10904621" cy="760412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Charisma as a fusion of talent and authenticity</a:t>
            </a:r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65CA7DE-1A9E-4034-A195-B480DD538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02731" y="1617980"/>
            <a:ext cx="5608949" cy="479019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Jim Carrey's </a:t>
            </a:r>
            <a:r>
              <a:rPr lang="en-US" sz="2600" i="1" dirty="0">
                <a:solidFill>
                  <a:schemeClr val="tx1"/>
                </a:solidFill>
                <a:ea typeface="Calibri" panose="020F0502020204030204" pitchFamily="34" charset="0"/>
              </a:rPr>
              <a:t>fearless self-expression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, </a:t>
            </a:r>
            <a:r>
              <a:rPr lang="en-US" sz="2600" i="1" dirty="0">
                <a:solidFill>
                  <a:schemeClr val="tx1"/>
                </a:solidFill>
                <a:ea typeface="Calibri" panose="020F0502020204030204" pitchFamily="34" charset="0"/>
              </a:rPr>
              <a:t>emotional authenticity 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and </a:t>
            </a:r>
            <a:r>
              <a:rPr lang="en-US" sz="2600" i="1" dirty="0">
                <a:solidFill>
                  <a:schemeClr val="tx1"/>
                </a:solidFill>
                <a:ea typeface="Calibri" panose="020F0502020204030204" pitchFamily="34" charset="0"/>
              </a:rPr>
              <a:t>evolving worldview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, as well as his </a:t>
            </a:r>
            <a:r>
              <a:rPr lang="en-US" sz="2600" i="1" dirty="0">
                <a:solidFill>
                  <a:schemeClr val="tx1"/>
                </a:solidFill>
                <a:ea typeface="Calibri" panose="020F0502020204030204" pitchFamily="34" charset="0"/>
              </a:rPr>
              <a:t>ability to make people laugh, think and care deeply </a:t>
            </a:r>
            <a:r>
              <a:rPr lang="en-US" sz="2600" dirty="0">
                <a:solidFill>
                  <a:schemeClr val="tx1"/>
                </a:solidFill>
                <a:ea typeface="Calibri" panose="020F0502020204030204" pitchFamily="34" charset="0"/>
              </a:rPr>
              <a:t>have made him one of the most charismatic people of his time.</a:t>
            </a:r>
            <a:endParaRPr lang="ru-RU" sz="2600" i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Jim Carrey - Actor, Writer, Comedian, Impressionist">
            <a:extLst>
              <a:ext uri="{FF2B5EF4-FFF2-40B4-BE49-F238E27FC236}">
                <a16:creationId xmlns:a16="http://schemas.microsoft.com/office/drawing/2014/main" id="{9AEF18F0-7987-4319-8BD1-CB15A1932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415" y="1384326"/>
            <a:ext cx="3592649" cy="4790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460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3">
            <a:extLst>
              <a:ext uri="{FF2B5EF4-FFF2-40B4-BE49-F238E27FC236}">
                <a16:creationId xmlns:a16="http://schemas.microsoft.com/office/drawing/2014/main" id="{6D7E91CB-1A68-4283-88C2-81C3FCFE83D1}"/>
              </a:ext>
            </a:extLst>
          </p:cNvPr>
          <p:cNvSpPr txBox="1">
            <a:spLocks/>
          </p:cNvSpPr>
          <p:nvPr/>
        </p:nvSpPr>
        <p:spPr>
          <a:xfrm>
            <a:off x="643689" y="279679"/>
            <a:ext cx="10904621" cy="76041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Words to memorize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Текст 5">
            <a:extLst>
              <a:ext uri="{FF2B5EF4-FFF2-40B4-BE49-F238E27FC236}">
                <a16:creationId xmlns:a16="http://schemas.microsoft.com/office/drawing/2014/main" id="{1A10F093-1DAE-484D-8D88-C2B294D90CCE}"/>
              </a:ext>
            </a:extLst>
          </p:cNvPr>
          <p:cNvSpPr txBox="1">
            <a:spLocks/>
          </p:cNvSpPr>
          <p:nvPr/>
        </p:nvSpPr>
        <p:spPr>
          <a:xfrm>
            <a:off x="3713531" y="1094662"/>
            <a:ext cx="6425080" cy="553823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fascinating 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увлекательный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radiated 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излучаемый</a:t>
            </a: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excessive 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– чрезмерный</a:t>
            </a:r>
            <a:endParaRPr lang="ru-RU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slapstick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–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Буффонада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фарс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his entire being –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все его естество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canvas  –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холст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emotional resonance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эмоциональный резонанс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boldness –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смелость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commitment  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–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обязательство</a:t>
            </a:r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confined  – 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закрытый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ограниченный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457200" indent="-457200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vulnerability –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уязвимость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357081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105</TotalTime>
  <Words>256</Words>
  <Application>Microsoft Office PowerPoint</Application>
  <PresentationFormat>Широкоэкранный</PresentationFormat>
  <Paragraphs>32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Corbel</vt:lpstr>
      <vt:lpstr>Gill Sans MT</vt:lpstr>
      <vt:lpstr>Times New Roman</vt:lpstr>
      <vt:lpstr>Посылка</vt:lpstr>
      <vt:lpstr>Jim Carrey</vt:lpstr>
      <vt:lpstr>A Charismatic Force of Nature</vt:lpstr>
      <vt:lpstr>Physical comedy as a language of charisma</vt:lpstr>
      <vt:lpstr>Confidence and honesty in every role</vt:lpstr>
      <vt:lpstr>Charisma offstage: honesty and vulnerability</vt:lpstr>
      <vt:lpstr>Charisma as a fusion of talent and authenticity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Architect of Modern Computing  </dc:title>
  <dc:creator>Дмитрий Филатов</dc:creator>
  <cp:lastModifiedBy>Дмитрий Филатов</cp:lastModifiedBy>
  <cp:revision>22</cp:revision>
  <dcterms:created xsi:type="dcterms:W3CDTF">2025-03-02T14:58:21Z</dcterms:created>
  <dcterms:modified xsi:type="dcterms:W3CDTF">2025-05-04T20:34:02Z</dcterms:modified>
</cp:coreProperties>
</file>