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6" r:id="rId3"/>
    <p:sldId id="259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3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9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4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0C9742-B651-4E10-BD7C-45001A601D35}" type="datetimeFigureOut">
              <a:rPr lang="ru-RU" smtClean="0"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von Neumann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89984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/>
              <a:t>Nikita </a:t>
            </a:r>
            <a:r>
              <a:rPr lang="en-US" sz="2800" dirty="0" err="1"/>
              <a:t>Olkhovsky</a:t>
            </a:r>
            <a:br>
              <a:rPr lang="ru-RU" sz="2800" dirty="0"/>
            </a:br>
            <a:r>
              <a:rPr lang="en-US" sz="2800" dirty="0"/>
              <a:t> ITA-123 group</a:t>
            </a: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524000" y="6070918"/>
            <a:ext cx="9144000" cy="7870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Moscow</a:t>
            </a:r>
            <a:br>
              <a:rPr lang="ru-RU" sz="1800" dirty="0"/>
            </a:br>
            <a:r>
              <a:rPr lang="en-US" sz="1800" dirty="0"/>
              <a:t>2025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524000" y="15509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Kosygin State University of Russia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Architect of 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Modern</a:t>
            </a:r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Computing 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2BC331-5BF5-4FA2-9EB7-BEA70C10D20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236" r="24634" b="236"/>
          <a:stretch/>
        </p:blipFill>
        <p:spPr>
          <a:xfrm>
            <a:off x="0" y="1485900"/>
            <a:ext cx="6096000" cy="4913313"/>
          </a:xfr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5931" y="1485900"/>
            <a:ext cx="5608949" cy="4790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3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 von Neumann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Born in 1903 in Hungary</a:t>
            </a:r>
            <a:endParaRPr lang="en-US" sz="2600" dirty="0">
              <a:solidFill>
                <a:schemeClr val="tx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Made groundbreaking contributions to mathematics, physics, and economics</a:t>
            </a:r>
            <a:endParaRPr lang="ru-RU" sz="2600" dirty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The creator of the </a:t>
            </a:r>
            <a:r>
              <a:rPr lang="en-US" sz="2600" i="1" dirty="0">
                <a:solidFill>
                  <a:schemeClr val="tx1"/>
                </a:solidFill>
              </a:rPr>
              <a:t>von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Neumann architecture</a:t>
            </a:r>
            <a:endParaRPr lang="ru-RU" sz="26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7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Von Neumann Architecture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731" y="1617980"/>
            <a:ext cx="5608949" cy="47901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R</a:t>
            </a:r>
            <a:r>
              <a:rPr lang="en-US" sz="2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evolutionary concept: a computer </a:t>
            </a:r>
            <a:br>
              <a:rPr lang="en-US" sz="2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with a </a:t>
            </a:r>
            <a:r>
              <a:rPr lang="en-US" sz="2600" i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stored-program architecture.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3200" dirty="0">
                <a:solidFill>
                  <a:schemeClr val="tx1"/>
                </a:solidFill>
              </a:rPr>
              <a:t>Key components: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Memory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Central Processing Unit (CPU)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Input/Output (I/O) devices</a:t>
            </a: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4F2756-E35C-46FE-B63C-5F33A7AC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74167"/>
            <a:ext cx="6096000" cy="4013664"/>
          </a:xfrm>
          <a:prstGeom prst="rect">
            <a:avLst/>
          </a:prstGeom>
          <a:ln w="38100">
            <a:noFill/>
          </a:ln>
        </p:spPr>
      </p:pic>
    </p:spTree>
    <p:extLst>
      <p:ext uri="{BB962C8B-B14F-4D97-AF65-F5344CB8AC3E}">
        <p14:creationId xmlns:p14="http://schemas.microsoft.com/office/powerpoint/2010/main" val="36623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 on Modern IT 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4811" y="1609014"/>
            <a:ext cx="5608949" cy="4790199"/>
          </a:xfrm>
        </p:spPr>
        <p:txBody>
          <a:bodyPr>
            <a:normAutofit fontScale="92500"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Computers became </a:t>
            </a:r>
            <a:r>
              <a:rPr lang="en-US" sz="2800" i="1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easy to reprogram</a:t>
            </a:r>
            <a:r>
              <a:rPr lang="en-US" sz="2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, which led to the creation of software as we know it today.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ea typeface="Calibri" panose="020F0502020204030204" pitchFamily="34" charset="0"/>
              </a:rPr>
              <a:t>I</a:t>
            </a:r>
            <a:r>
              <a:rPr lang="en-US" sz="2800" dirty="0">
                <a:solidFill>
                  <a:schemeClr val="tx1"/>
                </a:solidFill>
                <a:effectLst/>
                <a:ea typeface="Calibri" panose="020F0502020204030204" pitchFamily="34" charset="0"/>
              </a:rPr>
              <a:t>nfluenced artificial intelligence, cybersecurity, and complex simulations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4C4142-CE75-4DE6-9337-EE7496790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016" y="1390827"/>
            <a:ext cx="2902983" cy="467469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20E1365-7DE7-41D6-9081-2EC16199A0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0" t="12575" r="36500" b="12381"/>
          <a:stretch/>
        </p:blipFill>
        <p:spPr>
          <a:xfrm>
            <a:off x="-49192" y="1390827"/>
            <a:ext cx="3242208" cy="46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9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D7E91CB-1A68-4283-88C2-81C3FCFE83D1}"/>
              </a:ext>
            </a:extLst>
          </p:cNvPr>
          <p:cNvSpPr txBox="1">
            <a:spLocks/>
          </p:cNvSpPr>
          <p:nvPr/>
        </p:nvSpPr>
        <p:spPr>
          <a:xfrm>
            <a:off x="643689" y="279679"/>
            <a:ext cx="10904621" cy="7604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Words to memorize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1A10F093-1DAE-484D-8D88-C2B294D90CCE}"/>
              </a:ext>
            </a:extLst>
          </p:cNvPr>
          <p:cNvSpPr txBox="1">
            <a:spLocks/>
          </p:cNvSpPr>
          <p:nvPr/>
        </p:nvSpPr>
        <p:spPr>
          <a:xfrm>
            <a:off x="3713531" y="1094662"/>
            <a:ext cx="5608949" cy="553823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visionary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п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ровидец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предсказатель</a:t>
            </a:r>
            <a:endParaRPr lang="ru-RU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prodigy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 вундеркинд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юный талант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ncredible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невероятный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contributions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вклад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Influen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ce 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влияние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powers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computers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используется в компьютерах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Inflexible 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негибкий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manual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ручной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control unit 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блок управления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blueprint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чертёж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artificial 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искусственный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trace back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восходят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заложены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5708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68</TotalTime>
  <Words>168</Words>
  <Application>Microsoft Office PowerPoint</Application>
  <PresentationFormat>Широкоэкранный</PresentationFormat>
  <Paragraphs>33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Corbel</vt:lpstr>
      <vt:lpstr>Gill Sans MT</vt:lpstr>
      <vt:lpstr>Times New Roman</vt:lpstr>
      <vt:lpstr>Посылка</vt:lpstr>
      <vt:lpstr>John von Neumann</vt:lpstr>
      <vt:lpstr>The Architect of Modern Computing  </vt:lpstr>
      <vt:lpstr>The Von Neumann Architecture </vt:lpstr>
      <vt:lpstr>Impact on Modern IT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 of Modern Computing  </dc:title>
  <dc:creator>Дмитрий Филатов</dc:creator>
  <cp:lastModifiedBy>Дмитрий Филатов</cp:lastModifiedBy>
  <cp:revision>16</cp:revision>
  <dcterms:created xsi:type="dcterms:W3CDTF">2025-03-02T14:58:21Z</dcterms:created>
  <dcterms:modified xsi:type="dcterms:W3CDTF">2025-03-02T16:06:34Z</dcterms:modified>
</cp:coreProperties>
</file>