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80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антимонопольного законодательства в</a:t>
            </a:r>
            <a:b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277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Ключевые изменения в антимонопольном законодательстве в последние годы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704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40130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048363"/>
            <a:ext cx="43604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Расширение полномочий ФАС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538782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Служба получила дополнительные инструменты воздействия на нарушителей, включая возможность прямого предъявления требований компаниям.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57182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78860" y="57607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1530906" y="5796082"/>
            <a:ext cx="3888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ответственности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530906" y="6286500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Увеличены штрафы за нарушения антимонопольного законодательства, введена уголовная ответственность для должностных лиц.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74659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75084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7543800"/>
            <a:ext cx="48946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Регулирование цифровых рынков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8034218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Приняты поправки, направленные на борьбу с монополизацией в интернет-сегменте и предотвращение злоупотреблений цифровыми платформами.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08EDB0-96B1-4835-854F-DDE73CADE75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670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Актуальные тенденции и перспективы развития антимонопольного регулирования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20433"/>
            <a:ext cx="3785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Цифровая трансформация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265182"/>
            <a:ext cx="3785235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Усиление контроля за доминирующими цифровыми платформами, предотвращение злоупотреблений их рыночной властью.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346757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526315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097887"/>
            <a:ext cx="36970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Глобализация экономики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588306"/>
            <a:ext cx="38988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согласования антимонопольной политики на международном уровне в условиях роста трансграничных сделок.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346757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4312087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742980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Укрепление сотрудничества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6587728"/>
            <a:ext cx="38988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взаимодействия ФАС с зарубежными антимонопольными органами для эффективного пресечения наднациональных нарушений.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346757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70382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865739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Антимонопольное регулирование в России продолжает активно развиваться, адаптируясь к новым вызовам экономики. Ключевой задачей остается обеспечение справедливой конкуренции в интересах потребителей и национальной экономики в целом.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8C02D00-8DF6-4D6F-ABF8-99D75C44389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5568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антимонопольного законодательства в РФ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13402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Антимонопольное законодательство в Российской Федерации имеет длительную и неоднозначную историю, отражающую экономические и политические изменения в стране. Эта презентация проследит развитие правовых механизмов, направленных на регулирование конкурентных отношений, от первых шагов в Российской Империи до современной системы антимонопольного регулирования.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F6C694-ED51-470F-A146-F8928BF261C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819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Предпосылки развития антимонопольного законодательства в России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365200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68475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61100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61525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662470" y="3878818"/>
            <a:ext cx="46421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Переход к рыночной экономике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369237"/>
            <a:ext cx="592597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Распад СССР и переход к рыночной экономике в 1990-х годах привели к появлению крупных частных монополий и необходимости их регулирования.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636520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61100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61525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4375785" y="7272457"/>
            <a:ext cx="5878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Приватизация государственных активов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7762875"/>
            <a:ext cx="592609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Массовая приватизация государственной собственности в 1990-х годах породила опасения по поводу концентрации рынков и необходимости контроля над монополистической деятельностью.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68475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61100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61525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321873" y="3515916"/>
            <a:ext cx="46497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Международные обязательства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006334"/>
            <a:ext cx="592609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Вступление России в ВТО и интеграция в мировую экономику потребовали приведения национального антимонопольного законодательства в соответствие с международными стандартами.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81ED275-244D-423B-9FF9-A51B973BAF1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3918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Первые шаги по регулированию конкуренции в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796909"/>
            <a:ext cx="4196358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5031343"/>
            <a:ext cx="35628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Законы против картелей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521762"/>
            <a:ext cx="3727490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1898 году был принят закон, запрещающий создание картелей и монополий, злоупотребляющих своим доминирующим положением.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796909"/>
            <a:ext cx="4196358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5031343"/>
            <a:ext cx="31377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Контроль над ценами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5521762"/>
            <a:ext cx="372749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начале XX века правительство получило право устанавливать предельные цены на ряд товаров и услуг для предотвращения чрезмерного роста цен.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796909"/>
            <a:ext cx="4196358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5031343"/>
            <a:ext cx="35463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Антидемпинговые меры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5521762"/>
            <a:ext cx="3727490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Были приняты меры по борьбе с демпингом, когда иностранные компании занижали цены для вытеснения российских производителей с рынка.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785C15-E720-467D-8C08-B1E4A7D0D26E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573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Антимонопольное законодательство в Советском Союзе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092303"/>
            <a:ext cx="3785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Государственная монополия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937052"/>
            <a:ext cx="3785235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советской экономике господствовала государственная монополия, поскольку все крупные предприятия были в собственности государства.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7717" y="620970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946922"/>
            <a:ext cx="3041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Плановая экономика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4437340"/>
            <a:ext cx="38988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Централизованное планирование и распределение ресурсов исключало свободную конкуренцию между предприятиями.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4326" y="482607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6592014"/>
            <a:ext cx="35968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Антимонопольные меры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7082433"/>
            <a:ext cx="38988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Тем не менее, предпринимались некоторые меры по ограничению монопольной власти государственных трестов и управлений.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4326" y="759333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0116EEF-CF3F-40E3-9C47-7774EBC6607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274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Становление антимонопольного права в Российской Федерации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90461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47418" y="3917275"/>
            <a:ext cx="28982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 РСФСР 1991 г.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247418" y="4407694"/>
            <a:ext cx="1258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Первый закон о конкуренции и ограничении монополистической деятельности на потребительском рынке был принят в 1991 году.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5530334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87579" y="5757148"/>
            <a:ext cx="39142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Федеральный закон 1995 г.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587579" y="6247567"/>
            <a:ext cx="122490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1995 году был принят Федеральный закон "О конкуренции и ограничении монополистической деятельности на товарных рынках".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7370207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27860" y="7597021"/>
            <a:ext cx="57716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Федеральная антимонопольная служба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27860" y="8087439"/>
            <a:ext cx="119087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2004 году была создана Федеральная антимонопольная служба (ФАС) как единый орган по контролю и надзору в сфере конкуренции.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BDDE210-D997-442B-8B1D-834A01A5746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466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этапы развития современного антимонопольного законодательства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3035856"/>
            <a:ext cx="30480" cy="6772275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327576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30358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45119" y="307836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345894" y="31137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1991: Закон РСФСР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3604141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первого закона о конкуренции и ограничении монополистической деятельности.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463665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60049" y="43967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119" y="44392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449270" y="4474607"/>
            <a:ext cx="37366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1995: Федеральный закон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449270" y="4965025"/>
            <a:ext cx="53873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комплексного регулирования конкурентных отношений.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410087" y="580965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0049" y="55697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45119" y="56122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162538" y="5647611"/>
            <a:ext cx="30185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2004: Создание ФАС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6138029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единого антимонопольного органа - Федеральной антимонопольной службы.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539871" y="6982658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0049" y="67427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45119" y="67852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8449270" y="6820614"/>
            <a:ext cx="3084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2006-2012: Реформы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8449270" y="7311033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Внесение поправок, расширяющих полномочия ФАС и ужесточающих ответственность за нарушения.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6410087" y="815566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0049" y="79157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45119" y="795825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650" dirty="0"/>
          </a:p>
        </p:txBody>
      </p:sp>
      <p:sp>
        <p:nvSpPr>
          <p:cNvPr id="27" name="Text 25"/>
          <p:cNvSpPr/>
          <p:nvPr/>
        </p:nvSpPr>
        <p:spPr>
          <a:xfrm>
            <a:off x="2423398" y="7993618"/>
            <a:ext cx="37577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2016-2019: Новые вызовы</a:t>
            </a:r>
            <a:endParaRPr lang="en-US" sz="2200" dirty="0"/>
          </a:p>
        </p:txBody>
      </p:sp>
      <p:sp>
        <p:nvSpPr>
          <p:cNvPr id="28" name="Text 26"/>
          <p:cNvSpPr/>
          <p:nvPr/>
        </p:nvSpPr>
        <p:spPr>
          <a:xfrm>
            <a:off x="793790" y="8484037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Изменения, связанные с развитием цифровой экономики и появлением новых форм монополизации.</a:t>
            </a:r>
            <a:endParaRPr lang="en-US" sz="175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CBFCB17-FCF6-42E4-8C63-0B68F5850BA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75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 и полномочия Федеральной антимонопольной службы (ФАС)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60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 ФАС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94133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ФАС состоит из центрального аппарата и территориальных управлений, что позволяет эффективно контролировать ситуацию на всех рынках страны.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5360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Полномочия ФАС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94133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Служба осуществляет контроль за соблюдением антимонопольного законодательства, проводит расследования, выносит предписания и налагает штрафы.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819010-84FD-4749-9239-D6950274F9B2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7068"/>
            <a:ext cx="123754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направления деятельности ФАС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25600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06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Контроль слияний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596890"/>
            <a:ext cx="304800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Оценка сделок по слиянию и поглощению на предмет их влияния на конкуренцию.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425600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5106472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Пресечение картелей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5951220"/>
            <a:ext cx="304811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Выявление и наказание сговоров между компаниями, ограничивающих конкуренцию.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425600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5106472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Контроль господдержки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5951220"/>
            <a:ext cx="304811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Надзор за государственной помощью, чтобы она не нарушала принципы честной конкуренции.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91" y="425600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5106472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Регулирование тарифов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5951220"/>
            <a:ext cx="304811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Контроль за установлением монопольно высоких или необоснованно низких тарифов.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6376107-1F87-48F8-B23B-4213949094F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735</Words>
  <Application>Microsoft Office PowerPoint</Application>
  <PresentationFormat>Произвольный</PresentationFormat>
  <Paragraphs>111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антимонопольного законодательства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2025-06-15T21:19:11Z</dcterms:created>
  <dcterms:modified xsi:type="dcterms:W3CDTF">2025-06-15T22:01:26Z</dcterms:modified>
</cp:coreProperties>
</file>