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0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гражданского законодательства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571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Реформирование гражданского законодательства в 2000-х годах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4343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3870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Модернизация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4360664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Актуализация норм с учетом рыночной экономики и международной практики.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0431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5231130"/>
            <a:ext cx="33013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защиты прав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5721548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новых механизмов защиты интересов участников гражданского оборота.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36520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659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Кодификация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7082433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Консолидация гражданского законодательства в рамках единого Гражданского кодекса.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772608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54674" y="7952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Инновации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154674" y="8443317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новых общественных отношений, в том числе в сфере информационных технологий.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5E02B20-C3FD-4973-8440-8B2758D6F173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334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Современное состояние и перспективы развития гражданского права в России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04417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900113" y="49362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части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426631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Актуальная структура Гражданского кодекса РФ включает 5 частей.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125278" y="3904417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36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125278" y="4936212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Законодательных актов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25278" y="5780961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настоящее время гражданское законодательство состоит из 36 законов и кодексов.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56884" y="3904417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2030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7456884" y="4936212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Год ожидаемых изменений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56884" y="5780961"/>
            <a:ext cx="304811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Планируется очередная масштабная реформа гражданского законодательства к 2030 году.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788491" y="3904417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10%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94933" y="49362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Ежегодный рост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788491" y="5426631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среднем гражданское законодательство ежегодно пополняется на 10%.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785062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Российское гражданское право находится в состоянии постоянного развития, отвечая на вызовы меняющихся экономических и общественных отношений. Ожидаются дальнейшие значительные изменения законодательства, которые сформируют новый облик гражданско-правовой системы страны.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700D993-8A53-4050-8B31-822A5A8D51F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3845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гражданского законодательства в Российской Федерации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304949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Предлагаемая презентация расскажет об эволюции гражданского законодательства в России на протяжении более ста лет - от дореволюционного периода до современного состояния. Вы узнаете об основных вехах развития правовой системы, ключевых кодексах и реформах, а также о влиянии конституционных изменений на гражданское право.</a:t>
            </a:r>
            <a:endParaRPr lang="en-US" sz="175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40A9A1-99CC-4EDB-BF1D-986021B7DF2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5713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Дореволюционный период: развитие правовой системы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4514850"/>
            <a:ext cx="30480" cy="370082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273612" y="475476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45148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45573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4592717"/>
            <a:ext cx="40257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Судебные уставы 1864 года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5083135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Ввели гражданское судопроизводство на основе состязательности сторон.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613957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93790" y="58996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78860" y="594217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5977533"/>
            <a:ext cx="50903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Свод законов Российской империи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6467951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Первая систематизация законодательства, включая нормы гражданского права.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752439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72844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732698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7362349"/>
            <a:ext cx="46605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Проект Гражданского уложения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7852767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Попытка кодификации гражданского права, не реализованная до революции.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954D7B2-DBED-4E89-AC2A-6C7A2E9A4E8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75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Гражданское законодательство советского периода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60194"/>
            <a:ext cx="31602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Декреты 1917-1922 гг.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9413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Установили новую систему гражданско-правовых отношений, основанную на социалистических принципах.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536019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Гражданский кодекс РСФСР 1922 г.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62956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Первая систематизация гражданского законодательства в советский период.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36019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Гражданский кодекс РСФСР 1964 г.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62956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концепции гражданско-правовых институтов в условиях социалистической экономики.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38862E-29E6-4097-A519-EAC3CB9BB79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752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Основы гражданского права в Конституции РСФСР 1918 года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815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900255"/>
            <a:ext cx="340162" cy="34016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89311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Признание частной собственности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737860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Конституция РСФСР 1918 года впервые провозгласила охрану частной собственности.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4815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3" y="4900255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489311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Регулирование договорных отношений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5737860"/>
            <a:ext cx="342149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Были заложены основы гражданско-правового регулирования имущественных и обязательственных отношений.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4815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4900255"/>
            <a:ext cx="340162" cy="34016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4893112"/>
            <a:ext cx="31468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Защита прав граждан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538353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Конституция закрепила право граждан на защиту их прав в судебном порядке.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620F9ED-8425-4797-B207-F102695E9F82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873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Гражданский кодекс РСФСР 1922 года и его особенности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5751314"/>
            <a:ext cx="7825621" cy="78256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12456" y="8301752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3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330" y="5751314"/>
            <a:ext cx="7825621" cy="7825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00631" y="6713577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3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5751314"/>
            <a:ext cx="7825621" cy="78256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46745" y="6713577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30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330" y="5751314"/>
            <a:ext cx="7825621" cy="7825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834920" y="8301752"/>
            <a:ext cx="382667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3000" dirty="0"/>
          </a:p>
        </p:txBody>
      </p:sp>
      <p:sp>
        <p:nvSpPr>
          <p:cNvPr id="11" name="Text 5"/>
          <p:cNvSpPr/>
          <p:nvPr/>
        </p:nvSpPr>
        <p:spPr>
          <a:xfrm>
            <a:off x="878919" y="5167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Правоспособность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5658207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равенства граждан в имущественном обороте.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4139446" y="3179921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Формы собственности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4139446" y="4024670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Признание государственной, кооперативной и частной собственности.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485221" y="3179921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Обязательственное право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7485221" y="4024670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договорных отношений, включая новые формы (концессия).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10916126" y="48048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Наследование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10830997" y="5295305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института наследования, ограниченного размерами.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605A665-0BE1-4A63-827E-BD82922A7743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552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Гражданский кодекс РСФСР 1964 года: новый этап развития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6671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4660583"/>
            <a:ext cx="318968" cy="31896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4393525"/>
            <a:ext cx="57923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Принцип социалистической законности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4883944"/>
            <a:ext cx="79808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Ключевая роль государства в регулировании гражданских отношений.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545842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558700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089" y="6080879"/>
            <a:ext cx="318968" cy="31896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5813822"/>
            <a:ext cx="61037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Социалистические формы собственности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6304240"/>
            <a:ext cx="80786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Признание государственной и кооперативно-колхозной собственности.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687871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700730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7682627"/>
            <a:ext cx="318968" cy="318968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7234118"/>
            <a:ext cx="42281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Плановость и централизация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772453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Подчинение гражданско-правовых отношений принципам планирования.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41060B5-2F83-4F5F-AE39-C5EA57B0B900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82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Российской Федерации 1993 года и её влияние на гражданское право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28862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Закрепление права частной собственности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073610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Конституция провозгласила равенство всех форм собственности.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490251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4228862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Переход к рыночной экономике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5073610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Признание свободы экономической деятельности и договорных отношений.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529101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6681430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Судебная защита прав граждан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7526179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Конституция гарантировала право на судебную защиту нарушенных прав.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751689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6681430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Изменение структуры отраслей права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7526179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Обособление гражданского права как самостоятельной отрасли законодательства.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71283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EFB8EAB-2ACB-47F9-B642-D6E542128FE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1330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Гражданский кодекс Российской Федерации 1994 года: структура и ключевые положения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714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Общая часть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29578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Принципы, субъекты, объекты и общие положения гражданских правоотношений.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5714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Особенная часть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629578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различных видов гражданско-правовых договоров и обязательств.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714643"/>
            <a:ext cx="39633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Инновационные институты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629578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концепций интеллектуальной собственности, коммерческой тайны, ценных бумаг.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5805D4A-3EE9-49DE-9CA5-5B49772D659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Произвольный</PresentationFormat>
  <Paragraphs>113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гражданского законодательства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2025-06-15T21:08:38Z</dcterms:created>
  <dcterms:modified xsi:type="dcterms:W3CDTF">2025-06-15T22:01:44Z</dcterms:modified>
</cp:coreProperties>
</file>