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7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развития следственных органов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2393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Проблемы и перспективы развития Следственного комитета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6581656"/>
            <a:ext cx="4196358" cy="2402324"/>
          </a:xfrm>
          <a:prstGeom prst="roundRect">
            <a:avLst>
              <a:gd name="adj" fmla="val 396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681609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Повышение эффективности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766083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Внедрение новых методов и технологий расследования преступлений.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6581656"/>
            <a:ext cx="4196358" cy="2402324"/>
          </a:xfrm>
          <a:prstGeom prst="roundRect">
            <a:avLst>
              <a:gd name="adj" fmla="val 396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681609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Укрепление независимости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766083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Совершенствование законодательства для усиления роли СК РФ.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6581656"/>
            <a:ext cx="4196358" cy="2402324"/>
          </a:xfrm>
          <a:prstGeom prst="roundRect">
            <a:avLst>
              <a:gd name="adj" fmla="val 396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681609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Развитие кадрового потенциала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766083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Совершенствование системы подготовки и повышения квалификации следователей.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D4AF08-2C7D-4859-87E9-EF9FA2A093B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002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Заключение: роль Следственного комитета в обеспечении правопорядка в России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457944"/>
            <a:ext cx="130428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Следственный комитет Российской Федерации играет ключевую роль в обеспечении законности и правопорядка в стране. Его деятельность по расследованию наиболее сложных и резонансных преступлений, а также взаимодействие с другими правоохранительными органами, способствуют защите прав и интересов граждан. Дальнейшее развитие и совершенствование Следственного комитета является важной задачей для укрепления правовой системы России.</a:t>
            </a:r>
            <a:endParaRPr lang="en-US" sz="175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47CEB0-D7CF-4DDA-896D-2828653D5F6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1990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развития следственных органов в Российской Федерации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486400"/>
            <a:ext cx="75564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истории становления следственных органов в России позволяет лучше понять их современную роль в обеспечении правопорядка и борьбе с преступностью. Этот процесс был непростым, сопровождаясь реформами и трансформациями на протяжении нескольких веков.</a:t>
            </a:r>
            <a:endParaRPr lang="en-US" sz="175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4A9F99-015A-4EA2-B66B-155BFB39DD1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277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Дореволюционный период: становление следственных органов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3970496"/>
            <a:ext cx="30480" cy="4789527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273612" y="421040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9704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40130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4048363"/>
            <a:ext cx="32240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Приказы сыскных дел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4538782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Первые прообразы следственных органов, созданные в XVII веке для расследования наиболее серьезных преступлений.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595812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93790" y="57182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78860" y="57607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5796082"/>
            <a:ext cx="4205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Судебные реформы XIX века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6286500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института судебных следователей, которые проводили предварительное следствие по уголовным делам.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770584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74659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75084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7543800"/>
            <a:ext cx="44457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Милиция Российской империи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8034218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конце XIX века была создана полицейская система, в которой следственные функции были возложены на полицейских офицеров.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5C4C201-43D0-41B3-9969-69E1DFD7BDE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262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Советский период: реформирование и централизация следственных органов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03809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4297680"/>
            <a:ext cx="318968" cy="3189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4030623"/>
            <a:ext cx="40419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Революционные трибуналы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4521041"/>
            <a:ext cx="100986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первые годы советской власти следствие проводилось революционными трибуналами.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5095518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5224105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9" y="5899428"/>
            <a:ext cx="318968" cy="31896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5450919"/>
            <a:ext cx="34075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Создание прокуратуры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5941338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1922 году была создана Прокуратура СССР, в ведение которой перешли следственные органы.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687871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7007304"/>
            <a:ext cx="6521410" cy="2032754"/>
          </a:xfrm>
          <a:prstGeom prst="roundRect">
            <a:avLst>
              <a:gd name="adj" fmla="val 468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7864078"/>
            <a:ext cx="318968" cy="31896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7234118"/>
            <a:ext cx="29459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Реорганизация МВД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7724537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1963 году следственные подразделения были выведены из состава МВД и переданы в ведение Прокуратуры СССР.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D95055-58DC-43C2-BD3A-A49E4B0FB89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565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Образование Следственного комитета Российской Федерации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64142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645675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6492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Распад СССР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982539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распада Советского Союза в 1991 году следственные органы в России вновь претерпели реорганизацию.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35893" y="64142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20963" y="645675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73008" y="6492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Создание СК РФ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73008" y="6982539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2011 году был образован Следственный комитет Российской Федерации, ставший независимым от Прокуратуры.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77995" y="64142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63065" y="645675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415111" y="649212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Объединение следствия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15111" y="7336869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состав СК РФ вошли следственные подразделения различных ведомств, что позволило консолидировать следственную деятельность.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9A5786-001D-4E37-BF06-F99B3EE1CA6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75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 и полномочия Следственного комитета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60194"/>
            <a:ext cx="32082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Центральный аппарат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94133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Включает Председателя СК РФ, его заместителей и главные следственные управления.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5360194"/>
            <a:ext cx="38597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Региональные управления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59413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Создаются в каждом субъекте Российской Федерации для расследования преступлений на местах.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360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Полномочия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59413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СК РФ расследует наиболее тяжкие и резонансные преступления, в том числе против государственной власти.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53A32B-4F79-49A6-8FF1-54EF77C9C0B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4567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функции и задачи Следственного комитета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11217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962638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Предварительное следствие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807387"/>
            <a:ext cx="2329815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Расследование уголовных дел, подготовка обвинительных заключений.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493" y="311217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962638"/>
            <a:ext cx="232981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Криминалистическая экспертиза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5161717"/>
            <a:ext cx="2329815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Проведение криминалистических, судебно-медицинских и других экспертиз.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795" y="311217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962638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Методическое обеспечение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807387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методик расследования различных видов преступлений.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7543205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8393668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Взаимодействие с судом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9238417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Поддержание государственного обвинения в суде.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A1A9757-CC97-4E73-8936-0D7A9AC2913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82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Взаимодействие Следственного комитета с другими правоохранительными органами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44060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Прокуратура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896445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Осуществляет надзор за расследованием, утверждает обвинительные заключения.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5431155"/>
            <a:ext cx="318968" cy="318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44060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МВД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489644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Проводит оперативно-розыскные мероприятия и передает материалы в СК.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5431155"/>
            <a:ext cx="318968" cy="3189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6858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Суды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734901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Рассматривают уголовные дела, переданные следственными органами.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7093506"/>
            <a:ext cx="318968" cy="31896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97418" y="6858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Другие ведомства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734901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Следственный комитет взаимодействует с ФСБ, ФТС, ФСИН и другими органами.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7093506"/>
            <a:ext cx="318968" cy="318968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2AEF847-88C2-47F7-86C4-C497C1F767A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571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Деятельность Следственного комитета по расследованию резонансных преступлений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4343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3870246"/>
            <a:ext cx="29201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Сбор доказательств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4360664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Тщательное изучение места происшествия, проведение экспертиз, допросы свидетелей.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0431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5231130"/>
            <a:ext cx="31066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Установление фактов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5721548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Всесторонний анализ собранных материалов для выявления истины.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36520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659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Предание суду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7082433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Направление в суд уголовных дел с обвинительными заключениями.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772608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54674" y="7952899"/>
            <a:ext cx="35924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Взаимодействие со СМИ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154674" y="8443317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Информирование общественности о ходе и результатах расследования.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C7B6E9-4F8C-449A-91C2-AAEB4629860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588</Words>
  <Application>Microsoft Office PowerPoint</Application>
  <PresentationFormat>Произвольный</PresentationFormat>
  <Paragraphs>96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развития следственных органов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2025-06-15T21:38:03Z</dcterms:created>
  <dcterms:modified xsi:type="dcterms:W3CDTF">2025-06-15T22:01:20Z</dcterms:modified>
</cp:coreProperties>
</file>