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4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создания и формирования органов полиции в </a:t>
            </a:r>
            <a:b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20452"/>
            <a:ext cx="125613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и компетенция органов полиции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782860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017294"/>
            <a:ext cx="32866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уровень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50771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МВД России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594991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Национальная гвардия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639210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Следственный комитет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782860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5017294"/>
            <a:ext cx="33558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Региональный уровень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550771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Территориальные органы МВД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631281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Подразделения Росгвардии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51396" y="675501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Региональные управления СК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4782860"/>
            <a:ext cx="4196358" cy="2569488"/>
          </a:xfrm>
          <a:prstGeom prst="roundRect">
            <a:avLst>
              <a:gd name="adj" fmla="val 37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74568" y="50172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Местный уровень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550771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Районные/городские отделы полиции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631281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Участковые уполномоченные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675501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Патрульно-постовая служба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48465F4-7B9A-4BAA-BF7A-BE92E8F2E6C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377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Роль полиции в обеспечении общественной безопасности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48496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4619625"/>
            <a:ext cx="219753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Охрана общественного порядка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5818703"/>
            <a:ext cx="219753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Патрулирование территорий, пресечение правонарушений, обеспечение безопасности граждан.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448496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5741" y="4619625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Раскрытие преступлений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75741" y="5464373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Проведение оперативно-розыскных мероприятий и предварительного следствия.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4484965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07348" y="4619625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Реагирование на ЧС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07348" y="5464373"/>
            <a:ext cx="219765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Участие в ликвидации последствий стихийных бедствий и техногенных аварий.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4484965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38955" y="4619625"/>
            <a:ext cx="2197656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Взаимодействие с населением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38955" y="5818703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Установление партнерских отношений с гражданами, оказание им различных услуг.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DD531CB-2815-418E-841C-998B10DA7D6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371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создания и формирования органов полиции в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49485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данной презентации мы рассмотрим эволюцию органов правопорядка в России, начиная с петровских реформ и заканчивая современной полицией Российской Федерации. Узнаем, как менялись функции и структура этих важных правоохранительных учреждений на протяжении истории нашей страны.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B26761-F1B0-4B67-9622-94CE97F8437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571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Предпосылки формирования полиции в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541645"/>
            <a:ext cx="4010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Модернизация государства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1227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Реформы Петра I направленные на централизацию власти и бюрократизацию управления, заложили основу для создания профессиональной полиции.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55416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Рост городов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612278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Ускоренная урбанизация в XVIII-XIX веках потребовала более эффективных мер по поддержанию общественного порядка.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1D566A-E8C6-4F33-B5BC-E3D058A5B07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297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полицейских структур в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603444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923002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65916" y="4117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1718г.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607481"/>
            <a:ext cx="592597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Петр I учреждает должность генерал-полицмейстера для руководства сыскной и охранной деятельностью в Санкт-Петербурге.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603444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7510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1837г.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8001119"/>
            <a:ext cx="59260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результате реформы Николая I создается единая централизованная структура Корпуса жандармов, подчиненная императору.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923002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3482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3907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229130" y="375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1862г.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244578"/>
            <a:ext cx="592609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Проводится городская полицейская реформа, выделяющая городскую полицию в отдельную структуру с ее собственными задачами и функциями.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4751BA4-3C37-4F95-9D01-048D403A43B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65264"/>
            <a:ext cx="105391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Полиция в период Советской власти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908113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361742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Ликвидация царской полиции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6206490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Октябрьской революции 1917 года царская полиция была распущена как инструмент подавления народа.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567833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5021461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Создание советской милиции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5866209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Вместо нее была сформирована советская рабоче-крестьянская милиция, задачей которой стало поддержание революционного порядка.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227671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4681299"/>
            <a:ext cx="3501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Трансформация в НКВД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171718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1930-е годы милиция была реорганизована в НКВД, сосредоточившись на политическом сыске и карательных функциях.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D0F5B77-5E89-445C-9C7D-507C9795EE5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575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Реформирование органов внутренних дел в 90-е годы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43141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Демилитаризация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804529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от военизированной милиции к гражданской полиции, ориентированной на служение обществу.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4944904"/>
            <a:ext cx="339328" cy="339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4136946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Законодательные изменения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4981694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новых законов, определяющих правовой статус и полномочия органов внутренних дел.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5333405"/>
            <a:ext cx="339328" cy="33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6773466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Структурные преобразования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761821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Реорганизация и упразднение старых подразделений, создание новых служб и департаментов.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103" y="7559278"/>
            <a:ext cx="339328" cy="33932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6773466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Переориентация на граждан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618214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Смена приоритетов с карательной функции на сотрудничество с населением и оказание услуг.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230" y="7170777"/>
            <a:ext cx="339328" cy="339328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8C8EA50-9E58-4A31-B487-E193D39CAE9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6363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Милиция как правоохранительный орган в СССР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2348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319832"/>
            <a:ext cx="340162" cy="34016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531268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Военизированная структура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15743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Милиция была частью Вооруженных Сил СССР, имела воинские звания и военную форму.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2348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3" y="531983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531268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Репрессивные функции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615743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Наряду с поддержанием общественного порядка, милиция активно участвовала в политических репрессиях.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52348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415111" y="531268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Подконтрольность партии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415111" y="615743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Милиция была встроена в государственную вертикаль власти и подчинялась Коммунистической партии.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230EAF5-BECD-45A0-9BB1-11221621BE9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552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Трансформация милиции в полицию в современной России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6714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3463528"/>
            <a:ext cx="29236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Историческая связь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3953947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Современная российская полиция восприняла многие традиции и методы работы советской милиции.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97598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4824412"/>
            <a:ext cx="32464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Законодательная база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5314831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Федерального закона "О полиции" в 2011 году определило правовой статус и полномочия нового правоохранительного органа.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267450"/>
            <a:ext cx="1134070" cy="166985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6494264"/>
            <a:ext cx="42857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Организационные изменения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6984683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Произошла реструктуризация, были созданы новые подразделения, такие как патрульно-постовая служба и ГИБДД.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7937302"/>
            <a:ext cx="1134070" cy="166985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8164116"/>
            <a:ext cx="41563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Переориентация на граждан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8654534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Полиция стала более открытой для взаимодействия с населением, переключившись с репрессивных на сервисные функции.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34700AD-88D8-4349-A905-7064F6B27A4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8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принципы деятельности полиции РФ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4315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Законность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805720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Строгое соблюдение Конституции и законов Российской Федерации при осуществлении своих полномочий.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5122307"/>
            <a:ext cx="339328" cy="3393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46782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прав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516862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Уважение и соблюдение прав и свобод человека и гражданина.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201" y="5122307"/>
            <a:ext cx="339328" cy="33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69493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Открытость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7439739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Информирование граждан о своей деятельности, подотчетность обществу.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201" y="7381875"/>
            <a:ext cx="339328" cy="33932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69493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Взаимодействие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7439739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Сотрудничество с населением, общественными объединениями и органами власти.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7381875"/>
            <a:ext cx="339328" cy="339328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CC262B8-967B-483C-B329-766C768EA00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613</Words>
  <Application>Microsoft Office PowerPoint</Application>
  <PresentationFormat>Произвольный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создания и формирования органов полиции в 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2025-06-15T21:24:40Z</dcterms:created>
  <dcterms:modified xsi:type="dcterms:W3CDTF">2025-06-15T22:02:04Z</dcterms:modified>
</cp:coreProperties>
</file>