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2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судебной системы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877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звенья современной судебной системы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93312"/>
            <a:ext cx="3692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Суды общей юрисдикции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17445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Рассматривают гражданские, уголовные, административные и иные дела, не отнесенные к подсудности специализированных судов.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593312"/>
            <a:ext cx="28528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Арбитражные суды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17445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Разрешают экономические споры между юридическими лицами, индивидуальными предпринимателями и государством.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489978"/>
            <a:ext cx="37560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Конституционный Суд РФ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707112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Проверяет соответствие Конституции федеральных законов, нормативных актов Президента, Правительства и законов субъектов РФ.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442DDC1-14AE-47BB-9128-E612CA39D6C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9176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Роль судебной системы в обеспечении законности и правопорядка в стране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5629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647962"/>
            <a:ext cx="340162" cy="34016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64081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Защита прав и свобод граждан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485567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Суды являются ключевым инструментом реализации и защиты конституционных прав человека.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45629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963" y="4647962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464081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Обеспечение верховенства закона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5485567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Суды следят за неукоснительным соблюдением законов всеми участниками правовых отношений.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45629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4647962"/>
            <a:ext cx="340162" cy="34016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4640818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Разрешение правовых конфликтов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5485567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Суды выступают в качестве арбитра, разрешающего споры между гражданами, организациями и государством.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793790" y="75552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Таким образом, судебная система играет ключевую роль в обеспечении законности, правопорядка и защите прав граждан в Российской Федерации.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3A44E3-C546-4C52-86C6-2A13ED93FAA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6804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судебной системы в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55164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Российская судебная система имеет долгую и насыщенную историю, отражающую развитие государственности и права в нашей стране. Изучение этой истории позволяет понять современное состояние и ключевые особенности судебной системы Российской Федерации.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6139D99-6947-46BD-B27C-1C2298743444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016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Дореволюционная судебная система в Российской империи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6599158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3968353" y="591871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3728442" y="63440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813512" y="63865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862733" y="4475678"/>
            <a:ext cx="42417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Судебная реформа 1864 года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4966097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Введение новых судебных институтов - мировых судей, окружных судов, судебных палат и Сената.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659915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59930" y="63440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45000" y="63865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302210" y="7506414"/>
            <a:ext cx="40257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Судебные уставы 1864 года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7996833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Определили принципы организации и деятельности судебной системы Российской империи.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5918716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91537" y="63440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76607" y="63865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7683698" y="4121348"/>
            <a:ext cx="592609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Развитие дореволюционной судебной системы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4966097"/>
            <a:ext cx="59260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Постепенное распространение новых судебных учреждений на всю территорию страны.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6B7C9DA-FF90-45BE-BA97-E6AEFD95379C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7994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Становление советской судебной системы в 1917-1930 годах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36448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Декреты о суде (1917-1918 гг.)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29995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Ликвидация дореволюционной судебной системы и создание новых революционных судов.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536448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Судебная реформа 1922 года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629995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единой судебной системы с местными, губернскими и Верховным судами.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364480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СССР 1936 года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6299954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основ организации и деятельности судебной системы советского государства.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7B739F2-5754-4AF0-B5B7-3CD8E8567E4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0501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Функционирование судебной системы в советский период (1930-1991 гг.)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8762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49187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954072"/>
            <a:ext cx="3421499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политического контроля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6153150"/>
            <a:ext cx="342149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Судебная система в СССР все больше подчинялась партийным органам и использовалась для репрессий.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48762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49187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495407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Расширение судебной юрисдикции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5798820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Суды получили право рассматривать все гражданские, уголовные и административные дела.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487620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63065" y="49187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495407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Иерархическая структура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579882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Четкое разделение на нижестоящие, вышестоящие и высшие судебные органы.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33F57-43C6-4145-B62F-3F347C54359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8668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Изменения в судебной системе в период перестройки и распада СССР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857869"/>
            <a:ext cx="4196358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509230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 СССР "О статусе судей" (1989 г.)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937052"/>
            <a:ext cx="3727490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Провозгласил независимость судей, несменяемость и принцип несовместимости судейской должности с другими видами деятельности.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857869"/>
            <a:ext cx="4196358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509230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 РСФСР "О судоустройстве РСФСР" (1991 г.)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629138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Заложил основы становления независимой судебной власти в Российской Федерации.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857869"/>
            <a:ext cx="4196358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509230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Распад СССР и создание новой российской судебной системы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629138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1991 года начался процесс реформирования и развития судебной системы в новых исторических условиях.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E30AA7F-14A8-4989-BC19-5DE70F098B6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212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этапы реформирования судебной системы в Российской Федерации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5273754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5727383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Конституционные реформы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6572131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новой Конституции РФ в 1993 году, определившей базовые принципы организации и деятельности судебной власти.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198031" y="4933474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24845" y="5387102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законы о судах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24845" y="6231850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законов, регулирующих статус и полномочия различных звеньев судебной системы.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02272" y="4593312"/>
            <a:ext cx="423422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29086" y="5046940"/>
            <a:ext cx="378059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Совершенствование судопроизводства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29086" y="5891689"/>
            <a:ext cx="378059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новых процессуальных кодексов, направленных на повышение эффективности и доступности правосудия.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507A419-BF4E-429D-916D-2D5E87666E9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48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Конституционные основы современной российской судебной системы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54091" y="4725114"/>
            <a:ext cx="28950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Самостоятельность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215533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Судебная власть является самостоятельной и независимой ветвью государственной власти.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88938" y="489573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944791" y="501967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481304" y="4725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Законность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81304" y="5215533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Суды осуществляют правосудие на основе Конституции и федеральных законов.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74368" y="489573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430220" y="501967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481304" y="6902529"/>
            <a:ext cx="28507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Беспристрастность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81304" y="7392948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Судьи независимы и подчиняются только Конституции и закону.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74368" y="73811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8430220" y="750510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2313861" y="6902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Доступность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793790" y="7392948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Гарантируется право на судебную защиту для каждого человека.</a:t>
            </a:r>
            <a:endParaRPr lang="en-US" sz="175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4596051"/>
            <a:ext cx="3651885" cy="3651885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88938" y="73811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2" name="Text 16"/>
          <p:cNvSpPr/>
          <p:nvPr/>
        </p:nvSpPr>
        <p:spPr>
          <a:xfrm>
            <a:off x="5944791" y="750510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A9F9A13-9C6C-4497-AC7F-4B21217E1FA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5456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Принципы организации и деятельности судебной системы в РФ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2574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876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Законность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366629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Суды разрешают дела строго в соответствии с Конституцией и законами.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502574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5876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Независимость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6366629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Судьи не подчиняются никаким органам и должностным лицам, кроме закона.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5221" y="501443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5025747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6884" y="5876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Справедливость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456884" y="6366629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Обеспечение равных возможностей для участников судебного процесса.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10816828" y="501443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5025747"/>
            <a:ext cx="566976" cy="56697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788491" y="5876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Открытость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0788491" y="6366629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Гласность судебного разбирательства и публичность судебных решений.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CF1ABE1-E629-41AA-B9CC-42F823F2AF6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651</Words>
  <Application>Microsoft Office PowerPoint</Application>
  <PresentationFormat>Произвольный</PresentationFormat>
  <Paragraphs>104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судебной системы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2</cp:revision>
  <dcterms:created xsi:type="dcterms:W3CDTF">2025-06-15T21:11:57Z</dcterms:created>
  <dcterms:modified xsi:type="dcterms:W3CDTF">2025-06-15T22:00:45Z</dcterms:modified>
</cp:coreProperties>
</file>