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4" autoAdjust="0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4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02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Правительство Российской Федерации: состав, палаты, подразделения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05501"/>
            <a:ext cx="122680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Полномочия и функции Правительства РФ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3267908"/>
            <a:ext cx="30480" cy="5599271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410087" y="3507819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326790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19" y="3352919"/>
            <a:ext cx="340162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468166" y="3345775"/>
            <a:ext cx="37129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Экономическая политика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93790" y="3836194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Обеспечение устойчивого экономического развития, реализация финансовой, кредитной и налоговой политики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539871" y="4868704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7"/>
          <p:cNvSpPr/>
          <p:nvPr/>
        </p:nvSpPr>
        <p:spPr>
          <a:xfrm>
            <a:off x="7060049" y="4628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19" y="4713803"/>
            <a:ext cx="340162" cy="34016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449270" y="4706660"/>
            <a:ext cx="36553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Правовое регулирование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8449270" y="5197078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Разработка и реализация федеральных законов, указов Президента, постановлений и распоряжений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410087" y="6041708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7060049" y="580179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145119" y="58443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3013353" y="5879663"/>
            <a:ext cx="31677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Социальная политика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793790" y="6370082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мер по повышению благосостояния граждан, развитие системы здравоохранения и образования</a:t>
            </a:r>
            <a:endParaRPr lang="en-US" sz="1750" dirty="0"/>
          </a:p>
        </p:txBody>
      </p:sp>
      <p:sp>
        <p:nvSpPr>
          <p:cNvPr id="19" name="Shape 15"/>
          <p:cNvSpPr/>
          <p:nvPr/>
        </p:nvSpPr>
        <p:spPr>
          <a:xfrm>
            <a:off x="7539871" y="721471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20" name="Shape 16"/>
          <p:cNvSpPr/>
          <p:nvPr/>
        </p:nvSpPr>
        <p:spPr>
          <a:xfrm>
            <a:off x="7060049" y="69748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7145119" y="701730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22" name="Text 18"/>
          <p:cNvSpPr/>
          <p:nvPr/>
        </p:nvSpPr>
        <p:spPr>
          <a:xfrm>
            <a:off x="8449270" y="7052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Внешняя политика</a:t>
            </a:r>
            <a:endParaRPr lang="en-US" sz="2200" dirty="0"/>
          </a:p>
        </p:txBody>
      </p:sp>
      <p:sp>
        <p:nvSpPr>
          <p:cNvPr id="23" name="Text 19"/>
          <p:cNvSpPr/>
          <p:nvPr/>
        </p:nvSpPr>
        <p:spPr>
          <a:xfrm>
            <a:off x="8449270" y="7543086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Обеспечение интересов России на международной арене, координация деятельности органов исполнительной власти</a:t>
            </a:r>
            <a:endParaRPr lang="en-US" sz="175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528F9A7-83EC-4426-83F9-7244F5AC55D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71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Заключение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160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6939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Ключевые выводы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184333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Правительство РФ является высшим органом исполнительной власти, возглавляемым Президентом и Премьер-министром.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53637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30906" y="5441633"/>
            <a:ext cx="32694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Состав Правительства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530906" y="5932051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состав Правительства входят федеральные министерства, службы и агентства, каждое из которых отвечает за определенные сферы государственного управления.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71114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530906" y="7189351"/>
            <a:ext cx="33934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Полномочия и функции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7679769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Правительство РФ осуществляет экономическую, правовую, социальную и внешнюю политику, а также обеспечивает исполнение федеральных законов.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E03FFAA-97E2-4FB4-8F61-14E26F6DC73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46903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Правительство Российской Федерации: состав, палаты, подразделения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602218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Данная презентация предоставит обзор структуры и состава Правительства Российской Федерации, включая Президента, Премьер-министра, министерства, службы и агентства. Мы также рассмотрим ключевые полномочия и функции Правительства РФ.</a:t>
            </a:r>
            <a:endParaRPr lang="en-US" sz="175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569077-5248-48EF-B2D1-9BBE61C9C8AB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6735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Введение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949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Цель презентации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53045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Дать всестороннее понимание структуры и деятельности Правительства Российской Федерации.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949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Ключевые темы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55304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Состав Правительства РФ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9726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Роль Президента и Премьер-министра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64148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Федеральные министерства, службы и агентства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68570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Полномочия и функции Правительства</a:t>
            </a:r>
            <a:endParaRPr lang="en-US" sz="175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0F95A4-6FB3-4734-ABEF-D112F6EB69FA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1614"/>
            <a:ext cx="75168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Состав Правительства РФ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5578316"/>
            <a:ext cx="7825621" cy="7825621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456" y="8176617"/>
            <a:ext cx="382667" cy="382667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5578316"/>
            <a:ext cx="7825621" cy="782562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631" y="6588443"/>
            <a:ext cx="382667" cy="382667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330" y="5578316"/>
            <a:ext cx="7825621" cy="7825621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745" y="6588443"/>
            <a:ext cx="382667" cy="382667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330" y="5578316"/>
            <a:ext cx="7825621" cy="7825621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920" y="8176617"/>
            <a:ext cx="382667" cy="382667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78919" y="4631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Президент РФ</a:t>
            </a:r>
            <a:endParaRPr lang="en-US" sz="2200" dirty="0"/>
          </a:p>
        </p:txBody>
      </p:sp>
      <p:sp>
        <p:nvSpPr>
          <p:cNvPr id="12" name="Text 2"/>
          <p:cNvSpPr/>
          <p:nvPr/>
        </p:nvSpPr>
        <p:spPr>
          <a:xfrm>
            <a:off x="793790" y="5122307"/>
            <a:ext cx="30054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Глава государства, определяющий основные направления внутренней и внешней политики</a:t>
            </a: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4139446" y="2644021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Премьер-министр РФ</a:t>
            </a:r>
            <a:endParaRPr lang="en-US" sz="2200" dirty="0"/>
          </a:p>
        </p:txBody>
      </p:sp>
      <p:sp>
        <p:nvSpPr>
          <p:cNvPr id="14" name="Text 4"/>
          <p:cNvSpPr/>
          <p:nvPr/>
        </p:nvSpPr>
        <p:spPr>
          <a:xfrm>
            <a:off x="4139446" y="3488769"/>
            <a:ext cx="3005614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Руководитель Правительства, организующий и координирующий его работу</a:t>
            </a:r>
            <a:endParaRPr lang="en-US" sz="1750" dirty="0"/>
          </a:p>
        </p:txBody>
      </p:sp>
      <p:sp>
        <p:nvSpPr>
          <p:cNvPr id="15" name="Text 5"/>
          <p:cNvSpPr/>
          <p:nvPr/>
        </p:nvSpPr>
        <p:spPr>
          <a:xfrm>
            <a:off x="7485221" y="3006923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министерства</a:t>
            </a:r>
            <a:endParaRPr lang="en-US" sz="2200" dirty="0"/>
          </a:p>
        </p:txBody>
      </p:sp>
      <p:sp>
        <p:nvSpPr>
          <p:cNvPr id="16" name="Text 6"/>
          <p:cNvSpPr/>
          <p:nvPr/>
        </p:nvSpPr>
        <p:spPr>
          <a:xfrm>
            <a:off x="7485221" y="3851672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Органы исполнительной власти, отвечающие за определенные сферы деятельности</a:t>
            </a:r>
            <a:endParaRPr lang="en-US" sz="1750" dirty="0"/>
          </a:p>
        </p:txBody>
      </p:sp>
      <p:sp>
        <p:nvSpPr>
          <p:cNvPr id="17" name="Text 7"/>
          <p:cNvSpPr/>
          <p:nvPr/>
        </p:nvSpPr>
        <p:spPr>
          <a:xfrm>
            <a:off x="10830997" y="4277558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службы и агентства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10830997" y="5122307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Специализированные органы, выполняющие контрольные, надзорные и иные функции</a:t>
            </a:r>
            <a:endParaRPr lang="en-US" sz="17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5BF1D8B-EEAF-4145-8BB1-40C95058625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29201"/>
            <a:ext cx="100948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Президент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8221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Президент является главой государства, верховным главнокомандующим Вооруженными Силами Российской Федерации, гарантом Конституции РФ.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404955"/>
            <a:ext cx="51941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полномочия Президента: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49860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Формирование основных направлений внутренней и внешней политики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57912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Назначение и отставка Правительства РФ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62333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Утверждение военной доктрины и стратегии национальной безопасности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70384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Представление интересов страны на международной арене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89A0130-A3B8-46B4-AD63-11D27EE294DD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70584"/>
            <a:ext cx="123633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Премьер-министр Российской Федерации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235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Премьер-министр возглавляет Правительство РФ, организует его работу и руководит его деятельностью.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046339"/>
            <a:ext cx="62447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полномочия Премьер-министра: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99521" y="498181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Распределение обязанностей между членами Правительства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578691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Координация и контроль деятельности федеральных министерств и ведомств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659201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Внесение предложений по структуре федеральных органов исполнительной власти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739711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Представление Государственной Думе ежегодных отчетов о результатах деятельности Правительства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BBB7575-561D-4A37-90FF-1C657C6C4BF6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50275"/>
            <a:ext cx="82687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министерства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12682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163145"/>
            <a:ext cx="304800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Министерство финансов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007894"/>
            <a:ext cx="304800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Формирование и исполнение федерального бюджета, налоговая политика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431268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5278" y="5163145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Министерство иностранных дел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5278" y="6007894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внешней политики, обеспечение интересов России за рубежом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431268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6884" y="5163145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Министерство обороны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6884" y="6007894"/>
            <a:ext cx="3048119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Руководство Вооруженными Силами, обеспечение обороноспособности страны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431268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88491" y="5163145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Министерство просвещения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88491" y="6007894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государственной политики в сфере образования</a:t>
            </a:r>
            <a:endParaRPr lang="en-US" sz="17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73A708E-D3EB-458D-82AC-AEDE02A448C2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45418"/>
            <a:ext cx="64635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службы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507825"/>
            <a:ext cx="4196358" cy="3119557"/>
          </a:xfrm>
          <a:prstGeom prst="roundRect">
            <a:avLst>
              <a:gd name="adj" fmla="val 30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742259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Федеральная служба безопасности (ФСБ)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5587008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Обеспечение государственной и общественной безопасности, противодействие терроризму и экстремизму.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507825"/>
            <a:ext cx="4196358" cy="3119557"/>
          </a:xfrm>
          <a:prstGeom prst="roundRect">
            <a:avLst>
              <a:gd name="adj" fmla="val 30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4742259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Федеральная таможенная служба (ФТС)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5941338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Таможенное регулирование, борьба с контрабандой и нарушениями таможенного законодательства.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507825"/>
            <a:ext cx="4196358" cy="3119557"/>
          </a:xfrm>
          <a:prstGeom prst="roundRect">
            <a:avLst>
              <a:gd name="adj" fmla="val 30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4742259"/>
            <a:ext cx="3727490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Федеральная служба по надзору в сфере образования и науки (Рособрнадзор)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629566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Контроль качества образования, лицензирование и аккредитация образовательных организаций.</a:t>
            </a:r>
            <a:endParaRPr lang="en-US" sz="175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54DA658-AAEE-4CE7-90BD-89A01B24A345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75779"/>
            <a:ext cx="69834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агентства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651534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Федеральное агентство по туризму (Ростуризм)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5870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государственной политики в сфере туризма, развитие туристической индустрии.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651534"/>
            <a:ext cx="3978116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Федеральное агентство по делам национальностей (ФАДН)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59413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государственной национальной политики, гармонизация межнациональных отношений.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651534"/>
            <a:ext cx="3978116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Федеральное агентство по делам молодежи (Росмолодежь)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594133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государственной молодежной политики, поддержка молодежных инициатив.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4B3EE23-83BB-44E0-A2A3-EDBCA2FA7791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564</Words>
  <Application>Microsoft Office PowerPoint</Application>
  <PresentationFormat>Произвольный</PresentationFormat>
  <Paragraphs>98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Правительство Российской Федерации: состав, палаты, подразделения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2025-06-15T21:42:50Z</dcterms:created>
  <dcterms:modified xsi:type="dcterms:W3CDTF">2025-06-15T22:01:49Z</dcterms:modified>
</cp:coreProperties>
</file>