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GifLang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Universal translation and sentiment detection for the English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 now!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44" y="1976750"/>
            <a:ext cx="2722660" cy="48402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1976751"/>
            <a:ext cx="2722661" cy="484028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14813" y="3471863"/>
            <a:ext cx="2643187" cy="925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6" y="187036"/>
            <a:ext cx="3627618" cy="644910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480441" y="2039007"/>
            <a:ext cx="2732690" cy="71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433" y="2816767"/>
            <a:ext cx="2669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Sentiment Analysis by Google Cloud Platform™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442841" y="3899338"/>
            <a:ext cx="2732690" cy="89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75531" y="4498427"/>
            <a:ext cx="2764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Translation into universally understood images from </a:t>
            </a:r>
            <a:r>
              <a:rPr lang="en-US" dirty="0" err="1" smtClean="0"/>
              <a:t>Giphy</a:t>
            </a:r>
            <a:r>
              <a:rPr lang="en-US" dirty="0" smtClean="0"/>
              <a:t>™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15777" y="1744717"/>
            <a:ext cx="2713216" cy="80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74589" y="1277001"/>
            <a:ext cx="266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 Analysis by Natural Language API on GCP™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32690" y="998487"/>
            <a:ext cx="2447361" cy="12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2756" y="998487"/>
            <a:ext cx="266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On/Off Switch™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184</TotalTime>
  <Words>42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Trebuchet MS</vt:lpstr>
      <vt:lpstr>Arial</vt:lpstr>
      <vt:lpstr>Berlin</vt:lpstr>
      <vt:lpstr>GifLang</vt:lpstr>
      <vt:lpstr>Try it out now!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GifLang</dc:title>
  <dc:creator>Ishan Arya</dc:creator>
  <cp:lastModifiedBy>Ishan Arya</cp:lastModifiedBy>
  <cp:revision>2</cp:revision>
  <dcterms:created xsi:type="dcterms:W3CDTF">2017-09-10T14:34:32Z</dcterms:created>
  <dcterms:modified xsi:type="dcterms:W3CDTF">2017-09-10T17:39:31Z</dcterms:modified>
</cp:coreProperties>
</file>