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Fira Sans Extra Condensed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FiraSansExtraCondensedSemiBold-bold.fntdata"/><Relationship Id="rId23" Type="http://schemas.openxmlformats.org/officeDocument/2006/relationships/font" Target="fonts/FiraSansExtraCondensed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SemiBold-boldItalic.fntdata"/><Relationship Id="rId25" Type="http://schemas.openxmlformats.org/officeDocument/2006/relationships/font" Target="fonts/FiraSansExtraCondensed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098e4b727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098e4b727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3d42c1dd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3d42c1dd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f2a19a68a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f2a19a68a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a03f03ffb_0_1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a03f03ffb_0_1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1ee294143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1ee294143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1f2a19a68a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1f2a19a68a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1f225e8df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1f225e8df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1a954213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1a954213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098e4b727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098e4b727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457200" y="1093881"/>
            <a:ext cx="3398700" cy="23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7200" y="3490125"/>
            <a:ext cx="37539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57200" y="411475"/>
            <a:ext cx="8229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Cindy-Muthukrishnan/TPblockchain/tree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523800" y="1238900"/>
            <a:ext cx="4048200" cy="11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65EEC"/>
                </a:solidFill>
              </a:rPr>
              <a:t>Le v</a:t>
            </a:r>
            <a:r>
              <a:rPr lang="en">
                <a:solidFill>
                  <a:srgbClr val="465EEC"/>
                </a:solidFill>
              </a:rPr>
              <a:t>ote électronique</a:t>
            </a:r>
            <a:endParaRPr>
              <a:solidFill>
                <a:srgbClr val="465EEC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57200" y="4295750"/>
            <a:ext cx="37539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DERNONCOURT Inès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MUTHUKRISHNAN Cindy</a:t>
            </a:r>
            <a:endParaRPr sz="1400"/>
          </a:p>
        </p:txBody>
      </p:sp>
      <p:grpSp>
        <p:nvGrpSpPr>
          <p:cNvPr id="57" name="Google Shape;57;p13"/>
          <p:cNvGrpSpPr/>
          <p:nvPr/>
        </p:nvGrpSpPr>
        <p:grpSpPr>
          <a:xfrm>
            <a:off x="4787272" y="-986084"/>
            <a:ext cx="4720326" cy="5198165"/>
            <a:chOff x="4502865" y="-1059562"/>
            <a:chExt cx="5124105" cy="5642820"/>
          </a:xfrm>
        </p:grpSpPr>
        <p:sp>
          <p:nvSpPr>
            <p:cNvPr id="58" name="Google Shape;58;p13"/>
            <p:cNvSpPr/>
            <p:nvPr/>
          </p:nvSpPr>
          <p:spPr>
            <a:xfrm>
              <a:off x="6964125" y="1827725"/>
              <a:ext cx="688300" cy="344525"/>
            </a:xfrm>
            <a:custGeom>
              <a:rect b="b" l="l" r="r" t="t"/>
              <a:pathLst>
                <a:path extrusionOk="0" h="13781" w="27532">
                  <a:moveTo>
                    <a:pt x="0" y="5855"/>
                  </a:moveTo>
                  <a:lnTo>
                    <a:pt x="360" y="3513"/>
                  </a:lnTo>
                  <a:lnTo>
                    <a:pt x="17054" y="3123"/>
                  </a:lnTo>
                  <a:lnTo>
                    <a:pt x="22518" y="0"/>
                  </a:lnTo>
                  <a:lnTo>
                    <a:pt x="27532" y="931"/>
                  </a:lnTo>
                  <a:lnTo>
                    <a:pt x="24380" y="5434"/>
                  </a:lnTo>
                  <a:lnTo>
                    <a:pt x="16784" y="10208"/>
                  </a:lnTo>
                  <a:lnTo>
                    <a:pt x="10449" y="13781"/>
                  </a:lnTo>
                  <a:lnTo>
                    <a:pt x="2312" y="10208"/>
                  </a:lnTo>
                  <a:close/>
                </a:path>
              </a:pathLst>
            </a:custGeom>
            <a:solidFill>
              <a:srgbClr val="954C36"/>
            </a:solidFill>
            <a:ln>
              <a:noFill/>
            </a:ln>
          </p:spPr>
        </p:sp>
        <p:sp>
          <p:nvSpPr>
            <p:cNvPr id="59" name="Google Shape;59;p13"/>
            <p:cNvSpPr/>
            <p:nvPr/>
          </p:nvSpPr>
          <p:spPr>
            <a:xfrm>
              <a:off x="7665100" y="3320726"/>
              <a:ext cx="13344" cy="8640"/>
            </a:xfrm>
            <a:custGeom>
              <a:rect b="b" l="l" r="r" t="t"/>
              <a:pathLst>
                <a:path extrusionOk="0" h="169" w="261">
                  <a:moveTo>
                    <a:pt x="192" y="0"/>
                  </a:moveTo>
                  <a:cubicBezTo>
                    <a:pt x="119" y="0"/>
                    <a:pt x="50" y="43"/>
                    <a:pt x="0" y="142"/>
                  </a:cubicBezTo>
                  <a:lnTo>
                    <a:pt x="33" y="142"/>
                  </a:lnTo>
                  <a:cubicBezTo>
                    <a:pt x="60" y="160"/>
                    <a:pt x="87" y="168"/>
                    <a:pt x="113" y="168"/>
                  </a:cubicBezTo>
                  <a:cubicBezTo>
                    <a:pt x="180" y="168"/>
                    <a:pt x="237" y="115"/>
                    <a:pt x="260" y="45"/>
                  </a:cubicBezTo>
                  <a:cubicBezTo>
                    <a:pt x="260" y="45"/>
                    <a:pt x="260" y="12"/>
                    <a:pt x="260" y="12"/>
                  </a:cubicBezTo>
                  <a:cubicBezTo>
                    <a:pt x="237" y="4"/>
                    <a:pt x="214" y="0"/>
                    <a:pt x="192" y="0"/>
                  </a:cubicBezTo>
                  <a:close/>
                </a:path>
              </a:pathLst>
            </a:custGeom>
            <a:solidFill>
              <a:srgbClr val="227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502865" y="2034472"/>
              <a:ext cx="2073272" cy="2545463"/>
            </a:xfrm>
            <a:custGeom>
              <a:rect b="b" l="l" r="r" t="t"/>
              <a:pathLst>
                <a:path extrusionOk="0" h="49789" w="40553">
                  <a:moveTo>
                    <a:pt x="1" y="1"/>
                  </a:moveTo>
                  <a:lnTo>
                    <a:pt x="1" y="49788"/>
                  </a:lnTo>
                  <a:lnTo>
                    <a:pt x="40553" y="49788"/>
                  </a:lnTo>
                  <a:lnTo>
                    <a:pt x="405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750617" y="2272254"/>
              <a:ext cx="641772" cy="478837"/>
            </a:xfrm>
            <a:custGeom>
              <a:rect b="b" l="l" r="r" t="t"/>
              <a:pathLst>
                <a:path extrusionOk="0" h="9366" w="12553">
                  <a:moveTo>
                    <a:pt x="6277" y="0"/>
                  </a:moveTo>
                  <a:cubicBezTo>
                    <a:pt x="2797" y="0"/>
                    <a:pt x="0" y="2797"/>
                    <a:pt x="0" y="6276"/>
                  </a:cubicBezTo>
                  <a:cubicBezTo>
                    <a:pt x="0" y="7415"/>
                    <a:pt x="293" y="8455"/>
                    <a:pt x="813" y="9366"/>
                  </a:cubicBezTo>
                  <a:cubicBezTo>
                    <a:pt x="2114" y="8715"/>
                    <a:pt x="4228" y="8260"/>
                    <a:pt x="6602" y="8260"/>
                  </a:cubicBezTo>
                  <a:cubicBezTo>
                    <a:pt x="8683" y="8260"/>
                    <a:pt x="10569" y="8618"/>
                    <a:pt x="11870" y="9138"/>
                  </a:cubicBezTo>
                  <a:cubicBezTo>
                    <a:pt x="12325" y="8293"/>
                    <a:pt x="12553" y="7317"/>
                    <a:pt x="12553" y="6276"/>
                  </a:cubicBezTo>
                  <a:cubicBezTo>
                    <a:pt x="12553" y="2797"/>
                    <a:pt x="9756" y="0"/>
                    <a:pt x="6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792182" y="2694547"/>
              <a:ext cx="565289" cy="219480"/>
            </a:xfrm>
            <a:custGeom>
              <a:rect b="b" l="l" r="r" t="t"/>
              <a:pathLst>
                <a:path extrusionOk="0" h="4293" w="11057">
                  <a:moveTo>
                    <a:pt x="5789" y="0"/>
                  </a:moveTo>
                  <a:cubicBezTo>
                    <a:pt x="3415" y="0"/>
                    <a:pt x="1301" y="455"/>
                    <a:pt x="0" y="1106"/>
                  </a:cubicBezTo>
                  <a:cubicBezTo>
                    <a:pt x="1073" y="3024"/>
                    <a:pt x="3122" y="4293"/>
                    <a:pt x="5464" y="4293"/>
                  </a:cubicBezTo>
                  <a:cubicBezTo>
                    <a:pt x="7903" y="4293"/>
                    <a:pt x="10016" y="2927"/>
                    <a:pt x="11057" y="878"/>
                  </a:cubicBezTo>
                  <a:cubicBezTo>
                    <a:pt x="9756" y="358"/>
                    <a:pt x="7870" y="33"/>
                    <a:pt x="5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878634" y="2319494"/>
              <a:ext cx="347497" cy="287271"/>
            </a:xfrm>
            <a:custGeom>
              <a:rect b="b" l="l" r="r" t="t"/>
              <a:pathLst>
                <a:path extrusionOk="0" h="5619" w="6797">
                  <a:moveTo>
                    <a:pt x="4339" y="0"/>
                  </a:moveTo>
                  <a:cubicBezTo>
                    <a:pt x="4240" y="0"/>
                    <a:pt x="4138" y="7"/>
                    <a:pt x="4033" y="19"/>
                  </a:cubicBezTo>
                  <a:cubicBezTo>
                    <a:pt x="2927" y="149"/>
                    <a:pt x="2017" y="637"/>
                    <a:pt x="1659" y="1743"/>
                  </a:cubicBezTo>
                  <a:cubicBezTo>
                    <a:pt x="1496" y="2166"/>
                    <a:pt x="1431" y="2523"/>
                    <a:pt x="878" y="2653"/>
                  </a:cubicBezTo>
                  <a:cubicBezTo>
                    <a:pt x="163" y="2848"/>
                    <a:pt x="0" y="3726"/>
                    <a:pt x="325" y="4670"/>
                  </a:cubicBezTo>
                  <a:cubicBezTo>
                    <a:pt x="557" y="5286"/>
                    <a:pt x="1011" y="5619"/>
                    <a:pt x="1577" y="5619"/>
                  </a:cubicBezTo>
                  <a:cubicBezTo>
                    <a:pt x="1727" y="5619"/>
                    <a:pt x="1885" y="5595"/>
                    <a:pt x="2049" y="5548"/>
                  </a:cubicBezTo>
                  <a:cubicBezTo>
                    <a:pt x="2114" y="5515"/>
                    <a:pt x="2147" y="5483"/>
                    <a:pt x="2212" y="5450"/>
                  </a:cubicBezTo>
                  <a:cubicBezTo>
                    <a:pt x="2732" y="5157"/>
                    <a:pt x="2829" y="4897"/>
                    <a:pt x="2602" y="4344"/>
                  </a:cubicBezTo>
                  <a:cubicBezTo>
                    <a:pt x="2537" y="4214"/>
                    <a:pt x="2472" y="4084"/>
                    <a:pt x="2472" y="3954"/>
                  </a:cubicBezTo>
                  <a:cubicBezTo>
                    <a:pt x="2472" y="3792"/>
                    <a:pt x="2407" y="3531"/>
                    <a:pt x="2667" y="3499"/>
                  </a:cubicBezTo>
                  <a:cubicBezTo>
                    <a:pt x="2697" y="3490"/>
                    <a:pt x="2726" y="3486"/>
                    <a:pt x="2752" y="3486"/>
                  </a:cubicBezTo>
                  <a:cubicBezTo>
                    <a:pt x="2920" y="3486"/>
                    <a:pt x="2996" y="3655"/>
                    <a:pt x="3025" y="3824"/>
                  </a:cubicBezTo>
                  <a:cubicBezTo>
                    <a:pt x="3073" y="4137"/>
                    <a:pt x="3228" y="4254"/>
                    <a:pt x="3450" y="4254"/>
                  </a:cubicBezTo>
                  <a:cubicBezTo>
                    <a:pt x="3528" y="4254"/>
                    <a:pt x="3615" y="4240"/>
                    <a:pt x="3708" y="4214"/>
                  </a:cubicBezTo>
                  <a:cubicBezTo>
                    <a:pt x="4521" y="4019"/>
                    <a:pt x="5366" y="3792"/>
                    <a:pt x="6049" y="3271"/>
                  </a:cubicBezTo>
                  <a:cubicBezTo>
                    <a:pt x="6156" y="3179"/>
                    <a:pt x="6249" y="3116"/>
                    <a:pt x="6341" y="3116"/>
                  </a:cubicBezTo>
                  <a:cubicBezTo>
                    <a:pt x="6444" y="3116"/>
                    <a:pt x="6547" y="3195"/>
                    <a:pt x="6667" y="3401"/>
                  </a:cubicBezTo>
                  <a:cubicBezTo>
                    <a:pt x="6797" y="2816"/>
                    <a:pt x="6602" y="1515"/>
                    <a:pt x="6472" y="1320"/>
                  </a:cubicBezTo>
                  <a:cubicBezTo>
                    <a:pt x="5944" y="528"/>
                    <a:pt x="5257" y="0"/>
                    <a:pt x="4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975056" y="2460088"/>
              <a:ext cx="237782" cy="369276"/>
            </a:xfrm>
            <a:custGeom>
              <a:rect b="b" l="l" r="r" t="t"/>
              <a:pathLst>
                <a:path extrusionOk="0" h="7223" w="4651">
                  <a:moveTo>
                    <a:pt x="4618" y="1"/>
                  </a:moveTo>
                  <a:cubicBezTo>
                    <a:pt x="3805" y="716"/>
                    <a:pt x="2895" y="1074"/>
                    <a:pt x="1919" y="1302"/>
                  </a:cubicBezTo>
                  <a:cubicBezTo>
                    <a:pt x="1887" y="1334"/>
                    <a:pt x="1854" y="1334"/>
                    <a:pt x="1822" y="1334"/>
                  </a:cubicBezTo>
                  <a:cubicBezTo>
                    <a:pt x="1822" y="846"/>
                    <a:pt x="1399" y="456"/>
                    <a:pt x="911" y="456"/>
                  </a:cubicBezTo>
                  <a:cubicBezTo>
                    <a:pt x="391" y="456"/>
                    <a:pt x="0" y="879"/>
                    <a:pt x="0" y="1399"/>
                  </a:cubicBezTo>
                  <a:cubicBezTo>
                    <a:pt x="0" y="1822"/>
                    <a:pt x="293" y="2180"/>
                    <a:pt x="683" y="2277"/>
                  </a:cubicBezTo>
                  <a:cubicBezTo>
                    <a:pt x="618" y="2375"/>
                    <a:pt x="521" y="2472"/>
                    <a:pt x="391" y="2570"/>
                  </a:cubicBezTo>
                  <a:cubicBezTo>
                    <a:pt x="326" y="2635"/>
                    <a:pt x="196" y="2667"/>
                    <a:pt x="163" y="2798"/>
                  </a:cubicBezTo>
                  <a:cubicBezTo>
                    <a:pt x="233" y="2777"/>
                    <a:pt x="294" y="2764"/>
                    <a:pt x="346" y="2764"/>
                  </a:cubicBezTo>
                  <a:cubicBezTo>
                    <a:pt x="462" y="2764"/>
                    <a:pt x="531" y="2833"/>
                    <a:pt x="553" y="3058"/>
                  </a:cubicBezTo>
                  <a:cubicBezTo>
                    <a:pt x="618" y="3741"/>
                    <a:pt x="651" y="4359"/>
                    <a:pt x="228" y="4944"/>
                  </a:cubicBezTo>
                  <a:cubicBezTo>
                    <a:pt x="618" y="5854"/>
                    <a:pt x="1301" y="6537"/>
                    <a:pt x="2114" y="7058"/>
                  </a:cubicBezTo>
                  <a:cubicBezTo>
                    <a:pt x="2301" y="7170"/>
                    <a:pt x="2475" y="7223"/>
                    <a:pt x="2628" y="7223"/>
                  </a:cubicBezTo>
                  <a:cubicBezTo>
                    <a:pt x="3008" y="7223"/>
                    <a:pt x="3262" y="6898"/>
                    <a:pt x="3285" y="6342"/>
                  </a:cubicBezTo>
                  <a:cubicBezTo>
                    <a:pt x="3285" y="6115"/>
                    <a:pt x="3090" y="5432"/>
                    <a:pt x="3025" y="4911"/>
                  </a:cubicBezTo>
                  <a:cubicBezTo>
                    <a:pt x="2960" y="4554"/>
                    <a:pt x="2927" y="4293"/>
                    <a:pt x="3057" y="4228"/>
                  </a:cubicBezTo>
                  <a:cubicBezTo>
                    <a:pt x="3057" y="4228"/>
                    <a:pt x="3090" y="4228"/>
                    <a:pt x="3090" y="4196"/>
                  </a:cubicBezTo>
                  <a:cubicBezTo>
                    <a:pt x="3480" y="4196"/>
                    <a:pt x="3708" y="3936"/>
                    <a:pt x="3870" y="3643"/>
                  </a:cubicBezTo>
                  <a:cubicBezTo>
                    <a:pt x="4391" y="2798"/>
                    <a:pt x="4553" y="781"/>
                    <a:pt x="4586" y="651"/>
                  </a:cubicBezTo>
                  <a:cubicBezTo>
                    <a:pt x="4618" y="489"/>
                    <a:pt x="4651" y="326"/>
                    <a:pt x="4651" y="163"/>
                  </a:cubicBezTo>
                  <a:cubicBezTo>
                    <a:pt x="4651" y="98"/>
                    <a:pt x="4618" y="66"/>
                    <a:pt x="4618" y="1"/>
                  </a:cubicBezTo>
                  <a:close/>
                </a:path>
              </a:pathLst>
            </a:custGeom>
            <a:solidFill>
              <a:srgbClr val="F8A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038246" y="2631356"/>
              <a:ext cx="93150" cy="81493"/>
            </a:xfrm>
            <a:custGeom>
              <a:rect b="b" l="l" r="r" t="t"/>
              <a:pathLst>
                <a:path extrusionOk="0" h="1594" w="1822">
                  <a:moveTo>
                    <a:pt x="0" y="0"/>
                  </a:moveTo>
                  <a:lnTo>
                    <a:pt x="0" y="0"/>
                  </a:lnTo>
                  <a:cubicBezTo>
                    <a:pt x="195" y="586"/>
                    <a:pt x="683" y="1074"/>
                    <a:pt x="1464" y="1431"/>
                  </a:cubicBezTo>
                  <a:cubicBezTo>
                    <a:pt x="1561" y="1464"/>
                    <a:pt x="1659" y="1529"/>
                    <a:pt x="1756" y="1594"/>
                  </a:cubicBezTo>
                  <a:cubicBezTo>
                    <a:pt x="1724" y="1236"/>
                    <a:pt x="1691" y="943"/>
                    <a:pt x="1821" y="878"/>
                  </a:cubicBezTo>
                  <a:cubicBezTo>
                    <a:pt x="1626" y="748"/>
                    <a:pt x="1366" y="748"/>
                    <a:pt x="1073" y="683"/>
                  </a:cubicBezTo>
                  <a:cubicBezTo>
                    <a:pt x="781" y="586"/>
                    <a:pt x="390" y="423"/>
                    <a:pt x="0" y="0"/>
                  </a:cubicBezTo>
                  <a:close/>
                </a:path>
              </a:pathLst>
            </a:custGeom>
            <a:solidFill>
              <a:srgbClr val="B67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750617" y="3667149"/>
              <a:ext cx="641772" cy="641772"/>
            </a:xfrm>
            <a:custGeom>
              <a:rect b="b" l="l" r="r" t="t"/>
              <a:pathLst>
                <a:path extrusionOk="0" h="12553" w="12553">
                  <a:moveTo>
                    <a:pt x="6277" y="0"/>
                  </a:moveTo>
                  <a:cubicBezTo>
                    <a:pt x="2797" y="0"/>
                    <a:pt x="0" y="2797"/>
                    <a:pt x="0" y="6276"/>
                  </a:cubicBezTo>
                  <a:cubicBezTo>
                    <a:pt x="0" y="7350"/>
                    <a:pt x="260" y="8358"/>
                    <a:pt x="716" y="9236"/>
                  </a:cubicBezTo>
                  <a:cubicBezTo>
                    <a:pt x="1171" y="10049"/>
                    <a:pt x="1756" y="10732"/>
                    <a:pt x="2472" y="11284"/>
                  </a:cubicBezTo>
                  <a:cubicBezTo>
                    <a:pt x="3122" y="11805"/>
                    <a:pt x="3870" y="12162"/>
                    <a:pt x="4716" y="12358"/>
                  </a:cubicBezTo>
                  <a:cubicBezTo>
                    <a:pt x="4976" y="12455"/>
                    <a:pt x="5236" y="12488"/>
                    <a:pt x="5529" y="12520"/>
                  </a:cubicBezTo>
                  <a:cubicBezTo>
                    <a:pt x="5626" y="12520"/>
                    <a:pt x="5756" y="12553"/>
                    <a:pt x="5854" y="12553"/>
                  </a:cubicBezTo>
                  <a:lnTo>
                    <a:pt x="6277" y="12553"/>
                  </a:lnTo>
                  <a:cubicBezTo>
                    <a:pt x="6764" y="12553"/>
                    <a:pt x="7252" y="12520"/>
                    <a:pt x="7675" y="12423"/>
                  </a:cubicBezTo>
                  <a:cubicBezTo>
                    <a:pt x="8716" y="12162"/>
                    <a:pt x="9659" y="11675"/>
                    <a:pt x="10439" y="10992"/>
                  </a:cubicBezTo>
                  <a:cubicBezTo>
                    <a:pt x="11057" y="10439"/>
                    <a:pt x="11577" y="9756"/>
                    <a:pt x="11968" y="8975"/>
                  </a:cubicBezTo>
                  <a:cubicBezTo>
                    <a:pt x="12358" y="8163"/>
                    <a:pt x="12553" y="7252"/>
                    <a:pt x="12553" y="6276"/>
                  </a:cubicBezTo>
                  <a:cubicBezTo>
                    <a:pt x="12553" y="2829"/>
                    <a:pt x="9756" y="0"/>
                    <a:pt x="6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4787171" y="4092765"/>
              <a:ext cx="575310" cy="216157"/>
            </a:xfrm>
            <a:custGeom>
              <a:rect b="b" l="l" r="r" t="t"/>
              <a:pathLst>
                <a:path extrusionOk="0" h="4228" w="11253">
                  <a:moveTo>
                    <a:pt x="6017" y="0"/>
                  </a:moveTo>
                  <a:cubicBezTo>
                    <a:pt x="5334" y="0"/>
                    <a:pt x="4684" y="0"/>
                    <a:pt x="4066" y="65"/>
                  </a:cubicBezTo>
                  <a:lnTo>
                    <a:pt x="4001" y="65"/>
                  </a:lnTo>
                  <a:cubicBezTo>
                    <a:pt x="3610" y="98"/>
                    <a:pt x="3220" y="163"/>
                    <a:pt x="2830" y="195"/>
                  </a:cubicBezTo>
                  <a:cubicBezTo>
                    <a:pt x="1757" y="358"/>
                    <a:pt x="781" y="618"/>
                    <a:pt x="1" y="911"/>
                  </a:cubicBezTo>
                  <a:cubicBezTo>
                    <a:pt x="456" y="1724"/>
                    <a:pt x="1041" y="2407"/>
                    <a:pt x="1757" y="2959"/>
                  </a:cubicBezTo>
                  <a:cubicBezTo>
                    <a:pt x="2407" y="3480"/>
                    <a:pt x="3155" y="3837"/>
                    <a:pt x="4001" y="4033"/>
                  </a:cubicBezTo>
                  <a:cubicBezTo>
                    <a:pt x="4261" y="4130"/>
                    <a:pt x="4521" y="4163"/>
                    <a:pt x="4814" y="4195"/>
                  </a:cubicBezTo>
                  <a:cubicBezTo>
                    <a:pt x="4911" y="4195"/>
                    <a:pt x="5041" y="4228"/>
                    <a:pt x="5139" y="4228"/>
                  </a:cubicBezTo>
                  <a:lnTo>
                    <a:pt x="5562" y="4228"/>
                  </a:lnTo>
                  <a:cubicBezTo>
                    <a:pt x="6049" y="4228"/>
                    <a:pt x="6537" y="4195"/>
                    <a:pt x="6992" y="4098"/>
                  </a:cubicBezTo>
                  <a:cubicBezTo>
                    <a:pt x="8001" y="3837"/>
                    <a:pt x="8944" y="3350"/>
                    <a:pt x="9724" y="2667"/>
                  </a:cubicBezTo>
                  <a:cubicBezTo>
                    <a:pt x="10342" y="2114"/>
                    <a:pt x="10895" y="1431"/>
                    <a:pt x="11253" y="650"/>
                  </a:cubicBezTo>
                  <a:cubicBezTo>
                    <a:pt x="10765" y="520"/>
                    <a:pt x="10277" y="390"/>
                    <a:pt x="9724" y="293"/>
                  </a:cubicBezTo>
                  <a:cubicBezTo>
                    <a:pt x="8651" y="98"/>
                    <a:pt x="7415" y="0"/>
                    <a:pt x="6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4938450" y="3815769"/>
              <a:ext cx="207874" cy="380472"/>
            </a:xfrm>
            <a:custGeom>
              <a:rect b="b" l="l" r="r" t="t"/>
              <a:pathLst>
                <a:path extrusionOk="0" h="7442" w="4066">
                  <a:moveTo>
                    <a:pt x="1955" y="0"/>
                  </a:moveTo>
                  <a:cubicBezTo>
                    <a:pt x="1913" y="0"/>
                    <a:pt x="1870" y="8"/>
                    <a:pt x="1822" y="20"/>
                  </a:cubicBezTo>
                  <a:cubicBezTo>
                    <a:pt x="1725" y="52"/>
                    <a:pt x="1627" y="117"/>
                    <a:pt x="1562" y="150"/>
                  </a:cubicBezTo>
                  <a:cubicBezTo>
                    <a:pt x="1139" y="443"/>
                    <a:pt x="814" y="865"/>
                    <a:pt x="554" y="1321"/>
                  </a:cubicBezTo>
                  <a:cubicBezTo>
                    <a:pt x="359" y="1678"/>
                    <a:pt x="196" y="2069"/>
                    <a:pt x="34" y="2459"/>
                  </a:cubicBezTo>
                  <a:cubicBezTo>
                    <a:pt x="1" y="2524"/>
                    <a:pt x="1" y="2556"/>
                    <a:pt x="34" y="2621"/>
                  </a:cubicBezTo>
                  <a:cubicBezTo>
                    <a:pt x="66" y="2914"/>
                    <a:pt x="164" y="3207"/>
                    <a:pt x="261" y="3467"/>
                  </a:cubicBezTo>
                  <a:cubicBezTo>
                    <a:pt x="391" y="3857"/>
                    <a:pt x="586" y="4215"/>
                    <a:pt x="912" y="4475"/>
                  </a:cubicBezTo>
                  <a:cubicBezTo>
                    <a:pt x="1107" y="4638"/>
                    <a:pt x="1107" y="4833"/>
                    <a:pt x="1107" y="5060"/>
                  </a:cubicBezTo>
                  <a:cubicBezTo>
                    <a:pt x="1074" y="5418"/>
                    <a:pt x="944" y="5808"/>
                    <a:pt x="1009" y="6166"/>
                  </a:cubicBezTo>
                  <a:cubicBezTo>
                    <a:pt x="1042" y="6621"/>
                    <a:pt x="944" y="6881"/>
                    <a:pt x="1074" y="7077"/>
                  </a:cubicBezTo>
                  <a:cubicBezTo>
                    <a:pt x="1255" y="7329"/>
                    <a:pt x="1625" y="7442"/>
                    <a:pt x="2031" y="7442"/>
                  </a:cubicBezTo>
                  <a:cubicBezTo>
                    <a:pt x="2356" y="7442"/>
                    <a:pt x="2703" y="7369"/>
                    <a:pt x="2993" y="7239"/>
                  </a:cubicBezTo>
                  <a:cubicBezTo>
                    <a:pt x="3676" y="6881"/>
                    <a:pt x="4001" y="6166"/>
                    <a:pt x="4001" y="6101"/>
                  </a:cubicBezTo>
                  <a:cubicBezTo>
                    <a:pt x="4001" y="6101"/>
                    <a:pt x="3968" y="6036"/>
                    <a:pt x="4001" y="6003"/>
                  </a:cubicBezTo>
                  <a:lnTo>
                    <a:pt x="4066" y="6003"/>
                  </a:lnTo>
                  <a:cubicBezTo>
                    <a:pt x="3871" y="5906"/>
                    <a:pt x="3708" y="5906"/>
                    <a:pt x="3513" y="5841"/>
                  </a:cubicBezTo>
                  <a:cubicBezTo>
                    <a:pt x="3155" y="5776"/>
                    <a:pt x="3123" y="5808"/>
                    <a:pt x="3123" y="5418"/>
                  </a:cubicBezTo>
                  <a:cubicBezTo>
                    <a:pt x="3123" y="5223"/>
                    <a:pt x="3155" y="4995"/>
                    <a:pt x="3123" y="4800"/>
                  </a:cubicBezTo>
                  <a:cubicBezTo>
                    <a:pt x="3123" y="4508"/>
                    <a:pt x="3155" y="4247"/>
                    <a:pt x="3383" y="4052"/>
                  </a:cubicBezTo>
                  <a:cubicBezTo>
                    <a:pt x="3416" y="4020"/>
                    <a:pt x="3416" y="3955"/>
                    <a:pt x="3448" y="3890"/>
                  </a:cubicBezTo>
                  <a:cubicBezTo>
                    <a:pt x="3708" y="3467"/>
                    <a:pt x="3903" y="3012"/>
                    <a:pt x="3838" y="2459"/>
                  </a:cubicBezTo>
                  <a:cubicBezTo>
                    <a:pt x="3773" y="2101"/>
                    <a:pt x="3643" y="1711"/>
                    <a:pt x="3383" y="1451"/>
                  </a:cubicBezTo>
                  <a:cubicBezTo>
                    <a:pt x="2993" y="963"/>
                    <a:pt x="2570" y="540"/>
                    <a:pt x="2180" y="85"/>
                  </a:cubicBezTo>
                  <a:cubicBezTo>
                    <a:pt x="2097" y="23"/>
                    <a:pt x="2028" y="0"/>
                    <a:pt x="1955" y="0"/>
                  </a:cubicBezTo>
                  <a:close/>
                </a:path>
              </a:pathLst>
            </a:custGeom>
            <a:solidFill>
              <a:srgbClr val="95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003328" y="4049513"/>
              <a:ext cx="79857" cy="25358"/>
            </a:xfrm>
            <a:custGeom>
              <a:rect b="b" l="l" r="r" t="t"/>
              <a:pathLst>
                <a:path extrusionOk="0" h="496" w="1562">
                  <a:moveTo>
                    <a:pt x="1561" y="1"/>
                  </a:moveTo>
                  <a:lnTo>
                    <a:pt x="1561" y="1"/>
                  </a:lnTo>
                  <a:cubicBezTo>
                    <a:pt x="1261" y="181"/>
                    <a:pt x="948" y="275"/>
                    <a:pt x="623" y="275"/>
                  </a:cubicBezTo>
                  <a:cubicBezTo>
                    <a:pt x="420" y="275"/>
                    <a:pt x="213" y="238"/>
                    <a:pt x="0" y="163"/>
                  </a:cubicBezTo>
                  <a:lnTo>
                    <a:pt x="0" y="163"/>
                  </a:lnTo>
                  <a:cubicBezTo>
                    <a:pt x="221" y="412"/>
                    <a:pt x="489" y="496"/>
                    <a:pt x="763" y="496"/>
                  </a:cubicBezTo>
                  <a:cubicBezTo>
                    <a:pt x="812" y="496"/>
                    <a:pt x="862" y="493"/>
                    <a:pt x="911" y="488"/>
                  </a:cubicBezTo>
                  <a:cubicBezTo>
                    <a:pt x="1203" y="456"/>
                    <a:pt x="1529" y="196"/>
                    <a:pt x="1561" y="1"/>
                  </a:cubicBezTo>
                  <a:close/>
                </a:path>
              </a:pathLst>
            </a:custGeom>
            <a:solidFill>
              <a:srgbClr val="6B2F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837069" y="3724613"/>
              <a:ext cx="463908" cy="577661"/>
            </a:xfrm>
            <a:custGeom>
              <a:rect b="b" l="l" r="r" t="t"/>
              <a:pathLst>
                <a:path extrusionOk="0" h="11299" w="9074">
                  <a:moveTo>
                    <a:pt x="3522" y="1"/>
                  </a:moveTo>
                  <a:cubicBezTo>
                    <a:pt x="2696" y="1"/>
                    <a:pt x="1947" y="256"/>
                    <a:pt x="1659" y="697"/>
                  </a:cubicBezTo>
                  <a:cubicBezTo>
                    <a:pt x="1301" y="1250"/>
                    <a:pt x="1724" y="2063"/>
                    <a:pt x="1073" y="2778"/>
                  </a:cubicBezTo>
                  <a:cubicBezTo>
                    <a:pt x="813" y="3071"/>
                    <a:pt x="683" y="3006"/>
                    <a:pt x="488" y="3266"/>
                  </a:cubicBezTo>
                  <a:cubicBezTo>
                    <a:pt x="0" y="3949"/>
                    <a:pt x="358" y="4957"/>
                    <a:pt x="553" y="5575"/>
                  </a:cubicBezTo>
                  <a:cubicBezTo>
                    <a:pt x="846" y="6518"/>
                    <a:pt x="1106" y="7851"/>
                    <a:pt x="943" y="9673"/>
                  </a:cubicBezTo>
                  <a:cubicBezTo>
                    <a:pt x="878" y="9835"/>
                    <a:pt x="846" y="9998"/>
                    <a:pt x="813" y="10160"/>
                  </a:cubicBezTo>
                  <a:cubicBezTo>
                    <a:pt x="1464" y="10648"/>
                    <a:pt x="2212" y="11038"/>
                    <a:pt x="3025" y="11234"/>
                  </a:cubicBezTo>
                  <a:cubicBezTo>
                    <a:pt x="3057" y="11201"/>
                    <a:pt x="3122" y="11136"/>
                    <a:pt x="3187" y="11071"/>
                  </a:cubicBezTo>
                  <a:cubicBezTo>
                    <a:pt x="3285" y="10908"/>
                    <a:pt x="3350" y="10778"/>
                    <a:pt x="3382" y="10648"/>
                  </a:cubicBezTo>
                  <a:cubicBezTo>
                    <a:pt x="3447" y="10551"/>
                    <a:pt x="3545" y="10388"/>
                    <a:pt x="3610" y="10193"/>
                  </a:cubicBezTo>
                  <a:cubicBezTo>
                    <a:pt x="3740" y="9543"/>
                    <a:pt x="3480" y="8990"/>
                    <a:pt x="3350" y="8664"/>
                  </a:cubicBezTo>
                  <a:cubicBezTo>
                    <a:pt x="3220" y="8339"/>
                    <a:pt x="3090" y="7884"/>
                    <a:pt x="3090" y="7266"/>
                  </a:cubicBezTo>
                  <a:cubicBezTo>
                    <a:pt x="3090" y="6973"/>
                    <a:pt x="3122" y="6681"/>
                    <a:pt x="3187" y="6323"/>
                  </a:cubicBezTo>
                  <a:cubicBezTo>
                    <a:pt x="2667" y="5965"/>
                    <a:pt x="2309" y="5478"/>
                    <a:pt x="2147" y="4990"/>
                  </a:cubicBezTo>
                  <a:cubicBezTo>
                    <a:pt x="2147" y="4957"/>
                    <a:pt x="2147" y="4957"/>
                    <a:pt x="2147" y="4925"/>
                  </a:cubicBezTo>
                  <a:cubicBezTo>
                    <a:pt x="2147" y="4892"/>
                    <a:pt x="2114" y="4860"/>
                    <a:pt x="2114" y="4827"/>
                  </a:cubicBezTo>
                  <a:cubicBezTo>
                    <a:pt x="2082" y="4632"/>
                    <a:pt x="2049" y="4404"/>
                    <a:pt x="2082" y="4209"/>
                  </a:cubicBezTo>
                  <a:cubicBezTo>
                    <a:pt x="2147" y="3884"/>
                    <a:pt x="2277" y="3624"/>
                    <a:pt x="2439" y="3429"/>
                  </a:cubicBezTo>
                  <a:cubicBezTo>
                    <a:pt x="2764" y="2811"/>
                    <a:pt x="3285" y="1835"/>
                    <a:pt x="4000" y="1835"/>
                  </a:cubicBezTo>
                  <a:cubicBezTo>
                    <a:pt x="4813" y="2681"/>
                    <a:pt x="5756" y="3364"/>
                    <a:pt x="5789" y="4502"/>
                  </a:cubicBezTo>
                  <a:cubicBezTo>
                    <a:pt x="5724" y="5120"/>
                    <a:pt x="5431" y="5510"/>
                    <a:pt x="5236" y="5965"/>
                  </a:cubicBezTo>
                  <a:cubicBezTo>
                    <a:pt x="5203" y="6063"/>
                    <a:pt x="5171" y="6128"/>
                    <a:pt x="5138" y="6226"/>
                  </a:cubicBezTo>
                  <a:cubicBezTo>
                    <a:pt x="5041" y="6518"/>
                    <a:pt x="4976" y="6811"/>
                    <a:pt x="5041" y="7201"/>
                  </a:cubicBezTo>
                  <a:cubicBezTo>
                    <a:pt x="5041" y="7234"/>
                    <a:pt x="5073" y="7299"/>
                    <a:pt x="5073" y="7364"/>
                  </a:cubicBezTo>
                  <a:cubicBezTo>
                    <a:pt x="5366" y="8372"/>
                    <a:pt x="5399" y="9445"/>
                    <a:pt x="5561" y="10225"/>
                  </a:cubicBezTo>
                  <a:cubicBezTo>
                    <a:pt x="5626" y="10551"/>
                    <a:pt x="5691" y="10843"/>
                    <a:pt x="5821" y="11038"/>
                  </a:cubicBezTo>
                  <a:cubicBezTo>
                    <a:pt x="5886" y="11136"/>
                    <a:pt x="5919" y="11234"/>
                    <a:pt x="6016" y="11299"/>
                  </a:cubicBezTo>
                  <a:cubicBezTo>
                    <a:pt x="7025" y="11038"/>
                    <a:pt x="7968" y="10551"/>
                    <a:pt x="8748" y="9868"/>
                  </a:cubicBezTo>
                  <a:cubicBezTo>
                    <a:pt x="9008" y="9217"/>
                    <a:pt x="9073" y="8404"/>
                    <a:pt x="8748" y="7494"/>
                  </a:cubicBezTo>
                  <a:cubicBezTo>
                    <a:pt x="8716" y="7429"/>
                    <a:pt x="8683" y="7331"/>
                    <a:pt x="8651" y="7266"/>
                  </a:cubicBezTo>
                  <a:cubicBezTo>
                    <a:pt x="8325" y="6778"/>
                    <a:pt x="7903" y="6063"/>
                    <a:pt x="7480" y="5152"/>
                  </a:cubicBezTo>
                  <a:cubicBezTo>
                    <a:pt x="6309" y="2648"/>
                    <a:pt x="6667" y="1510"/>
                    <a:pt x="5691" y="697"/>
                  </a:cubicBezTo>
                  <a:cubicBezTo>
                    <a:pt x="5100" y="215"/>
                    <a:pt x="4279" y="1"/>
                    <a:pt x="3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4750617" y="2972156"/>
              <a:ext cx="641772" cy="641823"/>
            </a:xfrm>
            <a:custGeom>
              <a:rect b="b" l="l" r="r" t="t"/>
              <a:pathLst>
                <a:path extrusionOk="0" h="12554" w="12553">
                  <a:moveTo>
                    <a:pt x="6277" y="1"/>
                  </a:moveTo>
                  <a:cubicBezTo>
                    <a:pt x="2829" y="1"/>
                    <a:pt x="0" y="2798"/>
                    <a:pt x="0" y="6277"/>
                  </a:cubicBezTo>
                  <a:cubicBezTo>
                    <a:pt x="0" y="7285"/>
                    <a:pt x="228" y="8228"/>
                    <a:pt x="651" y="9074"/>
                  </a:cubicBezTo>
                  <a:cubicBezTo>
                    <a:pt x="1691" y="11155"/>
                    <a:pt x="3805" y="12553"/>
                    <a:pt x="6277" y="12553"/>
                  </a:cubicBezTo>
                  <a:cubicBezTo>
                    <a:pt x="8748" y="12553"/>
                    <a:pt x="10894" y="11155"/>
                    <a:pt x="11902" y="9074"/>
                  </a:cubicBezTo>
                  <a:cubicBezTo>
                    <a:pt x="12325" y="8228"/>
                    <a:pt x="12553" y="7285"/>
                    <a:pt x="12553" y="6277"/>
                  </a:cubicBezTo>
                  <a:cubicBezTo>
                    <a:pt x="12553" y="2798"/>
                    <a:pt x="9756" y="1"/>
                    <a:pt x="6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4783848" y="3406105"/>
              <a:ext cx="575310" cy="207874"/>
            </a:xfrm>
            <a:custGeom>
              <a:rect b="b" l="l" r="r" t="t"/>
              <a:pathLst>
                <a:path extrusionOk="0" h="4066" w="11253">
                  <a:moveTo>
                    <a:pt x="5627" y="1"/>
                  </a:moveTo>
                  <a:cubicBezTo>
                    <a:pt x="3480" y="1"/>
                    <a:pt x="1497" y="228"/>
                    <a:pt x="1" y="586"/>
                  </a:cubicBezTo>
                  <a:cubicBezTo>
                    <a:pt x="1041" y="2667"/>
                    <a:pt x="3155" y="4065"/>
                    <a:pt x="5627" y="4065"/>
                  </a:cubicBezTo>
                  <a:cubicBezTo>
                    <a:pt x="8098" y="4065"/>
                    <a:pt x="10244" y="2667"/>
                    <a:pt x="11252" y="586"/>
                  </a:cubicBezTo>
                  <a:cubicBezTo>
                    <a:pt x="9757" y="228"/>
                    <a:pt x="7805" y="1"/>
                    <a:pt x="56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4986712" y="3159631"/>
              <a:ext cx="196218" cy="314930"/>
            </a:xfrm>
            <a:custGeom>
              <a:rect b="b" l="l" r="r" t="t"/>
              <a:pathLst>
                <a:path extrusionOk="0" h="6160" w="3838">
                  <a:moveTo>
                    <a:pt x="2907" y="0"/>
                  </a:moveTo>
                  <a:cubicBezTo>
                    <a:pt x="2699" y="0"/>
                    <a:pt x="2488" y="41"/>
                    <a:pt x="2276" y="41"/>
                  </a:cubicBezTo>
                  <a:cubicBezTo>
                    <a:pt x="1724" y="74"/>
                    <a:pt x="1236" y="236"/>
                    <a:pt x="1138" y="887"/>
                  </a:cubicBezTo>
                  <a:cubicBezTo>
                    <a:pt x="1138" y="984"/>
                    <a:pt x="1106" y="1082"/>
                    <a:pt x="1041" y="1147"/>
                  </a:cubicBezTo>
                  <a:cubicBezTo>
                    <a:pt x="961" y="1305"/>
                    <a:pt x="904" y="1507"/>
                    <a:pt x="710" y="1507"/>
                  </a:cubicBezTo>
                  <a:cubicBezTo>
                    <a:pt x="665" y="1507"/>
                    <a:pt x="614" y="1496"/>
                    <a:pt x="553" y="1472"/>
                  </a:cubicBezTo>
                  <a:cubicBezTo>
                    <a:pt x="529" y="1460"/>
                    <a:pt x="504" y="1455"/>
                    <a:pt x="478" y="1455"/>
                  </a:cubicBezTo>
                  <a:cubicBezTo>
                    <a:pt x="360" y="1455"/>
                    <a:pt x="234" y="1566"/>
                    <a:pt x="260" y="1700"/>
                  </a:cubicBezTo>
                  <a:cubicBezTo>
                    <a:pt x="390" y="2187"/>
                    <a:pt x="130" y="2708"/>
                    <a:pt x="423" y="3163"/>
                  </a:cubicBezTo>
                  <a:cubicBezTo>
                    <a:pt x="423" y="3358"/>
                    <a:pt x="390" y="3553"/>
                    <a:pt x="423" y="3748"/>
                  </a:cubicBezTo>
                  <a:cubicBezTo>
                    <a:pt x="520" y="4171"/>
                    <a:pt x="520" y="4561"/>
                    <a:pt x="130" y="4822"/>
                  </a:cubicBezTo>
                  <a:cubicBezTo>
                    <a:pt x="33" y="4887"/>
                    <a:pt x="0" y="5017"/>
                    <a:pt x="98" y="5114"/>
                  </a:cubicBezTo>
                  <a:cubicBezTo>
                    <a:pt x="228" y="5244"/>
                    <a:pt x="1366" y="6090"/>
                    <a:pt x="2049" y="6155"/>
                  </a:cubicBezTo>
                  <a:cubicBezTo>
                    <a:pt x="2092" y="6158"/>
                    <a:pt x="2134" y="6160"/>
                    <a:pt x="2176" y="6160"/>
                  </a:cubicBezTo>
                  <a:cubicBezTo>
                    <a:pt x="2955" y="6160"/>
                    <a:pt x="3502" y="5596"/>
                    <a:pt x="3317" y="4887"/>
                  </a:cubicBezTo>
                  <a:cubicBezTo>
                    <a:pt x="2732" y="4561"/>
                    <a:pt x="2667" y="4106"/>
                    <a:pt x="3187" y="3748"/>
                  </a:cubicBezTo>
                  <a:cubicBezTo>
                    <a:pt x="3285" y="3683"/>
                    <a:pt x="3382" y="3553"/>
                    <a:pt x="3415" y="3423"/>
                  </a:cubicBezTo>
                  <a:cubicBezTo>
                    <a:pt x="3675" y="2350"/>
                    <a:pt x="3837" y="1277"/>
                    <a:pt x="3512" y="204"/>
                  </a:cubicBezTo>
                  <a:cubicBezTo>
                    <a:pt x="3317" y="41"/>
                    <a:pt x="3114" y="0"/>
                    <a:pt x="2907" y="0"/>
                  </a:cubicBez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928481" y="3075224"/>
              <a:ext cx="272752" cy="246167"/>
            </a:xfrm>
            <a:custGeom>
              <a:rect b="b" l="l" r="r" t="t"/>
              <a:pathLst>
                <a:path extrusionOk="0" h="4815" w="5335">
                  <a:moveTo>
                    <a:pt x="2781" y="1"/>
                  </a:moveTo>
                  <a:cubicBezTo>
                    <a:pt x="2627" y="1"/>
                    <a:pt x="2470" y="11"/>
                    <a:pt x="2310" y="34"/>
                  </a:cubicBezTo>
                  <a:cubicBezTo>
                    <a:pt x="814" y="229"/>
                    <a:pt x="1" y="1530"/>
                    <a:pt x="521" y="2928"/>
                  </a:cubicBezTo>
                  <a:cubicBezTo>
                    <a:pt x="554" y="3025"/>
                    <a:pt x="586" y="3156"/>
                    <a:pt x="619" y="3286"/>
                  </a:cubicBezTo>
                  <a:cubicBezTo>
                    <a:pt x="846" y="3838"/>
                    <a:pt x="911" y="4489"/>
                    <a:pt x="1562" y="4814"/>
                  </a:cubicBezTo>
                  <a:cubicBezTo>
                    <a:pt x="1464" y="4359"/>
                    <a:pt x="1724" y="3903"/>
                    <a:pt x="1497" y="3416"/>
                  </a:cubicBezTo>
                  <a:cubicBezTo>
                    <a:pt x="1451" y="3301"/>
                    <a:pt x="1519" y="3186"/>
                    <a:pt x="1620" y="3186"/>
                  </a:cubicBezTo>
                  <a:cubicBezTo>
                    <a:pt x="1662" y="3186"/>
                    <a:pt x="1709" y="3205"/>
                    <a:pt x="1757" y="3253"/>
                  </a:cubicBezTo>
                  <a:cubicBezTo>
                    <a:pt x="1847" y="3323"/>
                    <a:pt x="1915" y="3350"/>
                    <a:pt x="1969" y="3350"/>
                  </a:cubicBezTo>
                  <a:cubicBezTo>
                    <a:pt x="2090" y="3350"/>
                    <a:pt x="2135" y="3213"/>
                    <a:pt x="2180" y="3123"/>
                  </a:cubicBezTo>
                  <a:cubicBezTo>
                    <a:pt x="2310" y="2895"/>
                    <a:pt x="2407" y="2668"/>
                    <a:pt x="2440" y="2408"/>
                  </a:cubicBezTo>
                  <a:cubicBezTo>
                    <a:pt x="2505" y="2180"/>
                    <a:pt x="2635" y="2050"/>
                    <a:pt x="2863" y="1985"/>
                  </a:cubicBezTo>
                  <a:cubicBezTo>
                    <a:pt x="3155" y="1855"/>
                    <a:pt x="3456" y="1822"/>
                    <a:pt x="3757" y="1822"/>
                  </a:cubicBezTo>
                  <a:cubicBezTo>
                    <a:pt x="4058" y="1822"/>
                    <a:pt x="4359" y="1855"/>
                    <a:pt x="4651" y="1855"/>
                  </a:cubicBezTo>
                  <a:cubicBezTo>
                    <a:pt x="5237" y="1595"/>
                    <a:pt x="5334" y="1074"/>
                    <a:pt x="4814" y="717"/>
                  </a:cubicBezTo>
                  <a:cubicBezTo>
                    <a:pt x="4193" y="258"/>
                    <a:pt x="3528" y="1"/>
                    <a:pt x="2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048216" y="3316329"/>
              <a:ext cx="93150" cy="79857"/>
            </a:xfrm>
            <a:custGeom>
              <a:rect b="b" l="l" r="r" t="t"/>
              <a:pathLst>
                <a:path extrusionOk="0" h="1562" w="1822">
                  <a:moveTo>
                    <a:pt x="0" y="0"/>
                  </a:moveTo>
                  <a:lnTo>
                    <a:pt x="0" y="0"/>
                  </a:lnTo>
                  <a:cubicBezTo>
                    <a:pt x="195" y="586"/>
                    <a:pt x="683" y="1074"/>
                    <a:pt x="1464" y="1431"/>
                  </a:cubicBezTo>
                  <a:cubicBezTo>
                    <a:pt x="1561" y="1464"/>
                    <a:pt x="1659" y="1529"/>
                    <a:pt x="1756" y="1561"/>
                  </a:cubicBezTo>
                  <a:cubicBezTo>
                    <a:pt x="1724" y="1236"/>
                    <a:pt x="1691" y="911"/>
                    <a:pt x="1821" y="878"/>
                  </a:cubicBezTo>
                  <a:cubicBezTo>
                    <a:pt x="1626" y="748"/>
                    <a:pt x="1366" y="748"/>
                    <a:pt x="1073" y="683"/>
                  </a:cubicBezTo>
                  <a:cubicBezTo>
                    <a:pt x="781" y="586"/>
                    <a:pt x="391" y="423"/>
                    <a:pt x="0" y="0"/>
                  </a:cubicBezTo>
                  <a:close/>
                </a:path>
              </a:pathLst>
            </a:custGeom>
            <a:solidFill>
              <a:srgbClr val="815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4983389" y="3216584"/>
              <a:ext cx="63190" cy="63242"/>
            </a:xfrm>
            <a:custGeom>
              <a:rect b="b" l="l" r="r" t="t"/>
              <a:pathLst>
                <a:path extrusionOk="0" h="1237" w="1236">
                  <a:moveTo>
                    <a:pt x="618" y="0"/>
                  </a:moveTo>
                  <a:cubicBezTo>
                    <a:pt x="260" y="0"/>
                    <a:pt x="0" y="260"/>
                    <a:pt x="0" y="618"/>
                  </a:cubicBezTo>
                  <a:cubicBezTo>
                    <a:pt x="0" y="943"/>
                    <a:pt x="260" y="1236"/>
                    <a:pt x="618" y="1236"/>
                  </a:cubicBezTo>
                  <a:cubicBezTo>
                    <a:pt x="943" y="1236"/>
                    <a:pt x="1236" y="943"/>
                    <a:pt x="1236" y="618"/>
                  </a:cubicBezTo>
                  <a:cubicBezTo>
                    <a:pt x="1236" y="260"/>
                    <a:pt x="943" y="0"/>
                    <a:pt x="618" y="0"/>
                  </a:cubicBez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556961" y="4145014"/>
              <a:ext cx="217844" cy="186555"/>
            </a:xfrm>
            <a:custGeom>
              <a:rect b="b" l="l" r="r" t="t"/>
              <a:pathLst>
                <a:path extrusionOk="0" h="3649" w="4261">
                  <a:moveTo>
                    <a:pt x="3922" y="0"/>
                  </a:moveTo>
                  <a:cubicBezTo>
                    <a:pt x="3822" y="0"/>
                    <a:pt x="3732" y="114"/>
                    <a:pt x="3643" y="181"/>
                  </a:cubicBezTo>
                  <a:cubicBezTo>
                    <a:pt x="3447" y="344"/>
                    <a:pt x="3252" y="507"/>
                    <a:pt x="3057" y="669"/>
                  </a:cubicBezTo>
                  <a:cubicBezTo>
                    <a:pt x="2374" y="1287"/>
                    <a:pt x="1886" y="2067"/>
                    <a:pt x="1301" y="2815"/>
                  </a:cubicBezTo>
                  <a:cubicBezTo>
                    <a:pt x="943" y="2490"/>
                    <a:pt x="878" y="2002"/>
                    <a:pt x="553" y="1742"/>
                  </a:cubicBezTo>
                  <a:cubicBezTo>
                    <a:pt x="461" y="1650"/>
                    <a:pt x="369" y="1558"/>
                    <a:pt x="266" y="1558"/>
                  </a:cubicBezTo>
                  <a:cubicBezTo>
                    <a:pt x="223" y="1558"/>
                    <a:pt x="178" y="1574"/>
                    <a:pt x="130" y="1612"/>
                  </a:cubicBezTo>
                  <a:cubicBezTo>
                    <a:pt x="0" y="1710"/>
                    <a:pt x="98" y="1872"/>
                    <a:pt x="195" y="1970"/>
                  </a:cubicBezTo>
                  <a:cubicBezTo>
                    <a:pt x="521" y="2425"/>
                    <a:pt x="781" y="2848"/>
                    <a:pt x="943" y="3401"/>
                  </a:cubicBezTo>
                  <a:cubicBezTo>
                    <a:pt x="1007" y="3575"/>
                    <a:pt x="1093" y="3649"/>
                    <a:pt x="1188" y="3649"/>
                  </a:cubicBezTo>
                  <a:cubicBezTo>
                    <a:pt x="1287" y="3649"/>
                    <a:pt x="1396" y="3567"/>
                    <a:pt x="1496" y="3433"/>
                  </a:cubicBezTo>
                  <a:cubicBezTo>
                    <a:pt x="1789" y="3011"/>
                    <a:pt x="2017" y="2588"/>
                    <a:pt x="2309" y="2198"/>
                  </a:cubicBezTo>
                  <a:cubicBezTo>
                    <a:pt x="2764" y="1580"/>
                    <a:pt x="3252" y="994"/>
                    <a:pt x="3870" y="507"/>
                  </a:cubicBezTo>
                  <a:cubicBezTo>
                    <a:pt x="3968" y="441"/>
                    <a:pt x="4260" y="311"/>
                    <a:pt x="4065" y="84"/>
                  </a:cubicBezTo>
                  <a:cubicBezTo>
                    <a:pt x="4015" y="23"/>
                    <a:pt x="3968" y="0"/>
                    <a:pt x="39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508750" y="2549659"/>
              <a:ext cx="312578" cy="316157"/>
            </a:xfrm>
            <a:custGeom>
              <a:rect b="b" l="l" r="r" t="t"/>
              <a:pathLst>
                <a:path extrusionOk="0" h="6184" w="6114">
                  <a:moveTo>
                    <a:pt x="1073" y="623"/>
                  </a:moveTo>
                  <a:cubicBezTo>
                    <a:pt x="1724" y="655"/>
                    <a:pt x="2374" y="655"/>
                    <a:pt x="3025" y="655"/>
                  </a:cubicBezTo>
                  <a:lnTo>
                    <a:pt x="5073" y="655"/>
                  </a:lnTo>
                  <a:cubicBezTo>
                    <a:pt x="5431" y="655"/>
                    <a:pt x="5594" y="785"/>
                    <a:pt x="5594" y="1143"/>
                  </a:cubicBezTo>
                  <a:cubicBezTo>
                    <a:pt x="5561" y="2476"/>
                    <a:pt x="5561" y="3777"/>
                    <a:pt x="5561" y="5111"/>
                  </a:cubicBezTo>
                  <a:cubicBezTo>
                    <a:pt x="5594" y="5468"/>
                    <a:pt x="5398" y="5631"/>
                    <a:pt x="5073" y="5631"/>
                  </a:cubicBezTo>
                  <a:cubicBezTo>
                    <a:pt x="4854" y="5626"/>
                    <a:pt x="4635" y="5624"/>
                    <a:pt x="4416" y="5624"/>
                  </a:cubicBezTo>
                  <a:cubicBezTo>
                    <a:pt x="3861" y="5624"/>
                    <a:pt x="3306" y="5636"/>
                    <a:pt x="2750" y="5636"/>
                  </a:cubicBezTo>
                  <a:cubicBezTo>
                    <a:pt x="2159" y="5636"/>
                    <a:pt x="1567" y="5622"/>
                    <a:pt x="976" y="5566"/>
                  </a:cubicBezTo>
                  <a:cubicBezTo>
                    <a:pt x="618" y="5533"/>
                    <a:pt x="521" y="5403"/>
                    <a:pt x="521" y="5045"/>
                  </a:cubicBezTo>
                  <a:cubicBezTo>
                    <a:pt x="521" y="3745"/>
                    <a:pt x="553" y="2444"/>
                    <a:pt x="521" y="1143"/>
                  </a:cubicBezTo>
                  <a:cubicBezTo>
                    <a:pt x="521" y="753"/>
                    <a:pt x="683" y="623"/>
                    <a:pt x="1073" y="623"/>
                  </a:cubicBezTo>
                  <a:close/>
                  <a:moveTo>
                    <a:pt x="487" y="1"/>
                  </a:moveTo>
                  <a:cubicBezTo>
                    <a:pt x="137" y="1"/>
                    <a:pt x="0" y="170"/>
                    <a:pt x="0" y="558"/>
                  </a:cubicBezTo>
                  <a:cubicBezTo>
                    <a:pt x="0" y="2249"/>
                    <a:pt x="0" y="3940"/>
                    <a:pt x="0" y="5631"/>
                  </a:cubicBezTo>
                  <a:cubicBezTo>
                    <a:pt x="0" y="5956"/>
                    <a:pt x="65" y="6151"/>
                    <a:pt x="456" y="6151"/>
                  </a:cubicBezTo>
                  <a:cubicBezTo>
                    <a:pt x="2179" y="6151"/>
                    <a:pt x="3903" y="6151"/>
                    <a:pt x="5594" y="6184"/>
                  </a:cubicBezTo>
                  <a:cubicBezTo>
                    <a:pt x="5951" y="6184"/>
                    <a:pt x="6049" y="6054"/>
                    <a:pt x="6049" y="5728"/>
                  </a:cubicBezTo>
                  <a:cubicBezTo>
                    <a:pt x="6049" y="4005"/>
                    <a:pt x="6081" y="2281"/>
                    <a:pt x="6114" y="590"/>
                  </a:cubicBezTo>
                  <a:cubicBezTo>
                    <a:pt x="6114" y="178"/>
                    <a:pt x="5981" y="33"/>
                    <a:pt x="5643" y="33"/>
                  </a:cubicBezTo>
                  <a:cubicBezTo>
                    <a:pt x="5607" y="33"/>
                    <a:pt x="5569" y="34"/>
                    <a:pt x="5529" y="37"/>
                  </a:cubicBezTo>
                  <a:lnTo>
                    <a:pt x="3057" y="37"/>
                  </a:lnTo>
                  <a:cubicBezTo>
                    <a:pt x="3057" y="37"/>
                    <a:pt x="3057" y="5"/>
                    <a:pt x="3057" y="5"/>
                  </a:cubicBezTo>
                  <a:cubicBezTo>
                    <a:pt x="2515" y="5"/>
                    <a:pt x="1973" y="19"/>
                    <a:pt x="1421" y="19"/>
                  </a:cubicBezTo>
                  <a:cubicBezTo>
                    <a:pt x="1146" y="19"/>
                    <a:pt x="867" y="16"/>
                    <a:pt x="586" y="5"/>
                  </a:cubicBezTo>
                  <a:cubicBezTo>
                    <a:pt x="551" y="2"/>
                    <a:pt x="518" y="1"/>
                    <a:pt x="4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98780" y="2229003"/>
              <a:ext cx="831292" cy="63242"/>
            </a:xfrm>
            <a:custGeom>
              <a:rect b="b" l="l" r="r" t="t"/>
              <a:pathLst>
                <a:path extrusionOk="0" h="1237" w="16260">
                  <a:moveTo>
                    <a:pt x="585" y="1"/>
                  </a:moveTo>
                  <a:cubicBezTo>
                    <a:pt x="260" y="1"/>
                    <a:pt x="0" y="293"/>
                    <a:pt x="0" y="619"/>
                  </a:cubicBezTo>
                  <a:cubicBezTo>
                    <a:pt x="0" y="944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76"/>
                    <a:pt x="16227" y="619"/>
                  </a:cubicBezTo>
                  <a:cubicBezTo>
                    <a:pt x="16227" y="293"/>
                    <a:pt x="15967" y="1"/>
                    <a:pt x="15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98780" y="2342091"/>
              <a:ext cx="831292" cy="63190"/>
            </a:xfrm>
            <a:custGeom>
              <a:rect b="b" l="l" r="r" t="t"/>
              <a:pathLst>
                <a:path extrusionOk="0" h="1236" w="16260">
                  <a:moveTo>
                    <a:pt x="585" y="0"/>
                  </a:moveTo>
                  <a:cubicBezTo>
                    <a:pt x="260" y="0"/>
                    <a:pt x="0" y="293"/>
                    <a:pt x="0" y="618"/>
                  </a:cubicBezTo>
                  <a:cubicBezTo>
                    <a:pt x="0" y="943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76"/>
                    <a:pt x="16227" y="618"/>
                  </a:cubicBezTo>
                  <a:cubicBezTo>
                    <a:pt x="16227" y="293"/>
                    <a:pt x="15967" y="0"/>
                    <a:pt x="15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98780" y="2456765"/>
              <a:ext cx="452252" cy="61606"/>
            </a:xfrm>
            <a:custGeom>
              <a:rect b="b" l="l" r="r" t="t"/>
              <a:pathLst>
                <a:path extrusionOk="0" h="1205" w="8846">
                  <a:moveTo>
                    <a:pt x="585" y="1"/>
                  </a:moveTo>
                  <a:cubicBezTo>
                    <a:pt x="260" y="1"/>
                    <a:pt x="0" y="261"/>
                    <a:pt x="0" y="586"/>
                  </a:cubicBezTo>
                  <a:cubicBezTo>
                    <a:pt x="0" y="911"/>
                    <a:pt x="260" y="1204"/>
                    <a:pt x="585" y="1204"/>
                  </a:cubicBezTo>
                  <a:lnTo>
                    <a:pt x="8228" y="1204"/>
                  </a:lnTo>
                  <a:cubicBezTo>
                    <a:pt x="8553" y="1204"/>
                    <a:pt x="8845" y="911"/>
                    <a:pt x="8845" y="586"/>
                  </a:cubicBezTo>
                  <a:cubicBezTo>
                    <a:pt x="8845" y="261"/>
                    <a:pt x="8553" y="1"/>
                    <a:pt x="8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508750" y="3309478"/>
              <a:ext cx="312578" cy="316157"/>
            </a:xfrm>
            <a:custGeom>
              <a:rect b="b" l="l" r="r" t="t"/>
              <a:pathLst>
                <a:path extrusionOk="0" h="6184" w="6114">
                  <a:moveTo>
                    <a:pt x="1073" y="622"/>
                  </a:moveTo>
                  <a:cubicBezTo>
                    <a:pt x="1724" y="655"/>
                    <a:pt x="2374" y="655"/>
                    <a:pt x="3025" y="655"/>
                  </a:cubicBezTo>
                  <a:lnTo>
                    <a:pt x="5073" y="655"/>
                  </a:lnTo>
                  <a:cubicBezTo>
                    <a:pt x="5431" y="655"/>
                    <a:pt x="5594" y="752"/>
                    <a:pt x="5594" y="1143"/>
                  </a:cubicBezTo>
                  <a:cubicBezTo>
                    <a:pt x="5561" y="2443"/>
                    <a:pt x="5561" y="3777"/>
                    <a:pt x="5561" y="5110"/>
                  </a:cubicBezTo>
                  <a:cubicBezTo>
                    <a:pt x="5591" y="5438"/>
                    <a:pt x="5429" y="5602"/>
                    <a:pt x="5152" y="5602"/>
                  </a:cubicBezTo>
                  <a:cubicBezTo>
                    <a:pt x="5127" y="5602"/>
                    <a:pt x="5100" y="5600"/>
                    <a:pt x="5073" y="5598"/>
                  </a:cubicBezTo>
                  <a:cubicBezTo>
                    <a:pt x="4912" y="5594"/>
                    <a:pt x="4751" y="5592"/>
                    <a:pt x="4589" y="5592"/>
                  </a:cubicBezTo>
                  <a:cubicBezTo>
                    <a:pt x="3861" y="5592"/>
                    <a:pt x="3133" y="5624"/>
                    <a:pt x="2405" y="5624"/>
                  </a:cubicBezTo>
                  <a:cubicBezTo>
                    <a:pt x="1929" y="5624"/>
                    <a:pt x="1452" y="5611"/>
                    <a:pt x="976" y="5565"/>
                  </a:cubicBezTo>
                  <a:cubicBezTo>
                    <a:pt x="618" y="5533"/>
                    <a:pt x="521" y="5403"/>
                    <a:pt x="521" y="5045"/>
                  </a:cubicBezTo>
                  <a:cubicBezTo>
                    <a:pt x="521" y="3744"/>
                    <a:pt x="553" y="2443"/>
                    <a:pt x="521" y="1143"/>
                  </a:cubicBezTo>
                  <a:cubicBezTo>
                    <a:pt x="521" y="752"/>
                    <a:pt x="683" y="622"/>
                    <a:pt x="1073" y="622"/>
                  </a:cubicBezTo>
                  <a:close/>
                  <a:moveTo>
                    <a:pt x="487" y="0"/>
                  </a:moveTo>
                  <a:cubicBezTo>
                    <a:pt x="137" y="0"/>
                    <a:pt x="0" y="169"/>
                    <a:pt x="0" y="557"/>
                  </a:cubicBezTo>
                  <a:cubicBezTo>
                    <a:pt x="0" y="2248"/>
                    <a:pt x="0" y="3939"/>
                    <a:pt x="0" y="5630"/>
                  </a:cubicBezTo>
                  <a:cubicBezTo>
                    <a:pt x="0" y="5955"/>
                    <a:pt x="65" y="6151"/>
                    <a:pt x="456" y="6151"/>
                  </a:cubicBezTo>
                  <a:cubicBezTo>
                    <a:pt x="2179" y="6151"/>
                    <a:pt x="3903" y="6151"/>
                    <a:pt x="5594" y="6183"/>
                  </a:cubicBezTo>
                  <a:cubicBezTo>
                    <a:pt x="5951" y="6183"/>
                    <a:pt x="6049" y="6053"/>
                    <a:pt x="6049" y="5728"/>
                  </a:cubicBezTo>
                  <a:cubicBezTo>
                    <a:pt x="6049" y="4004"/>
                    <a:pt x="6081" y="2281"/>
                    <a:pt x="6114" y="590"/>
                  </a:cubicBezTo>
                  <a:cubicBezTo>
                    <a:pt x="6114" y="178"/>
                    <a:pt x="5981" y="32"/>
                    <a:pt x="5643" y="32"/>
                  </a:cubicBezTo>
                  <a:cubicBezTo>
                    <a:pt x="5607" y="32"/>
                    <a:pt x="5569" y="34"/>
                    <a:pt x="5529" y="37"/>
                  </a:cubicBezTo>
                  <a:lnTo>
                    <a:pt x="3057" y="37"/>
                  </a:lnTo>
                  <a:cubicBezTo>
                    <a:pt x="3057" y="37"/>
                    <a:pt x="3057" y="4"/>
                    <a:pt x="3057" y="4"/>
                  </a:cubicBezTo>
                  <a:cubicBezTo>
                    <a:pt x="2515" y="4"/>
                    <a:pt x="1973" y="19"/>
                    <a:pt x="1421" y="19"/>
                  </a:cubicBezTo>
                  <a:cubicBezTo>
                    <a:pt x="1146" y="19"/>
                    <a:pt x="867" y="15"/>
                    <a:pt x="586" y="4"/>
                  </a:cubicBezTo>
                  <a:cubicBezTo>
                    <a:pt x="551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5498780" y="2988822"/>
              <a:ext cx="831292" cy="63190"/>
            </a:xfrm>
            <a:custGeom>
              <a:rect b="b" l="l" r="r" t="t"/>
              <a:pathLst>
                <a:path extrusionOk="0" h="1236" w="16260">
                  <a:moveTo>
                    <a:pt x="585" y="0"/>
                  </a:moveTo>
                  <a:cubicBezTo>
                    <a:pt x="260" y="0"/>
                    <a:pt x="0" y="293"/>
                    <a:pt x="0" y="618"/>
                  </a:cubicBezTo>
                  <a:cubicBezTo>
                    <a:pt x="0" y="943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43"/>
                    <a:pt x="16227" y="618"/>
                  </a:cubicBezTo>
                  <a:cubicBezTo>
                    <a:pt x="16227" y="293"/>
                    <a:pt x="15967" y="0"/>
                    <a:pt x="15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5498780" y="3101860"/>
              <a:ext cx="831292" cy="63242"/>
            </a:xfrm>
            <a:custGeom>
              <a:rect b="b" l="l" r="r" t="t"/>
              <a:pathLst>
                <a:path extrusionOk="0" h="1237" w="16260">
                  <a:moveTo>
                    <a:pt x="585" y="0"/>
                  </a:moveTo>
                  <a:cubicBezTo>
                    <a:pt x="260" y="0"/>
                    <a:pt x="0" y="293"/>
                    <a:pt x="0" y="618"/>
                  </a:cubicBezTo>
                  <a:cubicBezTo>
                    <a:pt x="0" y="944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44"/>
                    <a:pt x="16227" y="618"/>
                  </a:cubicBezTo>
                  <a:cubicBezTo>
                    <a:pt x="16227" y="293"/>
                    <a:pt x="15967" y="0"/>
                    <a:pt x="15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498780" y="3216584"/>
              <a:ext cx="452252" cy="61554"/>
            </a:xfrm>
            <a:custGeom>
              <a:rect b="b" l="l" r="r" t="t"/>
              <a:pathLst>
                <a:path extrusionOk="0" h="1204" w="8846">
                  <a:moveTo>
                    <a:pt x="585" y="0"/>
                  </a:moveTo>
                  <a:cubicBezTo>
                    <a:pt x="260" y="0"/>
                    <a:pt x="0" y="260"/>
                    <a:pt x="0" y="586"/>
                  </a:cubicBezTo>
                  <a:cubicBezTo>
                    <a:pt x="0" y="911"/>
                    <a:pt x="260" y="1204"/>
                    <a:pt x="585" y="1204"/>
                  </a:cubicBezTo>
                  <a:lnTo>
                    <a:pt x="8228" y="1204"/>
                  </a:lnTo>
                  <a:cubicBezTo>
                    <a:pt x="8553" y="1204"/>
                    <a:pt x="8845" y="911"/>
                    <a:pt x="8845" y="586"/>
                  </a:cubicBezTo>
                  <a:cubicBezTo>
                    <a:pt x="8845" y="260"/>
                    <a:pt x="8553" y="0"/>
                    <a:pt x="8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508750" y="4069247"/>
              <a:ext cx="312578" cy="316157"/>
            </a:xfrm>
            <a:custGeom>
              <a:rect b="b" l="l" r="r" t="t"/>
              <a:pathLst>
                <a:path extrusionOk="0" h="6184" w="6114">
                  <a:moveTo>
                    <a:pt x="3025" y="623"/>
                  </a:moveTo>
                  <a:lnTo>
                    <a:pt x="3025" y="655"/>
                  </a:lnTo>
                  <a:lnTo>
                    <a:pt x="5073" y="655"/>
                  </a:lnTo>
                  <a:cubicBezTo>
                    <a:pt x="5108" y="652"/>
                    <a:pt x="5141" y="650"/>
                    <a:pt x="5172" y="650"/>
                  </a:cubicBezTo>
                  <a:cubicBezTo>
                    <a:pt x="5461" y="650"/>
                    <a:pt x="5594" y="791"/>
                    <a:pt x="5594" y="1143"/>
                  </a:cubicBezTo>
                  <a:cubicBezTo>
                    <a:pt x="5561" y="2444"/>
                    <a:pt x="5561" y="3777"/>
                    <a:pt x="5561" y="5078"/>
                  </a:cubicBezTo>
                  <a:cubicBezTo>
                    <a:pt x="5591" y="5436"/>
                    <a:pt x="5429" y="5602"/>
                    <a:pt x="5151" y="5602"/>
                  </a:cubicBezTo>
                  <a:cubicBezTo>
                    <a:pt x="5126" y="5602"/>
                    <a:pt x="5100" y="5601"/>
                    <a:pt x="5073" y="5598"/>
                  </a:cubicBezTo>
                  <a:cubicBezTo>
                    <a:pt x="4912" y="5594"/>
                    <a:pt x="4751" y="5593"/>
                    <a:pt x="4589" y="5593"/>
                  </a:cubicBezTo>
                  <a:cubicBezTo>
                    <a:pt x="3861" y="5593"/>
                    <a:pt x="3133" y="5625"/>
                    <a:pt x="2405" y="5625"/>
                  </a:cubicBezTo>
                  <a:cubicBezTo>
                    <a:pt x="1929" y="5625"/>
                    <a:pt x="1452" y="5611"/>
                    <a:pt x="976" y="5566"/>
                  </a:cubicBezTo>
                  <a:cubicBezTo>
                    <a:pt x="618" y="5501"/>
                    <a:pt x="521" y="5371"/>
                    <a:pt x="521" y="5045"/>
                  </a:cubicBezTo>
                  <a:cubicBezTo>
                    <a:pt x="521" y="3745"/>
                    <a:pt x="553" y="2444"/>
                    <a:pt x="521" y="1143"/>
                  </a:cubicBezTo>
                  <a:cubicBezTo>
                    <a:pt x="521" y="720"/>
                    <a:pt x="683" y="623"/>
                    <a:pt x="1073" y="623"/>
                  </a:cubicBezTo>
                  <a:cubicBezTo>
                    <a:pt x="1290" y="634"/>
                    <a:pt x="1507" y="637"/>
                    <a:pt x="1724" y="637"/>
                  </a:cubicBezTo>
                  <a:cubicBezTo>
                    <a:pt x="2157" y="637"/>
                    <a:pt x="2591" y="623"/>
                    <a:pt x="3025" y="623"/>
                  </a:cubicBezTo>
                  <a:close/>
                  <a:moveTo>
                    <a:pt x="487" y="1"/>
                  </a:moveTo>
                  <a:cubicBezTo>
                    <a:pt x="137" y="1"/>
                    <a:pt x="0" y="170"/>
                    <a:pt x="0" y="558"/>
                  </a:cubicBezTo>
                  <a:cubicBezTo>
                    <a:pt x="0" y="2249"/>
                    <a:pt x="0" y="3940"/>
                    <a:pt x="0" y="5631"/>
                  </a:cubicBezTo>
                  <a:cubicBezTo>
                    <a:pt x="0" y="5956"/>
                    <a:pt x="65" y="6151"/>
                    <a:pt x="456" y="6151"/>
                  </a:cubicBezTo>
                  <a:cubicBezTo>
                    <a:pt x="2179" y="6151"/>
                    <a:pt x="3903" y="6151"/>
                    <a:pt x="5594" y="6184"/>
                  </a:cubicBezTo>
                  <a:cubicBezTo>
                    <a:pt x="5951" y="6184"/>
                    <a:pt x="6049" y="6053"/>
                    <a:pt x="6049" y="5728"/>
                  </a:cubicBezTo>
                  <a:cubicBezTo>
                    <a:pt x="6049" y="4005"/>
                    <a:pt x="6081" y="2281"/>
                    <a:pt x="6114" y="590"/>
                  </a:cubicBezTo>
                  <a:cubicBezTo>
                    <a:pt x="6114" y="135"/>
                    <a:pt x="5951" y="5"/>
                    <a:pt x="5529" y="5"/>
                  </a:cubicBezTo>
                  <a:cubicBezTo>
                    <a:pt x="4716" y="37"/>
                    <a:pt x="3870" y="37"/>
                    <a:pt x="3057" y="37"/>
                  </a:cubicBezTo>
                  <a:cubicBezTo>
                    <a:pt x="3057" y="5"/>
                    <a:pt x="3057" y="5"/>
                    <a:pt x="3057" y="5"/>
                  </a:cubicBezTo>
                  <a:lnTo>
                    <a:pt x="586" y="5"/>
                  </a:lnTo>
                  <a:cubicBezTo>
                    <a:pt x="551" y="2"/>
                    <a:pt x="518" y="1"/>
                    <a:pt x="4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498780" y="3748591"/>
              <a:ext cx="831292" cy="63242"/>
            </a:xfrm>
            <a:custGeom>
              <a:rect b="b" l="l" r="r" t="t"/>
              <a:pathLst>
                <a:path extrusionOk="0" h="1237" w="16260">
                  <a:moveTo>
                    <a:pt x="585" y="1"/>
                  </a:moveTo>
                  <a:cubicBezTo>
                    <a:pt x="260" y="1"/>
                    <a:pt x="0" y="293"/>
                    <a:pt x="0" y="618"/>
                  </a:cubicBezTo>
                  <a:cubicBezTo>
                    <a:pt x="0" y="944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44"/>
                    <a:pt x="16227" y="618"/>
                  </a:cubicBezTo>
                  <a:cubicBezTo>
                    <a:pt x="16227" y="293"/>
                    <a:pt x="15967" y="1"/>
                    <a:pt x="15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498780" y="3861628"/>
              <a:ext cx="831292" cy="63242"/>
            </a:xfrm>
            <a:custGeom>
              <a:rect b="b" l="l" r="r" t="t"/>
              <a:pathLst>
                <a:path extrusionOk="0" h="1237" w="16260">
                  <a:moveTo>
                    <a:pt x="585" y="1"/>
                  </a:moveTo>
                  <a:cubicBezTo>
                    <a:pt x="260" y="1"/>
                    <a:pt x="0" y="294"/>
                    <a:pt x="0" y="619"/>
                  </a:cubicBezTo>
                  <a:cubicBezTo>
                    <a:pt x="0" y="944"/>
                    <a:pt x="260" y="1237"/>
                    <a:pt x="585" y="1237"/>
                  </a:cubicBezTo>
                  <a:lnTo>
                    <a:pt x="15642" y="1237"/>
                  </a:lnTo>
                  <a:cubicBezTo>
                    <a:pt x="15967" y="1237"/>
                    <a:pt x="16260" y="944"/>
                    <a:pt x="16227" y="619"/>
                  </a:cubicBezTo>
                  <a:cubicBezTo>
                    <a:pt x="16227" y="294"/>
                    <a:pt x="15967" y="1"/>
                    <a:pt x="15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498780" y="3976353"/>
              <a:ext cx="452252" cy="59918"/>
            </a:xfrm>
            <a:custGeom>
              <a:rect b="b" l="l" r="r" t="t"/>
              <a:pathLst>
                <a:path extrusionOk="0" h="1172" w="8846">
                  <a:moveTo>
                    <a:pt x="585" y="1"/>
                  </a:moveTo>
                  <a:cubicBezTo>
                    <a:pt x="260" y="1"/>
                    <a:pt x="0" y="261"/>
                    <a:pt x="0" y="586"/>
                  </a:cubicBezTo>
                  <a:cubicBezTo>
                    <a:pt x="0" y="911"/>
                    <a:pt x="260" y="1171"/>
                    <a:pt x="585" y="1171"/>
                  </a:cubicBezTo>
                  <a:lnTo>
                    <a:pt x="8228" y="1171"/>
                  </a:lnTo>
                  <a:cubicBezTo>
                    <a:pt x="8553" y="1171"/>
                    <a:pt x="8845" y="911"/>
                    <a:pt x="8845" y="586"/>
                  </a:cubicBezTo>
                  <a:cubicBezTo>
                    <a:pt x="8845" y="261"/>
                    <a:pt x="8553" y="1"/>
                    <a:pt x="8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635080" y="684516"/>
              <a:ext cx="819687" cy="1182112"/>
            </a:xfrm>
            <a:custGeom>
              <a:rect b="b" l="l" r="r" t="t"/>
              <a:pathLst>
                <a:path extrusionOk="0" h="23122" w="16033">
                  <a:moveTo>
                    <a:pt x="11253" y="0"/>
                  </a:moveTo>
                  <a:lnTo>
                    <a:pt x="1" y="2634"/>
                  </a:lnTo>
                  <a:lnTo>
                    <a:pt x="4749" y="23121"/>
                  </a:lnTo>
                  <a:lnTo>
                    <a:pt x="16033" y="20487"/>
                  </a:lnTo>
                  <a:lnTo>
                    <a:pt x="11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5773066" y="859057"/>
              <a:ext cx="542078" cy="832980"/>
            </a:xfrm>
            <a:custGeom>
              <a:rect b="b" l="l" r="r" t="t"/>
              <a:pathLst>
                <a:path extrusionOk="0" h="16293" w="10603">
                  <a:moveTo>
                    <a:pt x="7220" y="1"/>
                  </a:moveTo>
                  <a:lnTo>
                    <a:pt x="1" y="1692"/>
                  </a:lnTo>
                  <a:lnTo>
                    <a:pt x="3415" y="16293"/>
                  </a:lnTo>
                  <a:lnTo>
                    <a:pt x="10602" y="14634"/>
                  </a:lnTo>
                  <a:lnTo>
                    <a:pt x="7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4866978" y="-1059562"/>
              <a:ext cx="1283544" cy="2272915"/>
            </a:xfrm>
            <a:custGeom>
              <a:rect b="b" l="l" r="r" t="t"/>
              <a:pathLst>
                <a:path extrusionOk="0" h="44458" w="25106">
                  <a:moveTo>
                    <a:pt x="4553" y="1"/>
                  </a:moveTo>
                  <a:cubicBezTo>
                    <a:pt x="3480" y="1269"/>
                    <a:pt x="2537" y="2668"/>
                    <a:pt x="1366" y="3838"/>
                  </a:cubicBezTo>
                  <a:cubicBezTo>
                    <a:pt x="163" y="5042"/>
                    <a:pt x="1" y="5985"/>
                    <a:pt x="911" y="7578"/>
                  </a:cubicBezTo>
                  <a:cubicBezTo>
                    <a:pt x="3643" y="12261"/>
                    <a:pt x="6082" y="17106"/>
                    <a:pt x="8683" y="21854"/>
                  </a:cubicBezTo>
                  <a:cubicBezTo>
                    <a:pt x="9561" y="23480"/>
                    <a:pt x="10472" y="25009"/>
                    <a:pt x="10407" y="26927"/>
                  </a:cubicBezTo>
                  <a:cubicBezTo>
                    <a:pt x="10407" y="27382"/>
                    <a:pt x="10537" y="27870"/>
                    <a:pt x="10700" y="28358"/>
                  </a:cubicBezTo>
                  <a:cubicBezTo>
                    <a:pt x="11220" y="30049"/>
                    <a:pt x="12228" y="31512"/>
                    <a:pt x="13301" y="32911"/>
                  </a:cubicBezTo>
                  <a:cubicBezTo>
                    <a:pt x="13821" y="33594"/>
                    <a:pt x="14374" y="34277"/>
                    <a:pt x="14602" y="35155"/>
                  </a:cubicBezTo>
                  <a:cubicBezTo>
                    <a:pt x="14895" y="36065"/>
                    <a:pt x="15480" y="36878"/>
                    <a:pt x="15805" y="37789"/>
                  </a:cubicBezTo>
                  <a:cubicBezTo>
                    <a:pt x="16651" y="39545"/>
                    <a:pt x="17464" y="41333"/>
                    <a:pt x="18277" y="43122"/>
                  </a:cubicBezTo>
                  <a:cubicBezTo>
                    <a:pt x="18504" y="43675"/>
                    <a:pt x="18927" y="44065"/>
                    <a:pt x="19447" y="44325"/>
                  </a:cubicBezTo>
                  <a:cubicBezTo>
                    <a:pt x="19650" y="44416"/>
                    <a:pt x="19846" y="44457"/>
                    <a:pt x="20035" y="44457"/>
                  </a:cubicBezTo>
                  <a:cubicBezTo>
                    <a:pt x="20453" y="44457"/>
                    <a:pt x="20835" y="44258"/>
                    <a:pt x="21171" y="43967"/>
                  </a:cubicBezTo>
                  <a:cubicBezTo>
                    <a:pt x="21529" y="43675"/>
                    <a:pt x="21594" y="41951"/>
                    <a:pt x="21464" y="41594"/>
                  </a:cubicBezTo>
                  <a:cubicBezTo>
                    <a:pt x="20911" y="39935"/>
                    <a:pt x="20358" y="38277"/>
                    <a:pt x="19708" y="36651"/>
                  </a:cubicBezTo>
                  <a:cubicBezTo>
                    <a:pt x="19643" y="36423"/>
                    <a:pt x="19610" y="36260"/>
                    <a:pt x="19643" y="36130"/>
                  </a:cubicBezTo>
                  <a:lnTo>
                    <a:pt x="19643" y="36098"/>
                  </a:lnTo>
                  <a:cubicBezTo>
                    <a:pt x="19675" y="35870"/>
                    <a:pt x="19838" y="35707"/>
                    <a:pt x="20033" y="35675"/>
                  </a:cubicBezTo>
                  <a:cubicBezTo>
                    <a:pt x="20911" y="35350"/>
                    <a:pt x="21821" y="35252"/>
                    <a:pt x="22699" y="35090"/>
                  </a:cubicBezTo>
                  <a:cubicBezTo>
                    <a:pt x="23415" y="34960"/>
                    <a:pt x="24098" y="34764"/>
                    <a:pt x="24813" y="34602"/>
                  </a:cubicBezTo>
                  <a:cubicBezTo>
                    <a:pt x="24813" y="34504"/>
                    <a:pt x="24813" y="34439"/>
                    <a:pt x="24813" y="34342"/>
                  </a:cubicBezTo>
                  <a:cubicBezTo>
                    <a:pt x="24911" y="32976"/>
                    <a:pt x="24976" y="31610"/>
                    <a:pt x="25041" y="30244"/>
                  </a:cubicBezTo>
                  <a:cubicBezTo>
                    <a:pt x="25106" y="29301"/>
                    <a:pt x="24813" y="28488"/>
                    <a:pt x="24228" y="27740"/>
                  </a:cubicBezTo>
                  <a:cubicBezTo>
                    <a:pt x="22667" y="25789"/>
                    <a:pt x="20716" y="24228"/>
                    <a:pt x="18992" y="22472"/>
                  </a:cubicBezTo>
                  <a:cubicBezTo>
                    <a:pt x="17886" y="21366"/>
                    <a:pt x="16716" y="20358"/>
                    <a:pt x="16098" y="18797"/>
                  </a:cubicBezTo>
                  <a:cubicBezTo>
                    <a:pt x="14797" y="15545"/>
                    <a:pt x="13334" y="12326"/>
                    <a:pt x="11968" y="9106"/>
                  </a:cubicBezTo>
                  <a:cubicBezTo>
                    <a:pt x="11317" y="7578"/>
                    <a:pt x="10602" y="6082"/>
                    <a:pt x="10082" y="4521"/>
                  </a:cubicBezTo>
                  <a:cubicBezTo>
                    <a:pt x="8228" y="3025"/>
                    <a:pt x="6375" y="1497"/>
                    <a:pt x="4553" y="1"/>
                  </a:cubicBezTo>
                  <a:close/>
                </a:path>
              </a:pathLst>
            </a:custGeom>
            <a:solidFill>
              <a:srgbClr val="FFCB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517032" y="737686"/>
              <a:ext cx="199592" cy="419021"/>
            </a:xfrm>
            <a:custGeom>
              <a:rect b="b" l="l" r="r" t="t"/>
              <a:pathLst>
                <a:path extrusionOk="0" h="8196" w="3904">
                  <a:moveTo>
                    <a:pt x="1887" y="1"/>
                  </a:moveTo>
                  <a:cubicBezTo>
                    <a:pt x="619" y="228"/>
                    <a:pt x="1" y="1009"/>
                    <a:pt x="391" y="2017"/>
                  </a:cubicBezTo>
                  <a:cubicBezTo>
                    <a:pt x="651" y="2700"/>
                    <a:pt x="781" y="3415"/>
                    <a:pt x="1106" y="4098"/>
                  </a:cubicBezTo>
                  <a:cubicBezTo>
                    <a:pt x="1432" y="4748"/>
                    <a:pt x="1789" y="5464"/>
                    <a:pt x="1854" y="6114"/>
                  </a:cubicBezTo>
                  <a:cubicBezTo>
                    <a:pt x="1919" y="6797"/>
                    <a:pt x="2017" y="6927"/>
                    <a:pt x="2212" y="7220"/>
                  </a:cubicBezTo>
                  <a:cubicBezTo>
                    <a:pt x="2602" y="7838"/>
                    <a:pt x="3318" y="8098"/>
                    <a:pt x="3903" y="8196"/>
                  </a:cubicBezTo>
                  <a:cubicBezTo>
                    <a:pt x="3448" y="4521"/>
                    <a:pt x="3220" y="3220"/>
                    <a:pt x="3123" y="2992"/>
                  </a:cubicBezTo>
                  <a:cubicBezTo>
                    <a:pt x="3090" y="2927"/>
                    <a:pt x="3025" y="2732"/>
                    <a:pt x="3090" y="2602"/>
                  </a:cubicBezTo>
                  <a:cubicBezTo>
                    <a:pt x="3123" y="2537"/>
                    <a:pt x="3155" y="2505"/>
                    <a:pt x="3253" y="2472"/>
                  </a:cubicBezTo>
                  <a:cubicBezTo>
                    <a:pt x="2798" y="1659"/>
                    <a:pt x="2602" y="684"/>
                    <a:pt x="1887" y="1"/>
                  </a:cubicBezTo>
                  <a:close/>
                </a:path>
              </a:pathLst>
            </a:custGeom>
            <a:solidFill>
              <a:srgbClr val="F9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812995" y="1045101"/>
              <a:ext cx="143048" cy="133896"/>
            </a:xfrm>
            <a:custGeom>
              <a:rect b="b" l="l" r="r" t="t"/>
              <a:pathLst>
                <a:path extrusionOk="0" h="2619" w="2798">
                  <a:moveTo>
                    <a:pt x="1355" y="0"/>
                  </a:moveTo>
                  <a:cubicBezTo>
                    <a:pt x="1327" y="0"/>
                    <a:pt x="1298" y="1"/>
                    <a:pt x="1269" y="4"/>
                  </a:cubicBezTo>
                  <a:cubicBezTo>
                    <a:pt x="1008" y="36"/>
                    <a:pt x="781" y="166"/>
                    <a:pt x="586" y="329"/>
                  </a:cubicBezTo>
                  <a:cubicBezTo>
                    <a:pt x="0" y="882"/>
                    <a:pt x="326" y="1565"/>
                    <a:pt x="521" y="2183"/>
                  </a:cubicBezTo>
                  <a:cubicBezTo>
                    <a:pt x="586" y="2378"/>
                    <a:pt x="683" y="2475"/>
                    <a:pt x="781" y="2540"/>
                  </a:cubicBezTo>
                  <a:cubicBezTo>
                    <a:pt x="884" y="2599"/>
                    <a:pt x="994" y="2618"/>
                    <a:pt x="1101" y="2618"/>
                  </a:cubicBezTo>
                  <a:cubicBezTo>
                    <a:pt x="1231" y="2618"/>
                    <a:pt x="1357" y="2591"/>
                    <a:pt x="1464" y="2573"/>
                  </a:cubicBezTo>
                  <a:cubicBezTo>
                    <a:pt x="1756" y="2475"/>
                    <a:pt x="2342" y="2345"/>
                    <a:pt x="2537" y="1792"/>
                  </a:cubicBezTo>
                  <a:cubicBezTo>
                    <a:pt x="2797" y="1207"/>
                    <a:pt x="2472" y="524"/>
                    <a:pt x="2017" y="231"/>
                  </a:cubicBezTo>
                  <a:cubicBezTo>
                    <a:pt x="1926" y="171"/>
                    <a:pt x="1697" y="0"/>
                    <a:pt x="13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5917750" y="2764333"/>
              <a:ext cx="1807218" cy="184817"/>
            </a:xfrm>
            <a:custGeom>
              <a:rect b="b" l="l" r="r" t="t"/>
              <a:pathLst>
                <a:path extrusionOk="0" h="3615" w="35349">
                  <a:moveTo>
                    <a:pt x="6471" y="1"/>
                  </a:moveTo>
                  <a:lnTo>
                    <a:pt x="6471" y="33"/>
                  </a:lnTo>
                  <a:lnTo>
                    <a:pt x="4585" y="33"/>
                  </a:lnTo>
                  <a:cubicBezTo>
                    <a:pt x="4098" y="391"/>
                    <a:pt x="3610" y="749"/>
                    <a:pt x="3154" y="1107"/>
                  </a:cubicBezTo>
                  <a:cubicBezTo>
                    <a:pt x="2114" y="1920"/>
                    <a:pt x="976" y="2603"/>
                    <a:pt x="0" y="3513"/>
                  </a:cubicBezTo>
                  <a:cubicBezTo>
                    <a:pt x="130" y="3600"/>
                    <a:pt x="260" y="3614"/>
                    <a:pt x="400" y="3614"/>
                  </a:cubicBezTo>
                  <a:cubicBezTo>
                    <a:pt x="470" y="3614"/>
                    <a:pt x="542" y="3611"/>
                    <a:pt x="618" y="3611"/>
                  </a:cubicBezTo>
                  <a:lnTo>
                    <a:pt x="34699" y="3611"/>
                  </a:lnTo>
                  <a:cubicBezTo>
                    <a:pt x="34774" y="3611"/>
                    <a:pt x="34850" y="3614"/>
                    <a:pt x="34925" y="3614"/>
                  </a:cubicBezTo>
                  <a:cubicBezTo>
                    <a:pt x="35074" y="3614"/>
                    <a:pt x="35219" y="3600"/>
                    <a:pt x="35349" y="3513"/>
                  </a:cubicBezTo>
                  <a:cubicBezTo>
                    <a:pt x="35284" y="3448"/>
                    <a:pt x="35219" y="3350"/>
                    <a:pt x="35121" y="3285"/>
                  </a:cubicBezTo>
                  <a:cubicBezTo>
                    <a:pt x="33625" y="2180"/>
                    <a:pt x="32162" y="1107"/>
                    <a:pt x="30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5980889" y="3150071"/>
              <a:ext cx="1639374" cy="1433187"/>
            </a:xfrm>
            <a:custGeom>
              <a:rect b="b" l="l" r="r" t="t"/>
              <a:pathLst>
                <a:path extrusionOk="0" h="28033" w="32066">
                  <a:moveTo>
                    <a:pt x="1" y="1"/>
                  </a:moveTo>
                  <a:lnTo>
                    <a:pt x="1" y="28032"/>
                  </a:lnTo>
                  <a:lnTo>
                    <a:pt x="32065" y="28032"/>
                  </a:lnTo>
                  <a:lnTo>
                    <a:pt x="32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531199" y="3552271"/>
              <a:ext cx="538755" cy="535534"/>
            </a:xfrm>
            <a:custGeom>
              <a:rect b="b" l="l" r="r" t="t"/>
              <a:pathLst>
                <a:path extrusionOk="0" h="10475" w="10538">
                  <a:moveTo>
                    <a:pt x="10059" y="0"/>
                  </a:moveTo>
                  <a:cubicBezTo>
                    <a:pt x="10001" y="0"/>
                    <a:pt x="9942" y="3"/>
                    <a:pt x="9887" y="3"/>
                  </a:cubicBezTo>
                  <a:lnTo>
                    <a:pt x="554" y="3"/>
                  </a:lnTo>
                  <a:cubicBezTo>
                    <a:pt x="66" y="3"/>
                    <a:pt x="1" y="166"/>
                    <a:pt x="1" y="589"/>
                  </a:cubicBezTo>
                  <a:cubicBezTo>
                    <a:pt x="1" y="3710"/>
                    <a:pt x="1" y="6800"/>
                    <a:pt x="1" y="9922"/>
                  </a:cubicBezTo>
                  <a:cubicBezTo>
                    <a:pt x="1" y="10377"/>
                    <a:pt x="163" y="10475"/>
                    <a:pt x="586" y="10475"/>
                  </a:cubicBezTo>
                  <a:lnTo>
                    <a:pt x="9854" y="10475"/>
                  </a:lnTo>
                  <a:cubicBezTo>
                    <a:pt x="10342" y="10475"/>
                    <a:pt x="10472" y="10344"/>
                    <a:pt x="10472" y="9857"/>
                  </a:cubicBezTo>
                  <a:cubicBezTo>
                    <a:pt x="10440" y="7548"/>
                    <a:pt x="10472" y="5239"/>
                    <a:pt x="10472" y="2930"/>
                  </a:cubicBezTo>
                  <a:cubicBezTo>
                    <a:pt x="10472" y="2767"/>
                    <a:pt x="10537" y="2540"/>
                    <a:pt x="10277" y="2442"/>
                  </a:cubicBezTo>
                  <a:cubicBezTo>
                    <a:pt x="9692" y="2735"/>
                    <a:pt x="9204" y="3158"/>
                    <a:pt x="9009" y="3808"/>
                  </a:cubicBezTo>
                  <a:cubicBezTo>
                    <a:pt x="8976" y="5369"/>
                    <a:pt x="9009" y="6930"/>
                    <a:pt x="9009" y="8491"/>
                  </a:cubicBezTo>
                  <a:cubicBezTo>
                    <a:pt x="9009" y="8914"/>
                    <a:pt x="8846" y="9109"/>
                    <a:pt x="8391" y="9109"/>
                  </a:cubicBezTo>
                  <a:cubicBezTo>
                    <a:pt x="7318" y="9092"/>
                    <a:pt x="6245" y="9084"/>
                    <a:pt x="5171" y="9084"/>
                  </a:cubicBezTo>
                  <a:cubicBezTo>
                    <a:pt x="4098" y="9084"/>
                    <a:pt x="3025" y="9092"/>
                    <a:pt x="1952" y="9109"/>
                  </a:cubicBezTo>
                  <a:cubicBezTo>
                    <a:pt x="1497" y="9109"/>
                    <a:pt x="1367" y="8914"/>
                    <a:pt x="1367" y="8491"/>
                  </a:cubicBezTo>
                  <a:cubicBezTo>
                    <a:pt x="1367" y="6345"/>
                    <a:pt x="1367" y="4198"/>
                    <a:pt x="1367" y="2052"/>
                  </a:cubicBezTo>
                  <a:cubicBezTo>
                    <a:pt x="1367" y="1434"/>
                    <a:pt x="1432" y="1369"/>
                    <a:pt x="2017" y="1369"/>
                  </a:cubicBezTo>
                  <a:lnTo>
                    <a:pt x="8358" y="1369"/>
                  </a:lnTo>
                  <a:cubicBezTo>
                    <a:pt x="8619" y="1369"/>
                    <a:pt x="8911" y="1402"/>
                    <a:pt x="9106" y="1629"/>
                  </a:cubicBezTo>
                  <a:cubicBezTo>
                    <a:pt x="9175" y="1675"/>
                    <a:pt x="9261" y="1721"/>
                    <a:pt x="9328" y="1721"/>
                  </a:cubicBezTo>
                  <a:cubicBezTo>
                    <a:pt x="9355" y="1721"/>
                    <a:pt x="9380" y="1713"/>
                    <a:pt x="9399" y="1694"/>
                  </a:cubicBezTo>
                  <a:cubicBezTo>
                    <a:pt x="9822" y="1337"/>
                    <a:pt x="10342" y="1044"/>
                    <a:pt x="10440" y="426"/>
                  </a:cubicBezTo>
                  <a:cubicBezTo>
                    <a:pt x="10491" y="41"/>
                    <a:pt x="10279" y="0"/>
                    <a:pt x="10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642600" y="3573999"/>
              <a:ext cx="482211" cy="347497"/>
            </a:xfrm>
            <a:custGeom>
              <a:rect b="b" l="l" r="r" t="t"/>
              <a:pathLst>
                <a:path extrusionOk="0" h="6797" w="9432">
                  <a:moveTo>
                    <a:pt x="8261" y="1"/>
                  </a:moveTo>
                  <a:cubicBezTo>
                    <a:pt x="7935" y="456"/>
                    <a:pt x="7578" y="912"/>
                    <a:pt x="7090" y="1237"/>
                  </a:cubicBezTo>
                  <a:cubicBezTo>
                    <a:pt x="6895" y="1269"/>
                    <a:pt x="6732" y="1432"/>
                    <a:pt x="6602" y="1562"/>
                  </a:cubicBezTo>
                  <a:cubicBezTo>
                    <a:pt x="5529" y="2700"/>
                    <a:pt x="4293" y="3708"/>
                    <a:pt x="3123" y="4749"/>
                  </a:cubicBezTo>
                  <a:cubicBezTo>
                    <a:pt x="2974" y="4867"/>
                    <a:pt x="2860" y="4925"/>
                    <a:pt x="2761" y="4925"/>
                  </a:cubicBezTo>
                  <a:cubicBezTo>
                    <a:pt x="2642" y="4925"/>
                    <a:pt x="2546" y="4843"/>
                    <a:pt x="2440" y="4684"/>
                  </a:cubicBezTo>
                  <a:cubicBezTo>
                    <a:pt x="2114" y="4196"/>
                    <a:pt x="1789" y="3741"/>
                    <a:pt x="1431" y="3318"/>
                  </a:cubicBezTo>
                  <a:cubicBezTo>
                    <a:pt x="1243" y="3067"/>
                    <a:pt x="987" y="2937"/>
                    <a:pt x="751" y="2937"/>
                  </a:cubicBezTo>
                  <a:cubicBezTo>
                    <a:pt x="620" y="2937"/>
                    <a:pt x="495" y="2977"/>
                    <a:pt x="391" y="3058"/>
                  </a:cubicBezTo>
                  <a:cubicBezTo>
                    <a:pt x="66" y="3285"/>
                    <a:pt x="1" y="3773"/>
                    <a:pt x="293" y="4196"/>
                  </a:cubicBezTo>
                  <a:cubicBezTo>
                    <a:pt x="846" y="4911"/>
                    <a:pt x="1334" y="5692"/>
                    <a:pt x="1919" y="6375"/>
                  </a:cubicBezTo>
                  <a:cubicBezTo>
                    <a:pt x="2149" y="6657"/>
                    <a:pt x="2398" y="6796"/>
                    <a:pt x="2655" y="6796"/>
                  </a:cubicBezTo>
                  <a:cubicBezTo>
                    <a:pt x="2872" y="6796"/>
                    <a:pt x="3095" y="6698"/>
                    <a:pt x="3318" y="6505"/>
                  </a:cubicBezTo>
                  <a:cubicBezTo>
                    <a:pt x="4228" y="5789"/>
                    <a:pt x="5074" y="5042"/>
                    <a:pt x="5919" y="4261"/>
                  </a:cubicBezTo>
                  <a:cubicBezTo>
                    <a:pt x="6277" y="3903"/>
                    <a:pt x="6765" y="3643"/>
                    <a:pt x="6992" y="3123"/>
                  </a:cubicBezTo>
                  <a:cubicBezTo>
                    <a:pt x="7350" y="2765"/>
                    <a:pt x="7708" y="2375"/>
                    <a:pt x="8098" y="2017"/>
                  </a:cubicBezTo>
                  <a:cubicBezTo>
                    <a:pt x="8131" y="1952"/>
                    <a:pt x="8163" y="1887"/>
                    <a:pt x="8228" y="1855"/>
                  </a:cubicBezTo>
                  <a:cubicBezTo>
                    <a:pt x="8586" y="1594"/>
                    <a:pt x="8813" y="1237"/>
                    <a:pt x="9074" y="879"/>
                  </a:cubicBezTo>
                  <a:cubicBezTo>
                    <a:pt x="9431" y="391"/>
                    <a:pt x="9074" y="34"/>
                    <a:pt x="8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6592753" y="3613928"/>
              <a:ext cx="412323" cy="412374"/>
            </a:xfrm>
            <a:custGeom>
              <a:rect b="b" l="l" r="r" t="t"/>
              <a:pathLst>
                <a:path extrusionOk="0" h="8066" w="8065">
                  <a:moveTo>
                    <a:pt x="455" y="0"/>
                  </a:moveTo>
                  <a:cubicBezTo>
                    <a:pt x="98" y="0"/>
                    <a:pt x="0" y="98"/>
                    <a:pt x="0" y="456"/>
                  </a:cubicBezTo>
                  <a:cubicBezTo>
                    <a:pt x="0" y="2862"/>
                    <a:pt x="0" y="5236"/>
                    <a:pt x="0" y="7610"/>
                  </a:cubicBezTo>
                  <a:cubicBezTo>
                    <a:pt x="0" y="7968"/>
                    <a:pt x="98" y="8065"/>
                    <a:pt x="455" y="8065"/>
                  </a:cubicBezTo>
                  <a:lnTo>
                    <a:pt x="7545" y="8065"/>
                  </a:lnTo>
                  <a:cubicBezTo>
                    <a:pt x="7870" y="8065"/>
                    <a:pt x="8000" y="7968"/>
                    <a:pt x="8000" y="7643"/>
                  </a:cubicBezTo>
                  <a:cubicBezTo>
                    <a:pt x="7967" y="5887"/>
                    <a:pt x="7967" y="4098"/>
                    <a:pt x="7967" y="2342"/>
                  </a:cubicBezTo>
                  <a:cubicBezTo>
                    <a:pt x="6732" y="3415"/>
                    <a:pt x="5528" y="4488"/>
                    <a:pt x="4293" y="5529"/>
                  </a:cubicBezTo>
                  <a:cubicBezTo>
                    <a:pt x="4004" y="5803"/>
                    <a:pt x="3793" y="5941"/>
                    <a:pt x="3597" y="5941"/>
                  </a:cubicBezTo>
                  <a:cubicBezTo>
                    <a:pt x="3374" y="5941"/>
                    <a:pt x="3171" y="5762"/>
                    <a:pt x="2894" y="5399"/>
                  </a:cubicBezTo>
                  <a:cubicBezTo>
                    <a:pt x="2374" y="4716"/>
                    <a:pt x="1886" y="4000"/>
                    <a:pt x="1398" y="3317"/>
                  </a:cubicBezTo>
                  <a:cubicBezTo>
                    <a:pt x="1138" y="2992"/>
                    <a:pt x="1073" y="2635"/>
                    <a:pt x="1431" y="2374"/>
                  </a:cubicBezTo>
                  <a:cubicBezTo>
                    <a:pt x="1557" y="2290"/>
                    <a:pt x="1676" y="2254"/>
                    <a:pt x="1788" y="2254"/>
                  </a:cubicBezTo>
                  <a:cubicBezTo>
                    <a:pt x="2021" y="2254"/>
                    <a:pt x="2220" y="2414"/>
                    <a:pt x="2374" y="2635"/>
                  </a:cubicBezTo>
                  <a:cubicBezTo>
                    <a:pt x="2732" y="3122"/>
                    <a:pt x="3089" y="3610"/>
                    <a:pt x="3415" y="4098"/>
                  </a:cubicBezTo>
                  <a:cubicBezTo>
                    <a:pt x="3525" y="4282"/>
                    <a:pt x="3625" y="4382"/>
                    <a:pt x="3744" y="4382"/>
                  </a:cubicBezTo>
                  <a:cubicBezTo>
                    <a:pt x="3835" y="4382"/>
                    <a:pt x="3938" y="4323"/>
                    <a:pt x="4065" y="4195"/>
                  </a:cubicBezTo>
                  <a:cubicBezTo>
                    <a:pt x="4585" y="3708"/>
                    <a:pt x="5171" y="3252"/>
                    <a:pt x="5691" y="2765"/>
                  </a:cubicBezTo>
                  <a:cubicBezTo>
                    <a:pt x="6504" y="2017"/>
                    <a:pt x="7382" y="1334"/>
                    <a:pt x="8065" y="456"/>
                  </a:cubicBezTo>
                  <a:cubicBezTo>
                    <a:pt x="7967" y="228"/>
                    <a:pt x="7902" y="0"/>
                    <a:pt x="7545" y="0"/>
                  </a:cubicBezTo>
                  <a:cubicBezTo>
                    <a:pt x="6753" y="11"/>
                    <a:pt x="5966" y="15"/>
                    <a:pt x="5179" y="15"/>
                  </a:cubicBezTo>
                  <a:cubicBezTo>
                    <a:pt x="3606" y="15"/>
                    <a:pt x="2038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914427" y="2943935"/>
              <a:ext cx="1812228" cy="370758"/>
            </a:xfrm>
            <a:custGeom>
              <a:rect b="b" l="l" r="r" t="t"/>
              <a:pathLst>
                <a:path extrusionOk="0" h="7252" w="35447">
                  <a:moveTo>
                    <a:pt x="0" y="0"/>
                  </a:moveTo>
                  <a:lnTo>
                    <a:pt x="0" y="7252"/>
                  </a:lnTo>
                  <a:lnTo>
                    <a:pt x="35446" y="7252"/>
                  </a:lnTo>
                  <a:lnTo>
                    <a:pt x="35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6358294" y="1867191"/>
              <a:ext cx="1050823" cy="1008594"/>
            </a:xfrm>
            <a:custGeom>
              <a:rect b="b" l="l" r="r" t="t"/>
              <a:pathLst>
                <a:path extrusionOk="0" h="19728" w="20554">
                  <a:moveTo>
                    <a:pt x="10044" y="1"/>
                  </a:moveTo>
                  <a:cubicBezTo>
                    <a:pt x="9878" y="1"/>
                    <a:pt x="9760" y="137"/>
                    <a:pt x="9562" y="444"/>
                  </a:cubicBezTo>
                  <a:cubicBezTo>
                    <a:pt x="8911" y="1517"/>
                    <a:pt x="8261" y="2590"/>
                    <a:pt x="7610" y="3696"/>
                  </a:cubicBezTo>
                  <a:cubicBezTo>
                    <a:pt x="5984" y="6330"/>
                    <a:pt x="4358" y="8964"/>
                    <a:pt x="2765" y="11598"/>
                  </a:cubicBezTo>
                  <a:cubicBezTo>
                    <a:pt x="1887" y="12996"/>
                    <a:pt x="1041" y="14427"/>
                    <a:pt x="163" y="15825"/>
                  </a:cubicBezTo>
                  <a:cubicBezTo>
                    <a:pt x="1" y="16118"/>
                    <a:pt x="33" y="16248"/>
                    <a:pt x="326" y="16476"/>
                  </a:cubicBezTo>
                  <a:cubicBezTo>
                    <a:pt x="749" y="16736"/>
                    <a:pt x="4976" y="19468"/>
                    <a:pt x="5236" y="19598"/>
                  </a:cubicBezTo>
                  <a:cubicBezTo>
                    <a:pt x="5497" y="19695"/>
                    <a:pt x="5757" y="19728"/>
                    <a:pt x="6017" y="19728"/>
                  </a:cubicBezTo>
                  <a:lnTo>
                    <a:pt x="11838" y="19728"/>
                  </a:lnTo>
                  <a:cubicBezTo>
                    <a:pt x="12131" y="19728"/>
                    <a:pt x="12391" y="19728"/>
                    <a:pt x="12618" y="19565"/>
                  </a:cubicBezTo>
                  <a:cubicBezTo>
                    <a:pt x="12781" y="19435"/>
                    <a:pt x="12911" y="19273"/>
                    <a:pt x="13009" y="19077"/>
                  </a:cubicBezTo>
                  <a:cubicBezTo>
                    <a:pt x="13074" y="18947"/>
                    <a:pt x="14992" y="15500"/>
                    <a:pt x="15448" y="14785"/>
                  </a:cubicBezTo>
                  <a:cubicBezTo>
                    <a:pt x="17074" y="12151"/>
                    <a:pt x="18700" y="9517"/>
                    <a:pt x="20358" y="6883"/>
                  </a:cubicBezTo>
                  <a:cubicBezTo>
                    <a:pt x="20553" y="6557"/>
                    <a:pt x="20553" y="6330"/>
                    <a:pt x="20195" y="6135"/>
                  </a:cubicBezTo>
                  <a:cubicBezTo>
                    <a:pt x="19382" y="5647"/>
                    <a:pt x="18602" y="5159"/>
                    <a:pt x="17822" y="4671"/>
                  </a:cubicBezTo>
                  <a:cubicBezTo>
                    <a:pt x="15415" y="3208"/>
                    <a:pt x="13009" y="1712"/>
                    <a:pt x="10602" y="249"/>
                  </a:cubicBezTo>
                  <a:cubicBezTo>
                    <a:pt x="10341" y="89"/>
                    <a:pt x="10177" y="1"/>
                    <a:pt x="1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559471" y="2064431"/>
              <a:ext cx="645146" cy="753174"/>
            </a:xfrm>
            <a:custGeom>
              <a:rect b="b" l="l" r="r" t="t"/>
              <a:pathLst>
                <a:path extrusionOk="0" h="14732" w="12619">
                  <a:moveTo>
                    <a:pt x="7220" y="0"/>
                  </a:moveTo>
                  <a:cubicBezTo>
                    <a:pt x="7025" y="65"/>
                    <a:pt x="6927" y="195"/>
                    <a:pt x="6830" y="358"/>
                  </a:cubicBezTo>
                  <a:cubicBezTo>
                    <a:pt x="6472" y="976"/>
                    <a:pt x="6082" y="1626"/>
                    <a:pt x="5692" y="2244"/>
                  </a:cubicBezTo>
                  <a:cubicBezTo>
                    <a:pt x="3968" y="5073"/>
                    <a:pt x="2212" y="7902"/>
                    <a:pt x="456" y="10699"/>
                  </a:cubicBezTo>
                  <a:cubicBezTo>
                    <a:pt x="1" y="11447"/>
                    <a:pt x="66" y="11610"/>
                    <a:pt x="814" y="12065"/>
                  </a:cubicBezTo>
                  <a:cubicBezTo>
                    <a:pt x="2179" y="12878"/>
                    <a:pt x="3545" y="13723"/>
                    <a:pt x="4944" y="14569"/>
                  </a:cubicBezTo>
                  <a:cubicBezTo>
                    <a:pt x="5115" y="14669"/>
                    <a:pt x="5267" y="14731"/>
                    <a:pt x="5407" y="14731"/>
                  </a:cubicBezTo>
                  <a:cubicBezTo>
                    <a:pt x="5584" y="14731"/>
                    <a:pt x="5741" y="14629"/>
                    <a:pt x="5887" y="14374"/>
                  </a:cubicBezTo>
                  <a:cubicBezTo>
                    <a:pt x="6407" y="13463"/>
                    <a:pt x="6960" y="12585"/>
                    <a:pt x="7513" y="11707"/>
                  </a:cubicBezTo>
                  <a:cubicBezTo>
                    <a:pt x="9106" y="9106"/>
                    <a:pt x="10700" y="6504"/>
                    <a:pt x="12326" y="3903"/>
                  </a:cubicBezTo>
                  <a:cubicBezTo>
                    <a:pt x="12618" y="3480"/>
                    <a:pt x="12521" y="3285"/>
                    <a:pt x="12130" y="3025"/>
                  </a:cubicBezTo>
                  <a:cubicBezTo>
                    <a:pt x="10537" y="2049"/>
                    <a:pt x="8944" y="1073"/>
                    <a:pt x="7383" y="98"/>
                  </a:cubicBezTo>
                  <a:cubicBezTo>
                    <a:pt x="7318" y="65"/>
                    <a:pt x="7253" y="33"/>
                    <a:pt x="72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7164637" y="1896486"/>
              <a:ext cx="380779" cy="157976"/>
            </a:xfrm>
            <a:custGeom>
              <a:rect b="b" l="l" r="r" t="t"/>
              <a:pathLst>
                <a:path extrusionOk="0" h="3090" w="7448">
                  <a:moveTo>
                    <a:pt x="7448" y="1"/>
                  </a:moveTo>
                  <a:lnTo>
                    <a:pt x="7448" y="1"/>
                  </a:lnTo>
                  <a:cubicBezTo>
                    <a:pt x="5034" y="2215"/>
                    <a:pt x="3882" y="2648"/>
                    <a:pt x="3017" y="2648"/>
                  </a:cubicBezTo>
                  <a:cubicBezTo>
                    <a:pt x="2462" y="2648"/>
                    <a:pt x="2026" y="2469"/>
                    <a:pt x="1450" y="2469"/>
                  </a:cubicBezTo>
                  <a:cubicBezTo>
                    <a:pt x="1172" y="2469"/>
                    <a:pt x="861" y="2511"/>
                    <a:pt x="489" y="2635"/>
                  </a:cubicBezTo>
                  <a:cubicBezTo>
                    <a:pt x="391" y="2667"/>
                    <a:pt x="293" y="2732"/>
                    <a:pt x="196" y="2797"/>
                  </a:cubicBezTo>
                  <a:cubicBezTo>
                    <a:pt x="131" y="2830"/>
                    <a:pt x="66" y="2862"/>
                    <a:pt x="1" y="2895"/>
                  </a:cubicBezTo>
                  <a:cubicBezTo>
                    <a:pt x="163" y="2960"/>
                    <a:pt x="326" y="2993"/>
                    <a:pt x="521" y="3058"/>
                  </a:cubicBezTo>
                  <a:cubicBezTo>
                    <a:pt x="698" y="3074"/>
                    <a:pt x="930" y="3089"/>
                    <a:pt x="1206" y="3089"/>
                  </a:cubicBezTo>
                  <a:cubicBezTo>
                    <a:pt x="1993" y="3089"/>
                    <a:pt x="3139" y="2970"/>
                    <a:pt x="4391" y="2440"/>
                  </a:cubicBezTo>
                  <a:cubicBezTo>
                    <a:pt x="6049" y="1692"/>
                    <a:pt x="7025" y="554"/>
                    <a:pt x="7448" y="1"/>
                  </a:cubicBezTo>
                  <a:close/>
                </a:path>
              </a:pathLst>
            </a:custGeom>
            <a:solidFill>
              <a:srgbClr val="7B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6842090" y="1658754"/>
              <a:ext cx="932776" cy="562017"/>
            </a:xfrm>
            <a:custGeom>
              <a:rect b="b" l="l" r="r" t="t"/>
              <a:pathLst>
                <a:path extrusionOk="0" h="10993" w="18245">
                  <a:moveTo>
                    <a:pt x="6375" y="7578"/>
                  </a:moveTo>
                  <a:cubicBezTo>
                    <a:pt x="6389" y="7580"/>
                    <a:pt x="6403" y="7582"/>
                    <a:pt x="6418" y="7584"/>
                  </a:cubicBezTo>
                  <a:lnTo>
                    <a:pt x="6418" y="7584"/>
                  </a:lnTo>
                  <a:cubicBezTo>
                    <a:pt x="6414" y="7582"/>
                    <a:pt x="6411" y="7580"/>
                    <a:pt x="6407" y="7578"/>
                  </a:cubicBezTo>
                  <a:close/>
                  <a:moveTo>
                    <a:pt x="17236" y="0"/>
                  </a:moveTo>
                  <a:cubicBezTo>
                    <a:pt x="12326" y="33"/>
                    <a:pt x="3643" y="3285"/>
                    <a:pt x="1627" y="4098"/>
                  </a:cubicBezTo>
                  <a:cubicBezTo>
                    <a:pt x="1" y="4456"/>
                    <a:pt x="3318" y="5301"/>
                    <a:pt x="3806" y="5919"/>
                  </a:cubicBezTo>
                  <a:cubicBezTo>
                    <a:pt x="3318" y="6797"/>
                    <a:pt x="2375" y="7545"/>
                    <a:pt x="1952" y="8358"/>
                  </a:cubicBezTo>
                  <a:cubicBezTo>
                    <a:pt x="1952" y="8358"/>
                    <a:pt x="1985" y="8358"/>
                    <a:pt x="1985" y="8391"/>
                  </a:cubicBezTo>
                  <a:cubicBezTo>
                    <a:pt x="2082" y="8423"/>
                    <a:pt x="2180" y="8488"/>
                    <a:pt x="2245" y="8553"/>
                  </a:cubicBezTo>
                  <a:cubicBezTo>
                    <a:pt x="3112" y="9252"/>
                    <a:pt x="1911" y="10480"/>
                    <a:pt x="958" y="10480"/>
                  </a:cubicBezTo>
                  <a:cubicBezTo>
                    <a:pt x="802" y="10480"/>
                    <a:pt x="654" y="10447"/>
                    <a:pt x="521" y="10374"/>
                  </a:cubicBezTo>
                  <a:lnTo>
                    <a:pt x="521" y="10374"/>
                  </a:lnTo>
                  <a:cubicBezTo>
                    <a:pt x="131" y="10927"/>
                    <a:pt x="1204" y="10927"/>
                    <a:pt x="1594" y="10992"/>
                  </a:cubicBezTo>
                  <a:cubicBezTo>
                    <a:pt x="3968" y="10992"/>
                    <a:pt x="4619" y="8781"/>
                    <a:pt x="6245" y="7610"/>
                  </a:cubicBezTo>
                  <a:cubicBezTo>
                    <a:pt x="6245" y="7578"/>
                    <a:pt x="6277" y="7578"/>
                    <a:pt x="6310" y="7545"/>
                  </a:cubicBezTo>
                  <a:cubicBezTo>
                    <a:pt x="6375" y="7512"/>
                    <a:pt x="6440" y="7480"/>
                    <a:pt x="6505" y="7415"/>
                  </a:cubicBezTo>
                  <a:cubicBezTo>
                    <a:pt x="6570" y="7382"/>
                    <a:pt x="6668" y="7317"/>
                    <a:pt x="6765" y="7285"/>
                  </a:cubicBezTo>
                  <a:cubicBezTo>
                    <a:pt x="7149" y="7159"/>
                    <a:pt x="7467" y="7117"/>
                    <a:pt x="7751" y="7117"/>
                  </a:cubicBezTo>
                  <a:cubicBezTo>
                    <a:pt x="8320" y="7117"/>
                    <a:pt x="8752" y="7286"/>
                    <a:pt x="9297" y="7286"/>
                  </a:cubicBezTo>
                  <a:cubicBezTo>
                    <a:pt x="10163" y="7286"/>
                    <a:pt x="11314" y="6859"/>
                    <a:pt x="13757" y="4651"/>
                  </a:cubicBezTo>
                  <a:lnTo>
                    <a:pt x="13757" y="4651"/>
                  </a:lnTo>
                  <a:cubicBezTo>
                    <a:pt x="13724" y="4683"/>
                    <a:pt x="13692" y="4716"/>
                    <a:pt x="13659" y="4748"/>
                  </a:cubicBezTo>
                  <a:cubicBezTo>
                    <a:pt x="13204" y="5334"/>
                    <a:pt x="12261" y="6407"/>
                    <a:pt x="10667" y="7057"/>
                  </a:cubicBezTo>
                  <a:cubicBezTo>
                    <a:pt x="9560" y="7554"/>
                    <a:pt x="8508" y="7680"/>
                    <a:pt x="7690" y="7680"/>
                  </a:cubicBezTo>
                  <a:cubicBezTo>
                    <a:pt x="7144" y="7680"/>
                    <a:pt x="6702" y="7624"/>
                    <a:pt x="6418" y="7584"/>
                  </a:cubicBezTo>
                  <a:lnTo>
                    <a:pt x="6418" y="7584"/>
                  </a:lnTo>
                  <a:cubicBezTo>
                    <a:pt x="6807" y="7811"/>
                    <a:pt x="7323" y="8134"/>
                    <a:pt x="7936" y="8553"/>
                  </a:cubicBezTo>
                  <a:cubicBezTo>
                    <a:pt x="9184" y="9424"/>
                    <a:pt x="9785" y="10010"/>
                    <a:pt x="10385" y="10010"/>
                  </a:cubicBezTo>
                  <a:cubicBezTo>
                    <a:pt x="10457" y="10010"/>
                    <a:pt x="10529" y="10001"/>
                    <a:pt x="10602" y="9984"/>
                  </a:cubicBezTo>
                  <a:cubicBezTo>
                    <a:pt x="10863" y="9886"/>
                    <a:pt x="10960" y="9756"/>
                    <a:pt x="11318" y="9431"/>
                  </a:cubicBezTo>
                  <a:cubicBezTo>
                    <a:pt x="11578" y="9138"/>
                    <a:pt x="12749" y="8098"/>
                    <a:pt x="13919" y="7480"/>
                  </a:cubicBezTo>
                  <a:cubicBezTo>
                    <a:pt x="14570" y="7122"/>
                    <a:pt x="15448" y="6862"/>
                    <a:pt x="16749" y="6830"/>
                  </a:cubicBezTo>
                  <a:lnTo>
                    <a:pt x="16879" y="6830"/>
                  </a:lnTo>
                  <a:cubicBezTo>
                    <a:pt x="17295" y="6830"/>
                    <a:pt x="17586" y="6871"/>
                    <a:pt x="17769" y="6871"/>
                  </a:cubicBezTo>
                  <a:cubicBezTo>
                    <a:pt x="17815" y="6871"/>
                    <a:pt x="17854" y="6869"/>
                    <a:pt x="17887" y="6862"/>
                  </a:cubicBezTo>
                  <a:lnTo>
                    <a:pt x="17919" y="6862"/>
                  </a:lnTo>
                  <a:cubicBezTo>
                    <a:pt x="18179" y="6830"/>
                    <a:pt x="18179" y="6634"/>
                    <a:pt x="18212" y="5789"/>
                  </a:cubicBezTo>
                  <a:cubicBezTo>
                    <a:pt x="18244" y="3805"/>
                    <a:pt x="17854" y="1822"/>
                    <a:pt x="17399" y="0"/>
                  </a:cubicBezTo>
                  <a:close/>
                </a:path>
              </a:pathLst>
            </a:custGeom>
            <a:solidFill>
              <a:srgbClr val="95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7696695" y="2006404"/>
              <a:ext cx="61554" cy="62168"/>
            </a:xfrm>
            <a:custGeom>
              <a:rect b="b" l="l" r="r" t="t"/>
              <a:pathLst>
                <a:path extrusionOk="0" h="1216" w="1204">
                  <a:moveTo>
                    <a:pt x="317" y="1"/>
                  </a:moveTo>
                  <a:cubicBezTo>
                    <a:pt x="213" y="1"/>
                    <a:pt x="108" y="8"/>
                    <a:pt x="0" y="30"/>
                  </a:cubicBezTo>
                  <a:cubicBezTo>
                    <a:pt x="33" y="30"/>
                    <a:pt x="33" y="30"/>
                    <a:pt x="33" y="62"/>
                  </a:cubicBezTo>
                  <a:cubicBezTo>
                    <a:pt x="65" y="95"/>
                    <a:pt x="98" y="127"/>
                    <a:pt x="98" y="192"/>
                  </a:cubicBezTo>
                  <a:cubicBezTo>
                    <a:pt x="163" y="517"/>
                    <a:pt x="325" y="778"/>
                    <a:pt x="553" y="1005"/>
                  </a:cubicBezTo>
                  <a:cubicBezTo>
                    <a:pt x="635" y="1087"/>
                    <a:pt x="717" y="1215"/>
                    <a:pt x="857" y="1215"/>
                  </a:cubicBezTo>
                  <a:cubicBezTo>
                    <a:pt x="884" y="1215"/>
                    <a:pt x="912" y="1211"/>
                    <a:pt x="943" y="1200"/>
                  </a:cubicBezTo>
                  <a:cubicBezTo>
                    <a:pt x="1073" y="843"/>
                    <a:pt x="1138" y="452"/>
                    <a:pt x="1203" y="62"/>
                  </a:cubicBezTo>
                  <a:cubicBezTo>
                    <a:pt x="1106" y="62"/>
                    <a:pt x="1008" y="30"/>
                    <a:pt x="943" y="30"/>
                  </a:cubicBezTo>
                  <a:cubicBezTo>
                    <a:pt x="726" y="30"/>
                    <a:pt x="524" y="1"/>
                    <a:pt x="317" y="1"/>
                  </a:cubicBezTo>
                  <a:close/>
                </a:path>
              </a:pathLst>
            </a:custGeom>
            <a:solidFill>
              <a:srgbClr val="2736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868726" y="2086006"/>
              <a:ext cx="114776" cy="112833"/>
            </a:xfrm>
            <a:custGeom>
              <a:rect b="b" l="l" r="r" t="t"/>
              <a:pathLst>
                <a:path extrusionOk="0" h="2207" w="2245">
                  <a:moveTo>
                    <a:pt x="1431" y="1"/>
                  </a:moveTo>
                  <a:cubicBezTo>
                    <a:pt x="976" y="684"/>
                    <a:pt x="488" y="1367"/>
                    <a:pt x="0" y="2017"/>
                  </a:cubicBezTo>
                  <a:cubicBezTo>
                    <a:pt x="69" y="2063"/>
                    <a:pt x="349" y="2206"/>
                    <a:pt x="691" y="2206"/>
                  </a:cubicBezTo>
                  <a:cubicBezTo>
                    <a:pt x="833" y="2206"/>
                    <a:pt x="986" y="2182"/>
                    <a:pt x="1138" y="2115"/>
                  </a:cubicBezTo>
                  <a:cubicBezTo>
                    <a:pt x="1464" y="1985"/>
                    <a:pt x="1626" y="1757"/>
                    <a:pt x="1756" y="1594"/>
                  </a:cubicBezTo>
                  <a:cubicBezTo>
                    <a:pt x="1919" y="1367"/>
                    <a:pt x="2244" y="912"/>
                    <a:pt x="2082" y="554"/>
                  </a:cubicBezTo>
                  <a:cubicBezTo>
                    <a:pt x="1984" y="294"/>
                    <a:pt x="1594" y="99"/>
                    <a:pt x="1496" y="34"/>
                  </a:cubicBezTo>
                  <a:cubicBezTo>
                    <a:pt x="1464" y="1"/>
                    <a:pt x="1464" y="1"/>
                    <a:pt x="1431" y="1"/>
                  </a:cubicBezTo>
                  <a:close/>
                </a:path>
              </a:pathLst>
            </a:custGeom>
            <a:solidFill>
              <a:srgbClr val="F8A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723280" y="1658754"/>
              <a:ext cx="51585" cy="350871"/>
            </a:xfrm>
            <a:custGeom>
              <a:rect b="b" l="l" r="r" t="t"/>
              <a:pathLst>
                <a:path extrusionOk="0" h="6863" w="1009">
                  <a:moveTo>
                    <a:pt x="0" y="0"/>
                  </a:moveTo>
                  <a:cubicBezTo>
                    <a:pt x="228" y="748"/>
                    <a:pt x="358" y="1496"/>
                    <a:pt x="488" y="2244"/>
                  </a:cubicBezTo>
                  <a:cubicBezTo>
                    <a:pt x="586" y="2765"/>
                    <a:pt x="683" y="3317"/>
                    <a:pt x="716" y="3870"/>
                  </a:cubicBezTo>
                  <a:cubicBezTo>
                    <a:pt x="846" y="4846"/>
                    <a:pt x="911" y="5854"/>
                    <a:pt x="683" y="6862"/>
                  </a:cubicBezTo>
                  <a:cubicBezTo>
                    <a:pt x="943" y="6830"/>
                    <a:pt x="943" y="6634"/>
                    <a:pt x="976" y="5789"/>
                  </a:cubicBezTo>
                  <a:cubicBezTo>
                    <a:pt x="1008" y="3805"/>
                    <a:pt x="618" y="1822"/>
                    <a:pt x="163" y="0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719957" y="1307935"/>
              <a:ext cx="1907014" cy="760996"/>
            </a:xfrm>
            <a:custGeom>
              <a:rect b="b" l="l" r="r" t="t"/>
              <a:pathLst>
                <a:path extrusionOk="0" h="14885" w="37301">
                  <a:moveTo>
                    <a:pt x="33463" y="1"/>
                  </a:moveTo>
                  <a:lnTo>
                    <a:pt x="11642" y="4228"/>
                  </a:lnTo>
                  <a:lnTo>
                    <a:pt x="11642" y="4261"/>
                  </a:lnTo>
                  <a:cubicBezTo>
                    <a:pt x="11252" y="4326"/>
                    <a:pt x="10862" y="4391"/>
                    <a:pt x="10472" y="4456"/>
                  </a:cubicBezTo>
                  <a:cubicBezTo>
                    <a:pt x="9919" y="4554"/>
                    <a:pt x="9333" y="4684"/>
                    <a:pt x="8748" y="4781"/>
                  </a:cubicBezTo>
                  <a:cubicBezTo>
                    <a:pt x="8163" y="4911"/>
                    <a:pt x="7545" y="5009"/>
                    <a:pt x="6927" y="5139"/>
                  </a:cubicBezTo>
                  <a:cubicBezTo>
                    <a:pt x="6504" y="5204"/>
                    <a:pt x="6049" y="5302"/>
                    <a:pt x="5626" y="5399"/>
                  </a:cubicBezTo>
                  <a:cubicBezTo>
                    <a:pt x="5073" y="5497"/>
                    <a:pt x="4488" y="5627"/>
                    <a:pt x="3935" y="5757"/>
                  </a:cubicBezTo>
                  <a:cubicBezTo>
                    <a:pt x="3350" y="5854"/>
                    <a:pt x="2765" y="5952"/>
                    <a:pt x="2212" y="6082"/>
                  </a:cubicBezTo>
                  <a:cubicBezTo>
                    <a:pt x="1594" y="6180"/>
                    <a:pt x="976" y="6342"/>
                    <a:pt x="391" y="6440"/>
                  </a:cubicBezTo>
                  <a:cubicBezTo>
                    <a:pt x="0" y="6505"/>
                    <a:pt x="0" y="6505"/>
                    <a:pt x="65" y="6830"/>
                  </a:cubicBezTo>
                  <a:cubicBezTo>
                    <a:pt x="65" y="6862"/>
                    <a:pt x="65" y="6862"/>
                    <a:pt x="65" y="6862"/>
                  </a:cubicBezTo>
                  <a:lnTo>
                    <a:pt x="228" y="6862"/>
                  </a:lnTo>
                  <a:cubicBezTo>
                    <a:pt x="683" y="8684"/>
                    <a:pt x="1073" y="10667"/>
                    <a:pt x="1041" y="12651"/>
                  </a:cubicBezTo>
                  <a:cubicBezTo>
                    <a:pt x="1008" y="13464"/>
                    <a:pt x="1008" y="13692"/>
                    <a:pt x="748" y="13724"/>
                  </a:cubicBezTo>
                  <a:cubicBezTo>
                    <a:pt x="683" y="14114"/>
                    <a:pt x="618" y="14505"/>
                    <a:pt x="488" y="14862"/>
                  </a:cubicBezTo>
                  <a:cubicBezTo>
                    <a:pt x="582" y="14878"/>
                    <a:pt x="678" y="14884"/>
                    <a:pt x="775" y="14884"/>
                  </a:cubicBezTo>
                  <a:cubicBezTo>
                    <a:pt x="1082" y="14884"/>
                    <a:pt x="1403" y="14822"/>
                    <a:pt x="1724" y="14797"/>
                  </a:cubicBezTo>
                  <a:cubicBezTo>
                    <a:pt x="1919" y="14797"/>
                    <a:pt x="4195" y="14635"/>
                    <a:pt x="4878" y="14570"/>
                  </a:cubicBezTo>
                  <a:cubicBezTo>
                    <a:pt x="5529" y="14505"/>
                    <a:pt x="10244" y="14147"/>
                    <a:pt x="10992" y="14082"/>
                  </a:cubicBezTo>
                  <a:cubicBezTo>
                    <a:pt x="11740" y="14049"/>
                    <a:pt x="12488" y="13952"/>
                    <a:pt x="13236" y="13919"/>
                  </a:cubicBezTo>
                  <a:cubicBezTo>
                    <a:pt x="13333" y="13887"/>
                    <a:pt x="13431" y="13887"/>
                    <a:pt x="13529" y="13887"/>
                  </a:cubicBezTo>
                  <a:cubicBezTo>
                    <a:pt x="14211" y="13854"/>
                    <a:pt x="14862" y="13757"/>
                    <a:pt x="15545" y="13724"/>
                  </a:cubicBezTo>
                  <a:cubicBezTo>
                    <a:pt x="16195" y="13692"/>
                    <a:pt x="16878" y="13659"/>
                    <a:pt x="17528" y="13594"/>
                  </a:cubicBezTo>
                  <a:cubicBezTo>
                    <a:pt x="18211" y="13529"/>
                    <a:pt x="18894" y="13529"/>
                    <a:pt x="19577" y="13431"/>
                  </a:cubicBezTo>
                  <a:cubicBezTo>
                    <a:pt x="19599" y="13421"/>
                    <a:pt x="19621" y="13417"/>
                    <a:pt x="19642" y="13417"/>
                  </a:cubicBezTo>
                  <a:cubicBezTo>
                    <a:pt x="19686" y="13417"/>
                    <a:pt x="19729" y="13431"/>
                    <a:pt x="19772" y="13431"/>
                  </a:cubicBezTo>
                  <a:lnTo>
                    <a:pt x="19870" y="13431"/>
                  </a:lnTo>
                  <a:cubicBezTo>
                    <a:pt x="25691" y="12944"/>
                    <a:pt x="31512" y="12456"/>
                    <a:pt x="37300" y="11968"/>
                  </a:cubicBezTo>
                  <a:cubicBezTo>
                    <a:pt x="36032" y="7968"/>
                    <a:pt x="34731" y="4001"/>
                    <a:pt x="33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3"/>
          <p:cNvSpPr/>
          <p:nvPr/>
        </p:nvSpPr>
        <p:spPr>
          <a:xfrm rot="10800000">
            <a:off x="457190" y="2709273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3"/>
          <p:cNvGrpSpPr/>
          <p:nvPr/>
        </p:nvGrpSpPr>
        <p:grpSpPr>
          <a:xfrm>
            <a:off x="611514" y="2847610"/>
            <a:ext cx="288051" cy="320026"/>
            <a:chOff x="708527" y="3201756"/>
            <a:chExt cx="494847" cy="548647"/>
          </a:xfrm>
        </p:grpSpPr>
        <p:sp>
          <p:nvSpPr>
            <p:cNvPr id="112" name="Google Shape;112;p13"/>
            <p:cNvSpPr/>
            <p:nvPr/>
          </p:nvSpPr>
          <p:spPr>
            <a:xfrm>
              <a:off x="714311" y="3270369"/>
              <a:ext cx="145690" cy="177436"/>
            </a:xfrm>
            <a:custGeom>
              <a:rect b="b" l="l" r="r" t="t"/>
              <a:pathLst>
                <a:path extrusionOk="0" h="5997" w="4912">
                  <a:moveTo>
                    <a:pt x="3261" y="0"/>
                  </a:moveTo>
                  <a:cubicBezTo>
                    <a:pt x="3215" y="0"/>
                    <a:pt x="3168" y="9"/>
                    <a:pt x="3123" y="29"/>
                  </a:cubicBezTo>
                  <a:lnTo>
                    <a:pt x="424" y="744"/>
                  </a:lnTo>
                  <a:cubicBezTo>
                    <a:pt x="163" y="809"/>
                    <a:pt x="1" y="1069"/>
                    <a:pt x="98" y="1330"/>
                  </a:cubicBezTo>
                  <a:lnTo>
                    <a:pt x="1237" y="5655"/>
                  </a:lnTo>
                  <a:cubicBezTo>
                    <a:pt x="1290" y="5870"/>
                    <a:pt x="1501" y="5996"/>
                    <a:pt x="1701" y="5996"/>
                  </a:cubicBezTo>
                  <a:cubicBezTo>
                    <a:pt x="1742" y="5996"/>
                    <a:pt x="1783" y="5991"/>
                    <a:pt x="1822" y="5980"/>
                  </a:cubicBezTo>
                  <a:lnTo>
                    <a:pt x="4521" y="5264"/>
                  </a:lnTo>
                  <a:cubicBezTo>
                    <a:pt x="4781" y="5199"/>
                    <a:pt x="4911" y="4939"/>
                    <a:pt x="4846" y="4679"/>
                  </a:cubicBezTo>
                  <a:lnTo>
                    <a:pt x="3676" y="354"/>
                  </a:lnTo>
                  <a:cubicBezTo>
                    <a:pt x="3624" y="146"/>
                    <a:pt x="3447" y="0"/>
                    <a:pt x="3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750970" y="3318360"/>
              <a:ext cx="56947" cy="76277"/>
            </a:xfrm>
            <a:custGeom>
              <a:rect b="b" l="l" r="r" t="t"/>
              <a:pathLst>
                <a:path extrusionOk="0" h="2578" w="1920">
                  <a:moveTo>
                    <a:pt x="1659" y="0"/>
                  </a:moveTo>
                  <a:cubicBezTo>
                    <a:pt x="1497" y="0"/>
                    <a:pt x="1366" y="130"/>
                    <a:pt x="1366" y="260"/>
                  </a:cubicBezTo>
                  <a:lnTo>
                    <a:pt x="1301" y="1561"/>
                  </a:lnTo>
                  <a:lnTo>
                    <a:pt x="553" y="488"/>
                  </a:lnTo>
                  <a:cubicBezTo>
                    <a:pt x="514" y="409"/>
                    <a:pt x="427" y="366"/>
                    <a:pt x="336" y="366"/>
                  </a:cubicBezTo>
                  <a:cubicBezTo>
                    <a:pt x="276" y="366"/>
                    <a:pt x="215" y="385"/>
                    <a:pt x="163" y="423"/>
                  </a:cubicBezTo>
                  <a:cubicBezTo>
                    <a:pt x="66" y="488"/>
                    <a:pt x="1" y="651"/>
                    <a:pt x="98" y="781"/>
                  </a:cubicBezTo>
                  <a:lnTo>
                    <a:pt x="1204" y="2439"/>
                  </a:lnTo>
                  <a:cubicBezTo>
                    <a:pt x="1284" y="2519"/>
                    <a:pt x="1386" y="2578"/>
                    <a:pt x="1493" y="2578"/>
                  </a:cubicBezTo>
                  <a:cubicBezTo>
                    <a:pt x="1515" y="2578"/>
                    <a:pt x="1539" y="2575"/>
                    <a:pt x="1562" y="2569"/>
                  </a:cubicBezTo>
                  <a:cubicBezTo>
                    <a:pt x="1692" y="2537"/>
                    <a:pt x="1789" y="2407"/>
                    <a:pt x="1789" y="2277"/>
                  </a:cubicBezTo>
                  <a:lnTo>
                    <a:pt x="1919" y="293"/>
                  </a:lnTo>
                  <a:cubicBezTo>
                    <a:pt x="1919" y="163"/>
                    <a:pt x="1822" y="33"/>
                    <a:pt x="1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708527" y="3218650"/>
              <a:ext cx="27050" cy="47784"/>
            </a:xfrm>
            <a:custGeom>
              <a:rect b="b" l="l" r="r" t="t"/>
              <a:pathLst>
                <a:path extrusionOk="0" h="1615" w="912">
                  <a:moveTo>
                    <a:pt x="331" y="0"/>
                  </a:moveTo>
                  <a:cubicBezTo>
                    <a:pt x="298" y="0"/>
                    <a:pt x="263" y="7"/>
                    <a:pt x="228" y="21"/>
                  </a:cubicBezTo>
                  <a:cubicBezTo>
                    <a:pt x="98" y="53"/>
                    <a:pt x="1" y="216"/>
                    <a:pt x="66" y="346"/>
                  </a:cubicBezTo>
                  <a:lnTo>
                    <a:pt x="326" y="1419"/>
                  </a:lnTo>
                  <a:cubicBezTo>
                    <a:pt x="391" y="1549"/>
                    <a:pt x="489" y="1614"/>
                    <a:pt x="619" y="1614"/>
                  </a:cubicBezTo>
                  <a:lnTo>
                    <a:pt x="684" y="1614"/>
                  </a:lnTo>
                  <a:cubicBezTo>
                    <a:pt x="814" y="1582"/>
                    <a:pt x="911" y="1419"/>
                    <a:pt x="879" y="1289"/>
                  </a:cubicBezTo>
                  <a:lnTo>
                    <a:pt x="586" y="216"/>
                  </a:lnTo>
                  <a:cubicBezTo>
                    <a:pt x="561" y="88"/>
                    <a:pt x="455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745187" y="3225811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281" y="0"/>
                  </a:moveTo>
                  <a:cubicBezTo>
                    <a:pt x="263" y="0"/>
                    <a:pt x="245" y="2"/>
                    <a:pt x="228" y="6"/>
                  </a:cubicBezTo>
                  <a:cubicBezTo>
                    <a:pt x="66" y="39"/>
                    <a:pt x="0" y="201"/>
                    <a:pt x="33" y="364"/>
                  </a:cubicBezTo>
                  <a:lnTo>
                    <a:pt x="163" y="884"/>
                  </a:lnTo>
                  <a:cubicBezTo>
                    <a:pt x="196" y="1014"/>
                    <a:pt x="326" y="1080"/>
                    <a:pt x="456" y="1080"/>
                  </a:cubicBezTo>
                  <a:lnTo>
                    <a:pt x="521" y="1080"/>
                  </a:lnTo>
                  <a:cubicBezTo>
                    <a:pt x="651" y="1047"/>
                    <a:pt x="748" y="884"/>
                    <a:pt x="716" y="754"/>
                  </a:cubicBezTo>
                  <a:lnTo>
                    <a:pt x="553" y="201"/>
                  </a:lnTo>
                  <a:cubicBezTo>
                    <a:pt x="525" y="89"/>
                    <a:pt x="399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772207" y="3201756"/>
              <a:ext cx="27020" cy="48316"/>
            </a:xfrm>
            <a:custGeom>
              <a:rect b="b" l="l" r="r" t="t"/>
              <a:pathLst>
                <a:path extrusionOk="0" h="1633" w="911">
                  <a:moveTo>
                    <a:pt x="290" y="0"/>
                  </a:moveTo>
                  <a:cubicBezTo>
                    <a:pt x="270" y="0"/>
                    <a:pt x="249" y="2"/>
                    <a:pt x="228" y="6"/>
                  </a:cubicBezTo>
                  <a:cubicBezTo>
                    <a:pt x="98" y="39"/>
                    <a:pt x="0" y="201"/>
                    <a:pt x="33" y="332"/>
                  </a:cubicBezTo>
                  <a:lnTo>
                    <a:pt x="325" y="1405"/>
                  </a:lnTo>
                  <a:cubicBezTo>
                    <a:pt x="358" y="1535"/>
                    <a:pt x="455" y="1632"/>
                    <a:pt x="585" y="1632"/>
                  </a:cubicBezTo>
                  <a:cubicBezTo>
                    <a:pt x="618" y="1632"/>
                    <a:pt x="650" y="1632"/>
                    <a:pt x="650" y="1600"/>
                  </a:cubicBezTo>
                  <a:cubicBezTo>
                    <a:pt x="813" y="1567"/>
                    <a:pt x="911" y="1437"/>
                    <a:pt x="846" y="1275"/>
                  </a:cubicBezTo>
                  <a:lnTo>
                    <a:pt x="585" y="201"/>
                  </a:lnTo>
                  <a:cubicBezTo>
                    <a:pt x="529" y="89"/>
                    <a:pt x="423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051901" y="3269807"/>
              <a:ext cx="145690" cy="177998"/>
            </a:xfrm>
            <a:custGeom>
              <a:rect b="b" l="l" r="r" t="t"/>
              <a:pathLst>
                <a:path extrusionOk="0" h="6016" w="4912">
                  <a:moveTo>
                    <a:pt x="1706" y="1"/>
                  </a:moveTo>
                  <a:cubicBezTo>
                    <a:pt x="1488" y="1"/>
                    <a:pt x="1292" y="152"/>
                    <a:pt x="1236" y="373"/>
                  </a:cubicBezTo>
                  <a:lnTo>
                    <a:pt x="66" y="4698"/>
                  </a:lnTo>
                  <a:cubicBezTo>
                    <a:pt x="1" y="4958"/>
                    <a:pt x="163" y="5218"/>
                    <a:pt x="423" y="5283"/>
                  </a:cubicBezTo>
                  <a:lnTo>
                    <a:pt x="3090" y="5999"/>
                  </a:lnTo>
                  <a:cubicBezTo>
                    <a:pt x="3135" y="6010"/>
                    <a:pt x="3179" y="6015"/>
                    <a:pt x="3223" y="6015"/>
                  </a:cubicBezTo>
                  <a:cubicBezTo>
                    <a:pt x="3434" y="6015"/>
                    <a:pt x="3622" y="5889"/>
                    <a:pt x="3675" y="5674"/>
                  </a:cubicBezTo>
                  <a:lnTo>
                    <a:pt x="4846" y="1316"/>
                  </a:lnTo>
                  <a:cubicBezTo>
                    <a:pt x="4911" y="1088"/>
                    <a:pt x="4749" y="828"/>
                    <a:pt x="4521" y="763"/>
                  </a:cubicBezTo>
                  <a:lnTo>
                    <a:pt x="1822" y="15"/>
                  </a:lnTo>
                  <a:cubicBezTo>
                    <a:pt x="1783" y="6"/>
                    <a:pt x="1744" y="1"/>
                    <a:pt x="17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1097251" y="3320994"/>
              <a:ext cx="54990" cy="76484"/>
            </a:xfrm>
            <a:custGeom>
              <a:rect b="b" l="l" r="r" t="t"/>
              <a:pathLst>
                <a:path extrusionOk="0" h="2585" w="1854">
                  <a:moveTo>
                    <a:pt x="797" y="1"/>
                  </a:moveTo>
                  <a:cubicBezTo>
                    <a:pt x="665" y="1"/>
                    <a:pt x="548" y="68"/>
                    <a:pt x="520" y="204"/>
                  </a:cubicBezTo>
                  <a:lnTo>
                    <a:pt x="293" y="1114"/>
                  </a:lnTo>
                  <a:lnTo>
                    <a:pt x="33" y="2025"/>
                  </a:lnTo>
                  <a:cubicBezTo>
                    <a:pt x="0" y="2155"/>
                    <a:pt x="98" y="2318"/>
                    <a:pt x="228" y="2350"/>
                  </a:cubicBezTo>
                  <a:lnTo>
                    <a:pt x="1008" y="2578"/>
                  </a:lnTo>
                  <a:cubicBezTo>
                    <a:pt x="1025" y="2582"/>
                    <a:pt x="1043" y="2584"/>
                    <a:pt x="1061" y="2584"/>
                  </a:cubicBezTo>
                  <a:cubicBezTo>
                    <a:pt x="1179" y="2584"/>
                    <a:pt x="1305" y="2496"/>
                    <a:pt x="1333" y="2383"/>
                  </a:cubicBezTo>
                  <a:cubicBezTo>
                    <a:pt x="1366" y="2220"/>
                    <a:pt x="1301" y="2090"/>
                    <a:pt x="1138" y="2025"/>
                  </a:cubicBezTo>
                  <a:lnTo>
                    <a:pt x="651" y="1895"/>
                  </a:lnTo>
                  <a:lnTo>
                    <a:pt x="748" y="1537"/>
                  </a:lnTo>
                  <a:lnTo>
                    <a:pt x="1203" y="1635"/>
                  </a:lnTo>
                  <a:cubicBezTo>
                    <a:pt x="1225" y="1640"/>
                    <a:pt x="1248" y="1643"/>
                    <a:pt x="1270" y="1643"/>
                  </a:cubicBezTo>
                  <a:cubicBezTo>
                    <a:pt x="1384" y="1643"/>
                    <a:pt x="1501" y="1575"/>
                    <a:pt x="1529" y="1440"/>
                  </a:cubicBezTo>
                  <a:cubicBezTo>
                    <a:pt x="1561" y="1310"/>
                    <a:pt x="1464" y="1147"/>
                    <a:pt x="1333" y="1114"/>
                  </a:cubicBezTo>
                  <a:lnTo>
                    <a:pt x="878" y="984"/>
                  </a:lnTo>
                  <a:lnTo>
                    <a:pt x="976" y="627"/>
                  </a:lnTo>
                  <a:lnTo>
                    <a:pt x="1496" y="757"/>
                  </a:lnTo>
                  <a:cubicBezTo>
                    <a:pt x="1513" y="761"/>
                    <a:pt x="1531" y="763"/>
                    <a:pt x="1549" y="763"/>
                  </a:cubicBezTo>
                  <a:cubicBezTo>
                    <a:pt x="1667" y="763"/>
                    <a:pt x="1793" y="675"/>
                    <a:pt x="1821" y="562"/>
                  </a:cubicBezTo>
                  <a:cubicBezTo>
                    <a:pt x="1854" y="399"/>
                    <a:pt x="1789" y="269"/>
                    <a:pt x="1626" y="204"/>
                  </a:cubicBezTo>
                  <a:lnTo>
                    <a:pt x="878" y="9"/>
                  </a:lnTo>
                  <a:cubicBezTo>
                    <a:pt x="851" y="3"/>
                    <a:pt x="824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113623" y="3201756"/>
              <a:ext cx="27050" cy="47961"/>
            </a:xfrm>
            <a:custGeom>
              <a:rect b="b" l="l" r="r" t="t"/>
              <a:pathLst>
                <a:path extrusionOk="0" h="1621" w="912">
                  <a:moveTo>
                    <a:pt x="599" y="0"/>
                  </a:moveTo>
                  <a:cubicBezTo>
                    <a:pt x="481" y="0"/>
                    <a:pt x="354" y="89"/>
                    <a:pt x="326" y="201"/>
                  </a:cubicBezTo>
                  <a:lnTo>
                    <a:pt x="34" y="1275"/>
                  </a:lnTo>
                  <a:cubicBezTo>
                    <a:pt x="1" y="1437"/>
                    <a:pt x="99" y="1567"/>
                    <a:pt x="229" y="1600"/>
                  </a:cubicBezTo>
                  <a:cubicBezTo>
                    <a:pt x="263" y="1614"/>
                    <a:pt x="297" y="1620"/>
                    <a:pt x="328" y="1620"/>
                  </a:cubicBezTo>
                  <a:cubicBezTo>
                    <a:pt x="442" y="1620"/>
                    <a:pt x="528" y="1533"/>
                    <a:pt x="554" y="1405"/>
                  </a:cubicBezTo>
                  <a:lnTo>
                    <a:pt x="847" y="332"/>
                  </a:lnTo>
                  <a:cubicBezTo>
                    <a:pt x="912" y="201"/>
                    <a:pt x="814" y="39"/>
                    <a:pt x="651" y="6"/>
                  </a:cubicBezTo>
                  <a:cubicBezTo>
                    <a:pt x="634" y="2"/>
                    <a:pt x="617" y="0"/>
                    <a:pt x="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1145478" y="3225811"/>
              <a:ext cx="22215" cy="32191"/>
            </a:xfrm>
            <a:custGeom>
              <a:rect b="b" l="l" r="r" t="t"/>
              <a:pathLst>
                <a:path extrusionOk="0" h="1088" w="749">
                  <a:moveTo>
                    <a:pt x="458" y="0"/>
                  </a:moveTo>
                  <a:cubicBezTo>
                    <a:pt x="325" y="0"/>
                    <a:pt x="219" y="89"/>
                    <a:pt x="163" y="201"/>
                  </a:cubicBezTo>
                  <a:lnTo>
                    <a:pt x="33" y="754"/>
                  </a:lnTo>
                  <a:cubicBezTo>
                    <a:pt x="0" y="884"/>
                    <a:pt x="65" y="1047"/>
                    <a:pt x="228" y="1080"/>
                  </a:cubicBezTo>
                  <a:cubicBezTo>
                    <a:pt x="249" y="1085"/>
                    <a:pt x="272" y="1088"/>
                    <a:pt x="295" y="1088"/>
                  </a:cubicBezTo>
                  <a:cubicBezTo>
                    <a:pt x="408" y="1088"/>
                    <a:pt x="526" y="1020"/>
                    <a:pt x="553" y="884"/>
                  </a:cubicBezTo>
                  <a:lnTo>
                    <a:pt x="716" y="364"/>
                  </a:lnTo>
                  <a:cubicBezTo>
                    <a:pt x="748" y="201"/>
                    <a:pt x="651" y="39"/>
                    <a:pt x="520" y="6"/>
                  </a:cubicBezTo>
                  <a:cubicBezTo>
                    <a:pt x="499" y="2"/>
                    <a:pt x="478" y="0"/>
                    <a:pt x="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176324" y="3218650"/>
              <a:ext cx="27050" cy="48021"/>
            </a:xfrm>
            <a:custGeom>
              <a:rect b="b" l="l" r="r" t="t"/>
              <a:pathLst>
                <a:path extrusionOk="0" h="1623" w="912">
                  <a:moveTo>
                    <a:pt x="585" y="0"/>
                  </a:moveTo>
                  <a:cubicBezTo>
                    <a:pt x="470" y="0"/>
                    <a:pt x="384" y="88"/>
                    <a:pt x="358" y="216"/>
                  </a:cubicBezTo>
                  <a:lnTo>
                    <a:pt x="66" y="1289"/>
                  </a:lnTo>
                  <a:cubicBezTo>
                    <a:pt x="1" y="1419"/>
                    <a:pt x="98" y="1582"/>
                    <a:pt x="261" y="1614"/>
                  </a:cubicBezTo>
                  <a:cubicBezTo>
                    <a:pt x="283" y="1620"/>
                    <a:pt x="305" y="1622"/>
                    <a:pt x="328" y="1622"/>
                  </a:cubicBezTo>
                  <a:cubicBezTo>
                    <a:pt x="442" y="1622"/>
                    <a:pt x="559" y="1555"/>
                    <a:pt x="586" y="1419"/>
                  </a:cubicBezTo>
                  <a:lnTo>
                    <a:pt x="879" y="346"/>
                  </a:lnTo>
                  <a:cubicBezTo>
                    <a:pt x="911" y="183"/>
                    <a:pt x="814" y="53"/>
                    <a:pt x="684" y="21"/>
                  </a:cubicBezTo>
                  <a:cubicBezTo>
                    <a:pt x="649" y="7"/>
                    <a:pt x="616" y="0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1003673" y="3291228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459" y="0"/>
                  </a:moveTo>
                  <a:cubicBezTo>
                    <a:pt x="325" y="0"/>
                    <a:pt x="220" y="89"/>
                    <a:pt x="163" y="202"/>
                  </a:cubicBezTo>
                  <a:lnTo>
                    <a:pt x="33" y="755"/>
                  </a:lnTo>
                  <a:cubicBezTo>
                    <a:pt x="1" y="885"/>
                    <a:pt x="66" y="1047"/>
                    <a:pt x="228" y="1080"/>
                  </a:cubicBezTo>
                  <a:lnTo>
                    <a:pt x="293" y="1080"/>
                  </a:lnTo>
                  <a:cubicBezTo>
                    <a:pt x="424" y="1080"/>
                    <a:pt x="521" y="1015"/>
                    <a:pt x="554" y="885"/>
                  </a:cubicBezTo>
                  <a:lnTo>
                    <a:pt x="716" y="332"/>
                  </a:lnTo>
                  <a:cubicBezTo>
                    <a:pt x="749" y="202"/>
                    <a:pt x="651" y="39"/>
                    <a:pt x="521" y="7"/>
                  </a:cubicBezTo>
                  <a:cubicBezTo>
                    <a:pt x="500" y="2"/>
                    <a:pt x="479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034550" y="3284068"/>
              <a:ext cx="27020" cy="47784"/>
            </a:xfrm>
            <a:custGeom>
              <a:rect b="b" l="l" r="r" t="t"/>
              <a:pathLst>
                <a:path extrusionOk="0" h="1615" w="911">
                  <a:moveTo>
                    <a:pt x="584" y="1"/>
                  </a:moveTo>
                  <a:cubicBezTo>
                    <a:pt x="470" y="1"/>
                    <a:pt x="384" y="88"/>
                    <a:pt x="358" y="216"/>
                  </a:cubicBezTo>
                  <a:lnTo>
                    <a:pt x="65" y="1289"/>
                  </a:lnTo>
                  <a:cubicBezTo>
                    <a:pt x="0" y="1419"/>
                    <a:pt x="98" y="1582"/>
                    <a:pt x="261" y="1615"/>
                  </a:cubicBezTo>
                  <a:lnTo>
                    <a:pt x="326" y="1615"/>
                  </a:lnTo>
                  <a:cubicBezTo>
                    <a:pt x="456" y="1615"/>
                    <a:pt x="553" y="1549"/>
                    <a:pt x="586" y="1419"/>
                  </a:cubicBezTo>
                  <a:lnTo>
                    <a:pt x="878" y="346"/>
                  </a:lnTo>
                  <a:cubicBezTo>
                    <a:pt x="911" y="184"/>
                    <a:pt x="813" y="54"/>
                    <a:pt x="683" y="21"/>
                  </a:cubicBezTo>
                  <a:cubicBezTo>
                    <a:pt x="649" y="7"/>
                    <a:pt x="61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887940" y="3291228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281" y="0"/>
                  </a:moveTo>
                  <a:cubicBezTo>
                    <a:pt x="263" y="0"/>
                    <a:pt x="245" y="2"/>
                    <a:pt x="228" y="7"/>
                  </a:cubicBezTo>
                  <a:cubicBezTo>
                    <a:pt x="65" y="39"/>
                    <a:pt x="0" y="202"/>
                    <a:pt x="33" y="332"/>
                  </a:cubicBezTo>
                  <a:lnTo>
                    <a:pt x="163" y="885"/>
                  </a:lnTo>
                  <a:cubicBezTo>
                    <a:pt x="196" y="1015"/>
                    <a:pt x="326" y="1080"/>
                    <a:pt x="456" y="1080"/>
                  </a:cubicBezTo>
                  <a:lnTo>
                    <a:pt x="521" y="1080"/>
                  </a:lnTo>
                  <a:cubicBezTo>
                    <a:pt x="651" y="1047"/>
                    <a:pt x="748" y="885"/>
                    <a:pt x="716" y="755"/>
                  </a:cubicBezTo>
                  <a:lnTo>
                    <a:pt x="553" y="202"/>
                  </a:lnTo>
                  <a:cubicBezTo>
                    <a:pt x="525" y="89"/>
                    <a:pt x="399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51280" y="3284068"/>
              <a:ext cx="27050" cy="47784"/>
            </a:xfrm>
            <a:custGeom>
              <a:rect b="b" l="l" r="r" t="t"/>
              <a:pathLst>
                <a:path extrusionOk="0" h="1615" w="912">
                  <a:moveTo>
                    <a:pt x="347" y="1"/>
                  </a:moveTo>
                  <a:cubicBezTo>
                    <a:pt x="318" y="1"/>
                    <a:pt x="289" y="7"/>
                    <a:pt x="261" y="21"/>
                  </a:cubicBezTo>
                  <a:cubicBezTo>
                    <a:pt x="98" y="54"/>
                    <a:pt x="1" y="184"/>
                    <a:pt x="66" y="346"/>
                  </a:cubicBezTo>
                  <a:lnTo>
                    <a:pt x="358" y="1419"/>
                  </a:lnTo>
                  <a:cubicBezTo>
                    <a:pt x="391" y="1549"/>
                    <a:pt x="488" y="1615"/>
                    <a:pt x="619" y="1615"/>
                  </a:cubicBezTo>
                  <a:lnTo>
                    <a:pt x="684" y="1615"/>
                  </a:lnTo>
                  <a:cubicBezTo>
                    <a:pt x="814" y="1582"/>
                    <a:pt x="911" y="1419"/>
                    <a:pt x="879" y="1289"/>
                  </a:cubicBezTo>
                  <a:lnTo>
                    <a:pt x="586" y="216"/>
                  </a:lnTo>
                  <a:cubicBezTo>
                    <a:pt x="560" y="88"/>
                    <a:pt x="45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935189" y="3349693"/>
              <a:ext cx="145690" cy="177969"/>
            </a:xfrm>
            <a:custGeom>
              <a:rect b="b" l="l" r="r" t="t"/>
              <a:pathLst>
                <a:path extrusionOk="0" h="6015" w="4912">
                  <a:moveTo>
                    <a:pt x="1706" y="0"/>
                  </a:moveTo>
                  <a:cubicBezTo>
                    <a:pt x="1489" y="0"/>
                    <a:pt x="1292" y="151"/>
                    <a:pt x="1237" y="372"/>
                  </a:cubicBezTo>
                  <a:lnTo>
                    <a:pt x="66" y="4697"/>
                  </a:lnTo>
                  <a:cubicBezTo>
                    <a:pt x="1" y="4957"/>
                    <a:pt x="163" y="5218"/>
                    <a:pt x="424" y="5283"/>
                  </a:cubicBezTo>
                  <a:lnTo>
                    <a:pt x="3090" y="5998"/>
                  </a:lnTo>
                  <a:cubicBezTo>
                    <a:pt x="3135" y="6009"/>
                    <a:pt x="3179" y="6015"/>
                    <a:pt x="3223" y="6015"/>
                  </a:cubicBezTo>
                  <a:cubicBezTo>
                    <a:pt x="3434" y="6015"/>
                    <a:pt x="3622" y="5888"/>
                    <a:pt x="3676" y="5673"/>
                  </a:cubicBezTo>
                  <a:lnTo>
                    <a:pt x="4846" y="1315"/>
                  </a:lnTo>
                  <a:cubicBezTo>
                    <a:pt x="4911" y="1088"/>
                    <a:pt x="4749" y="827"/>
                    <a:pt x="4489" y="730"/>
                  </a:cubicBezTo>
                  <a:lnTo>
                    <a:pt x="1822" y="14"/>
                  </a:lnTo>
                  <a:cubicBezTo>
                    <a:pt x="1783" y="5"/>
                    <a:pt x="1744" y="0"/>
                    <a:pt x="1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991127" y="3399548"/>
              <a:ext cx="48257" cy="74886"/>
            </a:xfrm>
            <a:custGeom>
              <a:rect b="b" l="l" r="r" t="t"/>
              <a:pathLst>
                <a:path extrusionOk="0" h="2531" w="1627">
                  <a:moveTo>
                    <a:pt x="292" y="0"/>
                  </a:moveTo>
                  <a:cubicBezTo>
                    <a:pt x="176" y="0"/>
                    <a:pt x="85" y="88"/>
                    <a:pt x="34" y="216"/>
                  </a:cubicBezTo>
                  <a:cubicBezTo>
                    <a:pt x="1" y="346"/>
                    <a:pt x="99" y="508"/>
                    <a:pt x="229" y="541"/>
                  </a:cubicBezTo>
                  <a:lnTo>
                    <a:pt x="489" y="606"/>
                  </a:lnTo>
                  <a:lnTo>
                    <a:pt x="66" y="2167"/>
                  </a:lnTo>
                  <a:cubicBezTo>
                    <a:pt x="1" y="2329"/>
                    <a:pt x="99" y="2459"/>
                    <a:pt x="261" y="2524"/>
                  </a:cubicBezTo>
                  <a:cubicBezTo>
                    <a:pt x="278" y="2529"/>
                    <a:pt x="296" y="2531"/>
                    <a:pt x="314" y="2531"/>
                  </a:cubicBezTo>
                  <a:cubicBezTo>
                    <a:pt x="432" y="2531"/>
                    <a:pt x="558" y="2442"/>
                    <a:pt x="586" y="2329"/>
                  </a:cubicBezTo>
                  <a:lnTo>
                    <a:pt x="1009" y="736"/>
                  </a:lnTo>
                  <a:lnTo>
                    <a:pt x="1237" y="801"/>
                  </a:lnTo>
                  <a:cubicBezTo>
                    <a:pt x="1264" y="806"/>
                    <a:pt x="1291" y="809"/>
                    <a:pt x="1317" y="809"/>
                  </a:cubicBezTo>
                  <a:cubicBezTo>
                    <a:pt x="1450" y="809"/>
                    <a:pt x="1567" y="741"/>
                    <a:pt x="1594" y="606"/>
                  </a:cubicBezTo>
                  <a:cubicBezTo>
                    <a:pt x="1627" y="476"/>
                    <a:pt x="1529" y="313"/>
                    <a:pt x="1399" y="281"/>
                  </a:cubicBezTo>
                  <a:lnTo>
                    <a:pt x="391" y="20"/>
                  </a:lnTo>
                  <a:cubicBezTo>
                    <a:pt x="356" y="7"/>
                    <a:pt x="323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32001" y="3349693"/>
              <a:ext cx="144711" cy="177969"/>
            </a:xfrm>
            <a:custGeom>
              <a:rect b="b" l="l" r="r" t="t"/>
              <a:pathLst>
                <a:path extrusionOk="0" h="6015" w="4879">
                  <a:moveTo>
                    <a:pt x="3205" y="0"/>
                  </a:moveTo>
                  <a:cubicBezTo>
                    <a:pt x="3167" y="0"/>
                    <a:pt x="3128" y="5"/>
                    <a:pt x="3090" y="14"/>
                  </a:cubicBezTo>
                  <a:lnTo>
                    <a:pt x="390" y="730"/>
                  </a:lnTo>
                  <a:cubicBezTo>
                    <a:pt x="130" y="795"/>
                    <a:pt x="0" y="1088"/>
                    <a:pt x="65" y="1315"/>
                  </a:cubicBezTo>
                  <a:lnTo>
                    <a:pt x="1236" y="5673"/>
                  </a:lnTo>
                  <a:cubicBezTo>
                    <a:pt x="1290" y="5888"/>
                    <a:pt x="1478" y="6015"/>
                    <a:pt x="1670" y="6015"/>
                  </a:cubicBezTo>
                  <a:cubicBezTo>
                    <a:pt x="1710" y="6015"/>
                    <a:pt x="1750" y="6009"/>
                    <a:pt x="1789" y="5998"/>
                  </a:cubicBezTo>
                  <a:lnTo>
                    <a:pt x="4488" y="5283"/>
                  </a:lnTo>
                  <a:cubicBezTo>
                    <a:pt x="4748" y="5218"/>
                    <a:pt x="4878" y="4957"/>
                    <a:pt x="4813" y="4697"/>
                  </a:cubicBezTo>
                  <a:lnTo>
                    <a:pt x="3675" y="372"/>
                  </a:lnTo>
                  <a:cubicBezTo>
                    <a:pt x="3620" y="151"/>
                    <a:pt x="3423" y="0"/>
                    <a:pt x="3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865754" y="3403868"/>
              <a:ext cx="77205" cy="69619"/>
            </a:xfrm>
            <a:custGeom>
              <a:rect b="b" l="l" r="r" t="t"/>
              <a:pathLst>
                <a:path extrusionOk="0" h="2353" w="2603">
                  <a:moveTo>
                    <a:pt x="1311" y="565"/>
                  </a:moveTo>
                  <a:cubicBezTo>
                    <a:pt x="1581" y="565"/>
                    <a:pt x="1839" y="744"/>
                    <a:pt x="1919" y="1013"/>
                  </a:cubicBezTo>
                  <a:cubicBezTo>
                    <a:pt x="1984" y="1370"/>
                    <a:pt x="1789" y="1696"/>
                    <a:pt x="1464" y="1793"/>
                  </a:cubicBezTo>
                  <a:cubicBezTo>
                    <a:pt x="1412" y="1809"/>
                    <a:pt x="1360" y="1816"/>
                    <a:pt x="1308" y="1816"/>
                  </a:cubicBezTo>
                  <a:cubicBezTo>
                    <a:pt x="1032" y="1816"/>
                    <a:pt x="765" y="1611"/>
                    <a:pt x="683" y="1338"/>
                  </a:cubicBezTo>
                  <a:cubicBezTo>
                    <a:pt x="618" y="1013"/>
                    <a:pt x="813" y="655"/>
                    <a:pt x="1139" y="590"/>
                  </a:cubicBezTo>
                  <a:cubicBezTo>
                    <a:pt x="1196" y="573"/>
                    <a:pt x="1254" y="565"/>
                    <a:pt x="1311" y="565"/>
                  </a:cubicBezTo>
                  <a:close/>
                  <a:moveTo>
                    <a:pt x="1294" y="0"/>
                  </a:moveTo>
                  <a:cubicBezTo>
                    <a:pt x="1200" y="0"/>
                    <a:pt x="1104" y="12"/>
                    <a:pt x="1009" y="37"/>
                  </a:cubicBezTo>
                  <a:cubicBezTo>
                    <a:pt x="358" y="232"/>
                    <a:pt x="0" y="850"/>
                    <a:pt x="163" y="1500"/>
                  </a:cubicBezTo>
                  <a:cubicBezTo>
                    <a:pt x="299" y="2018"/>
                    <a:pt x="777" y="2353"/>
                    <a:pt x="1292" y="2353"/>
                  </a:cubicBezTo>
                  <a:cubicBezTo>
                    <a:pt x="1392" y="2353"/>
                    <a:pt x="1493" y="2340"/>
                    <a:pt x="1594" y="2313"/>
                  </a:cubicBezTo>
                  <a:cubicBezTo>
                    <a:pt x="2244" y="2151"/>
                    <a:pt x="2602" y="1500"/>
                    <a:pt x="2439" y="883"/>
                  </a:cubicBezTo>
                  <a:cubicBezTo>
                    <a:pt x="2302" y="360"/>
                    <a:pt x="1815" y="0"/>
                    <a:pt x="1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774125" y="3534975"/>
              <a:ext cx="364610" cy="215428"/>
            </a:xfrm>
            <a:custGeom>
              <a:rect b="b" l="l" r="r" t="t"/>
              <a:pathLst>
                <a:path extrusionOk="0" h="7058" w="12293">
                  <a:moveTo>
                    <a:pt x="0" y="1"/>
                  </a:moveTo>
                  <a:lnTo>
                    <a:pt x="0" y="6635"/>
                  </a:lnTo>
                  <a:cubicBezTo>
                    <a:pt x="0" y="6862"/>
                    <a:pt x="195" y="7058"/>
                    <a:pt x="423" y="7058"/>
                  </a:cubicBezTo>
                  <a:lnTo>
                    <a:pt x="11740" y="7058"/>
                  </a:lnTo>
                  <a:cubicBezTo>
                    <a:pt x="12032" y="7058"/>
                    <a:pt x="12293" y="6830"/>
                    <a:pt x="12293" y="6505"/>
                  </a:cubicBezTo>
                  <a:lnTo>
                    <a:pt x="12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774135" y="3541568"/>
              <a:ext cx="364610" cy="43346"/>
            </a:xfrm>
            <a:custGeom>
              <a:rect b="b" l="l" r="r" t="t"/>
              <a:pathLst>
                <a:path extrusionOk="0" h="1465" w="12293">
                  <a:moveTo>
                    <a:pt x="0" y="1"/>
                  </a:moveTo>
                  <a:lnTo>
                    <a:pt x="0" y="358"/>
                  </a:lnTo>
                  <a:lnTo>
                    <a:pt x="12293" y="1464"/>
                  </a:lnTo>
                  <a:lnTo>
                    <a:pt x="12293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757733" y="3492512"/>
              <a:ext cx="397414" cy="49086"/>
            </a:xfrm>
            <a:custGeom>
              <a:rect b="b" l="l" r="r" t="t"/>
              <a:pathLst>
                <a:path extrusionOk="0" h="1659" w="13399">
                  <a:moveTo>
                    <a:pt x="358" y="0"/>
                  </a:moveTo>
                  <a:cubicBezTo>
                    <a:pt x="163" y="0"/>
                    <a:pt x="0" y="163"/>
                    <a:pt x="0" y="391"/>
                  </a:cubicBezTo>
                  <a:lnTo>
                    <a:pt x="0" y="1301"/>
                  </a:lnTo>
                  <a:cubicBezTo>
                    <a:pt x="0" y="1496"/>
                    <a:pt x="163" y="1659"/>
                    <a:pt x="358" y="1659"/>
                  </a:cubicBezTo>
                  <a:lnTo>
                    <a:pt x="13008" y="1659"/>
                  </a:lnTo>
                  <a:cubicBezTo>
                    <a:pt x="13236" y="1659"/>
                    <a:pt x="13398" y="1496"/>
                    <a:pt x="13398" y="1301"/>
                  </a:cubicBezTo>
                  <a:lnTo>
                    <a:pt x="13398" y="391"/>
                  </a:lnTo>
                  <a:cubicBezTo>
                    <a:pt x="13398" y="163"/>
                    <a:pt x="13236" y="0"/>
                    <a:pt x="13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904342" y="3598820"/>
              <a:ext cx="104196" cy="95065"/>
            </a:xfrm>
            <a:custGeom>
              <a:rect b="b" l="l" r="r" t="t"/>
              <a:pathLst>
                <a:path extrusionOk="0" h="3213" w="3513">
                  <a:moveTo>
                    <a:pt x="1756" y="1"/>
                  </a:moveTo>
                  <a:cubicBezTo>
                    <a:pt x="1651" y="1"/>
                    <a:pt x="1545" y="49"/>
                    <a:pt x="1496" y="147"/>
                  </a:cubicBezTo>
                  <a:lnTo>
                    <a:pt x="1203" y="732"/>
                  </a:lnTo>
                  <a:cubicBezTo>
                    <a:pt x="1171" y="830"/>
                    <a:pt x="1073" y="895"/>
                    <a:pt x="976" y="895"/>
                  </a:cubicBezTo>
                  <a:lnTo>
                    <a:pt x="358" y="993"/>
                  </a:lnTo>
                  <a:cubicBezTo>
                    <a:pt x="98" y="1025"/>
                    <a:pt x="0" y="1318"/>
                    <a:pt x="163" y="1513"/>
                  </a:cubicBezTo>
                  <a:lnTo>
                    <a:pt x="651" y="1968"/>
                  </a:lnTo>
                  <a:cubicBezTo>
                    <a:pt x="716" y="2033"/>
                    <a:pt x="748" y="2131"/>
                    <a:pt x="716" y="2228"/>
                  </a:cubicBezTo>
                  <a:lnTo>
                    <a:pt x="618" y="2846"/>
                  </a:lnTo>
                  <a:cubicBezTo>
                    <a:pt x="592" y="3054"/>
                    <a:pt x="733" y="3200"/>
                    <a:pt x="906" y="3200"/>
                  </a:cubicBezTo>
                  <a:cubicBezTo>
                    <a:pt x="950" y="3200"/>
                    <a:pt x="995" y="3191"/>
                    <a:pt x="1041" y="3171"/>
                  </a:cubicBezTo>
                  <a:lnTo>
                    <a:pt x="1626" y="2879"/>
                  </a:lnTo>
                  <a:cubicBezTo>
                    <a:pt x="1659" y="2846"/>
                    <a:pt x="1708" y="2830"/>
                    <a:pt x="1756" y="2830"/>
                  </a:cubicBezTo>
                  <a:cubicBezTo>
                    <a:pt x="1805" y="2830"/>
                    <a:pt x="1854" y="2846"/>
                    <a:pt x="1886" y="2879"/>
                  </a:cubicBezTo>
                  <a:lnTo>
                    <a:pt x="2472" y="3171"/>
                  </a:lnTo>
                  <a:cubicBezTo>
                    <a:pt x="2522" y="3200"/>
                    <a:pt x="2572" y="3213"/>
                    <a:pt x="2619" y="3213"/>
                  </a:cubicBezTo>
                  <a:cubicBezTo>
                    <a:pt x="2787" y="3213"/>
                    <a:pt x="2920" y="3049"/>
                    <a:pt x="2894" y="2846"/>
                  </a:cubicBezTo>
                  <a:lnTo>
                    <a:pt x="2797" y="2228"/>
                  </a:lnTo>
                  <a:cubicBezTo>
                    <a:pt x="2764" y="2131"/>
                    <a:pt x="2797" y="2033"/>
                    <a:pt x="2862" y="1968"/>
                  </a:cubicBezTo>
                  <a:lnTo>
                    <a:pt x="3350" y="1513"/>
                  </a:lnTo>
                  <a:cubicBezTo>
                    <a:pt x="3512" y="1318"/>
                    <a:pt x="3415" y="1025"/>
                    <a:pt x="3187" y="993"/>
                  </a:cubicBezTo>
                  <a:lnTo>
                    <a:pt x="2537" y="895"/>
                  </a:lnTo>
                  <a:cubicBezTo>
                    <a:pt x="2439" y="895"/>
                    <a:pt x="2342" y="830"/>
                    <a:pt x="2309" y="732"/>
                  </a:cubicBezTo>
                  <a:lnTo>
                    <a:pt x="2016" y="147"/>
                  </a:lnTo>
                  <a:cubicBezTo>
                    <a:pt x="1968" y="49"/>
                    <a:pt x="1862" y="1"/>
                    <a:pt x="1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942930" y="3598820"/>
              <a:ext cx="65608" cy="95094"/>
            </a:xfrm>
            <a:custGeom>
              <a:rect b="b" l="l" r="r" t="t"/>
              <a:pathLst>
                <a:path extrusionOk="0" h="3214" w="2212">
                  <a:moveTo>
                    <a:pt x="439" y="1"/>
                  </a:moveTo>
                  <a:cubicBezTo>
                    <a:pt x="333" y="1"/>
                    <a:pt x="228" y="49"/>
                    <a:pt x="163" y="147"/>
                  </a:cubicBezTo>
                  <a:lnTo>
                    <a:pt x="0" y="537"/>
                  </a:lnTo>
                  <a:lnTo>
                    <a:pt x="260" y="1123"/>
                  </a:lnTo>
                  <a:cubicBezTo>
                    <a:pt x="293" y="1188"/>
                    <a:pt x="390" y="1253"/>
                    <a:pt x="488" y="1285"/>
                  </a:cubicBezTo>
                  <a:cubicBezTo>
                    <a:pt x="1008" y="1350"/>
                    <a:pt x="1203" y="1968"/>
                    <a:pt x="813" y="2326"/>
                  </a:cubicBezTo>
                  <a:cubicBezTo>
                    <a:pt x="748" y="2391"/>
                    <a:pt x="715" y="2488"/>
                    <a:pt x="748" y="2586"/>
                  </a:cubicBezTo>
                  <a:lnTo>
                    <a:pt x="813" y="3009"/>
                  </a:lnTo>
                  <a:lnTo>
                    <a:pt x="1138" y="3171"/>
                  </a:lnTo>
                  <a:cubicBezTo>
                    <a:pt x="1189" y="3200"/>
                    <a:pt x="1241" y="3213"/>
                    <a:pt x="1291" y="3213"/>
                  </a:cubicBezTo>
                  <a:cubicBezTo>
                    <a:pt x="1467" y="3213"/>
                    <a:pt x="1619" y="3056"/>
                    <a:pt x="1593" y="2879"/>
                  </a:cubicBezTo>
                  <a:lnTo>
                    <a:pt x="1463" y="2228"/>
                  </a:lnTo>
                  <a:cubicBezTo>
                    <a:pt x="1463" y="2131"/>
                    <a:pt x="1496" y="2033"/>
                    <a:pt x="1561" y="1968"/>
                  </a:cubicBezTo>
                  <a:lnTo>
                    <a:pt x="2049" y="1513"/>
                  </a:lnTo>
                  <a:cubicBezTo>
                    <a:pt x="2211" y="1318"/>
                    <a:pt x="2114" y="1025"/>
                    <a:pt x="1854" y="993"/>
                  </a:cubicBezTo>
                  <a:lnTo>
                    <a:pt x="1236" y="895"/>
                  </a:lnTo>
                  <a:cubicBezTo>
                    <a:pt x="1138" y="895"/>
                    <a:pt x="1041" y="830"/>
                    <a:pt x="1008" y="732"/>
                  </a:cubicBezTo>
                  <a:lnTo>
                    <a:pt x="715" y="147"/>
                  </a:lnTo>
                  <a:cubicBezTo>
                    <a:pt x="650" y="49"/>
                    <a:pt x="545" y="1"/>
                    <a:pt x="43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3"/>
          <p:cNvSpPr/>
          <p:nvPr/>
        </p:nvSpPr>
        <p:spPr>
          <a:xfrm rot="10800000">
            <a:off x="1867614" y="2709285"/>
            <a:ext cx="596700" cy="59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3"/>
          <p:cNvGrpSpPr/>
          <p:nvPr/>
        </p:nvGrpSpPr>
        <p:grpSpPr>
          <a:xfrm>
            <a:off x="2043286" y="2847601"/>
            <a:ext cx="245357" cy="320043"/>
            <a:chOff x="1254092" y="4216518"/>
            <a:chExt cx="279704" cy="365763"/>
          </a:xfrm>
        </p:grpSpPr>
        <p:sp>
          <p:nvSpPr>
            <p:cNvPr id="137" name="Google Shape;137;p13"/>
            <p:cNvSpPr/>
            <p:nvPr/>
          </p:nvSpPr>
          <p:spPr>
            <a:xfrm>
              <a:off x="1261821" y="4368957"/>
              <a:ext cx="264247" cy="202431"/>
            </a:xfrm>
            <a:custGeom>
              <a:rect b="b" l="l" r="r" t="t"/>
              <a:pathLst>
                <a:path extrusionOk="0" h="10277" w="13334">
                  <a:moveTo>
                    <a:pt x="5366" y="1"/>
                  </a:moveTo>
                  <a:lnTo>
                    <a:pt x="5366" y="1139"/>
                  </a:lnTo>
                  <a:cubicBezTo>
                    <a:pt x="5366" y="1562"/>
                    <a:pt x="5106" y="1919"/>
                    <a:pt x="4683" y="2017"/>
                  </a:cubicBezTo>
                  <a:lnTo>
                    <a:pt x="2700" y="2602"/>
                  </a:lnTo>
                  <a:cubicBezTo>
                    <a:pt x="1139" y="2895"/>
                    <a:pt x="1" y="4261"/>
                    <a:pt x="1" y="5854"/>
                  </a:cubicBezTo>
                  <a:lnTo>
                    <a:pt x="1" y="10277"/>
                  </a:lnTo>
                  <a:lnTo>
                    <a:pt x="13334" y="10277"/>
                  </a:lnTo>
                  <a:lnTo>
                    <a:pt x="13334" y="5854"/>
                  </a:lnTo>
                  <a:cubicBezTo>
                    <a:pt x="13334" y="4261"/>
                    <a:pt x="12228" y="2895"/>
                    <a:pt x="10667" y="2602"/>
                  </a:cubicBezTo>
                  <a:lnTo>
                    <a:pt x="8651" y="2049"/>
                  </a:lnTo>
                  <a:cubicBezTo>
                    <a:pt x="8228" y="1919"/>
                    <a:pt x="7968" y="1562"/>
                    <a:pt x="7968" y="1139"/>
                  </a:cubicBezTo>
                  <a:lnTo>
                    <a:pt x="79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1471926" y="4472094"/>
              <a:ext cx="10959" cy="30117"/>
            </a:xfrm>
            <a:custGeom>
              <a:rect b="b" l="l" r="r" t="t"/>
              <a:pathLst>
                <a:path extrusionOk="0" h="1529" w="553">
                  <a:moveTo>
                    <a:pt x="260" y="0"/>
                  </a:moveTo>
                  <a:cubicBezTo>
                    <a:pt x="98" y="0"/>
                    <a:pt x="0" y="98"/>
                    <a:pt x="0" y="260"/>
                  </a:cubicBezTo>
                  <a:lnTo>
                    <a:pt x="0" y="1236"/>
                  </a:lnTo>
                  <a:cubicBezTo>
                    <a:pt x="0" y="1399"/>
                    <a:pt x="98" y="1529"/>
                    <a:pt x="260" y="1529"/>
                  </a:cubicBezTo>
                  <a:cubicBezTo>
                    <a:pt x="423" y="1529"/>
                    <a:pt x="553" y="1399"/>
                    <a:pt x="553" y="1236"/>
                  </a:cubicBezTo>
                  <a:lnTo>
                    <a:pt x="553" y="260"/>
                  </a:lnTo>
                  <a:cubicBezTo>
                    <a:pt x="553" y="98"/>
                    <a:pt x="423" y="0"/>
                    <a:pt x="26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1305003" y="4472094"/>
              <a:ext cx="10979" cy="30117"/>
            </a:xfrm>
            <a:custGeom>
              <a:rect b="b" l="l" r="r" t="t"/>
              <a:pathLst>
                <a:path extrusionOk="0" h="1529" w="554">
                  <a:moveTo>
                    <a:pt x="293" y="0"/>
                  </a:moveTo>
                  <a:cubicBezTo>
                    <a:pt x="131" y="0"/>
                    <a:pt x="0" y="98"/>
                    <a:pt x="0" y="260"/>
                  </a:cubicBezTo>
                  <a:lnTo>
                    <a:pt x="0" y="1236"/>
                  </a:lnTo>
                  <a:cubicBezTo>
                    <a:pt x="0" y="1399"/>
                    <a:pt x="131" y="1529"/>
                    <a:pt x="293" y="1529"/>
                  </a:cubicBezTo>
                  <a:cubicBezTo>
                    <a:pt x="456" y="1529"/>
                    <a:pt x="553" y="1399"/>
                    <a:pt x="553" y="1236"/>
                  </a:cubicBezTo>
                  <a:lnTo>
                    <a:pt x="553" y="260"/>
                  </a:lnTo>
                  <a:cubicBezTo>
                    <a:pt x="553" y="98"/>
                    <a:pt x="456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354626" y="4368957"/>
              <a:ext cx="78636" cy="51312"/>
            </a:xfrm>
            <a:custGeom>
              <a:rect b="b" l="l" r="r" t="t"/>
              <a:pathLst>
                <a:path extrusionOk="0" h="2605" w="3968">
                  <a:moveTo>
                    <a:pt x="683" y="1"/>
                  </a:moveTo>
                  <a:lnTo>
                    <a:pt x="683" y="1139"/>
                  </a:lnTo>
                  <a:cubicBezTo>
                    <a:pt x="683" y="1562"/>
                    <a:pt x="423" y="1919"/>
                    <a:pt x="0" y="2017"/>
                  </a:cubicBezTo>
                  <a:cubicBezTo>
                    <a:pt x="282" y="2205"/>
                    <a:pt x="1017" y="2604"/>
                    <a:pt x="2030" y="2604"/>
                  </a:cubicBezTo>
                  <a:cubicBezTo>
                    <a:pt x="2068" y="2604"/>
                    <a:pt x="2107" y="2603"/>
                    <a:pt x="2147" y="2602"/>
                  </a:cubicBezTo>
                  <a:cubicBezTo>
                    <a:pt x="3025" y="2570"/>
                    <a:pt x="3675" y="2212"/>
                    <a:pt x="3968" y="2017"/>
                  </a:cubicBezTo>
                  <a:cubicBezTo>
                    <a:pt x="3545" y="1919"/>
                    <a:pt x="3285" y="1562"/>
                    <a:pt x="3285" y="1139"/>
                  </a:cubicBezTo>
                  <a:lnTo>
                    <a:pt x="3285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1286315" y="4496440"/>
              <a:ext cx="215258" cy="85842"/>
            </a:xfrm>
            <a:custGeom>
              <a:rect b="b" l="l" r="r" t="t"/>
              <a:pathLst>
                <a:path extrusionOk="0" h="4358" w="10862">
                  <a:moveTo>
                    <a:pt x="553" y="0"/>
                  </a:moveTo>
                  <a:cubicBezTo>
                    <a:pt x="261" y="0"/>
                    <a:pt x="0" y="260"/>
                    <a:pt x="0" y="585"/>
                  </a:cubicBezTo>
                  <a:lnTo>
                    <a:pt x="0" y="3805"/>
                  </a:lnTo>
                  <a:cubicBezTo>
                    <a:pt x="0" y="4130"/>
                    <a:pt x="261" y="4358"/>
                    <a:pt x="553" y="4358"/>
                  </a:cubicBezTo>
                  <a:lnTo>
                    <a:pt x="10309" y="4358"/>
                  </a:lnTo>
                  <a:cubicBezTo>
                    <a:pt x="10602" y="4358"/>
                    <a:pt x="10862" y="4130"/>
                    <a:pt x="10862" y="3805"/>
                  </a:cubicBezTo>
                  <a:lnTo>
                    <a:pt x="10862" y="585"/>
                  </a:lnTo>
                  <a:cubicBezTo>
                    <a:pt x="10862" y="260"/>
                    <a:pt x="10602" y="0"/>
                    <a:pt x="10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446143" y="4517575"/>
              <a:ext cx="25783" cy="44221"/>
            </a:xfrm>
            <a:custGeom>
              <a:rect b="b" l="l" r="r" t="t"/>
              <a:pathLst>
                <a:path extrusionOk="0" h="2245" w="1301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lnTo>
                    <a:pt x="0" y="1951"/>
                  </a:lnTo>
                  <a:cubicBezTo>
                    <a:pt x="0" y="2114"/>
                    <a:pt x="130" y="2244"/>
                    <a:pt x="293" y="2244"/>
                  </a:cubicBezTo>
                  <a:lnTo>
                    <a:pt x="1008" y="2244"/>
                  </a:lnTo>
                  <a:cubicBezTo>
                    <a:pt x="1171" y="2244"/>
                    <a:pt x="1301" y="2114"/>
                    <a:pt x="1301" y="1951"/>
                  </a:cubicBezTo>
                  <a:cubicBezTo>
                    <a:pt x="1301" y="1789"/>
                    <a:pt x="1171" y="1691"/>
                    <a:pt x="1008" y="1691"/>
                  </a:cubicBezTo>
                  <a:lnTo>
                    <a:pt x="586" y="1691"/>
                  </a:lnTo>
                  <a:lnTo>
                    <a:pt x="586" y="1399"/>
                  </a:lnTo>
                  <a:lnTo>
                    <a:pt x="943" y="1399"/>
                  </a:lnTo>
                  <a:cubicBezTo>
                    <a:pt x="1106" y="1399"/>
                    <a:pt x="1236" y="1268"/>
                    <a:pt x="1236" y="1106"/>
                  </a:cubicBezTo>
                  <a:cubicBezTo>
                    <a:pt x="1236" y="976"/>
                    <a:pt x="1106" y="846"/>
                    <a:pt x="943" y="846"/>
                  </a:cubicBezTo>
                  <a:lnTo>
                    <a:pt x="586" y="846"/>
                  </a:lnTo>
                  <a:lnTo>
                    <a:pt x="586" y="553"/>
                  </a:lnTo>
                  <a:lnTo>
                    <a:pt x="1008" y="553"/>
                  </a:lnTo>
                  <a:cubicBezTo>
                    <a:pt x="1171" y="553"/>
                    <a:pt x="1301" y="423"/>
                    <a:pt x="1301" y="260"/>
                  </a:cubicBezTo>
                  <a:cubicBezTo>
                    <a:pt x="1301" y="130"/>
                    <a:pt x="1171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1315308" y="4517161"/>
              <a:ext cx="36761" cy="44635"/>
            </a:xfrm>
            <a:custGeom>
              <a:rect b="b" l="l" r="r" t="t"/>
              <a:pathLst>
                <a:path extrusionOk="0" h="2266" w="1855">
                  <a:moveTo>
                    <a:pt x="334" y="1"/>
                  </a:moveTo>
                  <a:cubicBezTo>
                    <a:pt x="300" y="1"/>
                    <a:pt x="264" y="7"/>
                    <a:pt x="228" y="21"/>
                  </a:cubicBezTo>
                  <a:cubicBezTo>
                    <a:pt x="98" y="54"/>
                    <a:pt x="1" y="249"/>
                    <a:pt x="66" y="379"/>
                  </a:cubicBezTo>
                  <a:lnTo>
                    <a:pt x="651" y="2037"/>
                  </a:lnTo>
                  <a:cubicBezTo>
                    <a:pt x="684" y="2168"/>
                    <a:pt x="814" y="2265"/>
                    <a:pt x="944" y="2265"/>
                  </a:cubicBezTo>
                  <a:cubicBezTo>
                    <a:pt x="1074" y="2265"/>
                    <a:pt x="1204" y="2168"/>
                    <a:pt x="1269" y="2037"/>
                  </a:cubicBezTo>
                  <a:lnTo>
                    <a:pt x="1822" y="379"/>
                  </a:lnTo>
                  <a:cubicBezTo>
                    <a:pt x="1854" y="216"/>
                    <a:pt x="1789" y="86"/>
                    <a:pt x="1627" y="21"/>
                  </a:cubicBezTo>
                  <a:cubicBezTo>
                    <a:pt x="1605" y="16"/>
                    <a:pt x="1582" y="13"/>
                    <a:pt x="1560" y="13"/>
                  </a:cubicBezTo>
                  <a:cubicBezTo>
                    <a:pt x="1445" y="13"/>
                    <a:pt x="1323" y="81"/>
                    <a:pt x="1269" y="216"/>
                  </a:cubicBezTo>
                  <a:lnTo>
                    <a:pt x="944" y="1192"/>
                  </a:lnTo>
                  <a:lnTo>
                    <a:pt x="586" y="184"/>
                  </a:lnTo>
                  <a:cubicBezTo>
                    <a:pt x="561" y="82"/>
                    <a:pt x="456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409402" y="4517575"/>
              <a:ext cx="29667" cy="44221"/>
            </a:xfrm>
            <a:custGeom>
              <a:rect b="b" l="l" r="r" t="t"/>
              <a:pathLst>
                <a:path extrusionOk="0" h="2245" w="1497">
                  <a:moveTo>
                    <a:pt x="261" y="0"/>
                  </a:moveTo>
                  <a:cubicBezTo>
                    <a:pt x="131" y="0"/>
                    <a:pt x="1" y="98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456" y="553"/>
                  </a:lnTo>
                  <a:lnTo>
                    <a:pt x="456" y="1951"/>
                  </a:lnTo>
                  <a:cubicBezTo>
                    <a:pt x="456" y="2114"/>
                    <a:pt x="586" y="2244"/>
                    <a:pt x="749" y="2244"/>
                  </a:cubicBezTo>
                  <a:cubicBezTo>
                    <a:pt x="879" y="2244"/>
                    <a:pt x="1009" y="2114"/>
                    <a:pt x="1009" y="1951"/>
                  </a:cubicBezTo>
                  <a:lnTo>
                    <a:pt x="1009" y="553"/>
                  </a:lnTo>
                  <a:lnTo>
                    <a:pt x="1204" y="553"/>
                  </a:lnTo>
                  <a:cubicBezTo>
                    <a:pt x="1366" y="553"/>
                    <a:pt x="1497" y="423"/>
                    <a:pt x="1497" y="260"/>
                  </a:cubicBezTo>
                  <a:cubicBezTo>
                    <a:pt x="1497" y="98"/>
                    <a:pt x="1366" y="0"/>
                    <a:pt x="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1359779" y="4517575"/>
              <a:ext cx="45124" cy="44221"/>
            </a:xfrm>
            <a:custGeom>
              <a:rect b="b" l="l" r="r" t="t"/>
              <a:pathLst>
                <a:path extrusionOk="0" h="2245" w="2277">
                  <a:moveTo>
                    <a:pt x="1139" y="553"/>
                  </a:moveTo>
                  <a:cubicBezTo>
                    <a:pt x="1431" y="553"/>
                    <a:pt x="1692" y="813"/>
                    <a:pt x="1692" y="1106"/>
                  </a:cubicBezTo>
                  <a:cubicBezTo>
                    <a:pt x="1692" y="1431"/>
                    <a:pt x="1464" y="1691"/>
                    <a:pt x="1139" y="1691"/>
                  </a:cubicBezTo>
                  <a:cubicBezTo>
                    <a:pt x="814" y="1691"/>
                    <a:pt x="553" y="1431"/>
                    <a:pt x="553" y="1106"/>
                  </a:cubicBezTo>
                  <a:cubicBezTo>
                    <a:pt x="553" y="813"/>
                    <a:pt x="814" y="553"/>
                    <a:pt x="1139" y="553"/>
                  </a:cubicBezTo>
                  <a:close/>
                  <a:moveTo>
                    <a:pt x="1139" y="0"/>
                  </a:moveTo>
                  <a:cubicBezTo>
                    <a:pt x="521" y="0"/>
                    <a:pt x="1" y="488"/>
                    <a:pt x="1" y="1106"/>
                  </a:cubicBezTo>
                  <a:cubicBezTo>
                    <a:pt x="1" y="1724"/>
                    <a:pt x="521" y="2244"/>
                    <a:pt x="1139" y="2244"/>
                  </a:cubicBezTo>
                  <a:cubicBezTo>
                    <a:pt x="1757" y="2244"/>
                    <a:pt x="2277" y="1724"/>
                    <a:pt x="2277" y="1106"/>
                  </a:cubicBezTo>
                  <a:cubicBezTo>
                    <a:pt x="2277" y="488"/>
                    <a:pt x="1757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1495112" y="4517575"/>
              <a:ext cx="38684" cy="64706"/>
            </a:xfrm>
            <a:custGeom>
              <a:rect b="b" l="l" r="r" t="t"/>
              <a:pathLst>
                <a:path extrusionOk="0" h="3285" w="1952">
                  <a:moveTo>
                    <a:pt x="749" y="0"/>
                  </a:moveTo>
                  <a:cubicBezTo>
                    <a:pt x="326" y="0"/>
                    <a:pt x="1" y="325"/>
                    <a:pt x="1" y="748"/>
                  </a:cubicBezTo>
                  <a:lnTo>
                    <a:pt x="1" y="2537"/>
                  </a:lnTo>
                  <a:cubicBezTo>
                    <a:pt x="1" y="2927"/>
                    <a:pt x="326" y="3285"/>
                    <a:pt x="749" y="3285"/>
                  </a:cubicBezTo>
                  <a:lnTo>
                    <a:pt x="1627" y="3285"/>
                  </a:lnTo>
                  <a:cubicBezTo>
                    <a:pt x="1822" y="3285"/>
                    <a:pt x="1952" y="3122"/>
                    <a:pt x="1952" y="2927"/>
                  </a:cubicBezTo>
                  <a:lnTo>
                    <a:pt x="1952" y="325"/>
                  </a:lnTo>
                  <a:cubicBezTo>
                    <a:pt x="1952" y="130"/>
                    <a:pt x="1822" y="0"/>
                    <a:pt x="162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1254092" y="4517575"/>
              <a:ext cx="38684" cy="64706"/>
            </a:xfrm>
            <a:custGeom>
              <a:rect b="b" l="l" r="r" t="t"/>
              <a:pathLst>
                <a:path extrusionOk="0" h="3285" w="1952">
                  <a:moveTo>
                    <a:pt x="326" y="0"/>
                  </a:moveTo>
                  <a:cubicBezTo>
                    <a:pt x="130" y="0"/>
                    <a:pt x="0" y="130"/>
                    <a:pt x="0" y="325"/>
                  </a:cubicBezTo>
                  <a:lnTo>
                    <a:pt x="0" y="2927"/>
                  </a:lnTo>
                  <a:cubicBezTo>
                    <a:pt x="0" y="3122"/>
                    <a:pt x="130" y="3285"/>
                    <a:pt x="326" y="3285"/>
                  </a:cubicBezTo>
                  <a:lnTo>
                    <a:pt x="1204" y="3285"/>
                  </a:lnTo>
                  <a:cubicBezTo>
                    <a:pt x="1626" y="3285"/>
                    <a:pt x="1952" y="2927"/>
                    <a:pt x="1952" y="2537"/>
                  </a:cubicBezTo>
                  <a:lnTo>
                    <a:pt x="1952" y="748"/>
                  </a:lnTo>
                  <a:cubicBezTo>
                    <a:pt x="1952" y="325"/>
                    <a:pt x="1626" y="0"/>
                    <a:pt x="120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1335284" y="4216518"/>
              <a:ext cx="117320" cy="101225"/>
            </a:xfrm>
            <a:custGeom>
              <a:rect b="b" l="l" r="r" t="t"/>
              <a:pathLst>
                <a:path extrusionOk="0" h="5139" w="5920">
                  <a:moveTo>
                    <a:pt x="1887" y="0"/>
                  </a:moveTo>
                  <a:cubicBezTo>
                    <a:pt x="846" y="0"/>
                    <a:pt x="1" y="846"/>
                    <a:pt x="1" y="1886"/>
                  </a:cubicBezTo>
                  <a:lnTo>
                    <a:pt x="1" y="5138"/>
                  </a:lnTo>
                  <a:lnTo>
                    <a:pt x="5919" y="5138"/>
                  </a:lnTo>
                  <a:lnTo>
                    <a:pt x="5919" y="1886"/>
                  </a:lnTo>
                  <a:cubicBezTo>
                    <a:pt x="5919" y="846"/>
                    <a:pt x="5074" y="0"/>
                    <a:pt x="4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1399097" y="4225481"/>
              <a:ext cx="53507" cy="92263"/>
            </a:xfrm>
            <a:custGeom>
              <a:rect b="b" l="l" r="r" t="t"/>
              <a:pathLst>
                <a:path extrusionOk="0" h="4684" w="2700">
                  <a:moveTo>
                    <a:pt x="2017" y="0"/>
                  </a:moveTo>
                  <a:cubicBezTo>
                    <a:pt x="2017" y="391"/>
                    <a:pt x="1951" y="1138"/>
                    <a:pt x="1496" y="1919"/>
                  </a:cubicBezTo>
                  <a:cubicBezTo>
                    <a:pt x="1301" y="2277"/>
                    <a:pt x="1073" y="2537"/>
                    <a:pt x="846" y="2732"/>
                  </a:cubicBezTo>
                  <a:lnTo>
                    <a:pt x="0" y="4683"/>
                  </a:lnTo>
                  <a:lnTo>
                    <a:pt x="2699" y="4683"/>
                  </a:lnTo>
                  <a:lnTo>
                    <a:pt x="2699" y="1431"/>
                  </a:lnTo>
                  <a:cubicBezTo>
                    <a:pt x="2699" y="846"/>
                    <a:pt x="2439" y="325"/>
                    <a:pt x="201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1452584" y="4301060"/>
              <a:ext cx="21938" cy="39730"/>
            </a:xfrm>
            <a:custGeom>
              <a:rect b="b" l="l" r="r" t="t"/>
              <a:pathLst>
                <a:path extrusionOk="0" h="2017" w="1107">
                  <a:moveTo>
                    <a:pt x="0" y="1"/>
                  </a:moveTo>
                  <a:lnTo>
                    <a:pt x="0" y="2017"/>
                  </a:lnTo>
                  <a:lnTo>
                    <a:pt x="521" y="2017"/>
                  </a:lnTo>
                  <a:cubicBezTo>
                    <a:pt x="846" y="2017"/>
                    <a:pt x="1106" y="1757"/>
                    <a:pt x="1106" y="1464"/>
                  </a:cubicBezTo>
                  <a:lnTo>
                    <a:pt x="1106" y="586"/>
                  </a:lnTo>
                  <a:cubicBezTo>
                    <a:pt x="1106" y="261"/>
                    <a:pt x="846" y="1"/>
                    <a:pt x="52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1313386" y="4301060"/>
              <a:ext cx="21918" cy="39730"/>
            </a:xfrm>
            <a:custGeom>
              <a:rect b="b" l="l" r="r" t="t"/>
              <a:pathLst>
                <a:path extrusionOk="0" h="2017" w="1106">
                  <a:moveTo>
                    <a:pt x="586" y="1"/>
                  </a:moveTo>
                  <a:cubicBezTo>
                    <a:pt x="260" y="1"/>
                    <a:pt x="0" y="261"/>
                    <a:pt x="0" y="586"/>
                  </a:cubicBezTo>
                  <a:lnTo>
                    <a:pt x="0" y="1464"/>
                  </a:lnTo>
                  <a:cubicBezTo>
                    <a:pt x="0" y="1757"/>
                    <a:pt x="260" y="2017"/>
                    <a:pt x="586" y="2017"/>
                  </a:cubicBezTo>
                  <a:lnTo>
                    <a:pt x="1106" y="2017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1367508" y="4368957"/>
              <a:ext cx="59968" cy="37819"/>
            </a:xfrm>
            <a:custGeom>
              <a:rect b="b" l="l" r="r" t="t"/>
              <a:pathLst>
                <a:path extrusionOk="0" h="1920" w="3026">
                  <a:moveTo>
                    <a:pt x="33" y="1"/>
                  </a:moveTo>
                  <a:lnTo>
                    <a:pt x="33" y="1139"/>
                  </a:lnTo>
                  <a:cubicBezTo>
                    <a:pt x="33" y="1204"/>
                    <a:pt x="33" y="1301"/>
                    <a:pt x="1" y="1367"/>
                  </a:cubicBezTo>
                  <a:lnTo>
                    <a:pt x="66" y="1432"/>
                  </a:lnTo>
                  <a:cubicBezTo>
                    <a:pt x="359" y="1724"/>
                    <a:pt x="781" y="1919"/>
                    <a:pt x="1237" y="1919"/>
                  </a:cubicBezTo>
                  <a:lnTo>
                    <a:pt x="3025" y="1919"/>
                  </a:lnTo>
                  <a:cubicBezTo>
                    <a:pt x="2798" y="1724"/>
                    <a:pt x="2635" y="1464"/>
                    <a:pt x="2635" y="1139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1335284" y="4279275"/>
              <a:ext cx="117320" cy="112768"/>
            </a:xfrm>
            <a:custGeom>
              <a:rect b="b" l="l" r="r" t="t"/>
              <a:pathLst>
                <a:path extrusionOk="0" h="5725" w="5920">
                  <a:moveTo>
                    <a:pt x="4066" y="1"/>
                  </a:moveTo>
                  <a:cubicBezTo>
                    <a:pt x="3806" y="261"/>
                    <a:pt x="3188" y="781"/>
                    <a:pt x="2277" y="1042"/>
                  </a:cubicBezTo>
                  <a:cubicBezTo>
                    <a:pt x="1828" y="1187"/>
                    <a:pt x="1404" y="1235"/>
                    <a:pt x="1037" y="1235"/>
                  </a:cubicBezTo>
                  <a:cubicBezTo>
                    <a:pt x="583" y="1235"/>
                    <a:pt x="217" y="1161"/>
                    <a:pt x="1" y="1107"/>
                  </a:cubicBezTo>
                  <a:lnTo>
                    <a:pt x="1" y="3415"/>
                  </a:lnTo>
                  <a:cubicBezTo>
                    <a:pt x="1" y="4001"/>
                    <a:pt x="228" y="4521"/>
                    <a:pt x="619" y="4944"/>
                  </a:cubicBezTo>
                  <a:lnTo>
                    <a:pt x="911" y="5237"/>
                  </a:lnTo>
                  <a:cubicBezTo>
                    <a:pt x="1237" y="5529"/>
                    <a:pt x="1659" y="5724"/>
                    <a:pt x="2115" y="5724"/>
                  </a:cubicBezTo>
                  <a:lnTo>
                    <a:pt x="3806" y="5724"/>
                  </a:lnTo>
                  <a:cubicBezTo>
                    <a:pt x="4261" y="5724"/>
                    <a:pt x="4684" y="5529"/>
                    <a:pt x="4976" y="5237"/>
                  </a:cubicBezTo>
                  <a:lnTo>
                    <a:pt x="5269" y="4944"/>
                  </a:lnTo>
                  <a:cubicBezTo>
                    <a:pt x="5692" y="4521"/>
                    <a:pt x="5919" y="4001"/>
                    <a:pt x="5919" y="3415"/>
                  </a:cubicBezTo>
                  <a:lnTo>
                    <a:pt x="5919" y="1107"/>
                  </a:lnTo>
                  <a:cubicBezTo>
                    <a:pt x="5880" y="1114"/>
                    <a:pt x="5823" y="1120"/>
                    <a:pt x="5750" y="1120"/>
                  </a:cubicBezTo>
                  <a:cubicBezTo>
                    <a:pt x="5522" y="1120"/>
                    <a:pt x="5152" y="1061"/>
                    <a:pt x="4781" y="814"/>
                  </a:cubicBezTo>
                  <a:cubicBezTo>
                    <a:pt x="4326" y="521"/>
                    <a:pt x="4131" y="164"/>
                    <a:pt x="4066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3"/>
          <p:cNvSpPr/>
          <p:nvPr/>
        </p:nvSpPr>
        <p:spPr>
          <a:xfrm rot="10800000">
            <a:off x="2610538" y="2709285"/>
            <a:ext cx="596700" cy="596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3"/>
          <p:cNvGrpSpPr/>
          <p:nvPr/>
        </p:nvGrpSpPr>
        <p:grpSpPr>
          <a:xfrm>
            <a:off x="2748880" y="2799166"/>
            <a:ext cx="320042" cy="320037"/>
            <a:chOff x="1137365" y="1609643"/>
            <a:chExt cx="411470" cy="411465"/>
          </a:xfrm>
        </p:grpSpPr>
        <p:sp>
          <p:nvSpPr>
            <p:cNvPr id="156" name="Google Shape;156;p13"/>
            <p:cNvSpPr/>
            <p:nvPr/>
          </p:nvSpPr>
          <p:spPr>
            <a:xfrm>
              <a:off x="1160230" y="1609643"/>
              <a:ext cx="366442" cy="370385"/>
            </a:xfrm>
            <a:custGeom>
              <a:rect b="b" l="l" r="r" t="t"/>
              <a:pathLst>
                <a:path extrusionOk="0" h="16716" w="16683">
                  <a:moveTo>
                    <a:pt x="8325" y="0"/>
                  </a:moveTo>
                  <a:cubicBezTo>
                    <a:pt x="3708" y="0"/>
                    <a:pt x="0" y="3740"/>
                    <a:pt x="0" y="8358"/>
                  </a:cubicBezTo>
                  <a:cubicBezTo>
                    <a:pt x="0" y="12976"/>
                    <a:pt x="3708" y="16715"/>
                    <a:pt x="8325" y="16715"/>
                  </a:cubicBezTo>
                  <a:cubicBezTo>
                    <a:pt x="12943" y="16715"/>
                    <a:pt x="16683" y="12976"/>
                    <a:pt x="16683" y="8358"/>
                  </a:cubicBezTo>
                  <a:cubicBezTo>
                    <a:pt x="16683" y="3740"/>
                    <a:pt x="12943" y="0"/>
                    <a:pt x="8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188807" y="1863280"/>
              <a:ext cx="308586" cy="116748"/>
            </a:xfrm>
            <a:custGeom>
              <a:rect b="b" l="l" r="r" t="t"/>
              <a:pathLst>
                <a:path extrusionOk="0" h="5269" w="14049">
                  <a:moveTo>
                    <a:pt x="1821" y="0"/>
                  </a:moveTo>
                  <a:cubicBezTo>
                    <a:pt x="943" y="0"/>
                    <a:pt x="228" y="618"/>
                    <a:pt x="0" y="1431"/>
                  </a:cubicBezTo>
                  <a:cubicBezTo>
                    <a:pt x="1496" y="3740"/>
                    <a:pt x="4098" y="5268"/>
                    <a:pt x="7024" y="5268"/>
                  </a:cubicBezTo>
                  <a:cubicBezTo>
                    <a:pt x="9984" y="5268"/>
                    <a:pt x="12585" y="3740"/>
                    <a:pt x="14049" y="1431"/>
                  </a:cubicBezTo>
                  <a:cubicBezTo>
                    <a:pt x="13854" y="618"/>
                    <a:pt x="13106" y="0"/>
                    <a:pt x="1222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1193090" y="1642791"/>
              <a:ext cx="300745" cy="304090"/>
            </a:xfrm>
            <a:custGeom>
              <a:rect b="b" l="l" r="r" t="t"/>
              <a:pathLst>
                <a:path extrusionOk="0" h="13724" w="13692">
                  <a:moveTo>
                    <a:pt x="6829" y="0"/>
                  </a:moveTo>
                  <a:cubicBezTo>
                    <a:pt x="3057" y="0"/>
                    <a:pt x="0" y="3090"/>
                    <a:pt x="0" y="6862"/>
                  </a:cubicBezTo>
                  <a:cubicBezTo>
                    <a:pt x="0" y="10667"/>
                    <a:pt x="3057" y="13724"/>
                    <a:pt x="6829" y="13724"/>
                  </a:cubicBezTo>
                  <a:cubicBezTo>
                    <a:pt x="10634" y="13724"/>
                    <a:pt x="13691" y="10667"/>
                    <a:pt x="13691" y="6862"/>
                  </a:cubicBezTo>
                  <a:cubicBezTo>
                    <a:pt x="13691" y="3090"/>
                    <a:pt x="10634" y="0"/>
                    <a:pt x="6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1448082" y="1918032"/>
              <a:ext cx="100753" cy="103077"/>
            </a:xfrm>
            <a:custGeom>
              <a:rect b="b" l="l" r="r" t="t"/>
              <a:pathLst>
                <a:path extrusionOk="0" h="4652" w="4587">
                  <a:moveTo>
                    <a:pt x="1" y="1"/>
                  </a:moveTo>
                  <a:lnTo>
                    <a:pt x="1" y="4098"/>
                  </a:lnTo>
                  <a:cubicBezTo>
                    <a:pt x="1" y="4391"/>
                    <a:pt x="261" y="4651"/>
                    <a:pt x="554" y="4651"/>
                  </a:cubicBezTo>
                  <a:lnTo>
                    <a:pt x="4196" y="4651"/>
                  </a:lnTo>
                  <a:cubicBezTo>
                    <a:pt x="4456" y="4651"/>
                    <a:pt x="4586" y="4391"/>
                    <a:pt x="4456" y="4196"/>
                  </a:cubicBezTo>
                  <a:lnTo>
                    <a:pt x="3220" y="2505"/>
                  </a:lnTo>
                  <a:cubicBezTo>
                    <a:pt x="3155" y="2407"/>
                    <a:pt x="3155" y="2245"/>
                    <a:pt x="3220" y="2147"/>
                  </a:cubicBezTo>
                  <a:lnTo>
                    <a:pt x="4456" y="456"/>
                  </a:lnTo>
                  <a:cubicBezTo>
                    <a:pt x="4586" y="261"/>
                    <a:pt x="4456" y="1"/>
                    <a:pt x="41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1137365" y="1918032"/>
              <a:ext cx="101456" cy="103077"/>
            </a:xfrm>
            <a:custGeom>
              <a:rect b="b" l="l" r="r" t="t"/>
              <a:pathLst>
                <a:path extrusionOk="0" h="4652" w="4619">
                  <a:moveTo>
                    <a:pt x="391" y="1"/>
                  </a:moveTo>
                  <a:cubicBezTo>
                    <a:pt x="163" y="1"/>
                    <a:pt x="1" y="261"/>
                    <a:pt x="163" y="456"/>
                  </a:cubicBezTo>
                  <a:lnTo>
                    <a:pt x="1367" y="2147"/>
                  </a:lnTo>
                  <a:cubicBezTo>
                    <a:pt x="1432" y="2245"/>
                    <a:pt x="1432" y="2407"/>
                    <a:pt x="1367" y="2505"/>
                  </a:cubicBezTo>
                  <a:lnTo>
                    <a:pt x="163" y="4196"/>
                  </a:lnTo>
                  <a:cubicBezTo>
                    <a:pt x="1" y="4391"/>
                    <a:pt x="163" y="4651"/>
                    <a:pt x="391" y="4651"/>
                  </a:cubicBezTo>
                  <a:lnTo>
                    <a:pt x="4066" y="4651"/>
                  </a:lnTo>
                  <a:cubicBezTo>
                    <a:pt x="4358" y="4651"/>
                    <a:pt x="4619" y="4391"/>
                    <a:pt x="4619" y="4098"/>
                  </a:cubicBezTo>
                  <a:lnTo>
                    <a:pt x="46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1188082" y="1918032"/>
              <a:ext cx="50739" cy="82160"/>
            </a:xfrm>
            <a:custGeom>
              <a:rect b="b" l="l" r="r" t="t"/>
              <a:pathLst>
                <a:path extrusionOk="0" h="3708" w="2310">
                  <a:moveTo>
                    <a:pt x="1" y="1"/>
                  </a:moveTo>
                  <a:lnTo>
                    <a:pt x="1" y="1822"/>
                  </a:lnTo>
                  <a:cubicBezTo>
                    <a:pt x="1" y="2862"/>
                    <a:pt x="846" y="3708"/>
                    <a:pt x="1854" y="3708"/>
                  </a:cubicBezTo>
                  <a:lnTo>
                    <a:pt x="2310" y="3708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1210948" y="1863280"/>
              <a:ext cx="264305" cy="83600"/>
            </a:xfrm>
            <a:custGeom>
              <a:rect b="b" l="l" r="r" t="t"/>
              <a:pathLst>
                <a:path extrusionOk="0" h="3773" w="12033">
                  <a:moveTo>
                    <a:pt x="813" y="0"/>
                  </a:moveTo>
                  <a:cubicBezTo>
                    <a:pt x="521" y="0"/>
                    <a:pt x="260" y="65"/>
                    <a:pt x="0" y="195"/>
                  </a:cubicBezTo>
                  <a:cubicBezTo>
                    <a:pt x="1171" y="2309"/>
                    <a:pt x="3447" y="3773"/>
                    <a:pt x="6016" y="3773"/>
                  </a:cubicBezTo>
                  <a:cubicBezTo>
                    <a:pt x="8618" y="3773"/>
                    <a:pt x="10862" y="2309"/>
                    <a:pt x="12033" y="195"/>
                  </a:cubicBezTo>
                  <a:cubicBezTo>
                    <a:pt x="11805" y="65"/>
                    <a:pt x="11512" y="0"/>
                    <a:pt x="1125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1448082" y="1918032"/>
              <a:ext cx="50739" cy="82160"/>
            </a:xfrm>
            <a:custGeom>
              <a:rect b="b" l="l" r="r" t="t"/>
              <a:pathLst>
                <a:path extrusionOk="0" h="3708" w="2310">
                  <a:moveTo>
                    <a:pt x="1" y="1"/>
                  </a:moveTo>
                  <a:lnTo>
                    <a:pt x="1" y="3708"/>
                  </a:lnTo>
                  <a:lnTo>
                    <a:pt x="424" y="3708"/>
                  </a:lnTo>
                  <a:cubicBezTo>
                    <a:pt x="1464" y="3708"/>
                    <a:pt x="2310" y="2862"/>
                    <a:pt x="2310" y="1822"/>
                  </a:cubicBezTo>
                  <a:lnTo>
                    <a:pt x="2310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204512" y="1879854"/>
              <a:ext cx="277879" cy="103786"/>
            </a:xfrm>
            <a:custGeom>
              <a:rect b="b" l="l" r="r" t="t"/>
              <a:pathLst>
                <a:path extrusionOk="0" h="4684" w="12651">
                  <a:moveTo>
                    <a:pt x="1106" y="0"/>
                  </a:moveTo>
                  <a:cubicBezTo>
                    <a:pt x="488" y="0"/>
                    <a:pt x="1" y="521"/>
                    <a:pt x="1" y="1138"/>
                  </a:cubicBezTo>
                  <a:lnTo>
                    <a:pt x="1" y="3545"/>
                  </a:lnTo>
                  <a:cubicBezTo>
                    <a:pt x="1" y="4195"/>
                    <a:pt x="488" y="4683"/>
                    <a:pt x="1106" y="4683"/>
                  </a:cubicBezTo>
                  <a:lnTo>
                    <a:pt x="11545" y="4683"/>
                  </a:lnTo>
                  <a:cubicBezTo>
                    <a:pt x="12163" y="4683"/>
                    <a:pt x="12651" y="4163"/>
                    <a:pt x="12651" y="3545"/>
                  </a:cubicBezTo>
                  <a:lnTo>
                    <a:pt x="12651" y="1138"/>
                  </a:lnTo>
                  <a:cubicBezTo>
                    <a:pt x="12651" y="521"/>
                    <a:pt x="12163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1420230" y="1907219"/>
              <a:ext cx="27874" cy="49744"/>
            </a:xfrm>
            <a:custGeom>
              <a:rect b="b" l="l" r="r" t="t"/>
              <a:pathLst>
                <a:path extrusionOk="0" h="2245" w="1269">
                  <a:moveTo>
                    <a:pt x="261" y="1"/>
                  </a:moveTo>
                  <a:cubicBezTo>
                    <a:pt x="98" y="1"/>
                    <a:pt x="1" y="131"/>
                    <a:pt x="1" y="294"/>
                  </a:cubicBezTo>
                  <a:lnTo>
                    <a:pt x="1" y="1952"/>
                  </a:lnTo>
                  <a:cubicBezTo>
                    <a:pt x="1" y="2115"/>
                    <a:pt x="98" y="2245"/>
                    <a:pt x="261" y="2245"/>
                  </a:cubicBezTo>
                  <a:lnTo>
                    <a:pt x="976" y="2245"/>
                  </a:lnTo>
                  <a:cubicBezTo>
                    <a:pt x="1139" y="2245"/>
                    <a:pt x="1269" y="2115"/>
                    <a:pt x="1269" y="1952"/>
                  </a:cubicBezTo>
                  <a:cubicBezTo>
                    <a:pt x="1269" y="1822"/>
                    <a:pt x="1139" y="1692"/>
                    <a:pt x="976" y="1692"/>
                  </a:cubicBezTo>
                  <a:lnTo>
                    <a:pt x="553" y="1692"/>
                  </a:lnTo>
                  <a:lnTo>
                    <a:pt x="553" y="1399"/>
                  </a:lnTo>
                  <a:lnTo>
                    <a:pt x="911" y="1399"/>
                  </a:lnTo>
                  <a:cubicBezTo>
                    <a:pt x="1074" y="1399"/>
                    <a:pt x="1204" y="1269"/>
                    <a:pt x="1204" y="1107"/>
                  </a:cubicBezTo>
                  <a:cubicBezTo>
                    <a:pt x="1204" y="977"/>
                    <a:pt x="1074" y="846"/>
                    <a:pt x="911" y="846"/>
                  </a:cubicBezTo>
                  <a:lnTo>
                    <a:pt x="553" y="846"/>
                  </a:lnTo>
                  <a:lnTo>
                    <a:pt x="553" y="554"/>
                  </a:lnTo>
                  <a:lnTo>
                    <a:pt x="976" y="554"/>
                  </a:lnTo>
                  <a:cubicBezTo>
                    <a:pt x="1139" y="554"/>
                    <a:pt x="1269" y="424"/>
                    <a:pt x="1269" y="294"/>
                  </a:cubicBezTo>
                  <a:cubicBezTo>
                    <a:pt x="1269" y="131"/>
                    <a:pt x="1139" y="1"/>
                    <a:pt x="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1238096" y="1907041"/>
              <a:ext cx="40020" cy="49921"/>
            </a:xfrm>
            <a:custGeom>
              <a:rect b="b" l="l" r="r" t="t"/>
              <a:pathLst>
                <a:path extrusionOk="0" h="2253" w="1822">
                  <a:moveTo>
                    <a:pt x="297" y="1"/>
                  </a:moveTo>
                  <a:cubicBezTo>
                    <a:pt x="273" y="1"/>
                    <a:pt x="250" y="3"/>
                    <a:pt x="228" y="9"/>
                  </a:cubicBezTo>
                  <a:cubicBezTo>
                    <a:pt x="65" y="74"/>
                    <a:pt x="0" y="237"/>
                    <a:pt x="33" y="367"/>
                  </a:cubicBezTo>
                  <a:lnTo>
                    <a:pt x="618" y="2058"/>
                  </a:lnTo>
                  <a:cubicBezTo>
                    <a:pt x="683" y="2188"/>
                    <a:pt x="780" y="2253"/>
                    <a:pt x="911" y="2253"/>
                  </a:cubicBezTo>
                  <a:lnTo>
                    <a:pt x="943" y="2253"/>
                  </a:lnTo>
                  <a:cubicBezTo>
                    <a:pt x="1073" y="2253"/>
                    <a:pt x="1171" y="2155"/>
                    <a:pt x="1236" y="2025"/>
                  </a:cubicBezTo>
                  <a:lnTo>
                    <a:pt x="1789" y="367"/>
                  </a:lnTo>
                  <a:cubicBezTo>
                    <a:pt x="1821" y="237"/>
                    <a:pt x="1756" y="74"/>
                    <a:pt x="1626" y="9"/>
                  </a:cubicBezTo>
                  <a:cubicBezTo>
                    <a:pt x="1599" y="4"/>
                    <a:pt x="1572" y="1"/>
                    <a:pt x="1545" y="1"/>
                  </a:cubicBezTo>
                  <a:cubicBezTo>
                    <a:pt x="1413" y="1"/>
                    <a:pt x="1295" y="69"/>
                    <a:pt x="1268" y="204"/>
                  </a:cubicBezTo>
                  <a:lnTo>
                    <a:pt x="911" y="1180"/>
                  </a:lnTo>
                  <a:lnTo>
                    <a:pt x="585" y="172"/>
                  </a:lnTo>
                  <a:cubicBezTo>
                    <a:pt x="531" y="64"/>
                    <a:pt x="411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1366657" y="1907219"/>
              <a:ext cx="32882" cy="49744"/>
            </a:xfrm>
            <a:custGeom>
              <a:rect b="b" l="l" r="r" t="t"/>
              <a:pathLst>
                <a:path extrusionOk="0" h="2245" w="1497">
                  <a:moveTo>
                    <a:pt x="261" y="1"/>
                  </a:moveTo>
                  <a:cubicBezTo>
                    <a:pt x="98" y="1"/>
                    <a:pt x="1" y="131"/>
                    <a:pt x="1" y="261"/>
                  </a:cubicBezTo>
                  <a:cubicBezTo>
                    <a:pt x="1" y="424"/>
                    <a:pt x="98" y="554"/>
                    <a:pt x="261" y="554"/>
                  </a:cubicBezTo>
                  <a:lnTo>
                    <a:pt x="456" y="554"/>
                  </a:lnTo>
                  <a:lnTo>
                    <a:pt x="456" y="1952"/>
                  </a:lnTo>
                  <a:cubicBezTo>
                    <a:pt x="456" y="2115"/>
                    <a:pt x="586" y="2245"/>
                    <a:pt x="716" y="2245"/>
                  </a:cubicBezTo>
                  <a:cubicBezTo>
                    <a:pt x="879" y="2245"/>
                    <a:pt x="1009" y="2115"/>
                    <a:pt x="1009" y="1952"/>
                  </a:cubicBezTo>
                  <a:lnTo>
                    <a:pt x="1009" y="554"/>
                  </a:lnTo>
                  <a:lnTo>
                    <a:pt x="1204" y="554"/>
                  </a:lnTo>
                  <a:cubicBezTo>
                    <a:pt x="1366" y="554"/>
                    <a:pt x="1496" y="424"/>
                    <a:pt x="1496" y="261"/>
                  </a:cubicBezTo>
                  <a:cubicBezTo>
                    <a:pt x="1496" y="131"/>
                    <a:pt x="1366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1299510" y="1907219"/>
              <a:ext cx="49311" cy="49744"/>
            </a:xfrm>
            <a:custGeom>
              <a:rect b="b" l="l" r="r" t="t"/>
              <a:pathLst>
                <a:path extrusionOk="0" h="2245" w="2245">
                  <a:moveTo>
                    <a:pt x="1139" y="554"/>
                  </a:moveTo>
                  <a:cubicBezTo>
                    <a:pt x="1432" y="554"/>
                    <a:pt x="1692" y="814"/>
                    <a:pt x="1692" y="1107"/>
                  </a:cubicBezTo>
                  <a:cubicBezTo>
                    <a:pt x="1692" y="1432"/>
                    <a:pt x="1432" y="1692"/>
                    <a:pt x="1139" y="1692"/>
                  </a:cubicBezTo>
                  <a:cubicBezTo>
                    <a:pt x="814" y="1692"/>
                    <a:pt x="554" y="1432"/>
                    <a:pt x="554" y="1107"/>
                  </a:cubicBezTo>
                  <a:cubicBezTo>
                    <a:pt x="554" y="814"/>
                    <a:pt x="814" y="554"/>
                    <a:pt x="1139" y="554"/>
                  </a:cubicBezTo>
                  <a:close/>
                  <a:moveTo>
                    <a:pt x="1139" y="1"/>
                  </a:moveTo>
                  <a:cubicBezTo>
                    <a:pt x="489" y="1"/>
                    <a:pt x="1" y="489"/>
                    <a:pt x="1" y="1107"/>
                  </a:cubicBezTo>
                  <a:cubicBezTo>
                    <a:pt x="1" y="1757"/>
                    <a:pt x="489" y="2245"/>
                    <a:pt x="1139" y="2245"/>
                  </a:cubicBezTo>
                  <a:cubicBezTo>
                    <a:pt x="1757" y="2245"/>
                    <a:pt x="2245" y="1757"/>
                    <a:pt x="2245" y="1107"/>
                  </a:cubicBezTo>
                  <a:cubicBezTo>
                    <a:pt x="2245" y="489"/>
                    <a:pt x="1757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1193090" y="1718437"/>
              <a:ext cx="300745" cy="103786"/>
            </a:xfrm>
            <a:custGeom>
              <a:rect b="b" l="l" r="r" t="t"/>
              <a:pathLst>
                <a:path extrusionOk="0" h="4684" w="13692">
                  <a:moveTo>
                    <a:pt x="943" y="1"/>
                  </a:moveTo>
                  <a:cubicBezTo>
                    <a:pt x="325" y="1009"/>
                    <a:pt x="0" y="2180"/>
                    <a:pt x="0" y="3448"/>
                  </a:cubicBezTo>
                  <a:cubicBezTo>
                    <a:pt x="0" y="3871"/>
                    <a:pt x="33" y="4261"/>
                    <a:pt x="98" y="4684"/>
                  </a:cubicBezTo>
                  <a:lnTo>
                    <a:pt x="13593" y="4684"/>
                  </a:lnTo>
                  <a:cubicBezTo>
                    <a:pt x="13659" y="4293"/>
                    <a:pt x="13691" y="3871"/>
                    <a:pt x="13691" y="3448"/>
                  </a:cubicBezTo>
                  <a:cubicBezTo>
                    <a:pt x="13691" y="2180"/>
                    <a:pt x="13366" y="1009"/>
                    <a:pt x="12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1313085" y="1742411"/>
              <a:ext cx="60030" cy="55239"/>
            </a:xfrm>
            <a:custGeom>
              <a:rect b="b" l="l" r="r" t="t"/>
              <a:pathLst>
                <a:path extrusionOk="0" h="2493" w="2733">
                  <a:moveTo>
                    <a:pt x="1383" y="0"/>
                  </a:moveTo>
                  <a:cubicBezTo>
                    <a:pt x="1301" y="0"/>
                    <a:pt x="1220" y="41"/>
                    <a:pt x="1171" y="122"/>
                  </a:cubicBezTo>
                  <a:lnTo>
                    <a:pt x="944" y="577"/>
                  </a:lnTo>
                  <a:cubicBezTo>
                    <a:pt x="911" y="642"/>
                    <a:pt x="846" y="707"/>
                    <a:pt x="781" y="707"/>
                  </a:cubicBezTo>
                  <a:lnTo>
                    <a:pt x="293" y="772"/>
                  </a:lnTo>
                  <a:cubicBezTo>
                    <a:pt x="98" y="805"/>
                    <a:pt x="1" y="1033"/>
                    <a:pt x="163" y="1163"/>
                  </a:cubicBezTo>
                  <a:lnTo>
                    <a:pt x="521" y="1520"/>
                  </a:lnTo>
                  <a:cubicBezTo>
                    <a:pt x="553" y="1585"/>
                    <a:pt x="586" y="1650"/>
                    <a:pt x="586" y="1715"/>
                  </a:cubicBezTo>
                  <a:lnTo>
                    <a:pt x="488" y="2236"/>
                  </a:lnTo>
                  <a:cubicBezTo>
                    <a:pt x="463" y="2364"/>
                    <a:pt x="579" y="2493"/>
                    <a:pt x="710" y="2493"/>
                  </a:cubicBezTo>
                  <a:cubicBezTo>
                    <a:pt x="744" y="2493"/>
                    <a:pt x="780" y="2484"/>
                    <a:pt x="814" y="2463"/>
                  </a:cubicBezTo>
                  <a:lnTo>
                    <a:pt x="1269" y="2236"/>
                  </a:lnTo>
                  <a:cubicBezTo>
                    <a:pt x="1301" y="2220"/>
                    <a:pt x="1342" y="2211"/>
                    <a:pt x="1383" y="2211"/>
                  </a:cubicBezTo>
                  <a:cubicBezTo>
                    <a:pt x="1423" y="2211"/>
                    <a:pt x="1464" y="2220"/>
                    <a:pt x="1496" y="2236"/>
                  </a:cubicBezTo>
                  <a:lnTo>
                    <a:pt x="1919" y="2463"/>
                  </a:lnTo>
                  <a:cubicBezTo>
                    <a:pt x="1953" y="2484"/>
                    <a:pt x="1990" y="2493"/>
                    <a:pt x="2027" y="2493"/>
                  </a:cubicBezTo>
                  <a:cubicBezTo>
                    <a:pt x="2166" y="2493"/>
                    <a:pt x="2303" y="2364"/>
                    <a:pt x="2277" y="2236"/>
                  </a:cubicBezTo>
                  <a:lnTo>
                    <a:pt x="2179" y="1715"/>
                  </a:lnTo>
                  <a:cubicBezTo>
                    <a:pt x="2179" y="1650"/>
                    <a:pt x="2179" y="1585"/>
                    <a:pt x="2244" y="1520"/>
                  </a:cubicBezTo>
                  <a:lnTo>
                    <a:pt x="2602" y="1163"/>
                  </a:lnTo>
                  <a:cubicBezTo>
                    <a:pt x="2732" y="1033"/>
                    <a:pt x="2667" y="805"/>
                    <a:pt x="2472" y="772"/>
                  </a:cubicBezTo>
                  <a:lnTo>
                    <a:pt x="1984" y="707"/>
                  </a:lnTo>
                  <a:cubicBezTo>
                    <a:pt x="1887" y="707"/>
                    <a:pt x="1822" y="642"/>
                    <a:pt x="1822" y="577"/>
                  </a:cubicBezTo>
                  <a:lnTo>
                    <a:pt x="1594" y="122"/>
                  </a:lnTo>
                  <a:cubicBezTo>
                    <a:pt x="1545" y="41"/>
                    <a:pt x="1464" y="0"/>
                    <a:pt x="1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1405953" y="1763837"/>
              <a:ext cx="12147" cy="12275"/>
            </a:xfrm>
            <a:custGeom>
              <a:rect b="b" l="l" r="r" t="t"/>
              <a:pathLst>
                <a:path extrusionOk="0" h="554" w="553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cubicBezTo>
                    <a:pt x="423" y="553"/>
                    <a:pt x="553" y="423"/>
                    <a:pt x="553" y="293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1270231" y="1763837"/>
              <a:ext cx="12871" cy="12275"/>
            </a:xfrm>
            <a:custGeom>
              <a:rect b="b" l="l" r="r" t="t"/>
              <a:pathLst>
                <a:path extrusionOk="0" h="554" w="586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cubicBezTo>
                    <a:pt x="456" y="553"/>
                    <a:pt x="586" y="423"/>
                    <a:pt x="586" y="293"/>
                  </a:cubicBezTo>
                  <a:cubicBezTo>
                    <a:pt x="586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3"/>
          <p:cNvSpPr/>
          <p:nvPr/>
        </p:nvSpPr>
        <p:spPr>
          <a:xfrm rot="10800000">
            <a:off x="4086376" y="2709276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13"/>
          <p:cNvGrpSpPr/>
          <p:nvPr/>
        </p:nvGrpSpPr>
        <p:grpSpPr>
          <a:xfrm>
            <a:off x="4224695" y="2891042"/>
            <a:ext cx="320063" cy="320042"/>
            <a:chOff x="-1726825" y="2241025"/>
            <a:chExt cx="715864" cy="726048"/>
          </a:xfrm>
        </p:grpSpPr>
        <p:sp>
          <p:nvSpPr>
            <p:cNvPr id="175" name="Google Shape;175;p13"/>
            <p:cNvSpPr/>
            <p:nvPr/>
          </p:nvSpPr>
          <p:spPr>
            <a:xfrm>
              <a:off x="-1413495" y="2241025"/>
              <a:ext cx="90477" cy="726048"/>
            </a:xfrm>
            <a:custGeom>
              <a:rect b="b" l="l" r="r" t="t"/>
              <a:pathLst>
                <a:path extrusionOk="0" h="18537" w="2310">
                  <a:moveTo>
                    <a:pt x="553" y="1"/>
                  </a:moveTo>
                  <a:cubicBezTo>
                    <a:pt x="261" y="1"/>
                    <a:pt x="1" y="228"/>
                    <a:pt x="1" y="554"/>
                  </a:cubicBezTo>
                  <a:lnTo>
                    <a:pt x="1" y="18179"/>
                  </a:lnTo>
                  <a:cubicBezTo>
                    <a:pt x="1" y="18374"/>
                    <a:pt x="163" y="18537"/>
                    <a:pt x="391" y="18537"/>
                  </a:cubicBezTo>
                  <a:lnTo>
                    <a:pt x="1919" y="18537"/>
                  </a:lnTo>
                  <a:cubicBezTo>
                    <a:pt x="2114" y="18537"/>
                    <a:pt x="2310" y="18374"/>
                    <a:pt x="2310" y="18179"/>
                  </a:cubicBezTo>
                  <a:lnTo>
                    <a:pt x="2310" y="554"/>
                  </a:lnTo>
                  <a:cubicBezTo>
                    <a:pt x="2310" y="228"/>
                    <a:pt x="2049" y="1"/>
                    <a:pt x="1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-1726825" y="2327661"/>
              <a:ext cx="715864" cy="326109"/>
            </a:xfrm>
            <a:custGeom>
              <a:rect b="b" l="l" r="r" t="t"/>
              <a:pathLst>
                <a:path extrusionOk="0" h="8326" w="18277">
                  <a:moveTo>
                    <a:pt x="1106" y="0"/>
                  </a:moveTo>
                  <a:cubicBezTo>
                    <a:pt x="489" y="0"/>
                    <a:pt x="1" y="488"/>
                    <a:pt x="1" y="1106"/>
                  </a:cubicBezTo>
                  <a:lnTo>
                    <a:pt x="1" y="7219"/>
                  </a:lnTo>
                  <a:cubicBezTo>
                    <a:pt x="1" y="7837"/>
                    <a:pt x="489" y="8325"/>
                    <a:pt x="1106" y="8325"/>
                  </a:cubicBezTo>
                  <a:lnTo>
                    <a:pt x="17171" y="8325"/>
                  </a:lnTo>
                  <a:cubicBezTo>
                    <a:pt x="17789" y="8325"/>
                    <a:pt x="18277" y="7837"/>
                    <a:pt x="18277" y="7219"/>
                  </a:cubicBezTo>
                  <a:lnTo>
                    <a:pt x="18277" y="1106"/>
                  </a:lnTo>
                  <a:cubicBezTo>
                    <a:pt x="18277" y="488"/>
                    <a:pt x="17789" y="0"/>
                    <a:pt x="17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-1154919" y="2434624"/>
              <a:ext cx="99368" cy="133796"/>
            </a:xfrm>
            <a:custGeom>
              <a:rect b="b" l="l" r="r" t="t"/>
              <a:pathLst>
                <a:path extrusionOk="0" h="3416" w="2537">
                  <a:moveTo>
                    <a:pt x="1073" y="554"/>
                  </a:moveTo>
                  <a:cubicBezTo>
                    <a:pt x="1756" y="554"/>
                    <a:pt x="1984" y="1171"/>
                    <a:pt x="1984" y="1724"/>
                  </a:cubicBezTo>
                  <a:cubicBezTo>
                    <a:pt x="1984" y="2277"/>
                    <a:pt x="1724" y="2862"/>
                    <a:pt x="1106" y="2862"/>
                  </a:cubicBezTo>
                  <a:lnTo>
                    <a:pt x="553" y="2862"/>
                  </a:lnTo>
                  <a:cubicBezTo>
                    <a:pt x="553" y="2537"/>
                    <a:pt x="553" y="1984"/>
                    <a:pt x="553" y="1724"/>
                  </a:cubicBezTo>
                  <a:lnTo>
                    <a:pt x="553" y="554"/>
                  </a:lnTo>
                  <a:close/>
                  <a:moveTo>
                    <a:pt x="293" y="1"/>
                  </a:moveTo>
                  <a:cubicBezTo>
                    <a:pt x="195" y="1"/>
                    <a:pt x="130" y="33"/>
                    <a:pt x="98" y="98"/>
                  </a:cubicBezTo>
                  <a:cubicBezTo>
                    <a:pt x="33" y="131"/>
                    <a:pt x="0" y="196"/>
                    <a:pt x="0" y="293"/>
                  </a:cubicBezTo>
                  <a:lnTo>
                    <a:pt x="0" y="3123"/>
                  </a:lnTo>
                  <a:cubicBezTo>
                    <a:pt x="0" y="3123"/>
                    <a:pt x="0" y="3155"/>
                    <a:pt x="0" y="3155"/>
                  </a:cubicBezTo>
                  <a:cubicBezTo>
                    <a:pt x="0" y="3220"/>
                    <a:pt x="33" y="3318"/>
                    <a:pt x="98" y="3350"/>
                  </a:cubicBezTo>
                  <a:cubicBezTo>
                    <a:pt x="130" y="3415"/>
                    <a:pt x="228" y="3415"/>
                    <a:pt x="293" y="3415"/>
                  </a:cubicBezTo>
                  <a:lnTo>
                    <a:pt x="1138" y="3415"/>
                  </a:lnTo>
                  <a:cubicBezTo>
                    <a:pt x="1951" y="3415"/>
                    <a:pt x="2537" y="2700"/>
                    <a:pt x="2537" y="1724"/>
                  </a:cubicBezTo>
                  <a:cubicBezTo>
                    <a:pt x="2537" y="684"/>
                    <a:pt x="1951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-1249192" y="2435916"/>
              <a:ext cx="68817" cy="132504"/>
            </a:xfrm>
            <a:custGeom>
              <a:rect b="b" l="l" r="r" t="t"/>
              <a:pathLst>
                <a:path extrusionOk="0" h="3383" w="1757">
                  <a:moveTo>
                    <a:pt x="261" y="0"/>
                  </a:moveTo>
                  <a:cubicBezTo>
                    <a:pt x="131" y="0"/>
                    <a:pt x="1" y="130"/>
                    <a:pt x="1" y="260"/>
                  </a:cubicBezTo>
                  <a:lnTo>
                    <a:pt x="1" y="3090"/>
                  </a:lnTo>
                  <a:cubicBezTo>
                    <a:pt x="1" y="3252"/>
                    <a:pt x="131" y="3382"/>
                    <a:pt x="261" y="3382"/>
                  </a:cubicBezTo>
                  <a:lnTo>
                    <a:pt x="1497" y="3382"/>
                  </a:lnTo>
                  <a:cubicBezTo>
                    <a:pt x="1627" y="3382"/>
                    <a:pt x="1757" y="3252"/>
                    <a:pt x="1757" y="3090"/>
                  </a:cubicBezTo>
                  <a:cubicBezTo>
                    <a:pt x="1757" y="2960"/>
                    <a:pt x="1659" y="2829"/>
                    <a:pt x="1497" y="2829"/>
                  </a:cubicBezTo>
                  <a:lnTo>
                    <a:pt x="553" y="2829"/>
                  </a:lnTo>
                  <a:lnTo>
                    <a:pt x="553" y="1951"/>
                  </a:lnTo>
                  <a:lnTo>
                    <a:pt x="1399" y="1951"/>
                  </a:lnTo>
                  <a:cubicBezTo>
                    <a:pt x="1562" y="1951"/>
                    <a:pt x="1692" y="1854"/>
                    <a:pt x="1692" y="1691"/>
                  </a:cubicBezTo>
                  <a:cubicBezTo>
                    <a:pt x="1692" y="1529"/>
                    <a:pt x="1562" y="1399"/>
                    <a:pt x="1399" y="1399"/>
                  </a:cubicBezTo>
                  <a:lnTo>
                    <a:pt x="553" y="1399"/>
                  </a:lnTo>
                  <a:lnTo>
                    <a:pt x="553" y="553"/>
                  </a:lnTo>
                  <a:lnTo>
                    <a:pt x="1497" y="553"/>
                  </a:lnTo>
                  <a:cubicBezTo>
                    <a:pt x="1627" y="553"/>
                    <a:pt x="1757" y="423"/>
                    <a:pt x="1757" y="260"/>
                  </a:cubicBezTo>
                  <a:cubicBezTo>
                    <a:pt x="1757" y="130"/>
                    <a:pt x="1659" y="0"/>
                    <a:pt x="1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-1365085" y="2434624"/>
              <a:ext cx="85385" cy="133796"/>
            </a:xfrm>
            <a:custGeom>
              <a:rect b="b" l="l" r="r" t="t"/>
              <a:pathLst>
                <a:path extrusionOk="0" h="3416" w="2180">
                  <a:moveTo>
                    <a:pt x="261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56"/>
                    <a:pt x="130" y="554"/>
                    <a:pt x="261" y="554"/>
                  </a:cubicBezTo>
                  <a:lnTo>
                    <a:pt x="813" y="554"/>
                  </a:lnTo>
                  <a:lnTo>
                    <a:pt x="813" y="3155"/>
                  </a:lnTo>
                  <a:cubicBezTo>
                    <a:pt x="813" y="3285"/>
                    <a:pt x="911" y="3415"/>
                    <a:pt x="1074" y="3415"/>
                  </a:cubicBezTo>
                  <a:cubicBezTo>
                    <a:pt x="1236" y="3415"/>
                    <a:pt x="1366" y="3318"/>
                    <a:pt x="1366" y="3155"/>
                  </a:cubicBezTo>
                  <a:lnTo>
                    <a:pt x="1366" y="554"/>
                  </a:lnTo>
                  <a:lnTo>
                    <a:pt x="1886" y="554"/>
                  </a:lnTo>
                  <a:cubicBezTo>
                    <a:pt x="2049" y="554"/>
                    <a:pt x="2179" y="456"/>
                    <a:pt x="2179" y="293"/>
                  </a:cubicBezTo>
                  <a:cubicBezTo>
                    <a:pt x="2179" y="131"/>
                    <a:pt x="2049" y="1"/>
                    <a:pt x="18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-1506476" y="2434624"/>
              <a:ext cx="136342" cy="133796"/>
            </a:xfrm>
            <a:custGeom>
              <a:rect b="b" l="l" r="r" t="t"/>
              <a:pathLst>
                <a:path extrusionOk="0" h="3416" w="3481">
                  <a:moveTo>
                    <a:pt x="1724" y="554"/>
                  </a:moveTo>
                  <a:cubicBezTo>
                    <a:pt x="2375" y="554"/>
                    <a:pt x="2927" y="1074"/>
                    <a:pt x="2927" y="1724"/>
                  </a:cubicBezTo>
                  <a:cubicBezTo>
                    <a:pt x="2927" y="2342"/>
                    <a:pt x="2375" y="2862"/>
                    <a:pt x="1724" y="2862"/>
                  </a:cubicBezTo>
                  <a:cubicBezTo>
                    <a:pt x="1074" y="2862"/>
                    <a:pt x="554" y="2342"/>
                    <a:pt x="554" y="1724"/>
                  </a:cubicBezTo>
                  <a:cubicBezTo>
                    <a:pt x="554" y="1074"/>
                    <a:pt x="1074" y="554"/>
                    <a:pt x="1724" y="554"/>
                  </a:cubicBezTo>
                  <a:close/>
                  <a:moveTo>
                    <a:pt x="1724" y="1"/>
                  </a:moveTo>
                  <a:cubicBezTo>
                    <a:pt x="781" y="1"/>
                    <a:pt x="1" y="781"/>
                    <a:pt x="1" y="1724"/>
                  </a:cubicBezTo>
                  <a:cubicBezTo>
                    <a:pt x="1" y="2667"/>
                    <a:pt x="781" y="3415"/>
                    <a:pt x="1724" y="3415"/>
                  </a:cubicBezTo>
                  <a:cubicBezTo>
                    <a:pt x="2700" y="3415"/>
                    <a:pt x="3480" y="2667"/>
                    <a:pt x="3480" y="1724"/>
                  </a:cubicBezTo>
                  <a:cubicBezTo>
                    <a:pt x="3480" y="781"/>
                    <a:pt x="2700" y="1"/>
                    <a:pt x="17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-1682254" y="2415511"/>
              <a:ext cx="152910" cy="152910"/>
            </a:xfrm>
            <a:custGeom>
              <a:rect b="b" l="l" r="r" t="t"/>
              <a:pathLst>
                <a:path extrusionOk="0" h="3904" w="3904">
                  <a:moveTo>
                    <a:pt x="619" y="1"/>
                  </a:moveTo>
                  <a:cubicBezTo>
                    <a:pt x="261" y="1"/>
                    <a:pt x="1" y="261"/>
                    <a:pt x="1" y="619"/>
                  </a:cubicBezTo>
                  <a:lnTo>
                    <a:pt x="1" y="3285"/>
                  </a:lnTo>
                  <a:cubicBezTo>
                    <a:pt x="1" y="3643"/>
                    <a:pt x="261" y="3903"/>
                    <a:pt x="619" y="3903"/>
                  </a:cubicBezTo>
                  <a:lnTo>
                    <a:pt x="3318" y="3903"/>
                  </a:lnTo>
                  <a:cubicBezTo>
                    <a:pt x="3643" y="3903"/>
                    <a:pt x="3903" y="3643"/>
                    <a:pt x="3903" y="3285"/>
                  </a:cubicBezTo>
                  <a:lnTo>
                    <a:pt x="3903" y="2440"/>
                  </a:lnTo>
                  <a:cubicBezTo>
                    <a:pt x="3903" y="2310"/>
                    <a:pt x="3806" y="2180"/>
                    <a:pt x="3643" y="2180"/>
                  </a:cubicBezTo>
                  <a:cubicBezTo>
                    <a:pt x="3481" y="2180"/>
                    <a:pt x="3350" y="2310"/>
                    <a:pt x="3350" y="2472"/>
                  </a:cubicBezTo>
                  <a:lnTo>
                    <a:pt x="3350" y="3318"/>
                  </a:lnTo>
                  <a:cubicBezTo>
                    <a:pt x="3350" y="3350"/>
                    <a:pt x="3350" y="3350"/>
                    <a:pt x="3318" y="3350"/>
                  </a:cubicBezTo>
                  <a:lnTo>
                    <a:pt x="619" y="3350"/>
                  </a:lnTo>
                  <a:cubicBezTo>
                    <a:pt x="586" y="3350"/>
                    <a:pt x="554" y="3350"/>
                    <a:pt x="554" y="3318"/>
                  </a:cubicBezTo>
                  <a:lnTo>
                    <a:pt x="554" y="619"/>
                  </a:lnTo>
                  <a:cubicBezTo>
                    <a:pt x="554" y="586"/>
                    <a:pt x="586" y="554"/>
                    <a:pt x="619" y="554"/>
                  </a:cubicBezTo>
                  <a:lnTo>
                    <a:pt x="2798" y="554"/>
                  </a:lnTo>
                  <a:cubicBezTo>
                    <a:pt x="2960" y="554"/>
                    <a:pt x="3090" y="424"/>
                    <a:pt x="3090" y="261"/>
                  </a:cubicBezTo>
                  <a:cubicBezTo>
                    <a:pt x="3090" y="131"/>
                    <a:pt x="2960" y="1"/>
                    <a:pt x="2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-1646573" y="2411712"/>
              <a:ext cx="150325" cy="108298"/>
            </a:xfrm>
            <a:custGeom>
              <a:rect b="b" l="l" r="r" t="t"/>
              <a:pathLst>
                <a:path extrusionOk="0" h="2765" w="3838">
                  <a:moveTo>
                    <a:pt x="3533" y="0"/>
                  </a:moveTo>
                  <a:cubicBezTo>
                    <a:pt x="3464" y="0"/>
                    <a:pt x="3399" y="33"/>
                    <a:pt x="3350" y="98"/>
                  </a:cubicBezTo>
                  <a:lnTo>
                    <a:pt x="1236" y="2212"/>
                  </a:lnTo>
                  <a:lnTo>
                    <a:pt x="1139" y="2212"/>
                  </a:lnTo>
                  <a:lnTo>
                    <a:pt x="488" y="1529"/>
                  </a:lnTo>
                  <a:cubicBezTo>
                    <a:pt x="440" y="1480"/>
                    <a:pt x="366" y="1456"/>
                    <a:pt x="293" y="1456"/>
                  </a:cubicBezTo>
                  <a:cubicBezTo>
                    <a:pt x="220" y="1456"/>
                    <a:pt x="147" y="1480"/>
                    <a:pt x="98" y="1529"/>
                  </a:cubicBezTo>
                  <a:cubicBezTo>
                    <a:pt x="1" y="1659"/>
                    <a:pt x="1" y="1822"/>
                    <a:pt x="98" y="1919"/>
                  </a:cubicBezTo>
                  <a:lnTo>
                    <a:pt x="748" y="2602"/>
                  </a:lnTo>
                  <a:cubicBezTo>
                    <a:pt x="879" y="2700"/>
                    <a:pt x="1041" y="2765"/>
                    <a:pt x="1204" y="2765"/>
                  </a:cubicBezTo>
                  <a:cubicBezTo>
                    <a:pt x="1366" y="2765"/>
                    <a:pt x="1496" y="2700"/>
                    <a:pt x="1627" y="2602"/>
                  </a:cubicBezTo>
                  <a:lnTo>
                    <a:pt x="3740" y="488"/>
                  </a:lnTo>
                  <a:cubicBezTo>
                    <a:pt x="3838" y="391"/>
                    <a:pt x="3838" y="196"/>
                    <a:pt x="3740" y="98"/>
                  </a:cubicBezTo>
                  <a:cubicBezTo>
                    <a:pt x="3675" y="33"/>
                    <a:pt x="3602" y="0"/>
                    <a:pt x="35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-1413495" y="2653720"/>
              <a:ext cx="89184" cy="62433"/>
            </a:xfrm>
            <a:custGeom>
              <a:rect b="b" l="l" r="r" t="t"/>
              <a:pathLst>
                <a:path extrusionOk="0" h="1594" w="2277">
                  <a:moveTo>
                    <a:pt x="1" y="0"/>
                  </a:moveTo>
                  <a:lnTo>
                    <a:pt x="1" y="488"/>
                  </a:lnTo>
                  <a:lnTo>
                    <a:pt x="2277" y="1594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13"/>
          <p:cNvSpPr/>
          <p:nvPr/>
        </p:nvSpPr>
        <p:spPr>
          <a:xfrm rot="10800000">
            <a:off x="3348461" y="2709251"/>
            <a:ext cx="596700" cy="59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13"/>
          <p:cNvGrpSpPr/>
          <p:nvPr/>
        </p:nvGrpSpPr>
        <p:grpSpPr>
          <a:xfrm>
            <a:off x="3492107" y="2847586"/>
            <a:ext cx="309384" cy="320054"/>
            <a:chOff x="9930325" y="2900550"/>
            <a:chExt cx="456925" cy="464250"/>
          </a:xfrm>
        </p:grpSpPr>
        <p:sp>
          <p:nvSpPr>
            <p:cNvPr id="186" name="Google Shape;186;p13"/>
            <p:cNvSpPr/>
            <p:nvPr/>
          </p:nvSpPr>
          <p:spPr>
            <a:xfrm>
              <a:off x="10037650" y="2943625"/>
              <a:ext cx="242300" cy="50450"/>
            </a:xfrm>
            <a:custGeom>
              <a:rect b="b" l="l" r="r" t="t"/>
              <a:pathLst>
                <a:path extrusionOk="0" h="2018" w="9692">
                  <a:moveTo>
                    <a:pt x="781" y="1"/>
                  </a:moveTo>
                  <a:cubicBezTo>
                    <a:pt x="358" y="1"/>
                    <a:pt x="0" y="359"/>
                    <a:pt x="0" y="781"/>
                  </a:cubicBezTo>
                  <a:lnTo>
                    <a:pt x="0" y="1757"/>
                  </a:lnTo>
                  <a:cubicBezTo>
                    <a:pt x="0" y="1887"/>
                    <a:pt x="130" y="2017"/>
                    <a:pt x="293" y="2017"/>
                  </a:cubicBezTo>
                  <a:cubicBezTo>
                    <a:pt x="456" y="2017"/>
                    <a:pt x="553" y="1887"/>
                    <a:pt x="553" y="1757"/>
                  </a:cubicBezTo>
                  <a:lnTo>
                    <a:pt x="553" y="781"/>
                  </a:lnTo>
                  <a:cubicBezTo>
                    <a:pt x="553" y="651"/>
                    <a:pt x="651" y="554"/>
                    <a:pt x="781" y="554"/>
                  </a:cubicBezTo>
                  <a:lnTo>
                    <a:pt x="8943" y="554"/>
                  </a:lnTo>
                  <a:cubicBezTo>
                    <a:pt x="9041" y="554"/>
                    <a:pt x="9138" y="651"/>
                    <a:pt x="9138" y="781"/>
                  </a:cubicBezTo>
                  <a:lnTo>
                    <a:pt x="9138" y="1757"/>
                  </a:lnTo>
                  <a:cubicBezTo>
                    <a:pt x="9138" y="1887"/>
                    <a:pt x="9268" y="2017"/>
                    <a:pt x="9431" y="2017"/>
                  </a:cubicBezTo>
                  <a:cubicBezTo>
                    <a:pt x="9594" y="2017"/>
                    <a:pt x="9691" y="1887"/>
                    <a:pt x="9691" y="1757"/>
                  </a:cubicBezTo>
                  <a:lnTo>
                    <a:pt x="9691" y="781"/>
                  </a:lnTo>
                  <a:cubicBezTo>
                    <a:pt x="9691" y="359"/>
                    <a:pt x="9366" y="1"/>
                    <a:pt x="8943" y="1"/>
                  </a:cubicBezTo>
                  <a:close/>
                </a:path>
              </a:pathLst>
            </a:custGeom>
            <a:solidFill>
              <a:srgbClr val="5D74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10189675" y="3018425"/>
              <a:ext cx="166675" cy="204900"/>
            </a:xfrm>
            <a:custGeom>
              <a:rect b="b" l="l" r="r" t="t"/>
              <a:pathLst>
                <a:path extrusionOk="0" h="8196" w="6667">
                  <a:moveTo>
                    <a:pt x="3350" y="1"/>
                  </a:moveTo>
                  <a:cubicBezTo>
                    <a:pt x="1496" y="1"/>
                    <a:pt x="0" y="1497"/>
                    <a:pt x="0" y="3350"/>
                  </a:cubicBezTo>
                  <a:lnTo>
                    <a:pt x="0" y="6635"/>
                  </a:lnTo>
                  <a:cubicBezTo>
                    <a:pt x="0" y="7513"/>
                    <a:pt x="716" y="8196"/>
                    <a:pt x="1561" y="8196"/>
                  </a:cubicBezTo>
                  <a:lnTo>
                    <a:pt x="5139" y="8196"/>
                  </a:lnTo>
                  <a:cubicBezTo>
                    <a:pt x="5984" y="8196"/>
                    <a:pt x="6667" y="7513"/>
                    <a:pt x="6667" y="6635"/>
                  </a:cubicBezTo>
                  <a:lnTo>
                    <a:pt x="6667" y="3350"/>
                  </a:lnTo>
                  <a:cubicBezTo>
                    <a:pt x="6667" y="1497"/>
                    <a:pt x="5171" y="1"/>
                    <a:pt x="3350" y="1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10158775" y="3181025"/>
              <a:ext cx="228475" cy="182950"/>
            </a:xfrm>
            <a:custGeom>
              <a:rect b="b" l="l" r="r" t="t"/>
              <a:pathLst>
                <a:path extrusionOk="0" h="7318" w="9139">
                  <a:moveTo>
                    <a:pt x="3675" y="1"/>
                  </a:moveTo>
                  <a:lnTo>
                    <a:pt x="3675" y="781"/>
                  </a:lnTo>
                  <a:cubicBezTo>
                    <a:pt x="3675" y="1041"/>
                    <a:pt x="3513" y="1301"/>
                    <a:pt x="3220" y="1399"/>
                  </a:cubicBezTo>
                  <a:lnTo>
                    <a:pt x="1854" y="1789"/>
                  </a:lnTo>
                  <a:cubicBezTo>
                    <a:pt x="781" y="1984"/>
                    <a:pt x="1" y="2927"/>
                    <a:pt x="1" y="4001"/>
                  </a:cubicBezTo>
                  <a:lnTo>
                    <a:pt x="1" y="7318"/>
                  </a:lnTo>
                  <a:lnTo>
                    <a:pt x="8781" y="7318"/>
                  </a:lnTo>
                  <a:cubicBezTo>
                    <a:pt x="8976" y="7318"/>
                    <a:pt x="9139" y="7155"/>
                    <a:pt x="9139" y="6960"/>
                  </a:cubicBezTo>
                  <a:lnTo>
                    <a:pt x="9139" y="4001"/>
                  </a:lnTo>
                  <a:cubicBezTo>
                    <a:pt x="9139" y="2927"/>
                    <a:pt x="8391" y="1984"/>
                    <a:pt x="7318" y="1789"/>
                  </a:cubicBezTo>
                  <a:lnTo>
                    <a:pt x="5919" y="1399"/>
                  </a:lnTo>
                  <a:cubicBezTo>
                    <a:pt x="5659" y="1301"/>
                    <a:pt x="5464" y="1041"/>
                    <a:pt x="5464" y="781"/>
                  </a:cubicBezTo>
                  <a:lnTo>
                    <a:pt x="5464" y="1"/>
                  </a:lnTo>
                  <a:close/>
                </a:path>
              </a:pathLst>
            </a:custGeom>
            <a:solidFill>
              <a:srgbClr val="7B8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10192925" y="3329000"/>
              <a:ext cx="13850" cy="34975"/>
            </a:xfrm>
            <a:custGeom>
              <a:rect b="b" l="l" r="r" t="t"/>
              <a:pathLst>
                <a:path extrusionOk="0" h="1399" w="554">
                  <a:moveTo>
                    <a:pt x="293" y="0"/>
                  </a:moveTo>
                  <a:cubicBezTo>
                    <a:pt x="131" y="0"/>
                    <a:pt x="1" y="130"/>
                    <a:pt x="1" y="260"/>
                  </a:cubicBezTo>
                  <a:lnTo>
                    <a:pt x="1" y="1138"/>
                  </a:lnTo>
                  <a:cubicBezTo>
                    <a:pt x="1" y="1301"/>
                    <a:pt x="131" y="1399"/>
                    <a:pt x="293" y="1399"/>
                  </a:cubicBezTo>
                  <a:cubicBezTo>
                    <a:pt x="423" y="1399"/>
                    <a:pt x="553" y="1301"/>
                    <a:pt x="553" y="1138"/>
                  </a:cubicBezTo>
                  <a:lnTo>
                    <a:pt x="553" y="260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10340075" y="3329000"/>
              <a:ext cx="13850" cy="34975"/>
            </a:xfrm>
            <a:custGeom>
              <a:rect b="b" l="l" r="r" t="t"/>
              <a:pathLst>
                <a:path extrusionOk="0" h="1399" w="554">
                  <a:moveTo>
                    <a:pt x="261" y="0"/>
                  </a:moveTo>
                  <a:cubicBezTo>
                    <a:pt x="98" y="0"/>
                    <a:pt x="1" y="130"/>
                    <a:pt x="1" y="260"/>
                  </a:cubicBezTo>
                  <a:lnTo>
                    <a:pt x="1" y="1138"/>
                  </a:lnTo>
                  <a:cubicBezTo>
                    <a:pt x="1" y="1301"/>
                    <a:pt x="98" y="1399"/>
                    <a:pt x="261" y="1399"/>
                  </a:cubicBezTo>
                  <a:cubicBezTo>
                    <a:pt x="423" y="1399"/>
                    <a:pt x="553" y="1301"/>
                    <a:pt x="553" y="1138"/>
                  </a:cubicBezTo>
                  <a:lnTo>
                    <a:pt x="553" y="260"/>
                  </a:lnTo>
                  <a:cubicBezTo>
                    <a:pt x="553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10239275" y="3181025"/>
              <a:ext cx="68300" cy="44800"/>
            </a:xfrm>
            <a:custGeom>
              <a:rect b="b" l="l" r="r" t="t"/>
              <a:pathLst>
                <a:path extrusionOk="0" h="1792" w="2732">
                  <a:moveTo>
                    <a:pt x="488" y="1"/>
                  </a:moveTo>
                  <a:lnTo>
                    <a:pt x="488" y="781"/>
                  </a:lnTo>
                  <a:cubicBezTo>
                    <a:pt x="488" y="1074"/>
                    <a:pt x="293" y="1301"/>
                    <a:pt x="0" y="1399"/>
                  </a:cubicBezTo>
                  <a:cubicBezTo>
                    <a:pt x="185" y="1522"/>
                    <a:pt x="692" y="1792"/>
                    <a:pt x="1353" y="1792"/>
                  </a:cubicBezTo>
                  <a:cubicBezTo>
                    <a:pt x="1390" y="1792"/>
                    <a:pt x="1426" y="1791"/>
                    <a:pt x="1464" y="1789"/>
                  </a:cubicBezTo>
                  <a:cubicBezTo>
                    <a:pt x="2081" y="1757"/>
                    <a:pt x="2504" y="1529"/>
                    <a:pt x="2732" y="1399"/>
                  </a:cubicBezTo>
                  <a:cubicBezTo>
                    <a:pt x="2439" y="1301"/>
                    <a:pt x="2244" y="1074"/>
                    <a:pt x="2244" y="781"/>
                  </a:cubicBezTo>
                  <a:lnTo>
                    <a:pt x="2244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10251450" y="3181025"/>
              <a:ext cx="49625" cy="30925"/>
            </a:xfrm>
            <a:custGeom>
              <a:rect b="b" l="l" r="r" t="t"/>
              <a:pathLst>
                <a:path extrusionOk="0" h="1237" w="1985">
                  <a:moveTo>
                    <a:pt x="1" y="1"/>
                  </a:moveTo>
                  <a:lnTo>
                    <a:pt x="1" y="781"/>
                  </a:lnTo>
                  <a:lnTo>
                    <a:pt x="1" y="814"/>
                  </a:lnTo>
                  <a:lnTo>
                    <a:pt x="33" y="846"/>
                  </a:lnTo>
                  <a:cubicBezTo>
                    <a:pt x="261" y="1106"/>
                    <a:pt x="619" y="1236"/>
                    <a:pt x="944" y="1236"/>
                  </a:cubicBezTo>
                  <a:lnTo>
                    <a:pt x="1985" y="1236"/>
                  </a:lnTo>
                  <a:cubicBezTo>
                    <a:pt x="1855" y="1139"/>
                    <a:pt x="1757" y="976"/>
                    <a:pt x="1757" y="781"/>
                  </a:cubicBezTo>
                  <a:lnTo>
                    <a:pt x="1757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10215700" y="3081025"/>
              <a:ext cx="115450" cy="113025"/>
            </a:xfrm>
            <a:custGeom>
              <a:rect b="b" l="l" r="r" t="t"/>
              <a:pathLst>
                <a:path extrusionOk="0" h="4521" w="4618">
                  <a:moveTo>
                    <a:pt x="3155" y="1"/>
                  </a:moveTo>
                  <a:cubicBezTo>
                    <a:pt x="2959" y="228"/>
                    <a:pt x="2504" y="619"/>
                    <a:pt x="1789" y="846"/>
                  </a:cubicBezTo>
                  <a:cubicBezTo>
                    <a:pt x="1421" y="949"/>
                    <a:pt x="1080" y="986"/>
                    <a:pt x="789" y="986"/>
                  </a:cubicBezTo>
                  <a:cubicBezTo>
                    <a:pt x="438" y="986"/>
                    <a:pt x="160" y="932"/>
                    <a:pt x="0" y="879"/>
                  </a:cubicBezTo>
                  <a:lnTo>
                    <a:pt x="0" y="2700"/>
                  </a:lnTo>
                  <a:cubicBezTo>
                    <a:pt x="0" y="3155"/>
                    <a:pt x="163" y="3578"/>
                    <a:pt x="488" y="3903"/>
                  </a:cubicBezTo>
                  <a:lnTo>
                    <a:pt x="716" y="4131"/>
                  </a:lnTo>
                  <a:cubicBezTo>
                    <a:pt x="976" y="4358"/>
                    <a:pt x="1301" y="4521"/>
                    <a:pt x="1659" y="4521"/>
                  </a:cubicBezTo>
                  <a:lnTo>
                    <a:pt x="2959" y="4521"/>
                  </a:lnTo>
                  <a:cubicBezTo>
                    <a:pt x="3317" y="4521"/>
                    <a:pt x="3642" y="4358"/>
                    <a:pt x="3902" y="4131"/>
                  </a:cubicBezTo>
                  <a:lnTo>
                    <a:pt x="4130" y="3903"/>
                  </a:lnTo>
                  <a:cubicBezTo>
                    <a:pt x="4423" y="3578"/>
                    <a:pt x="4618" y="3155"/>
                    <a:pt x="4618" y="2700"/>
                  </a:cubicBezTo>
                  <a:lnTo>
                    <a:pt x="4618" y="879"/>
                  </a:lnTo>
                  <a:cubicBezTo>
                    <a:pt x="4584" y="887"/>
                    <a:pt x="4532" y="894"/>
                    <a:pt x="4467" y="894"/>
                  </a:cubicBezTo>
                  <a:cubicBezTo>
                    <a:pt x="4284" y="894"/>
                    <a:pt x="3996" y="843"/>
                    <a:pt x="3707" y="651"/>
                  </a:cubicBezTo>
                  <a:cubicBezTo>
                    <a:pt x="3382" y="424"/>
                    <a:pt x="3220" y="131"/>
                    <a:pt x="315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10189675" y="3109475"/>
              <a:ext cx="26050" cy="39050"/>
            </a:xfrm>
            <a:custGeom>
              <a:rect b="b" l="l" r="r" t="t"/>
              <a:pathLst>
                <a:path extrusionOk="0" h="1562" w="1042">
                  <a:moveTo>
                    <a:pt x="456" y="1"/>
                  </a:moveTo>
                  <a:cubicBezTo>
                    <a:pt x="228" y="1"/>
                    <a:pt x="0" y="196"/>
                    <a:pt x="0" y="424"/>
                  </a:cubicBezTo>
                  <a:lnTo>
                    <a:pt x="0" y="1139"/>
                  </a:lnTo>
                  <a:cubicBezTo>
                    <a:pt x="0" y="1367"/>
                    <a:pt x="228" y="1562"/>
                    <a:pt x="456" y="1562"/>
                  </a:cubicBezTo>
                  <a:lnTo>
                    <a:pt x="1041" y="1562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10331125" y="3109475"/>
              <a:ext cx="25225" cy="39050"/>
            </a:xfrm>
            <a:custGeom>
              <a:rect b="b" l="l" r="r" t="t"/>
              <a:pathLst>
                <a:path extrusionOk="0" h="1562" w="1009">
                  <a:moveTo>
                    <a:pt x="1" y="1"/>
                  </a:moveTo>
                  <a:lnTo>
                    <a:pt x="1" y="1562"/>
                  </a:lnTo>
                  <a:lnTo>
                    <a:pt x="586" y="1562"/>
                  </a:lnTo>
                  <a:cubicBezTo>
                    <a:pt x="814" y="1562"/>
                    <a:pt x="1009" y="1367"/>
                    <a:pt x="1009" y="1139"/>
                  </a:cubicBezTo>
                  <a:lnTo>
                    <a:pt x="1009" y="424"/>
                  </a:lnTo>
                  <a:cubicBezTo>
                    <a:pt x="1009" y="196"/>
                    <a:pt x="814" y="1"/>
                    <a:pt x="58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9930325" y="3181025"/>
              <a:ext cx="228475" cy="183775"/>
            </a:xfrm>
            <a:custGeom>
              <a:rect b="b" l="l" r="r" t="t"/>
              <a:pathLst>
                <a:path extrusionOk="0" h="7351" w="9139">
                  <a:moveTo>
                    <a:pt x="3708" y="1"/>
                  </a:moveTo>
                  <a:lnTo>
                    <a:pt x="3708" y="781"/>
                  </a:lnTo>
                  <a:cubicBezTo>
                    <a:pt x="3708" y="1074"/>
                    <a:pt x="3513" y="1301"/>
                    <a:pt x="3220" y="1399"/>
                  </a:cubicBezTo>
                  <a:lnTo>
                    <a:pt x="1854" y="1789"/>
                  </a:lnTo>
                  <a:cubicBezTo>
                    <a:pt x="781" y="1984"/>
                    <a:pt x="1" y="2927"/>
                    <a:pt x="1" y="4001"/>
                  </a:cubicBezTo>
                  <a:lnTo>
                    <a:pt x="1" y="6960"/>
                  </a:lnTo>
                  <a:cubicBezTo>
                    <a:pt x="1" y="7188"/>
                    <a:pt x="163" y="7350"/>
                    <a:pt x="358" y="7350"/>
                  </a:cubicBezTo>
                  <a:lnTo>
                    <a:pt x="9139" y="7350"/>
                  </a:lnTo>
                  <a:lnTo>
                    <a:pt x="9139" y="7318"/>
                  </a:lnTo>
                  <a:lnTo>
                    <a:pt x="9139" y="4001"/>
                  </a:lnTo>
                  <a:cubicBezTo>
                    <a:pt x="9139" y="2927"/>
                    <a:pt x="8391" y="1984"/>
                    <a:pt x="7318" y="1789"/>
                  </a:cubicBezTo>
                  <a:lnTo>
                    <a:pt x="5919" y="1399"/>
                  </a:lnTo>
                  <a:cubicBezTo>
                    <a:pt x="5659" y="1301"/>
                    <a:pt x="5464" y="1074"/>
                    <a:pt x="5464" y="781"/>
                  </a:cubicBezTo>
                  <a:lnTo>
                    <a:pt x="5464" y="1"/>
                  </a:ln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9964475" y="3329000"/>
              <a:ext cx="13850" cy="34975"/>
            </a:xfrm>
            <a:custGeom>
              <a:rect b="b" l="l" r="r" t="t"/>
              <a:pathLst>
                <a:path extrusionOk="0" h="1399" w="554">
                  <a:moveTo>
                    <a:pt x="261" y="0"/>
                  </a:moveTo>
                  <a:cubicBezTo>
                    <a:pt x="131" y="0"/>
                    <a:pt x="1" y="130"/>
                    <a:pt x="1" y="260"/>
                  </a:cubicBezTo>
                  <a:lnTo>
                    <a:pt x="1" y="1138"/>
                  </a:lnTo>
                  <a:cubicBezTo>
                    <a:pt x="1" y="1301"/>
                    <a:pt x="131" y="1399"/>
                    <a:pt x="261" y="1399"/>
                  </a:cubicBezTo>
                  <a:cubicBezTo>
                    <a:pt x="423" y="1399"/>
                    <a:pt x="553" y="1301"/>
                    <a:pt x="553" y="1138"/>
                  </a:cubicBezTo>
                  <a:lnTo>
                    <a:pt x="553" y="260"/>
                  </a:lnTo>
                  <a:cubicBezTo>
                    <a:pt x="553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10110825" y="3329000"/>
              <a:ext cx="13825" cy="34975"/>
            </a:xfrm>
            <a:custGeom>
              <a:rect b="b" l="l" r="r" t="t"/>
              <a:pathLst>
                <a:path extrusionOk="0" h="1399" w="553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lnTo>
                    <a:pt x="0" y="1138"/>
                  </a:lnTo>
                  <a:cubicBezTo>
                    <a:pt x="0" y="1301"/>
                    <a:pt x="130" y="1399"/>
                    <a:pt x="293" y="1399"/>
                  </a:cubicBezTo>
                  <a:cubicBezTo>
                    <a:pt x="455" y="1399"/>
                    <a:pt x="553" y="1301"/>
                    <a:pt x="553" y="1138"/>
                  </a:cubicBezTo>
                  <a:lnTo>
                    <a:pt x="553" y="260"/>
                  </a:lnTo>
                  <a:cubicBezTo>
                    <a:pt x="553" y="130"/>
                    <a:pt x="455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0010825" y="3181025"/>
              <a:ext cx="68300" cy="44800"/>
            </a:xfrm>
            <a:custGeom>
              <a:rect b="b" l="l" r="r" t="t"/>
              <a:pathLst>
                <a:path extrusionOk="0" h="1792" w="2732">
                  <a:moveTo>
                    <a:pt x="488" y="1"/>
                  </a:moveTo>
                  <a:lnTo>
                    <a:pt x="488" y="781"/>
                  </a:lnTo>
                  <a:cubicBezTo>
                    <a:pt x="488" y="1074"/>
                    <a:pt x="293" y="1301"/>
                    <a:pt x="0" y="1399"/>
                  </a:cubicBezTo>
                  <a:cubicBezTo>
                    <a:pt x="185" y="1522"/>
                    <a:pt x="692" y="1792"/>
                    <a:pt x="1353" y="1792"/>
                  </a:cubicBezTo>
                  <a:cubicBezTo>
                    <a:pt x="1390" y="1792"/>
                    <a:pt x="1426" y="1791"/>
                    <a:pt x="1464" y="1789"/>
                  </a:cubicBezTo>
                  <a:cubicBezTo>
                    <a:pt x="2081" y="1757"/>
                    <a:pt x="2504" y="1529"/>
                    <a:pt x="2732" y="1399"/>
                  </a:cubicBezTo>
                  <a:cubicBezTo>
                    <a:pt x="2439" y="1301"/>
                    <a:pt x="2244" y="1074"/>
                    <a:pt x="2244" y="781"/>
                  </a:cubicBezTo>
                  <a:lnTo>
                    <a:pt x="2244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9986425" y="3019250"/>
              <a:ext cx="117100" cy="100825"/>
            </a:xfrm>
            <a:custGeom>
              <a:rect b="b" l="l" r="r" t="t"/>
              <a:pathLst>
                <a:path extrusionOk="0" h="4033" w="4684">
                  <a:moveTo>
                    <a:pt x="1464" y="0"/>
                  </a:moveTo>
                  <a:cubicBezTo>
                    <a:pt x="651" y="0"/>
                    <a:pt x="1" y="651"/>
                    <a:pt x="1" y="1464"/>
                  </a:cubicBezTo>
                  <a:lnTo>
                    <a:pt x="1" y="4033"/>
                  </a:lnTo>
                  <a:lnTo>
                    <a:pt x="4683" y="4033"/>
                  </a:lnTo>
                  <a:lnTo>
                    <a:pt x="4683" y="1464"/>
                  </a:lnTo>
                  <a:cubicBezTo>
                    <a:pt x="4683" y="651"/>
                    <a:pt x="4000" y="0"/>
                    <a:pt x="3187" y="0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10066925" y="3027375"/>
              <a:ext cx="36600" cy="92700"/>
            </a:xfrm>
            <a:custGeom>
              <a:rect b="b" l="l" r="r" t="t"/>
              <a:pathLst>
                <a:path extrusionOk="0" h="3708" w="1464">
                  <a:moveTo>
                    <a:pt x="911" y="0"/>
                  </a:moveTo>
                  <a:cubicBezTo>
                    <a:pt x="911" y="326"/>
                    <a:pt x="878" y="911"/>
                    <a:pt x="520" y="1529"/>
                  </a:cubicBezTo>
                  <a:cubicBezTo>
                    <a:pt x="358" y="1822"/>
                    <a:pt x="163" y="2017"/>
                    <a:pt x="0" y="2147"/>
                  </a:cubicBezTo>
                  <a:lnTo>
                    <a:pt x="0" y="3708"/>
                  </a:lnTo>
                  <a:lnTo>
                    <a:pt x="1463" y="3708"/>
                  </a:lnTo>
                  <a:lnTo>
                    <a:pt x="1463" y="1139"/>
                  </a:lnTo>
                  <a:cubicBezTo>
                    <a:pt x="1463" y="683"/>
                    <a:pt x="1236" y="261"/>
                    <a:pt x="91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9960400" y="3103800"/>
              <a:ext cx="26050" cy="39050"/>
            </a:xfrm>
            <a:custGeom>
              <a:rect b="b" l="l" r="r" t="t"/>
              <a:pathLst>
                <a:path extrusionOk="0" h="1562" w="1042">
                  <a:moveTo>
                    <a:pt x="456" y="0"/>
                  </a:moveTo>
                  <a:cubicBezTo>
                    <a:pt x="196" y="0"/>
                    <a:pt x="1" y="195"/>
                    <a:pt x="1" y="423"/>
                  </a:cubicBezTo>
                  <a:lnTo>
                    <a:pt x="1" y="1139"/>
                  </a:lnTo>
                  <a:cubicBezTo>
                    <a:pt x="1" y="1366"/>
                    <a:pt x="196" y="1561"/>
                    <a:pt x="456" y="1561"/>
                  </a:cubicBezTo>
                  <a:lnTo>
                    <a:pt x="1042" y="1561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10103500" y="3103800"/>
              <a:ext cx="25225" cy="39050"/>
            </a:xfrm>
            <a:custGeom>
              <a:rect b="b" l="l" r="r" t="t"/>
              <a:pathLst>
                <a:path extrusionOk="0" h="1562" w="1009">
                  <a:moveTo>
                    <a:pt x="0" y="0"/>
                  </a:moveTo>
                  <a:lnTo>
                    <a:pt x="0" y="1561"/>
                  </a:lnTo>
                  <a:lnTo>
                    <a:pt x="586" y="1561"/>
                  </a:lnTo>
                  <a:cubicBezTo>
                    <a:pt x="813" y="1561"/>
                    <a:pt x="1009" y="1366"/>
                    <a:pt x="1009" y="1139"/>
                  </a:cubicBezTo>
                  <a:lnTo>
                    <a:pt x="1009" y="423"/>
                  </a:lnTo>
                  <a:cubicBezTo>
                    <a:pt x="1009" y="195"/>
                    <a:pt x="813" y="0"/>
                    <a:pt x="586" y="0"/>
                  </a:cubicBez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10022200" y="3181025"/>
              <a:ext cx="50425" cy="31725"/>
            </a:xfrm>
            <a:custGeom>
              <a:rect b="b" l="l" r="r" t="t"/>
              <a:pathLst>
                <a:path extrusionOk="0" h="1269" w="2017">
                  <a:moveTo>
                    <a:pt x="33" y="1"/>
                  </a:moveTo>
                  <a:lnTo>
                    <a:pt x="33" y="781"/>
                  </a:lnTo>
                  <a:cubicBezTo>
                    <a:pt x="33" y="814"/>
                    <a:pt x="33" y="814"/>
                    <a:pt x="0" y="846"/>
                  </a:cubicBezTo>
                  <a:lnTo>
                    <a:pt x="33" y="879"/>
                  </a:lnTo>
                  <a:cubicBezTo>
                    <a:pt x="293" y="1106"/>
                    <a:pt x="618" y="1269"/>
                    <a:pt x="976" y="1269"/>
                  </a:cubicBezTo>
                  <a:lnTo>
                    <a:pt x="2017" y="1269"/>
                  </a:lnTo>
                  <a:cubicBezTo>
                    <a:pt x="1887" y="1139"/>
                    <a:pt x="1789" y="976"/>
                    <a:pt x="1789" y="781"/>
                  </a:cubicBezTo>
                  <a:lnTo>
                    <a:pt x="1789" y="1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986425" y="3081025"/>
              <a:ext cx="117100" cy="113025"/>
            </a:xfrm>
            <a:custGeom>
              <a:rect b="b" l="l" r="r" t="t"/>
              <a:pathLst>
                <a:path extrusionOk="0" h="4521" w="4684">
                  <a:moveTo>
                    <a:pt x="3220" y="1"/>
                  </a:moveTo>
                  <a:cubicBezTo>
                    <a:pt x="2992" y="228"/>
                    <a:pt x="2537" y="619"/>
                    <a:pt x="1822" y="846"/>
                  </a:cubicBezTo>
                  <a:cubicBezTo>
                    <a:pt x="1467" y="960"/>
                    <a:pt x="1137" y="999"/>
                    <a:pt x="850" y="999"/>
                  </a:cubicBezTo>
                  <a:cubicBezTo>
                    <a:pt x="481" y="999"/>
                    <a:pt x="184" y="934"/>
                    <a:pt x="1" y="879"/>
                  </a:cubicBezTo>
                  <a:lnTo>
                    <a:pt x="1" y="2700"/>
                  </a:lnTo>
                  <a:cubicBezTo>
                    <a:pt x="1" y="3155"/>
                    <a:pt x="196" y="3578"/>
                    <a:pt x="488" y="3903"/>
                  </a:cubicBezTo>
                  <a:lnTo>
                    <a:pt x="716" y="4131"/>
                  </a:lnTo>
                  <a:cubicBezTo>
                    <a:pt x="976" y="4391"/>
                    <a:pt x="1334" y="4521"/>
                    <a:pt x="1659" y="4521"/>
                  </a:cubicBezTo>
                  <a:lnTo>
                    <a:pt x="2992" y="4521"/>
                  </a:lnTo>
                  <a:cubicBezTo>
                    <a:pt x="3350" y="4521"/>
                    <a:pt x="3708" y="4391"/>
                    <a:pt x="3935" y="4131"/>
                  </a:cubicBezTo>
                  <a:lnTo>
                    <a:pt x="4163" y="3903"/>
                  </a:lnTo>
                  <a:cubicBezTo>
                    <a:pt x="4488" y="3578"/>
                    <a:pt x="4683" y="3155"/>
                    <a:pt x="4683" y="2700"/>
                  </a:cubicBezTo>
                  <a:lnTo>
                    <a:pt x="4683" y="911"/>
                  </a:lnTo>
                  <a:cubicBezTo>
                    <a:pt x="4521" y="911"/>
                    <a:pt x="4163" y="911"/>
                    <a:pt x="3773" y="651"/>
                  </a:cubicBezTo>
                  <a:cubicBezTo>
                    <a:pt x="3448" y="424"/>
                    <a:pt x="3285" y="131"/>
                    <a:pt x="3220" y="1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10089675" y="2900550"/>
              <a:ext cx="139050" cy="100025"/>
            </a:xfrm>
            <a:custGeom>
              <a:rect b="b" l="l" r="r" t="t"/>
              <a:pathLst>
                <a:path extrusionOk="0" h="4001" w="5562">
                  <a:moveTo>
                    <a:pt x="1009" y="0"/>
                  </a:moveTo>
                  <a:cubicBezTo>
                    <a:pt x="456" y="0"/>
                    <a:pt x="1" y="423"/>
                    <a:pt x="1" y="976"/>
                  </a:cubicBezTo>
                  <a:lnTo>
                    <a:pt x="1" y="3025"/>
                  </a:lnTo>
                  <a:cubicBezTo>
                    <a:pt x="1" y="3578"/>
                    <a:pt x="456" y="4000"/>
                    <a:pt x="1009" y="4000"/>
                  </a:cubicBezTo>
                  <a:lnTo>
                    <a:pt x="4553" y="4000"/>
                  </a:lnTo>
                  <a:cubicBezTo>
                    <a:pt x="5106" y="4000"/>
                    <a:pt x="5561" y="3578"/>
                    <a:pt x="5561" y="3025"/>
                  </a:cubicBezTo>
                  <a:lnTo>
                    <a:pt x="5561" y="976"/>
                  </a:lnTo>
                  <a:cubicBezTo>
                    <a:pt x="5561" y="456"/>
                    <a:pt x="5106" y="0"/>
                    <a:pt x="4553" y="0"/>
                  </a:cubicBezTo>
                  <a:close/>
                </a:path>
              </a:pathLst>
            </a:custGeom>
            <a:solidFill>
              <a:srgbClr val="465E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10160400" y="2922250"/>
              <a:ext cx="43925" cy="56375"/>
            </a:xfrm>
            <a:custGeom>
              <a:rect b="b" l="l" r="r" t="t"/>
              <a:pathLst>
                <a:path extrusionOk="0" h="2255" w="1757">
                  <a:moveTo>
                    <a:pt x="901" y="0"/>
                  </a:moveTo>
                  <a:cubicBezTo>
                    <a:pt x="812" y="0"/>
                    <a:pt x="717" y="13"/>
                    <a:pt x="619" y="43"/>
                  </a:cubicBezTo>
                  <a:cubicBezTo>
                    <a:pt x="358" y="108"/>
                    <a:pt x="196" y="336"/>
                    <a:pt x="163" y="596"/>
                  </a:cubicBezTo>
                  <a:cubicBezTo>
                    <a:pt x="98" y="823"/>
                    <a:pt x="228" y="1051"/>
                    <a:pt x="424" y="1181"/>
                  </a:cubicBezTo>
                  <a:cubicBezTo>
                    <a:pt x="489" y="1214"/>
                    <a:pt x="651" y="1279"/>
                    <a:pt x="976" y="1409"/>
                  </a:cubicBezTo>
                  <a:cubicBezTo>
                    <a:pt x="1074" y="1441"/>
                    <a:pt x="1171" y="1506"/>
                    <a:pt x="1171" y="1571"/>
                  </a:cubicBezTo>
                  <a:cubicBezTo>
                    <a:pt x="1139" y="1636"/>
                    <a:pt x="1074" y="1701"/>
                    <a:pt x="911" y="1701"/>
                  </a:cubicBezTo>
                  <a:cubicBezTo>
                    <a:pt x="749" y="1701"/>
                    <a:pt x="619" y="1669"/>
                    <a:pt x="521" y="1539"/>
                  </a:cubicBezTo>
                  <a:cubicBezTo>
                    <a:pt x="472" y="1490"/>
                    <a:pt x="407" y="1466"/>
                    <a:pt x="338" y="1466"/>
                  </a:cubicBezTo>
                  <a:cubicBezTo>
                    <a:pt x="269" y="1466"/>
                    <a:pt x="196" y="1490"/>
                    <a:pt x="131" y="1539"/>
                  </a:cubicBezTo>
                  <a:cubicBezTo>
                    <a:pt x="33" y="1636"/>
                    <a:pt x="1" y="1799"/>
                    <a:pt x="98" y="1929"/>
                  </a:cubicBezTo>
                  <a:cubicBezTo>
                    <a:pt x="326" y="2157"/>
                    <a:pt x="619" y="2254"/>
                    <a:pt x="911" y="2254"/>
                  </a:cubicBezTo>
                  <a:cubicBezTo>
                    <a:pt x="1302" y="2254"/>
                    <a:pt x="1627" y="2027"/>
                    <a:pt x="1692" y="1669"/>
                  </a:cubicBezTo>
                  <a:cubicBezTo>
                    <a:pt x="1757" y="1409"/>
                    <a:pt x="1627" y="1084"/>
                    <a:pt x="1171" y="888"/>
                  </a:cubicBezTo>
                  <a:cubicBezTo>
                    <a:pt x="976" y="823"/>
                    <a:pt x="781" y="758"/>
                    <a:pt x="716" y="726"/>
                  </a:cubicBezTo>
                  <a:cubicBezTo>
                    <a:pt x="651" y="661"/>
                    <a:pt x="716" y="596"/>
                    <a:pt x="781" y="563"/>
                  </a:cubicBezTo>
                  <a:cubicBezTo>
                    <a:pt x="807" y="560"/>
                    <a:pt x="831" y="558"/>
                    <a:pt x="856" y="558"/>
                  </a:cubicBezTo>
                  <a:cubicBezTo>
                    <a:pt x="1050" y="558"/>
                    <a:pt x="1204" y="661"/>
                    <a:pt x="1204" y="661"/>
                  </a:cubicBezTo>
                  <a:cubicBezTo>
                    <a:pt x="1264" y="706"/>
                    <a:pt x="1332" y="730"/>
                    <a:pt x="1396" y="730"/>
                  </a:cubicBezTo>
                  <a:cubicBezTo>
                    <a:pt x="1471" y="730"/>
                    <a:pt x="1542" y="698"/>
                    <a:pt x="1594" y="628"/>
                  </a:cubicBezTo>
                  <a:cubicBezTo>
                    <a:pt x="1692" y="531"/>
                    <a:pt x="1659" y="336"/>
                    <a:pt x="1562" y="238"/>
                  </a:cubicBezTo>
                  <a:cubicBezTo>
                    <a:pt x="1437" y="138"/>
                    <a:pt x="1197" y="0"/>
                    <a:pt x="9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0114075" y="2922300"/>
              <a:ext cx="46350" cy="56325"/>
            </a:xfrm>
            <a:custGeom>
              <a:rect b="b" l="l" r="r" t="t"/>
              <a:pathLst>
                <a:path extrusionOk="0" h="2253" w="1854">
                  <a:moveTo>
                    <a:pt x="308" y="0"/>
                  </a:moveTo>
                  <a:cubicBezTo>
                    <a:pt x="283" y="0"/>
                    <a:pt x="256" y="3"/>
                    <a:pt x="228" y="8"/>
                  </a:cubicBezTo>
                  <a:cubicBezTo>
                    <a:pt x="98" y="74"/>
                    <a:pt x="0" y="236"/>
                    <a:pt x="65" y="366"/>
                  </a:cubicBezTo>
                  <a:lnTo>
                    <a:pt x="651" y="2057"/>
                  </a:lnTo>
                  <a:cubicBezTo>
                    <a:pt x="683" y="2187"/>
                    <a:pt x="813" y="2252"/>
                    <a:pt x="943" y="2252"/>
                  </a:cubicBezTo>
                  <a:cubicBezTo>
                    <a:pt x="1073" y="2252"/>
                    <a:pt x="1203" y="2187"/>
                    <a:pt x="1236" y="2057"/>
                  </a:cubicBezTo>
                  <a:lnTo>
                    <a:pt x="1789" y="366"/>
                  </a:lnTo>
                  <a:cubicBezTo>
                    <a:pt x="1854" y="236"/>
                    <a:pt x="1789" y="74"/>
                    <a:pt x="1626" y="8"/>
                  </a:cubicBezTo>
                  <a:cubicBezTo>
                    <a:pt x="1604" y="3"/>
                    <a:pt x="1582" y="0"/>
                    <a:pt x="1559" y="0"/>
                  </a:cubicBezTo>
                  <a:cubicBezTo>
                    <a:pt x="1445" y="0"/>
                    <a:pt x="1323" y="68"/>
                    <a:pt x="1268" y="204"/>
                  </a:cubicBezTo>
                  <a:lnTo>
                    <a:pt x="943" y="1212"/>
                  </a:lnTo>
                  <a:lnTo>
                    <a:pt x="586" y="171"/>
                  </a:lnTo>
                  <a:cubicBezTo>
                    <a:pt x="532" y="63"/>
                    <a:pt x="433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3"/>
          <p:cNvSpPr/>
          <p:nvPr/>
        </p:nvSpPr>
        <p:spPr>
          <a:xfrm rot="10800000">
            <a:off x="1150412" y="2709285"/>
            <a:ext cx="596700" cy="59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3"/>
          <p:cNvGrpSpPr/>
          <p:nvPr/>
        </p:nvGrpSpPr>
        <p:grpSpPr>
          <a:xfrm>
            <a:off x="1288726" y="2879594"/>
            <a:ext cx="320047" cy="256058"/>
            <a:chOff x="5149103" y="3665582"/>
            <a:chExt cx="640095" cy="514585"/>
          </a:xfrm>
        </p:grpSpPr>
        <p:sp>
          <p:nvSpPr>
            <p:cNvPr id="211" name="Google Shape;211;p13"/>
            <p:cNvSpPr/>
            <p:nvPr/>
          </p:nvSpPr>
          <p:spPr>
            <a:xfrm>
              <a:off x="5188261" y="3729737"/>
              <a:ext cx="560677" cy="373148"/>
            </a:xfrm>
            <a:custGeom>
              <a:rect b="b" l="l" r="r" t="t"/>
              <a:pathLst>
                <a:path extrusionOk="0" h="10830" w="16294">
                  <a:moveTo>
                    <a:pt x="1106" y="0"/>
                  </a:moveTo>
                  <a:cubicBezTo>
                    <a:pt x="489" y="0"/>
                    <a:pt x="1" y="520"/>
                    <a:pt x="1" y="1138"/>
                  </a:cubicBezTo>
                  <a:lnTo>
                    <a:pt x="1" y="10829"/>
                  </a:lnTo>
                  <a:lnTo>
                    <a:pt x="16293" y="10829"/>
                  </a:lnTo>
                  <a:lnTo>
                    <a:pt x="16293" y="1138"/>
                  </a:lnTo>
                  <a:cubicBezTo>
                    <a:pt x="16293" y="488"/>
                    <a:pt x="15805" y="0"/>
                    <a:pt x="15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5226319" y="3768947"/>
              <a:ext cx="484562" cy="333938"/>
            </a:xfrm>
            <a:custGeom>
              <a:rect b="b" l="l" r="r" t="t"/>
              <a:pathLst>
                <a:path extrusionOk="0" h="9692" w="14082">
                  <a:moveTo>
                    <a:pt x="0" y="0"/>
                  </a:moveTo>
                  <a:lnTo>
                    <a:pt x="0" y="9691"/>
                  </a:lnTo>
                  <a:lnTo>
                    <a:pt x="14081" y="9691"/>
                  </a:lnTo>
                  <a:lnTo>
                    <a:pt x="140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5149103" y="4102851"/>
              <a:ext cx="638994" cy="77317"/>
            </a:xfrm>
            <a:custGeom>
              <a:rect b="b" l="l" r="r" t="t"/>
              <a:pathLst>
                <a:path extrusionOk="0" h="2244" w="18570">
                  <a:moveTo>
                    <a:pt x="1" y="0"/>
                  </a:moveTo>
                  <a:lnTo>
                    <a:pt x="1" y="1106"/>
                  </a:lnTo>
                  <a:cubicBezTo>
                    <a:pt x="1" y="1724"/>
                    <a:pt x="521" y="2244"/>
                    <a:pt x="1139" y="2244"/>
                  </a:cubicBezTo>
                  <a:lnTo>
                    <a:pt x="17431" y="2244"/>
                  </a:lnTo>
                  <a:cubicBezTo>
                    <a:pt x="18049" y="2244"/>
                    <a:pt x="18569" y="1724"/>
                    <a:pt x="18569" y="1106"/>
                  </a:cubicBezTo>
                  <a:lnTo>
                    <a:pt x="185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5400881" y="4102851"/>
              <a:ext cx="135438" cy="38107"/>
            </a:xfrm>
            <a:custGeom>
              <a:rect b="b" l="l" r="r" t="t"/>
              <a:pathLst>
                <a:path extrusionOk="0" h="1106" w="3936">
                  <a:moveTo>
                    <a:pt x="1" y="0"/>
                  </a:moveTo>
                  <a:lnTo>
                    <a:pt x="423" y="846"/>
                  </a:lnTo>
                  <a:cubicBezTo>
                    <a:pt x="521" y="1008"/>
                    <a:pt x="683" y="1106"/>
                    <a:pt x="879" y="1106"/>
                  </a:cubicBezTo>
                  <a:lnTo>
                    <a:pt x="3057" y="1106"/>
                  </a:lnTo>
                  <a:cubicBezTo>
                    <a:pt x="3252" y="1106"/>
                    <a:pt x="3415" y="1008"/>
                    <a:pt x="3513" y="846"/>
                  </a:cubicBezTo>
                  <a:lnTo>
                    <a:pt x="3935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5410963" y="3697763"/>
              <a:ext cx="200335" cy="235776"/>
            </a:xfrm>
            <a:custGeom>
              <a:rect b="b" l="l" r="r" t="t"/>
              <a:pathLst>
                <a:path extrusionOk="0" h="6843" w="5822">
                  <a:moveTo>
                    <a:pt x="2046" y="1"/>
                  </a:moveTo>
                  <a:cubicBezTo>
                    <a:pt x="1835" y="1"/>
                    <a:pt x="1648" y="127"/>
                    <a:pt x="1594" y="343"/>
                  </a:cubicBezTo>
                  <a:lnTo>
                    <a:pt x="98" y="5253"/>
                  </a:lnTo>
                  <a:cubicBezTo>
                    <a:pt x="0" y="5481"/>
                    <a:pt x="163" y="5773"/>
                    <a:pt x="423" y="5839"/>
                  </a:cubicBezTo>
                  <a:lnTo>
                    <a:pt x="3642" y="6814"/>
                  </a:lnTo>
                  <a:cubicBezTo>
                    <a:pt x="3694" y="6834"/>
                    <a:pt x="3746" y="6843"/>
                    <a:pt x="3797" y="6843"/>
                  </a:cubicBezTo>
                  <a:cubicBezTo>
                    <a:pt x="4000" y="6843"/>
                    <a:pt x="4182" y="6697"/>
                    <a:pt x="4260" y="6489"/>
                  </a:cubicBezTo>
                  <a:lnTo>
                    <a:pt x="5203" y="3367"/>
                  </a:lnTo>
                  <a:lnTo>
                    <a:pt x="5724" y="1611"/>
                  </a:lnTo>
                  <a:cubicBezTo>
                    <a:pt x="5821" y="1351"/>
                    <a:pt x="5659" y="1058"/>
                    <a:pt x="5431" y="993"/>
                  </a:cubicBezTo>
                  <a:lnTo>
                    <a:pt x="2179" y="18"/>
                  </a:lnTo>
                  <a:cubicBezTo>
                    <a:pt x="2134" y="6"/>
                    <a:pt x="2090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5529574" y="3728600"/>
              <a:ext cx="81724" cy="87447"/>
            </a:xfrm>
            <a:custGeom>
              <a:rect b="b" l="l" r="r" t="t"/>
              <a:pathLst>
                <a:path extrusionOk="0" h="2538" w="2375">
                  <a:moveTo>
                    <a:pt x="1659" y="1"/>
                  </a:moveTo>
                  <a:cubicBezTo>
                    <a:pt x="1854" y="131"/>
                    <a:pt x="1951" y="358"/>
                    <a:pt x="1886" y="586"/>
                  </a:cubicBezTo>
                  <a:lnTo>
                    <a:pt x="1691" y="1204"/>
                  </a:lnTo>
                  <a:lnTo>
                    <a:pt x="521" y="1431"/>
                  </a:lnTo>
                  <a:cubicBezTo>
                    <a:pt x="195" y="1496"/>
                    <a:pt x="0" y="1789"/>
                    <a:pt x="33" y="2082"/>
                  </a:cubicBezTo>
                  <a:lnTo>
                    <a:pt x="98" y="2374"/>
                  </a:lnTo>
                  <a:cubicBezTo>
                    <a:pt x="98" y="2472"/>
                    <a:pt x="195" y="2537"/>
                    <a:pt x="293" y="2537"/>
                  </a:cubicBezTo>
                  <a:lnTo>
                    <a:pt x="1756" y="2472"/>
                  </a:lnTo>
                  <a:lnTo>
                    <a:pt x="2277" y="716"/>
                  </a:lnTo>
                  <a:cubicBezTo>
                    <a:pt x="2374" y="456"/>
                    <a:pt x="2212" y="163"/>
                    <a:pt x="1984" y="98"/>
                  </a:cubicBezTo>
                  <a:lnTo>
                    <a:pt x="1659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5542994" y="3688254"/>
              <a:ext cx="191388" cy="132273"/>
            </a:xfrm>
            <a:custGeom>
              <a:rect b="b" l="l" r="r" t="t"/>
              <a:pathLst>
                <a:path extrusionOk="0" h="3839" w="5562">
                  <a:moveTo>
                    <a:pt x="2049" y="1"/>
                  </a:moveTo>
                  <a:cubicBezTo>
                    <a:pt x="1822" y="1"/>
                    <a:pt x="1594" y="98"/>
                    <a:pt x="1464" y="261"/>
                  </a:cubicBezTo>
                  <a:lnTo>
                    <a:pt x="846" y="1041"/>
                  </a:lnTo>
                  <a:lnTo>
                    <a:pt x="1561" y="1269"/>
                  </a:lnTo>
                  <a:cubicBezTo>
                    <a:pt x="1822" y="1334"/>
                    <a:pt x="1984" y="1627"/>
                    <a:pt x="1887" y="1887"/>
                  </a:cubicBezTo>
                  <a:lnTo>
                    <a:pt x="1692" y="2505"/>
                  </a:lnTo>
                  <a:lnTo>
                    <a:pt x="521" y="2732"/>
                  </a:lnTo>
                  <a:cubicBezTo>
                    <a:pt x="196" y="2798"/>
                    <a:pt x="1" y="3090"/>
                    <a:pt x="66" y="3383"/>
                  </a:cubicBezTo>
                  <a:lnTo>
                    <a:pt x="98" y="3676"/>
                  </a:lnTo>
                  <a:cubicBezTo>
                    <a:pt x="98" y="3773"/>
                    <a:pt x="196" y="3838"/>
                    <a:pt x="293" y="3838"/>
                  </a:cubicBezTo>
                  <a:lnTo>
                    <a:pt x="2862" y="3708"/>
                  </a:lnTo>
                  <a:cubicBezTo>
                    <a:pt x="3220" y="3708"/>
                    <a:pt x="3545" y="3611"/>
                    <a:pt x="3870" y="3415"/>
                  </a:cubicBezTo>
                  <a:lnTo>
                    <a:pt x="5561" y="2472"/>
                  </a:lnTo>
                  <a:lnTo>
                    <a:pt x="5009" y="294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F6A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5710846" y="3665582"/>
              <a:ext cx="78352" cy="118697"/>
            </a:xfrm>
            <a:custGeom>
              <a:rect b="b" l="l" r="r" t="t"/>
              <a:pathLst>
                <a:path extrusionOk="0" h="3445" w="2277">
                  <a:moveTo>
                    <a:pt x="1291" y="0"/>
                  </a:moveTo>
                  <a:cubicBezTo>
                    <a:pt x="1272" y="0"/>
                    <a:pt x="1253" y="3"/>
                    <a:pt x="1236" y="8"/>
                  </a:cubicBezTo>
                  <a:lnTo>
                    <a:pt x="196" y="366"/>
                  </a:lnTo>
                  <a:cubicBezTo>
                    <a:pt x="65" y="399"/>
                    <a:pt x="0" y="529"/>
                    <a:pt x="33" y="626"/>
                  </a:cubicBezTo>
                  <a:lnTo>
                    <a:pt x="716" y="3293"/>
                  </a:lnTo>
                  <a:cubicBezTo>
                    <a:pt x="741" y="3368"/>
                    <a:pt x="825" y="3444"/>
                    <a:pt x="922" y="3444"/>
                  </a:cubicBezTo>
                  <a:cubicBezTo>
                    <a:pt x="950" y="3444"/>
                    <a:pt x="979" y="3438"/>
                    <a:pt x="1009" y="3423"/>
                  </a:cubicBezTo>
                  <a:lnTo>
                    <a:pt x="2082" y="3098"/>
                  </a:lnTo>
                  <a:cubicBezTo>
                    <a:pt x="2179" y="3065"/>
                    <a:pt x="2277" y="2935"/>
                    <a:pt x="2244" y="2805"/>
                  </a:cubicBezTo>
                  <a:lnTo>
                    <a:pt x="1529" y="171"/>
                  </a:lnTo>
                  <a:cubicBezTo>
                    <a:pt x="1502" y="63"/>
                    <a:pt x="1386" y="0"/>
                    <a:pt x="1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5329273" y="3896672"/>
              <a:ext cx="298782" cy="39244"/>
            </a:xfrm>
            <a:custGeom>
              <a:rect b="b" l="l" r="r" t="t"/>
              <a:pathLst>
                <a:path extrusionOk="0" h="1139" w="8683">
                  <a:moveTo>
                    <a:pt x="260" y="0"/>
                  </a:moveTo>
                  <a:cubicBezTo>
                    <a:pt x="98" y="0"/>
                    <a:pt x="0" y="131"/>
                    <a:pt x="0" y="261"/>
                  </a:cubicBezTo>
                  <a:lnTo>
                    <a:pt x="0" y="878"/>
                  </a:lnTo>
                  <a:cubicBezTo>
                    <a:pt x="0" y="1009"/>
                    <a:pt x="98" y="1139"/>
                    <a:pt x="260" y="1139"/>
                  </a:cubicBezTo>
                  <a:lnTo>
                    <a:pt x="8390" y="1139"/>
                  </a:lnTo>
                  <a:cubicBezTo>
                    <a:pt x="8553" y="1139"/>
                    <a:pt x="8683" y="1009"/>
                    <a:pt x="8650" y="878"/>
                  </a:cubicBezTo>
                  <a:lnTo>
                    <a:pt x="8650" y="261"/>
                  </a:lnTo>
                  <a:cubicBezTo>
                    <a:pt x="8650" y="131"/>
                    <a:pt x="8553" y="0"/>
                    <a:pt x="8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5348302" y="3935882"/>
              <a:ext cx="259623" cy="167003"/>
            </a:xfrm>
            <a:custGeom>
              <a:rect b="b" l="l" r="r" t="t"/>
              <a:pathLst>
                <a:path extrusionOk="0" h="4847" w="7545">
                  <a:moveTo>
                    <a:pt x="0" y="1"/>
                  </a:moveTo>
                  <a:lnTo>
                    <a:pt x="0" y="4456"/>
                  </a:lnTo>
                  <a:cubicBezTo>
                    <a:pt x="0" y="4683"/>
                    <a:pt x="163" y="4846"/>
                    <a:pt x="358" y="4846"/>
                  </a:cubicBezTo>
                  <a:lnTo>
                    <a:pt x="7187" y="4846"/>
                  </a:lnTo>
                  <a:cubicBezTo>
                    <a:pt x="7382" y="4846"/>
                    <a:pt x="7545" y="4683"/>
                    <a:pt x="7545" y="4456"/>
                  </a:cubicBezTo>
                  <a:lnTo>
                    <a:pt x="7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5348302" y="3935882"/>
              <a:ext cx="259623" cy="38142"/>
            </a:xfrm>
            <a:custGeom>
              <a:rect b="b" l="l" r="r" t="t"/>
              <a:pathLst>
                <a:path extrusionOk="0" h="1107" w="7545">
                  <a:moveTo>
                    <a:pt x="0" y="1"/>
                  </a:moveTo>
                  <a:lnTo>
                    <a:pt x="0" y="358"/>
                  </a:lnTo>
                  <a:lnTo>
                    <a:pt x="7545" y="1106"/>
                  </a:lnTo>
                  <a:lnTo>
                    <a:pt x="7545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5429991" y="4009822"/>
              <a:ext cx="19029" cy="19088"/>
            </a:xfrm>
            <a:custGeom>
              <a:rect b="b" l="l" r="r" t="t"/>
              <a:pathLst>
                <a:path extrusionOk="0" h="554" w="553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cubicBezTo>
                    <a:pt x="423" y="554"/>
                    <a:pt x="553" y="424"/>
                    <a:pt x="553" y="261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5468014" y="4009822"/>
              <a:ext cx="20199" cy="19088"/>
            </a:xfrm>
            <a:custGeom>
              <a:rect b="b" l="l" r="r" t="t"/>
              <a:pathLst>
                <a:path extrusionOk="0" h="554" w="587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3" y="554"/>
                  </a:cubicBezTo>
                  <a:cubicBezTo>
                    <a:pt x="456" y="554"/>
                    <a:pt x="586" y="424"/>
                    <a:pt x="586" y="261"/>
                  </a:cubicBezTo>
                  <a:cubicBezTo>
                    <a:pt x="586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5507173" y="4009822"/>
              <a:ext cx="19063" cy="19088"/>
            </a:xfrm>
            <a:custGeom>
              <a:rect b="b" l="l" r="r" t="t"/>
              <a:pathLst>
                <a:path extrusionOk="0" h="554" w="554">
                  <a:moveTo>
                    <a:pt x="294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4" y="554"/>
                  </a:cubicBezTo>
                  <a:cubicBezTo>
                    <a:pt x="424" y="554"/>
                    <a:pt x="554" y="424"/>
                    <a:pt x="554" y="261"/>
                  </a:cubicBezTo>
                  <a:cubicBezTo>
                    <a:pt x="554" y="131"/>
                    <a:pt x="424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Présentation de l’équipe</a:t>
            </a:r>
            <a:endParaRPr>
              <a:solidFill>
                <a:srgbClr val="9900FF"/>
              </a:solidFill>
            </a:endParaRPr>
          </a:p>
        </p:txBody>
      </p:sp>
      <p:cxnSp>
        <p:nvCxnSpPr>
          <p:cNvPr id="230" name="Google Shape;230;p14"/>
          <p:cNvCxnSpPr/>
          <p:nvPr/>
        </p:nvCxnSpPr>
        <p:spPr>
          <a:xfrm>
            <a:off x="4572000" y="1840300"/>
            <a:ext cx="16200" cy="192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231" name="Google Shape;231;p14"/>
          <p:cNvGrpSpPr/>
          <p:nvPr/>
        </p:nvGrpSpPr>
        <p:grpSpPr>
          <a:xfrm>
            <a:off x="752046" y="2759426"/>
            <a:ext cx="3484102" cy="937476"/>
            <a:chOff x="6216775" y="1828675"/>
            <a:chExt cx="2245200" cy="937476"/>
          </a:xfrm>
        </p:grpSpPr>
        <p:sp>
          <p:nvSpPr>
            <p:cNvPr id="232" name="Google Shape;232;p14"/>
            <p:cNvSpPr txBox="1"/>
            <p:nvPr/>
          </p:nvSpPr>
          <p:spPr>
            <a:xfrm>
              <a:off x="6216775" y="1828675"/>
              <a:ext cx="22452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Inès DERNONCOURT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3" name="Google Shape;233;p14"/>
            <p:cNvSpPr txBox="1"/>
            <p:nvPr/>
          </p:nvSpPr>
          <p:spPr>
            <a:xfrm>
              <a:off x="6216775" y="2124751"/>
              <a:ext cx="22452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Project Manager Officer Offres et Projet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4" name="Google Shape;23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853" y="1768075"/>
            <a:ext cx="2245200" cy="496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825" y="1642200"/>
            <a:ext cx="2339462" cy="78013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4"/>
          <p:cNvSpPr txBox="1"/>
          <p:nvPr/>
        </p:nvSpPr>
        <p:spPr>
          <a:xfrm>
            <a:off x="904446" y="2826902"/>
            <a:ext cx="34842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8" name="Google Shape;238;p14"/>
          <p:cNvGrpSpPr/>
          <p:nvPr/>
        </p:nvGrpSpPr>
        <p:grpSpPr>
          <a:xfrm>
            <a:off x="4943046" y="2759426"/>
            <a:ext cx="3484102" cy="937476"/>
            <a:chOff x="6216775" y="1828675"/>
            <a:chExt cx="2245200" cy="937476"/>
          </a:xfrm>
        </p:grpSpPr>
        <p:sp>
          <p:nvSpPr>
            <p:cNvPr id="239" name="Google Shape;239;p14"/>
            <p:cNvSpPr txBox="1"/>
            <p:nvPr/>
          </p:nvSpPr>
          <p:spPr>
            <a:xfrm>
              <a:off x="6216775" y="1828675"/>
              <a:ext cx="22452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Cindy MUTHUKRISHNAN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0" name="Google Shape;240;p14"/>
            <p:cNvSpPr txBox="1"/>
            <p:nvPr/>
          </p:nvSpPr>
          <p:spPr>
            <a:xfrm>
              <a:off x="6216775" y="2124751"/>
              <a:ext cx="22452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Project Manager Officer Projet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41" name="Google Shape;24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7600" y="1361275"/>
            <a:ext cx="1133250" cy="11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925" y="1437475"/>
            <a:ext cx="995752" cy="9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4"/>
          <p:cNvSpPr/>
          <p:nvPr/>
        </p:nvSpPr>
        <p:spPr>
          <a:xfrm rot="10800000">
            <a:off x="3854063" y="3849885"/>
            <a:ext cx="596700" cy="596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14"/>
          <p:cNvGrpSpPr/>
          <p:nvPr/>
        </p:nvGrpSpPr>
        <p:grpSpPr>
          <a:xfrm>
            <a:off x="3992386" y="3993551"/>
            <a:ext cx="320054" cy="309367"/>
            <a:chOff x="2461125" y="2860863"/>
            <a:chExt cx="464250" cy="456025"/>
          </a:xfrm>
        </p:grpSpPr>
        <p:sp>
          <p:nvSpPr>
            <p:cNvPr id="245" name="Google Shape;245;p14"/>
            <p:cNvSpPr/>
            <p:nvPr/>
          </p:nvSpPr>
          <p:spPr>
            <a:xfrm>
              <a:off x="2553000" y="3048188"/>
              <a:ext cx="250425" cy="236800"/>
            </a:xfrm>
            <a:custGeom>
              <a:rect b="b" l="l" r="r" t="t"/>
              <a:pathLst>
                <a:path extrusionOk="0" h="9472" w="10017">
                  <a:moveTo>
                    <a:pt x="3662" y="0"/>
                  </a:moveTo>
                  <a:cubicBezTo>
                    <a:pt x="3580" y="0"/>
                    <a:pt x="3498" y="3"/>
                    <a:pt x="3415" y="8"/>
                  </a:cubicBezTo>
                  <a:lnTo>
                    <a:pt x="98" y="3357"/>
                  </a:lnTo>
                  <a:cubicBezTo>
                    <a:pt x="0" y="4398"/>
                    <a:pt x="390" y="5439"/>
                    <a:pt x="1138" y="6187"/>
                  </a:cubicBezTo>
                  <a:lnTo>
                    <a:pt x="4423" y="9471"/>
                  </a:lnTo>
                  <a:lnTo>
                    <a:pt x="10016" y="4788"/>
                  </a:lnTo>
                  <a:lnTo>
                    <a:pt x="6276" y="1049"/>
                  </a:lnTo>
                  <a:cubicBezTo>
                    <a:pt x="5586" y="358"/>
                    <a:pt x="4647" y="0"/>
                    <a:pt x="3662" y="0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2730225" y="3094713"/>
              <a:ext cx="95950" cy="125625"/>
            </a:xfrm>
            <a:custGeom>
              <a:rect b="b" l="l" r="r" t="t"/>
              <a:pathLst>
                <a:path extrusionOk="0" h="5025" w="3838">
                  <a:moveTo>
                    <a:pt x="0" y="1"/>
                  </a:moveTo>
                  <a:lnTo>
                    <a:pt x="261" y="2830"/>
                  </a:lnTo>
                  <a:lnTo>
                    <a:pt x="2212" y="4781"/>
                  </a:lnTo>
                  <a:cubicBezTo>
                    <a:pt x="2374" y="4944"/>
                    <a:pt x="2602" y="5025"/>
                    <a:pt x="2834" y="5025"/>
                  </a:cubicBezTo>
                  <a:cubicBezTo>
                    <a:pt x="3065" y="5025"/>
                    <a:pt x="3301" y="4944"/>
                    <a:pt x="3480" y="4781"/>
                  </a:cubicBezTo>
                  <a:cubicBezTo>
                    <a:pt x="3838" y="4423"/>
                    <a:pt x="3838" y="3838"/>
                    <a:pt x="3480" y="34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736725" y="3152063"/>
              <a:ext cx="89450" cy="68500"/>
            </a:xfrm>
            <a:custGeom>
              <a:rect b="b" l="l" r="r" t="t"/>
              <a:pathLst>
                <a:path extrusionOk="0" h="2740" w="3578">
                  <a:moveTo>
                    <a:pt x="126" y="1"/>
                  </a:moveTo>
                  <a:cubicBezTo>
                    <a:pt x="58" y="1"/>
                    <a:pt x="1" y="59"/>
                    <a:pt x="1" y="146"/>
                  </a:cubicBezTo>
                  <a:cubicBezTo>
                    <a:pt x="1" y="373"/>
                    <a:pt x="98" y="633"/>
                    <a:pt x="261" y="796"/>
                  </a:cubicBezTo>
                  <a:lnTo>
                    <a:pt x="1919" y="2454"/>
                  </a:lnTo>
                  <a:cubicBezTo>
                    <a:pt x="2106" y="2641"/>
                    <a:pt x="2347" y="2739"/>
                    <a:pt x="2584" y="2739"/>
                  </a:cubicBezTo>
                  <a:cubicBezTo>
                    <a:pt x="2802" y="2739"/>
                    <a:pt x="3017" y="2658"/>
                    <a:pt x="3188" y="2487"/>
                  </a:cubicBezTo>
                  <a:cubicBezTo>
                    <a:pt x="3480" y="2227"/>
                    <a:pt x="3578" y="1804"/>
                    <a:pt x="3415" y="1479"/>
                  </a:cubicBezTo>
                  <a:lnTo>
                    <a:pt x="3415" y="1479"/>
                  </a:lnTo>
                  <a:cubicBezTo>
                    <a:pt x="3383" y="1576"/>
                    <a:pt x="3318" y="1674"/>
                    <a:pt x="3220" y="1739"/>
                  </a:cubicBezTo>
                  <a:cubicBezTo>
                    <a:pt x="3041" y="1918"/>
                    <a:pt x="2805" y="2007"/>
                    <a:pt x="2570" y="2007"/>
                  </a:cubicBezTo>
                  <a:cubicBezTo>
                    <a:pt x="2334" y="2007"/>
                    <a:pt x="2098" y="1918"/>
                    <a:pt x="1919" y="1739"/>
                  </a:cubicBezTo>
                  <a:lnTo>
                    <a:pt x="228" y="48"/>
                  </a:lnTo>
                  <a:cubicBezTo>
                    <a:pt x="196" y="15"/>
                    <a:pt x="160" y="1"/>
                    <a:pt x="126" y="1"/>
                  </a:cubicBez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704200" y="3165438"/>
              <a:ext cx="89450" cy="87225"/>
            </a:xfrm>
            <a:custGeom>
              <a:rect b="b" l="l" r="r" t="t"/>
              <a:pathLst>
                <a:path extrusionOk="0" h="3489" w="3578">
                  <a:moveTo>
                    <a:pt x="1302" y="1"/>
                  </a:moveTo>
                  <a:lnTo>
                    <a:pt x="1" y="1269"/>
                  </a:lnTo>
                  <a:lnTo>
                    <a:pt x="1952" y="3220"/>
                  </a:lnTo>
                  <a:cubicBezTo>
                    <a:pt x="2131" y="3399"/>
                    <a:pt x="2367" y="3488"/>
                    <a:pt x="2602" y="3488"/>
                  </a:cubicBezTo>
                  <a:cubicBezTo>
                    <a:pt x="2838" y="3488"/>
                    <a:pt x="3074" y="3399"/>
                    <a:pt x="3253" y="3220"/>
                  </a:cubicBezTo>
                  <a:cubicBezTo>
                    <a:pt x="3578" y="2862"/>
                    <a:pt x="3578" y="2277"/>
                    <a:pt x="3253" y="1952"/>
                  </a:cubicBezTo>
                  <a:lnTo>
                    <a:pt x="1302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704200" y="3184588"/>
              <a:ext cx="89450" cy="68175"/>
            </a:xfrm>
            <a:custGeom>
              <a:rect b="b" l="l" r="r" t="t"/>
              <a:pathLst>
                <a:path extrusionOk="0" h="2727" w="3578">
                  <a:moveTo>
                    <a:pt x="150" y="1"/>
                  </a:moveTo>
                  <a:cubicBezTo>
                    <a:pt x="73" y="1"/>
                    <a:pt x="1" y="59"/>
                    <a:pt x="1" y="145"/>
                  </a:cubicBezTo>
                  <a:cubicBezTo>
                    <a:pt x="1" y="373"/>
                    <a:pt x="98" y="601"/>
                    <a:pt x="261" y="763"/>
                  </a:cubicBezTo>
                  <a:lnTo>
                    <a:pt x="1952" y="2454"/>
                  </a:lnTo>
                  <a:cubicBezTo>
                    <a:pt x="2118" y="2637"/>
                    <a:pt x="2353" y="2727"/>
                    <a:pt x="2591" y="2727"/>
                  </a:cubicBezTo>
                  <a:cubicBezTo>
                    <a:pt x="2817" y="2727"/>
                    <a:pt x="3046" y="2645"/>
                    <a:pt x="3220" y="2487"/>
                  </a:cubicBezTo>
                  <a:cubicBezTo>
                    <a:pt x="3513" y="2194"/>
                    <a:pt x="3578" y="1804"/>
                    <a:pt x="3415" y="1446"/>
                  </a:cubicBezTo>
                  <a:lnTo>
                    <a:pt x="3415" y="1446"/>
                  </a:lnTo>
                  <a:cubicBezTo>
                    <a:pt x="3383" y="1544"/>
                    <a:pt x="3318" y="1641"/>
                    <a:pt x="3253" y="1739"/>
                  </a:cubicBezTo>
                  <a:cubicBezTo>
                    <a:pt x="3082" y="1909"/>
                    <a:pt x="2859" y="1991"/>
                    <a:pt x="2634" y="1991"/>
                  </a:cubicBezTo>
                  <a:cubicBezTo>
                    <a:pt x="2388" y="1991"/>
                    <a:pt x="2139" y="1893"/>
                    <a:pt x="1952" y="1706"/>
                  </a:cubicBezTo>
                  <a:lnTo>
                    <a:pt x="261" y="48"/>
                  </a:lnTo>
                  <a:cubicBezTo>
                    <a:pt x="228" y="15"/>
                    <a:pt x="189" y="1"/>
                    <a:pt x="150" y="1"/>
                  </a:cubicBez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672500" y="3197138"/>
              <a:ext cx="89450" cy="87425"/>
            </a:xfrm>
            <a:custGeom>
              <a:rect b="b" l="l" r="r" t="t"/>
              <a:pathLst>
                <a:path extrusionOk="0" h="3497" w="3578">
                  <a:moveTo>
                    <a:pt x="1269" y="1"/>
                  </a:moveTo>
                  <a:lnTo>
                    <a:pt x="1" y="1269"/>
                  </a:lnTo>
                  <a:lnTo>
                    <a:pt x="1952" y="3253"/>
                  </a:lnTo>
                  <a:cubicBezTo>
                    <a:pt x="2114" y="3416"/>
                    <a:pt x="2342" y="3497"/>
                    <a:pt x="2574" y="3497"/>
                  </a:cubicBezTo>
                  <a:cubicBezTo>
                    <a:pt x="2805" y="3497"/>
                    <a:pt x="3041" y="3416"/>
                    <a:pt x="3220" y="3253"/>
                  </a:cubicBezTo>
                  <a:cubicBezTo>
                    <a:pt x="3578" y="2895"/>
                    <a:pt x="3578" y="2310"/>
                    <a:pt x="3220" y="1952"/>
                  </a:cubicBezTo>
                  <a:lnTo>
                    <a:pt x="1269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601775" y="3223163"/>
              <a:ext cx="128475" cy="93725"/>
            </a:xfrm>
            <a:custGeom>
              <a:rect b="b" l="l" r="r" t="t"/>
              <a:pathLst>
                <a:path extrusionOk="0" h="3749" w="5139">
                  <a:moveTo>
                    <a:pt x="0" y="1"/>
                  </a:moveTo>
                  <a:lnTo>
                    <a:pt x="3480" y="3480"/>
                  </a:lnTo>
                  <a:cubicBezTo>
                    <a:pt x="3659" y="3659"/>
                    <a:pt x="3895" y="3749"/>
                    <a:pt x="4130" y="3749"/>
                  </a:cubicBezTo>
                  <a:cubicBezTo>
                    <a:pt x="4366" y="3749"/>
                    <a:pt x="4602" y="3659"/>
                    <a:pt x="4781" y="3480"/>
                  </a:cubicBezTo>
                  <a:cubicBezTo>
                    <a:pt x="5138" y="3123"/>
                    <a:pt x="5138" y="2537"/>
                    <a:pt x="4781" y="2179"/>
                  </a:cubicBezTo>
                  <a:lnTo>
                    <a:pt x="2830" y="2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2671700" y="3216313"/>
              <a:ext cx="89450" cy="68475"/>
            </a:xfrm>
            <a:custGeom>
              <a:rect b="b" l="l" r="r" t="t"/>
              <a:pathLst>
                <a:path extrusionOk="0" h="2739" w="3578">
                  <a:moveTo>
                    <a:pt x="149" y="0"/>
                  </a:moveTo>
                  <a:cubicBezTo>
                    <a:pt x="72" y="0"/>
                    <a:pt x="0" y="58"/>
                    <a:pt x="0" y="145"/>
                  </a:cubicBezTo>
                  <a:cubicBezTo>
                    <a:pt x="0" y="405"/>
                    <a:pt x="130" y="632"/>
                    <a:pt x="293" y="795"/>
                  </a:cubicBezTo>
                  <a:lnTo>
                    <a:pt x="1951" y="2453"/>
                  </a:lnTo>
                  <a:cubicBezTo>
                    <a:pt x="2138" y="2640"/>
                    <a:pt x="2378" y="2739"/>
                    <a:pt x="2616" y="2739"/>
                  </a:cubicBezTo>
                  <a:cubicBezTo>
                    <a:pt x="2834" y="2739"/>
                    <a:pt x="3049" y="2657"/>
                    <a:pt x="3219" y="2486"/>
                  </a:cubicBezTo>
                  <a:cubicBezTo>
                    <a:pt x="3512" y="2226"/>
                    <a:pt x="3577" y="1803"/>
                    <a:pt x="3447" y="1478"/>
                  </a:cubicBezTo>
                  <a:lnTo>
                    <a:pt x="3447" y="1478"/>
                  </a:lnTo>
                  <a:cubicBezTo>
                    <a:pt x="3415" y="1575"/>
                    <a:pt x="3350" y="1673"/>
                    <a:pt x="3252" y="1738"/>
                  </a:cubicBezTo>
                  <a:cubicBezTo>
                    <a:pt x="3073" y="1917"/>
                    <a:pt x="2837" y="2006"/>
                    <a:pt x="2602" y="2006"/>
                  </a:cubicBezTo>
                  <a:cubicBezTo>
                    <a:pt x="2366" y="2006"/>
                    <a:pt x="2130" y="1917"/>
                    <a:pt x="1951" y="1738"/>
                  </a:cubicBezTo>
                  <a:lnTo>
                    <a:pt x="260" y="47"/>
                  </a:lnTo>
                  <a:cubicBezTo>
                    <a:pt x="228" y="14"/>
                    <a:pt x="188" y="0"/>
                    <a:pt x="149" y="0"/>
                  </a:cubicBez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2639975" y="3243488"/>
              <a:ext cx="89450" cy="73200"/>
            </a:xfrm>
            <a:custGeom>
              <a:rect b="b" l="l" r="r" t="t"/>
              <a:pathLst>
                <a:path extrusionOk="0" h="2928" w="3578">
                  <a:moveTo>
                    <a:pt x="1" y="1"/>
                  </a:moveTo>
                  <a:cubicBezTo>
                    <a:pt x="1" y="456"/>
                    <a:pt x="196" y="911"/>
                    <a:pt x="521" y="1236"/>
                  </a:cubicBezTo>
                  <a:lnTo>
                    <a:pt x="1952" y="2667"/>
                  </a:lnTo>
                  <a:cubicBezTo>
                    <a:pt x="2123" y="2838"/>
                    <a:pt x="2365" y="2928"/>
                    <a:pt x="2609" y="2928"/>
                  </a:cubicBezTo>
                  <a:cubicBezTo>
                    <a:pt x="2829" y="2928"/>
                    <a:pt x="3050" y="2854"/>
                    <a:pt x="3220" y="2700"/>
                  </a:cubicBezTo>
                  <a:cubicBezTo>
                    <a:pt x="3513" y="2407"/>
                    <a:pt x="3578" y="2017"/>
                    <a:pt x="3415" y="1659"/>
                  </a:cubicBezTo>
                  <a:lnTo>
                    <a:pt x="3415" y="1659"/>
                  </a:lnTo>
                  <a:cubicBezTo>
                    <a:pt x="3383" y="1757"/>
                    <a:pt x="3318" y="1854"/>
                    <a:pt x="3253" y="1952"/>
                  </a:cubicBezTo>
                  <a:cubicBezTo>
                    <a:pt x="3082" y="2123"/>
                    <a:pt x="2852" y="2204"/>
                    <a:pt x="2623" y="2204"/>
                  </a:cubicBezTo>
                  <a:cubicBezTo>
                    <a:pt x="2372" y="2204"/>
                    <a:pt x="2122" y="2106"/>
                    <a:pt x="1952" y="191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2461125" y="2860863"/>
              <a:ext cx="185375" cy="275950"/>
            </a:xfrm>
            <a:custGeom>
              <a:rect b="b" l="l" r="r" t="t"/>
              <a:pathLst>
                <a:path extrusionOk="0" h="11038" w="7415">
                  <a:moveTo>
                    <a:pt x="796" y="0"/>
                  </a:moveTo>
                  <a:cubicBezTo>
                    <a:pt x="771" y="0"/>
                    <a:pt x="748" y="16"/>
                    <a:pt x="748" y="54"/>
                  </a:cubicBezTo>
                  <a:lnTo>
                    <a:pt x="0" y="8216"/>
                  </a:lnTo>
                  <a:cubicBezTo>
                    <a:pt x="0" y="8314"/>
                    <a:pt x="33" y="8444"/>
                    <a:pt x="98" y="8509"/>
                  </a:cubicBezTo>
                  <a:lnTo>
                    <a:pt x="2342" y="10720"/>
                  </a:lnTo>
                  <a:cubicBezTo>
                    <a:pt x="2553" y="10932"/>
                    <a:pt x="2830" y="11037"/>
                    <a:pt x="3106" y="11037"/>
                  </a:cubicBezTo>
                  <a:cubicBezTo>
                    <a:pt x="3383" y="11037"/>
                    <a:pt x="3659" y="10932"/>
                    <a:pt x="3870" y="10720"/>
                  </a:cubicBezTo>
                  <a:lnTo>
                    <a:pt x="6992" y="7631"/>
                  </a:lnTo>
                  <a:cubicBezTo>
                    <a:pt x="7415" y="7208"/>
                    <a:pt x="7415" y="6493"/>
                    <a:pt x="6960" y="6070"/>
                  </a:cubicBezTo>
                  <a:lnTo>
                    <a:pt x="846" y="21"/>
                  </a:lnTo>
                  <a:cubicBezTo>
                    <a:pt x="833" y="8"/>
                    <a:pt x="813" y="0"/>
                    <a:pt x="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618850" y="3256288"/>
              <a:ext cx="64250" cy="60600"/>
            </a:xfrm>
            <a:custGeom>
              <a:rect b="b" l="l" r="r" t="t"/>
              <a:pathLst>
                <a:path extrusionOk="0" h="2424" w="2570">
                  <a:moveTo>
                    <a:pt x="1594" y="1"/>
                  </a:moveTo>
                  <a:cubicBezTo>
                    <a:pt x="1358" y="1"/>
                    <a:pt x="1122" y="90"/>
                    <a:pt x="943" y="269"/>
                  </a:cubicBezTo>
                  <a:lnTo>
                    <a:pt x="358" y="854"/>
                  </a:lnTo>
                  <a:cubicBezTo>
                    <a:pt x="0" y="1212"/>
                    <a:pt x="0" y="1798"/>
                    <a:pt x="358" y="2155"/>
                  </a:cubicBezTo>
                  <a:cubicBezTo>
                    <a:pt x="537" y="2334"/>
                    <a:pt x="764" y="2424"/>
                    <a:pt x="992" y="2424"/>
                  </a:cubicBezTo>
                  <a:cubicBezTo>
                    <a:pt x="1220" y="2424"/>
                    <a:pt x="1447" y="2334"/>
                    <a:pt x="1626" y="2155"/>
                  </a:cubicBezTo>
                  <a:lnTo>
                    <a:pt x="2244" y="1570"/>
                  </a:lnTo>
                  <a:cubicBezTo>
                    <a:pt x="2569" y="1212"/>
                    <a:pt x="2569" y="627"/>
                    <a:pt x="2244" y="269"/>
                  </a:cubicBezTo>
                  <a:cubicBezTo>
                    <a:pt x="2065" y="90"/>
                    <a:pt x="1830" y="1"/>
                    <a:pt x="159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621275" y="3260563"/>
              <a:ext cx="61825" cy="56325"/>
            </a:xfrm>
            <a:custGeom>
              <a:rect b="b" l="l" r="r" t="t"/>
              <a:pathLst>
                <a:path extrusionOk="0" h="2253" w="2473">
                  <a:moveTo>
                    <a:pt x="2017" y="1"/>
                  </a:moveTo>
                  <a:cubicBezTo>
                    <a:pt x="2017" y="261"/>
                    <a:pt x="1952" y="488"/>
                    <a:pt x="1757" y="651"/>
                  </a:cubicBezTo>
                  <a:lnTo>
                    <a:pt x="1172" y="1269"/>
                  </a:lnTo>
                  <a:cubicBezTo>
                    <a:pt x="1000" y="1440"/>
                    <a:pt x="783" y="1521"/>
                    <a:pt x="564" y="1521"/>
                  </a:cubicBezTo>
                  <a:cubicBezTo>
                    <a:pt x="368" y="1521"/>
                    <a:pt x="170" y="1457"/>
                    <a:pt x="1" y="1334"/>
                  </a:cubicBezTo>
                  <a:lnTo>
                    <a:pt x="1" y="1334"/>
                  </a:lnTo>
                  <a:cubicBezTo>
                    <a:pt x="1" y="1561"/>
                    <a:pt x="66" y="1789"/>
                    <a:pt x="261" y="1984"/>
                  </a:cubicBezTo>
                  <a:cubicBezTo>
                    <a:pt x="440" y="2163"/>
                    <a:pt x="667" y="2253"/>
                    <a:pt x="895" y="2253"/>
                  </a:cubicBezTo>
                  <a:cubicBezTo>
                    <a:pt x="1123" y="2253"/>
                    <a:pt x="1350" y="2163"/>
                    <a:pt x="1529" y="1984"/>
                  </a:cubicBezTo>
                  <a:lnTo>
                    <a:pt x="2147" y="1399"/>
                  </a:lnTo>
                  <a:cubicBezTo>
                    <a:pt x="2472" y="1041"/>
                    <a:pt x="2472" y="456"/>
                    <a:pt x="2147" y="98"/>
                  </a:cubicBezTo>
                  <a:cubicBezTo>
                    <a:pt x="2082" y="66"/>
                    <a:pt x="2082" y="33"/>
                    <a:pt x="2017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2586325" y="3224588"/>
              <a:ext cx="65075" cy="59775"/>
            </a:xfrm>
            <a:custGeom>
              <a:rect b="b" l="l" r="r" t="t"/>
              <a:pathLst>
                <a:path extrusionOk="0" h="2391" w="2603">
                  <a:moveTo>
                    <a:pt x="1598" y="1"/>
                  </a:moveTo>
                  <a:cubicBezTo>
                    <a:pt x="1366" y="1"/>
                    <a:pt x="1139" y="90"/>
                    <a:pt x="976" y="269"/>
                  </a:cubicBezTo>
                  <a:lnTo>
                    <a:pt x="358" y="854"/>
                  </a:lnTo>
                  <a:cubicBezTo>
                    <a:pt x="0" y="1212"/>
                    <a:pt x="0" y="1797"/>
                    <a:pt x="358" y="2122"/>
                  </a:cubicBezTo>
                  <a:cubicBezTo>
                    <a:pt x="537" y="2301"/>
                    <a:pt x="773" y="2391"/>
                    <a:pt x="1009" y="2391"/>
                  </a:cubicBezTo>
                  <a:cubicBezTo>
                    <a:pt x="1244" y="2391"/>
                    <a:pt x="1480" y="2301"/>
                    <a:pt x="1659" y="2122"/>
                  </a:cubicBezTo>
                  <a:lnTo>
                    <a:pt x="2244" y="1537"/>
                  </a:lnTo>
                  <a:cubicBezTo>
                    <a:pt x="2602" y="1179"/>
                    <a:pt x="2602" y="594"/>
                    <a:pt x="2244" y="269"/>
                  </a:cubicBezTo>
                  <a:cubicBezTo>
                    <a:pt x="2065" y="90"/>
                    <a:pt x="1830" y="1"/>
                    <a:pt x="1598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2588775" y="3228863"/>
              <a:ext cx="62625" cy="55700"/>
            </a:xfrm>
            <a:custGeom>
              <a:rect b="b" l="l" r="r" t="t"/>
              <a:pathLst>
                <a:path extrusionOk="0" h="2228" w="2505">
                  <a:moveTo>
                    <a:pt x="2049" y="0"/>
                  </a:moveTo>
                  <a:cubicBezTo>
                    <a:pt x="2049" y="228"/>
                    <a:pt x="1951" y="456"/>
                    <a:pt x="1789" y="651"/>
                  </a:cubicBezTo>
                  <a:lnTo>
                    <a:pt x="1171" y="1236"/>
                  </a:lnTo>
                  <a:cubicBezTo>
                    <a:pt x="990" y="1417"/>
                    <a:pt x="759" y="1507"/>
                    <a:pt x="528" y="1507"/>
                  </a:cubicBezTo>
                  <a:cubicBezTo>
                    <a:pt x="344" y="1507"/>
                    <a:pt x="159" y="1449"/>
                    <a:pt x="0" y="1334"/>
                  </a:cubicBezTo>
                  <a:lnTo>
                    <a:pt x="0" y="1334"/>
                  </a:lnTo>
                  <a:cubicBezTo>
                    <a:pt x="0" y="1561"/>
                    <a:pt x="98" y="1789"/>
                    <a:pt x="260" y="1984"/>
                  </a:cubicBezTo>
                  <a:cubicBezTo>
                    <a:pt x="439" y="2147"/>
                    <a:pt x="675" y="2228"/>
                    <a:pt x="911" y="2228"/>
                  </a:cubicBezTo>
                  <a:cubicBezTo>
                    <a:pt x="1146" y="2228"/>
                    <a:pt x="1382" y="2147"/>
                    <a:pt x="1561" y="1984"/>
                  </a:cubicBezTo>
                  <a:lnTo>
                    <a:pt x="2146" y="1366"/>
                  </a:lnTo>
                  <a:cubicBezTo>
                    <a:pt x="2504" y="1008"/>
                    <a:pt x="2504" y="456"/>
                    <a:pt x="2146" y="98"/>
                  </a:cubicBezTo>
                  <a:cubicBezTo>
                    <a:pt x="2114" y="65"/>
                    <a:pt x="2081" y="33"/>
                    <a:pt x="2049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554625" y="3192063"/>
              <a:ext cx="64250" cy="60600"/>
            </a:xfrm>
            <a:custGeom>
              <a:rect b="b" l="l" r="r" t="t"/>
              <a:pathLst>
                <a:path extrusionOk="0" h="2424" w="2570">
                  <a:moveTo>
                    <a:pt x="1594" y="1"/>
                  </a:moveTo>
                  <a:cubicBezTo>
                    <a:pt x="1358" y="1"/>
                    <a:pt x="1122" y="90"/>
                    <a:pt x="943" y="269"/>
                  </a:cubicBezTo>
                  <a:lnTo>
                    <a:pt x="358" y="887"/>
                  </a:lnTo>
                  <a:cubicBezTo>
                    <a:pt x="0" y="1245"/>
                    <a:pt x="0" y="1797"/>
                    <a:pt x="358" y="2155"/>
                  </a:cubicBezTo>
                  <a:cubicBezTo>
                    <a:pt x="537" y="2334"/>
                    <a:pt x="764" y="2423"/>
                    <a:pt x="992" y="2423"/>
                  </a:cubicBezTo>
                  <a:cubicBezTo>
                    <a:pt x="1220" y="2423"/>
                    <a:pt x="1447" y="2334"/>
                    <a:pt x="1626" y="2155"/>
                  </a:cubicBezTo>
                  <a:lnTo>
                    <a:pt x="2244" y="1570"/>
                  </a:lnTo>
                  <a:cubicBezTo>
                    <a:pt x="2569" y="1212"/>
                    <a:pt x="2569" y="627"/>
                    <a:pt x="2244" y="269"/>
                  </a:cubicBezTo>
                  <a:cubicBezTo>
                    <a:pt x="2065" y="90"/>
                    <a:pt x="1829" y="1"/>
                    <a:pt x="159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57050" y="3197138"/>
              <a:ext cx="61825" cy="55525"/>
            </a:xfrm>
            <a:custGeom>
              <a:rect b="b" l="l" r="r" t="t"/>
              <a:pathLst>
                <a:path extrusionOk="0" h="2221" w="2473">
                  <a:moveTo>
                    <a:pt x="2050" y="1"/>
                  </a:moveTo>
                  <a:cubicBezTo>
                    <a:pt x="2050" y="229"/>
                    <a:pt x="1952" y="456"/>
                    <a:pt x="1757" y="619"/>
                  </a:cubicBezTo>
                  <a:lnTo>
                    <a:pt x="1171" y="1237"/>
                  </a:lnTo>
                  <a:cubicBezTo>
                    <a:pt x="1000" y="1408"/>
                    <a:pt x="783" y="1489"/>
                    <a:pt x="564" y="1489"/>
                  </a:cubicBezTo>
                  <a:cubicBezTo>
                    <a:pt x="368" y="1489"/>
                    <a:pt x="170" y="1425"/>
                    <a:pt x="1" y="1302"/>
                  </a:cubicBezTo>
                  <a:lnTo>
                    <a:pt x="1" y="1302"/>
                  </a:lnTo>
                  <a:cubicBezTo>
                    <a:pt x="1" y="1529"/>
                    <a:pt x="66" y="1790"/>
                    <a:pt x="261" y="1952"/>
                  </a:cubicBezTo>
                  <a:cubicBezTo>
                    <a:pt x="440" y="2131"/>
                    <a:pt x="667" y="2220"/>
                    <a:pt x="895" y="2220"/>
                  </a:cubicBezTo>
                  <a:cubicBezTo>
                    <a:pt x="1123" y="2220"/>
                    <a:pt x="1350" y="2131"/>
                    <a:pt x="1529" y="1952"/>
                  </a:cubicBezTo>
                  <a:lnTo>
                    <a:pt x="2147" y="1367"/>
                  </a:lnTo>
                  <a:cubicBezTo>
                    <a:pt x="2472" y="1009"/>
                    <a:pt x="2472" y="424"/>
                    <a:pt x="2147" y="66"/>
                  </a:cubicBezTo>
                  <a:cubicBezTo>
                    <a:pt x="2115" y="34"/>
                    <a:pt x="2082" y="1"/>
                    <a:pt x="2050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522100" y="3160363"/>
              <a:ext cx="65075" cy="59975"/>
            </a:xfrm>
            <a:custGeom>
              <a:rect b="b" l="l" r="r" t="t"/>
              <a:pathLst>
                <a:path extrusionOk="0" h="2399" w="2603">
                  <a:moveTo>
                    <a:pt x="1598" y="0"/>
                  </a:moveTo>
                  <a:cubicBezTo>
                    <a:pt x="1366" y="0"/>
                    <a:pt x="1139" y="90"/>
                    <a:pt x="976" y="269"/>
                  </a:cubicBezTo>
                  <a:lnTo>
                    <a:pt x="358" y="854"/>
                  </a:lnTo>
                  <a:cubicBezTo>
                    <a:pt x="0" y="1212"/>
                    <a:pt x="0" y="1797"/>
                    <a:pt x="358" y="2155"/>
                  </a:cubicBezTo>
                  <a:cubicBezTo>
                    <a:pt x="537" y="2318"/>
                    <a:pt x="773" y="2399"/>
                    <a:pt x="1009" y="2399"/>
                  </a:cubicBezTo>
                  <a:cubicBezTo>
                    <a:pt x="1244" y="2399"/>
                    <a:pt x="1480" y="2318"/>
                    <a:pt x="1659" y="2155"/>
                  </a:cubicBezTo>
                  <a:lnTo>
                    <a:pt x="2244" y="1537"/>
                  </a:lnTo>
                  <a:cubicBezTo>
                    <a:pt x="2602" y="1179"/>
                    <a:pt x="2602" y="626"/>
                    <a:pt x="2244" y="269"/>
                  </a:cubicBezTo>
                  <a:cubicBezTo>
                    <a:pt x="2065" y="90"/>
                    <a:pt x="1830" y="0"/>
                    <a:pt x="1598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2524550" y="3164638"/>
              <a:ext cx="62625" cy="56325"/>
            </a:xfrm>
            <a:custGeom>
              <a:rect b="b" l="l" r="r" t="t"/>
              <a:pathLst>
                <a:path extrusionOk="0" h="2253" w="2505">
                  <a:moveTo>
                    <a:pt x="2049" y="0"/>
                  </a:moveTo>
                  <a:cubicBezTo>
                    <a:pt x="2049" y="228"/>
                    <a:pt x="1951" y="455"/>
                    <a:pt x="1789" y="651"/>
                  </a:cubicBezTo>
                  <a:lnTo>
                    <a:pt x="1203" y="1236"/>
                  </a:lnTo>
                  <a:cubicBezTo>
                    <a:pt x="1004" y="1417"/>
                    <a:pt x="766" y="1507"/>
                    <a:pt x="531" y="1507"/>
                  </a:cubicBezTo>
                  <a:cubicBezTo>
                    <a:pt x="344" y="1507"/>
                    <a:pt x="159" y="1449"/>
                    <a:pt x="0" y="1334"/>
                  </a:cubicBezTo>
                  <a:lnTo>
                    <a:pt x="0" y="1334"/>
                  </a:lnTo>
                  <a:cubicBezTo>
                    <a:pt x="0" y="1561"/>
                    <a:pt x="98" y="1789"/>
                    <a:pt x="260" y="1984"/>
                  </a:cubicBezTo>
                  <a:cubicBezTo>
                    <a:pt x="439" y="2163"/>
                    <a:pt x="675" y="2252"/>
                    <a:pt x="911" y="2252"/>
                  </a:cubicBezTo>
                  <a:cubicBezTo>
                    <a:pt x="1146" y="2252"/>
                    <a:pt x="1382" y="2163"/>
                    <a:pt x="1561" y="1984"/>
                  </a:cubicBezTo>
                  <a:lnTo>
                    <a:pt x="2146" y="1366"/>
                  </a:lnTo>
                  <a:cubicBezTo>
                    <a:pt x="2504" y="1008"/>
                    <a:pt x="2504" y="455"/>
                    <a:pt x="2146" y="98"/>
                  </a:cubicBezTo>
                  <a:cubicBezTo>
                    <a:pt x="2114" y="65"/>
                    <a:pt x="2081" y="33"/>
                    <a:pt x="2049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2636725" y="3041063"/>
              <a:ext cx="204100" cy="126850"/>
            </a:xfrm>
            <a:custGeom>
              <a:rect b="b" l="l" r="r" t="t"/>
              <a:pathLst>
                <a:path extrusionOk="0" h="5074" w="8164">
                  <a:moveTo>
                    <a:pt x="3610" y="0"/>
                  </a:moveTo>
                  <a:cubicBezTo>
                    <a:pt x="3123" y="0"/>
                    <a:pt x="2700" y="195"/>
                    <a:pt x="2375" y="553"/>
                  </a:cubicBezTo>
                  <a:lnTo>
                    <a:pt x="228" y="2960"/>
                  </a:lnTo>
                  <a:cubicBezTo>
                    <a:pt x="1" y="3187"/>
                    <a:pt x="33" y="3545"/>
                    <a:pt x="228" y="3740"/>
                  </a:cubicBezTo>
                  <a:cubicBezTo>
                    <a:pt x="489" y="3984"/>
                    <a:pt x="814" y="4106"/>
                    <a:pt x="1139" y="4106"/>
                  </a:cubicBezTo>
                  <a:cubicBezTo>
                    <a:pt x="1464" y="4106"/>
                    <a:pt x="1789" y="3984"/>
                    <a:pt x="2049" y="3740"/>
                  </a:cubicBezTo>
                  <a:lnTo>
                    <a:pt x="3285" y="2472"/>
                  </a:lnTo>
                  <a:cubicBezTo>
                    <a:pt x="3399" y="2374"/>
                    <a:pt x="3545" y="2325"/>
                    <a:pt x="3688" y="2325"/>
                  </a:cubicBezTo>
                  <a:cubicBezTo>
                    <a:pt x="3830" y="2325"/>
                    <a:pt x="3968" y="2374"/>
                    <a:pt x="4066" y="2472"/>
                  </a:cubicBezTo>
                  <a:cubicBezTo>
                    <a:pt x="4944" y="3350"/>
                    <a:pt x="5789" y="4228"/>
                    <a:pt x="6667" y="5073"/>
                  </a:cubicBezTo>
                  <a:cubicBezTo>
                    <a:pt x="6895" y="4911"/>
                    <a:pt x="7220" y="4683"/>
                    <a:pt x="7513" y="4325"/>
                  </a:cubicBezTo>
                  <a:cubicBezTo>
                    <a:pt x="7870" y="3903"/>
                    <a:pt x="8066" y="3480"/>
                    <a:pt x="8163" y="3220"/>
                  </a:cubicBezTo>
                  <a:cubicBezTo>
                    <a:pt x="6895" y="2147"/>
                    <a:pt x="5594" y="1073"/>
                    <a:pt x="4293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2739975" y="2868663"/>
              <a:ext cx="185400" cy="268150"/>
            </a:xfrm>
            <a:custGeom>
              <a:rect b="b" l="l" r="r" t="t"/>
              <a:pathLst>
                <a:path extrusionOk="0" h="10726" w="7416">
                  <a:moveTo>
                    <a:pt x="6256" y="1"/>
                  </a:moveTo>
                  <a:cubicBezTo>
                    <a:pt x="6230" y="1"/>
                    <a:pt x="6202" y="12"/>
                    <a:pt x="6179" y="35"/>
                  </a:cubicBezTo>
                  <a:lnTo>
                    <a:pt x="423" y="5758"/>
                  </a:lnTo>
                  <a:cubicBezTo>
                    <a:pt x="1" y="6181"/>
                    <a:pt x="1" y="6896"/>
                    <a:pt x="423" y="7319"/>
                  </a:cubicBezTo>
                  <a:lnTo>
                    <a:pt x="3545" y="10408"/>
                  </a:lnTo>
                  <a:cubicBezTo>
                    <a:pt x="3757" y="10620"/>
                    <a:pt x="4033" y="10725"/>
                    <a:pt x="4310" y="10725"/>
                  </a:cubicBezTo>
                  <a:cubicBezTo>
                    <a:pt x="4586" y="10725"/>
                    <a:pt x="4862" y="10620"/>
                    <a:pt x="5074" y="10408"/>
                  </a:cubicBezTo>
                  <a:lnTo>
                    <a:pt x="7318" y="8165"/>
                  </a:lnTo>
                  <a:cubicBezTo>
                    <a:pt x="7383" y="8099"/>
                    <a:pt x="7415" y="8002"/>
                    <a:pt x="7415" y="7872"/>
                  </a:cubicBezTo>
                  <a:lnTo>
                    <a:pt x="6375" y="100"/>
                  </a:lnTo>
                  <a:cubicBezTo>
                    <a:pt x="6354" y="37"/>
                    <a:pt x="6305" y="1"/>
                    <a:pt x="6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768425" y="2985763"/>
              <a:ext cx="124425" cy="126850"/>
            </a:xfrm>
            <a:custGeom>
              <a:rect b="b" l="l" r="r" t="t"/>
              <a:pathLst>
                <a:path extrusionOk="0" h="5074" w="4977">
                  <a:moveTo>
                    <a:pt x="391" y="1"/>
                  </a:moveTo>
                  <a:lnTo>
                    <a:pt x="1" y="359"/>
                  </a:lnTo>
                  <a:lnTo>
                    <a:pt x="4619" y="5074"/>
                  </a:lnTo>
                  <a:lnTo>
                    <a:pt x="4976" y="4684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499325" y="2991463"/>
              <a:ext cx="124425" cy="126050"/>
            </a:xfrm>
            <a:custGeom>
              <a:rect b="b" l="l" r="r" t="t"/>
              <a:pathLst>
                <a:path extrusionOk="0" h="5042" w="4977">
                  <a:moveTo>
                    <a:pt x="4586" y="1"/>
                  </a:moveTo>
                  <a:lnTo>
                    <a:pt x="1" y="4683"/>
                  </a:lnTo>
                  <a:lnTo>
                    <a:pt x="391" y="5041"/>
                  </a:lnTo>
                  <a:lnTo>
                    <a:pt x="4976" y="391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2624525" y="2865463"/>
              <a:ext cx="137425" cy="137400"/>
            </a:xfrm>
            <a:custGeom>
              <a:rect b="b" l="l" r="r" t="t"/>
              <a:pathLst>
                <a:path extrusionOk="0" h="5496" w="5497">
                  <a:moveTo>
                    <a:pt x="2765" y="0"/>
                  </a:moveTo>
                  <a:cubicBezTo>
                    <a:pt x="1237" y="0"/>
                    <a:pt x="1" y="1236"/>
                    <a:pt x="1" y="2764"/>
                  </a:cubicBezTo>
                  <a:cubicBezTo>
                    <a:pt x="1" y="4260"/>
                    <a:pt x="1237" y="5496"/>
                    <a:pt x="2765" y="5496"/>
                  </a:cubicBezTo>
                  <a:cubicBezTo>
                    <a:pt x="4261" y="5496"/>
                    <a:pt x="5497" y="4260"/>
                    <a:pt x="5497" y="2764"/>
                  </a:cubicBezTo>
                  <a:cubicBezTo>
                    <a:pt x="5497" y="1236"/>
                    <a:pt x="4261" y="0"/>
                    <a:pt x="2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2657050" y="2913213"/>
              <a:ext cx="72375" cy="50625"/>
            </a:xfrm>
            <a:custGeom>
              <a:rect b="b" l="l" r="r" t="t"/>
              <a:pathLst>
                <a:path extrusionOk="0" h="2025" w="2895">
                  <a:moveTo>
                    <a:pt x="2602" y="1"/>
                  </a:moveTo>
                  <a:cubicBezTo>
                    <a:pt x="2529" y="1"/>
                    <a:pt x="2456" y="25"/>
                    <a:pt x="2407" y="74"/>
                  </a:cubicBezTo>
                  <a:lnTo>
                    <a:pt x="1009" y="1472"/>
                  </a:lnTo>
                  <a:lnTo>
                    <a:pt x="488" y="952"/>
                  </a:lnTo>
                  <a:cubicBezTo>
                    <a:pt x="440" y="887"/>
                    <a:pt x="367" y="854"/>
                    <a:pt x="293" y="854"/>
                  </a:cubicBezTo>
                  <a:cubicBezTo>
                    <a:pt x="220" y="854"/>
                    <a:pt x="147" y="887"/>
                    <a:pt x="98" y="952"/>
                  </a:cubicBezTo>
                  <a:cubicBezTo>
                    <a:pt x="1" y="1049"/>
                    <a:pt x="1" y="1212"/>
                    <a:pt x="98" y="1342"/>
                  </a:cubicBezTo>
                  <a:lnTo>
                    <a:pt x="651" y="1862"/>
                  </a:lnTo>
                  <a:cubicBezTo>
                    <a:pt x="749" y="1992"/>
                    <a:pt x="879" y="2025"/>
                    <a:pt x="1009" y="2025"/>
                  </a:cubicBezTo>
                  <a:cubicBezTo>
                    <a:pt x="1139" y="2025"/>
                    <a:pt x="1301" y="1992"/>
                    <a:pt x="1399" y="1862"/>
                  </a:cubicBezTo>
                  <a:lnTo>
                    <a:pt x="2797" y="464"/>
                  </a:lnTo>
                  <a:cubicBezTo>
                    <a:pt x="2895" y="366"/>
                    <a:pt x="2895" y="171"/>
                    <a:pt x="2797" y="74"/>
                  </a:cubicBezTo>
                  <a:cubicBezTo>
                    <a:pt x="2749" y="25"/>
                    <a:pt x="2675" y="1"/>
                    <a:pt x="2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14"/>
          <p:cNvSpPr/>
          <p:nvPr/>
        </p:nvSpPr>
        <p:spPr>
          <a:xfrm rot="10800000">
            <a:off x="4287486" y="415468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14"/>
          <p:cNvGrpSpPr/>
          <p:nvPr/>
        </p:nvGrpSpPr>
        <p:grpSpPr>
          <a:xfrm>
            <a:off x="4431150" y="4293015"/>
            <a:ext cx="309371" cy="320040"/>
            <a:chOff x="6921297" y="1637542"/>
            <a:chExt cx="373546" cy="393170"/>
          </a:xfrm>
        </p:grpSpPr>
        <p:sp>
          <p:nvSpPr>
            <p:cNvPr id="271" name="Google Shape;271;p14"/>
            <p:cNvSpPr/>
            <p:nvPr/>
          </p:nvSpPr>
          <p:spPr>
            <a:xfrm>
              <a:off x="6921297" y="1637542"/>
              <a:ext cx="170068" cy="167623"/>
            </a:xfrm>
            <a:custGeom>
              <a:rect b="b" l="l" r="r" t="t"/>
              <a:pathLst>
                <a:path extrusionOk="0" h="7903" w="7936">
                  <a:moveTo>
                    <a:pt x="1594" y="0"/>
                  </a:moveTo>
                  <a:cubicBezTo>
                    <a:pt x="716" y="0"/>
                    <a:pt x="0" y="716"/>
                    <a:pt x="0" y="1594"/>
                  </a:cubicBezTo>
                  <a:lnTo>
                    <a:pt x="0" y="6309"/>
                  </a:lnTo>
                  <a:cubicBezTo>
                    <a:pt x="0" y="7220"/>
                    <a:pt x="716" y="7903"/>
                    <a:pt x="1594" y="7903"/>
                  </a:cubicBezTo>
                  <a:lnTo>
                    <a:pt x="6342" y="7903"/>
                  </a:lnTo>
                  <a:cubicBezTo>
                    <a:pt x="7220" y="7903"/>
                    <a:pt x="7935" y="7220"/>
                    <a:pt x="7935" y="6342"/>
                  </a:cubicBezTo>
                  <a:lnTo>
                    <a:pt x="7935" y="1594"/>
                  </a:lnTo>
                  <a:cubicBezTo>
                    <a:pt x="7935" y="716"/>
                    <a:pt x="7220" y="0"/>
                    <a:pt x="6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6965186" y="1671330"/>
              <a:ext cx="82270" cy="81425"/>
            </a:xfrm>
            <a:custGeom>
              <a:rect b="b" l="l" r="r" t="t"/>
              <a:pathLst>
                <a:path extrusionOk="0" h="3839" w="3839">
                  <a:moveTo>
                    <a:pt x="1920" y="1"/>
                  </a:moveTo>
                  <a:cubicBezTo>
                    <a:pt x="846" y="1"/>
                    <a:pt x="1" y="846"/>
                    <a:pt x="1" y="1920"/>
                  </a:cubicBezTo>
                  <a:cubicBezTo>
                    <a:pt x="1" y="2960"/>
                    <a:pt x="846" y="3838"/>
                    <a:pt x="1920" y="3838"/>
                  </a:cubicBezTo>
                  <a:cubicBezTo>
                    <a:pt x="2993" y="3838"/>
                    <a:pt x="3838" y="2960"/>
                    <a:pt x="3838" y="1920"/>
                  </a:cubicBezTo>
                  <a:cubicBezTo>
                    <a:pt x="3838" y="846"/>
                    <a:pt x="2993" y="1"/>
                    <a:pt x="1920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6946370" y="1752734"/>
              <a:ext cx="119901" cy="52431"/>
            </a:xfrm>
            <a:custGeom>
              <a:rect b="b" l="l" r="r" t="t"/>
              <a:pathLst>
                <a:path extrusionOk="0" h="2472" w="5595">
                  <a:moveTo>
                    <a:pt x="2798" y="0"/>
                  </a:moveTo>
                  <a:cubicBezTo>
                    <a:pt x="1367" y="0"/>
                    <a:pt x="196" y="1041"/>
                    <a:pt x="1" y="2439"/>
                  </a:cubicBezTo>
                  <a:cubicBezTo>
                    <a:pt x="131" y="2472"/>
                    <a:pt x="261" y="2472"/>
                    <a:pt x="424" y="2472"/>
                  </a:cubicBezTo>
                  <a:lnTo>
                    <a:pt x="5172" y="2472"/>
                  </a:lnTo>
                  <a:cubicBezTo>
                    <a:pt x="5334" y="2472"/>
                    <a:pt x="5464" y="2472"/>
                    <a:pt x="5594" y="2439"/>
                  </a:cubicBezTo>
                  <a:cubicBezTo>
                    <a:pt x="5399" y="1041"/>
                    <a:pt x="4228" y="0"/>
                    <a:pt x="2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7125482" y="1637542"/>
              <a:ext cx="169361" cy="167623"/>
            </a:xfrm>
            <a:custGeom>
              <a:rect b="b" l="l" r="r" t="t"/>
              <a:pathLst>
                <a:path extrusionOk="0" h="7903" w="7903">
                  <a:moveTo>
                    <a:pt x="1594" y="0"/>
                  </a:moveTo>
                  <a:cubicBezTo>
                    <a:pt x="716" y="0"/>
                    <a:pt x="0" y="716"/>
                    <a:pt x="0" y="1594"/>
                  </a:cubicBezTo>
                  <a:lnTo>
                    <a:pt x="0" y="6309"/>
                  </a:lnTo>
                  <a:cubicBezTo>
                    <a:pt x="0" y="7220"/>
                    <a:pt x="716" y="7903"/>
                    <a:pt x="1594" y="7903"/>
                  </a:cubicBezTo>
                  <a:lnTo>
                    <a:pt x="6342" y="7903"/>
                  </a:lnTo>
                  <a:cubicBezTo>
                    <a:pt x="7220" y="7903"/>
                    <a:pt x="7903" y="7220"/>
                    <a:pt x="7903" y="6342"/>
                  </a:cubicBezTo>
                  <a:lnTo>
                    <a:pt x="7903" y="1594"/>
                  </a:lnTo>
                  <a:cubicBezTo>
                    <a:pt x="7903" y="716"/>
                    <a:pt x="7220" y="0"/>
                    <a:pt x="6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7169392" y="1671330"/>
              <a:ext cx="82248" cy="81425"/>
            </a:xfrm>
            <a:custGeom>
              <a:rect b="b" l="l" r="r" t="t"/>
              <a:pathLst>
                <a:path extrusionOk="0" h="3839" w="3838">
                  <a:moveTo>
                    <a:pt x="1919" y="1"/>
                  </a:moveTo>
                  <a:cubicBezTo>
                    <a:pt x="846" y="1"/>
                    <a:pt x="0" y="846"/>
                    <a:pt x="0" y="1920"/>
                  </a:cubicBezTo>
                  <a:cubicBezTo>
                    <a:pt x="0" y="2960"/>
                    <a:pt x="846" y="3838"/>
                    <a:pt x="1919" y="3838"/>
                  </a:cubicBezTo>
                  <a:cubicBezTo>
                    <a:pt x="2960" y="3838"/>
                    <a:pt x="3838" y="2960"/>
                    <a:pt x="3838" y="1920"/>
                  </a:cubicBezTo>
                  <a:cubicBezTo>
                    <a:pt x="3838" y="846"/>
                    <a:pt x="2960" y="1"/>
                    <a:pt x="1919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7149870" y="1752734"/>
              <a:ext cx="120587" cy="52431"/>
            </a:xfrm>
            <a:custGeom>
              <a:rect b="b" l="l" r="r" t="t"/>
              <a:pathLst>
                <a:path extrusionOk="0" h="2472" w="5627">
                  <a:moveTo>
                    <a:pt x="2830" y="0"/>
                  </a:moveTo>
                  <a:cubicBezTo>
                    <a:pt x="1399" y="0"/>
                    <a:pt x="196" y="1041"/>
                    <a:pt x="1" y="2439"/>
                  </a:cubicBezTo>
                  <a:cubicBezTo>
                    <a:pt x="131" y="2472"/>
                    <a:pt x="293" y="2472"/>
                    <a:pt x="456" y="2472"/>
                  </a:cubicBezTo>
                  <a:lnTo>
                    <a:pt x="5204" y="2472"/>
                  </a:lnTo>
                  <a:cubicBezTo>
                    <a:pt x="5334" y="2472"/>
                    <a:pt x="5496" y="2472"/>
                    <a:pt x="5627" y="2439"/>
                  </a:cubicBezTo>
                  <a:cubicBezTo>
                    <a:pt x="5431" y="1041"/>
                    <a:pt x="4261" y="0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7125482" y="1829281"/>
              <a:ext cx="169361" cy="201431"/>
            </a:xfrm>
            <a:custGeom>
              <a:rect b="b" l="l" r="r" t="t"/>
              <a:pathLst>
                <a:path extrusionOk="0" h="9497" w="7903">
                  <a:moveTo>
                    <a:pt x="1106" y="1"/>
                  </a:moveTo>
                  <a:cubicBezTo>
                    <a:pt x="488" y="1"/>
                    <a:pt x="0" y="489"/>
                    <a:pt x="0" y="1107"/>
                  </a:cubicBezTo>
                  <a:lnTo>
                    <a:pt x="0" y="9139"/>
                  </a:lnTo>
                  <a:cubicBezTo>
                    <a:pt x="0" y="9334"/>
                    <a:pt x="163" y="9497"/>
                    <a:pt x="358" y="9497"/>
                  </a:cubicBezTo>
                  <a:lnTo>
                    <a:pt x="7545" y="9497"/>
                  </a:lnTo>
                  <a:cubicBezTo>
                    <a:pt x="7740" y="9497"/>
                    <a:pt x="7903" y="9334"/>
                    <a:pt x="7903" y="9139"/>
                  </a:cubicBezTo>
                  <a:lnTo>
                    <a:pt x="7903" y="1107"/>
                  </a:lnTo>
                  <a:cubicBezTo>
                    <a:pt x="7903" y="489"/>
                    <a:pt x="7415" y="1"/>
                    <a:pt x="6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7125482" y="1829281"/>
              <a:ext cx="169361" cy="201431"/>
            </a:xfrm>
            <a:custGeom>
              <a:rect b="b" l="l" r="r" t="t"/>
              <a:pathLst>
                <a:path extrusionOk="0" h="9497" w="7903">
                  <a:moveTo>
                    <a:pt x="6732" y="1"/>
                  </a:moveTo>
                  <a:cubicBezTo>
                    <a:pt x="6765" y="98"/>
                    <a:pt x="6797" y="229"/>
                    <a:pt x="6797" y="359"/>
                  </a:cubicBezTo>
                  <a:lnTo>
                    <a:pt x="6797" y="1952"/>
                  </a:lnTo>
                  <a:cubicBezTo>
                    <a:pt x="6797" y="5724"/>
                    <a:pt x="3740" y="8749"/>
                    <a:pt x="0" y="8749"/>
                  </a:cubicBezTo>
                  <a:lnTo>
                    <a:pt x="0" y="9139"/>
                  </a:lnTo>
                  <a:cubicBezTo>
                    <a:pt x="0" y="9334"/>
                    <a:pt x="163" y="9497"/>
                    <a:pt x="358" y="9497"/>
                  </a:cubicBezTo>
                  <a:lnTo>
                    <a:pt x="7545" y="9497"/>
                  </a:lnTo>
                  <a:cubicBezTo>
                    <a:pt x="7740" y="9497"/>
                    <a:pt x="7903" y="9334"/>
                    <a:pt x="7903" y="9139"/>
                  </a:cubicBezTo>
                  <a:lnTo>
                    <a:pt x="7903" y="1107"/>
                  </a:lnTo>
                  <a:cubicBezTo>
                    <a:pt x="7903" y="489"/>
                    <a:pt x="7415" y="1"/>
                    <a:pt x="679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7149184" y="1983096"/>
              <a:ext cx="121980" cy="24158"/>
            </a:xfrm>
            <a:custGeom>
              <a:rect b="b" l="l" r="r" t="t"/>
              <a:pathLst>
                <a:path extrusionOk="0" h="1139" w="5692">
                  <a:moveTo>
                    <a:pt x="260" y="1"/>
                  </a:moveTo>
                  <a:cubicBezTo>
                    <a:pt x="130" y="1"/>
                    <a:pt x="0" y="131"/>
                    <a:pt x="0" y="261"/>
                  </a:cubicBezTo>
                  <a:lnTo>
                    <a:pt x="0" y="879"/>
                  </a:lnTo>
                  <a:cubicBezTo>
                    <a:pt x="0" y="1009"/>
                    <a:pt x="130" y="1139"/>
                    <a:pt x="260" y="1139"/>
                  </a:cubicBezTo>
                  <a:lnTo>
                    <a:pt x="5431" y="1139"/>
                  </a:lnTo>
                  <a:cubicBezTo>
                    <a:pt x="5561" y="1139"/>
                    <a:pt x="5691" y="1009"/>
                    <a:pt x="5691" y="879"/>
                  </a:cubicBezTo>
                  <a:lnTo>
                    <a:pt x="5691" y="261"/>
                  </a:lnTo>
                  <a:cubicBezTo>
                    <a:pt x="5691" y="131"/>
                    <a:pt x="5561" y="1"/>
                    <a:pt x="5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7172864" y="1983796"/>
              <a:ext cx="98299" cy="23458"/>
            </a:xfrm>
            <a:custGeom>
              <a:rect b="b" l="l" r="r" t="t"/>
              <a:pathLst>
                <a:path extrusionOk="0" h="1106" w="4587">
                  <a:moveTo>
                    <a:pt x="2050" y="0"/>
                  </a:moveTo>
                  <a:cubicBezTo>
                    <a:pt x="1432" y="456"/>
                    <a:pt x="749" y="846"/>
                    <a:pt x="1" y="1106"/>
                  </a:cubicBezTo>
                  <a:lnTo>
                    <a:pt x="4326" y="1106"/>
                  </a:lnTo>
                  <a:cubicBezTo>
                    <a:pt x="4456" y="1106"/>
                    <a:pt x="4586" y="976"/>
                    <a:pt x="4586" y="846"/>
                  </a:cubicBezTo>
                  <a:lnTo>
                    <a:pt x="4586" y="260"/>
                  </a:lnTo>
                  <a:cubicBezTo>
                    <a:pt x="4586" y="98"/>
                    <a:pt x="4456" y="0"/>
                    <a:pt x="432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7149184" y="1936200"/>
              <a:ext cx="121980" cy="23479"/>
            </a:xfrm>
            <a:custGeom>
              <a:rect b="b" l="l" r="r" t="t"/>
              <a:pathLst>
                <a:path extrusionOk="0" h="1107" w="5692">
                  <a:moveTo>
                    <a:pt x="260" y="0"/>
                  </a:moveTo>
                  <a:cubicBezTo>
                    <a:pt x="130" y="0"/>
                    <a:pt x="0" y="98"/>
                    <a:pt x="0" y="261"/>
                  </a:cubicBezTo>
                  <a:lnTo>
                    <a:pt x="0" y="846"/>
                  </a:lnTo>
                  <a:cubicBezTo>
                    <a:pt x="0" y="976"/>
                    <a:pt x="130" y="1106"/>
                    <a:pt x="260" y="1106"/>
                  </a:cubicBezTo>
                  <a:lnTo>
                    <a:pt x="5431" y="1106"/>
                  </a:lnTo>
                  <a:cubicBezTo>
                    <a:pt x="5561" y="1106"/>
                    <a:pt x="5691" y="976"/>
                    <a:pt x="5691" y="846"/>
                  </a:cubicBezTo>
                  <a:lnTo>
                    <a:pt x="5691" y="261"/>
                  </a:lnTo>
                  <a:cubicBezTo>
                    <a:pt x="5691" y="98"/>
                    <a:pt x="5561" y="0"/>
                    <a:pt x="5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7240476" y="1936200"/>
              <a:ext cx="30688" cy="23479"/>
            </a:xfrm>
            <a:custGeom>
              <a:rect b="b" l="l" r="r" t="t"/>
              <a:pathLst>
                <a:path extrusionOk="0" h="1107" w="1432">
                  <a:moveTo>
                    <a:pt x="716" y="0"/>
                  </a:moveTo>
                  <a:cubicBezTo>
                    <a:pt x="488" y="391"/>
                    <a:pt x="260" y="748"/>
                    <a:pt x="0" y="1106"/>
                  </a:cubicBezTo>
                  <a:lnTo>
                    <a:pt x="1171" y="1106"/>
                  </a:lnTo>
                  <a:cubicBezTo>
                    <a:pt x="1301" y="1106"/>
                    <a:pt x="1431" y="976"/>
                    <a:pt x="1431" y="846"/>
                  </a:cubicBezTo>
                  <a:lnTo>
                    <a:pt x="1431" y="261"/>
                  </a:lnTo>
                  <a:cubicBezTo>
                    <a:pt x="1431" y="98"/>
                    <a:pt x="1301" y="0"/>
                    <a:pt x="117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7149184" y="1888605"/>
              <a:ext cx="121980" cy="23479"/>
            </a:xfrm>
            <a:custGeom>
              <a:rect b="b" l="l" r="r" t="t"/>
              <a:pathLst>
                <a:path extrusionOk="0" h="1107" w="5692">
                  <a:moveTo>
                    <a:pt x="260" y="1"/>
                  </a:moveTo>
                  <a:cubicBezTo>
                    <a:pt x="130" y="1"/>
                    <a:pt x="0" y="98"/>
                    <a:pt x="0" y="261"/>
                  </a:cubicBezTo>
                  <a:lnTo>
                    <a:pt x="0" y="846"/>
                  </a:lnTo>
                  <a:cubicBezTo>
                    <a:pt x="0" y="976"/>
                    <a:pt x="130" y="1106"/>
                    <a:pt x="260" y="1106"/>
                  </a:cubicBezTo>
                  <a:lnTo>
                    <a:pt x="5431" y="1106"/>
                  </a:lnTo>
                  <a:cubicBezTo>
                    <a:pt x="5561" y="1106"/>
                    <a:pt x="5691" y="1009"/>
                    <a:pt x="5691" y="846"/>
                  </a:cubicBezTo>
                  <a:lnTo>
                    <a:pt x="5691" y="261"/>
                  </a:lnTo>
                  <a:cubicBezTo>
                    <a:pt x="5691" y="98"/>
                    <a:pt x="5561" y="1"/>
                    <a:pt x="5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7264863" y="1890684"/>
              <a:ext cx="6300" cy="21401"/>
            </a:xfrm>
            <a:custGeom>
              <a:rect b="b" l="l" r="r" t="t"/>
              <a:pathLst>
                <a:path extrusionOk="0" h="1009" w="294">
                  <a:moveTo>
                    <a:pt x="228" y="0"/>
                  </a:moveTo>
                  <a:cubicBezTo>
                    <a:pt x="163" y="325"/>
                    <a:pt x="98" y="683"/>
                    <a:pt x="0" y="1008"/>
                  </a:cubicBezTo>
                  <a:lnTo>
                    <a:pt x="33" y="1008"/>
                  </a:lnTo>
                  <a:cubicBezTo>
                    <a:pt x="163" y="1008"/>
                    <a:pt x="293" y="911"/>
                    <a:pt x="293" y="748"/>
                  </a:cubicBezTo>
                  <a:lnTo>
                    <a:pt x="293" y="163"/>
                  </a:lnTo>
                  <a:cubicBezTo>
                    <a:pt x="293" y="98"/>
                    <a:pt x="261" y="33"/>
                    <a:pt x="22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6921297" y="1829281"/>
              <a:ext cx="170068" cy="201431"/>
            </a:xfrm>
            <a:custGeom>
              <a:rect b="b" l="l" r="r" t="t"/>
              <a:pathLst>
                <a:path extrusionOk="0" h="9497" w="7936">
                  <a:moveTo>
                    <a:pt x="1138" y="1"/>
                  </a:moveTo>
                  <a:cubicBezTo>
                    <a:pt x="488" y="1"/>
                    <a:pt x="0" y="489"/>
                    <a:pt x="0" y="1107"/>
                  </a:cubicBezTo>
                  <a:lnTo>
                    <a:pt x="0" y="9139"/>
                  </a:lnTo>
                  <a:cubicBezTo>
                    <a:pt x="0" y="9334"/>
                    <a:pt x="163" y="9497"/>
                    <a:pt x="390" y="9497"/>
                  </a:cubicBezTo>
                  <a:lnTo>
                    <a:pt x="7545" y="9497"/>
                  </a:lnTo>
                  <a:cubicBezTo>
                    <a:pt x="7772" y="9497"/>
                    <a:pt x="7935" y="9334"/>
                    <a:pt x="7935" y="9139"/>
                  </a:cubicBezTo>
                  <a:lnTo>
                    <a:pt x="7935" y="1107"/>
                  </a:lnTo>
                  <a:cubicBezTo>
                    <a:pt x="7935" y="489"/>
                    <a:pt x="7415" y="1"/>
                    <a:pt x="6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6921297" y="1829281"/>
              <a:ext cx="170068" cy="201431"/>
            </a:xfrm>
            <a:custGeom>
              <a:rect b="b" l="l" r="r" t="t"/>
              <a:pathLst>
                <a:path extrusionOk="0" h="9497" w="7936">
                  <a:moveTo>
                    <a:pt x="6732" y="1"/>
                  </a:moveTo>
                  <a:cubicBezTo>
                    <a:pt x="6797" y="98"/>
                    <a:pt x="6797" y="229"/>
                    <a:pt x="6797" y="359"/>
                  </a:cubicBezTo>
                  <a:lnTo>
                    <a:pt x="6797" y="1952"/>
                  </a:lnTo>
                  <a:cubicBezTo>
                    <a:pt x="6797" y="5724"/>
                    <a:pt x="3773" y="8749"/>
                    <a:pt x="0" y="8749"/>
                  </a:cubicBezTo>
                  <a:lnTo>
                    <a:pt x="0" y="9139"/>
                  </a:lnTo>
                  <a:cubicBezTo>
                    <a:pt x="0" y="9334"/>
                    <a:pt x="163" y="9497"/>
                    <a:pt x="390" y="9497"/>
                  </a:cubicBezTo>
                  <a:lnTo>
                    <a:pt x="7545" y="9497"/>
                  </a:lnTo>
                  <a:cubicBezTo>
                    <a:pt x="7772" y="9497"/>
                    <a:pt x="7935" y="9334"/>
                    <a:pt x="7935" y="9139"/>
                  </a:cubicBezTo>
                  <a:lnTo>
                    <a:pt x="7935" y="1107"/>
                  </a:lnTo>
                  <a:cubicBezTo>
                    <a:pt x="7935" y="489"/>
                    <a:pt x="7415" y="1"/>
                    <a:pt x="679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6945685" y="1983096"/>
              <a:ext cx="121272" cy="24158"/>
            </a:xfrm>
            <a:custGeom>
              <a:rect b="b" l="l" r="r" t="t"/>
              <a:pathLst>
                <a:path extrusionOk="0" h="1139" w="5659">
                  <a:moveTo>
                    <a:pt x="261" y="1"/>
                  </a:moveTo>
                  <a:cubicBezTo>
                    <a:pt x="98" y="1"/>
                    <a:pt x="0" y="131"/>
                    <a:pt x="0" y="261"/>
                  </a:cubicBezTo>
                  <a:lnTo>
                    <a:pt x="0" y="879"/>
                  </a:lnTo>
                  <a:cubicBezTo>
                    <a:pt x="0" y="1009"/>
                    <a:pt x="98" y="1139"/>
                    <a:pt x="261" y="1139"/>
                  </a:cubicBezTo>
                  <a:lnTo>
                    <a:pt x="5399" y="1139"/>
                  </a:lnTo>
                  <a:cubicBezTo>
                    <a:pt x="5561" y="1139"/>
                    <a:pt x="5659" y="1009"/>
                    <a:pt x="5659" y="879"/>
                  </a:cubicBezTo>
                  <a:lnTo>
                    <a:pt x="5659" y="261"/>
                  </a:lnTo>
                  <a:cubicBezTo>
                    <a:pt x="5659" y="131"/>
                    <a:pt x="5561" y="1"/>
                    <a:pt x="53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6969386" y="1983796"/>
              <a:ext cx="97571" cy="23458"/>
            </a:xfrm>
            <a:custGeom>
              <a:rect b="b" l="l" r="r" t="t"/>
              <a:pathLst>
                <a:path extrusionOk="0" h="1106" w="4553">
                  <a:moveTo>
                    <a:pt x="2016" y="0"/>
                  </a:moveTo>
                  <a:cubicBezTo>
                    <a:pt x="1398" y="456"/>
                    <a:pt x="716" y="846"/>
                    <a:pt x="0" y="1106"/>
                  </a:cubicBezTo>
                  <a:lnTo>
                    <a:pt x="4293" y="1106"/>
                  </a:lnTo>
                  <a:cubicBezTo>
                    <a:pt x="4455" y="1106"/>
                    <a:pt x="4553" y="976"/>
                    <a:pt x="4553" y="846"/>
                  </a:cubicBezTo>
                  <a:lnTo>
                    <a:pt x="4553" y="260"/>
                  </a:lnTo>
                  <a:cubicBezTo>
                    <a:pt x="4553" y="98"/>
                    <a:pt x="4455" y="0"/>
                    <a:pt x="4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6945685" y="1936200"/>
              <a:ext cx="121272" cy="23479"/>
            </a:xfrm>
            <a:custGeom>
              <a:rect b="b" l="l" r="r" t="t"/>
              <a:pathLst>
                <a:path extrusionOk="0" h="1107" w="5659">
                  <a:moveTo>
                    <a:pt x="261" y="0"/>
                  </a:moveTo>
                  <a:cubicBezTo>
                    <a:pt x="98" y="0"/>
                    <a:pt x="0" y="98"/>
                    <a:pt x="0" y="261"/>
                  </a:cubicBezTo>
                  <a:lnTo>
                    <a:pt x="0" y="846"/>
                  </a:lnTo>
                  <a:cubicBezTo>
                    <a:pt x="0" y="976"/>
                    <a:pt x="98" y="1106"/>
                    <a:pt x="261" y="1106"/>
                  </a:cubicBezTo>
                  <a:lnTo>
                    <a:pt x="5399" y="1106"/>
                  </a:lnTo>
                  <a:cubicBezTo>
                    <a:pt x="5561" y="1106"/>
                    <a:pt x="5659" y="976"/>
                    <a:pt x="5659" y="846"/>
                  </a:cubicBezTo>
                  <a:lnTo>
                    <a:pt x="5659" y="261"/>
                  </a:lnTo>
                  <a:cubicBezTo>
                    <a:pt x="5659" y="98"/>
                    <a:pt x="5561" y="0"/>
                    <a:pt x="53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7036269" y="1936200"/>
              <a:ext cx="30688" cy="23479"/>
            </a:xfrm>
            <a:custGeom>
              <a:rect b="b" l="l" r="r" t="t"/>
              <a:pathLst>
                <a:path extrusionOk="0" h="1107" w="1432">
                  <a:moveTo>
                    <a:pt x="716" y="0"/>
                  </a:moveTo>
                  <a:cubicBezTo>
                    <a:pt x="521" y="391"/>
                    <a:pt x="261" y="748"/>
                    <a:pt x="1" y="1106"/>
                  </a:cubicBezTo>
                  <a:lnTo>
                    <a:pt x="1172" y="1106"/>
                  </a:lnTo>
                  <a:cubicBezTo>
                    <a:pt x="1334" y="1106"/>
                    <a:pt x="1432" y="976"/>
                    <a:pt x="1432" y="846"/>
                  </a:cubicBezTo>
                  <a:lnTo>
                    <a:pt x="1432" y="261"/>
                  </a:lnTo>
                  <a:cubicBezTo>
                    <a:pt x="1432" y="98"/>
                    <a:pt x="1334" y="0"/>
                    <a:pt x="117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 rot="10800000">
            <a:off x="4742739" y="3839735"/>
            <a:ext cx="596700" cy="59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14"/>
          <p:cNvGrpSpPr/>
          <p:nvPr/>
        </p:nvGrpSpPr>
        <p:grpSpPr>
          <a:xfrm>
            <a:off x="4881070" y="3978052"/>
            <a:ext cx="320066" cy="320066"/>
            <a:chOff x="681639" y="1683739"/>
            <a:chExt cx="548621" cy="548621"/>
          </a:xfrm>
        </p:grpSpPr>
        <p:sp>
          <p:nvSpPr>
            <p:cNvPr id="293" name="Google Shape;293;p14"/>
            <p:cNvSpPr/>
            <p:nvPr/>
          </p:nvSpPr>
          <p:spPr>
            <a:xfrm>
              <a:off x="851700" y="1873005"/>
              <a:ext cx="208499" cy="70169"/>
            </a:xfrm>
            <a:custGeom>
              <a:rect b="b" l="l" r="r" t="t"/>
              <a:pathLst>
                <a:path extrusionOk="0" h="2375" w="7057">
                  <a:moveTo>
                    <a:pt x="0" y="1"/>
                  </a:moveTo>
                  <a:lnTo>
                    <a:pt x="0" y="2374"/>
                  </a:lnTo>
                  <a:lnTo>
                    <a:pt x="7057" y="2374"/>
                  </a:lnTo>
                  <a:lnTo>
                    <a:pt x="70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829601" y="1910468"/>
              <a:ext cx="253673" cy="83612"/>
            </a:xfrm>
            <a:custGeom>
              <a:rect b="b" l="l" r="r" t="t"/>
              <a:pathLst>
                <a:path extrusionOk="0" h="2830" w="8586">
                  <a:moveTo>
                    <a:pt x="4293" y="1"/>
                  </a:moveTo>
                  <a:lnTo>
                    <a:pt x="0" y="1367"/>
                  </a:lnTo>
                  <a:lnTo>
                    <a:pt x="0" y="2830"/>
                  </a:lnTo>
                  <a:lnTo>
                    <a:pt x="8585" y="2830"/>
                  </a:lnTo>
                  <a:lnTo>
                    <a:pt x="8585" y="1367"/>
                  </a:lnTo>
                  <a:lnTo>
                    <a:pt x="4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956408" y="1692367"/>
              <a:ext cx="83642" cy="52886"/>
            </a:xfrm>
            <a:custGeom>
              <a:rect b="b" l="l" r="r" t="t"/>
              <a:pathLst>
                <a:path extrusionOk="0" h="1790" w="2831">
                  <a:moveTo>
                    <a:pt x="1" y="1"/>
                  </a:moveTo>
                  <a:lnTo>
                    <a:pt x="1" y="1789"/>
                  </a:lnTo>
                  <a:lnTo>
                    <a:pt x="2472" y="1789"/>
                  </a:lnTo>
                  <a:cubicBezTo>
                    <a:pt x="2667" y="1789"/>
                    <a:pt x="2830" y="1627"/>
                    <a:pt x="2830" y="1432"/>
                  </a:cubicBezTo>
                  <a:lnTo>
                    <a:pt x="2830" y="359"/>
                  </a:lnTo>
                  <a:cubicBezTo>
                    <a:pt x="2830" y="163"/>
                    <a:pt x="2667" y="1"/>
                    <a:pt x="2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956408" y="1692367"/>
              <a:ext cx="83642" cy="52886"/>
            </a:xfrm>
            <a:custGeom>
              <a:rect b="b" l="l" r="r" t="t"/>
              <a:pathLst>
                <a:path extrusionOk="0" h="1790" w="2831">
                  <a:moveTo>
                    <a:pt x="2082" y="1"/>
                  </a:moveTo>
                  <a:cubicBezTo>
                    <a:pt x="2082" y="781"/>
                    <a:pt x="1432" y="1432"/>
                    <a:pt x="651" y="1432"/>
                  </a:cubicBezTo>
                  <a:lnTo>
                    <a:pt x="1" y="1432"/>
                  </a:lnTo>
                  <a:lnTo>
                    <a:pt x="1" y="1789"/>
                  </a:lnTo>
                  <a:lnTo>
                    <a:pt x="2472" y="1789"/>
                  </a:lnTo>
                  <a:cubicBezTo>
                    <a:pt x="2667" y="1789"/>
                    <a:pt x="2830" y="1627"/>
                    <a:pt x="2830" y="1432"/>
                  </a:cubicBezTo>
                  <a:lnTo>
                    <a:pt x="2830" y="359"/>
                  </a:lnTo>
                  <a:cubicBezTo>
                    <a:pt x="2830" y="163"/>
                    <a:pt x="2667" y="1"/>
                    <a:pt x="247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947781" y="1683739"/>
              <a:ext cx="16338" cy="97055"/>
            </a:xfrm>
            <a:custGeom>
              <a:rect b="b" l="l" r="r" t="t"/>
              <a:pathLst>
                <a:path extrusionOk="0" h="3285" w="553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lnTo>
                    <a:pt x="0" y="3024"/>
                  </a:lnTo>
                  <a:cubicBezTo>
                    <a:pt x="0" y="3155"/>
                    <a:pt x="130" y="3285"/>
                    <a:pt x="293" y="3285"/>
                  </a:cubicBezTo>
                  <a:cubicBezTo>
                    <a:pt x="423" y="3285"/>
                    <a:pt x="553" y="3155"/>
                    <a:pt x="553" y="3024"/>
                  </a:cubicBezTo>
                  <a:lnTo>
                    <a:pt x="553" y="260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705660" y="1994051"/>
              <a:ext cx="500581" cy="229683"/>
            </a:xfrm>
            <a:custGeom>
              <a:rect b="b" l="l" r="r" t="t"/>
              <a:pathLst>
                <a:path extrusionOk="0" h="7774" w="16943">
                  <a:moveTo>
                    <a:pt x="0" y="1"/>
                  </a:moveTo>
                  <a:lnTo>
                    <a:pt x="0" y="7773"/>
                  </a:lnTo>
                  <a:lnTo>
                    <a:pt x="16943" y="7773"/>
                  </a:lnTo>
                  <a:lnTo>
                    <a:pt x="169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1077483" y="2073822"/>
              <a:ext cx="128757" cy="16338"/>
            </a:xfrm>
            <a:custGeom>
              <a:rect b="b" l="l" r="r" t="t"/>
              <a:pathLst>
                <a:path extrusionOk="0" h="553" w="4358">
                  <a:moveTo>
                    <a:pt x="260" y="0"/>
                  </a:moveTo>
                  <a:cubicBezTo>
                    <a:pt x="130" y="0"/>
                    <a:pt x="0" y="130"/>
                    <a:pt x="0" y="260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4358" y="553"/>
                  </a:lnTo>
                  <a:lnTo>
                    <a:pt x="43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706605" y="2073822"/>
              <a:ext cx="128787" cy="16338"/>
            </a:xfrm>
            <a:custGeom>
              <a:rect b="b" l="l" r="r" t="t"/>
              <a:pathLst>
                <a:path extrusionOk="0" h="553" w="4359">
                  <a:moveTo>
                    <a:pt x="1" y="0"/>
                  </a:moveTo>
                  <a:lnTo>
                    <a:pt x="1" y="553"/>
                  </a:lnTo>
                  <a:lnTo>
                    <a:pt x="4066" y="553"/>
                  </a:lnTo>
                  <a:cubicBezTo>
                    <a:pt x="4228" y="553"/>
                    <a:pt x="4358" y="423"/>
                    <a:pt x="4358" y="260"/>
                  </a:cubicBezTo>
                  <a:cubicBezTo>
                    <a:pt x="4358" y="130"/>
                    <a:pt x="4228" y="0"/>
                    <a:pt x="4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803660" y="1902550"/>
              <a:ext cx="304579" cy="61985"/>
            </a:xfrm>
            <a:custGeom>
              <a:rect b="b" l="l" r="r" t="t"/>
              <a:pathLst>
                <a:path extrusionOk="0" h="2098" w="10309">
                  <a:moveTo>
                    <a:pt x="5171" y="0"/>
                  </a:moveTo>
                  <a:cubicBezTo>
                    <a:pt x="4984" y="0"/>
                    <a:pt x="4797" y="25"/>
                    <a:pt x="4618" y="74"/>
                  </a:cubicBezTo>
                  <a:lnTo>
                    <a:pt x="228" y="1570"/>
                  </a:lnTo>
                  <a:cubicBezTo>
                    <a:pt x="98" y="1602"/>
                    <a:pt x="0" y="1765"/>
                    <a:pt x="65" y="1895"/>
                  </a:cubicBezTo>
                  <a:cubicBezTo>
                    <a:pt x="92" y="2030"/>
                    <a:pt x="210" y="2098"/>
                    <a:pt x="342" y="2098"/>
                  </a:cubicBezTo>
                  <a:cubicBezTo>
                    <a:pt x="369" y="2098"/>
                    <a:pt x="396" y="2095"/>
                    <a:pt x="423" y="2090"/>
                  </a:cubicBezTo>
                  <a:lnTo>
                    <a:pt x="4781" y="594"/>
                  </a:lnTo>
                  <a:cubicBezTo>
                    <a:pt x="4911" y="561"/>
                    <a:pt x="5041" y="545"/>
                    <a:pt x="5167" y="545"/>
                  </a:cubicBezTo>
                  <a:cubicBezTo>
                    <a:pt x="5293" y="545"/>
                    <a:pt x="5415" y="561"/>
                    <a:pt x="5529" y="594"/>
                  </a:cubicBezTo>
                  <a:lnTo>
                    <a:pt x="9919" y="2057"/>
                  </a:lnTo>
                  <a:cubicBezTo>
                    <a:pt x="9951" y="2090"/>
                    <a:pt x="9984" y="2090"/>
                    <a:pt x="10016" y="2090"/>
                  </a:cubicBezTo>
                  <a:cubicBezTo>
                    <a:pt x="10114" y="2090"/>
                    <a:pt x="10211" y="2025"/>
                    <a:pt x="10244" y="1895"/>
                  </a:cubicBezTo>
                  <a:cubicBezTo>
                    <a:pt x="10309" y="1765"/>
                    <a:pt x="10244" y="1602"/>
                    <a:pt x="10081" y="1570"/>
                  </a:cubicBezTo>
                  <a:lnTo>
                    <a:pt x="5724" y="74"/>
                  </a:lnTo>
                  <a:cubicBezTo>
                    <a:pt x="5545" y="25"/>
                    <a:pt x="5358" y="0"/>
                    <a:pt x="5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800765" y="1994051"/>
              <a:ext cx="311316" cy="40388"/>
            </a:xfrm>
            <a:custGeom>
              <a:rect b="b" l="l" r="r" t="t"/>
              <a:pathLst>
                <a:path extrusionOk="0" h="1367" w="10537">
                  <a:moveTo>
                    <a:pt x="1" y="1"/>
                  </a:moveTo>
                  <a:lnTo>
                    <a:pt x="1" y="814"/>
                  </a:lnTo>
                  <a:cubicBezTo>
                    <a:pt x="1" y="1139"/>
                    <a:pt x="228" y="1367"/>
                    <a:pt x="553" y="1367"/>
                  </a:cubicBezTo>
                  <a:lnTo>
                    <a:pt x="9984" y="1367"/>
                  </a:lnTo>
                  <a:cubicBezTo>
                    <a:pt x="10277" y="1367"/>
                    <a:pt x="10537" y="1139"/>
                    <a:pt x="10537" y="814"/>
                  </a:cubicBezTo>
                  <a:lnTo>
                    <a:pt x="10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826705" y="2034409"/>
              <a:ext cx="49990" cy="189324"/>
            </a:xfrm>
            <a:custGeom>
              <a:rect b="b" l="l" r="r" t="t"/>
              <a:pathLst>
                <a:path extrusionOk="0" h="6408" w="1692">
                  <a:moveTo>
                    <a:pt x="1" y="1"/>
                  </a:moveTo>
                  <a:lnTo>
                    <a:pt x="1" y="6407"/>
                  </a:lnTo>
                  <a:lnTo>
                    <a:pt x="1692" y="6407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1036150" y="2034409"/>
              <a:ext cx="49045" cy="189324"/>
            </a:xfrm>
            <a:custGeom>
              <a:rect b="b" l="l" r="r" t="t"/>
              <a:pathLst>
                <a:path extrusionOk="0" h="6408" w="1660">
                  <a:moveTo>
                    <a:pt x="1" y="1"/>
                  </a:moveTo>
                  <a:lnTo>
                    <a:pt x="1" y="6407"/>
                  </a:lnTo>
                  <a:lnTo>
                    <a:pt x="1659" y="6407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928547" y="2034409"/>
              <a:ext cx="49990" cy="189324"/>
            </a:xfrm>
            <a:custGeom>
              <a:rect b="b" l="l" r="r" t="t"/>
              <a:pathLst>
                <a:path extrusionOk="0" h="6408" w="1692">
                  <a:moveTo>
                    <a:pt x="1" y="1"/>
                  </a:moveTo>
                  <a:lnTo>
                    <a:pt x="1" y="6407"/>
                  </a:lnTo>
                  <a:lnTo>
                    <a:pt x="1692" y="6407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1117842" y="2112231"/>
              <a:ext cx="55751" cy="111503"/>
            </a:xfrm>
            <a:custGeom>
              <a:rect b="b" l="l" r="r" t="t"/>
              <a:pathLst>
                <a:path extrusionOk="0" h="3774" w="1887">
                  <a:moveTo>
                    <a:pt x="943" y="1"/>
                  </a:moveTo>
                  <a:cubicBezTo>
                    <a:pt x="423" y="1"/>
                    <a:pt x="0" y="456"/>
                    <a:pt x="0" y="976"/>
                  </a:cubicBezTo>
                  <a:lnTo>
                    <a:pt x="0" y="3773"/>
                  </a:lnTo>
                  <a:lnTo>
                    <a:pt x="1886" y="3773"/>
                  </a:lnTo>
                  <a:lnTo>
                    <a:pt x="1886" y="976"/>
                  </a:lnTo>
                  <a:cubicBezTo>
                    <a:pt x="1886" y="456"/>
                    <a:pt x="1463" y="1"/>
                    <a:pt x="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1117842" y="2167982"/>
              <a:ext cx="56697" cy="16338"/>
            </a:xfrm>
            <a:custGeom>
              <a:rect b="b" l="l" r="r" t="t"/>
              <a:pathLst>
                <a:path extrusionOk="0" h="553" w="1919">
                  <a:moveTo>
                    <a:pt x="0" y="0"/>
                  </a:moveTo>
                  <a:lnTo>
                    <a:pt x="0" y="553"/>
                  </a:lnTo>
                  <a:lnTo>
                    <a:pt x="1919" y="553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738307" y="2112231"/>
              <a:ext cx="56726" cy="111503"/>
            </a:xfrm>
            <a:custGeom>
              <a:rect b="b" l="l" r="r" t="t"/>
              <a:pathLst>
                <a:path extrusionOk="0" h="3774" w="1920">
                  <a:moveTo>
                    <a:pt x="944" y="1"/>
                  </a:moveTo>
                  <a:cubicBezTo>
                    <a:pt x="424" y="1"/>
                    <a:pt x="1" y="456"/>
                    <a:pt x="1" y="976"/>
                  </a:cubicBezTo>
                  <a:lnTo>
                    <a:pt x="1" y="3773"/>
                  </a:lnTo>
                  <a:lnTo>
                    <a:pt x="1920" y="3773"/>
                  </a:lnTo>
                  <a:lnTo>
                    <a:pt x="1920" y="976"/>
                  </a:lnTo>
                  <a:cubicBezTo>
                    <a:pt x="1920" y="456"/>
                    <a:pt x="1464" y="1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738307" y="2167982"/>
              <a:ext cx="56726" cy="16338"/>
            </a:xfrm>
            <a:custGeom>
              <a:rect b="b" l="l" r="r" t="t"/>
              <a:pathLst>
                <a:path extrusionOk="0" h="553" w="1920">
                  <a:moveTo>
                    <a:pt x="1" y="0"/>
                  </a:moveTo>
                  <a:lnTo>
                    <a:pt x="1" y="553"/>
                  </a:lnTo>
                  <a:lnTo>
                    <a:pt x="1920" y="553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851700" y="1773084"/>
              <a:ext cx="208499" cy="99951"/>
            </a:xfrm>
            <a:custGeom>
              <a:rect b="b" l="l" r="r" t="t"/>
              <a:pathLst>
                <a:path extrusionOk="0" h="3383" w="7057">
                  <a:moveTo>
                    <a:pt x="3415" y="0"/>
                  </a:moveTo>
                  <a:cubicBezTo>
                    <a:pt x="1529" y="0"/>
                    <a:pt x="0" y="1529"/>
                    <a:pt x="0" y="3383"/>
                  </a:cubicBezTo>
                  <a:lnTo>
                    <a:pt x="7057" y="3383"/>
                  </a:lnTo>
                  <a:cubicBezTo>
                    <a:pt x="7057" y="1529"/>
                    <a:pt x="5561" y="0"/>
                    <a:pt x="3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827680" y="1865323"/>
              <a:ext cx="257514" cy="16368"/>
            </a:xfrm>
            <a:custGeom>
              <a:rect b="b" l="l" r="r" t="t"/>
              <a:pathLst>
                <a:path extrusionOk="0" h="554" w="8716">
                  <a:moveTo>
                    <a:pt x="260" y="0"/>
                  </a:moveTo>
                  <a:cubicBezTo>
                    <a:pt x="130" y="0"/>
                    <a:pt x="0" y="130"/>
                    <a:pt x="0" y="261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8423" y="553"/>
                  </a:lnTo>
                  <a:cubicBezTo>
                    <a:pt x="8585" y="553"/>
                    <a:pt x="8715" y="423"/>
                    <a:pt x="8715" y="261"/>
                  </a:cubicBezTo>
                  <a:cubicBezTo>
                    <a:pt x="8715" y="130"/>
                    <a:pt x="8585" y="0"/>
                    <a:pt x="8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681639" y="2215993"/>
              <a:ext cx="548621" cy="16368"/>
            </a:xfrm>
            <a:custGeom>
              <a:rect b="b" l="l" r="r" t="t"/>
              <a:pathLst>
                <a:path extrusionOk="0" h="554" w="18569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18309" y="554"/>
                  </a:lnTo>
                  <a:cubicBezTo>
                    <a:pt x="18439" y="554"/>
                    <a:pt x="18569" y="424"/>
                    <a:pt x="18569" y="261"/>
                  </a:cubicBezTo>
                  <a:cubicBezTo>
                    <a:pt x="18569" y="131"/>
                    <a:pt x="18439" y="1"/>
                    <a:pt x="183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681639" y="1985423"/>
              <a:ext cx="548621" cy="16368"/>
            </a:xfrm>
            <a:custGeom>
              <a:rect b="b" l="l" r="r" t="t"/>
              <a:pathLst>
                <a:path extrusionOk="0" h="554" w="18569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18309" y="553"/>
                  </a:lnTo>
                  <a:cubicBezTo>
                    <a:pt x="18439" y="553"/>
                    <a:pt x="18569" y="423"/>
                    <a:pt x="18569" y="293"/>
                  </a:cubicBezTo>
                  <a:cubicBezTo>
                    <a:pt x="18569" y="130"/>
                    <a:pt x="18439" y="0"/>
                    <a:pt x="183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15"/>
          <p:cNvGrpSpPr/>
          <p:nvPr/>
        </p:nvGrpSpPr>
        <p:grpSpPr>
          <a:xfrm>
            <a:off x="1687200" y="1306900"/>
            <a:ext cx="5769525" cy="3299400"/>
            <a:chOff x="1687200" y="1459300"/>
            <a:chExt cx="5769525" cy="3299400"/>
          </a:xfrm>
        </p:grpSpPr>
        <p:cxnSp>
          <p:nvCxnSpPr>
            <p:cNvPr id="319" name="Google Shape;319;p15"/>
            <p:cNvCxnSpPr/>
            <p:nvPr/>
          </p:nvCxnSpPr>
          <p:spPr>
            <a:xfrm>
              <a:off x="4572000" y="1459300"/>
              <a:ext cx="0" cy="329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320" name="Google Shape;320;p15"/>
            <p:cNvCxnSpPr/>
            <p:nvPr/>
          </p:nvCxnSpPr>
          <p:spPr>
            <a:xfrm rot="10800000">
              <a:off x="1687200" y="1774850"/>
              <a:ext cx="288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21" name="Google Shape;321;p15"/>
            <p:cNvCxnSpPr/>
            <p:nvPr/>
          </p:nvCxnSpPr>
          <p:spPr>
            <a:xfrm rot="10800000">
              <a:off x="1687200" y="3292875"/>
              <a:ext cx="288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22" name="Google Shape;322;p15"/>
            <p:cNvCxnSpPr/>
            <p:nvPr/>
          </p:nvCxnSpPr>
          <p:spPr>
            <a:xfrm>
              <a:off x="4571925" y="2533875"/>
              <a:ext cx="288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23" name="Google Shape;323;p15"/>
            <p:cNvCxnSpPr/>
            <p:nvPr/>
          </p:nvCxnSpPr>
          <p:spPr>
            <a:xfrm>
              <a:off x="4571925" y="4051900"/>
              <a:ext cx="288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324" name="Google Shape;324;p15"/>
          <p:cNvSpPr txBox="1"/>
          <p:nvPr>
            <p:ph type="title"/>
          </p:nvPr>
        </p:nvSpPr>
        <p:spPr>
          <a:xfrm>
            <a:off x="457200" y="25532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Choix du sujet et Cas d’utilisation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325" name="Google Shape;325;p15"/>
          <p:cNvSpPr txBox="1"/>
          <p:nvPr/>
        </p:nvSpPr>
        <p:spPr>
          <a:xfrm>
            <a:off x="1704925" y="1304925"/>
            <a:ext cx="253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Sujet d’actualité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6" name="Google Shape;326;p15"/>
          <p:cNvSpPr/>
          <p:nvPr/>
        </p:nvSpPr>
        <p:spPr>
          <a:xfrm>
            <a:off x="457200" y="1306900"/>
            <a:ext cx="997500" cy="99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5"/>
          <p:cNvSpPr txBox="1"/>
          <p:nvPr/>
        </p:nvSpPr>
        <p:spPr>
          <a:xfrm>
            <a:off x="1631425" y="2826250"/>
            <a:ext cx="2869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Sécurité et confiance du processus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8" name="Google Shape;328;p15"/>
          <p:cNvSpPr/>
          <p:nvPr/>
        </p:nvSpPr>
        <p:spPr>
          <a:xfrm>
            <a:off x="457200" y="2824933"/>
            <a:ext cx="997500" cy="99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5"/>
          <p:cNvSpPr txBox="1"/>
          <p:nvPr/>
        </p:nvSpPr>
        <p:spPr>
          <a:xfrm flipH="1">
            <a:off x="4901375" y="2083188"/>
            <a:ext cx="253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Facilité d’utilisation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0" name="Google Shape;330;p15"/>
          <p:cNvSpPr/>
          <p:nvPr/>
        </p:nvSpPr>
        <p:spPr>
          <a:xfrm flipH="1">
            <a:off x="7689300" y="2065917"/>
            <a:ext cx="997500" cy="99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5"/>
          <p:cNvSpPr txBox="1"/>
          <p:nvPr/>
        </p:nvSpPr>
        <p:spPr>
          <a:xfrm flipH="1">
            <a:off x="4716225" y="3337925"/>
            <a:ext cx="2740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Peut être appliqué à plusieurs circonstances de vote 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2" name="Google Shape;332;p15"/>
          <p:cNvSpPr/>
          <p:nvPr/>
        </p:nvSpPr>
        <p:spPr>
          <a:xfrm flipH="1">
            <a:off x="7689300" y="3583950"/>
            <a:ext cx="997500" cy="99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15"/>
          <p:cNvGrpSpPr/>
          <p:nvPr/>
        </p:nvGrpSpPr>
        <p:grpSpPr>
          <a:xfrm>
            <a:off x="708527" y="3049356"/>
            <a:ext cx="494847" cy="548647"/>
            <a:chOff x="708527" y="3201756"/>
            <a:chExt cx="494847" cy="548647"/>
          </a:xfrm>
        </p:grpSpPr>
        <p:sp>
          <p:nvSpPr>
            <p:cNvPr id="334" name="Google Shape;334;p15"/>
            <p:cNvSpPr/>
            <p:nvPr/>
          </p:nvSpPr>
          <p:spPr>
            <a:xfrm>
              <a:off x="714311" y="3270369"/>
              <a:ext cx="145690" cy="177436"/>
            </a:xfrm>
            <a:custGeom>
              <a:rect b="b" l="l" r="r" t="t"/>
              <a:pathLst>
                <a:path extrusionOk="0" h="5997" w="4912">
                  <a:moveTo>
                    <a:pt x="3261" y="0"/>
                  </a:moveTo>
                  <a:cubicBezTo>
                    <a:pt x="3215" y="0"/>
                    <a:pt x="3168" y="9"/>
                    <a:pt x="3123" y="29"/>
                  </a:cubicBezTo>
                  <a:lnTo>
                    <a:pt x="424" y="744"/>
                  </a:lnTo>
                  <a:cubicBezTo>
                    <a:pt x="163" y="809"/>
                    <a:pt x="1" y="1069"/>
                    <a:pt x="98" y="1330"/>
                  </a:cubicBezTo>
                  <a:lnTo>
                    <a:pt x="1237" y="5655"/>
                  </a:lnTo>
                  <a:cubicBezTo>
                    <a:pt x="1290" y="5870"/>
                    <a:pt x="1501" y="5996"/>
                    <a:pt x="1701" y="5996"/>
                  </a:cubicBezTo>
                  <a:cubicBezTo>
                    <a:pt x="1742" y="5996"/>
                    <a:pt x="1783" y="5991"/>
                    <a:pt x="1822" y="5980"/>
                  </a:cubicBezTo>
                  <a:lnTo>
                    <a:pt x="4521" y="5264"/>
                  </a:lnTo>
                  <a:cubicBezTo>
                    <a:pt x="4781" y="5199"/>
                    <a:pt x="4911" y="4939"/>
                    <a:pt x="4846" y="4679"/>
                  </a:cubicBezTo>
                  <a:lnTo>
                    <a:pt x="3676" y="354"/>
                  </a:lnTo>
                  <a:cubicBezTo>
                    <a:pt x="3624" y="146"/>
                    <a:pt x="3447" y="0"/>
                    <a:pt x="3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750970" y="3318360"/>
              <a:ext cx="56947" cy="76277"/>
            </a:xfrm>
            <a:custGeom>
              <a:rect b="b" l="l" r="r" t="t"/>
              <a:pathLst>
                <a:path extrusionOk="0" h="2578" w="1920">
                  <a:moveTo>
                    <a:pt x="1659" y="0"/>
                  </a:moveTo>
                  <a:cubicBezTo>
                    <a:pt x="1497" y="0"/>
                    <a:pt x="1366" y="130"/>
                    <a:pt x="1366" y="260"/>
                  </a:cubicBezTo>
                  <a:lnTo>
                    <a:pt x="1301" y="1561"/>
                  </a:lnTo>
                  <a:lnTo>
                    <a:pt x="553" y="488"/>
                  </a:lnTo>
                  <a:cubicBezTo>
                    <a:pt x="514" y="409"/>
                    <a:pt x="427" y="366"/>
                    <a:pt x="336" y="366"/>
                  </a:cubicBezTo>
                  <a:cubicBezTo>
                    <a:pt x="276" y="366"/>
                    <a:pt x="215" y="385"/>
                    <a:pt x="163" y="423"/>
                  </a:cubicBezTo>
                  <a:cubicBezTo>
                    <a:pt x="66" y="488"/>
                    <a:pt x="1" y="651"/>
                    <a:pt x="98" y="781"/>
                  </a:cubicBezTo>
                  <a:lnTo>
                    <a:pt x="1204" y="2439"/>
                  </a:lnTo>
                  <a:cubicBezTo>
                    <a:pt x="1284" y="2519"/>
                    <a:pt x="1386" y="2578"/>
                    <a:pt x="1493" y="2578"/>
                  </a:cubicBezTo>
                  <a:cubicBezTo>
                    <a:pt x="1515" y="2578"/>
                    <a:pt x="1539" y="2575"/>
                    <a:pt x="1562" y="2569"/>
                  </a:cubicBezTo>
                  <a:cubicBezTo>
                    <a:pt x="1692" y="2537"/>
                    <a:pt x="1789" y="2407"/>
                    <a:pt x="1789" y="2277"/>
                  </a:cubicBezTo>
                  <a:lnTo>
                    <a:pt x="1919" y="293"/>
                  </a:lnTo>
                  <a:cubicBezTo>
                    <a:pt x="1919" y="163"/>
                    <a:pt x="1822" y="33"/>
                    <a:pt x="1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708527" y="3218650"/>
              <a:ext cx="27050" cy="47784"/>
            </a:xfrm>
            <a:custGeom>
              <a:rect b="b" l="l" r="r" t="t"/>
              <a:pathLst>
                <a:path extrusionOk="0" h="1615" w="912">
                  <a:moveTo>
                    <a:pt x="331" y="0"/>
                  </a:moveTo>
                  <a:cubicBezTo>
                    <a:pt x="298" y="0"/>
                    <a:pt x="263" y="7"/>
                    <a:pt x="228" y="21"/>
                  </a:cubicBezTo>
                  <a:cubicBezTo>
                    <a:pt x="98" y="53"/>
                    <a:pt x="1" y="216"/>
                    <a:pt x="66" y="346"/>
                  </a:cubicBezTo>
                  <a:lnTo>
                    <a:pt x="326" y="1419"/>
                  </a:lnTo>
                  <a:cubicBezTo>
                    <a:pt x="391" y="1549"/>
                    <a:pt x="489" y="1614"/>
                    <a:pt x="619" y="1614"/>
                  </a:cubicBezTo>
                  <a:lnTo>
                    <a:pt x="684" y="1614"/>
                  </a:lnTo>
                  <a:cubicBezTo>
                    <a:pt x="814" y="1582"/>
                    <a:pt x="911" y="1419"/>
                    <a:pt x="879" y="1289"/>
                  </a:cubicBezTo>
                  <a:lnTo>
                    <a:pt x="586" y="216"/>
                  </a:lnTo>
                  <a:cubicBezTo>
                    <a:pt x="561" y="88"/>
                    <a:pt x="455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745187" y="3225811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281" y="0"/>
                  </a:moveTo>
                  <a:cubicBezTo>
                    <a:pt x="263" y="0"/>
                    <a:pt x="245" y="2"/>
                    <a:pt x="228" y="6"/>
                  </a:cubicBezTo>
                  <a:cubicBezTo>
                    <a:pt x="66" y="39"/>
                    <a:pt x="0" y="201"/>
                    <a:pt x="33" y="364"/>
                  </a:cubicBezTo>
                  <a:lnTo>
                    <a:pt x="163" y="884"/>
                  </a:lnTo>
                  <a:cubicBezTo>
                    <a:pt x="196" y="1014"/>
                    <a:pt x="326" y="1080"/>
                    <a:pt x="456" y="1080"/>
                  </a:cubicBezTo>
                  <a:lnTo>
                    <a:pt x="521" y="1080"/>
                  </a:lnTo>
                  <a:cubicBezTo>
                    <a:pt x="651" y="1047"/>
                    <a:pt x="748" y="884"/>
                    <a:pt x="716" y="754"/>
                  </a:cubicBezTo>
                  <a:lnTo>
                    <a:pt x="553" y="201"/>
                  </a:lnTo>
                  <a:cubicBezTo>
                    <a:pt x="525" y="89"/>
                    <a:pt x="399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772207" y="3201756"/>
              <a:ext cx="27020" cy="48316"/>
            </a:xfrm>
            <a:custGeom>
              <a:rect b="b" l="l" r="r" t="t"/>
              <a:pathLst>
                <a:path extrusionOk="0" h="1633" w="911">
                  <a:moveTo>
                    <a:pt x="290" y="0"/>
                  </a:moveTo>
                  <a:cubicBezTo>
                    <a:pt x="270" y="0"/>
                    <a:pt x="249" y="2"/>
                    <a:pt x="228" y="6"/>
                  </a:cubicBezTo>
                  <a:cubicBezTo>
                    <a:pt x="98" y="39"/>
                    <a:pt x="0" y="201"/>
                    <a:pt x="33" y="332"/>
                  </a:cubicBezTo>
                  <a:lnTo>
                    <a:pt x="325" y="1405"/>
                  </a:lnTo>
                  <a:cubicBezTo>
                    <a:pt x="358" y="1535"/>
                    <a:pt x="455" y="1632"/>
                    <a:pt x="585" y="1632"/>
                  </a:cubicBezTo>
                  <a:cubicBezTo>
                    <a:pt x="618" y="1632"/>
                    <a:pt x="650" y="1632"/>
                    <a:pt x="650" y="1600"/>
                  </a:cubicBezTo>
                  <a:cubicBezTo>
                    <a:pt x="813" y="1567"/>
                    <a:pt x="911" y="1437"/>
                    <a:pt x="846" y="1275"/>
                  </a:cubicBezTo>
                  <a:lnTo>
                    <a:pt x="585" y="201"/>
                  </a:lnTo>
                  <a:cubicBezTo>
                    <a:pt x="529" y="89"/>
                    <a:pt x="423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1051901" y="3269807"/>
              <a:ext cx="145690" cy="177998"/>
            </a:xfrm>
            <a:custGeom>
              <a:rect b="b" l="l" r="r" t="t"/>
              <a:pathLst>
                <a:path extrusionOk="0" h="6016" w="4912">
                  <a:moveTo>
                    <a:pt x="1706" y="1"/>
                  </a:moveTo>
                  <a:cubicBezTo>
                    <a:pt x="1488" y="1"/>
                    <a:pt x="1292" y="152"/>
                    <a:pt x="1236" y="373"/>
                  </a:cubicBezTo>
                  <a:lnTo>
                    <a:pt x="66" y="4698"/>
                  </a:lnTo>
                  <a:cubicBezTo>
                    <a:pt x="1" y="4958"/>
                    <a:pt x="163" y="5218"/>
                    <a:pt x="423" y="5283"/>
                  </a:cubicBezTo>
                  <a:lnTo>
                    <a:pt x="3090" y="5999"/>
                  </a:lnTo>
                  <a:cubicBezTo>
                    <a:pt x="3135" y="6010"/>
                    <a:pt x="3179" y="6015"/>
                    <a:pt x="3223" y="6015"/>
                  </a:cubicBezTo>
                  <a:cubicBezTo>
                    <a:pt x="3434" y="6015"/>
                    <a:pt x="3622" y="5889"/>
                    <a:pt x="3675" y="5674"/>
                  </a:cubicBezTo>
                  <a:lnTo>
                    <a:pt x="4846" y="1316"/>
                  </a:lnTo>
                  <a:cubicBezTo>
                    <a:pt x="4911" y="1088"/>
                    <a:pt x="4749" y="828"/>
                    <a:pt x="4521" y="763"/>
                  </a:cubicBezTo>
                  <a:lnTo>
                    <a:pt x="1822" y="15"/>
                  </a:lnTo>
                  <a:cubicBezTo>
                    <a:pt x="1783" y="6"/>
                    <a:pt x="1744" y="1"/>
                    <a:pt x="17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1097251" y="3320994"/>
              <a:ext cx="54990" cy="76484"/>
            </a:xfrm>
            <a:custGeom>
              <a:rect b="b" l="l" r="r" t="t"/>
              <a:pathLst>
                <a:path extrusionOk="0" h="2585" w="1854">
                  <a:moveTo>
                    <a:pt x="797" y="1"/>
                  </a:moveTo>
                  <a:cubicBezTo>
                    <a:pt x="665" y="1"/>
                    <a:pt x="548" y="68"/>
                    <a:pt x="520" y="204"/>
                  </a:cubicBezTo>
                  <a:lnTo>
                    <a:pt x="293" y="1114"/>
                  </a:lnTo>
                  <a:lnTo>
                    <a:pt x="33" y="2025"/>
                  </a:lnTo>
                  <a:cubicBezTo>
                    <a:pt x="0" y="2155"/>
                    <a:pt x="98" y="2318"/>
                    <a:pt x="228" y="2350"/>
                  </a:cubicBezTo>
                  <a:lnTo>
                    <a:pt x="1008" y="2578"/>
                  </a:lnTo>
                  <a:cubicBezTo>
                    <a:pt x="1025" y="2582"/>
                    <a:pt x="1043" y="2584"/>
                    <a:pt x="1061" y="2584"/>
                  </a:cubicBezTo>
                  <a:cubicBezTo>
                    <a:pt x="1179" y="2584"/>
                    <a:pt x="1305" y="2496"/>
                    <a:pt x="1333" y="2383"/>
                  </a:cubicBezTo>
                  <a:cubicBezTo>
                    <a:pt x="1366" y="2220"/>
                    <a:pt x="1301" y="2090"/>
                    <a:pt x="1138" y="2025"/>
                  </a:cubicBezTo>
                  <a:lnTo>
                    <a:pt x="651" y="1895"/>
                  </a:lnTo>
                  <a:lnTo>
                    <a:pt x="748" y="1537"/>
                  </a:lnTo>
                  <a:lnTo>
                    <a:pt x="1203" y="1635"/>
                  </a:lnTo>
                  <a:cubicBezTo>
                    <a:pt x="1225" y="1640"/>
                    <a:pt x="1248" y="1643"/>
                    <a:pt x="1270" y="1643"/>
                  </a:cubicBezTo>
                  <a:cubicBezTo>
                    <a:pt x="1384" y="1643"/>
                    <a:pt x="1501" y="1575"/>
                    <a:pt x="1529" y="1440"/>
                  </a:cubicBezTo>
                  <a:cubicBezTo>
                    <a:pt x="1561" y="1310"/>
                    <a:pt x="1464" y="1147"/>
                    <a:pt x="1333" y="1114"/>
                  </a:cubicBezTo>
                  <a:lnTo>
                    <a:pt x="878" y="984"/>
                  </a:lnTo>
                  <a:lnTo>
                    <a:pt x="976" y="627"/>
                  </a:lnTo>
                  <a:lnTo>
                    <a:pt x="1496" y="757"/>
                  </a:lnTo>
                  <a:cubicBezTo>
                    <a:pt x="1513" y="761"/>
                    <a:pt x="1531" y="763"/>
                    <a:pt x="1549" y="763"/>
                  </a:cubicBezTo>
                  <a:cubicBezTo>
                    <a:pt x="1667" y="763"/>
                    <a:pt x="1793" y="675"/>
                    <a:pt x="1821" y="562"/>
                  </a:cubicBezTo>
                  <a:cubicBezTo>
                    <a:pt x="1854" y="399"/>
                    <a:pt x="1789" y="269"/>
                    <a:pt x="1626" y="204"/>
                  </a:cubicBezTo>
                  <a:lnTo>
                    <a:pt x="878" y="9"/>
                  </a:lnTo>
                  <a:cubicBezTo>
                    <a:pt x="851" y="3"/>
                    <a:pt x="824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1113623" y="3201756"/>
              <a:ext cx="27050" cy="47961"/>
            </a:xfrm>
            <a:custGeom>
              <a:rect b="b" l="l" r="r" t="t"/>
              <a:pathLst>
                <a:path extrusionOk="0" h="1621" w="912">
                  <a:moveTo>
                    <a:pt x="599" y="0"/>
                  </a:moveTo>
                  <a:cubicBezTo>
                    <a:pt x="481" y="0"/>
                    <a:pt x="354" y="89"/>
                    <a:pt x="326" y="201"/>
                  </a:cubicBezTo>
                  <a:lnTo>
                    <a:pt x="34" y="1275"/>
                  </a:lnTo>
                  <a:cubicBezTo>
                    <a:pt x="1" y="1437"/>
                    <a:pt x="99" y="1567"/>
                    <a:pt x="229" y="1600"/>
                  </a:cubicBezTo>
                  <a:cubicBezTo>
                    <a:pt x="263" y="1614"/>
                    <a:pt x="297" y="1620"/>
                    <a:pt x="328" y="1620"/>
                  </a:cubicBezTo>
                  <a:cubicBezTo>
                    <a:pt x="442" y="1620"/>
                    <a:pt x="528" y="1533"/>
                    <a:pt x="554" y="1405"/>
                  </a:cubicBezTo>
                  <a:lnTo>
                    <a:pt x="847" y="332"/>
                  </a:lnTo>
                  <a:cubicBezTo>
                    <a:pt x="912" y="201"/>
                    <a:pt x="814" y="39"/>
                    <a:pt x="651" y="6"/>
                  </a:cubicBezTo>
                  <a:cubicBezTo>
                    <a:pt x="634" y="2"/>
                    <a:pt x="617" y="0"/>
                    <a:pt x="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1145478" y="3225811"/>
              <a:ext cx="22215" cy="32191"/>
            </a:xfrm>
            <a:custGeom>
              <a:rect b="b" l="l" r="r" t="t"/>
              <a:pathLst>
                <a:path extrusionOk="0" h="1088" w="749">
                  <a:moveTo>
                    <a:pt x="458" y="0"/>
                  </a:moveTo>
                  <a:cubicBezTo>
                    <a:pt x="325" y="0"/>
                    <a:pt x="219" y="89"/>
                    <a:pt x="163" y="201"/>
                  </a:cubicBezTo>
                  <a:lnTo>
                    <a:pt x="33" y="754"/>
                  </a:lnTo>
                  <a:cubicBezTo>
                    <a:pt x="0" y="884"/>
                    <a:pt x="65" y="1047"/>
                    <a:pt x="228" y="1080"/>
                  </a:cubicBezTo>
                  <a:cubicBezTo>
                    <a:pt x="249" y="1085"/>
                    <a:pt x="272" y="1088"/>
                    <a:pt x="295" y="1088"/>
                  </a:cubicBezTo>
                  <a:cubicBezTo>
                    <a:pt x="408" y="1088"/>
                    <a:pt x="526" y="1020"/>
                    <a:pt x="553" y="884"/>
                  </a:cubicBezTo>
                  <a:lnTo>
                    <a:pt x="716" y="364"/>
                  </a:lnTo>
                  <a:cubicBezTo>
                    <a:pt x="748" y="201"/>
                    <a:pt x="651" y="39"/>
                    <a:pt x="520" y="6"/>
                  </a:cubicBezTo>
                  <a:cubicBezTo>
                    <a:pt x="499" y="2"/>
                    <a:pt x="478" y="0"/>
                    <a:pt x="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1176324" y="3218650"/>
              <a:ext cx="27050" cy="48021"/>
            </a:xfrm>
            <a:custGeom>
              <a:rect b="b" l="l" r="r" t="t"/>
              <a:pathLst>
                <a:path extrusionOk="0" h="1623" w="912">
                  <a:moveTo>
                    <a:pt x="585" y="0"/>
                  </a:moveTo>
                  <a:cubicBezTo>
                    <a:pt x="470" y="0"/>
                    <a:pt x="384" y="88"/>
                    <a:pt x="358" y="216"/>
                  </a:cubicBezTo>
                  <a:lnTo>
                    <a:pt x="66" y="1289"/>
                  </a:lnTo>
                  <a:cubicBezTo>
                    <a:pt x="1" y="1419"/>
                    <a:pt x="98" y="1582"/>
                    <a:pt x="261" y="1614"/>
                  </a:cubicBezTo>
                  <a:cubicBezTo>
                    <a:pt x="283" y="1620"/>
                    <a:pt x="305" y="1622"/>
                    <a:pt x="328" y="1622"/>
                  </a:cubicBezTo>
                  <a:cubicBezTo>
                    <a:pt x="442" y="1622"/>
                    <a:pt x="559" y="1555"/>
                    <a:pt x="586" y="1419"/>
                  </a:cubicBezTo>
                  <a:lnTo>
                    <a:pt x="879" y="346"/>
                  </a:lnTo>
                  <a:cubicBezTo>
                    <a:pt x="911" y="183"/>
                    <a:pt x="814" y="53"/>
                    <a:pt x="684" y="21"/>
                  </a:cubicBezTo>
                  <a:cubicBezTo>
                    <a:pt x="649" y="7"/>
                    <a:pt x="616" y="0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1003673" y="3291228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459" y="0"/>
                  </a:moveTo>
                  <a:cubicBezTo>
                    <a:pt x="325" y="0"/>
                    <a:pt x="220" y="89"/>
                    <a:pt x="163" y="202"/>
                  </a:cubicBezTo>
                  <a:lnTo>
                    <a:pt x="33" y="755"/>
                  </a:lnTo>
                  <a:cubicBezTo>
                    <a:pt x="1" y="885"/>
                    <a:pt x="66" y="1047"/>
                    <a:pt x="228" y="1080"/>
                  </a:cubicBezTo>
                  <a:lnTo>
                    <a:pt x="293" y="1080"/>
                  </a:lnTo>
                  <a:cubicBezTo>
                    <a:pt x="424" y="1080"/>
                    <a:pt x="521" y="1015"/>
                    <a:pt x="554" y="885"/>
                  </a:cubicBezTo>
                  <a:lnTo>
                    <a:pt x="716" y="332"/>
                  </a:lnTo>
                  <a:cubicBezTo>
                    <a:pt x="749" y="202"/>
                    <a:pt x="651" y="39"/>
                    <a:pt x="521" y="7"/>
                  </a:cubicBezTo>
                  <a:cubicBezTo>
                    <a:pt x="500" y="2"/>
                    <a:pt x="479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1034550" y="3284068"/>
              <a:ext cx="27020" cy="47784"/>
            </a:xfrm>
            <a:custGeom>
              <a:rect b="b" l="l" r="r" t="t"/>
              <a:pathLst>
                <a:path extrusionOk="0" h="1615" w="911">
                  <a:moveTo>
                    <a:pt x="584" y="1"/>
                  </a:moveTo>
                  <a:cubicBezTo>
                    <a:pt x="470" y="1"/>
                    <a:pt x="384" y="88"/>
                    <a:pt x="358" y="216"/>
                  </a:cubicBezTo>
                  <a:lnTo>
                    <a:pt x="65" y="1289"/>
                  </a:lnTo>
                  <a:cubicBezTo>
                    <a:pt x="0" y="1419"/>
                    <a:pt x="98" y="1582"/>
                    <a:pt x="261" y="1615"/>
                  </a:cubicBezTo>
                  <a:lnTo>
                    <a:pt x="326" y="1615"/>
                  </a:lnTo>
                  <a:cubicBezTo>
                    <a:pt x="456" y="1615"/>
                    <a:pt x="553" y="1549"/>
                    <a:pt x="586" y="1419"/>
                  </a:cubicBezTo>
                  <a:lnTo>
                    <a:pt x="878" y="346"/>
                  </a:lnTo>
                  <a:cubicBezTo>
                    <a:pt x="911" y="184"/>
                    <a:pt x="813" y="54"/>
                    <a:pt x="683" y="21"/>
                  </a:cubicBezTo>
                  <a:cubicBezTo>
                    <a:pt x="649" y="7"/>
                    <a:pt x="61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887940" y="3291228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281" y="0"/>
                  </a:moveTo>
                  <a:cubicBezTo>
                    <a:pt x="263" y="0"/>
                    <a:pt x="245" y="2"/>
                    <a:pt x="228" y="7"/>
                  </a:cubicBezTo>
                  <a:cubicBezTo>
                    <a:pt x="65" y="39"/>
                    <a:pt x="0" y="202"/>
                    <a:pt x="33" y="332"/>
                  </a:cubicBezTo>
                  <a:lnTo>
                    <a:pt x="163" y="885"/>
                  </a:lnTo>
                  <a:cubicBezTo>
                    <a:pt x="196" y="1015"/>
                    <a:pt x="326" y="1080"/>
                    <a:pt x="456" y="1080"/>
                  </a:cubicBezTo>
                  <a:lnTo>
                    <a:pt x="521" y="1080"/>
                  </a:lnTo>
                  <a:cubicBezTo>
                    <a:pt x="651" y="1047"/>
                    <a:pt x="748" y="885"/>
                    <a:pt x="716" y="755"/>
                  </a:cubicBezTo>
                  <a:lnTo>
                    <a:pt x="553" y="202"/>
                  </a:lnTo>
                  <a:cubicBezTo>
                    <a:pt x="525" y="89"/>
                    <a:pt x="399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851280" y="3284068"/>
              <a:ext cx="27050" cy="47784"/>
            </a:xfrm>
            <a:custGeom>
              <a:rect b="b" l="l" r="r" t="t"/>
              <a:pathLst>
                <a:path extrusionOk="0" h="1615" w="912">
                  <a:moveTo>
                    <a:pt x="347" y="1"/>
                  </a:moveTo>
                  <a:cubicBezTo>
                    <a:pt x="318" y="1"/>
                    <a:pt x="289" y="7"/>
                    <a:pt x="261" y="21"/>
                  </a:cubicBezTo>
                  <a:cubicBezTo>
                    <a:pt x="98" y="54"/>
                    <a:pt x="1" y="184"/>
                    <a:pt x="66" y="346"/>
                  </a:cubicBezTo>
                  <a:lnTo>
                    <a:pt x="358" y="1419"/>
                  </a:lnTo>
                  <a:cubicBezTo>
                    <a:pt x="391" y="1549"/>
                    <a:pt x="488" y="1615"/>
                    <a:pt x="619" y="1615"/>
                  </a:cubicBezTo>
                  <a:lnTo>
                    <a:pt x="684" y="1615"/>
                  </a:lnTo>
                  <a:cubicBezTo>
                    <a:pt x="814" y="1582"/>
                    <a:pt x="911" y="1419"/>
                    <a:pt x="879" y="1289"/>
                  </a:cubicBezTo>
                  <a:lnTo>
                    <a:pt x="586" y="216"/>
                  </a:lnTo>
                  <a:cubicBezTo>
                    <a:pt x="560" y="88"/>
                    <a:pt x="45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935189" y="3349693"/>
              <a:ext cx="145690" cy="177969"/>
            </a:xfrm>
            <a:custGeom>
              <a:rect b="b" l="l" r="r" t="t"/>
              <a:pathLst>
                <a:path extrusionOk="0" h="6015" w="4912">
                  <a:moveTo>
                    <a:pt x="1706" y="0"/>
                  </a:moveTo>
                  <a:cubicBezTo>
                    <a:pt x="1489" y="0"/>
                    <a:pt x="1292" y="151"/>
                    <a:pt x="1237" y="372"/>
                  </a:cubicBezTo>
                  <a:lnTo>
                    <a:pt x="66" y="4697"/>
                  </a:lnTo>
                  <a:cubicBezTo>
                    <a:pt x="1" y="4957"/>
                    <a:pt x="163" y="5218"/>
                    <a:pt x="424" y="5283"/>
                  </a:cubicBezTo>
                  <a:lnTo>
                    <a:pt x="3090" y="5998"/>
                  </a:lnTo>
                  <a:cubicBezTo>
                    <a:pt x="3135" y="6009"/>
                    <a:pt x="3179" y="6015"/>
                    <a:pt x="3223" y="6015"/>
                  </a:cubicBezTo>
                  <a:cubicBezTo>
                    <a:pt x="3434" y="6015"/>
                    <a:pt x="3622" y="5888"/>
                    <a:pt x="3676" y="5673"/>
                  </a:cubicBezTo>
                  <a:lnTo>
                    <a:pt x="4846" y="1315"/>
                  </a:lnTo>
                  <a:cubicBezTo>
                    <a:pt x="4911" y="1088"/>
                    <a:pt x="4749" y="827"/>
                    <a:pt x="4489" y="730"/>
                  </a:cubicBezTo>
                  <a:lnTo>
                    <a:pt x="1822" y="14"/>
                  </a:lnTo>
                  <a:cubicBezTo>
                    <a:pt x="1783" y="5"/>
                    <a:pt x="1744" y="0"/>
                    <a:pt x="1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991127" y="3399548"/>
              <a:ext cx="48257" cy="74886"/>
            </a:xfrm>
            <a:custGeom>
              <a:rect b="b" l="l" r="r" t="t"/>
              <a:pathLst>
                <a:path extrusionOk="0" h="2531" w="1627">
                  <a:moveTo>
                    <a:pt x="292" y="0"/>
                  </a:moveTo>
                  <a:cubicBezTo>
                    <a:pt x="176" y="0"/>
                    <a:pt x="85" y="88"/>
                    <a:pt x="34" y="216"/>
                  </a:cubicBezTo>
                  <a:cubicBezTo>
                    <a:pt x="1" y="346"/>
                    <a:pt x="99" y="508"/>
                    <a:pt x="229" y="541"/>
                  </a:cubicBezTo>
                  <a:lnTo>
                    <a:pt x="489" y="606"/>
                  </a:lnTo>
                  <a:lnTo>
                    <a:pt x="66" y="2167"/>
                  </a:lnTo>
                  <a:cubicBezTo>
                    <a:pt x="1" y="2329"/>
                    <a:pt x="99" y="2459"/>
                    <a:pt x="261" y="2524"/>
                  </a:cubicBezTo>
                  <a:cubicBezTo>
                    <a:pt x="278" y="2529"/>
                    <a:pt x="296" y="2531"/>
                    <a:pt x="314" y="2531"/>
                  </a:cubicBezTo>
                  <a:cubicBezTo>
                    <a:pt x="432" y="2531"/>
                    <a:pt x="558" y="2442"/>
                    <a:pt x="586" y="2329"/>
                  </a:cubicBezTo>
                  <a:lnTo>
                    <a:pt x="1009" y="736"/>
                  </a:lnTo>
                  <a:lnTo>
                    <a:pt x="1237" y="801"/>
                  </a:lnTo>
                  <a:cubicBezTo>
                    <a:pt x="1264" y="806"/>
                    <a:pt x="1291" y="809"/>
                    <a:pt x="1317" y="809"/>
                  </a:cubicBezTo>
                  <a:cubicBezTo>
                    <a:pt x="1450" y="809"/>
                    <a:pt x="1567" y="741"/>
                    <a:pt x="1594" y="606"/>
                  </a:cubicBezTo>
                  <a:cubicBezTo>
                    <a:pt x="1627" y="476"/>
                    <a:pt x="1529" y="313"/>
                    <a:pt x="1399" y="281"/>
                  </a:cubicBezTo>
                  <a:lnTo>
                    <a:pt x="391" y="20"/>
                  </a:lnTo>
                  <a:cubicBezTo>
                    <a:pt x="356" y="7"/>
                    <a:pt x="323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832001" y="3349693"/>
              <a:ext cx="144711" cy="177969"/>
            </a:xfrm>
            <a:custGeom>
              <a:rect b="b" l="l" r="r" t="t"/>
              <a:pathLst>
                <a:path extrusionOk="0" h="6015" w="4879">
                  <a:moveTo>
                    <a:pt x="3205" y="0"/>
                  </a:moveTo>
                  <a:cubicBezTo>
                    <a:pt x="3167" y="0"/>
                    <a:pt x="3128" y="5"/>
                    <a:pt x="3090" y="14"/>
                  </a:cubicBezTo>
                  <a:lnTo>
                    <a:pt x="390" y="730"/>
                  </a:lnTo>
                  <a:cubicBezTo>
                    <a:pt x="130" y="795"/>
                    <a:pt x="0" y="1088"/>
                    <a:pt x="65" y="1315"/>
                  </a:cubicBezTo>
                  <a:lnTo>
                    <a:pt x="1236" y="5673"/>
                  </a:lnTo>
                  <a:cubicBezTo>
                    <a:pt x="1290" y="5888"/>
                    <a:pt x="1478" y="6015"/>
                    <a:pt x="1670" y="6015"/>
                  </a:cubicBezTo>
                  <a:cubicBezTo>
                    <a:pt x="1710" y="6015"/>
                    <a:pt x="1750" y="6009"/>
                    <a:pt x="1789" y="5998"/>
                  </a:cubicBezTo>
                  <a:lnTo>
                    <a:pt x="4488" y="5283"/>
                  </a:lnTo>
                  <a:cubicBezTo>
                    <a:pt x="4748" y="5218"/>
                    <a:pt x="4878" y="4957"/>
                    <a:pt x="4813" y="4697"/>
                  </a:cubicBezTo>
                  <a:lnTo>
                    <a:pt x="3675" y="372"/>
                  </a:lnTo>
                  <a:cubicBezTo>
                    <a:pt x="3620" y="151"/>
                    <a:pt x="3423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865754" y="3403868"/>
              <a:ext cx="77205" cy="69619"/>
            </a:xfrm>
            <a:custGeom>
              <a:rect b="b" l="l" r="r" t="t"/>
              <a:pathLst>
                <a:path extrusionOk="0" h="2353" w="2603">
                  <a:moveTo>
                    <a:pt x="1311" y="565"/>
                  </a:moveTo>
                  <a:cubicBezTo>
                    <a:pt x="1581" y="565"/>
                    <a:pt x="1839" y="744"/>
                    <a:pt x="1919" y="1013"/>
                  </a:cubicBezTo>
                  <a:cubicBezTo>
                    <a:pt x="1984" y="1370"/>
                    <a:pt x="1789" y="1696"/>
                    <a:pt x="1464" y="1793"/>
                  </a:cubicBezTo>
                  <a:cubicBezTo>
                    <a:pt x="1412" y="1809"/>
                    <a:pt x="1360" y="1816"/>
                    <a:pt x="1308" y="1816"/>
                  </a:cubicBezTo>
                  <a:cubicBezTo>
                    <a:pt x="1032" y="1816"/>
                    <a:pt x="765" y="1611"/>
                    <a:pt x="683" y="1338"/>
                  </a:cubicBezTo>
                  <a:cubicBezTo>
                    <a:pt x="618" y="1013"/>
                    <a:pt x="813" y="655"/>
                    <a:pt x="1139" y="590"/>
                  </a:cubicBezTo>
                  <a:cubicBezTo>
                    <a:pt x="1196" y="573"/>
                    <a:pt x="1254" y="565"/>
                    <a:pt x="1311" y="565"/>
                  </a:cubicBezTo>
                  <a:close/>
                  <a:moveTo>
                    <a:pt x="1294" y="0"/>
                  </a:moveTo>
                  <a:cubicBezTo>
                    <a:pt x="1200" y="0"/>
                    <a:pt x="1104" y="12"/>
                    <a:pt x="1009" y="37"/>
                  </a:cubicBezTo>
                  <a:cubicBezTo>
                    <a:pt x="358" y="232"/>
                    <a:pt x="0" y="850"/>
                    <a:pt x="163" y="1500"/>
                  </a:cubicBezTo>
                  <a:cubicBezTo>
                    <a:pt x="299" y="2018"/>
                    <a:pt x="777" y="2353"/>
                    <a:pt x="1292" y="2353"/>
                  </a:cubicBezTo>
                  <a:cubicBezTo>
                    <a:pt x="1392" y="2353"/>
                    <a:pt x="1493" y="2340"/>
                    <a:pt x="1594" y="2313"/>
                  </a:cubicBezTo>
                  <a:cubicBezTo>
                    <a:pt x="2244" y="2151"/>
                    <a:pt x="2602" y="1500"/>
                    <a:pt x="2439" y="883"/>
                  </a:cubicBezTo>
                  <a:cubicBezTo>
                    <a:pt x="2302" y="360"/>
                    <a:pt x="1815" y="0"/>
                    <a:pt x="1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774125" y="3534975"/>
              <a:ext cx="364610" cy="215428"/>
            </a:xfrm>
            <a:custGeom>
              <a:rect b="b" l="l" r="r" t="t"/>
              <a:pathLst>
                <a:path extrusionOk="0" h="7058" w="12293">
                  <a:moveTo>
                    <a:pt x="0" y="1"/>
                  </a:moveTo>
                  <a:lnTo>
                    <a:pt x="0" y="6635"/>
                  </a:lnTo>
                  <a:cubicBezTo>
                    <a:pt x="0" y="6862"/>
                    <a:pt x="195" y="7058"/>
                    <a:pt x="423" y="7058"/>
                  </a:cubicBezTo>
                  <a:lnTo>
                    <a:pt x="11740" y="7058"/>
                  </a:lnTo>
                  <a:cubicBezTo>
                    <a:pt x="12032" y="7058"/>
                    <a:pt x="12293" y="6830"/>
                    <a:pt x="12293" y="6505"/>
                  </a:cubicBezTo>
                  <a:lnTo>
                    <a:pt x="12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774135" y="3541568"/>
              <a:ext cx="364610" cy="43346"/>
            </a:xfrm>
            <a:custGeom>
              <a:rect b="b" l="l" r="r" t="t"/>
              <a:pathLst>
                <a:path extrusionOk="0" h="1465" w="12293">
                  <a:moveTo>
                    <a:pt x="0" y="1"/>
                  </a:moveTo>
                  <a:lnTo>
                    <a:pt x="0" y="358"/>
                  </a:lnTo>
                  <a:lnTo>
                    <a:pt x="12293" y="1464"/>
                  </a:lnTo>
                  <a:lnTo>
                    <a:pt x="12293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757733" y="3492512"/>
              <a:ext cx="397414" cy="49086"/>
            </a:xfrm>
            <a:custGeom>
              <a:rect b="b" l="l" r="r" t="t"/>
              <a:pathLst>
                <a:path extrusionOk="0" h="1659" w="13399">
                  <a:moveTo>
                    <a:pt x="358" y="0"/>
                  </a:moveTo>
                  <a:cubicBezTo>
                    <a:pt x="163" y="0"/>
                    <a:pt x="0" y="163"/>
                    <a:pt x="0" y="391"/>
                  </a:cubicBezTo>
                  <a:lnTo>
                    <a:pt x="0" y="1301"/>
                  </a:lnTo>
                  <a:cubicBezTo>
                    <a:pt x="0" y="1496"/>
                    <a:pt x="163" y="1659"/>
                    <a:pt x="358" y="1659"/>
                  </a:cubicBezTo>
                  <a:lnTo>
                    <a:pt x="13008" y="1659"/>
                  </a:lnTo>
                  <a:cubicBezTo>
                    <a:pt x="13236" y="1659"/>
                    <a:pt x="13398" y="1496"/>
                    <a:pt x="13398" y="1301"/>
                  </a:cubicBezTo>
                  <a:lnTo>
                    <a:pt x="13398" y="391"/>
                  </a:lnTo>
                  <a:cubicBezTo>
                    <a:pt x="13398" y="163"/>
                    <a:pt x="13236" y="0"/>
                    <a:pt x="13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904342" y="3598820"/>
              <a:ext cx="104196" cy="95065"/>
            </a:xfrm>
            <a:custGeom>
              <a:rect b="b" l="l" r="r" t="t"/>
              <a:pathLst>
                <a:path extrusionOk="0" h="3213" w="3513">
                  <a:moveTo>
                    <a:pt x="1756" y="1"/>
                  </a:moveTo>
                  <a:cubicBezTo>
                    <a:pt x="1651" y="1"/>
                    <a:pt x="1545" y="49"/>
                    <a:pt x="1496" y="147"/>
                  </a:cubicBezTo>
                  <a:lnTo>
                    <a:pt x="1203" y="732"/>
                  </a:lnTo>
                  <a:cubicBezTo>
                    <a:pt x="1171" y="830"/>
                    <a:pt x="1073" y="895"/>
                    <a:pt x="976" y="895"/>
                  </a:cubicBezTo>
                  <a:lnTo>
                    <a:pt x="358" y="993"/>
                  </a:lnTo>
                  <a:cubicBezTo>
                    <a:pt x="98" y="1025"/>
                    <a:pt x="0" y="1318"/>
                    <a:pt x="163" y="1513"/>
                  </a:cubicBezTo>
                  <a:lnTo>
                    <a:pt x="651" y="1968"/>
                  </a:lnTo>
                  <a:cubicBezTo>
                    <a:pt x="716" y="2033"/>
                    <a:pt x="748" y="2131"/>
                    <a:pt x="716" y="2228"/>
                  </a:cubicBezTo>
                  <a:lnTo>
                    <a:pt x="618" y="2846"/>
                  </a:lnTo>
                  <a:cubicBezTo>
                    <a:pt x="592" y="3054"/>
                    <a:pt x="733" y="3200"/>
                    <a:pt x="906" y="3200"/>
                  </a:cubicBezTo>
                  <a:cubicBezTo>
                    <a:pt x="950" y="3200"/>
                    <a:pt x="995" y="3191"/>
                    <a:pt x="1041" y="3171"/>
                  </a:cubicBezTo>
                  <a:lnTo>
                    <a:pt x="1626" y="2879"/>
                  </a:lnTo>
                  <a:cubicBezTo>
                    <a:pt x="1659" y="2846"/>
                    <a:pt x="1708" y="2830"/>
                    <a:pt x="1756" y="2830"/>
                  </a:cubicBezTo>
                  <a:cubicBezTo>
                    <a:pt x="1805" y="2830"/>
                    <a:pt x="1854" y="2846"/>
                    <a:pt x="1886" y="2879"/>
                  </a:cubicBezTo>
                  <a:lnTo>
                    <a:pt x="2472" y="3171"/>
                  </a:lnTo>
                  <a:cubicBezTo>
                    <a:pt x="2522" y="3200"/>
                    <a:pt x="2572" y="3213"/>
                    <a:pt x="2619" y="3213"/>
                  </a:cubicBezTo>
                  <a:cubicBezTo>
                    <a:pt x="2787" y="3213"/>
                    <a:pt x="2920" y="3049"/>
                    <a:pt x="2894" y="2846"/>
                  </a:cubicBezTo>
                  <a:lnTo>
                    <a:pt x="2797" y="2228"/>
                  </a:lnTo>
                  <a:cubicBezTo>
                    <a:pt x="2764" y="2131"/>
                    <a:pt x="2797" y="2033"/>
                    <a:pt x="2862" y="1968"/>
                  </a:cubicBezTo>
                  <a:lnTo>
                    <a:pt x="3350" y="1513"/>
                  </a:lnTo>
                  <a:cubicBezTo>
                    <a:pt x="3512" y="1318"/>
                    <a:pt x="3415" y="1025"/>
                    <a:pt x="3187" y="993"/>
                  </a:cubicBezTo>
                  <a:lnTo>
                    <a:pt x="2537" y="895"/>
                  </a:lnTo>
                  <a:cubicBezTo>
                    <a:pt x="2439" y="895"/>
                    <a:pt x="2342" y="830"/>
                    <a:pt x="2309" y="732"/>
                  </a:cubicBezTo>
                  <a:lnTo>
                    <a:pt x="2016" y="147"/>
                  </a:lnTo>
                  <a:cubicBezTo>
                    <a:pt x="1968" y="49"/>
                    <a:pt x="1862" y="1"/>
                    <a:pt x="1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942930" y="3598820"/>
              <a:ext cx="65608" cy="95094"/>
            </a:xfrm>
            <a:custGeom>
              <a:rect b="b" l="l" r="r" t="t"/>
              <a:pathLst>
                <a:path extrusionOk="0" h="3214" w="2212">
                  <a:moveTo>
                    <a:pt x="439" y="1"/>
                  </a:moveTo>
                  <a:cubicBezTo>
                    <a:pt x="333" y="1"/>
                    <a:pt x="228" y="49"/>
                    <a:pt x="163" y="147"/>
                  </a:cubicBezTo>
                  <a:lnTo>
                    <a:pt x="0" y="537"/>
                  </a:lnTo>
                  <a:lnTo>
                    <a:pt x="260" y="1123"/>
                  </a:lnTo>
                  <a:cubicBezTo>
                    <a:pt x="293" y="1188"/>
                    <a:pt x="390" y="1253"/>
                    <a:pt x="488" y="1285"/>
                  </a:cubicBezTo>
                  <a:cubicBezTo>
                    <a:pt x="1008" y="1350"/>
                    <a:pt x="1203" y="1968"/>
                    <a:pt x="813" y="2326"/>
                  </a:cubicBezTo>
                  <a:cubicBezTo>
                    <a:pt x="748" y="2391"/>
                    <a:pt x="715" y="2488"/>
                    <a:pt x="748" y="2586"/>
                  </a:cubicBezTo>
                  <a:lnTo>
                    <a:pt x="813" y="3009"/>
                  </a:lnTo>
                  <a:lnTo>
                    <a:pt x="1138" y="3171"/>
                  </a:lnTo>
                  <a:cubicBezTo>
                    <a:pt x="1189" y="3200"/>
                    <a:pt x="1241" y="3213"/>
                    <a:pt x="1291" y="3213"/>
                  </a:cubicBezTo>
                  <a:cubicBezTo>
                    <a:pt x="1467" y="3213"/>
                    <a:pt x="1619" y="3056"/>
                    <a:pt x="1593" y="2879"/>
                  </a:cubicBezTo>
                  <a:lnTo>
                    <a:pt x="1463" y="2228"/>
                  </a:lnTo>
                  <a:cubicBezTo>
                    <a:pt x="1463" y="2131"/>
                    <a:pt x="1496" y="2033"/>
                    <a:pt x="1561" y="1968"/>
                  </a:cubicBezTo>
                  <a:lnTo>
                    <a:pt x="2049" y="1513"/>
                  </a:lnTo>
                  <a:cubicBezTo>
                    <a:pt x="2211" y="1318"/>
                    <a:pt x="2114" y="1025"/>
                    <a:pt x="1854" y="993"/>
                  </a:cubicBezTo>
                  <a:lnTo>
                    <a:pt x="1236" y="895"/>
                  </a:lnTo>
                  <a:cubicBezTo>
                    <a:pt x="1138" y="895"/>
                    <a:pt x="1041" y="830"/>
                    <a:pt x="1008" y="732"/>
                  </a:cubicBezTo>
                  <a:lnTo>
                    <a:pt x="715" y="147"/>
                  </a:lnTo>
                  <a:cubicBezTo>
                    <a:pt x="650" y="49"/>
                    <a:pt x="545" y="1"/>
                    <a:pt x="43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15"/>
          <p:cNvGrpSpPr/>
          <p:nvPr/>
        </p:nvGrpSpPr>
        <p:grpSpPr>
          <a:xfrm>
            <a:off x="681639" y="1531339"/>
            <a:ext cx="548621" cy="548621"/>
            <a:chOff x="681639" y="1683739"/>
            <a:chExt cx="548621" cy="548621"/>
          </a:xfrm>
        </p:grpSpPr>
        <p:sp>
          <p:nvSpPr>
            <p:cNvPr id="358" name="Google Shape;358;p15"/>
            <p:cNvSpPr/>
            <p:nvPr/>
          </p:nvSpPr>
          <p:spPr>
            <a:xfrm>
              <a:off x="851700" y="1873005"/>
              <a:ext cx="208499" cy="70169"/>
            </a:xfrm>
            <a:custGeom>
              <a:rect b="b" l="l" r="r" t="t"/>
              <a:pathLst>
                <a:path extrusionOk="0" h="2375" w="7057">
                  <a:moveTo>
                    <a:pt x="0" y="1"/>
                  </a:moveTo>
                  <a:lnTo>
                    <a:pt x="0" y="2374"/>
                  </a:lnTo>
                  <a:lnTo>
                    <a:pt x="7057" y="2374"/>
                  </a:lnTo>
                  <a:lnTo>
                    <a:pt x="70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829601" y="1910468"/>
              <a:ext cx="253673" cy="83612"/>
            </a:xfrm>
            <a:custGeom>
              <a:rect b="b" l="l" r="r" t="t"/>
              <a:pathLst>
                <a:path extrusionOk="0" h="2830" w="8586">
                  <a:moveTo>
                    <a:pt x="4293" y="1"/>
                  </a:moveTo>
                  <a:lnTo>
                    <a:pt x="0" y="1367"/>
                  </a:lnTo>
                  <a:lnTo>
                    <a:pt x="0" y="2830"/>
                  </a:lnTo>
                  <a:lnTo>
                    <a:pt x="8585" y="2830"/>
                  </a:lnTo>
                  <a:lnTo>
                    <a:pt x="8585" y="1367"/>
                  </a:lnTo>
                  <a:lnTo>
                    <a:pt x="4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956408" y="1692367"/>
              <a:ext cx="83642" cy="52886"/>
            </a:xfrm>
            <a:custGeom>
              <a:rect b="b" l="l" r="r" t="t"/>
              <a:pathLst>
                <a:path extrusionOk="0" h="1790" w="2831">
                  <a:moveTo>
                    <a:pt x="1" y="1"/>
                  </a:moveTo>
                  <a:lnTo>
                    <a:pt x="1" y="1789"/>
                  </a:lnTo>
                  <a:lnTo>
                    <a:pt x="2472" y="1789"/>
                  </a:lnTo>
                  <a:cubicBezTo>
                    <a:pt x="2667" y="1789"/>
                    <a:pt x="2830" y="1627"/>
                    <a:pt x="2830" y="1432"/>
                  </a:cubicBezTo>
                  <a:lnTo>
                    <a:pt x="2830" y="359"/>
                  </a:lnTo>
                  <a:cubicBezTo>
                    <a:pt x="2830" y="163"/>
                    <a:pt x="2667" y="1"/>
                    <a:pt x="2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956408" y="1692367"/>
              <a:ext cx="83642" cy="52886"/>
            </a:xfrm>
            <a:custGeom>
              <a:rect b="b" l="l" r="r" t="t"/>
              <a:pathLst>
                <a:path extrusionOk="0" h="1790" w="2831">
                  <a:moveTo>
                    <a:pt x="2082" y="1"/>
                  </a:moveTo>
                  <a:cubicBezTo>
                    <a:pt x="2082" y="781"/>
                    <a:pt x="1432" y="1432"/>
                    <a:pt x="651" y="1432"/>
                  </a:cubicBezTo>
                  <a:lnTo>
                    <a:pt x="1" y="1432"/>
                  </a:lnTo>
                  <a:lnTo>
                    <a:pt x="1" y="1789"/>
                  </a:lnTo>
                  <a:lnTo>
                    <a:pt x="2472" y="1789"/>
                  </a:lnTo>
                  <a:cubicBezTo>
                    <a:pt x="2667" y="1789"/>
                    <a:pt x="2830" y="1627"/>
                    <a:pt x="2830" y="1432"/>
                  </a:cubicBezTo>
                  <a:lnTo>
                    <a:pt x="2830" y="359"/>
                  </a:lnTo>
                  <a:cubicBezTo>
                    <a:pt x="2830" y="163"/>
                    <a:pt x="2667" y="1"/>
                    <a:pt x="247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947781" y="1683739"/>
              <a:ext cx="16338" cy="97055"/>
            </a:xfrm>
            <a:custGeom>
              <a:rect b="b" l="l" r="r" t="t"/>
              <a:pathLst>
                <a:path extrusionOk="0" h="3285" w="553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lnTo>
                    <a:pt x="0" y="3024"/>
                  </a:lnTo>
                  <a:cubicBezTo>
                    <a:pt x="0" y="3155"/>
                    <a:pt x="130" y="3285"/>
                    <a:pt x="293" y="3285"/>
                  </a:cubicBezTo>
                  <a:cubicBezTo>
                    <a:pt x="423" y="3285"/>
                    <a:pt x="553" y="3155"/>
                    <a:pt x="553" y="3024"/>
                  </a:cubicBezTo>
                  <a:lnTo>
                    <a:pt x="553" y="260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705660" y="1994051"/>
              <a:ext cx="500581" cy="229683"/>
            </a:xfrm>
            <a:custGeom>
              <a:rect b="b" l="l" r="r" t="t"/>
              <a:pathLst>
                <a:path extrusionOk="0" h="7774" w="16943">
                  <a:moveTo>
                    <a:pt x="0" y="1"/>
                  </a:moveTo>
                  <a:lnTo>
                    <a:pt x="0" y="7773"/>
                  </a:lnTo>
                  <a:lnTo>
                    <a:pt x="16943" y="7773"/>
                  </a:lnTo>
                  <a:lnTo>
                    <a:pt x="169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1077483" y="2073822"/>
              <a:ext cx="128757" cy="16338"/>
            </a:xfrm>
            <a:custGeom>
              <a:rect b="b" l="l" r="r" t="t"/>
              <a:pathLst>
                <a:path extrusionOk="0" h="553" w="4358">
                  <a:moveTo>
                    <a:pt x="260" y="0"/>
                  </a:moveTo>
                  <a:cubicBezTo>
                    <a:pt x="130" y="0"/>
                    <a:pt x="0" y="130"/>
                    <a:pt x="0" y="260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4358" y="553"/>
                  </a:lnTo>
                  <a:lnTo>
                    <a:pt x="43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706605" y="2073822"/>
              <a:ext cx="128787" cy="16338"/>
            </a:xfrm>
            <a:custGeom>
              <a:rect b="b" l="l" r="r" t="t"/>
              <a:pathLst>
                <a:path extrusionOk="0" h="553" w="4359">
                  <a:moveTo>
                    <a:pt x="1" y="0"/>
                  </a:moveTo>
                  <a:lnTo>
                    <a:pt x="1" y="553"/>
                  </a:lnTo>
                  <a:lnTo>
                    <a:pt x="4066" y="553"/>
                  </a:lnTo>
                  <a:cubicBezTo>
                    <a:pt x="4228" y="553"/>
                    <a:pt x="4358" y="423"/>
                    <a:pt x="4358" y="260"/>
                  </a:cubicBezTo>
                  <a:cubicBezTo>
                    <a:pt x="4358" y="130"/>
                    <a:pt x="4228" y="0"/>
                    <a:pt x="4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803660" y="1902550"/>
              <a:ext cx="304579" cy="61985"/>
            </a:xfrm>
            <a:custGeom>
              <a:rect b="b" l="l" r="r" t="t"/>
              <a:pathLst>
                <a:path extrusionOk="0" h="2098" w="10309">
                  <a:moveTo>
                    <a:pt x="5171" y="0"/>
                  </a:moveTo>
                  <a:cubicBezTo>
                    <a:pt x="4984" y="0"/>
                    <a:pt x="4797" y="25"/>
                    <a:pt x="4618" y="74"/>
                  </a:cubicBezTo>
                  <a:lnTo>
                    <a:pt x="228" y="1570"/>
                  </a:lnTo>
                  <a:cubicBezTo>
                    <a:pt x="98" y="1602"/>
                    <a:pt x="0" y="1765"/>
                    <a:pt x="65" y="1895"/>
                  </a:cubicBezTo>
                  <a:cubicBezTo>
                    <a:pt x="92" y="2030"/>
                    <a:pt x="210" y="2098"/>
                    <a:pt x="342" y="2098"/>
                  </a:cubicBezTo>
                  <a:cubicBezTo>
                    <a:pt x="369" y="2098"/>
                    <a:pt x="396" y="2095"/>
                    <a:pt x="423" y="2090"/>
                  </a:cubicBezTo>
                  <a:lnTo>
                    <a:pt x="4781" y="594"/>
                  </a:lnTo>
                  <a:cubicBezTo>
                    <a:pt x="4911" y="561"/>
                    <a:pt x="5041" y="545"/>
                    <a:pt x="5167" y="545"/>
                  </a:cubicBezTo>
                  <a:cubicBezTo>
                    <a:pt x="5293" y="545"/>
                    <a:pt x="5415" y="561"/>
                    <a:pt x="5529" y="594"/>
                  </a:cubicBezTo>
                  <a:lnTo>
                    <a:pt x="9919" y="2057"/>
                  </a:lnTo>
                  <a:cubicBezTo>
                    <a:pt x="9951" y="2090"/>
                    <a:pt x="9984" y="2090"/>
                    <a:pt x="10016" y="2090"/>
                  </a:cubicBezTo>
                  <a:cubicBezTo>
                    <a:pt x="10114" y="2090"/>
                    <a:pt x="10211" y="2025"/>
                    <a:pt x="10244" y="1895"/>
                  </a:cubicBezTo>
                  <a:cubicBezTo>
                    <a:pt x="10309" y="1765"/>
                    <a:pt x="10244" y="1602"/>
                    <a:pt x="10081" y="1570"/>
                  </a:cubicBezTo>
                  <a:lnTo>
                    <a:pt x="5724" y="74"/>
                  </a:lnTo>
                  <a:cubicBezTo>
                    <a:pt x="5545" y="25"/>
                    <a:pt x="5358" y="0"/>
                    <a:pt x="5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800765" y="1994051"/>
              <a:ext cx="311316" cy="40388"/>
            </a:xfrm>
            <a:custGeom>
              <a:rect b="b" l="l" r="r" t="t"/>
              <a:pathLst>
                <a:path extrusionOk="0" h="1367" w="10537">
                  <a:moveTo>
                    <a:pt x="1" y="1"/>
                  </a:moveTo>
                  <a:lnTo>
                    <a:pt x="1" y="814"/>
                  </a:lnTo>
                  <a:cubicBezTo>
                    <a:pt x="1" y="1139"/>
                    <a:pt x="228" y="1367"/>
                    <a:pt x="553" y="1367"/>
                  </a:cubicBezTo>
                  <a:lnTo>
                    <a:pt x="9984" y="1367"/>
                  </a:lnTo>
                  <a:cubicBezTo>
                    <a:pt x="10277" y="1367"/>
                    <a:pt x="10537" y="1139"/>
                    <a:pt x="10537" y="814"/>
                  </a:cubicBezTo>
                  <a:lnTo>
                    <a:pt x="10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826705" y="2034409"/>
              <a:ext cx="49990" cy="189324"/>
            </a:xfrm>
            <a:custGeom>
              <a:rect b="b" l="l" r="r" t="t"/>
              <a:pathLst>
                <a:path extrusionOk="0" h="6408" w="1692">
                  <a:moveTo>
                    <a:pt x="1" y="1"/>
                  </a:moveTo>
                  <a:lnTo>
                    <a:pt x="1" y="6407"/>
                  </a:lnTo>
                  <a:lnTo>
                    <a:pt x="1692" y="6407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1036150" y="2034409"/>
              <a:ext cx="49045" cy="189324"/>
            </a:xfrm>
            <a:custGeom>
              <a:rect b="b" l="l" r="r" t="t"/>
              <a:pathLst>
                <a:path extrusionOk="0" h="6408" w="1660">
                  <a:moveTo>
                    <a:pt x="1" y="1"/>
                  </a:moveTo>
                  <a:lnTo>
                    <a:pt x="1" y="6407"/>
                  </a:lnTo>
                  <a:lnTo>
                    <a:pt x="1659" y="6407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928547" y="2034409"/>
              <a:ext cx="49990" cy="189324"/>
            </a:xfrm>
            <a:custGeom>
              <a:rect b="b" l="l" r="r" t="t"/>
              <a:pathLst>
                <a:path extrusionOk="0" h="6408" w="1692">
                  <a:moveTo>
                    <a:pt x="1" y="1"/>
                  </a:moveTo>
                  <a:lnTo>
                    <a:pt x="1" y="6407"/>
                  </a:lnTo>
                  <a:lnTo>
                    <a:pt x="1692" y="6407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1117842" y="2112231"/>
              <a:ext cx="55751" cy="111503"/>
            </a:xfrm>
            <a:custGeom>
              <a:rect b="b" l="l" r="r" t="t"/>
              <a:pathLst>
                <a:path extrusionOk="0" h="3774" w="1887">
                  <a:moveTo>
                    <a:pt x="943" y="1"/>
                  </a:moveTo>
                  <a:cubicBezTo>
                    <a:pt x="423" y="1"/>
                    <a:pt x="0" y="456"/>
                    <a:pt x="0" y="976"/>
                  </a:cubicBezTo>
                  <a:lnTo>
                    <a:pt x="0" y="3773"/>
                  </a:lnTo>
                  <a:lnTo>
                    <a:pt x="1886" y="3773"/>
                  </a:lnTo>
                  <a:lnTo>
                    <a:pt x="1886" y="976"/>
                  </a:lnTo>
                  <a:cubicBezTo>
                    <a:pt x="1886" y="456"/>
                    <a:pt x="1463" y="1"/>
                    <a:pt x="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1117842" y="2167982"/>
              <a:ext cx="56697" cy="16338"/>
            </a:xfrm>
            <a:custGeom>
              <a:rect b="b" l="l" r="r" t="t"/>
              <a:pathLst>
                <a:path extrusionOk="0" h="553" w="1919">
                  <a:moveTo>
                    <a:pt x="0" y="0"/>
                  </a:moveTo>
                  <a:lnTo>
                    <a:pt x="0" y="553"/>
                  </a:lnTo>
                  <a:lnTo>
                    <a:pt x="1919" y="553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738307" y="2112231"/>
              <a:ext cx="56726" cy="111503"/>
            </a:xfrm>
            <a:custGeom>
              <a:rect b="b" l="l" r="r" t="t"/>
              <a:pathLst>
                <a:path extrusionOk="0" h="3774" w="1920">
                  <a:moveTo>
                    <a:pt x="944" y="1"/>
                  </a:moveTo>
                  <a:cubicBezTo>
                    <a:pt x="424" y="1"/>
                    <a:pt x="1" y="456"/>
                    <a:pt x="1" y="976"/>
                  </a:cubicBezTo>
                  <a:lnTo>
                    <a:pt x="1" y="3773"/>
                  </a:lnTo>
                  <a:lnTo>
                    <a:pt x="1920" y="3773"/>
                  </a:lnTo>
                  <a:lnTo>
                    <a:pt x="1920" y="976"/>
                  </a:lnTo>
                  <a:cubicBezTo>
                    <a:pt x="1920" y="456"/>
                    <a:pt x="1464" y="1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738307" y="2167982"/>
              <a:ext cx="56726" cy="16338"/>
            </a:xfrm>
            <a:custGeom>
              <a:rect b="b" l="l" r="r" t="t"/>
              <a:pathLst>
                <a:path extrusionOk="0" h="553" w="1920">
                  <a:moveTo>
                    <a:pt x="1" y="0"/>
                  </a:moveTo>
                  <a:lnTo>
                    <a:pt x="1" y="553"/>
                  </a:lnTo>
                  <a:lnTo>
                    <a:pt x="1920" y="553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851700" y="1773084"/>
              <a:ext cx="208499" cy="99951"/>
            </a:xfrm>
            <a:custGeom>
              <a:rect b="b" l="l" r="r" t="t"/>
              <a:pathLst>
                <a:path extrusionOk="0" h="3383" w="7057">
                  <a:moveTo>
                    <a:pt x="3415" y="0"/>
                  </a:moveTo>
                  <a:cubicBezTo>
                    <a:pt x="1529" y="0"/>
                    <a:pt x="0" y="1529"/>
                    <a:pt x="0" y="3383"/>
                  </a:cubicBezTo>
                  <a:lnTo>
                    <a:pt x="7057" y="3383"/>
                  </a:lnTo>
                  <a:cubicBezTo>
                    <a:pt x="7057" y="1529"/>
                    <a:pt x="5561" y="0"/>
                    <a:pt x="3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827680" y="1865323"/>
              <a:ext cx="257514" cy="16368"/>
            </a:xfrm>
            <a:custGeom>
              <a:rect b="b" l="l" r="r" t="t"/>
              <a:pathLst>
                <a:path extrusionOk="0" h="554" w="8716">
                  <a:moveTo>
                    <a:pt x="260" y="0"/>
                  </a:moveTo>
                  <a:cubicBezTo>
                    <a:pt x="130" y="0"/>
                    <a:pt x="0" y="130"/>
                    <a:pt x="0" y="261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8423" y="553"/>
                  </a:lnTo>
                  <a:cubicBezTo>
                    <a:pt x="8585" y="553"/>
                    <a:pt x="8715" y="423"/>
                    <a:pt x="8715" y="261"/>
                  </a:cubicBezTo>
                  <a:cubicBezTo>
                    <a:pt x="8715" y="130"/>
                    <a:pt x="8585" y="0"/>
                    <a:pt x="8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681639" y="2215993"/>
              <a:ext cx="548621" cy="16368"/>
            </a:xfrm>
            <a:custGeom>
              <a:rect b="b" l="l" r="r" t="t"/>
              <a:pathLst>
                <a:path extrusionOk="0" h="554" w="18569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18309" y="554"/>
                  </a:lnTo>
                  <a:cubicBezTo>
                    <a:pt x="18439" y="554"/>
                    <a:pt x="18569" y="424"/>
                    <a:pt x="18569" y="261"/>
                  </a:cubicBezTo>
                  <a:cubicBezTo>
                    <a:pt x="18569" y="131"/>
                    <a:pt x="18439" y="1"/>
                    <a:pt x="183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681639" y="1985423"/>
              <a:ext cx="548621" cy="16368"/>
            </a:xfrm>
            <a:custGeom>
              <a:rect b="b" l="l" r="r" t="t"/>
              <a:pathLst>
                <a:path extrusionOk="0" h="554" w="18569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18309" y="553"/>
                  </a:lnTo>
                  <a:cubicBezTo>
                    <a:pt x="18439" y="553"/>
                    <a:pt x="18569" y="423"/>
                    <a:pt x="18569" y="293"/>
                  </a:cubicBezTo>
                  <a:cubicBezTo>
                    <a:pt x="18569" y="130"/>
                    <a:pt x="18439" y="0"/>
                    <a:pt x="183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0" name="Google Shape;380;p15"/>
          <p:cNvGrpSpPr/>
          <p:nvPr/>
        </p:nvGrpSpPr>
        <p:grpSpPr>
          <a:xfrm>
            <a:off x="7992707" y="2267702"/>
            <a:ext cx="390682" cy="639566"/>
            <a:chOff x="4436215" y="2665989"/>
            <a:chExt cx="271571" cy="502922"/>
          </a:xfrm>
        </p:grpSpPr>
        <p:sp>
          <p:nvSpPr>
            <p:cNvPr id="381" name="Google Shape;381;p15"/>
            <p:cNvSpPr/>
            <p:nvPr/>
          </p:nvSpPr>
          <p:spPr>
            <a:xfrm>
              <a:off x="4443475" y="2673030"/>
              <a:ext cx="257022" cy="488812"/>
            </a:xfrm>
            <a:custGeom>
              <a:rect b="b" l="l" r="r" t="t"/>
              <a:pathLst>
                <a:path extrusionOk="0" h="18049" w="9204">
                  <a:moveTo>
                    <a:pt x="1107" y="1"/>
                  </a:moveTo>
                  <a:cubicBezTo>
                    <a:pt x="489" y="1"/>
                    <a:pt x="1" y="488"/>
                    <a:pt x="1" y="1106"/>
                  </a:cubicBezTo>
                  <a:lnTo>
                    <a:pt x="1" y="16943"/>
                  </a:lnTo>
                  <a:cubicBezTo>
                    <a:pt x="1" y="17561"/>
                    <a:pt x="489" y="18049"/>
                    <a:pt x="1107" y="18049"/>
                  </a:cubicBezTo>
                  <a:lnTo>
                    <a:pt x="8131" y="18049"/>
                  </a:lnTo>
                  <a:cubicBezTo>
                    <a:pt x="8716" y="18049"/>
                    <a:pt x="9204" y="17561"/>
                    <a:pt x="9204" y="16943"/>
                  </a:cubicBezTo>
                  <a:lnTo>
                    <a:pt x="9204" y="1106"/>
                  </a:lnTo>
                  <a:cubicBezTo>
                    <a:pt x="9204" y="488"/>
                    <a:pt x="8716" y="1"/>
                    <a:pt x="8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4436215" y="2665989"/>
              <a:ext cx="271571" cy="502922"/>
            </a:xfrm>
            <a:custGeom>
              <a:rect b="b" l="l" r="r" t="t"/>
              <a:pathLst>
                <a:path extrusionOk="0" h="18570" w="9725">
                  <a:moveTo>
                    <a:pt x="8391" y="553"/>
                  </a:moveTo>
                  <a:cubicBezTo>
                    <a:pt x="8846" y="553"/>
                    <a:pt x="9204" y="911"/>
                    <a:pt x="9204" y="1366"/>
                  </a:cubicBezTo>
                  <a:lnTo>
                    <a:pt x="9204" y="17203"/>
                  </a:lnTo>
                  <a:cubicBezTo>
                    <a:pt x="9204" y="17658"/>
                    <a:pt x="8846" y="18016"/>
                    <a:pt x="8391" y="18016"/>
                  </a:cubicBezTo>
                  <a:lnTo>
                    <a:pt x="1367" y="18016"/>
                  </a:lnTo>
                  <a:cubicBezTo>
                    <a:pt x="911" y="18016"/>
                    <a:pt x="554" y="17658"/>
                    <a:pt x="554" y="17203"/>
                  </a:cubicBezTo>
                  <a:lnTo>
                    <a:pt x="554" y="1366"/>
                  </a:lnTo>
                  <a:cubicBezTo>
                    <a:pt x="554" y="911"/>
                    <a:pt x="911" y="553"/>
                    <a:pt x="1367" y="553"/>
                  </a:cubicBezTo>
                  <a:close/>
                  <a:moveTo>
                    <a:pt x="1367" y="0"/>
                  </a:moveTo>
                  <a:cubicBezTo>
                    <a:pt x="619" y="0"/>
                    <a:pt x="1" y="618"/>
                    <a:pt x="1" y="1366"/>
                  </a:cubicBezTo>
                  <a:lnTo>
                    <a:pt x="1" y="17203"/>
                  </a:lnTo>
                  <a:cubicBezTo>
                    <a:pt x="1" y="17951"/>
                    <a:pt x="619" y="18569"/>
                    <a:pt x="1367" y="18569"/>
                  </a:cubicBezTo>
                  <a:lnTo>
                    <a:pt x="8391" y="18569"/>
                  </a:lnTo>
                  <a:cubicBezTo>
                    <a:pt x="9139" y="18569"/>
                    <a:pt x="9724" y="17951"/>
                    <a:pt x="9724" y="17203"/>
                  </a:cubicBezTo>
                  <a:lnTo>
                    <a:pt x="9724" y="1366"/>
                  </a:lnTo>
                  <a:cubicBezTo>
                    <a:pt x="9724" y="618"/>
                    <a:pt x="9139" y="0"/>
                    <a:pt x="8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4481621" y="3109871"/>
              <a:ext cx="180759" cy="15004"/>
            </a:xfrm>
            <a:custGeom>
              <a:rect b="b" l="l" r="r" t="t"/>
              <a:pathLst>
                <a:path extrusionOk="0" h="554" w="6473">
                  <a:moveTo>
                    <a:pt x="261" y="0"/>
                  </a:moveTo>
                  <a:cubicBezTo>
                    <a:pt x="131" y="0"/>
                    <a:pt x="1" y="130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6212" y="553"/>
                  </a:lnTo>
                  <a:cubicBezTo>
                    <a:pt x="6375" y="553"/>
                    <a:pt x="6472" y="423"/>
                    <a:pt x="6472" y="260"/>
                  </a:cubicBezTo>
                  <a:cubicBezTo>
                    <a:pt x="6472" y="130"/>
                    <a:pt x="6375" y="0"/>
                    <a:pt x="621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4481621" y="3080812"/>
              <a:ext cx="180759" cy="14110"/>
            </a:xfrm>
            <a:custGeom>
              <a:rect b="b" l="l" r="r" t="t"/>
              <a:pathLst>
                <a:path extrusionOk="0" h="521" w="6473">
                  <a:moveTo>
                    <a:pt x="261" y="0"/>
                  </a:moveTo>
                  <a:cubicBezTo>
                    <a:pt x="131" y="0"/>
                    <a:pt x="1" y="98"/>
                    <a:pt x="1" y="260"/>
                  </a:cubicBezTo>
                  <a:cubicBezTo>
                    <a:pt x="1" y="423"/>
                    <a:pt x="131" y="520"/>
                    <a:pt x="261" y="520"/>
                  </a:cubicBezTo>
                  <a:lnTo>
                    <a:pt x="6212" y="520"/>
                  </a:lnTo>
                  <a:cubicBezTo>
                    <a:pt x="6375" y="520"/>
                    <a:pt x="6472" y="423"/>
                    <a:pt x="6472" y="260"/>
                  </a:cubicBezTo>
                  <a:cubicBezTo>
                    <a:pt x="6472" y="98"/>
                    <a:pt x="6375" y="0"/>
                    <a:pt x="621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4506139" y="2673924"/>
              <a:ext cx="131722" cy="33474"/>
            </a:xfrm>
            <a:custGeom>
              <a:rect b="b" l="l" r="r" t="t"/>
              <a:pathLst>
                <a:path extrusionOk="0" h="1236" w="4717">
                  <a:moveTo>
                    <a:pt x="1" y="0"/>
                  </a:moveTo>
                  <a:lnTo>
                    <a:pt x="358" y="813"/>
                  </a:lnTo>
                  <a:cubicBezTo>
                    <a:pt x="489" y="1073"/>
                    <a:pt x="749" y="1236"/>
                    <a:pt x="1009" y="1236"/>
                  </a:cubicBezTo>
                  <a:lnTo>
                    <a:pt x="3708" y="1236"/>
                  </a:lnTo>
                  <a:cubicBezTo>
                    <a:pt x="4001" y="1236"/>
                    <a:pt x="4261" y="1073"/>
                    <a:pt x="4358" y="813"/>
                  </a:cubicBezTo>
                  <a:lnTo>
                    <a:pt x="47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4542469" y="2741495"/>
              <a:ext cx="89918" cy="85689"/>
            </a:xfrm>
            <a:custGeom>
              <a:rect b="b" l="l" r="r" t="t"/>
              <a:pathLst>
                <a:path extrusionOk="0" h="3164" w="3220">
                  <a:moveTo>
                    <a:pt x="1984" y="1"/>
                  </a:moveTo>
                  <a:cubicBezTo>
                    <a:pt x="1911" y="1"/>
                    <a:pt x="1838" y="25"/>
                    <a:pt x="1789" y="74"/>
                  </a:cubicBezTo>
                  <a:lnTo>
                    <a:pt x="98" y="1765"/>
                  </a:lnTo>
                  <a:cubicBezTo>
                    <a:pt x="1" y="1863"/>
                    <a:pt x="1" y="2058"/>
                    <a:pt x="98" y="2155"/>
                  </a:cubicBezTo>
                  <a:lnTo>
                    <a:pt x="1009" y="3066"/>
                  </a:lnTo>
                  <a:cubicBezTo>
                    <a:pt x="1074" y="3131"/>
                    <a:pt x="1155" y="3163"/>
                    <a:pt x="1232" y="3163"/>
                  </a:cubicBezTo>
                  <a:cubicBezTo>
                    <a:pt x="1309" y="3163"/>
                    <a:pt x="1383" y="3131"/>
                    <a:pt x="1431" y="3066"/>
                  </a:cubicBezTo>
                  <a:lnTo>
                    <a:pt x="3122" y="1407"/>
                  </a:lnTo>
                  <a:cubicBezTo>
                    <a:pt x="3220" y="1277"/>
                    <a:pt x="3220" y="1115"/>
                    <a:pt x="3122" y="985"/>
                  </a:cubicBezTo>
                  <a:lnTo>
                    <a:pt x="2179" y="74"/>
                  </a:lnTo>
                  <a:cubicBezTo>
                    <a:pt x="2131" y="25"/>
                    <a:pt x="2057" y="1"/>
                    <a:pt x="1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4484357" y="2813941"/>
              <a:ext cx="175285" cy="36128"/>
            </a:xfrm>
            <a:custGeom>
              <a:rect b="b" l="l" r="r" t="t"/>
              <a:pathLst>
                <a:path extrusionOk="0" h="1334" w="6277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lnTo>
                    <a:pt x="0" y="1041"/>
                  </a:lnTo>
                  <a:cubicBezTo>
                    <a:pt x="0" y="1204"/>
                    <a:pt x="130" y="1334"/>
                    <a:pt x="293" y="1334"/>
                  </a:cubicBezTo>
                  <a:lnTo>
                    <a:pt x="5984" y="1334"/>
                  </a:lnTo>
                  <a:cubicBezTo>
                    <a:pt x="6146" y="1334"/>
                    <a:pt x="6277" y="1204"/>
                    <a:pt x="6277" y="1041"/>
                  </a:cubicBezTo>
                  <a:lnTo>
                    <a:pt x="6277" y="293"/>
                  </a:lnTo>
                  <a:cubicBezTo>
                    <a:pt x="6277" y="131"/>
                    <a:pt x="6146" y="1"/>
                    <a:pt x="5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4484357" y="2990085"/>
              <a:ext cx="175285" cy="51105"/>
            </a:xfrm>
            <a:custGeom>
              <a:rect b="b" l="l" r="r" t="t"/>
              <a:pathLst>
                <a:path extrusionOk="0" h="1887" w="6277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lnTo>
                    <a:pt x="0" y="1594"/>
                  </a:lnTo>
                  <a:cubicBezTo>
                    <a:pt x="0" y="1757"/>
                    <a:pt x="130" y="1887"/>
                    <a:pt x="293" y="1887"/>
                  </a:cubicBezTo>
                  <a:lnTo>
                    <a:pt x="5984" y="1887"/>
                  </a:lnTo>
                  <a:cubicBezTo>
                    <a:pt x="6146" y="1887"/>
                    <a:pt x="6277" y="1757"/>
                    <a:pt x="6277" y="1594"/>
                  </a:cubicBezTo>
                  <a:lnTo>
                    <a:pt x="6277" y="293"/>
                  </a:lnTo>
                  <a:cubicBezTo>
                    <a:pt x="6277" y="131"/>
                    <a:pt x="6146" y="1"/>
                    <a:pt x="5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4499800" y="2850042"/>
              <a:ext cx="144400" cy="95168"/>
            </a:xfrm>
            <a:custGeom>
              <a:rect b="b" l="l" r="r" t="t"/>
              <a:pathLst>
                <a:path extrusionOk="0" h="3514" w="5171">
                  <a:moveTo>
                    <a:pt x="0" y="1"/>
                  </a:moveTo>
                  <a:lnTo>
                    <a:pt x="0" y="2993"/>
                  </a:lnTo>
                  <a:cubicBezTo>
                    <a:pt x="0" y="3285"/>
                    <a:pt x="228" y="3513"/>
                    <a:pt x="553" y="3513"/>
                  </a:cubicBezTo>
                  <a:lnTo>
                    <a:pt x="4650" y="3513"/>
                  </a:lnTo>
                  <a:cubicBezTo>
                    <a:pt x="4943" y="3513"/>
                    <a:pt x="5171" y="3285"/>
                    <a:pt x="5171" y="2993"/>
                  </a:cubicBez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4499800" y="2850042"/>
              <a:ext cx="144400" cy="29980"/>
            </a:xfrm>
            <a:custGeom>
              <a:rect b="b" l="l" r="r" t="t"/>
              <a:pathLst>
                <a:path extrusionOk="0" h="1107" w="5171">
                  <a:moveTo>
                    <a:pt x="0" y="1"/>
                  </a:moveTo>
                  <a:lnTo>
                    <a:pt x="0" y="359"/>
                  </a:lnTo>
                  <a:lnTo>
                    <a:pt x="5171" y="110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4533394" y="2890557"/>
              <a:ext cx="78106" cy="15004"/>
            </a:xfrm>
            <a:custGeom>
              <a:rect b="b" l="l" r="r" t="t"/>
              <a:pathLst>
                <a:path extrusionOk="0" h="554" w="2797">
                  <a:moveTo>
                    <a:pt x="260" y="1"/>
                  </a:moveTo>
                  <a:cubicBezTo>
                    <a:pt x="98" y="1"/>
                    <a:pt x="0" y="131"/>
                    <a:pt x="0" y="261"/>
                  </a:cubicBezTo>
                  <a:cubicBezTo>
                    <a:pt x="0" y="424"/>
                    <a:pt x="98" y="554"/>
                    <a:pt x="260" y="554"/>
                  </a:cubicBezTo>
                  <a:lnTo>
                    <a:pt x="2504" y="554"/>
                  </a:lnTo>
                  <a:cubicBezTo>
                    <a:pt x="2667" y="554"/>
                    <a:pt x="2797" y="424"/>
                    <a:pt x="2797" y="261"/>
                  </a:cubicBezTo>
                  <a:cubicBezTo>
                    <a:pt x="2797" y="131"/>
                    <a:pt x="2667" y="1"/>
                    <a:pt x="2504" y="1"/>
                  </a:cubicBezTo>
                  <a:close/>
                </a:path>
              </a:pathLst>
            </a:custGeom>
            <a:solidFill>
              <a:srgbClr val="A79B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15"/>
          <p:cNvGrpSpPr/>
          <p:nvPr/>
        </p:nvGrpSpPr>
        <p:grpSpPr>
          <a:xfrm>
            <a:off x="7913712" y="3808406"/>
            <a:ext cx="548697" cy="548586"/>
            <a:chOff x="4966125" y="2857150"/>
            <a:chExt cx="464250" cy="463450"/>
          </a:xfrm>
        </p:grpSpPr>
        <p:sp>
          <p:nvSpPr>
            <p:cNvPr id="393" name="Google Shape;393;p15"/>
            <p:cNvSpPr/>
            <p:nvPr/>
          </p:nvSpPr>
          <p:spPr>
            <a:xfrm>
              <a:off x="5165325" y="3019125"/>
              <a:ext cx="67500" cy="136425"/>
            </a:xfrm>
            <a:custGeom>
              <a:rect b="b" l="l" r="r" t="t"/>
              <a:pathLst>
                <a:path extrusionOk="0" h="5457" w="2700">
                  <a:moveTo>
                    <a:pt x="2367" y="1"/>
                  </a:moveTo>
                  <a:cubicBezTo>
                    <a:pt x="2264" y="1"/>
                    <a:pt x="2162" y="68"/>
                    <a:pt x="2114" y="188"/>
                  </a:cubicBezTo>
                  <a:lnTo>
                    <a:pt x="65" y="5066"/>
                  </a:lnTo>
                  <a:cubicBezTo>
                    <a:pt x="0" y="5196"/>
                    <a:pt x="65" y="5359"/>
                    <a:pt x="228" y="5424"/>
                  </a:cubicBezTo>
                  <a:cubicBezTo>
                    <a:pt x="260" y="5457"/>
                    <a:pt x="293" y="5457"/>
                    <a:pt x="325" y="5457"/>
                  </a:cubicBezTo>
                  <a:cubicBezTo>
                    <a:pt x="423" y="5457"/>
                    <a:pt x="520" y="5392"/>
                    <a:pt x="586" y="5294"/>
                  </a:cubicBezTo>
                  <a:lnTo>
                    <a:pt x="2634" y="384"/>
                  </a:lnTo>
                  <a:cubicBezTo>
                    <a:pt x="2699" y="253"/>
                    <a:pt x="2634" y="91"/>
                    <a:pt x="2472" y="26"/>
                  </a:cubicBezTo>
                  <a:cubicBezTo>
                    <a:pt x="2438" y="9"/>
                    <a:pt x="2402" y="1"/>
                    <a:pt x="2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5133600" y="3013250"/>
              <a:ext cx="59375" cy="66700"/>
            </a:xfrm>
            <a:custGeom>
              <a:rect b="b" l="l" r="r" t="t"/>
              <a:pathLst>
                <a:path extrusionOk="0" h="2668" w="2375">
                  <a:moveTo>
                    <a:pt x="1204" y="554"/>
                  </a:moveTo>
                  <a:cubicBezTo>
                    <a:pt x="1529" y="554"/>
                    <a:pt x="1822" y="911"/>
                    <a:pt x="1822" y="1334"/>
                  </a:cubicBezTo>
                  <a:cubicBezTo>
                    <a:pt x="1822" y="1757"/>
                    <a:pt x="1529" y="2114"/>
                    <a:pt x="1204" y="2114"/>
                  </a:cubicBezTo>
                  <a:cubicBezTo>
                    <a:pt x="846" y="2114"/>
                    <a:pt x="554" y="1789"/>
                    <a:pt x="554" y="1334"/>
                  </a:cubicBezTo>
                  <a:cubicBezTo>
                    <a:pt x="554" y="911"/>
                    <a:pt x="846" y="554"/>
                    <a:pt x="1204" y="554"/>
                  </a:cubicBezTo>
                  <a:close/>
                  <a:moveTo>
                    <a:pt x="1204" y="1"/>
                  </a:moveTo>
                  <a:cubicBezTo>
                    <a:pt x="554" y="1"/>
                    <a:pt x="1" y="619"/>
                    <a:pt x="1" y="1334"/>
                  </a:cubicBezTo>
                  <a:cubicBezTo>
                    <a:pt x="1" y="2082"/>
                    <a:pt x="554" y="2667"/>
                    <a:pt x="1204" y="2667"/>
                  </a:cubicBezTo>
                  <a:cubicBezTo>
                    <a:pt x="1855" y="2667"/>
                    <a:pt x="2375" y="2082"/>
                    <a:pt x="2375" y="1334"/>
                  </a:cubicBezTo>
                  <a:cubicBezTo>
                    <a:pt x="2375" y="619"/>
                    <a:pt x="1855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5202725" y="3097000"/>
              <a:ext cx="60175" cy="66675"/>
            </a:xfrm>
            <a:custGeom>
              <a:rect b="b" l="l" r="r" t="t"/>
              <a:pathLst>
                <a:path extrusionOk="0" h="2667" w="2407">
                  <a:moveTo>
                    <a:pt x="1203" y="553"/>
                  </a:moveTo>
                  <a:cubicBezTo>
                    <a:pt x="1561" y="553"/>
                    <a:pt x="1821" y="911"/>
                    <a:pt x="1821" y="1333"/>
                  </a:cubicBezTo>
                  <a:cubicBezTo>
                    <a:pt x="1821" y="1756"/>
                    <a:pt x="1561" y="2114"/>
                    <a:pt x="1203" y="2114"/>
                  </a:cubicBezTo>
                  <a:cubicBezTo>
                    <a:pt x="846" y="2114"/>
                    <a:pt x="585" y="1756"/>
                    <a:pt x="585" y="1333"/>
                  </a:cubicBezTo>
                  <a:cubicBezTo>
                    <a:pt x="585" y="911"/>
                    <a:pt x="846" y="553"/>
                    <a:pt x="1203" y="553"/>
                  </a:cubicBezTo>
                  <a:close/>
                  <a:moveTo>
                    <a:pt x="1203" y="0"/>
                  </a:moveTo>
                  <a:cubicBezTo>
                    <a:pt x="553" y="0"/>
                    <a:pt x="0" y="618"/>
                    <a:pt x="0" y="1333"/>
                  </a:cubicBezTo>
                  <a:cubicBezTo>
                    <a:pt x="0" y="2081"/>
                    <a:pt x="553" y="2667"/>
                    <a:pt x="1203" y="2667"/>
                  </a:cubicBezTo>
                  <a:cubicBezTo>
                    <a:pt x="1854" y="2667"/>
                    <a:pt x="2407" y="2081"/>
                    <a:pt x="2407" y="1333"/>
                  </a:cubicBezTo>
                  <a:cubicBezTo>
                    <a:pt x="2407" y="618"/>
                    <a:pt x="1854" y="0"/>
                    <a:pt x="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5220600" y="2857875"/>
              <a:ext cx="208150" cy="208250"/>
            </a:xfrm>
            <a:custGeom>
              <a:rect b="b" l="l" r="r" t="t"/>
              <a:pathLst>
                <a:path extrusionOk="0" h="8330" w="8326">
                  <a:moveTo>
                    <a:pt x="365" y="0"/>
                  </a:moveTo>
                  <a:cubicBezTo>
                    <a:pt x="164" y="0"/>
                    <a:pt x="0" y="154"/>
                    <a:pt x="0" y="362"/>
                  </a:cubicBezTo>
                  <a:lnTo>
                    <a:pt x="0" y="3679"/>
                  </a:lnTo>
                  <a:cubicBezTo>
                    <a:pt x="0" y="3842"/>
                    <a:pt x="98" y="3972"/>
                    <a:pt x="293" y="4037"/>
                  </a:cubicBezTo>
                  <a:cubicBezTo>
                    <a:pt x="1204" y="4232"/>
                    <a:pt x="2049" y="4720"/>
                    <a:pt x="2732" y="5338"/>
                  </a:cubicBezTo>
                  <a:cubicBezTo>
                    <a:pt x="2830" y="5435"/>
                    <a:pt x="2895" y="5500"/>
                    <a:pt x="2992" y="5598"/>
                  </a:cubicBezTo>
                  <a:cubicBezTo>
                    <a:pt x="3610" y="6281"/>
                    <a:pt x="4065" y="7126"/>
                    <a:pt x="4261" y="8037"/>
                  </a:cubicBezTo>
                  <a:cubicBezTo>
                    <a:pt x="4326" y="8199"/>
                    <a:pt x="4456" y="8329"/>
                    <a:pt x="4651" y="8329"/>
                  </a:cubicBezTo>
                  <a:lnTo>
                    <a:pt x="7935" y="8329"/>
                  </a:lnTo>
                  <a:cubicBezTo>
                    <a:pt x="8163" y="8329"/>
                    <a:pt x="8326" y="8134"/>
                    <a:pt x="8293" y="7907"/>
                  </a:cubicBezTo>
                  <a:cubicBezTo>
                    <a:pt x="8195" y="7256"/>
                    <a:pt x="8033" y="6638"/>
                    <a:pt x="7838" y="6053"/>
                  </a:cubicBezTo>
                  <a:cubicBezTo>
                    <a:pt x="6895" y="3484"/>
                    <a:pt x="4846" y="1403"/>
                    <a:pt x="2277" y="460"/>
                  </a:cubicBezTo>
                  <a:cubicBezTo>
                    <a:pt x="1692" y="265"/>
                    <a:pt x="1074" y="102"/>
                    <a:pt x="423" y="4"/>
                  </a:cubicBezTo>
                  <a:cubicBezTo>
                    <a:pt x="404" y="2"/>
                    <a:pt x="384" y="0"/>
                    <a:pt x="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4967750" y="2857875"/>
              <a:ext cx="208150" cy="208250"/>
            </a:xfrm>
            <a:custGeom>
              <a:rect b="b" l="l" r="r" t="t"/>
              <a:pathLst>
                <a:path extrusionOk="0" h="8330" w="8326">
                  <a:moveTo>
                    <a:pt x="7961" y="0"/>
                  </a:moveTo>
                  <a:cubicBezTo>
                    <a:pt x="7942" y="0"/>
                    <a:pt x="7923" y="2"/>
                    <a:pt x="7903" y="4"/>
                  </a:cubicBezTo>
                  <a:cubicBezTo>
                    <a:pt x="7253" y="102"/>
                    <a:pt x="6635" y="265"/>
                    <a:pt x="6017" y="460"/>
                  </a:cubicBezTo>
                  <a:cubicBezTo>
                    <a:pt x="3448" y="1403"/>
                    <a:pt x="1399" y="3484"/>
                    <a:pt x="489" y="6053"/>
                  </a:cubicBezTo>
                  <a:cubicBezTo>
                    <a:pt x="261" y="6638"/>
                    <a:pt x="98" y="7256"/>
                    <a:pt x="33" y="7907"/>
                  </a:cubicBezTo>
                  <a:cubicBezTo>
                    <a:pt x="1" y="8134"/>
                    <a:pt x="163" y="8329"/>
                    <a:pt x="391" y="8329"/>
                  </a:cubicBezTo>
                  <a:lnTo>
                    <a:pt x="3676" y="8329"/>
                  </a:lnTo>
                  <a:cubicBezTo>
                    <a:pt x="3838" y="8329"/>
                    <a:pt x="4001" y="8199"/>
                    <a:pt x="4033" y="8037"/>
                  </a:cubicBezTo>
                  <a:cubicBezTo>
                    <a:pt x="4261" y="7126"/>
                    <a:pt x="4684" y="6313"/>
                    <a:pt x="5302" y="5630"/>
                  </a:cubicBezTo>
                  <a:cubicBezTo>
                    <a:pt x="5399" y="5500"/>
                    <a:pt x="5529" y="5403"/>
                    <a:pt x="5627" y="5305"/>
                  </a:cubicBezTo>
                  <a:cubicBezTo>
                    <a:pt x="6310" y="4687"/>
                    <a:pt x="7123" y="4232"/>
                    <a:pt x="8033" y="4037"/>
                  </a:cubicBezTo>
                  <a:cubicBezTo>
                    <a:pt x="8196" y="3972"/>
                    <a:pt x="8326" y="3842"/>
                    <a:pt x="8326" y="3647"/>
                  </a:cubicBezTo>
                  <a:lnTo>
                    <a:pt x="8326" y="362"/>
                  </a:lnTo>
                  <a:cubicBezTo>
                    <a:pt x="8326" y="154"/>
                    <a:pt x="8163" y="0"/>
                    <a:pt x="79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220600" y="3110825"/>
              <a:ext cx="208150" cy="209050"/>
            </a:xfrm>
            <a:custGeom>
              <a:rect b="b" l="l" r="r" t="t"/>
              <a:pathLst>
                <a:path extrusionOk="0" h="8362" w="8326">
                  <a:moveTo>
                    <a:pt x="4651" y="0"/>
                  </a:moveTo>
                  <a:cubicBezTo>
                    <a:pt x="4488" y="0"/>
                    <a:pt x="4326" y="130"/>
                    <a:pt x="4293" y="293"/>
                  </a:cubicBezTo>
                  <a:cubicBezTo>
                    <a:pt x="4065" y="1236"/>
                    <a:pt x="3610" y="2081"/>
                    <a:pt x="2992" y="2764"/>
                  </a:cubicBezTo>
                  <a:cubicBezTo>
                    <a:pt x="2895" y="2829"/>
                    <a:pt x="2830" y="2927"/>
                    <a:pt x="2732" y="2992"/>
                  </a:cubicBezTo>
                  <a:cubicBezTo>
                    <a:pt x="2049" y="3642"/>
                    <a:pt x="1204" y="4097"/>
                    <a:pt x="293" y="4325"/>
                  </a:cubicBezTo>
                  <a:cubicBezTo>
                    <a:pt x="131" y="4358"/>
                    <a:pt x="0" y="4520"/>
                    <a:pt x="0" y="4683"/>
                  </a:cubicBezTo>
                  <a:lnTo>
                    <a:pt x="0" y="7967"/>
                  </a:lnTo>
                  <a:cubicBezTo>
                    <a:pt x="0" y="8178"/>
                    <a:pt x="168" y="8361"/>
                    <a:pt x="373" y="8361"/>
                  </a:cubicBezTo>
                  <a:cubicBezTo>
                    <a:pt x="390" y="8361"/>
                    <a:pt x="406" y="8360"/>
                    <a:pt x="423" y="8358"/>
                  </a:cubicBezTo>
                  <a:cubicBezTo>
                    <a:pt x="1074" y="8260"/>
                    <a:pt x="1692" y="8097"/>
                    <a:pt x="2277" y="7870"/>
                  </a:cubicBezTo>
                  <a:cubicBezTo>
                    <a:pt x="4878" y="6927"/>
                    <a:pt x="6927" y="4878"/>
                    <a:pt x="7838" y="2309"/>
                  </a:cubicBezTo>
                  <a:cubicBezTo>
                    <a:pt x="8033" y="1691"/>
                    <a:pt x="8195" y="1073"/>
                    <a:pt x="8293" y="423"/>
                  </a:cubicBezTo>
                  <a:cubicBezTo>
                    <a:pt x="8326" y="195"/>
                    <a:pt x="8163" y="0"/>
                    <a:pt x="7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4967750" y="3110825"/>
              <a:ext cx="208150" cy="209050"/>
            </a:xfrm>
            <a:custGeom>
              <a:rect b="b" l="l" r="r" t="t"/>
              <a:pathLst>
                <a:path extrusionOk="0" h="8362" w="8326">
                  <a:moveTo>
                    <a:pt x="391" y="0"/>
                  </a:moveTo>
                  <a:cubicBezTo>
                    <a:pt x="163" y="0"/>
                    <a:pt x="1" y="195"/>
                    <a:pt x="33" y="423"/>
                  </a:cubicBezTo>
                  <a:cubicBezTo>
                    <a:pt x="131" y="1073"/>
                    <a:pt x="261" y="1691"/>
                    <a:pt x="489" y="2309"/>
                  </a:cubicBezTo>
                  <a:cubicBezTo>
                    <a:pt x="1399" y="4878"/>
                    <a:pt x="3448" y="6927"/>
                    <a:pt x="6050" y="7870"/>
                  </a:cubicBezTo>
                  <a:cubicBezTo>
                    <a:pt x="6635" y="8097"/>
                    <a:pt x="7253" y="8260"/>
                    <a:pt x="7903" y="8358"/>
                  </a:cubicBezTo>
                  <a:cubicBezTo>
                    <a:pt x="7920" y="8360"/>
                    <a:pt x="7937" y="8361"/>
                    <a:pt x="7953" y="8361"/>
                  </a:cubicBezTo>
                  <a:cubicBezTo>
                    <a:pt x="8159" y="8361"/>
                    <a:pt x="8326" y="8178"/>
                    <a:pt x="8326" y="7967"/>
                  </a:cubicBezTo>
                  <a:lnTo>
                    <a:pt x="8326" y="4683"/>
                  </a:lnTo>
                  <a:cubicBezTo>
                    <a:pt x="8326" y="4520"/>
                    <a:pt x="8196" y="4358"/>
                    <a:pt x="8033" y="4325"/>
                  </a:cubicBezTo>
                  <a:cubicBezTo>
                    <a:pt x="7123" y="4130"/>
                    <a:pt x="6310" y="3675"/>
                    <a:pt x="5627" y="3057"/>
                  </a:cubicBezTo>
                  <a:cubicBezTo>
                    <a:pt x="5529" y="2959"/>
                    <a:pt x="5399" y="2829"/>
                    <a:pt x="5302" y="2699"/>
                  </a:cubicBezTo>
                  <a:cubicBezTo>
                    <a:pt x="4684" y="2049"/>
                    <a:pt x="4261" y="1203"/>
                    <a:pt x="4066" y="293"/>
                  </a:cubicBezTo>
                  <a:cubicBezTo>
                    <a:pt x="4001" y="130"/>
                    <a:pt x="3871" y="0"/>
                    <a:pt x="3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5276700" y="3166900"/>
              <a:ext cx="139850" cy="140675"/>
            </a:xfrm>
            <a:custGeom>
              <a:rect b="b" l="l" r="r" t="t"/>
              <a:pathLst>
                <a:path extrusionOk="0" h="5627" w="5594">
                  <a:moveTo>
                    <a:pt x="2114" y="1"/>
                  </a:moveTo>
                  <a:cubicBezTo>
                    <a:pt x="1594" y="1"/>
                    <a:pt x="1106" y="196"/>
                    <a:pt x="748" y="521"/>
                  </a:cubicBezTo>
                  <a:cubicBezTo>
                    <a:pt x="651" y="586"/>
                    <a:pt x="553" y="684"/>
                    <a:pt x="488" y="749"/>
                  </a:cubicBezTo>
                  <a:cubicBezTo>
                    <a:pt x="163" y="1139"/>
                    <a:pt x="0" y="1627"/>
                    <a:pt x="0" y="2147"/>
                  </a:cubicBezTo>
                  <a:lnTo>
                    <a:pt x="0" y="5139"/>
                  </a:lnTo>
                  <a:cubicBezTo>
                    <a:pt x="0" y="5302"/>
                    <a:pt x="0" y="5464"/>
                    <a:pt x="33" y="5627"/>
                  </a:cubicBezTo>
                  <a:cubicBezTo>
                    <a:pt x="2634" y="4684"/>
                    <a:pt x="4683" y="2635"/>
                    <a:pt x="5594" y="66"/>
                  </a:cubicBezTo>
                  <a:cubicBezTo>
                    <a:pt x="5431" y="33"/>
                    <a:pt x="5301" y="1"/>
                    <a:pt x="51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5304350" y="3194550"/>
              <a:ext cx="126025" cy="126050"/>
            </a:xfrm>
            <a:custGeom>
              <a:rect b="b" l="l" r="r" t="t"/>
              <a:pathLst>
                <a:path extrusionOk="0" h="5042" w="5041">
                  <a:moveTo>
                    <a:pt x="1008" y="1"/>
                  </a:moveTo>
                  <a:cubicBezTo>
                    <a:pt x="455" y="1"/>
                    <a:pt x="0" y="456"/>
                    <a:pt x="0" y="1009"/>
                  </a:cubicBezTo>
                  <a:lnTo>
                    <a:pt x="0" y="4033"/>
                  </a:lnTo>
                  <a:cubicBezTo>
                    <a:pt x="0" y="4586"/>
                    <a:pt x="455" y="5041"/>
                    <a:pt x="1008" y="5041"/>
                  </a:cubicBezTo>
                  <a:lnTo>
                    <a:pt x="4032" y="5041"/>
                  </a:lnTo>
                  <a:cubicBezTo>
                    <a:pt x="4585" y="5041"/>
                    <a:pt x="5041" y="4586"/>
                    <a:pt x="5041" y="4033"/>
                  </a:cubicBezTo>
                  <a:lnTo>
                    <a:pt x="5041" y="1009"/>
                  </a:lnTo>
                  <a:cubicBezTo>
                    <a:pt x="5041" y="456"/>
                    <a:pt x="4585" y="1"/>
                    <a:pt x="4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5336850" y="32197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54" y="1"/>
                    <a:pt x="1" y="553"/>
                    <a:pt x="1" y="1236"/>
                  </a:cubicBezTo>
                  <a:cubicBezTo>
                    <a:pt x="1" y="1919"/>
                    <a:pt x="554" y="2440"/>
                    <a:pt x="1204" y="2440"/>
                  </a:cubicBezTo>
                  <a:cubicBezTo>
                    <a:pt x="1887" y="2440"/>
                    <a:pt x="2440" y="1919"/>
                    <a:pt x="2440" y="1236"/>
                  </a:cubicBezTo>
                  <a:cubicBezTo>
                    <a:pt x="2440" y="553"/>
                    <a:pt x="1887" y="1"/>
                    <a:pt x="120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5322225" y="3280725"/>
              <a:ext cx="89450" cy="39875"/>
            </a:xfrm>
            <a:custGeom>
              <a:rect b="b" l="l" r="r" t="t"/>
              <a:pathLst>
                <a:path extrusionOk="0" h="1595" w="3578">
                  <a:moveTo>
                    <a:pt x="1789" y="1"/>
                  </a:moveTo>
                  <a:cubicBezTo>
                    <a:pt x="878" y="1"/>
                    <a:pt x="131" y="684"/>
                    <a:pt x="0" y="1562"/>
                  </a:cubicBezTo>
                  <a:cubicBezTo>
                    <a:pt x="98" y="1594"/>
                    <a:pt x="196" y="1594"/>
                    <a:pt x="293" y="1594"/>
                  </a:cubicBezTo>
                  <a:lnTo>
                    <a:pt x="3317" y="1594"/>
                  </a:lnTo>
                  <a:cubicBezTo>
                    <a:pt x="3415" y="1594"/>
                    <a:pt x="3480" y="1594"/>
                    <a:pt x="3578" y="1562"/>
                  </a:cubicBezTo>
                  <a:cubicBezTo>
                    <a:pt x="3448" y="684"/>
                    <a:pt x="2700" y="1"/>
                    <a:pt x="17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979950" y="3166900"/>
              <a:ext cx="139875" cy="140675"/>
            </a:xfrm>
            <a:custGeom>
              <a:rect b="b" l="l" r="r" t="t"/>
              <a:pathLst>
                <a:path extrusionOk="0" h="5627" w="5595">
                  <a:moveTo>
                    <a:pt x="456" y="1"/>
                  </a:moveTo>
                  <a:cubicBezTo>
                    <a:pt x="293" y="1"/>
                    <a:pt x="131" y="1"/>
                    <a:pt x="1" y="33"/>
                  </a:cubicBezTo>
                  <a:cubicBezTo>
                    <a:pt x="911" y="2635"/>
                    <a:pt x="2960" y="4684"/>
                    <a:pt x="5529" y="5627"/>
                  </a:cubicBezTo>
                  <a:cubicBezTo>
                    <a:pt x="5594" y="5464"/>
                    <a:pt x="5594" y="5302"/>
                    <a:pt x="5594" y="5139"/>
                  </a:cubicBezTo>
                  <a:lnTo>
                    <a:pt x="5594" y="2115"/>
                  </a:lnTo>
                  <a:cubicBezTo>
                    <a:pt x="5594" y="1627"/>
                    <a:pt x="5431" y="1172"/>
                    <a:pt x="5139" y="814"/>
                  </a:cubicBezTo>
                  <a:cubicBezTo>
                    <a:pt x="5041" y="684"/>
                    <a:pt x="4911" y="554"/>
                    <a:pt x="4814" y="456"/>
                  </a:cubicBezTo>
                  <a:cubicBezTo>
                    <a:pt x="4423" y="163"/>
                    <a:pt x="3968" y="1"/>
                    <a:pt x="348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4966125" y="3194550"/>
              <a:ext cx="126050" cy="126050"/>
            </a:xfrm>
            <a:custGeom>
              <a:rect b="b" l="l" r="r" t="t"/>
              <a:pathLst>
                <a:path extrusionOk="0" h="5042" w="5042">
                  <a:moveTo>
                    <a:pt x="1009" y="1"/>
                  </a:moveTo>
                  <a:cubicBezTo>
                    <a:pt x="456" y="1"/>
                    <a:pt x="1" y="456"/>
                    <a:pt x="1" y="1009"/>
                  </a:cubicBezTo>
                  <a:lnTo>
                    <a:pt x="1" y="4033"/>
                  </a:lnTo>
                  <a:cubicBezTo>
                    <a:pt x="1" y="4586"/>
                    <a:pt x="456" y="5041"/>
                    <a:pt x="1009" y="5041"/>
                  </a:cubicBezTo>
                  <a:lnTo>
                    <a:pt x="4033" y="5041"/>
                  </a:lnTo>
                  <a:cubicBezTo>
                    <a:pt x="4586" y="5041"/>
                    <a:pt x="5041" y="4586"/>
                    <a:pt x="5041" y="4033"/>
                  </a:cubicBezTo>
                  <a:lnTo>
                    <a:pt x="5041" y="1009"/>
                  </a:lnTo>
                  <a:cubicBezTo>
                    <a:pt x="5041" y="456"/>
                    <a:pt x="4586" y="1"/>
                    <a:pt x="4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4998650" y="32197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53" y="1"/>
                    <a:pt x="1" y="553"/>
                    <a:pt x="1" y="1236"/>
                  </a:cubicBezTo>
                  <a:cubicBezTo>
                    <a:pt x="1" y="1919"/>
                    <a:pt x="553" y="2440"/>
                    <a:pt x="1204" y="2440"/>
                  </a:cubicBezTo>
                  <a:cubicBezTo>
                    <a:pt x="1887" y="2440"/>
                    <a:pt x="2440" y="1919"/>
                    <a:pt x="2440" y="1236"/>
                  </a:cubicBezTo>
                  <a:cubicBezTo>
                    <a:pt x="2440" y="553"/>
                    <a:pt x="1887" y="1"/>
                    <a:pt x="120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4984025" y="3280725"/>
              <a:ext cx="89450" cy="39875"/>
            </a:xfrm>
            <a:custGeom>
              <a:rect b="b" l="l" r="r" t="t"/>
              <a:pathLst>
                <a:path extrusionOk="0" h="1595" w="3578">
                  <a:moveTo>
                    <a:pt x="1789" y="1"/>
                  </a:moveTo>
                  <a:cubicBezTo>
                    <a:pt x="878" y="1"/>
                    <a:pt x="130" y="684"/>
                    <a:pt x="0" y="1562"/>
                  </a:cubicBezTo>
                  <a:cubicBezTo>
                    <a:pt x="98" y="1594"/>
                    <a:pt x="195" y="1594"/>
                    <a:pt x="293" y="1594"/>
                  </a:cubicBezTo>
                  <a:lnTo>
                    <a:pt x="3317" y="1594"/>
                  </a:lnTo>
                  <a:cubicBezTo>
                    <a:pt x="3415" y="1594"/>
                    <a:pt x="3480" y="1594"/>
                    <a:pt x="3577" y="1562"/>
                  </a:cubicBezTo>
                  <a:cubicBezTo>
                    <a:pt x="3447" y="684"/>
                    <a:pt x="2699" y="1"/>
                    <a:pt x="17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5276700" y="2870175"/>
              <a:ext cx="139850" cy="140675"/>
            </a:xfrm>
            <a:custGeom>
              <a:rect b="b" l="l" r="r" t="t"/>
              <a:pathLst>
                <a:path extrusionOk="0" h="5627" w="5594">
                  <a:moveTo>
                    <a:pt x="65" y="0"/>
                  </a:moveTo>
                  <a:cubicBezTo>
                    <a:pt x="0" y="130"/>
                    <a:pt x="0" y="325"/>
                    <a:pt x="0" y="488"/>
                  </a:cubicBezTo>
                  <a:lnTo>
                    <a:pt x="0" y="3480"/>
                  </a:lnTo>
                  <a:cubicBezTo>
                    <a:pt x="0" y="4000"/>
                    <a:pt x="195" y="4488"/>
                    <a:pt x="488" y="4846"/>
                  </a:cubicBezTo>
                  <a:cubicBezTo>
                    <a:pt x="586" y="4943"/>
                    <a:pt x="651" y="5041"/>
                    <a:pt x="748" y="5106"/>
                  </a:cubicBezTo>
                  <a:cubicBezTo>
                    <a:pt x="1106" y="5431"/>
                    <a:pt x="1594" y="5626"/>
                    <a:pt x="2114" y="5626"/>
                  </a:cubicBezTo>
                  <a:lnTo>
                    <a:pt x="5138" y="5626"/>
                  </a:lnTo>
                  <a:cubicBezTo>
                    <a:pt x="5301" y="5626"/>
                    <a:pt x="5431" y="5594"/>
                    <a:pt x="5594" y="5561"/>
                  </a:cubicBezTo>
                  <a:cubicBezTo>
                    <a:pt x="4651" y="2992"/>
                    <a:pt x="2634" y="911"/>
                    <a:pt x="65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5304350" y="2857150"/>
              <a:ext cx="126025" cy="125225"/>
            </a:xfrm>
            <a:custGeom>
              <a:rect b="b" l="l" r="r" t="t"/>
              <a:pathLst>
                <a:path extrusionOk="0" h="5009" w="5041">
                  <a:moveTo>
                    <a:pt x="1008" y="1"/>
                  </a:moveTo>
                  <a:cubicBezTo>
                    <a:pt x="455" y="1"/>
                    <a:pt x="0" y="424"/>
                    <a:pt x="0" y="1009"/>
                  </a:cubicBezTo>
                  <a:lnTo>
                    <a:pt x="0" y="4001"/>
                  </a:lnTo>
                  <a:cubicBezTo>
                    <a:pt x="0" y="4554"/>
                    <a:pt x="455" y="5009"/>
                    <a:pt x="1008" y="5009"/>
                  </a:cubicBezTo>
                  <a:lnTo>
                    <a:pt x="4032" y="5009"/>
                  </a:lnTo>
                  <a:cubicBezTo>
                    <a:pt x="4585" y="5009"/>
                    <a:pt x="5041" y="4554"/>
                    <a:pt x="5041" y="4001"/>
                  </a:cubicBezTo>
                  <a:lnTo>
                    <a:pt x="5041" y="1009"/>
                  </a:lnTo>
                  <a:cubicBezTo>
                    <a:pt x="5041" y="424"/>
                    <a:pt x="4585" y="1"/>
                    <a:pt x="4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5336850" y="28815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54" y="1"/>
                    <a:pt x="1" y="553"/>
                    <a:pt x="1" y="1236"/>
                  </a:cubicBezTo>
                  <a:cubicBezTo>
                    <a:pt x="1" y="1919"/>
                    <a:pt x="554" y="2439"/>
                    <a:pt x="1204" y="2439"/>
                  </a:cubicBezTo>
                  <a:cubicBezTo>
                    <a:pt x="1887" y="2439"/>
                    <a:pt x="2440" y="1919"/>
                    <a:pt x="2440" y="1236"/>
                  </a:cubicBezTo>
                  <a:cubicBezTo>
                    <a:pt x="2440" y="553"/>
                    <a:pt x="1887" y="1"/>
                    <a:pt x="120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5322225" y="2942525"/>
              <a:ext cx="89450" cy="39850"/>
            </a:xfrm>
            <a:custGeom>
              <a:rect b="b" l="l" r="r" t="t"/>
              <a:pathLst>
                <a:path extrusionOk="0" h="1594" w="3578">
                  <a:moveTo>
                    <a:pt x="1789" y="0"/>
                  </a:moveTo>
                  <a:cubicBezTo>
                    <a:pt x="878" y="0"/>
                    <a:pt x="131" y="683"/>
                    <a:pt x="0" y="1561"/>
                  </a:cubicBezTo>
                  <a:cubicBezTo>
                    <a:pt x="98" y="1594"/>
                    <a:pt x="196" y="1594"/>
                    <a:pt x="293" y="1594"/>
                  </a:cubicBezTo>
                  <a:lnTo>
                    <a:pt x="3317" y="1594"/>
                  </a:lnTo>
                  <a:cubicBezTo>
                    <a:pt x="3415" y="1594"/>
                    <a:pt x="3480" y="1594"/>
                    <a:pt x="3578" y="1561"/>
                  </a:cubicBezTo>
                  <a:cubicBezTo>
                    <a:pt x="3448" y="683"/>
                    <a:pt x="2700" y="0"/>
                    <a:pt x="1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4979950" y="2869350"/>
              <a:ext cx="139875" cy="141500"/>
            </a:xfrm>
            <a:custGeom>
              <a:rect b="b" l="l" r="r" t="t"/>
              <a:pathLst>
                <a:path extrusionOk="0" h="5660" w="5595">
                  <a:moveTo>
                    <a:pt x="5562" y="1"/>
                  </a:moveTo>
                  <a:cubicBezTo>
                    <a:pt x="2960" y="944"/>
                    <a:pt x="911" y="2993"/>
                    <a:pt x="1" y="5594"/>
                  </a:cubicBezTo>
                  <a:cubicBezTo>
                    <a:pt x="163" y="5627"/>
                    <a:pt x="293" y="5659"/>
                    <a:pt x="456" y="5659"/>
                  </a:cubicBezTo>
                  <a:lnTo>
                    <a:pt x="3480" y="5659"/>
                  </a:lnTo>
                  <a:cubicBezTo>
                    <a:pt x="3968" y="5659"/>
                    <a:pt x="4423" y="5464"/>
                    <a:pt x="4814" y="5171"/>
                  </a:cubicBezTo>
                  <a:cubicBezTo>
                    <a:pt x="4944" y="5074"/>
                    <a:pt x="5041" y="4944"/>
                    <a:pt x="5139" y="4846"/>
                  </a:cubicBezTo>
                  <a:cubicBezTo>
                    <a:pt x="5431" y="4456"/>
                    <a:pt x="5594" y="4001"/>
                    <a:pt x="5594" y="3513"/>
                  </a:cubicBezTo>
                  <a:lnTo>
                    <a:pt x="5594" y="489"/>
                  </a:lnTo>
                  <a:cubicBezTo>
                    <a:pt x="5594" y="326"/>
                    <a:pt x="5594" y="163"/>
                    <a:pt x="556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4966125" y="2857150"/>
              <a:ext cx="126050" cy="125225"/>
            </a:xfrm>
            <a:custGeom>
              <a:rect b="b" l="l" r="r" t="t"/>
              <a:pathLst>
                <a:path extrusionOk="0" h="5009" w="5042">
                  <a:moveTo>
                    <a:pt x="1009" y="1"/>
                  </a:moveTo>
                  <a:cubicBezTo>
                    <a:pt x="456" y="1"/>
                    <a:pt x="1" y="424"/>
                    <a:pt x="1" y="1009"/>
                  </a:cubicBezTo>
                  <a:lnTo>
                    <a:pt x="1" y="4001"/>
                  </a:lnTo>
                  <a:cubicBezTo>
                    <a:pt x="1" y="4554"/>
                    <a:pt x="456" y="5009"/>
                    <a:pt x="1009" y="5009"/>
                  </a:cubicBezTo>
                  <a:lnTo>
                    <a:pt x="4033" y="5009"/>
                  </a:lnTo>
                  <a:cubicBezTo>
                    <a:pt x="4586" y="5009"/>
                    <a:pt x="5041" y="4554"/>
                    <a:pt x="5041" y="4001"/>
                  </a:cubicBezTo>
                  <a:lnTo>
                    <a:pt x="5041" y="1009"/>
                  </a:lnTo>
                  <a:cubicBezTo>
                    <a:pt x="5041" y="424"/>
                    <a:pt x="4586" y="1"/>
                    <a:pt x="4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4998650" y="28815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53" y="1"/>
                    <a:pt x="1" y="553"/>
                    <a:pt x="1" y="1236"/>
                  </a:cubicBezTo>
                  <a:cubicBezTo>
                    <a:pt x="1" y="1919"/>
                    <a:pt x="553" y="2439"/>
                    <a:pt x="1204" y="2439"/>
                  </a:cubicBezTo>
                  <a:cubicBezTo>
                    <a:pt x="1887" y="2439"/>
                    <a:pt x="2440" y="1919"/>
                    <a:pt x="2440" y="1236"/>
                  </a:cubicBezTo>
                  <a:cubicBezTo>
                    <a:pt x="2440" y="553"/>
                    <a:pt x="1887" y="1"/>
                    <a:pt x="120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4984025" y="2942525"/>
              <a:ext cx="89450" cy="39850"/>
            </a:xfrm>
            <a:custGeom>
              <a:rect b="b" l="l" r="r" t="t"/>
              <a:pathLst>
                <a:path extrusionOk="0" h="1594" w="3578">
                  <a:moveTo>
                    <a:pt x="1789" y="0"/>
                  </a:moveTo>
                  <a:cubicBezTo>
                    <a:pt x="878" y="0"/>
                    <a:pt x="130" y="683"/>
                    <a:pt x="0" y="1561"/>
                  </a:cubicBezTo>
                  <a:cubicBezTo>
                    <a:pt x="98" y="1594"/>
                    <a:pt x="195" y="1594"/>
                    <a:pt x="293" y="1594"/>
                  </a:cubicBezTo>
                  <a:lnTo>
                    <a:pt x="3317" y="1594"/>
                  </a:lnTo>
                  <a:cubicBezTo>
                    <a:pt x="3415" y="1594"/>
                    <a:pt x="3480" y="1594"/>
                    <a:pt x="3577" y="1561"/>
                  </a:cubicBezTo>
                  <a:cubicBezTo>
                    <a:pt x="3447" y="683"/>
                    <a:pt x="2699" y="0"/>
                    <a:pt x="1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16"/>
          <p:cNvGrpSpPr/>
          <p:nvPr/>
        </p:nvGrpSpPr>
        <p:grpSpPr>
          <a:xfrm>
            <a:off x="5486050" y="1008050"/>
            <a:ext cx="3197925" cy="3203306"/>
            <a:chOff x="5219675" y="1533200"/>
            <a:chExt cx="3197925" cy="3203306"/>
          </a:xfrm>
        </p:grpSpPr>
        <p:sp>
          <p:nvSpPr>
            <p:cNvPr id="421" name="Google Shape;421;p16"/>
            <p:cNvSpPr/>
            <p:nvPr/>
          </p:nvSpPr>
          <p:spPr>
            <a:xfrm>
              <a:off x="5518185" y="1750273"/>
              <a:ext cx="2620494" cy="2632884"/>
            </a:xfrm>
            <a:custGeom>
              <a:rect b="b" l="l" r="r" t="t"/>
              <a:pathLst>
                <a:path extrusionOk="0" h="107104" w="106600">
                  <a:moveTo>
                    <a:pt x="53300" y="14358"/>
                  </a:moveTo>
                  <a:cubicBezTo>
                    <a:pt x="59739" y="14358"/>
                    <a:pt x="66145" y="16017"/>
                    <a:pt x="71869" y="19301"/>
                  </a:cubicBezTo>
                  <a:lnTo>
                    <a:pt x="73657" y="20342"/>
                  </a:lnTo>
                  <a:cubicBezTo>
                    <a:pt x="85137" y="26943"/>
                    <a:pt x="92226" y="39268"/>
                    <a:pt x="92226" y="52504"/>
                  </a:cubicBezTo>
                  <a:lnTo>
                    <a:pt x="92226" y="54585"/>
                  </a:lnTo>
                  <a:cubicBezTo>
                    <a:pt x="92226" y="67820"/>
                    <a:pt x="85137" y="80145"/>
                    <a:pt x="73657" y="86747"/>
                  </a:cubicBezTo>
                  <a:lnTo>
                    <a:pt x="71869" y="87787"/>
                  </a:lnTo>
                  <a:cubicBezTo>
                    <a:pt x="66145" y="91104"/>
                    <a:pt x="59723" y="92763"/>
                    <a:pt x="53300" y="92763"/>
                  </a:cubicBezTo>
                  <a:cubicBezTo>
                    <a:pt x="46878" y="92763"/>
                    <a:pt x="40455" y="91104"/>
                    <a:pt x="34731" y="87787"/>
                  </a:cubicBezTo>
                  <a:lnTo>
                    <a:pt x="32943" y="86779"/>
                  </a:lnTo>
                  <a:cubicBezTo>
                    <a:pt x="21463" y="80145"/>
                    <a:pt x="14342" y="67820"/>
                    <a:pt x="14342" y="54585"/>
                  </a:cubicBezTo>
                  <a:lnTo>
                    <a:pt x="14342" y="52536"/>
                  </a:lnTo>
                  <a:cubicBezTo>
                    <a:pt x="14342" y="39301"/>
                    <a:pt x="21463" y="26976"/>
                    <a:pt x="32943" y="20342"/>
                  </a:cubicBezTo>
                  <a:lnTo>
                    <a:pt x="34731" y="19301"/>
                  </a:lnTo>
                  <a:cubicBezTo>
                    <a:pt x="40455" y="15984"/>
                    <a:pt x="46861" y="14358"/>
                    <a:pt x="53300" y="14358"/>
                  </a:cubicBezTo>
                  <a:close/>
                  <a:moveTo>
                    <a:pt x="53288" y="1"/>
                  </a:moveTo>
                  <a:cubicBezTo>
                    <a:pt x="44382" y="1"/>
                    <a:pt x="35479" y="2293"/>
                    <a:pt x="27545" y="6879"/>
                  </a:cubicBezTo>
                  <a:lnTo>
                    <a:pt x="25756" y="7919"/>
                  </a:lnTo>
                  <a:cubicBezTo>
                    <a:pt x="9854" y="17090"/>
                    <a:pt x="0" y="34195"/>
                    <a:pt x="0" y="52536"/>
                  </a:cubicBezTo>
                  <a:lnTo>
                    <a:pt x="0" y="54585"/>
                  </a:lnTo>
                  <a:cubicBezTo>
                    <a:pt x="0" y="72926"/>
                    <a:pt x="9854" y="90031"/>
                    <a:pt x="25756" y="99202"/>
                  </a:cubicBezTo>
                  <a:lnTo>
                    <a:pt x="27545" y="100242"/>
                  </a:lnTo>
                  <a:cubicBezTo>
                    <a:pt x="35479" y="104828"/>
                    <a:pt x="44390" y="107104"/>
                    <a:pt x="53300" y="107104"/>
                  </a:cubicBezTo>
                  <a:cubicBezTo>
                    <a:pt x="62211" y="107104"/>
                    <a:pt x="71121" y="104828"/>
                    <a:pt x="79056" y="100242"/>
                  </a:cubicBezTo>
                  <a:lnTo>
                    <a:pt x="80844" y="99202"/>
                  </a:lnTo>
                  <a:cubicBezTo>
                    <a:pt x="96714" y="90031"/>
                    <a:pt x="106600" y="72926"/>
                    <a:pt x="106600" y="54585"/>
                  </a:cubicBezTo>
                  <a:lnTo>
                    <a:pt x="106600" y="52536"/>
                  </a:lnTo>
                  <a:cubicBezTo>
                    <a:pt x="106600" y="34195"/>
                    <a:pt x="96714" y="17090"/>
                    <a:pt x="80844" y="7919"/>
                  </a:cubicBezTo>
                  <a:lnTo>
                    <a:pt x="79056" y="6879"/>
                  </a:lnTo>
                  <a:cubicBezTo>
                    <a:pt x="71105" y="2293"/>
                    <a:pt x="62194" y="1"/>
                    <a:pt x="53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5988252" y="2322651"/>
              <a:ext cx="1680386" cy="1531514"/>
            </a:xfrm>
            <a:custGeom>
              <a:rect b="b" l="l" r="r" t="t"/>
              <a:pathLst>
                <a:path extrusionOk="0" h="62301" w="68357">
                  <a:moveTo>
                    <a:pt x="34178" y="1"/>
                  </a:moveTo>
                  <a:cubicBezTo>
                    <a:pt x="26211" y="1"/>
                    <a:pt x="18244" y="3041"/>
                    <a:pt x="12162" y="9122"/>
                  </a:cubicBezTo>
                  <a:cubicBezTo>
                    <a:pt x="0" y="21285"/>
                    <a:pt x="0" y="40992"/>
                    <a:pt x="12162" y="53154"/>
                  </a:cubicBezTo>
                  <a:cubicBezTo>
                    <a:pt x="18244" y="59251"/>
                    <a:pt x="26211" y="62300"/>
                    <a:pt x="34178" y="62300"/>
                  </a:cubicBezTo>
                  <a:cubicBezTo>
                    <a:pt x="42145" y="62300"/>
                    <a:pt x="50113" y="59251"/>
                    <a:pt x="56194" y="53154"/>
                  </a:cubicBezTo>
                  <a:cubicBezTo>
                    <a:pt x="68356" y="40992"/>
                    <a:pt x="68356" y="21285"/>
                    <a:pt x="56194" y="9122"/>
                  </a:cubicBezTo>
                  <a:cubicBezTo>
                    <a:pt x="50113" y="3041"/>
                    <a:pt x="42145" y="1"/>
                    <a:pt x="34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6432703" y="3940278"/>
              <a:ext cx="796252" cy="796227"/>
            </a:xfrm>
            <a:custGeom>
              <a:rect b="b" l="l" r="r" t="t"/>
              <a:pathLst>
                <a:path extrusionOk="0" h="32390" w="32391">
                  <a:moveTo>
                    <a:pt x="16196" y="0"/>
                  </a:moveTo>
                  <a:cubicBezTo>
                    <a:pt x="7253" y="0"/>
                    <a:pt x="1" y="7252"/>
                    <a:pt x="1" y="16195"/>
                  </a:cubicBezTo>
                  <a:cubicBezTo>
                    <a:pt x="1" y="25138"/>
                    <a:pt x="7253" y="32390"/>
                    <a:pt x="16196" y="32390"/>
                  </a:cubicBezTo>
                  <a:cubicBezTo>
                    <a:pt x="25139" y="32390"/>
                    <a:pt x="32390" y="25138"/>
                    <a:pt x="32390" y="16195"/>
                  </a:cubicBezTo>
                  <a:cubicBezTo>
                    <a:pt x="32390" y="7252"/>
                    <a:pt x="25139" y="0"/>
                    <a:pt x="161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5306333" y="2002489"/>
              <a:ext cx="796252" cy="796252"/>
            </a:xfrm>
            <a:custGeom>
              <a:rect b="b" l="l" r="r" t="t"/>
              <a:pathLst>
                <a:path extrusionOk="0" h="32391" w="32391">
                  <a:moveTo>
                    <a:pt x="16196" y="1"/>
                  </a:moveTo>
                  <a:cubicBezTo>
                    <a:pt x="7253" y="1"/>
                    <a:pt x="1" y="7253"/>
                    <a:pt x="1" y="16195"/>
                  </a:cubicBezTo>
                  <a:cubicBezTo>
                    <a:pt x="1" y="25138"/>
                    <a:pt x="7253" y="32390"/>
                    <a:pt x="16196" y="32390"/>
                  </a:cubicBezTo>
                  <a:cubicBezTo>
                    <a:pt x="25138" y="32390"/>
                    <a:pt x="32390" y="25138"/>
                    <a:pt x="32390" y="16195"/>
                  </a:cubicBezTo>
                  <a:cubicBezTo>
                    <a:pt x="32390" y="7253"/>
                    <a:pt x="25138" y="1"/>
                    <a:pt x="16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7549486" y="2002489"/>
              <a:ext cx="796252" cy="796252"/>
            </a:xfrm>
            <a:custGeom>
              <a:rect b="b" l="l" r="r" t="t"/>
              <a:pathLst>
                <a:path extrusionOk="0" h="32391" w="32391">
                  <a:moveTo>
                    <a:pt x="16196" y="1"/>
                  </a:moveTo>
                  <a:cubicBezTo>
                    <a:pt x="7253" y="1"/>
                    <a:pt x="1" y="7253"/>
                    <a:pt x="1" y="16195"/>
                  </a:cubicBezTo>
                  <a:cubicBezTo>
                    <a:pt x="1" y="25138"/>
                    <a:pt x="7253" y="32390"/>
                    <a:pt x="16196" y="32390"/>
                  </a:cubicBezTo>
                  <a:cubicBezTo>
                    <a:pt x="25139" y="32390"/>
                    <a:pt x="32390" y="25138"/>
                    <a:pt x="32390" y="16195"/>
                  </a:cubicBezTo>
                  <a:cubicBezTo>
                    <a:pt x="32390" y="7253"/>
                    <a:pt x="25139" y="1"/>
                    <a:pt x="16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5282365" y="3284761"/>
              <a:ext cx="796227" cy="796227"/>
            </a:xfrm>
            <a:custGeom>
              <a:rect b="b" l="l" r="r" t="t"/>
              <a:pathLst>
                <a:path extrusionOk="0" h="32390" w="32390">
                  <a:moveTo>
                    <a:pt x="16195" y="0"/>
                  </a:moveTo>
                  <a:cubicBezTo>
                    <a:pt x="7252" y="0"/>
                    <a:pt x="0" y="7252"/>
                    <a:pt x="0" y="16195"/>
                  </a:cubicBezTo>
                  <a:cubicBezTo>
                    <a:pt x="0" y="25138"/>
                    <a:pt x="7252" y="32389"/>
                    <a:pt x="16195" y="32389"/>
                  </a:cubicBezTo>
                  <a:cubicBezTo>
                    <a:pt x="25138" y="32389"/>
                    <a:pt x="32390" y="25138"/>
                    <a:pt x="32390" y="16195"/>
                  </a:cubicBezTo>
                  <a:cubicBezTo>
                    <a:pt x="32390" y="7252"/>
                    <a:pt x="25138" y="0"/>
                    <a:pt x="16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7573479" y="3284761"/>
              <a:ext cx="796227" cy="796227"/>
            </a:xfrm>
            <a:custGeom>
              <a:rect b="b" l="l" r="r" t="t"/>
              <a:pathLst>
                <a:path extrusionOk="0" h="32390" w="32390">
                  <a:moveTo>
                    <a:pt x="16195" y="0"/>
                  </a:moveTo>
                  <a:cubicBezTo>
                    <a:pt x="7252" y="0"/>
                    <a:pt x="0" y="7252"/>
                    <a:pt x="0" y="16195"/>
                  </a:cubicBezTo>
                  <a:cubicBezTo>
                    <a:pt x="0" y="25138"/>
                    <a:pt x="7252" y="32389"/>
                    <a:pt x="16195" y="32389"/>
                  </a:cubicBezTo>
                  <a:cubicBezTo>
                    <a:pt x="25138" y="32389"/>
                    <a:pt x="32390" y="25138"/>
                    <a:pt x="32390" y="16195"/>
                  </a:cubicBezTo>
                  <a:cubicBezTo>
                    <a:pt x="32390" y="7252"/>
                    <a:pt x="25138" y="0"/>
                    <a:pt x="161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5747613" y="1574803"/>
              <a:ext cx="625969" cy="318983"/>
            </a:xfrm>
            <a:custGeom>
              <a:rect b="b" l="l" r="r" t="t"/>
              <a:pathLst>
                <a:path extrusionOk="0" fill="none" h="12976" w="25464">
                  <a:moveTo>
                    <a:pt x="25463" y="1"/>
                  </a:moveTo>
                  <a:cubicBezTo>
                    <a:pt x="22602" y="749"/>
                    <a:pt x="19773" y="1692"/>
                    <a:pt x="17041" y="2830"/>
                  </a:cubicBezTo>
                  <a:cubicBezTo>
                    <a:pt x="14277" y="3968"/>
                    <a:pt x="11578" y="5301"/>
                    <a:pt x="8943" y="6797"/>
                  </a:cubicBezTo>
                  <a:lnTo>
                    <a:pt x="8943" y="6797"/>
                  </a:lnTo>
                  <a:cubicBezTo>
                    <a:pt x="5789" y="8651"/>
                    <a:pt x="2797" y="10700"/>
                    <a:pt x="1" y="1297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7262510" y="1566002"/>
              <a:ext cx="607581" cy="351776"/>
            </a:xfrm>
            <a:custGeom>
              <a:rect b="b" l="l" r="r" t="t"/>
              <a:pathLst>
                <a:path extrusionOk="0" fill="none" h="14310" w="24716">
                  <a:moveTo>
                    <a:pt x="24715" y="14310"/>
                  </a:moveTo>
                  <a:cubicBezTo>
                    <a:pt x="22504" y="12326"/>
                    <a:pt x="20195" y="10505"/>
                    <a:pt x="17756" y="8781"/>
                  </a:cubicBezTo>
                  <a:cubicBezTo>
                    <a:pt x="15285" y="7090"/>
                    <a:pt x="12715" y="5529"/>
                    <a:pt x="10016" y="4163"/>
                  </a:cubicBezTo>
                  <a:lnTo>
                    <a:pt x="10016" y="4163"/>
                  </a:lnTo>
                  <a:cubicBezTo>
                    <a:pt x="6764" y="2505"/>
                    <a:pt x="3415" y="1107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7311282" y="4178483"/>
              <a:ext cx="617168" cy="334199"/>
            </a:xfrm>
            <a:custGeom>
              <a:rect b="b" l="l" r="r" t="t"/>
              <a:pathLst>
                <a:path extrusionOk="0" fill="none" h="13595" w="25106">
                  <a:moveTo>
                    <a:pt x="0" y="13594"/>
                  </a:moveTo>
                  <a:cubicBezTo>
                    <a:pt x="2829" y="12749"/>
                    <a:pt x="5593" y="11740"/>
                    <a:pt x="8325" y="10537"/>
                  </a:cubicBezTo>
                  <a:cubicBezTo>
                    <a:pt x="11057" y="9334"/>
                    <a:pt x="13723" y="7936"/>
                    <a:pt x="16325" y="6375"/>
                  </a:cubicBezTo>
                  <a:lnTo>
                    <a:pt x="16325" y="6375"/>
                  </a:lnTo>
                  <a:cubicBezTo>
                    <a:pt x="19447" y="4456"/>
                    <a:pt x="22374" y="2310"/>
                    <a:pt x="25105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5763592" y="4160906"/>
              <a:ext cx="607581" cy="352562"/>
            </a:xfrm>
            <a:custGeom>
              <a:rect b="b" l="l" r="r" t="t"/>
              <a:pathLst>
                <a:path extrusionOk="0" fill="none" h="14342" w="24716">
                  <a:moveTo>
                    <a:pt x="1" y="0"/>
                  </a:moveTo>
                  <a:cubicBezTo>
                    <a:pt x="2180" y="1984"/>
                    <a:pt x="4521" y="3838"/>
                    <a:pt x="6960" y="5529"/>
                  </a:cubicBezTo>
                  <a:cubicBezTo>
                    <a:pt x="9399" y="7252"/>
                    <a:pt x="12001" y="8781"/>
                    <a:pt x="14667" y="10179"/>
                  </a:cubicBezTo>
                  <a:lnTo>
                    <a:pt x="14667" y="10179"/>
                  </a:lnTo>
                  <a:cubicBezTo>
                    <a:pt x="17952" y="11838"/>
                    <a:pt x="21301" y="13236"/>
                    <a:pt x="24716" y="14342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8363290" y="2650828"/>
              <a:ext cx="46387" cy="701904"/>
            </a:xfrm>
            <a:custGeom>
              <a:rect b="b" l="l" r="r" t="t"/>
              <a:pathLst>
                <a:path extrusionOk="0" fill="none" h="28553" w="1887">
                  <a:moveTo>
                    <a:pt x="619" y="28552"/>
                  </a:moveTo>
                  <a:cubicBezTo>
                    <a:pt x="1172" y="25658"/>
                    <a:pt x="1529" y="22699"/>
                    <a:pt x="1724" y="19739"/>
                  </a:cubicBezTo>
                  <a:cubicBezTo>
                    <a:pt x="1887" y="16748"/>
                    <a:pt x="1887" y="13756"/>
                    <a:pt x="1659" y="10731"/>
                  </a:cubicBezTo>
                  <a:lnTo>
                    <a:pt x="1659" y="10731"/>
                  </a:lnTo>
                  <a:cubicBezTo>
                    <a:pt x="1399" y="7089"/>
                    <a:pt x="846" y="3480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5231184" y="2650828"/>
              <a:ext cx="46412" cy="701904"/>
            </a:xfrm>
            <a:custGeom>
              <a:rect b="b" l="l" r="r" t="t"/>
              <a:pathLst>
                <a:path extrusionOk="0" fill="none" h="28553" w="1888">
                  <a:moveTo>
                    <a:pt x="1302" y="0"/>
                  </a:moveTo>
                  <a:cubicBezTo>
                    <a:pt x="716" y="2894"/>
                    <a:pt x="359" y="5854"/>
                    <a:pt x="196" y="8813"/>
                  </a:cubicBezTo>
                  <a:cubicBezTo>
                    <a:pt x="1" y="11805"/>
                    <a:pt x="33" y="14796"/>
                    <a:pt x="229" y="17821"/>
                  </a:cubicBezTo>
                  <a:lnTo>
                    <a:pt x="229" y="17821"/>
                  </a:lnTo>
                  <a:cubicBezTo>
                    <a:pt x="521" y="21463"/>
                    <a:pt x="1074" y="25073"/>
                    <a:pt x="1887" y="28552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6333175" y="1533200"/>
              <a:ext cx="81300" cy="8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7823375" y="1872750"/>
              <a:ext cx="81300" cy="8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8336300" y="3299375"/>
              <a:ext cx="81300" cy="8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7270800" y="4468375"/>
              <a:ext cx="81300" cy="8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5733325" y="4124350"/>
              <a:ext cx="81300" cy="8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5219675" y="2634150"/>
              <a:ext cx="81300" cy="8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16"/>
          <p:cNvSpPr txBox="1"/>
          <p:nvPr>
            <p:ph type="title"/>
          </p:nvPr>
        </p:nvSpPr>
        <p:spPr>
          <a:xfrm>
            <a:off x="189750" y="145125"/>
            <a:ext cx="8764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Fonctionnalité</a:t>
            </a:r>
            <a:r>
              <a:rPr lang="en">
                <a:solidFill>
                  <a:srgbClr val="9900FF"/>
                </a:solidFill>
              </a:rPr>
              <a:t> principale : Le vote sécurisé sans se déplacer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441" name="Google Shape;441;p16"/>
          <p:cNvSpPr/>
          <p:nvPr/>
        </p:nvSpPr>
        <p:spPr>
          <a:xfrm>
            <a:off x="6699078" y="932148"/>
            <a:ext cx="796252" cy="796227"/>
          </a:xfrm>
          <a:custGeom>
            <a:rect b="b" l="l" r="r" t="t"/>
            <a:pathLst>
              <a:path extrusionOk="0" h="32390" w="32391">
                <a:moveTo>
                  <a:pt x="16196" y="0"/>
                </a:moveTo>
                <a:cubicBezTo>
                  <a:pt x="7253" y="0"/>
                  <a:pt x="1" y="7252"/>
                  <a:pt x="1" y="16195"/>
                </a:cubicBezTo>
                <a:cubicBezTo>
                  <a:pt x="1" y="25138"/>
                  <a:pt x="7253" y="32390"/>
                  <a:pt x="16196" y="32390"/>
                </a:cubicBezTo>
                <a:cubicBezTo>
                  <a:pt x="25139" y="32390"/>
                  <a:pt x="32390" y="25138"/>
                  <a:pt x="32390" y="16195"/>
                </a:cubicBezTo>
                <a:cubicBezTo>
                  <a:pt x="32390" y="7252"/>
                  <a:pt x="25139" y="0"/>
                  <a:pt x="161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16"/>
          <p:cNvGrpSpPr/>
          <p:nvPr/>
        </p:nvGrpSpPr>
        <p:grpSpPr>
          <a:xfrm>
            <a:off x="307350" y="2590863"/>
            <a:ext cx="2387100" cy="1107000"/>
            <a:chOff x="611550" y="2591538"/>
            <a:chExt cx="2387100" cy="1107000"/>
          </a:xfrm>
        </p:grpSpPr>
        <p:sp>
          <p:nvSpPr>
            <p:cNvPr id="443" name="Google Shape;443;p16"/>
            <p:cNvSpPr txBox="1"/>
            <p:nvPr/>
          </p:nvSpPr>
          <p:spPr>
            <a:xfrm>
              <a:off x="611550" y="2591538"/>
              <a:ext cx="2387100" cy="55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Suivi des fraudes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4" name="Google Shape;444;p16"/>
            <p:cNvSpPr txBox="1"/>
            <p:nvPr/>
          </p:nvSpPr>
          <p:spPr>
            <a:xfrm>
              <a:off x="611550" y="3145038"/>
              <a:ext cx="2247300" cy="5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Pas de possibilité de falsification des votes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5" name="Google Shape;445;p16"/>
          <p:cNvGrpSpPr/>
          <p:nvPr/>
        </p:nvGrpSpPr>
        <p:grpSpPr>
          <a:xfrm>
            <a:off x="2844200" y="1192350"/>
            <a:ext cx="2492100" cy="1130600"/>
            <a:chOff x="2844200" y="1457300"/>
            <a:chExt cx="2492100" cy="1130600"/>
          </a:xfrm>
        </p:grpSpPr>
        <p:sp>
          <p:nvSpPr>
            <p:cNvPr id="446" name="Google Shape;446;p16"/>
            <p:cNvSpPr txBox="1"/>
            <p:nvPr/>
          </p:nvSpPr>
          <p:spPr>
            <a:xfrm>
              <a:off x="2844200" y="1457300"/>
              <a:ext cx="2492100" cy="561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Horodatage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7" name="Google Shape;447;p16"/>
            <p:cNvSpPr txBox="1"/>
            <p:nvPr/>
          </p:nvSpPr>
          <p:spPr>
            <a:xfrm>
              <a:off x="3024200" y="2026600"/>
              <a:ext cx="2132100" cy="56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Historique : Heure des votes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8" name="Google Shape;448;p16"/>
          <p:cNvGrpSpPr/>
          <p:nvPr/>
        </p:nvGrpSpPr>
        <p:grpSpPr>
          <a:xfrm>
            <a:off x="2844200" y="2590875"/>
            <a:ext cx="2492100" cy="1149750"/>
            <a:chOff x="2844200" y="2819475"/>
            <a:chExt cx="2492100" cy="1149750"/>
          </a:xfrm>
        </p:grpSpPr>
        <p:sp>
          <p:nvSpPr>
            <p:cNvPr id="449" name="Google Shape;449;p16"/>
            <p:cNvSpPr txBox="1"/>
            <p:nvPr/>
          </p:nvSpPr>
          <p:spPr>
            <a:xfrm>
              <a:off x="2844200" y="2819475"/>
              <a:ext cx="2492100" cy="55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Augmenter la participation au vote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50" name="Google Shape;450;p16"/>
            <p:cNvSpPr txBox="1"/>
            <p:nvPr/>
          </p:nvSpPr>
          <p:spPr>
            <a:xfrm>
              <a:off x="2844200" y="3415725"/>
              <a:ext cx="2410500" cy="5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Possibilité de voter rapidement et n’importe où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1" name="Google Shape;451;p16"/>
          <p:cNvGrpSpPr/>
          <p:nvPr/>
        </p:nvGrpSpPr>
        <p:grpSpPr>
          <a:xfrm>
            <a:off x="7972583" y="1624013"/>
            <a:ext cx="482809" cy="502903"/>
            <a:chOff x="6921297" y="1637542"/>
            <a:chExt cx="373546" cy="393170"/>
          </a:xfrm>
        </p:grpSpPr>
        <p:sp>
          <p:nvSpPr>
            <p:cNvPr id="452" name="Google Shape;452;p16"/>
            <p:cNvSpPr/>
            <p:nvPr/>
          </p:nvSpPr>
          <p:spPr>
            <a:xfrm>
              <a:off x="6921297" y="1637542"/>
              <a:ext cx="170068" cy="167623"/>
            </a:xfrm>
            <a:custGeom>
              <a:rect b="b" l="l" r="r" t="t"/>
              <a:pathLst>
                <a:path extrusionOk="0" h="7903" w="7936">
                  <a:moveTo>
                    <a:pt x="1594" y="0"/>
                  </a:moveTo>
                  <a:cubicBezTo>
                    <a:pt x="716" y="0"/>
                    <a:pt x="0" y="716"/>
                    <a:pt x="0" y="1594"/>
                  </a:cubicBezTo>
                  <a:lnTo>
                    <a:pt x="0" y="6309"/>
                  </a:lnTo>
                  <a:cubicBezTo>
                    <a:pt x="0" y="7220"/>
                    <a:pt x="716" y="7903"/>
                    <a:pt x="1594" y="7903"/>
                  </a:cubicBezTo>
                  <a:lnTo>
                    <a:pt x="6342" y="7903"/>
                  </a:lnTo>
                  <a:cubicBezTo>
                    <a:pt x="7220" y="7903"/>
                    <a:pt x="7935" y="7220"/>
                    <a:pt x="7935" y="6342"/>
                  </a:cubicBezTo>
                  <a:lnTo>
                    <a:pt x="7935" y="1594"/>
                  </a:lnTo>
                  <a:cubicBezTo>
                    <a:pt x="7935" y="716"/>
                    <a:pt x="7220" y="0"/>
                    <a:pt x="6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6965186" y="1671330"/>
              <a:ext cx="82270" cy="81425"/>
            </a:xfrm>
            <a:custGeom>
              <a:rect b="b" l="l" r="r" t="t"/>
              <a:pathLst>
                <a:path extrusionOk="0" h="3839" w="3839">
                  <a:moveTo>
                    <a:pt x="1920" y="1"/>
                  </a:moveTo>
                  <a:cubicBezTo>
                    <a:pt x="846" y="1"/>
                    <a:pt x="1" y="846"/>
                    <a:pt x="1" y="1920"/>
                  </a:cubicBezTo>
                  <a:cubicBezTo>
                    <a:pt x="1" y="2960"/>
                    <a:pt x="846" y="3838"/>
                    <a:pt x="1920" y="3838"/>
                  </a:cubicBezTo>
                  <a:cubicBezTo>
                    <a:pt x="2993" y="3838"/>
                    <a:pt x="3838" y="2960"/>
                    <a:pt x="3838" y="1920"/>
                  </a:cubicBezTo>
                  <a:cubicBezTo>
                    <a:pt x="3838" y="846"/>
                    <a:pt x="2993" y="1"/>
                    <a:pt x="1920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6946370" y="1752734"/>
              <a:ext cx="119901" cy="52431"/>
            </a:xfrm>
            <a:custGeom>
              <a:rect b="b" l="l" r="r" t="t"/>
              <a:pathLst>
                <a:path extrusionOk="0" h="2472" w="5595">
                  <a:moveTo>
                    <a:pt x="2798" y="0"/>
                  </a:moveTo>
                  <a:cubicBezTo>
                    <a:pt x="1367" y="0"/>
                    <a:pt x="196" y="1041"/>
                    <a:pt x="1" y="2439"/>
                  </a:cubicBezTo>
                  <a:cubicBezTo>
                    <a:pt x="131" y="2472"/>
                    <a:pt x="261" y="2472"/>
                    <a:pt x="424" y="2472"/>
                  </a:cubicBezTo>
                  <a:lnTo>
                    <a:pt x="5172" y="2472"/>
                  </a:lnTo>
                  <a:cubicBezTo>
                    <a:pt x="5334" y="2472"/>
                    <a:pt x="5464" y="2472"/>
                    <a:pt x="5594" y="2439"/>
                  </a:cubicBezTo>
                  <a:cubicBezTo>
                    <a:pt x="5399" y="1041"/>
                    <a:pt x="4228" y="0"/>
                    <a:pt x="27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7125482" y="1637542"/>
              <a:ext cx="169361" cy="167623"/>
            </a:xfrm>
            <a:custGeom>
              <a:rect b="b" l="l" r="r" t="t"/>
              <a:pathLst>
                <a:path extrusionOk="0" h="7903" w="7903">
                  <a:moveTo>
                    <a:pt x="1594" y="0"/>
                  </a:moveTo>
                  <a:cubicBezTo>
                    <a:pt x="716" y="0"/>
                    <a:pt x="0" y="716"/>
                    <a:pt x="0" y="1594"/>
                  </a:cubicBezTo>
                  <a:lnTo>
                    <a:pt x="0" y="6309"/>
                  </a:lnTo>
                  <a:cubicBezTo>
                    <a:pt x="0" y="7220"/>
                    <a:pt x="716" y="7903"/>
                    <a:pt x="1594" y="7903"/>
                  </a:cubicBezTo>
                  <a:lnTo>
                    <a:pt x="6342" y="7903"/>
                  </a:lnTo>
                  <a:cubicBezTo>
                    <a:pt x="7220" y="7903"/>
                    <a:pt x="7903" y="7220"/>
                    <a:pt x="7903" y="6342"/>
                  </a:cubicBezTo>
                  <a:lnTo>
                    <a:pt x="7903" y="1594"/>
                  </a:lnTo>
                  <a:cubicBezTo>
                    <a:pt x="7903" y="716"/>
                    <a:pt x="7220" y="0"/>
                    <a:pt x="6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7169392" y="1671330"/>
              <a:ext cx="82248" cy="81425"/>
            </a:xfrm>
            <a:custGeom>
              <a:rect b="b" l="l" r="r" t="t"/>
              <a:pathLst>
                <a:path extrusionOk="0" h="3839" w="3838">
                  <a:moveTo>
                    <a:pt x="1919" y="1"/>
                  </a:moveTo>
                  <a:cubicBezTo>
                    <a:pt x="846" y="1"/>
                    <a:pt x="0" y="846"/>
                    <a:pt x="0" y="1920"/>
                  </a:cubicBezTo>
                  <a:cubicBezTo>
                    <a:pt x="0" y="2960"/>
                    <a:pt x="846" y="3838"/>
                    <a:pt x="1919" y="3838"/>
                  </a:cubicBezTo>
                  <a:cubicBezTo>
                    <a:pt x="2960" y="3838"/>
                    <a:pt x="3838" y="2960"/>
                    <a:pt x="3838" y="1920"/>
                  </a:cubicBezTo>
                  <a:cubicBezTo>
                    <a:pt x="3838" y="846"/>
                    <a:pt x="2960" y="1"/>
                    <a:pt x="1919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7149870" y="1752734"/>
              <a:ext cx="120587" cy="52431"/>
            </a:xfrm>
            <a:custGeom>
              <a:rect b="b" l="l" r="r" t="t"/>
              <a:pathLst>
                <a:path extrusionOk="0" h="2472" w="5627">
                  <a:moveTo>
                    <a:pt x="2830" y="0"/>
                  </a:moveTo>
                  <a:cubicBezTo>
                    <a:pt x="1399" y="0"/>
                    <a:pt x="196" y="1041"/>
                    <a:pt x="1" y="2439"/>
                  </a:cubicBezTo>
                  <a:cubicBezTo>
                    <a:pt x="131" y="2472"/>
                    <a:pt x="293" y="2472"/>
                    <a:pt x="456" y="2472"/>
                  </a:cubicBezTo>
                  <a:lnTo>
                    <a:pt x="5204" y="2472"/>
                  </a:lnTo>
                  <a:cubicBezTo>
                    <a:pt x="5334" y="2472"/>
                    <a:pt x="5496" y="2472"/>
                    <a:pt x="5627" y="2439"/>
                  </a:cubicBezTo>
                  <a:cubicBezTo>
                    <a:pt x="5431" y="1041"/>
                    <a:pt x="4261" y="0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7125482" y="1829281"/>
              <a:ext cx="169361" cy="201431"/>
            </a:xfrm>
            <a:custGeom>
              <a:rect b="b" l="l" r="r" t="t"/>
              <a:pathLst>
                <a:path extrusionOk="0" h="9497" w="7903">
                  <a:moveTo>
                    <a:pt x="1106" y="1"/>
                  </a:moveTo>
                  <a:cubicBezTo>
                    <a:pt x="488" y="1"/>
                    <a:pt x="0" y="489"/>
                    <a:pt x="0" y="1107"/>
                  </a:cubicBezTo>
                  <a:lnTo>
                    <a:pt x="0" y="9139"/>
                  </a:lnTo>
                  <a:cubicBezTo>
                    <a:pt x="0" y="9334"/>
                    <a:pt x="163" y="9497"/>
                    <a:pt x="358" y="9497"/>
                  </a:cubicBezTo>
                  <a:lnTo>
                    <a:pt x="7545" y="9497"/>
                  </a:lnTo>
                  <a:cubicBezTo>
                    <a:pt x="7740" y="9497"/>
                    <a:pt x="7903" y="9334"/>
                    <a:pt x="7903" y="9139"/>
                  </a:cubicBezTo>
                  <a:lnTo>
                    <a:pt x="7903" y="1107"/>
                  </a:lnTo>
                  <a:cubicBezTo>
                    <a:pt x="7903" y="489"/>
                    <a:pt x="7415" y="1"/>
                    <a:pt x="6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7125482" y="1829281"/>
              <a:ext cx="169361" cy="201431"/>
            </a:xfrm>
            <a:custGeom>
              <a:rect b="b" l="l" r="r" t="t"/>
              <a:pathLst>
                <a:path extrusionOk="0" h="9497" w="7903">
                  <a:moveTo>
                    <a:pt x="6732" y="1"/>
                  </a:moveTo>
                  <a:cubicBezTo>
                    <a:pt x="6765" y="98"/>
                    <a:pt x="6797" y="229"/>
                    <a:pt x="6797" y="359"/>
                  </a:cubicBezTo>
                  <a:lnTo>
                    <a:pt x="6797" y="1952"/>
                  </a:lnTo>
                  <a:cubicBezTo>
                    <a:pt x="6797" y="5724"/>
                    <a:pt x="3740" y="8749"/>
                    <a:pt x="0" y="8749"/>
                  </a:cubicBezTo>
                  <a:lnTo>
                    <a:pt x="0" y="9139"/>
                  </a:lnTo>
                  <a:cubicBezTo>
                    <a:pt x="0" y="9334"/>
                    <a:pt x="163" y="9497"/>
                    <a:pt x="358" y="9497"/>
                  </a:cubicBezTo>
                  <a:lnTo>
                    <a:pt x="7545" y="9497"/>
                  </a:lnTo>
                  <a:cubicBezTo>
                    <a:pt x="7740" y="9497"/>
                    <a:pt x="7903" y="9334"/>
                    <a:pt x="7903" y="9139"/>
                  </a:cubicBezTo>
                  <a:lnTo>
                    <a:pt x="7903" y="1107"/>
                  </a:lnTo>
                  <a:cubicBezTo>
                    <a:pt x="7903" y="489"/>
                    <a:pt x="7415" y="1"/>
                    <a:pt x="679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7149184" y="1983096"/>
              <a:ext cx="121980" cy="24158"/>
            </a:xfrm>
            <a:custGeom>
              <a:rect b="b" l="l" r="r" t="t"/>
              <a:pathLst>
                <a:path extrusionOk="0" h="1139" w="5692">
                  <a:moveTo>
                    <a:pt x="260" y="1"/>
                  </a:moveTo>
                  <a:cubicBezTo>
                    <a:pt x="130" y="1"/>
                    <a:pt x="0" y="131"/>
                    <a:pt x="0" y="261"/>
                  </a:cubicBezTo>
                  <a:lnTo>
                    <a:pt x="0" y="879"/>
                  </a:lnTo>
                  <a:cubicBezTo>
                    <a:pt x="0" y="1009"/>
                    <a:pt x="130" y="1139"/>
                    <a:pt x="260" y="1139"/>
                  </a:cubicBezTo>
                  <a:lnTo>
                    <a:pt x="5431" y="1139"/>
                  </a:lnTo>
                  <a:cubicBezTo>
                    <a:pt x="5561" y="1139"/>
                    <a:pt x="5691" y="1009"/>
                    <a:pt x="5691" y="879"/>
                  </a:cubicBezTo>
                  <a:lnTo>
                    <a:pt x="5691" y="261"/>
                  </a:lnTo>
                  <a:cubicBezTo>
                    <a:pt x="5691" y="131"/>
                    <a:pt x="5561" y="1"/>
                    <a:pt x="5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7172864" y="1983796"/>
              <a:ext cx="98299" cy="23458"/>
            </a:xfrm>
            <a:custGeom>
              <a:rect b="b" l="l" r="r" t="t"/>
              <a:pathLst>
                <a:path extrusionOk="0" h="1106" w="4587">
                  <a:moveTo>
                    <a:pt x="2050" y="0"/>
                  </a:moveTo>
                  <a:cubicBezTo>
                    <a:pt x="1432" y="456"/>
                    <a:pt x="749" y="846"/>
                    <a:pt x="1" y="1106"/>
                  </a:cubicBezTo>
                  <a:lnTo>
                    <a:pt x="4326" y="1106"/>
                  </a:lnTo>
                  <a:cubicBezTo>
                    <a:pt x="4456" y="1106"/>
                    <a:pt x="4586" y="976"/>
                    <a:pt x="4586" y="846"/>
                  </a:cubicBezTo>
                  <a:lnTo>
                    <a:pt x="4586" y="260"/>
                  </a:lnTo>
                  <a:cubicBezTo>
                    <a:pt x="4586" y="98"/>
                    <a:pt x="4456" y="0"/>
                    <a:pt x="432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7149184" y="1936200"/>
              <a:ext cx="121980" cy="23479"/>
            </a:xfrm>
            <a:custGeom>
              <a:rect b="b" l="l" r="r" t="t"/>
              <a:pathLst>
                <a:path extrusionOk="0" h="1107" w="5692">
                  <a:moveTo>
                    <a:pt x="260" y="0"/>
                  </a:moveTo>
                  <a:cubicBezTo>
                    <a:pt x="130" y="0"/>
                    <a:pt x="0" y="98"/>
                    <a:pt x="0" y="261"/>
                  </a:cubicBezTo>
                  <a:lnTo>
                    <a:pt x="0" y="846"/>
                  </a:lnTo>
                  <a:cubicBezTo>
                    <a:pt x="0" y="976"/>
                    <a:pt x="130" y="1106"/>
                    <a:pt x="260" y="1106"/>
                  </a:cubicBezTo>
                  <a:lnTo>
                    <a:pt x="5431" y="1106"/>
                  </a:lnTo>
                  <a:cubicBezTo>
                    <a:pt x="5561" y="1106"/>
                    <a:pt x="5691" y="976"/>
                    <a:pt x="5691" y="846"/>
                  </a:cubicBezTo>
                  <a:lnTo>
                    <a:pt x="5691" y="261"/>
                  </a:lnTo>
                  <a:cubicBezTo>
                    <a:pt x="5691" y="98"/>
                    <a:pt x="5561" y="0"/>
                    <a:pt x="5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7240476" y="1936200"/>
              <a:ext cx="30688" cy="23479"/>
            </a:xfrm>
            <a:custGeom>
              <a:rect b="b" l="l" r="r" t="t"/>
              <a:pathLst>
                <a:path extrusionOk="0" h="1107" w="1432">
                  <a:moveTo>
                    <a:pt x="716" y="0"/>
                  </a:moveTo>
                  <a:cubicBezTo>
                    <a:pt x="488" y="391"/>
                    <a:pt x="260" y="748"/>
                    <a:pt x="0" y="1106"/>
                  </a:cubicBezTo>
                  <a:lnTo>
                    <a:pt x="1171" y="1106"/>
                  </a:lnTo>
                  <a:cubicBezTo>
                    <a:pt x="1301" y="1106"/>
                    <a:pt x="1431" y="976"/>
                    <a:pt x="1431" y="846"/>
                  </a:cubicBezTo>
                  <a:lnTo>
                    <a:pt x="1431" y="261"/>
                  </a:lnTo>
                  <a:cubicBezTo>
                    <a:pt x="1431" y="98"/>
                    <a:pt x="1301" y="0"/>
                    <a:pt x="117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7149184" y="1888605"/>
              <a:ext cx="121980" cy="23479"/>
            </a:xfrm>
            <a:custGeom>
              <a:rect b="b" l="l" r="r" t="t"/>
              <a:pathLst>
                <a:path extrusionOk="0" h="1107" w="5692">
                  <a:moveTo>
                    <a:pt x="260" y="1"/>
                  </a:moveTo>
                  <a:cubicBezTo>
                    <a:pt x="130" y="1"/>
                    <a:pt x="0" y="98"/>
                    <a:pt x="0" y="261"/>
                  </a:cubicBezTo>
                  <a:lnTo>
                    <a:pt x="0" y="846"/>
                  </a:lnTo>
                  <a:cubicBezTo>
                    <a:pt x="0" y="976"/>
                    <a:pt x="130" y="1106"/>
                    <a:pt x="260" y="1106"/>
                  </a:cubicBezTo>
                  <a:lnTo>
                    <a:pt x="5431" y="1106"/>
                  </a:lnTo>
                  <a:cubicBezTo>
                    <a:pt x="5561" y="1106"/>
                    <a:pt x="5691" y="1009"/>
                    <a:pt x="5691" y="846"/>
                  </a:cubicBezTo>
                  <a:lnTo>
                    <a:pt x="5691" y="261"/>
                  </a:lnTo>
                  <a:cubicBezTo>
                    <a:pt x="5691" y="98"/>
                    <a:pt x="5561" y="1"/>
                    <a:pt x="5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7264863" y="1890684"/>
              <a:ext cx="6300" cy="21401"/>
            </a:xfrm>
            <a:custGeom>
              <a:rect b="b" l="l" r="r" t="t"/>
              <a:pathLst>
                <a:path extrusionOk="0" h="1009" w="294">
                  <a:moveTo>
                    <a:pt x="228" y="0"/>
                  </a:moveTo>
                  <a:cubicBezTo>
                    <a:pt x="163" y="325"/>
                    <a:pt x="98" y="683"/>
                    <a:pt x="0" y="1008"/>
                  </a:cubicBezTo>
                  <a:lnTo>
                    <a:pt x="33" y="1008"/>
                  </a:lnTo>
                  <a:cubicBezTo>
                    <a:pt x="163" y="1008"/>
                    <a:pt x="293" y="911"/>
                    <a:pt x="293" y="748"/>
                  </a:cubicBezTo>
                  <a:lnTo>
                    <a:pt x="293" y="163"/>
                  </a:lnTo>
                  <a:cubicBezTo>
                    <a:pt x="293" y="98"/>
                    <a:pt x="261" y="33"/>
                    <a:pt x="22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6921297" y="1829281"/>
              <a:ext cx="170068" cy="201431"/>
            </a:xfrm>
            <a:custGeom>
              <a:rect b="b" l="l" r="r" t="t"/>
              <a:pathLst>
                <a:path extrusionOk="0" h="9497" w="7936">
                  <a:moveTo>
                    <a:pt x="1138" y="1"/>
                  </a:moveTo>
                  <a:cubicBezTo>
                    <a:pt x="488" y="1"/>
                    <a:pt x="0" y="489"/>
                    <a:pt x="0" y="1107"/>
                  </a:cubicBezTo>
                  <a:lnTo>
                    <a:pt x="0" y="9139"/>
                  </a:lnTo>
                  <a:cubicBezTo>
                    <a:pt x="0" y="9334"/>
                    <a:pt x="163" y="9497"/>
                    <a:pt x="390" y="9497"/>
                  </a:cubicBezTo>
                  <a:lnTo>
                    <a:pt x="7545" y="9497"/>
                  </a:lnTo>
                  <a:cubicBezTo>
                    <a:pt x="7772" y="9497"/>
                    <a:pt x="7935" y="9334"/>
                    <a:pt x="7935" y="9139"/>
                  </a:cubicBezTo>
                  <a:lnTo>
                    <a:pt x="7935" y="1107"/>
                  </a:lnTo>
                  <a:cubicBezTo>
                    <a:pt x="7935" y="489"/>
                    <a:pt x="7415" y="1"/>
                    <a:pt x="6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6921297" y="1829281"/>
              <a:ext cx="170068" cy="201431"/>
            </a:xfrm>
            <a:custGeom>
              <a:rect b="b" l="l" r="r" t="t"/>
              <a:pathLst>
                <a:path extrusionOk="0" h="9497" w="7936">
                  <a:moveTo>
                    <a:pt x="6732" y="1"/>
                  </a:moveTo>
                  <a:cubicBezTo>
                    <a:pt x="6797" y="98"/>
                    <a:pt x="6797" y="229"/>
                    <a:pt x="6797" y="359"/>
                  </a:cubicBezTo>
                  <a:lnTo>
                    <a:pt x="6797" y="1952"/>
                  </a:lnTo>
                  <a:cubicBezTo>
                    <a:pt x="6797" y="5724"/>
                    <a:pt x="3773" y="8749"/>
                    <a:pt x="0" y="8749"/>
                  </a:cubicBezTo>
                  <a:lnTo>
                    <a:pt x="0" y="9139"/>
                  </a:lnTo>
                  <a:cubicBezTo>
                    <a:pt x="0" y="9334"/>
                    <a:pt x="163" y="9497"/>
                    <a:pt x="390" y="9497"/>
                  </a:cubicBezTo>
                  <a:lnTo>
                    <a:pt x="7545" y="9497"/>
                  </a:lnTo>
                  <a:cubicBezTo>
                    <a:pt x="7772" y="9497"/>
                    <a:pt x="7935" y="9334"/>
                    <a:pt x="7935" y="9139"/>
                  </a:cubicBezTo>
                  <a:lnTo>
                    <a:pt x="7935" y="1107"/>
                  </a:lnTo>
                  <a:cubicBezTo>
                    <a:pt x="7935" y="489"/>
                    <a:pt x="7415" y="1"/>
                    <a:pt x="679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6945685" y="1983096"/>
              <a:ext cx="121272" cy="24158"/>
            </a:xfrm>
            <a:custGeom>
              <a:rect b="b" l="l" r="r" t="t"/>
              <a:pathLst>
                <a:path extrusionOk="0" h="1139" w="5659">
                  <a:moveTo>
                    <a:pt x="261" y="1"/>
                  </a:moveTo>
                  <a:cubicBezTo>
                    <a:pt x="98" y="1"/>
                    <a:pt x="0" y="131"/>
                    <a:pt x="0" y="261"/>
                  </a:cubicBezTo>
                  <a:lnTo>
                    <a:pt x="0" y="879"/>
                  </a:lnTo>
                  <a:cubicBezTo>
                    <a:pt x="0" y="1009"/>
                    <a:pt x="98" y="1139"/>
                    <a:pt x="261" y="1139"/>
                  </a:cubicBezTo>
                  <a:lnTo>
                    <a:pt x="5399" y="1139"/>
                  </a:lnTo>
                  <a:cubicBezTo>
                    <a:pt x="5561" y="1139"/>
                    <a:pt x="5659" y="1009"/>
                    <a:pt x="5659" y="879"/>
                  </a:cubicBezTo>
                  <a:lnTo>
                    <a:pt x="5659" y="261"/>
                  </a:lnTo>
                  <a:cubicBezTo>
                    <a:pt x="5659" y="131"/>
                    <a:pt x="5561" y="1"/>
                    <a:pt x="5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6969386" y="1983796"/>
              <a:ext cx="97571" cy="23458"/>
            </a:xfrm>
            <a:custGeom>
              <a:rect b="b" l="l" r="r" t="t"/>
              <a:pathLst>
                <a:path extrusionOk="0" h="1106" w="4553">
                  <a:moveTo>
                    <a:pt x="2016" y="0"/>
                  </a:moveTo>
                  <a:cubicBezTo>
                    <a:pt x="1398" y="456"/>
                    <a:pt x="716" y="846"/>
                    <a:pt x="0" y="1106"/>
                  </a:cubicBezTo>
                  <a:lnTo>
                    <a:pt x="4293" y="1106"/>
                  </a:lnTo>
                  <a:cubicBezTo>
                    <a:pt x="4455" y="1106"/>
                    <a:pt x="4553" y="976"/>
                    <a:pt x="4553" y="846"/>
                  </a:cubicBezTo>
                  <a:lnTo>
                    <a:pt x="4553" y="260"/>
                  </a:lnTo>
                  <a:cubicBezTo>
                    <a:pt x="4553" y="98"/>
                    <a:pt x="4455" y="0"/>
                    <a:pt x="4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6945685" y="1936200"/>
              <a:ext cx="121272" cy="23479"/>
            </a:xfrm>
            <a:custGeom>
              <a:rect b="b" l="l" r="r" t="t"/>
              <a:pathLst>
                <a:path extrusionOk="0" h="1107" w="5659">
                  <a:moveTo>
                    <a:pt x="261" y="0"/>
                  </a:moveTo>
                  <a:cubicBezTo>
                    <a:pt x="98" y="0"/>
                    <a:pt x="0" y="98"/>
                    <a:pt x="0" y="261"/>
                  </a:cubicBezTo>
                  <a:lnTo>
                    <a:pt x="0" y="846"/>
                  </a:lnTo>
                  <a:cubicBezTo>
                    <a:pt x="0" y="976"/>
                    <a:pt x="98" y="1106"/>
                    <a:pt x="261" y="1106"/>
                  </a:cubicBezTo>
                  <a:lnTo>
                    <a:pt x="5399" y="1106"/>
                  </a:lnTo>
                  <a:cubicBezTo>
                    <a:pt x="5561" y="1106"/>
                    <a:pt x="5659" y="976"/>
                    <a:pt x="5659" y="846"/>
                  </a:cubicBezTo>
                  <a:lnTo>
                    <a:pt x="5659" y="261"/>
                  </a:lnTo>
                  <a:cubicBezTo>
                    <a:pt x="5659" y="98"/>
                    <a:pt x="5561" y="0"/>
                    <a:pt x="53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7036269" y="1936200"/>
              <a:ext cx="30688" cy="23479"/>
            </a:xfrm>
            <a:custGeom>
              <a:rect b="b" l="l" r="r" t="t"/>
              <a:pathLst>
                <a:path extrusionOk="0" h="1107" w="1432">
                  <a:moveTo>
                    <a:pt x="716" y="0"/>
                  </a:moveTo>
                  <a:cubicBezTo>
                    <a:pt x="521" y="391"/>
                    <a:pt x="261" y="748"/>
                    <a:pt x="1" y="1106"/>
                  </a:cubicBezTo>
                  <a:lnTo>
                    <a:pt x="1172" y="1106"/>
                  </a:lnTo>
                  <a:cubicBezTo>
                    <a:pt x="1334" y="1106"/>
                    <a:pt x="1432" y="976"/>
                    <a:pt x="1432" y="846"/>
                  </a:cubicBezTo>
                  <a:lnTo>
                    <a:pt x="1432" y="261"/>
                  </a:lnTo>
                  <a:cubicBezTo>
                    <a:pt x="1432" y="98"/>
                    <a:pt x="1334" y="0"/>
                    <a:pt x="117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16"/>
          <p:cNvGrpSpPr/>
          <p:nvPr/>
        </p:nvGrpSpPr>
        <p:grpSpPr>
          <a:xfrm>
            <a:off x="6929563" y="1078795"/>
            <a:ext cx="335282" cy="502933"/>
            <a:chOff x="1500138" y="1628393"/>
            <a:chExt cx="277736" cy="411465"/>
          </a:xfrm>
        </p:grpSpPr>
        <p:sp>
          <p:nvSpPr>
            <p:cNvPr id="473" name="Google Shape;473;p16"/>
            <p:cNvSpPr/>
            <p:nvPr/>
          </p:nvSpPr>
          <p:spPr>
            <a:xfrm>
              <a:off x="1500138" y="1628393"/>
              <a:ext cx="277736" cy="411465"/>
            </a:xfrm>
            <a:custGeom>
              <a:rect b="b" l="l" r="r" t="t"/>
              <a:pathLst>
                <a:path extrusionOk="0" h="18570" w="12879">
                  <a:moveTo>
                    <a:pt x="1139" y="1"/>
                  </a:moveTo>
                  <a:cubicBezTo>
                    <a:pt x="521" y="1"/>
                    <a:pt x="1" y="521"/>
                    <a:pt x="1" y="1139"/>
                  </a:cubicBezTo>
                  <a:lnTo>
                    <a:pt x="1" y="17431"/>
                  </a:lnTo>
                  <a:cubicBezTo>
                    <a:pt x="1" y="18049"/>
                    <a:pt x="521" y="18569"/>
                    <a:pt x="1139" y="18569"/>
                  </a:cubicBezTo>
                  <a:lnTo>
                    <a:pt x="9367" y="18569"/>
                  </a:lnTo>
                  <a:lnTo>
                    <a:pt x="12879" y="15057"/>
                  </a:lnTo>
                  <a:lnTo>
                    <a:pt x="12879" y="1139"/>
                  </a:lnTo>
                  <a:cubicBezTo>
                    <a:pt x="12879" y="521"/>
                    <a:pt x="12358" y="1"/>
                    <a:pt x="11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1728771" y="1628393"/>
              <a:ext cx="48413" cy="333648"/>
            </a:xfrm>
            <a:custGeom>
              <a:rect b="b" l="l" r="r" t="t"/>
              <a:pathLst>
                <a:path extrusionOk="0" h="15058" w="2245">
                  <a:moveTo>
                    <a:pt x="0" y="1"/>
                  </a:moveTo>
                  <a:cubicBezTo>
                    <a:pt x="618" y="1"/>
                    <a:pt x="1138" y="521"/>
                    <a:pt x="1138" y="1139"/>
                  </a:cubicBezTo>
                  <a:lnTo>
                    <a:pt x="1138" y="15057"/>
                  </a:lnTo>
                  <a:lnTo>
                    <a:pt x="2244" y="15057"/>
                  </a:lnTo>
                  <a:lnTo>
                    <a:pt x="2244" y="1139"/>
                  </a:lnTo>
                  <a:cubicBezTo>
                    <a:pt x="2244" y="521"/>
                    <a:pt x="1756" y="1"/>
                    <a:pt x="11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1578700" y="1665861"/>
              <a:ext cx="120635" cy="123971"/>
            </a:xfrm>
            <a:custGeom>
              <a:rect b="b" l="l" r="r" t="t"/>
              <a:pathLst>
                <a:path extrusionOk="0" h="5595" w="5594">
                  <a:moveTo>
                    <a:pt x="1138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4456"/>
                  </a:lnTo>
                  <a:cubicBezTo>
                    <a:pt x="0" y="5074"/>
                    <a:pt x="520" y="5594"/>
                    <a:pt x="1138" y="5594"/>
                  </a:cubicBezTo>
                  <a:lnTo>
                    <a:pt x="4455" y="5594"/>
                  </a:lnTo>
                  <a:cubicBezTo>
                    <a:pt x="5073" y="5594"/>
                    <a:pt x="5593" y="5074"/>
                    <a:pt x="5593" y="4456"/>
                  </a:cubicBezTo>
                  <a:lnTo>
                    <a:pt x="5593" y="1106"/>
                  </a:lnTo>
                  <a:cubicBezTo>
                    <a:pt x="5593" y="489"/>
                    <a:pt x="5073" y="1"/>
                    <a:pt x="4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1609538" y="1690367"/>
              <a:ext cx="58937" cy="60556"/>
            </a:xfrm>
            <a:custGeom>
              <a:rect b="b" l="l" r="r" t="t"/>
              <a:pathLst>
                <a:path extrusionOk="0" h="2733" w="2733">
                  <a:moveTo>
                    <a:pt x="1367" y="0"/>
                  </a:moveTo>
                  <a:cubicBezTo>
                    <a:pt x="619" y="0"/>
                    <a:pt x="1" y="618"/>
                    <a:pt x="1" y="1366"/>
                  </a:cubicBezTo>
                  <a:cubicBezTo>
                    <a:pt x="1" y="2114"/>
                    <a:pt x="619" y="2732"/>
                    <a:pt x="1367" y="2732"/>
                  </a:cubicBezTo>
                  <a:cubicBezTo>
                    <a:pt x="2115" y="2732"/>
                    <a:pt x="2733" y="2114"/>
                    <a:pt x="2733" y="1366"/>
                  </a:cubicBezTo>
                  <a:cubicBezTo>
                    <a:pt x="2733" y="618"/>
                    <a:pt x="2115" y="0"/>
                    <a:pt x="136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1596232" y="1750170"/>
              <a:ext cx="85570" cy="39662"/>
            </a:xfrm>
            <a:custGeom>
              <a:rect b="b" l="l" r="r" t="t"/>
              <a:pathLst>
                <a:path extrusionOk="0" h="1790" w="3968">
                  <a:moveTo>
                    <a:pt x="1984" y="1"/>
                  </a:moveTo>
                  <a:cubicBezTo>
                    <a:pt x="976" y="1"/>
                    <a:pt x="130" y="748"/>
                    <a:pt x="0" y="1724"/>
                  </a:cubicBezTo>
                  <a:cubicBezTo>
                    <a:pt x="98" y="1757"/>
                    <a:pt x="195" y="1789"/>
                    <a:pt x="293" y="1789"/>
                  </a:cubicBezTo>
                  <a:lnTo>
                    <a:pt x="3642" y="1789"/>
                  </a:lnTo>
                  <a:cubicBezTo>
                    <a:pt x="3772" y="1789"/>
                    <a:pt x="3870" y="1757"/>
                    <a:pt x="3967" y="1724"/>
                  </a:cubicBezTo>
                  <a:cubicBezTo>
                    <a:pt x="3837" y="781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1596922" y="1820786"/>
              <a:ext cx="84168" cy="12275"/>
            </a:xfrm>
            <a:custGeom>
              <a:rect b="b" l="l" r="r" t="t"/>
              <a:pathLst>
                <a:path extrusionOk="0" h="554" w="3903">
                  <a:moveTo>
                    <a:pt x="293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3610" y="553"/>
                  </a:lnTo>
                  <a:cubicBezTo>
                    <a:pt x="3773" y="553"/>
                    <a:pt x="3903" y="423"/>
                    <a:pt x="3903" y="261"/>
                  </a:cubicBezTo>
                  <a:cubicBezTo>
                    <a:pt x="3903" y="131"/>
                    <a:pt x="3773" y="0"/>
                    <a:pt x="361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1541522" y="1959138"/>
              <a:ext cx="139569" cy="12275"/>
            </a:xfrm>
            <a:custGeom>
              <a:rect b="b" l="l" r="r" t="t"/>
              <a:pathLst>
                <a:path extrusionOk="0" h="554" w="6472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6179" y="553"/>
                  </a:lnTo>
                  <a:cubicBezTo>
                    <a:pt x="6342" y="553"/>
                    <a:pt x="6472" y="423"/>
                    <a:pt x="6472" y="293"/>
                  </a:cubicBezTo>
                  <a:cubicBezTo>
                    <a:pt x="6472" y="130"/>
                    <a:pt x="6342" y="0"/>
                    <a:pt x="617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1541522" y="1996606"/>
              <a:ext cx="139569" cy="12275"/>
            </a:xfrm>
            <a:custGeom>
              <a:rect b="b" l="l" r="r" t="t"/>
              <a:pathLst>
                <a:path extrusionOk="0" h="554" w="6472">
                  <a:moveTo>
                    <a:pt x="261" y="0"/>
                  </a:moveTo>
                  <a:cubicBezTo>
                    <a:pt x="131" y="0"/>
                    <a:pt x="1" y="130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6179" y="553"/>
                  </a:lnTo>
                  <a:cubicBezTo>
                    <a:pt x="6342" y="553"/>
                    <a:pt x="6472" y="423"/>
                    <a:pt x="6472" y="260"/>
                  </a:cubicBezTo>
                  <a:cubicBezTo>
                    <a:pt x="6472" y="130"/>
                    <a:pt x="6342" y="0"/>
                    <a:pt x="617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1701426" y="1962018"/>
              <a:ext cx="75758" cy="77839"/>
            </a:xfrm>
            <a:custGeom>
              <a:rect b="b" l="l" r="r" t="t"/>
              <a:pathLst>
                <a:path extrusionOk="0" h="3513" w="3513">
                  <a:moveTo>
                    <a:pt x="748" y="0"/>
                  </a:moveTo>
                  <a:cubicBezTo>
                    <a:pt x="358" y="0"/>
                    <a:pt x="0" y="325"/>
                    <a:pt x="0" y="748"/>
                  </a:cubicBezTo>
                  <a:lnTo>
                    <a:pt x="0" y="3512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1669165" y="1864747"/>
              <a:ext cx="61719" cy="62706"/>
            </a:xfrm>
            <a:custGeom>
              <a:rect b="b" l="l" r="r" t="t"/>
              <a:pathLst>
                <a:path extrusionOk="0" h="2830" w="2862">
                  <a:moveTo>
                    <a:pt x="390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2472"/>
                  </a:lnTo>
                  <a:cubicBezTo>
                    <a:pt x="0" y="2667"/>
                    <a:pt x="163" y="2829"/>
                    <a:pt x="390" y="2829"/>
                  </a:cubicBezTo>
                  <a:lnTo>
                    <a:pt x="2472" y="2829"/>
                  </a:lnTo>
                  <a:cubicBezTo>
                    <a:pt x="2667" y="2829"/>
                    <a:pt x="2862" y="2667"/>
                    <a:pt x="2862" y="2472"/>
                  </a:cubicBezTo>
                  <a:lnTo>
                    <a:pt x="2862" y="390"/>
                  </a:lnTo>
                  <a:cubicBezTo>
                    <a:pt x="2862" y="163"/>
                    <a:pt x="2667" y="0"/>
                    <a:pt x="247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1547129" y="1864747"/>
              <a:ext cx="61741" cy="62706"/>
            </a:xfrm>
            <a:custGeom>
              <a:rect b="b" l="l" r="r" t="t"/>
              <a:pathLst>
                <a:path extrusionOk="0" h="2830" w="2863">
                  <a:moveTo>
                    <a:pt x="391" y="0"/>
                  </a:moveTo>
                  <a:cubicBezTo>
                    <a:pt x="163" y="0"/>
                    <a:pt x="1" y="163"/>
                    <a:pt x="1" y="390"/>
                  </a:cubicBezTo>
                  <a:lnTo>
                    <a:pt x="1" y="2472"/>
                  </a:lnTo>
                  <a:cubicBezTo>
                    <a:pt x="1" y="2667"/>
                    <a:pt x="163" y="2829"/>
                    <a:pt x="391" y="2829"/>
                  </a:cubicBezTo>
                  <a:lnTo>
                    <a:pt x="2472" y="2829"/>
                  </a:lnTo>
                  <a:cubicBezTo>
                    <a:pt x="2667" y="2829"/>
                    <a:pt x="2862" y="2667"/>
                    <a:pt x="2862" y="2472"/>
                  </a:cubicBezTo>
                  <a:lnTo>
                    <a:pt x="2862" y="390"/>
                  </a:lnTo>
                  <a:cubicBezTo>
                    <a:pt x="2862" y="163"/>
                    <a:pt x="2667" y="0"/>
                    <a:pt x="2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1560456" y="1858786"/>
              <a:ext cx="68038" cy="47772"/>
            </a:xfrm>
            <a:custGeom>
              <a:rect b="b" l="l" r="r" t="t"/>
              <a:pathLst>
                <a:path extrusionOk="0" h="2156" w="3155">
                  <a:moveTo>
                    <a:pt x="2850" y="1"/>
                  </a:moveTo>
                  <a:cubicBezTo>
                    <a:pt x="2781" y="1"/>
                    <a:pt x="2716" y="25"/>
                    <a:pt x="2667" y="74"/>
                  </a:cubicBezTo>
                  <a:lnTo>
                    <a:pt x="1139" y="1602"/>
                  </a:lnTo>
                  <a:lnTo>
                    <a:pt x="521" y="985"/>
                  </a:lnTo>
                  <a:cubicBezTo>
                    <a:pt x="456" y="920"/>
                    <a:pt x="383" y="887"/>
                    <a:pt x="310" y="887"/>
                  </a:cubicBezTo>
                  <a:cubicBezTo>
                    <a:pt x="236" y="887"/>
                    <a:pt x="163" y="920"/>
                    <a:pt x="98" y="985"/>
                  </a:cubicBezTo>
                  <a:cubicBezTo>
                    <a:pt x="1" y="1082"/>
                    <a:pt x="1" y="1277"/>
                    <a:pt x="98" y="1375"/>
                  </a:cubicBezTo>
                  <a:lnTo>
                    <a:pt x="749" y="1993"/>
                  </a:lnTo>
                  <a:cubicBezTo>
                    <a:pt x="846" y="2123"/>
                    <a:pt x="976" y="2155"/>
                    <a:pt x="1139" y="2155"/>
                  </a:cubicBezTo>
                  <a:cubicBezTo>
                    <a:pt x="1269" y="2155"/>
                    <a:pt x="1399" y="2123"/>
                    <a:pt x="1529" y="1993"/>
                  </a:cubicBezTo>
                  <a:lnTo>
                    <a:pt x="3057" y="464"/>
                  </a:lnTo>
                  <a:cubicBezTo>
                    <a:pt x="3155" y="367"/>
                    <a:pt x="3155" y="172"/>
                    <a:pt x="3057" y="74"/>
                  </a:cubicBezTo>
                  <a:cubicBezTo>
                    <a:pt x="2992" y="25"/>
                    <a:pt x="2919" y="1"/>
                    <a:pt x="28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16"/>
          <p:cNvGrpSpPr/>
          <p:nvPr/>
        </p:nvGrpSpPr>
        <p:grpSpPr>
          <a:xfrm>
            <a:off x="5700415" y="2906256"/>
            <a:ext cx="492877" cy="502938"/>
            <a:chOff x="1226772" y="2869424"/>
            <a:chExt cx="427956" cy="438902"/>
          </a:xfrm>
        </p:grpSpPr>
        <p:sp>
          <p:nvSpPr>
            <p:cNvPr id="486" name="Google Shape;486;p16"/>
            <p:cNvSpPr/>
            <p:nvPr/>
          </p:nvSpPr>
          <p:spPr>
            <a:xfrm>
              <a:off x="1524517" y="2869424"/>
              <a:ext cx="78440" cy="78421"/>
            </a:xfrm>
            <a:custGeom>
              <a:rect b="b" l="l" r="r" t="t"/>
              <a:pathLst>
                <a:path extrusionOk="0" h="3318" w="3350">
                  <a:moveTo>
                    <a:pt x="553" y="1"/>
                  </a:moveTo>
                  <a:cubicBezTo>
                    <a:pt x="260" y="1"/>
                    <a:pt x="0" y="261"/>
                    <a:pt x="0" y="554"/>
                  </a:cubicBezTo>
                  <a:lnTo>
                    <a:pt x="0" y="2765"/>
                  </a:lnTo>
                  <a:cubicBezTo>
                    <a:pt x="0" y="3058"/>
                    <a:pt x="260" y="3318"/>
                    <a:pt x="553" y="3318"/>
                  </a:cubicBezTo>
                  <a:lnTo>
                    <a:pt x="2797" y="3318"/>
                  </a:lnTo>
                  <a:cubicBezTo>
                    <a:pt x="3122" y="3318"/>
                    <a:pt x="3350" y="3058"/>
                    <a:pt x="3350" y="2765"/>
                  </a:cubicBezTo>
                  <a:lnTo>
                    <a:pt x="3350" y="554"/>
                  </a:lnTo>
                  <a:cubicBezTo>
                    <a:pt x="3350" y="261"/>
                    <a:pt x="3122" y="1"/>
                    <a:pt x="2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1524517" y="2987032"/>
              <a:ext cx="78440" cy="77641"/>
            </a:xfrm>
            <a:custGeom>
              <a:rect b="b" l="l" r="r" t="t"/>
              <a:pathLst>
                <a:path extrusionOk="0" h="3285" w="3350">
                  <a:moveTo>
                    <a:pt x="553" y="0"/>
                  </a:moveTo>
                  <a:cubicBezTo>
                    <a:pt x="260" y="0"/>
                    <a:pt x="0" y="228"/>
                    <a:pt x="0" y="553"/>
                  </a:cubicBezTo>
                  <a:lnTo>
                    <a:pt x="0" y="2732"/>
                  </a:lnTo>
                  <a:cubicBezTo>
                    <a:pt x="0" y="3057"/>
                    <a:pt x="260" y="3285"/>
                    <a:pt x="553" y="3285"/>
                  </a:cubicBezTo>
                  <a:lnTo>
                    <a:pt x="2797" y="3285"/>
                  </a:lnTo>
                  <a:cubicBezTo>
                    <a:pt x="3122" y="3285"/>
                    <a:pt x="3350" y="3057"/>
                    <a:pt x="3350" y="2732"/>
                  </a:cubicBezTo>
                  <a:lnTo>
                    <a:pt x="3350" y="553"/>
                  </a:lnTo>
                  <a:cubicBezTo>
                    <a:pt x="3350" y="228"/>
                    <a:pt x="3122" y="0"/>
                    <a:pt x="2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1226772" y="2869424"/>
              <a:ext cx="258923" cy="78421"/>
            </a:xfrm>
            <a:custGeom>
              <a:rect b="b" l="l" r="r" t="t"/>
              <a:pathLst>
                <a:path extrusionOk="0" h="3318" w="11058">
                  <a:moveTo>
                    <a:pt x="554" y="1"/>
                  </a:moveTo>
                  <a:cubicBezTo>
                    <a:pt x="229" y="1"/>
                    <a:pt x="1" y="261"/>
                    <a:pt x="1" y="554"/>
                  </a:cubicBezTo>
                  <a:lnTo>
                    <a:pt x="1" y="2765"/>
                  </a:lnTo>
                  <a:cubicBezTo>
                    <a:pt x="1" y="3058"/>
                    <a:pt x="229" y="3318"/>
                    <a:pt x="554" y="3318"/>
                  </a:cubicBezTo>
                  <a:lnTo>
                    <a:pt x="10505" y="3318"/>
                  </a:lnTo>
                  <a:cubicBezTo>
                    <a:pt x="10830" y="3318"/>
                    <a:pt x="11058" y="3058"/>
                    <a:pt x="11058" y="2765"/>
                  </a:cubicBezTo>
                  <a:lnTo>
                    <a:pt x="11058" y="554"/>
                  </a:lnTo>
                  <a:cubicBezTo>
                    <a:pt x="11058" y="261"/>
                    <a:pt x="10830" y="1"/>
                    <a:pt x="10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1310551" y="2902489"/>
              <a:ext cx="143159" cy="13070"/>
            </a:xfrm>
            <a:custGeom>
              <a:rect b="b" l="l" r="r" t="t"/>
              <a:pathLst>
                <a:path extrusionOk="0" h="553" w="6114">
                  <a:moveTo>
                    <a:pt x="293" y="0"/>
                  </a:moveTo>
                  <a:cubicBezTo>
                    <a:pt x="130" y="0"/>
                    <a:pt x="0" y="98"/>
                    <a:pt x="0" y="260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821" y="553"/>
                  </a:lnTo>
                  <a:cubicBezTo>
                    <a:pt x="5984" y="553"/>
                    <a:pt x="6114" y="423"/>
                    <a:pt x="6114" y="260"/>
                  </a:cubicBezTo>
                  <a:cubicBezTo>
                    <a:pt x="6114" y="98"/>
                    <a:pt x="5984" y="0"/>
                    <a:pt x="5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1252669" y="2895564"/>
              <a:ext cx="25920" cy="26164"/>
            </a:xfrm>
            <a:custGeom>
              <a:rect b="b" l="l" r="r" t="t"/>
              <a:pathLst>
                <a:path extrusionOk="0" h="1107" w="1107">
                  <a:moveTo>
                    <a:pt x="553" y="0"/>
                  </a:moveTo>
                  <a:cubicBezTo>
                    <a:pt x="228" y="0"/>
                    <a:pt x="1" y="261"/>
                    <a:pt x="1" y="553"/>
                  </a:cubicBezTo>
                  <a:cubicBezTo>
                    <a:pt x="1" y="846"/>
                    <a:pt x="228" y="1106"/>
                    <a:pt x="553" y="1106"/>
                  </a:cubicBezTo>
                  <a:cubicBezTo>
                    <a:pt x="846" y="1106"/>
                    <a:pt x="1106" y="846"/>
                    <a:pt x="1106" y="553"/>
                  </a:cubicBezTo>
                  <a:cubicBezTo>
                    <a:pt x="1106" y="261"/>
                    <a:pt x="846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1226772" y="2987032"/>
              <a:ext cx="258923" cy="77641"/>
            </a:xfrm>
            <a:custGeom>
              <a:rect b="b" l="l" r="r" t="t"/>
              <a:pathLst>
                <a:path extrusionOk="0" h="3285" w="11058">
                  <a:moveTo>
                    <a:pt x="554" y="0"/>
                  </a:moveTo>
                  <a:cubicBezTo>
                    <a:pt x="229" y="0"/>
                    <a:pt x="1" y="228"/>
                    <a:pt x="1" y="553"/>
                  </a:cubicBezTo>
                  <a:lnTo>
                    <a:pt x="1" y="2732"/>
                  </a:lnTo>
                  <a:cubicBezTo>
                    <a:pt x="1" y="3057"/>
                    <a:pt x="229" y="3285"/>
                    <a:pt x="554" y="3285"/>
                  </a:cubicBezTo>
                  <a:lnTo>
                    <a:pt x="10505" y="3285"/>
                  </a:lnTo>
                  <a:cubicBezTo>
                    <a:pt x="10830" y="3285"/>
                    <a:pt x="11058" y="3057"/>
                    <a:pt x="11058" y="2732"/>
                  </a:cubicBezTo>
                  <a:lnTo>
                    <a:pt x="11058" y="553"/>
                  </a:lnTo>
                  <a:cubicBezTo>
                    <a:pt x="11058" y="228"/>
                    <a:pt x="10830" y="0"/>
                    <a:pt x="10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1310551" y="3019317"/>
              <a:ext cx="143159" cy="13070"/>
            </a:xfrm>
            <a:custGeom>
              <a:rect b="b" l="l" r="r" t="t"/>
              <a:pathLst>
                <a:path extrusionOk="0" h="553" w="6114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821" y="553"/>
                  </a:lnTo>
                  <a:cubicBezTo>
                    <a:pt x="5984" y="553"/>
                    <a:pt x="6114" y="423"/>
                    <a:pt x="6114" y="293"/>
                  </a:cubicBezTo>
                  <a:cubicBezTo>
                    <a:pt x="6114" y="130"/>
                    <a:pt x="5984" y="0"/>
                    <a:pt x="5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1252669" y="3013148"/>
              <a:ext cx="25920" cy="26164"/>
            </a:xfrm>
            <a:custGeom>
              <a:rect b="b" l="l" r="r" t="t"/>
              <a:pathLst>
                <a:path extrusionOk="0" h="1107" w="1107">
                  <a:moveTo>
                    <a:pt x="553" y="1"/>
                  </a:moveTo>
                  <a:cubicBezTo>
                    <a:pt x="228" y="1"/>
                    <a:pt x="1" y="229"/>
                    <a:pt x="1" y="554"/>
                  </a:cubicBezTo>
                  <a:cubicBezTo>
                    <a:pt x="1" y="846"/>
                    <a:pt x="228" y="1107"/>
                    <a:pt x="553" y="1107"/>
                  </a:cubicBezTo>
                  <a:cubicBezTo>
                    <a:pt x="846" y="1107"/>
                    <a:pt x="1106" y="846"/>
                    <a:pt x="1106" y="554"/>
                  </a:cubicBezTo>
                  <a:cubicBezTo>
                    <a:pt x="1106" y="229"/>
                    <a:pt x="846" y="1"/>
                    <a:pt x="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1226772" y="3103860"/>
              <a:ext cx="258923" cy="78421"/>
            </a:xfrm>
            <a:custGeom>
              <a:rect b="b" l="l" r="r" t="t"/>
              <a:pathLst>
                <a:path extrusionOk="0" h="3318" w="11058">
                  <a:moveTo>
                    <a:pt x="554" y="0"/>
                  </a:moveTo>
                  <a:cubicBezTo>
                    <a:pt x="229" y="0"/>
                    <a:pt x="1" y="260"/>
                    <a:pt x="1" y="553"/>
                  </a:cubicBezTo>
                  <a:lnTo>
                    <a:pt x="1" y="2764"/>
                  </a:lnTo>
                  <a:cubicBezTo>
                    <a:pt x="1" y="3057"/>
                    <a:pt x="229" y="3317"/>
                    <a:pt x="554" y="3317"/>
                  </a:cubicBezTo>
                  <a:lnTo>
                    <a:pt x="10505" y="3317"/>
                  </a:lnTo>
                  <a:cubicBezTo>
                    <a:pt x="10830" y="3317"/>
                    <a:pt x="11058" y="3090"/>
                    <a:pt x="11058" y="2764"/>
                  </a:cubicBezTo>
                  <a:lnTo>
                    <a:pt x="11058" y="553"/>
                  </a:lnTo>
                  <a:cubicBezTo>
                    <a:pt x="11058" y="260"/>
                    <a:pt x="10830" y="0"/>
                    <a:pt x="10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1310551" y="3136901"/>
              <a:ext cx="143159" cy="13094"/>
            </a:xfrm>
            <a:custGeom>
              <a:rect b="b" l="l" r="r" t="t"/>
              <a:pathLst>
                <a:path extrusionOk="0" h="554" w="6114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821" y="553"/>
                  </a:lnTo>
                  <a:cubicBezTo>
                    <a:pt x="5984" y="553"/>
                    <a:pt x="6114" y="423"/>
                    <a:pt x="6114" y="261"/>
                  </a:cubicBezTo>
                  <a:cubicBezTo>
                    <a:pt x="6114" y="131"/>
                    <a:pt x="5984" y="1"/>
                    <a:pt x="5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1252669" y="3129976"/>
              <a:ext cx="25920" cy="26164"/>
            </a:xfrm>
            <a:custGeom>
              <a:rect b="b" l="l" r="r" t="t"/>
              <a:pathLst>
                <a:path extrusionOk="0" h="1107" w="1107">
                  <a:moveTo>
                    <a:pt x="553" y="1"/>
                  </a:moveTo>
                  <a:cubicBezTo>
                    <a:pt x="228" y="1"/>
                    <a:pt x="1" y="261"/>
                    <a:pt x="1" y="554"/>
                  </a:cubicBezTo>
                  <a:cubicBezTo>
                    <a:pt x="1" y="879"/>
                    <a:pt x="228" y="1107"/>
                    <a:pt x="553" y="1107"/>
                  </a:cubicBezTo>
                  <a:cubicBezTo>
                    <a:pt x="846" y="1107"/>
                    <a:pt x="1106" y="879"/>
                    <a:pt x="1106" y="554"/>
                  </a:cubicBezTo>
                  <a:cubicBezTo>
                    <a:pt x="1106" y="261"/>
                    <a:pt x="846" y="1"/>
                    <a:pt x="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1226772" y="3222980"/>
              <a:ext cx="258923" cy="78421"/>
            </a:xfrm>
            <a:custGeom>
              <a:rect b="b" l="l" r="r" t="t"/>
              <a:pathLst>
                <a:path extrusionOk="0" h="3318" w="11058">
                  <a:moveTo>
                    <a:pt x="554" y="1"/>
                  </a:moveTo>
                  <a:cubicBezTo>
                    <a:pt x="229" y="1"/>
                    <a:pt x="1" y="261"/>
                    <a:pt x="1" y="554"/>
                  </a:cubicBezTo>
                  <a:lnTo>
                    <a:pt x="1" y="2765"/>
                  </a:lnTo>
                  <a:cubicBezTo>
                    <a:pt x="1" y="3090"/>
                    <a:pt x="229" y="3318"/>
                    <a:pt x="554" y="3318"/>
                  </a:cubicBezTo>
                  <a:lnTo>
                    <a:pt x="10505" y="3318"/>
                  </a:lnTo>
                  <a:cubicBezTo>
                    <a:pt x="10830" y="3318"/>
                    <a:pt x="11058" y="3090"/>
                    <a:pt x="11058" y="2765"/>
                  </a:cubicBezTo>
                  <a:lnTo>
                    <a:pt x="11058" y="554"/>
                  </a:lnTo>
                  <a:cubicBezTo>
                    <a:pt x="11058" y="261"/>
                    <a:pt x="10830" y="1"/>
                    <a:pt x="10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1310551" y="3256045"/>
              <a:ext cx="143159" cy="13070"/>
            </a:xfrm>
            <a:custGeom>
              <a:rect b="b" l="l" r="r" t="t"/>
              <a:pathLst>
                <a:path extrusionOk="0" h="553" w="6114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821" y="553"/>
                  </a:lnTo>
                  <a:cubicBezTo>
                    <a:pt x="5984" y="553"/>
                    <a:pt x="6114" y="423"/>
                    <a:pt x="6114" y="260"/>
                  </a:cubicBezTo>
                  <a:cubicBezTo>
                    <a:pt x="6114" y="130"/>
                    <a:pt x="5984" y="0"/>
                    <a:pt x="5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1252669" y="3249120"/>
              <a:ext cx="25920" cy="26164"/>
            </a:xfrm>
            <a:custGeom>
              <a:rect b="b" l="l" r="r" t="t"/>
              <a:pathLst>
                <a:path extrusionOk="0" h="1107" w="1107">
                  <a:moveTo>
                    <a:pt x="553" y="0"/>
                  </a:moveTo>
                  <a:cubicBezTo>
                    <a:pt x="228" y="0"/>
                    <a:pt x="1" y="261"/>
                    <a:pt x="1" y="553"/>
                  </a:cubicBezTo>
                  <a:cubicBezTo>
                    <a:pt x="1" y="878"/>
                    <a:pt x="228" y="1106"/>
                    <a:pt x="553" y="1106"/>
                  </a:cubicBezTo>
                  <a:cubicBezTo>
                    <a:pt x="846" y="1106"/>
                    <a:pt x="1106" y="878"/>
                    <a:pt x="1106" y="553"/>
                  </a:cubicBezTo>
                  <a:cubicBezTo>
                    <a:pt x="1106" y="261"/>
                    <a:pt x="846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1493281" y="3032364"/>
              <a:ext cx="161446" cy="237532"/>
            </a:xfrm>
            <a:custGeom>
              <a:rect b="b" l="l" r="r" t="t"/>
              <a:pathLst>
                <a:path extrusionOk="0" h="10050" w="6895">
                  <a:moveTo>
                    <a:pt x="3025" y="1"/>
                  </a:moveTo>
                  <a:cubicBezTo>
                    <a:pt x="2700" y="1"/>
                    <a:pt x="2472" y="261"/>
                    <a:pt x="2472" y="554"/>
                  </a:cubicBezTo>
                  <a:lnTo>
                    <a:pt x="2472" y="5692"/>
                  </a:lnTo>
                  <a:cubicBezTo>
                    <a:pt x="2472" y="5778"/>
                    <a:pt x="2400" y="5836"/>
                    <a:pt x="2323" y="5836"/>
                  </a:cubicBezTo>
                  <a:cubicBezTo>
                    <a:pt x="2284" y="5836"/>
                    <a:pt x="2245" y="5822"/>
                    <a:pt x="2212" y="5789"/>
                  </a:cubicBezTo>
                  <a:lnTo>
                    <a:pt x="1009" y="4521"/>
                  </a:lnTo>
                  <a:cubicBezTo>
                    <a:pt x="899" y="4411"/>
                    <a:pt x="751" y="4354"/>
                    <a:pt x="602" y="4354"/>
                  </a:cubicBezTo>
                  <a:cubicBezTo>
                    <a:pt x="442" y="4354"/>
                    <a:pt x="281" y="4419"/>
                    <a:pt x="163" y="4554"/>
                  </a:cubicBezTo>
                  <a:cubicBezTo>
                    <a:pt x="33" y="4716"/>
                    <a:pt x="1" y="4976"/>
                    <a:pt x="98" y="5171"/>
                  </a:cubicBezTo>
                  <a:lnTo>
                    <a:pt x="2407" y="10049"/>
                  </a:lnTo>
                  <a:lnTo>
                    <a:pt x="6342" y="10049"/>
                  </a:lnTo>
                  <a:lnTo>
                    <a:pt x="6895" y="7545"/>
                  </a:lnTo>
                  <a:lnTo>
                    <a:pt x="6895" y="4098"/>
                  </a:lnTo>
                  <a:cubicBezTo>
                    <a:pt x="6895" y="3773"/>
                    <a:pt x="6635" y="3513"/>
                    <a:pt x="6342" y="3513"/>
                  </a:cubicBezTo>
                  <a:cubicBezTo>
                    <a:pt x="6049" y="3513"/>
                    <a:pt x="5789" y="3773"/>
                    <a:pt x="5789" y="4098"/>
                  </a:cubicBezTo>
                  <a:lnTo>
                    <a:pt x="5789" y="5106"/>
                  </a:lnTo>
                  <a:lnTo>
                    <a:pt x="3578" y="3936"/>
                  </a:lnTo>
                  <a:lnTo>
                    <a:pt x="3578" y="554"/>
                  </a:lnTo>
                  <a:cubicBezTo>
                    <a:pt x="3578" y="261"/>
                    <a:pt x="3318" y="1"/>
                    <a:pt x="302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1544303" y="3115370"/>
              <a:ext cx="110425" cy="154526"/>
            </a:xfrm>
            <a:custGeom>
              <a:rect b="b" l="l" r="r" t="t"/>
              <a:pathLst>
                <a:path extrusionOk="0" h="6538" w="4716">
                  <a:moveTo>
                    <a:pt x="4163" y="1"/>
                  </a:moveTo>
                  <a:cubicBezTo>
                    <a:pt x="4163" y="66"/>
                    <a:pt x="4163" y="66"/>
                    <a:pt x="4163" y="131"/>
                  </a:cubicBezTo>
                  <a:lnTo>
                    <a:pt x="4163" y="3578"/>
                  </a:lnTo>
                  <a:cubicBezTo>
                    <a:pt x="3838" y="5041"/>
                    <a:pt x="2537" y="6082"/>
                    <a:pt x="1041" y="6082"/>
                  </a:cubicBezTo>
                  <a:lnTo>
                    <a:pt x="1" y="6082"/>
                  </a:lnTo>
                  <a:lnTo>
                    <a:pt x="228" y="6537"/>
                  </a:lnTo>
                  <a:lnTo>
                    <a:pt x="4163" y="6537"/>
                  </a:lnTo>
                  <a:lnTo>
                    <a:pt x="4716" y="4033"/>
                  </a:lnTo>
                  <a:lnTo>
                    <a:pt x="4716" y="586"/>
                  </a:lnTo>
                  <a:cubicBezTo>
                    <a:pt x="4716" y="261"/>
                    <a:pt x="4456" y="1"/>
                    <a:pt x="4163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1564112" y="3032364"/>
              <a:ext cx="12948" cy="124036"/>
            </a:xfrm>
            <a:custGeom>
              <a:rect b="b" l="l" r="r" t="t"/>
              <a:pathLst>
                <a:path extrusionOk="0" h="5248" w="553">
                  <a:moveTo>
                    <a:pt x="0" y="1"/>
                  </a:moveTo>
                  <a:cubicBezTo>
                    <a:pt x="0" y="33"/>
                    <a:pt x="0" y="66"/>
                    <a:pt x="0" y="98"/>
                  </a:cubicBezTo>
                  <a:lnTo>
                    <a:pt x="0" y="4781"/>
                  </a:lnTo>
                  <a:cubicBezTo>
                    <a:pt x="0" y="5040"/>
                    <a:pt x="203" y="5248"/>
                    <a:pt x="452" y="5248"/>
                  </a:cubicBezTo>
                  <a:cubicBezTo>
                    <a:pt x="485" y="5248"/>
                    <a:pt x="519" y="5244"/>
                    <a:pt x="553" y="5237"/>
                  </a:cubicBezTo>
                  <a:lnTo>
                    <a:pt x="553" y="554"/>
                  </a:lnTo>
                  <a:cubicBezTo>
                    <a:pt x="553" y="228"/>
                    <a:pt x="293" y="1"/>
                    <a:pt x="0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1536693" y="3269872"/>
              <a:ext cx="118035" cy="38454"/>
            </a:xfrm>
            <a:custGeom>
              <a:rect b="b" l="l" r="r" t="t"/>
              <a:pathLst>
                <a:path extrusionOk="0" h="1627" w="5041">
                  <a:moveTo>
                    <a:pt x="716" y="0"/>
                  </a:moveTo>
                  <a:cubicBezTo>
                    <a:pt x="326" y="0"/>
                    <a:pt x="0" y="326"/>
                    <a:pt x="0" y="748"/>
                  </a:cubicBezTo>
                  <a:lnTo>
                    <a:pt x="0" y="1269"/>
                  </a:lnTo>
                  <a:cubicBezTo>
                    <a:pt x="0" y="1464"/>
                    <a:pt x="163" y="1626"/>
                    <a:pt x="358" y="1626"/>
                  </a:cubicBezTo>
                  <a:lnTo>
                    <a:pt x="4683" y="1626"/>
                  </a:lnTo>
                  <a:cubicBezTo>
                    <a:pt x="4878" y="1626"/>
                    <a:pt x="5041" y="1464"/>
                    <a:pt x="5041" y="1269"/>
                  </a:cubicBezTo>
                  <a:lnTo>
                    <a:pt x="5041" y="748"/>
                  </a:lnTo>
                  <a:cubicBezTo>
                    <a:pt x="5041" y="326"/>
                    <a:pt x="4716" y="0"/>
                    <a:pt x="4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1577037" y="3115370"/>
              <a:ext cx="25920" cy="49988"/>
            </a:xfrm>
            <a:custGeom>
              <a:rect b="b" l="l" r="r" t="t"/>
              <a:pathLst>
                <a:path extrusionOk="0" h="2115" w="1107">
                  <a:moveTo>
                    <a:pt x="554" y="1"/>
                  </a:moveTo>
                  <a:cubicBezTo>
                    <a:pt x="261" y="1"/>
                    <a:pt x="1" y="261"/>
                    <a:pt x="1" y="586"/>
                  </a:cubicBezTo>
                  <a:lnTo>
                    <a:pt x="1" y="1594"/>
                  </a:lnTo>
                  <a:lnTo>
                    <a:pt x="1107" y="2115"/>
                  </a:lnTo>
                  <a:lnTo>
                    <a:pt x="1107" y="586"/>
                  </a:lnTo>
                  <a:cubicBezTo>
                    <a:pt x="1107" y="261"/>
                    <a:pt x="847" y="1"/>
                    <a:pt x="55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1602934" y="3115370"/>
              <a:ext cx="25920" cy="44623"/>
            </a:xfrm>
            <a:custGeom>
              <a:rect b="b" l="l" r="r" t="t"/>
              <a:pathLst>
                <a:path extrusionOk="0" h="1888" w="1107">
                  <a:moveTo>
                    <a:pt x="553" y="1"/>
                  </a:moveTo>
                  <a:cubicBezTo>
                    <a:pt x="261" y="1"/>
                    <a:pt x="1" y="261"/>
                    <a:pt x="1" y="586"/>
                  </a:cubicBezTo>
                  <a:lnTo>
                    <a:pt x="1" y="1594"/>
                  </a:lnTo>
                  <a:lnTo>
                    <a:pt x="1106" y="1887"/>
                  </a:lnTo>
                  <a:lnTo>
                    <a:pt x="1106" y="586"/>
                  </a:lnTo>
                  <a:cubicBezTo>
                    <a:pt x="1106" y="261"/>
                    <a:pt x="846" y="1"/>
                    <a:pt x="553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1610544" y="3115370"/>
              <a:ext cx="18311" cy="44623"/>
            </a:xfrm>
            <a:custGeom>
              <a:rect b="b" l="l" r="r" t="t"/>
              <a:pathLst>
                <a:path extrusionOk="0" h="1888" w="782">
                  <a:moveTo>
                    <a:pt x="228" y="1"/>
                  </a:moveTo>
                  <a:cubicBezTo>
                    <a:pt x="131" y="1"/>
                    <a:pt x="66" y="33"/>
                    <a:pt x="1" y="66"/>
                  </a:cubicBezTo>
                  <a:cubicBezTo>
                    <a:pt x="196" y="164"/>
                    <a:pt x="326" y="359"/>
                    <a:pt x="326" y="554"/>
                  </a:cubicBezTo>
                  <a:lnTo>
                    <a:pt x="326" y="1302"/>
                  </a:lnTo>
                  <a:cubicBezTo>
                    <a:pt x="326" y="1562"/>
                    <a:pt x="521" y="1822"/>
                    <a:pt x="781" y="1887"/>
                  </a:cubicBezTo>
                  <a:lnTo>
                    <a:pt x="781" y="586"/>
                  </a:lnTo>
                  <a:cubicBezTo>
                    <a:pt x="781" y="261"/>
                    <a:pt x="521" y="1"/>
                    <a:pt x="228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1584670" y="3115370"/>
              <a:ext cx="18287" cy="44623"/>
            </a:xfrm>
            <a:custGeom>
              <a:rect b="b" l="l" r="r" t="t"/>
              <a:pathLst>
                <a:path extrusionOk="0" h="1888" w="781">
                  <a:moveTo>
                    <a:pt x="228" y="1"/>
                  </a:moveTo>
                  <a:cubicBezTo>
                    <a:pt x="130" y="1"/>
                    <a:pt x="65" y="33"/>
                    <a:pt x="0" y="66"/>
                  </a:cubicBezTo>
                  <a:cubicBezTo>
                    <a:pt x="195" y="164"/>
                    <a:pt x="325" y="359"/>
                    <a:pt x="325" y="554"/>
                  </a:cubicBezTo>
                  <a:lnTo>
                    <a:pt x="325" y="1302"/>
                  </a:lnTo>
                  <a:cubicBezTo>
                    <a:pt x="325" y="1562"/>
                    <a:pt x="521" y="1822"/>
                    <a:pt x="781" y="1887"/>
                  </a:cubicBezTo>
                  <a:lnTo>
                    <a:pt x="781" y="586"/>
                  </a:lnTo>
                  <a:cubicBezTo>
                    <a:pt x="781" y="261"/>
                    <a:pt x="521" y="1"/>
                    <a:pt x="228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16"/>
          <p:cNvGrpSpPr/>
          <p:nvPr/>
        </p:nvGrpSpPr>
        <p:grpSpPr>
          <a:xfrm>
            <a:off x="6845751" y="3568968"/>
            <a:ext cx="502906" cy="502906"/>
            <a:chOff x="5149113" y="1969338"/>
            <a:chExt cx="640073" cy="640073"/>
          </a:xfrm>
        </p:grpSpPr>
        <p:sp>
          <p:nvSpPr>
            <p:cNvPr id="509" name="Google Shape;509;p16"/>
            <p:cNvSpPr/>
            <p:nvPr/>
          </p:nvSpPr>
          <p:spPr>
            <a:xfrm>
              <a:off x="5156938" y="2058995"/>
              <a:ext cx="624424" cy="430496"/>
            </a:xfrm>
            <a:custGeom>
              <a:rect b="b" l="l" r="r" t="t"/>
              <a:pathLst>
                <a:path extrusionOk="0" h="12489" w="18115">
                  <a:moveTo>
                    <a:pt x="9074" y="1"/>
                  </a:moveTo>
                  <a:lnTo>
                    <a:pt x="1" y="5594"/>
                  </a:lnTo>
                  <a:lnTo>
                    <a:pt x="66" y="12488"/>
                  </a:lnTo>
                  <a:lnTo>
                    <a:pt x="18114" y="12488"/>
                  </a:lnTo>
                  <a:lnTo>
                    <a:pt x="18114" y="559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5247732" y="1969338"/>
              <a:ext cx="442836" cy="640073"/>
            </a:xfrm>
            <a:custGeom>
              <a:rect b="b" l="l" r="r" t="t"/>
              <a:pathLst>
                <a:path extrusionOk="0" h="18569" w="12847">
                  <a:moveTo>
                    <a:pt x="3513" y="0"/>
                  </a:moveTo>
                  <a:lnTo>
                    <a:pt x="1" y="3512"/>
                  </a:lnTo>
                  <a:lnTo>
                    <a:pt x="1" y="17431"/>
                  </a:lnTo>
                  <a:cubicBezTo>
                    <a:pt x="1" y="18048"/>
                    <a:pt x="521" y="18569"/>
                    <a:pt x="1139" y="18569"/>
                  </a:cubicBezTo>
                  <a:lnTo>
                    <a:pt x="11740" y="18569"/>
                  </a:lnTo>
                  <a:cubicBezTo>
                    <a:pt x="12358" y="18569"/>
                    <a:pt x="12846" y="18048"/>
                    <a:pt x="12846" y="17431"/>
                  </a:cubicBezTo>
                  <a:lnTo>
                    <a:pt x="12846" y="1138"/>
                  </a:lnTo>
                  <a:cubicBezTo>
                    <a:pt x="12846" y="488"/>
                    <a:pt x="12358" y="0"/>
                    <a:pt x="11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5257832" y="1969338"/>
              <a:ext cx="432736" cy="640073"/>
            </a:xfrm>
            <a:custGeom>
              <a:rect b="b" l="l" r="r" t="t"/>
              <a:pathLst>
                <a:path extrusionOk="0" h="18569" w="12554">
                  <a:moveTo>
                    <a:pt x="11155" y="0"/>
                  </a:moveTo>
                  <a:cubicBezTo>
                    <a:pt x="11350" y="195"/>
                    <a:pt x="11447" y="455"/>
                    <a:pt x="11447" y="748"/>
                  </a:cubicBezTo>
                  <a:lnTo>
                    <a:pt x="11447" y="17073"/>
                  </a:lnTo>
                  <a:cubicBezTo>
                    <a:pt x="11447" y="17691"/>
                    <a:pt x="10927" y="18179"/>
                    <a:pt x="10309" y="18179"/>
                  </a:cubicBezTo>
                  <a:lnTo>
                    <a:pt x="1" y="18179"/>
                  </a:lnTo>
                  <a:cubicBezTo>
                    <a:pt x="196" y="18406"/>
                    <a:pt x="488" y="18569"/>
                    <a:pt x="846" y="18569"/>
                  </a:cubicBezTo>
                  <a:lnTo>
                    <a:pt x="11447" y="18569"/>
                  </a:lnTo>
                  <a:cubicBezTo>
                    <a:pt x="12065" y="18569"/>
                    <a:pt x="12553" y="18048"/>
                    <a:pt x="12553" y="17431"/>
                  </a:cubicBezTo>
                  <a:lnTo>
                    <a:pt x="12553" y="1106"/>
                  </a:lnTo>
                  <a:cubicBezTo>
                    <a:pt x="12553" y="488"/>
                    <a:pt x="12065" y="0"/>
                    <a:pt x="1144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5307158" y="2284325"/>
              <a:ext cx="97550" cy="97550"/>
            </a:xfrm>
            <a:custGeom>
              <a:rect b="b" l="l" r="r" t="t"/>
              <a:pathLst>
                <a:path extrusionOk="0" h="2830" w="2830">
                  <a:moveTo>
                    <a:pt x="358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2472"/>
                  </a:lnTo>
                  <a:cubicBezTo>
                    <a:pt x="0" y="2667"/>
                    <a:pt x="163" y="2829"/>
                    <a:pt x="358" y="2829"/>
                  </a:cubicBezTo>
                  <a:lnTo>
                    <a:pt x="2439" y="2829"/>
                  </a:lnTo>
                  <a:cubicBezTo>
                    <a:pt x="2667" y="2829"/>
                    <a:pt x="2830" y="2667"/>
                    <a:pt x="2830" y="2472"/>
                  </a:cubicBezTo>
                  <a:lnTo>
                    <a:pt x="2830" y="390"/>
                  </a:lnTo>
                  <a:cubicBezTo>
                    <a:pt x="2830" y="163"/>
                    <a:pt x="2667" y="0"/>
                    <a:pt x="243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5149113" y="2247787"/>
              <a:ext cx="640073" cy="361625"/>
            </a:xfrm>
            <a:custGeom>
              <a:rect b="b" l="l" r="r" t="t"/>
              <a:pathLst>
                <a:path extrusionOk="0" h="10491" w="18569">
                  <a:moveTo>
                    <a:pt x="573" y="1"/>
                  </a:moveTo>
                  <a:cubicBezTo>
                    <a:pt x="273" y="1"/>
                    <a:pt x="0" y="232"/>
                    <a:pt x="0" y="572"/>
                  </a:cubicBezTo>
                  <a:lnTo>
                    <a:pt x="0" y="9353"/>
                  </a:lnTo>
                  <a:cubicBezTo>
                    <a:pt x="0" y="9970"/>
                    <a:pt x="520" y="10491"/>
                    <a:pt x="1138" y="10491"/>
                  </a:cubicBezTo>
                  <a:lnTo>
                    <a:pt x="17463" y="10491"/>
                  </a:lnTo>
                  <a:cubicBezTo>
                    <a:pt x="18081" y="10491"/>
                    <a:pt x="18569" y="9970"/>
                    <a:pt x="18569" y="9353"/>
                  </a:cubicBezTo>
                  <a:lnTo>
                    <a:pt x="18569" y="572"/>
                  </a:lnTo>
                  <a:cubicBezTo>
                    <a:pt x="18569" y="232"/>
                    <a:pt x="18296" y="1"/>
                    <a:pt x="18009" y="1"/>
                  </a:cubicBezTo>
                  <a:cubicBezTo>
                    <a:pt x="17912" y="1"/>
                    <a:pt x="17814" y="27"/>
                    <a:pt x="17723" y="85"/>
                  </a:cubicBezTo>
                  <a:lnTo>
                    <a:pt x="9886" y="4832"/>
                  </a:lnTo>
                  <a:cubicBezTo>
                    <a:pt x="9707" y="4930"/>
                    <a:pt x="9504" y="4979"/>
                    <a:pt x="9301" y="4979"/>
                  </a:cubicBezTo>
                  <a:cubicBezTo>
                    <a:pt x="9097" y="4979"/>
                    <a:pt x="8894" y="4930"/>
                    <a:pt x="8715" y="4832"/>
                  </a:cubicBezTo>
                  <a:lnTo>
                    <a:pt x="878" y="85"/>
                  </a:lnTo>
                  <a:cubicBezTo>
                    <a:pt x="780" y="27"/>
                    <a:pt x="675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5151354" y="2247959"/>
              <a:ext cx="637833" cy="361452"/>
            </a:xfrm>
            <a:custGeom>
              <a:rect b="b" l="l" r="r" t="t"/>
              <a:pathLst>
                <a:path extrusionOk="0" h="10486" w="18504">
                  <a:moveTo>
                    <a:pt x="17930" y="0"/>
                  </a:moveTo>
                  <a:cubicBezTo>
                    <a:pt x="17838" y="0"/>
                    <a:pt x="17744" y="25"/>
                    <a:pt x="17658" y="80"/>
                  </a:cubicBezTo>
                  <a:lnTo>
                    <a:pt x="17398" y="242"/>
                  </a:lnTo>
                  <a:lnTo>
                    <a:pt x="17398" y="5510"/>
                  </a:lnTo>
                  <a:cubicBezTo>
                    <a:pt x="17398" y="7852"/>
                    <a:pt x="15480" y="9738"/>
                    <a:pt x="13171" y="9738"/>
                  </a:cubicBezTo>
                  <a:lnTo>
                    <a:pt x="0" y="9738"/>
                  </a:lnTo>
                  <a:cubicBezTo>
                    <a:pt x="163" y="10161"/>
                    <a:pt x="586" y="10486"/>
                    <a:pt x="1073" y="10486"/>
                  </a:cubicBezTo>
                  <a:lnTo>
                    <a:pt x="17398" y="10486"/>
                  </a:lnTo>
                  <a:cubicBezTo>
                    <a:pt x="18016" y="10486"/>
                    <a:pt x="18504" y="9965"/>
                    <a:pt x="18504" y="9348"/>
                  </a:cubicBezTo>
                  <a:lnTo>
                    <a:pt x="18504" y="567"/>
                  </a:lnTo>
                  <a:cubicBezTo>
                    <a:pt x="18504" y="246"/>
                    <a:pt x="18222" y="0"/>
                    <a:pt x="1793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5159179" y="2396422"/>
              <a:ext cx="619943" cy="212990"/>
            </a:xfrm>
            <a:custGeom>
              <a:rect b="b" l="l" r="r" t="t"/>
              <a:pathLst>
                <a:path extrusionOk="0" h="6179" w="17985">
                  <a:moveTo>
                    <a:pt x="8997" y="0"/>
                  </a:moveTo>
                  <a:cubicBezTo>
                    <a:pt x="8781" y="0"/>
                    <a:pt x="8570" y="65"/>
                    <a:pt x="8391" y="195"/>
                  </a:cubicBezTo>
                  <a:lnTo>
                    <a:pt x="1" y="5821"/>
                  </a:lnTo>
                  <a:cubicBezTo>
                    <a:pt x="228" y="6016"/>
                    <a:pt x="521" y="6179"/>
                    <a:pt x="846" y="6179"/>
                  </a:cubicBezTo>
                  <a:lnTo>
                    <a:pt x="17171" y="6179"/>
                  </a:lnTo>
                  <a:cubicBezTo>
                    <a:pt x="17496" y="6179"/>
                    <a:pt x="17789" y="6016"/>
                    <a:pt x="17984" y="5821"/>
                  </a:cubicBezTo>
                  <a:lnTo>
                    <a:pt x="9627" y="195"/>
                  </a:lnTo>
                  <a:cubicBezTo>
                    <a:pt x="9431" y="65"/>
                    <a:pt x="9212" y="0"/>
                    <a:pt x="8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5160316" y="2548848"/>
              <a:ext cx="618805" cy="60564"/>
            </a:xfrm>
            <a:custGeom>
              <a:rect b="b" l="l" r="r" t="t"/>
              <a:pathLst>
                <a:path extrusionOk="0" h="1757" w="17952">
                  <a:moveTo>
                    <a:pt x="15610" y="1"/>
                  </a:moveTo>
                  <a:cubicBezTo>
                    <a:pt x="14894" y="619"/>
                    <a:pt x="13951" y="1009"/>
                    <a:pt x="12911" y="1009"/>
                  </a:cubicBezTo>
                  <a:lnTo>
                    <a:pt x="651" y="1009"/>
                  </a:lnTo>
                  <a:lnTo>
                    <a:pt x="0" y="1367"/>
                  </a:lnTo>
                  <a:cubicBezTo>
                    <a:pt x="0" y="1399"/>
                    <a:pt x="0" y="1399"/>
                    <a:pt x="33" y="1432"/>
                  </a:cubicBezTo>
                  <a:cubicBezTo>
                    <a:pt x="33" y="1432"/>
                    <a:pt x="65" y="1464"/>
                    <a:pt x="98" y="1464"/>
                  </a:cubicBezTo>
                  <a:cubicBezTo>
                    <a:pt x="98" y="1464"/>
                    <a:pt x="98" y="1497"/>
                    <a:pt x="98" y="1497"/>
                  </a:cubicBezTo>
                  <a:cubicBezTo>
                    <a:pt x="130" y="1497"/>
                    <a:pt x="130" y="1529"/>
                    <a:pt x="163" y="1529"/>
                  </a:cubicBezTo>
                  <a:cubicBezTo>
                    <a:pt x="195" y="1562"/>
                    <a:pt x="195" y="1562"/>
                    <a:pt x="228" y="1562"/>
                  </a:cubicBezTo>
                  <a:cubicBezTo>
                    <a:pt x="228" y="1562"/>
                    <a:pt x="228" y="1594"/>
                    <a:pt x="228" y="1594"/>
                  </a:cubicBezTo>
                  <a:cubicBezTo>
                    <a:pt x="260" y="1594"/>
                    <a:pt x="293" y="1594"/>
                    <a:pt x="293" y="1627"/>
                  </a:cubicBezTo>
                  <a:cubicBezTo>
                    <a:pt x="326" y="1627"/>
                    <a:pt x="358" y="1659"/>
                    <a:pt x="358" y="1659"/>
                  </a:cubicBezTo>
                  <a:lnTo>
                    <a:pt x="391" y="1659"/>
                  </a:lnTo>
                  <a:cubicBezTo>
                    <a:pt x="423" y="1659"/>
                    <a:pt x="423" y="1692"/>
                    <a:pt x="456" y="1692"/>
                  </a:cubicBezTo>
                  <a:cubicBezTo>
                    <a:pt x="488" y="1692"/>
                    <a:pt x="521" y="1692"/>
                    <a:pt x="521" y="1724"/>
                  </a:cubicBezTo>
                  <a:lnTo>
                    <a:pt x="716" y="1724"/>
                  </a:lnTo>
                  <a:cubicBezTo>
                    <a:pt x="748" y="1724"/>
                    <a:pt x="781" y="1757"/>
                    <a:pt x="813" y="1757"/>
                  </a:cubicBezTo>
                  <a:lnTo>
                    <a:pt x="17203" y="1757"/>
                  </a:lnTo>
                  <a:cubicBezTo>
                    <a:pt x="17463" y="1724"/>
                    <a:pt x="17691" y="1627"/>
                    <a:pt x="17919" y="1432"/>
                  </a:cubicBezTo>
                  <a:lnTo>
                    <a:pt x="17951" y="1399"/>
                  </a:lnTo>
                  <a:lnTo>
                    <a:pt x="15610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5307158" y="2148686"/>
              <a:ext cx="97550" cy="97550"/>
            </a:xfrm>
            <a:custGeom>
              <a:rect b="b" l="l" r="r" t="t"/>
              <a:pathLst>
                <a:path extrusionOk="0" h="2830" w="2830">
                  <a:moveTo>
                    <a:pt x="358" y="0"/>
                  </a:moveTo>
                  <a:cubicBezTo>
                    <a:pt x="163" y="0"/>
                    <a:pt x="0" y="163"/>
                    <a:pt x="0" y="358"/>
                  </a:cubicBezTo>
                  <a:lnTo>
                    <a:pt x="0" y="2439"/>
                  </a:lnTo>
                  <a:cubicBezTo>
                    <a:pt x="0" y="2667"/>
                    <a:pt x="163" y="2829"/>
                    <a:pt x="358" y="2829"/>
                  </a:cubicBezTo>
                  <a:lnTo>
                    <a:pt x="2439" y="2829"/>
                  </a:lnTo>
                  <a:cubicBezTo>
                    <a:pt x="2667" y="2829"/>
                    <a:pt x="2830" y="2667"/>
                    <a:pt x="2830" y="2439"/>
                  </a:cubicBezTo>
                  <a:lnTo>
                    <a:pt x="2830" y="358"/>
                  </a:lnTo>
                  <a:cubicBezTo>
                    <a:pt x="2830" y="163"/>
                    <a:pt x="2667" y="0"/>
                    <a:pt x="243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5327323" y="2138586"/>
              <a:ext cx="108787" cy="75145"/>
            </a:xfrm>
            <a:custGeom>
              <a:rect b="b" l="l" r="r" t="t"/>
              <a:pathLst>
                <a:path extrusionOk="0" h="2180" w="3156">
                  <a:moveTo>
                    <a:pt x="2862" y="1"/>
                  </a:moveTo>
                  <a:cubicBezTo>
                    <a:pt x="2789" y="1"/>
                    <a:pt x="2716" y="33"/>
                    <a:pt x="2667" y="98"/>
                  </a:cubicBezTo>
                  <a:lnTo>
                    <a:pt x="1139" y="1594"/>
                  </a:lnTo>
                  <a:lnTo>
                    <a:pt x="521" y="976"/>
                  </a:lnTo>
                  <a:cubicBezTo>
                    <a:pt x="472" y="927"/>
                    <a:pt x="399" y="903"/>
                    <a:pt x="326" y="903"/>
                  </a:cubicBezTo>
                  <a:cubicBezTo>
                    <a:pt x="253" y="903"/>
                    <a:pt x="180" y="927"/>
                    <a:pt x="131" y="976"/>
                  </a:cubicBezTo>
                  <a:cubicBezTo>
                    <a:pt x="1" y="1074"/>
                    <a:pt x="1" y="1269"/>
                    <a:pt x="131" y="1366"/>
                  </a:cubicBezTo>
                  <a:lnTo>
                    <a:pt x="749" y="2017"/>
                  </a:lnTo>
                  <a:cubicBezTo>
                    <a:pt x="879" y="2114"/>
                    <a:pt x="1009" y="2179"/>
                    <a:pt x="1139" y="2179"/>
                  </a:cubicBezTo>
                  <a:cubicBezTo>
                    <a:pt x="1302" y="2179"/>
                    <a:pt x="1432" y="2114"/>
                    <a:pt x="1529" y="2017"/>
                  </a:cubicBezTo>
                  <a:lnTo>
                    <a:pt x="3058" y="488"/>
                  </a:lnTo>
                  <a:cubicBezTo>
                    <a:pt x="3155" y="358"/>
                    <a:pt x="3155" y="196"/>
                    <a:pt x="3058" y="98"/>
                  </a:cubicBezTo>
                  <a:cubicBezTo>
                    <a:pt x="3009" y="33"/>
                    <a:pt x="2936" y="1"/>
                    <a:pt x="2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5330701" y="2025387"/>
              <a:ext cx="302681" cy="65045"/>
            </a:xfrm>
            <a:custGeom>
              <a:rect b="b" l="l" r="r" t="t"/>
              <a:pathLst>
                <a:path extrusionOk="0" h="1887" w="8781">
                  <a:moveTo>
                    <a:pt x="391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1463"/>
                  </a:lnTo>
                  <a:cubicBezTo>
                    <a:pt x="0" y="1691"/>
                    <a:pt x="163" y="1886"/>
                    <a:pt x="391" y="1886"/>
                  </a:cubicBezTo>
                  <a:lnTo>
                    <a:pt x="8358" y="1886"/>
                  </a:lnTo>
                  <a:cubicBezTo>
                    <a:pt x="8585" y="1886"/>
                    <a:pt x="8781" y="1691"/>
                    <a:pt x="8748" y="1463"/>
                  </a:cubicBezTo>
                  <a:lnTo>
                    <a:pt x="8748" y="390"/>
                  </a:lnTo>
                  <a:cubicBezTo>
                    <a:pt x="8748" y="163"/>
                    <a:pt x="8585" y="0"/>
                    <a:pt x="835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5459619" y="2138586"/>
              <a:ext cx="169282" cy="19096"/>
            </a:xfrm>
            <a:custGeom>
              <a:rect b="b" l="l" r="r" t="t"/>
              <a:pathLst>
                <a:path extrusionOk="0" h="554" w="4911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4618" y="553"/>
                  </a:lnTo>
                  <a:cubicBezTo>
                    <a:pt x="4780" y="553"/>
                    <a:pt x="4911" y="423"/>
                    <a:pt x="4878" y="293"/>
                  </a:cubicBezTo>
                  <a:cubicBezTo>
                    <a:pt x="4878" y="131"/>
                    <a:pt x="4780" y="1"/>
                    <a:pt x="461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5459619" y="2176710"/>
              <a:ext cx="130055" cy="20199"/>
            </a:xfrm>
            <a:custGeom>
              <a:rect b="b" l="l" r="r" t="t"/>
              <a:pathLst>
                <a:path extrusionOk="0" h="586" w="3773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6"/>
                    <a:pt x="130" y="586"/>
                    <a:pt x="293" y="586"/>
                  </a:cubicBezTo>
                  <a:lnTo>
                    <a:pt x="3480" y="586"/>
                  </a:lnTo>
                  <a:cubicBezTo>
                    <a:pt x="3642" y="586"/>
                    <a:pt x="3772" y="456"/>
                    <a:pt x="3772" y="293"/>
                  </a:cubicBezTo>
                  <a:cubicBezTo>
                    <a:pt x="3772" y="130"/>
                    <a:pt x="3642" y="0"/>
                    <a:pt x="348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5459619" y="2275328"/>
              <a:ext cx="168179" cy="19096"/>
            </a:xfrm>
            <a:custGeom>
              <a:rect b="b" l="l" r="r" t="t"/>
              <a:pathLst>
                <a:path extrusionOk="0" h="554" w="4879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4618" y="554"/>
                  </a:lnTo>
                  <a:cubicBezTo>
                    <a:pt x="4780" y="554"/>
                    <a:pt x="4878" y="424"/>
                    <a:pt x="4878" y="261"/>
                  </a:cubicBezTo>
                  <a:cubicBezTo>
                    <a:pt x="4878" y="131"/>
                    <a:pt x="4780" y="1"/>
                    <a:pt x="461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5459619" y="2313452"/>
              <a:ext cx="117715" cy="19096"/>
            </a:xfrm>
            <a:custGeom>
              <a:rect b="b" l="l" r="r" t="t"/>
              <a:pathLst>
                <a:path extrusionOk="0" h="554" w="3415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56"/>
                    <a:pt x="130" y="553"/>
                    <a:pt x="293" y="553"/>
                  </a:cubicBezTo>
                  <a:lnTo>
                    <a:pt x="3122" y="553"/>
                  </a:lnTo>
                  <a:cubicBezTo>
                    <a:pt x="3285" y="553"/>
                    <a:pt x="3415" y="456"/>
                    <a:pt x="3415" y="293"/>
                  </a:cubicBezTo>
                  <a:cubicBezTo>
                    <a:pt x="3415" y="131"/>
                    <a:pt x="3285" y="1"/>
                    <a:pt x="312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5247732" y="1969338"/>
              <a:ext cx="121093" cy="121093"/>
            </a:xfrm>
            <a:custGeom>
              <a:rect b="b" l="l" r="r" t="t"/>
              <a:pathLst>
                <a:path extrusionOk="0" h="3513" w="3513">
                  <a:moveTo>
                    <a:pt x="3513" y="0"/>
                  </a:moveTo>
                  <a:lnTo>
                    <a:pt x="1" y="3512"/>
                  </a:lnTo>
                  <a:lnTo>
                    <a:pt x="2765" y="3512"/>
                  </a:lnTo>
                  <a:cubicBezTo>
                    <a:pt x="3188" y="3512"/>
                    <a:pt x="3513" y="3187"/>
                    <a:pt x="3513" y="2764"/>
                  </a:cubicBezTo>
                  <a:lnTo>
                    <a:pt x="35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16"/>
          <p:cNvGrpSpPr/>
          <p:nvPr/>
        </p:nvGrpSpPr>
        <p:grpSpPr>
          <a:xfrm>
            <a:off x="5719355" y="1674296"/>
            <a:ext cx="502923" cy="402354"/>
            <a:chOff x="5149103" y="3665582"/>
            <a:chExt cx="640095" cy="514585"/>
          </a:xfrm>
        </p:grpSpPr>
        <p:sp>
          <p:nvSpPr>
            <p:cNvPr id="526" name="Google Shape;526;p16"/>
            <p:cNvSpPr/>
            <p:nvPr/>
          </p:nvSpPr>
          <p:spPr>
            <a:xfrm>
              <a:off x="5188261" y="3729737"/>
              <a:ext cx="560677" cy="373148"/>
            </a:xfrm>
            <a:custGeom>
              <a:rect b="b" l="l" r="r" t="t"/>
              <a:pathLst>
                <a:path extrusionOk="0" h="10830" w="16294">
                  <a:moveTo>
                    <a:pt x="1106" y="0"/>
                  </a:moveTo>
                  <a:cubicBezTo>
                    <a:pt x="489" y="0"/>
                    <a:pt x="1" y="520"/>
                    <a:pt x="1" y="1138"/>
                  </a:cubicBezTo>
                  <a:lnTo>
                    <a:pt x="1" y="10829"/>
                  </a:lnTo>
                  <a:lnTo>
                    <a:pt x="16293" y="10829"/>
                  </a:lnTo>
                  <a:lnTo>
                    <a:pt x="16293" y="1138"/>
                  </a:lnTo>
                  <a:cubicBezTo>
                    <a:pt x="16293" y="488"/>
                    <a:pt x="15805" y="0"/>
                    <a:pt x="151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5226319" y="3768947"/>
              <a:ext cx="484562" cy="333938"/>
            </a:xfrm>
            <a:custGeom>
              <a:rect b="b" l="l" r="r" t="t"/>
              <a:pathLst>
                <a:path extrusionOk="0" h="9692" w="14082">
                  <a:moveTo>
                    <a:pt x="0" y="0"/>
                  </a:moveTo>
                  <a:lnTo>
                    <a:pt x="0" y="9691"/>
                  </a:lnTo>
                  <a:lnTo>
                    <a:pt x="14081" y="9691"/>
                  </a:lnTo>
                  <a:lnTo>
                    <a:pt x="140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5149103" y="4102851"/>
              <a:ext cx="638994" cy="77317"/>
            </a:xfrm>
            <a:custGeom>
              <a:rect b="b" l="l" r="r" t="t"/>
              <a:pathLst>
                <a:path extrusionOk="0" h="2244" w="18570">
                  <a:moveTo>
                    <a:pt x="1" y="0"/>
                  </a:moveTo>
                  <a:lnTo>
                    <a:pt x="1" y="1106"/>
                  </a:lnTo>
                  <a:cubicBezTo>
                    <a:pt x="1" y="1724"/>
                    <a:pt x="521" y="2244"/>
                    <a:pt x="1139" y="2244"/>
                  </a:cubicBezTo>
                  <a:lnTo>
                    <a:pt x="17431" y="2244"/>
                  </a:lnTo>
                  <a:cubicBezTo>
                    <a:pt x="18049" y="2244"/>
                    <a:pt x="18569" y="1724"/>
                    <a:pt x="18569" y="1106"/>
                  </a:cubicBezTo>
                  <a:lnTo>
                    <a:pt x="18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5400881" y="4102851"/>
              <a:ext cx="135438" cy="38107"/>
            </a:xfrm>
            <a:custGeom>
              <a:rect b="b" l="l" r="r" t="t"/>
              <a:pathLst>
                <a:path extrusionOk="0" h="1106" w="3936">
                  <a:moveTo>
                    <a:pt x="1" y="0"/>
                  </a:moveTo>
                  <a:lnTo>
                    <a:pt x="423" y="846"/>
                  </a:lnTo>
                  <a:cubicBezTo>
                    <a:pt x="521" y="1008"/>
                    <a:pt x="683" y="1106"/>
                    <a:pt x="879" y="1106"/>
                  </a:cubicBezTo>
                  <a:lnTo>
                    <a:pt x="3057" y="1106"/>
                  </a:lnTo>
                  <a:cubicBezTo>
                    <a:pt x="3252" y="1106"/>
                    <a:pt x="3415" y="1008"/>
                    <a:pt x="3513" y="846"/>
                  </a:cubicBezTo>
                  <a:lnTo>
                    <a:pt x="3935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5410963" y="3697763"/>
              <a:ext cx="200335" cy="235776"/>
            </a:xfrm>
            <a:custGeom>
              <a:rect b="b" l="l" r="r" t="t"/>
              <a:pathLst>
                <a:path extrusionOk="0" h="6843" w="5822">
                  <a:moveTo>
                    <a:pt x="2046" y="1"/>
                  </a:moveTo>
                  <a:cubicBezTo>
                    <a:pt x="1835" y="1"/>
                    <a:pt x="1648" y="127"/>
                    <a:pt x="1594" y="343"/>
                  </a:cubicBezTo>
                  <a:lnTo>
                    <a:pt x="98" y="5253"/>
                  </a:lnTo>
                  <a:cubicBezTo>
                    <a:pt x="0" y="5481"/>
                    <a:pt x="163" y="5773"/>
                    <a:pt x="423" y="5839"/>
                  </a:cubicBezTo>
                  <a:lnTo>
                    <a:pt x="3642" y="6814"/>
                  </a:lnTo>
                  <a:cubicBezTo>
                    <a:pt x="3694" y="6834"/>
                    <a:pt x="3746" y="6843"/>
                    <a:pt x="3797" y="6843"/>
                  </a:cubicBezTo>
                  <a:cubicBezTo>
                    <a:pt x="4000" y="6843"/>
                    <a:pt x="4182" y="6697"/>
                    <a:pt x="4260" y="6489"/>
                  </a:cubicBezTo>
                  <a:lnTo>
                    <a:pt x="5203" y="3367"/>
                  </a:lnTo>
                  <a:lnTo>
                    <a:pt x="5724" y="1611"/>
                  </a:lnTo>
                  <a:cubicBezTo>
                    <a:pt x="5821" y="1351"/>
                    <a:pt x="5659" y="1058"/>
                    <a:pt x="5431" y="993"/>
                  </a:cubicBezTo>
                  <a:lnTo>
                    <a:pt x="2179" y="18"/>
                  </a:lnTo>
                  <a:cubicBezTo>
                    <a:pt x="2134" y="6"/>
                    <a:pt x="2090" y="1"/>
                    <a:pt x="20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5529574" y="3728600"/>
              <a:ext cx="81724" cy="87447"/>
            </a:xfrm>
            <a:custGeom>
              <a:rect b="b" l="l" r="r" t="t"/>
              <a:pathLst>
                <a:path extrusionOk="0" h="2538" w="2375">
                  <a:moveTo>
                    <a:pt x="1659" y="1"/>
                  </a:moveTo>
                  <a:cubicBezTo>
                    <a:pt x="1854" y="131"/>
                    <a:pt x="1951" y="358"/>
                    <a:pt x="1886" y="586"/>
                  </a:cubicBezTo>
                  <a:lnTo>
                    <a:pt x="1691" y="1204"/>
                  </a:lnTo>
                  <a:lnTo>
                    <a:pt x="521" y="1431"/>
                  </a:lnTo>
                  <a:cubicBezTo>
                    <a:pt x="195" y="1496"/>
                    <a:pt x="0" y="1789"/>
                    <a:pt x="33" y="2082"/>
                  </a:cubicBezTo>
                  <a:lnTo>
                    <a:pt x="98" y="2374"/>
                  </a:lnTo>
                  <a:cubicBezTo>
                    <a:pt x="98" y="2472"/>
                    <a:pt x="195" y="2537"/>
                    <a:pt x="293" y="2537"/>
                  </a:cubicBezTo>
                  <a:lnTo>
                    <a:pt x="1756" y="2472"/>
                  </a:lnTo>
                  <a:lnTo>
                    <a:pt x="2277" y="716"/>
                  </a:lnTo>
                  <a:cubicBezTo>
                    <a:pt x="2374" y="456"/>
                    <a:pt x="2212" y="163"/>
                    <a:pt x="1984" y="98"/>
                  </a:cubicBezTo>
                  <a:lnTo>
                    <a:pt x="1659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5542994" y="3688254"/>
              <a:ext cx="191388" cy="132273"/>
            </a:xfrm>
            <a:custGeom>
              <a:rect b="b" l="l" r="r" t="t"/>
              <a:pathLst>
                <a:path extrusionOk="0" h="3839" w="5562">
                  <a:moveTo>
                    <a:pt x="2049" y="1"/>
                  </a:moveTo>
                  <a:cubicBezTo>
                    <a:pt x="1822" y="1"/>
                    <a:pt x="1594" y="98"/>
                    <a:pt x="1464" y="261"/>
                  </a:cubicBezTo>
                  <a:lnTo>
                    <a:pt x="846" y="1041"/>
                  </a:lnTo>
                  <a:lnTo>
                    <a:pt x="1561" y="1269"/>
                  </a:lnTo>
                  <a:cubicBezTo>
                    <a:pt x="1822" y="1334"/>
                    <a:pt x="1984" y="1627"/>
                    <a:pt x="1887" y="1887"/>
                  </a:cubicBezTo>
                  <a:lnTo>
                    <a:pt x="1692" y="2505"/>
                  </a:lnTo>
                  <a:lnTo>
                    <a:pt x="521" y="2732"/>
                  </a:lnTo>
                  <a:cubicBezTo>
                    <a:pt x="196" y="2798"/>
                    <a:pt x="1" y="3090"/>
                    <a:pt x="66" y="3383"/>
                  </a:cubicBezTo>
                  <a:lnTo>
                    <a:pt x="98" y="3676"/>
                  </a:lnTo>
                  <a:cubicBezTo>
                    <a:pt x="98" y="3773"/>
                    <a:pt x="196" y="3838"/>
                    <a:pt x="293" y="3838"/>
                  </a:cubicBezTo>
                  <a:lnTo>
                    <a:pt x="2862" y="3708"/>
                  </a:lnTo>
                  <a:cubicBezTo>
                    <a:pt x="3220" y="3708"/>
                    <a:pt x="3545" y="3611"/>
                    <a:pt x="3870" y="3415"/>
                  </a:cubicBezTo>
                  <a:lnTo>
                    <a:pt x="5561" y="2472"/>
                  </a:lnTo>
                  <a:lnTo>
                    <a:pt x="5009" y="294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F6A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5710846" y="3665582"/>
              <a:ext cx="78352" cy="118697"/>
            </a:xfrm>
            <a:custGeom>
              <a:rect b="b" l="l" r="r" t="t"/>
              <a:pathLst>
                <a:path extrusionOk="0" h="3445" w="2277">
                  <a:moveTo>
                    <a:pt x="1291" y="0"/>
                  </a:moveTo>
                  <a:cubicBezTo>
                    <a:pt x="1272" y="0"/>
                    <a:pt x="1253" y="3"/>
                    <a:pt x="1236" y="8"/>
                  </a:cubicBezTo>
                  <a:lnTo>
                    <a:pt x="196" y="366"/>
                  </a:lnTo>
                  <a:cubicBezTo>
                    <a:pt x="65" y="399"/>
                    <a:pt x="0" y="529"/>
                    <a:pt x="33" y="626"/>
                  </a:cubicBezTo>
                  <a:lnTo>
                    <a:pt x="716" y="3293"/>
                  </a:lnTo>
                  <a:cubicBezTo>
                    <a:pt x="741" y="3368"/>
                    <a:pt x="825" y="3444"/>
                    <a:pt x="922" y="3444"/>
                  </a:cubicBezTo>
                  <a:cubicBezTo>
                    <a:pt x="950" y="3444"/>
                    <a:pt x="979" y="3438"/>
                    <a:pt x="1009" y="3423"/>
                  </a:cubicBezTo>
                  <a:lnTo>
                    <a:pt x="2082" y="3098"/>
                  </a:lnTo>
                  <a:cubicBezTo>
                    <a:pt x="2179" y="3065"/>
                    <a:pt x="2277" y="2935"/>
                    <a:pt x="2244" y="2805"/>
                  </a:cubicBezTo>
                  <a:lnTo>
                    <a:pt x="1529" y="171"/>
                  </a:lnTo>
                  <a:cubicBezTo>
                    <a:pt x="1502" y="63"/>
                    <a:pt x="1386" y="0"/>
                    <a:pt x="1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5329273" y="3896672"/>
              <a:ext cx="298782" cy="39244"/>
            </a:xfrm>
            <a:custGeom>
              <a:rect b="b" l="l" r="r" t="t"/>
              <a:pathLst>
                <a:path extrusionOk="0" h="1139" w="8683">
                  <a:moveTo>
                    <a:pt x="260" y="0"/>
                  </a:moveTo>
                  <a:cubicBezTo>
                    <a:pt x="98" y="0"/>
                    <a:pt x="0" y="131"/>
                    <a:pt x="0" y="261"/>
                  </a:cubicBezTo>
                  <a:lnTo>
                    <a:pt x="0" y="878"/>
                  </a:lnTo>
                  <a:cubicBezTo>
                    <a:pt x="0" y="1009"/>
                    <a:pt x="98" y="1139"/>
                    <a:pt x="260" y="1139"/>
                  </a:cubicBezTo>
                  <a:lnTo>
                    <a:pt x="8390" y="1139"/>
                  </a:lnTo>
                  <a:cubicBezTo>
                    <a:pt x="8553" y="1139"/>
                    <a:pt x="8683" y="1009"/>
                    <a:pt x="8650" y="878"/>
                  </a:cubicBezTo>
                  <a:lnTo>
                    <a:pt x="8650" y="261"/>
                  </a:lnTo>
                  <a:cubicBezTo>
                    <a:pt x="8650" y="131"/>
                    <a:pt x="8553" y="0"/>
                    <a:pt x="8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5348302" y="3935882"/>
              <a:ext cx="259623" cy="167003"/>
            </a:xfrm>
            <a:custGeom>
              <a:rect b="b" l="l" r="r" t="t"/>
              <a:pathLst>
                <a:path extrusionOk="0" h="4847" w="7545">
                  <a:moveTo>
                    <a:pt x="0" y="1"/>
                  </a:moveTo>
                  <a:lnTo>
                    <a:pt x="0" y="4456"/>
                  </a:lnTo>
                  <a:cubicBezTo>
                    <a:pt x="0" y="4683"/>
                    <a:pt x="163" y="4846"/>
                    <a:pt x="358" y="4846"/>
                  </a:cubicBezTo>
                  <a:lnTo>
                    <a:pt x="7187" y="4846"/>
                  </a:lnTo>
                  <a:cubicBezTo>
                    <a:pt x="7382" y="4846"/>
                    <a:pt x="7545" y="4683"/>
                    <a:pt x="7545" y="4456"/>
                  </a:cubicBezTo>
                  <a:lnTo>
                    <a:pt x="7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5348302" y="3935882"/>
              <a:ext cx="259623" cy="38142"/>
            </a:xfrm>
            <a:custGeom>
              <a:rect b="b" l="l" r="r" t="t"/>
              <a:pathLst>
                <a:path extrusionOk="0" h="1107" w="7545">
                  <a:moveTo>
                    <a:pt x="0" y="1"/>
                  </a:moveTo>
                  <a:lnTo>
                    <a:pt x="0" y="358"/>
                  </a:lnTo>
                  <a:lnTo>
                    <a:pt x="7545" y="1106"/>
                  </a:lnTo>
                  <a:lnTo>
                    <a:pt x="7545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5429991" y="4009822"/>
              <a:ext cx="19029" cy="19088"/>
            </a:xfrm>
            <a:custGeom>
              <a:rect b="b" l="l" r="r" t="t"/>
              <a:pathLst>
                <a:path extrusionOk="0" h="554" w="553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cubicBezTo>
                    <a:pt x="423" y="554"/>
                    <a:pt x="553" y="424"/>
                    <a:pt x="553" y="261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5468014" y="4009822"/>
              <a:ext cx="20199" cy="19088"/>
            </a:xfrm>
            <a:custGeom>
              <a:rect b="b" l="l" r="r" t="t"/>
              <a:pathLst>
                <a:path extrusionOk="0" h="554" w="587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3" y="554"/>
                  </a:cubicBezTo>
                  <a:cubicBezTo>
                    <a:pt x="456" y="554"/>
                    <a:pt x="586" y="424"/>
                    <a:pt x="586" y="261"/>
                  </a:cubicBezTo>
                  <a:cubicBezTo>
                    <a:pt x="586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5507173" y="4009822"/>
              <a:ext cx="19063" cy="19088"/>
            </a:xfrm>
            <a:custGeom>
              <a:rect b="b" l="l" r="r" t="t"/>
              <a:pathLst>
                <a:path extrusionOk="0" h="554" w="554">
                  <a:moveTo>
                    <a:pt x="294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4" y="554"/>
                  </a:cubicBezTo>
                  <a:cubicBezTo>
                    <a:pt x="424" y="554"/>
                    <a:pt x="554" y="424"/>
                    <a:pt x="554" y="261"/>
                  </a:cubicBezTo>
                  <a:cubicBezTo>
                    <a:pt x="554" y="131"/>
                    <a:pt x="424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6"/>
          <p:cNvGrpSpPr/>
          <p:nvPr/>
        </p:nvGrpSpPr>
        <p:grpSpPr>
          <a:xfrm>
            <a:off x="7986506" y="2931409"/>
            <a:ext cx="502922" cy="452623"/>
            <a:chOff x="7471125" y="2878075"/>
            <a:chExt cx="464250" cy="424400"/>
          </a:xfrm>
        </p:grpSpPr>
        <p:sp>
          <p:nvSpPr>
            <p:cNvPr id="541" name="Google Shape;541;p16"/>
            <p:cNvSpPr/>
            <p:nvPr/>
          </p:nvSpPr>
          <p:spPr>
            <a:xfrm>
              <a:off x="7471125" y="2878075"/>
              <a:ext cx="464250" cy="340675"/>
            </a:xfrm>
            <a:custGeom>
              <a:rect b="b" l="l" r="r" t="t"/>
              <a:pathLst>
                <a:path extrusionOk="0" h="13627" w="18570">
                  <a:moveTo>
                    <a:pt x="1106" y="1"/>
                  </a:moveTo>
                  <a:cubicBezTo>
                    <a:pt x="488" y="1"/>
                    <a:pt x="0" y="488"/>
                    <a:pt x="0" y="1106"/>
                  </a:cubicBezTo>
                  <a:lnTo>
                    <a:pt x="0" y="12488"/>
                  </a:lnTo>
                  <a:cubicBezTo>
                    <a:pt x="0" y="13106"/>
                    <a:pt x="488" y="13626"/>
                    <a:pt x="1106" y="13626"/>
                  </a:cubicBezTo>
                  <a:lnTo>
                    <a:pt x="17431" y="13626"/>
                  </a:lnTo>
                  <a:cubicBezTo>
                    <a:pt x="18049" y="13626"/>
                    <a:pt x="18569" y="13106"/>
                    <a:pt x="18537" y="12488"/>
                  </a:cubicBezTo>
                  <a:lnTo>
                    <a:pt x="18537" y="1106"/>
                  </a:lnTo>
                  <a:cubicBezTo>
                    <a:pt x="18537" y="488"/>
                    <a:pt x="18049" y="1"/>
                    <a:pt x="17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7498775" y="2905725"/>
              <a:ext cx="408125" cy="252850"/>
            </a:xfrm>
            <a:custGeom>
              <a:rect b="b" l="l" r="r" t="t"/>
              <a:pathLst>
                <a:path extrusionOk="0" h="10114" w="16325">
                  <a:moveTo>
                    <a:pt x="390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10114"/>
                  </a:lnTo>
                  <a:lnTo>
                    <a:pt x="16325" y="10114"/>
                  </a:lnTo>
                  <a:lnTo>
                    <a:pt x="16325" y="390"/>
                  </a:lnTo>
                  <a:cubicBezTo>
                    <a:pt x="16325" y="163"/>
                    <a:pt x="16162" y="0"/>
                    <a:pt x="159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7471125" y="3158550"/>
              <a:ext cx="463425" cy="60200"/>
            </a:xfrm>
            <a:custGeom>
              <a:rect b="b" l="l" r="r" t="t"/>
              <a:pathLst>
                <a:path extrusionOk="0" h="2408" w="18537">
                  <a:moveTo>
                    <a:pt x="0" y="1"/>
                  </a:moveTo>
                  <a:lnTo>
                    <a:pt x="0" y="1269"/>
                  </a:lnTo>
                  <a:cubicBezTo>
                    <a:pt x="0" y="1887"/>
                    <a:pt x="488" y="2407"/>
                    <a:pt x="1106" y="2407"/>
                  </a:cubicBezTo>
                  <a:lnTo>
                    <a:pt x="17431" y="2407"/>
                  </a:lnTo>
                  <a:cubicBezTo>
                    <a:pt x="18049" y="2407"/>
                    <a:pt x="18537" y="1887"/>
                    <a:pt x="18537" y="1269"/>
                  </a:cubicBezTo>
                  <a:lnTo>
                    <a:pt x="18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7683325" y="3181325"/>
              <a:ext cx="39850" cy="13850"/>
            </a:xfrm>
            <a:custGeom>
              <a:rect b="b" l="l" r="r" t="t"/>
              <a:pathLst>
                <a:path extrusionOk="0" h="554" w="1594">
                  <a:moveTo>
                    <a:pt x="260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1301" y="553"/>
                  </a:lnTo>
                  <a:cubicBezTo>
                    <a:pt x="1463" y="553"/>
                    <a:pt x="1593" y="423"/>
                    <a:pt x="1593" y="293"/>
                  </a:cubicBezTo>
                  <a:cubicBezTo>
                    <a:pt x="1593" y="130"/>
                    <a:pt x="1463" y="0"/>
                    <a:pt x="1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7620700" y="3218725"/>
              <a:ext cx="164250" cy="76450"/>
            </a:xfrm>
            <a:custGeom>
              <a:rect b="b" l="l" r="r" t="t"/>
              <a:pathLst>
                <a:path extrusionOk="0" h="3058" w="6570">
                  <a:moveTo>
                    <a:pt x="1139" y="0"/>
                  </a:moveTo>
                  <a:lnTo>
                    <a:pt x="1" y="3057"/>
                  </a:lnTo>
                  <a:lnTo>
                    <a:pt x="6570" y="3057"/>
                  </a:lnTo>
                  <a:lnTo>
                    <a:pt x="54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7641850" y="3218725"/>
              <a:ext cx="132550" cy="48800"/>
            </a:xfrm>
            <a:custGeom>
              <a:rect b="b" l="l" r="r" t="t"/>
              <a:pathLst>
                <a:path extrusionOk="0" h="1952" w="5302">
                  <a:moveTo>
                    <a:pt x="293" y="0"/>
                  </a:moveTo>
                  <a:lnTo>
                    <a:pt x="1" y="716"/>
                  </a:lnTo>
                  <a:lnTo>
                    <a:pt x="5301" y="1951"/>
                  </a:lnTo>
                  <a:lnTo>
                    <a:pt x="5301" y="1951"/>
                  </a:lnTo>
                  <a:lnTo>
                    <a:pt x="4586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7599575" y="3287825"/>
              <a:ext cx="206525" cy="14650"/>
            </a:xfrm>
            <a:custGeom>
              <a:rect b="b" l="l" r="r" t="t"/>
              <a:pathLst>
                <a:path extrusionOk="0" h="586" w="8261">
                  <a:moveTo>
                    <a:pt x="293" y="0"/>
                  </a:moveTo>
                  <a:cubicBezTo>
                    <a:pt x="131" y="0"/>
                    <a:pt x="0" y="131"/>
                    <a:pt x="0" y="293"/>
                  </a:cubicBezTo>
                  <a:cubicBezTo>
                    <a:pt x="0" y="456"/>
                    <a:pt x="131" y="586"/>
                    <a:pt x="293" y="586"/>
                  </a:cubicBezTo>
                  <a:lnTo>
                    <a:pt x="7968" y="586"/>
                  </a:lnTo>
                  <a:cubicBezTo>
                    <a:pt x="8130" y="586"/>
                    <a:pt x="8260" y="456"/>
                    <a:pt x="8260" y="293"/>
                  </a:cubicBezTo>
                  <a:cubicBezTo>
                    <a:pt x="8260" y="131"/>
                    <a:pt x="8130" y="0"/>
                    <a:pt x="7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7541050" y="2948800"/>
              <a:ext cx="139850" cy="139875"/>
            </a:xfrm>
            <a:custGeom>
              <a:rect b="b" l="l" r="r" t="t"/>
              <a:pathLst>
                <a:path extrusionOk="0" h="5595" w="5594">
                  <a:moveTo>
                    <a:pt x="1106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4456"/>
                  </a:lnTo>
                  <a:cubicBezTo>
                    <a:pt x="0" y="5074"/>
                    <a:pt x="488" y="5594"/>
                    <a:pt x="1106" y="5594"/>
                  </a:cubicBezTo>
                  <a:lnTo>
                    <a:pt x="4455" y="5594"/>
                  </a:lnTo>
                  <a:cubicBezTo>
                    <a:pt x="5073" y="5594"/>
                    <a:pt x="5593" y="5074"/>
                    <a:pt x="5593" y="4456"/>
                  </a:cubicBezTo>
                  <a:lnTo>
                    <a:pt x="5593" y="1106"/>
                  </a:lnTo>
                  <a:cubicBezTo>
                    <a:pt x="5593" y="489"/>
                    <a:pt x="5073" y="1"/>
                    <a:pt x="4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7576800" y="2976450"/>
              <a:ext cx="67525" cy="68325"/>
            </a:xfrm>
            <a:custGeom>
              <a:rect b="b" l="l" r="r" t="t"/>
              <a:pathLst>
                <a:path extrusionOk="0" h="2733" w="2701">
                  <a:moveTo>
                    <a:pt x="1367" y="0"/>
                  </a:moveTo>
                  <a:cubicBezTo>
                    <a:pt x="619" y="0"/>
                    <a:pt x="1" y="618"/>
                    <a:pt x="1" y="1366"/>
                  </a:cubicBezTo>
                  <a:cubicBezTo>
                    <a:pt x="1" y="2114"/>
                    <a:pt x="619" y="2732"/>
                    <a:pt x="1367" y="2732"/>
                  </a:cubicBezTo>
                  <a:cubicBezTo>
                    <a:pt x="2115" y="2732"/>
                    <a:pt x="2700" y="2114"/>
                    <a:pt x="2700" y="1366"/>
                  </a:cubicBezTo>
                  <a:cubicBezTo>
                    <a:pt x="2700" y="618"/>
                    <a:pt x="2115" y="0"/>
                    <a:pt x="136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7561375" y="3043925"/>
              <a:ext cx="99200" cy="44750"/>
            </a:xfrm>
            <a:custGeom>
              <a:rect b="b" l="l" r="r" t="t"/>
              <a:pathLst>
                <a:path extrusionOk="0" h="1790" w="3968">
                  <a:moveTo>
                    <a:pt x="1984" y="1"/>
                  </a:moveTo>
                  <a:cubicBezTo>
                    <a:pt x="976" y="1"/>
                    <a:pt x="130" y="749"/>
                    <a:pt x="0" y="1724"/>
                  </a:cubicBezTo>
                  <a:cubicBezTo>
                    <a:pt x="98" y="1757"/>
                    <a:pt x="195" y="1789"/>
                    <a:pt x="293" y="1789"/>
                  </a:cubicBezTo>
                  <a:lnTo>
                    <a:pt x="3642" y="1789"/>
                  </a:lnTo>
                  <a:cubicBezTo>
                    <a:pt x="3772" y="1789"/>
                    <a:pt x="3870" y="1757"/>
                    <a:pt x="3967" y="1724"/>
                  </a:cubicBezTo>
                  <a:cubicBezTo>
                    <a:pt x="3837" y="749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7562175" y="3108975"/>
              <a:ext cx="97575" cy="14650"/>
            </a:xfrm>
            <a:custGeom>
              <a:rect b="b" l="l" r="r" t="t"/>
              <a:pathLst>
                <a:path extrusionOk="0" h="586" w="3903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55"/>
                    <a:pt x="131" y="585"/>
                    <a:pt x="261" y="585"/>
                  </a:cubicBezTo>
                  <a:lnTo>
                    <a:pt x="3610" y="585"/>
                  </a:lnTo>
                  <a:cubicBezTo>
                    <a:pt x="3773" y="585"/>
                    <a:pt x="3903" y="455"/>
                    <a:pt x="3903" y="293"/>
                  </a:cubicBezTo>
                  <a:cubicBezTo>
                    <a:pt x="3903" y="130"/>
                    <a:pt x="3773" y="0"/>
                    <a:pt x="361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7725600" y="2948800"/>
              <a:ext cx="139025" cy="139875"/>
            </a:xfrm>
            <a:custGeom>
              <a:rect b="b" l="l" r="r" t="t"/>
              <a:pathLst>
                <a:path extrusionOk="0" h="5595" w="5561">
                  <a:moveTo>
                    <a:pt x="1106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4456"/>
                  </a:lnTo>
                  <a:cubicBezTo>
                    <a:pt x="0" y="5074"/>
                    <a:pt x="488" y="5594"/>
                    <a:pt x="1106" y="5594"/>
                  </a:cubicBezTo>
                  <a:lnTo>
                    <a:pt x="4455" y="5594"/>
                  </a:lnTo>
                  <a:cubicBezTo>
                    <a:pt x="5073" y="5594"/>
                    <a:pt x="5561" y="5074"/>
                    <a:pt x="5561" y="4456"/>
                  </a:cubicBezTo>
                  <a:lnTo>
                    <a:pt x="5561" y="1106"/>
                  </a:lnTo>
                  <a:cubicBezTo>
                    <a:pt x="5561" y="489"/>
                    <a:pt x="5073" y="1"/>
                    <a:pt x="4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7761350" y="2976450"/>
              <a:ext cx="67525" cy="68325"/>
            </a:xfrm>
            <a:custGeom>
              <a:rect b="b" l="l" r="r" t="t"/>
              <a:pathLst>
                <a:path extrusionOk="0" h="2733" w="2701">
                  <a:moveTo>
                    <a:pt x="1334" y="0"/>
                  </a:moveTo>
                  <a:cubicBezTo>
                    <a:pt x="586" y="0"/>
                    <a:pt x="1" y="618"/>
                    <a:pt x="1" y="1366"/>
                  </a:cubicBezTo>
                  <a:cubicBezTo>
                    <a:pt x="1" y="2114"/>
                    <a:pt x="586" y="2732"/>
                    <a:pt x="1334" y="2732"/>
                  </a:cubicBezTo>
                  <a:cubicBezTo>
                    <a:pt x="2082" y="2732"/>
                    <a:pt x="2700" y="2114"/>
                    <a:pt x="2700" y="1366"/>
                  </a:cubicBezTo>
                  <a:cubicBezTo>
                    <a:pt x="2700" y="618"/>
                    <a:pt x="2082" y="0"/>
                    <a:pt x="133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7745925" y="3043925"/>
              <a:ext cx="98375" cy="44750"/>
            </a:xfrm>
            <a:custGeom>
              <a:rect b="b" l="l" r="r" t="t"/>
              <a:pathLst>
                <a:path extrusionOk="0" h="1790" w="3935">
                  <a:moveTo>
                    <a:pt x="1984" y="1"/>
                  </a:moveTo>
                  <a:cubicBezTo>
                    <a:pt x="976" y="1"/>
                    <a:pt x="130" y="749"/>
                    <a:pt x="0" y="1724"/>
                  </a:cubicBezTo>
                  <a:cubicBezTo>
                    <a:pt x="98" y="1757"/>
                    <a:pt x="195" y="1789"/>
                    <a:pt x="293" y="1789"/>
                  </a:cubicBezTo>
                  <a:lnTo>
                    <a:pt x="3642" y="1789"/>
                  </a:lnTo>
                  <a:cubicBezTo>
                    <a:pt x="3740" y="1789"/>
                    <a:pt x="3837" y="1757"/>
                    <a:pt x="3935" y="1724"/>
                  </a:cubicBezTo>
                  <a:cubicBezTo>
                    <a:pt x="3805" y="749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7745925" y="3108975"/>
              <a:ext cx="98375" cy="14650"/>
            </a:xfrm>
            <a:custGeom>
              <a:rect b="b" l="l" r="r" t="t"/>
              <a:pathLst>
                <a:path extrusionOk="0" h="586" w="3935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5"/>
                    <a:pt x="130" y="585"/>
                    <a:pt x="293" y="585"/>
                  </a:cubicBezTo>
                  <a:lnTo>
                    <a:pt x="3642" y="585"/>
                  </a:lnTo>
                  <a:cubicBezTo>
                    <a:pt x="3805" y="585"/>
                    <a:pt x="3935" y="455"/>
                    <a:pt x="3935" y="293"/>
                  </a:cubicBezTo>
                  <a:cubicBezTo>
                    <a:pt x="3935" y="130"/>
                    <a:pt x="3805" y="0"/>
                    <a:pt x="364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7797950" y="3077250"/>
              <a:ext cx="106525" cy="105925"/>
            </a:xfrm>
            <a:custGeom>
              <a:rect b="b" l="l" r="r" t="t"/>
              <a:pathLst>
                <a:path extrusionOk="0" h="4237" w="4261">
                  <a:moveTo>
                    <a:pt x="293" y="1"/>
                  </a:moveTo>
                  <a:cubicBezTo>
                    <a:pt x="130" y="1"/>
                    <a:pt x="0" y="131"/>
                    <a:pt x="0" y="294"/>
                  </a:cubicBezTo>
                  <a:lnTo>
                    <a:pt x="0" y="2960"/>
                  </a:lnTo>
                  <a:cubicBezTo>
                    <a:pt x="0" y="3134"/>
                    <a:pt x="145" y="3249"/>
                    <a:pt x="299" y="3249"/>
                  </a:cubicBezTo>
                  <a:cubicBezTo>
                    <a:pt x="376" y="3249"/>
                    <a:pt x="456" y="3220"/>
                    <a:pt x="521" y="3155"/>
                  </a:cubicBezTo>
                  <a:lnTo>
                    <a:pt x="1236" y="2440"/>
                  </a:lnTo>
                  <a:cubicBezTo>
                    <a:pt x="1301" y="2375"/>
                    <a:pt x="1374" y="2342"/>
                    <a:pt x="1447" y="2342"/>
                  </a:cubicBezTo>
                  <a:cubicBezTo>
                    <a:pt x="1521" y="2342"/>
                    <a:pt x="1594" y="2375"/>
                    <a:pt x="1659" y="2440"/>
                  </a:cubicBezTo>
                  <a:lnTo>
                    <a:pt x="3382" y="4163"/>
                  </a:lnTo>
                  <a:cubicBezTo>
                    <a:pt x="3431" y="4212"/>
                    <a:pt x="3496" y="4237"/>
                    <a:pt x="3561" y="4237"/>
                  </a:cubicBezTo>
                  <a:cubicBezTo>
                    <a:pt x="3626" y="4237"/>
                    <a:pt x="3691" y="4212"/>
                    <a:pt x="3740" y="4163"/>
                  </a:cubicBezTo>
                  <a:lnTo>
                    <a:pt x="4163" y="3741"/>
                  </a:lnTo>
                  <a:cubicBezTo>
                    <a:pt x="4260" y="3643"/>
                    <a:pt x="4260" y="3480"/>
                    <a:pt x="4163" y="3350"/>
                  </a:cubicBezTo>
                  <a:lnTo>
                    <a:pt x="2439" y="1627"/>
                  </a:lnTo>
                  <a:cubicBezTo>
                    <a:pt x="2342" y="1529"/>
                    <a:pt x="2342" y="1334"/>
                    <a:pt x="2439" y="1204"/>
                  </a:cubicBezTo>
                  <a:lnTo>
                    <a:pt x="3187" y="489"/>
                  </a:lnTo>
                  <a:cubicBezTo>
                    <a:pt x="3350" y="294"/>
                    <a:pt x="3220" y="1"/>
                    <a:pt x="29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16"/>
          <p:cNvGrpSpPr/>
          <p:nvPr/>
        </p:nvGrpSpPr>
        <p:grpSpPr>
          <a:xfrm>
            <a:off x="6724476" y="2151773"/>
            <a:ext cx="740688" cy="822971"/>
            <a:chOff x="708527" y="3201756"/>
            <a:chExt cx="494847" cy="548647"/>
          </a:xfrm>
        </p:grpSpPr>
        <p:sp>
          <p:nvSpPr>
            <p:cNvPr id="558" name="Google Shape;558;p16"/>
            <p:cNvSpPr/>
            <p:nvPr/>
          </p:nvSpPr>
          <p:spPr>
            <a:xfrm>
              <a:off x="714311" y="3270369"/>
              <a:ext cx="145690" cy="177436"/>
            </a:xfrm>
            <a:custGeom>
              <a:rect b="b" l="l" r="r" t="t"/>
              <a:pathLst>
                <a:path extrusionOk="0" h="5997" w="4912">
                  <a:moveTo>
                    <a:pt x="3261" y="0"/>
                  </a:moveTo>
                  <a:cubicBezTo>
                    <a:pt x="3215" y="0"/>
                    <a:pt x="3168" y="9"/>
                    <a:pt x="3123" y="29"/>
                  </a:cubicBezTo>
                  <a:lnTo>
                    <a:pt x="424" y="744"/>
                  </a:lnTo>
                  <a:cubicBezTo>
                    <a:pt x="163" y="809"/>
                    <a:pt x="1" y="1069"/>
                    <a:pt x="98" y="1330"/>
                  </a:cubicBezTo>
                  <a:lnTo>
                    <a:pt x="1237" y="5655"/>
                  </a:lnTo>
                  <a:cubicBezTo>
                    <a:pt x="1290" y="5870"/>
                    <a:pt x="1501" y="5996"/>
                    <a:pt x="1701" y="5996"/>
                  </a:cubicBezTo>
                  <a:cubicBezTo>
                    <a:pt x="1742" y="5996"/>
                    <a:pt x="1783" y="5991"/>
                    <a:pt x="1822" y="5980"/>
                  </a:cubicBezTo>
                  <a:lnTo>
                    <a:pt x="4521" y="5264"/>
                  </a:lnTo>
                  <a:cubicBezTo>
                    <a:pt x="4781" y="5199"/>
                    <a:pt x="4911" y="4939"/>
                    <a:pt x="4846" y="4679"/>
                  </a:cubicBezTo>
                  <a:lnTo>
                    <a:pt x="3676" y="354"/>
                  </a:lnTo>
                  <a:cubicBezTo>
                    <a:pt x="3624" y="146"/>
                    <a:pt x="3447" y="0"/>
                    <a:pt x="3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750970" y="3318360"/>
              <a:ext cx="56947" cy="76277"/>
            </a:xfrm>
            <a:custGeom>
              <a:rect b="b" l="l" r="r" t="t"/>
              <a:pathLst>
                <a:path extrusionOk="0" h="2578" w="1920">
                  <a:moveTo>
                    <a:pt x="1659" y="0"/>
                  </a:moveTo>
                  <a:cubicBezTo>
                    <a:pt x="1497" y="0"/>
                    <a:pt x="1366" y="130"/>
                    <a:pt x="1366" y="260"/>
                  </a:cubicBezTo>
                  <a:lnTo>
                    <a:pt x="1301" y="1561"/>
                  </a:lnTo>
                  <a:lnTo>
                    <a:pt x="553" y="488"/>
                  </a:lnTo>
                  <a:cubicBezTo>
                    <a:pt x="514" y="409"/>
                    <a:pt x="427" y="366"/>
                    <a:pt x="336" y="366"/>
                  </a:cubicBezTo>
                  <a:cubicBezTo>
                    <a:pt x="276" y="366"/>
                    <a:pt x="215" y="385"/>
                    <a:pt x="163" y="423"/>
                  </a:cubicBezTo>
                  <a:cubicBezTo>
                    <a:pt x="66" y="488"/>
                    <a:pt x="1" y="651"/>
                    <a:pt x="98" y="781"/>
                  </a:cubicBezTo>
                  <a:lnTo>
                    <a:pt x="1204" y="2439"/>
                  </a:lnTo>
                  <a:cubicBezTo>
                    <a:pt x="1284" y="2519"/>
                    <a:pt x="1386" y="2578"/>
                    <a:pt x="1493" y="2578"/>
                  </a:cubicBezTo>
                  <a:cubicBezTo>
                    <a:pt x="1515" y="2578"/>
                    <a:pt x="1539" y="2575"/>
                    <a:pt x="1562" y="2569"/>
                  </a:cubicBezTo>
                  <a:cubicBezTo>
                    <a:pt x="1692" y="2537"/>
                    <a:pt x="1789" y="2407"/>
                    <a:pt x="1789" y="2277"/>
                  </a:cubicBezTo>
                  <a:lnTo>
                    <a:pt x="1919" y="293"/>
                  </a:lnTo>
                  <a:cubicBezTo>
                    <a:pt x="1919" y="163"/>
                    <a:pt x="1822" y="33"/>
                    <a:pt x="1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708527" y="3218650"/>
              <a:ext cx="27050" cy="47784"/>
            </a:xfrm>
            <a:custGeom>
              <a:rect b="b" l="l" r="r" t="t"/>
              <a:pathLst>
                <a:path extrusionOk="0" h="1615" w="912">
                  <a:moveTo>
                    <a:pt x="331" y="0"/>
                  </a:moveTo>
                  <a:cubicBezTo>
                    <a:pt x="298" y="0"/>
                    <a:pt x="263" y="7"/>
                    <a:pt x="228" y="21"/>
                  </a:cubicBezTo>
                  <a:cubicBezTo>
                    <a:pt x="98" y="53"/>
                    <a:pt x="1" y="216"/>
                    <a:pt x="66" y="346"/>
                  </a:cubicBezTo>
                  <a:lnTo>
                    <a:pt x="326" y="1419"/>
                  </a:lnTo>
                  <a:cubicBezTo>
                    <a:pt x="391" y="1549"/>
                    <a:pt x="489" y="1614"/>
                    <a:pt x="619" y="1614"/>
                  </a:cubicBezTo>
                  <a:lnTo>
                    <a:pt x="684" y="1614"/>
                  </a:lnTo>
                  <a:cubicBezTo>
                    <a:pt x="814" y="1582"/>
                    <a:pt x="911" y="1419"/>
                    <a:pt x="879" y="1289"/>
                  </a:cubicBezTo>
                  <a:lnTo>
                    <a:pt x="586" y="216"/>
                  </a:lnTo>
                  <a:cubicBezTo>
                    <a:pt x="561" y="88"/>
                    <a:pt x="455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745187" y="3225811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281" y="0"/>
                  </a:moveTo>
                  <a:cubicBezTo>
                    <a:pt x="263" y="0"/>
                    <a:pt x="245" y="2"/>
                    <a:pt x="228" y="6"/>
                  </a:cubicBezTo>
                  <a:cubicBezTo>
                    <a:pt x="66" y="39"/>
                    <a:pt x="0" y="201"/>
                    <a:pt x="33" y="364"/>
                  </a:cubicBezTo>
                  <a:lnTo>
                    <a:pt x="163" y="884"/>
                  </a:lnTo>
                  <a:cubicBezTo>
                    <a:pt x="196" y="1014"/>
                    <a:pt x="326" y="1080"/>
                    <a:pt x="456" y="1080"/>
                  </a:cubicBezTo>
                  <a:lnTo>
                    <a:pt x="521" y="1080"/>
                  </a:lnTo>
                  <a:cubicBezTo>
                    <a:pt x="651" y="1047"/>
                    <a:pt x="748" y="884"/>
                    <a:pt x="716" y="754"/>
                  </a:cubicBezTo>
                  <a:lnTo>
                    <a:pt x="553" y="201"/>
                  </a:lnTo>
                  <a:cubicBezTo>
                    <a:pt x="525" y="89"/>
                    <a:pt x="399" y="0"/>
                    <a:pt x="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772207" y="3201756"/>
              <a:ext cx="27020" cy="48316"/>
            </a:xfrm>
            <a:custGeom>
              <a:rect b="b" l="l" r="r" t="t"/>
              <a:pathLst>
                <a:path extrusionOk="0" h="1633" w="911">
                  <a:moveTo>
                    <a:pt x="290" y="0"/>
                  </a:moveTo>
                  <a:cubicBezTo>
                    <a:pt x="270" y="0"/>
                    <a:pt x="249" y="2"/>
                    <a:pt x="228" y="6"/>
                  </a:cubicBezTo>
                  <a:cubicBezTo>
                    <a:pt x="98" y="39"/>
                    <a:pt x="0" y="201"/>
                    <a:pt x="33" y="332"/>
                  </a:cubicBezTo>
                  <a:lnTo>
                    <a:pt x="325" y="1405"/>
                  </a:lnTo>
                  <a:cubicBezTo>
                    <a:pt x="358" y="1535"/>
                    <a:pt x="455" y="1632"/>
                    <a:pt x="585" y="1632"/>
                  </a:cubicBezTo>
                  <a:cubicBezTo>
                    <a:pt x="618" y="1632"/>
                    <a:pt x="650" y="1632"/>
                    <a:pt x="650" y="1600"/>
                  </a:cubicBezTo>
                  <a:cubicBezTo>
                    <a:pt x="813" y="1567"/>
                    <a:pt x="911" y="1437"/>
                    <a:pt x="846" y="1275"/>
                  </a:cubicBezTo>
                  <a:lnTo>
                    <a:pt x="585" y="201"/>
                  </a:lnTo>
                  <a:cubicBezTo>
                    <a:pt x="529" y="89"/>
                    <a:pt x="423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1051901" y="3269807"/>
              <a:ext cx="145690" cy="177998"/>
            </a:xfrm>
            <a:custGeom>
              <a:rect b="b" l="l" r="r" t="t"/>
              <a:pathLst>
                <a:path extrusionOk="0" h="6016" w="4912">
                  <a:moveTo>
                    <a:pt x="1706" y="1"/>
                  </a:moveTo>
                  <a:cubicBezTo>
                    <a:pt x="1488" y="1"/>
                    <a:pt x="1292" y="152"/>
                    <a:pt x="1236" y="373"/>
                  </a:cubicBezTo>
                  <a:lnTo>
                    <a:pt x="66" y="4698"/>
                  </a:lnTo>
                  <a:cubicBezTo>
                    <a:pt x="1" y="4958"/>
                    <a:pt x="163" y="5218"/>
                    <a:pt x="423" y="5283"/>
                  </a:cubicBezTo>
                  <a:lnTo>
                    <a:pt x="3090" y="5999"/>
                  </a:lnTo>
                  <a:cubicBezTo>
                    <a:pt x="3135" y="6010"/>
                    <a:pt x="3179" y="6015"/>
                    <a:pt x="3223" y="6015"/>
                  </a:cubicBezTo>
                  <a:cubicBezTo>
                    <a:pt x="3434" y="6015"/>
                    <a:pt x="3622" y="5889"/>
                    <a:pt x="3675" y="5674"/>
                  </a:cubicBezTo>
                  <a:lnTo>
                    <a:pt x="4846" y="1316"/>
                  </a:lnTo>
                  <a:cubicBezTo>
                    <a:pt x="4911" y="1088"/>
                    <a:pt x="4749" y="828"/>
                    <a:pt x="4521" y="763"/>
                  </a:cubicBezTo>
                  <a:lnTo>
                    <a:pt x="1822" y="15"/>
                  </a:lnTo>
                  <a:cubicBezTo>
                    <a:pt x="1783" y="6"/>
                    <a:pt x="1744" y="1"/>
                    <a:pt x="17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1097251" y="3320994"/>
              <a:ext cx="54990" cy="76484"/>
            </a:xfrm>
            <a:custGeom>
              <a:rect b="b" l="l" r="r" t="t"/>
              <a:pathLst>
                <a:path extrusionOk="0" h="2585" w="1854">
                  <a:moveTo>
                    <a:pt x="797" y="1"/>
                  </a:moveTo>
                  <a:cubicBezTo>
                    <a:pt x="665" y="1"/>
                    <a:pt x="548" y="68"/>
                    <a:pt x="520" y="204"/>
                  </a:cubicBezTo>
                  <a:lnTo>
                    <a:pt x="293" y="1114"/>
                  </a:lnTo>
                  <a:lnTo>
                    <a:pt x="33" y="2025"/>
                  </a:lnTo>
                  <a:cubicBezTo>
                    <a:pt x="0" y="2155"/>
                    <a:pt x="98" y="2318"/>
                    <a:pt x="228" y="2350"/>
                  </a:cubicBezTo>
                  <a:lnTo>
                    <a:pt x="1008" y="2578"/>
                  </a:lnTo>
                  <a:cubicBezTo>
                    <a:pt x="1025" y="2582"/>
                    <a:pt x="1043" y="2584"/>
                    <a:pt x="1061" y="2584"/>
                  </a:cubicBezTo>
                  <a:cubicBezTo>
                    <a:pt x="1179" y="2584"/>
                    <a:pt x="1305" y="2496"/>
                    <a:pt x="1333" y="2383"/>
                  </a:cubicBezTo>
                  <a:cubicBezTo>
                    <a:pt x="1366" y="2220"/>
                    <a:pt x="1301" y="2090"/>
                    <a:pt x="1138" y="2025"/>
                  </a:cubicBezTo>
                  <a:lnTo>
                    <a:pt x="651" y="1895"/>
                  </a:lnTo>
                  <a:lnTo>
                    <a:pt x="748" y="1537"/>
                  </a:lnTo>
                  <a:lnTo>
                    <a:pt x="1203" y="1635"/>
                  </a:lnTo>
                  <a:cubicBezTo>
                    <a:pt x="1225" y="1640"/>
                    <a:pt x="1248" y="1643"/>
                    <a:pt x="1270" y="1643"/>
                  </a:cubicBezTo>
                  <a:cubicBezTo>
                    <a:pt x="1384" y="1643"/>
                    <a:pt x="1501" y="1575"/>
                    <a:pt x="1529" y="1440"/>
                  </a:cubicBezTo>
                  <a:cubicBezTo>
                    <a:pt x="1561" y="1310"/>
                    <a:pt x="1464" y="1147"/>
                    <a:pt x="1333" y="1114"/>
                  </a:cubicBezTo>
                  <a:lnTo>
                    <a:pt x="878" y="984"/>
                  </a:lnTo>
                  <a:lnTo>
                    <a:pt x="976" y="627"/>
                  </a:lnTo>
                  <a:lnTo>
                    <a:pt x="1496" y="757"/>
                  </a:lnTo>
                  <a:cubicBezTo>
                    <a:pt x="1513" y="761"/>
                    <a:pt x="1531" y="763"/>
                    <a:pt x="1549" y="763"/>
                  </a:cubicBezTo>
                  <a:cubicBezTo>
                    <a:pt x="1667" y="763"/>
                    <a:pt x="1793" y="675"/>
                    <a:pt x="1821" y="562"/>
                  </a:cubicBezTo>
                  <a:cubicBezTo>
                    <a:pt x="1854" y="399"/>
                    <a:pt x="1789" y="269"/>
                    <a:pt x="1626" y="204"/>
                  </a:cubicBezTo>
                  <a:lnTo>
                    <a:pt x="878" y="9"/>
                  </a:lnTo>
                  <a:cubicBezTo>
                    <a:pt x="851" y="3"/>
                    <a:pt x="824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1113623" y="3201756"/>
              <a:ext cx="27050" cy="47961"/>
            </a:xfrm>
            <a:custGeom>
              <a:rect b="b" l="l" r="r" t="t"/>
              <a:pathLst>
                <a:path extrusionOk="0" h="1621" w="912">
                  <a:moveTo>
                    <a:pt x="599" y="0"/>
                  </a:moveTo>
                  <a:cubicBezTo>
                    <a:pt x="481" y="0"/>
                    <a:pt x="354" y="89"/>
                    <a:pt x="326" y="201"/>
                  </a:cubicBezTo>
                  <a:lnTo>
                    <a:pt x="34" y="1275"/>
                  </a:lnTo>
                  <a:cubicBezTo>
                    <a:pt x="1" y="1437"/>
                    <a:pt x="99" y="1567"/>
                    <a:pt x="229" y="1600"/>
                  </a:cubicBezTo>
                  <a:cubicBezTo>
                    <a:pt x="263" y="1614"/>
                    <a:pt x="297" y="1620"/>
                    <a:pt x="328" y="1620"/>
                  </a:cubicBezTo>
                  <a:cubicBezTo>
                    <a:pt x="442" y="1620"/>
                    <a:pt x="528" y="1533"/>
                    <a:pt x="554" y="1405"/>
                  </a:cubicBezTo>
                  <a:lnTo>
                    <a:pt x="847" y="332"/>
                  </a:lnTo>
                  <a:cubicBezTo>
                    <a:pt x="912" y="201"/>
                    <a:pt x="814" y="39"/>
                    <a:pt x="651" y="6"/>
                  </a:cubicBezTo>
                  <a:cubicBezTo>
                    <a:pt x="634" y="2"/>
                    <a:pt x="617" y="0"/>
                    <a:pt x="5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1145478" y="3225811"/>
              <a:ext cx="22215" cy="32191"/>
            </a:xfrm>
            <a:custGeom>
              <a:rect b="b" l="l" r="r" t="t"/>
              <a:pathLst>
                <a:path extrusionOk="0" h="1088" w="749">
                  <a:moveTo>
                    <a:pt x="458" y="0"/>
                  </a:moveTo>
                  <a:cubicBezTo>
                    <a:pt x="325" y="0"/>
                    <a:pt x="219" y="89"/>
                    <a:pt x="163" y="201"/>
                  </a:cubicBezTo>
                  <a:lnTo>
                    <a:pt x="33" y="754"/>
                  </a:lnTo>
                  <a:cubicBezTo>
                    <a:pt x="0" y="884"/>
                    <a:pt x="65" y="1047"/>
                    <a:pt x="228" y="1080"/>
                  </a:cubicBezTo>
                  <a:cubicBezTo>
                    <a:pt x="249" y="1085"/>
                    <a:pt x="272" y="1088"/>
                    <a:pt x="295" y="1088"/>
                  </a:cubicBezTo>
                  <a:cubicBezTo>
                    <a:pt x="408" y="1088"/>
                    <a:pt x="526" y="1020"/>
                    <a:pt x="553" y="884"/>
                  </a:cubicBezTo>
                  <a:lnTo>
                    <a:pt x="716" y="364"/>
                  </a:lnTo>
                  <a:cubicBezTo>
                    <a:pt x="748" y="201"/>
                    <a:pt x="651" y="39"/>
                    <a:pt x="520" y="6"/>
                  </a:cubicBezTo>
                  <a:cubicBezTo>
                    <a:pt x="499" y="2"/>
                    <a:pt x="478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1176324" y="3218650"/>
              <a:ext cx="27050" cy="48021"/>
            </a:xfrm>
            <a:custGeom>
              <a:rect b="b" l="l" r="r" t="t"/>
              <a:pathLst>
                <a:path extrusionOk="0" h="1623" w="912">
                  <a:moveTo>
                    <a:pt x="585" y="0"/>
                  </a:moveTo>
                  <a:cubicBezTo>
                    <a:pt x="470" y="0"/>
                    <a:pt x="384" y="88"/>
                    <a:pt x="358" y="216"/>
                  </a:cubicBezTo>
                  <a:lnTo>
                    <a:pt x="66" y="1289"/>
                  </a:lnTo>
                  <a:cubicBezTo>
                    <a:pt x="1" y="1419"/>
                    <a:pt x="98" y="1582"/>
                    <a:pt x="261" y="1614"/>
                  </a:cubicBezTo>
                  <a:cubicBezTo>
                    <a:pt x="283" y="1620"/>
                    <a:pt x="305" y="1622"/>
                    <a:pt x="328" y="1622"/>
                  </a:cubicBezTo>
                  <a:cubicBezTo>
                    <a:pt x="442" y="1622"/>
                    <a:pt x="559" y="1555"/>
                    <a:pt x="586" y="1419"/>
                  </a:cubicBezTo>
                  <a:lnTo>
                    <a:pt x="879" y="346"/>
                  </a:lnTo>
                  <a:cubicBezTo>
                    <a:pt x="911" y="183"/>
                    <a:pt x="814" y="53"/>
                    <a:pt x="684" y="21"/>
                  </a:cubicBezTo>
                  <a:cubicBezTo>
                    <a:pt x="649" y="7"/>
                    <a:pt x="616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1003673" y="3291228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459" y="0"/>
                  </a:moveTo>
                  <a:cubicBezTo>
                    <a:pt x="325" y="0"/>
                    <a:pt x="220" y="89"/>
                    <a:pt x="163" y="202"/>
                  </a:cubicBezTo>
                  <a:lnTo>
                    <a:pt x="33" y="755"/>
                  </a:lnTo>
                  <a:cubicBezTo>
                    <a:pt x="1" y="885"/>
                    <a:pt x="66" y="1047"/>
                    <a:pt x="228" y="1080"/>
                  </a:cubicBezTo>
                  <a:lnTo>
                    <a:pt x="293" y="1080"/>
                  </a:lnTo>
                  <a:cubicBezTo>
                    <a:pt x="424" y="1080"/>
                    <a:pt x="521" y="1015"/>
                    <a:pt x="554" y="885"/>
                  </a:cubicBezTo>
                  <a:lnTo>
                    <a:pt x="716" y="332"/>
                  </a:lnTo>
                  <a:cubicBezTo>
                    <a:pt x="749" y="202"/>
                    <a:pt x="651" y="39"/>
                    <a:pt x="521" y="7"/>
                  </a:cubicBezTo>
                  <a:cubicBezTo>
                    <a:pt x="500" y="2"/>
                    <a:pt x="479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034550" y="3284068"/>
              <a:ext cx="27020" cy="47784"/>
            </a:xfrm>
            <a:custGeom>
              <a:rect b="b" l="l" r="r" t="t"/>
              <a:pathLst>
                <a:path extrusionOk="0" h="1615" w="911">
                  <a:moveTo>
                    <a:pt x="584" y="1"/>
                  </a:moveTo>
                  <a:cubicBezTo>
                    <a:pt x="470" y="1"/>
                    <a:pt x="384" y="88"/>
                    <a:pt x="358" y="216"/>
                  </a:cubicBezTo>
                  <a:lnTo>
                    <a:pt x="65" y="1289"/>
                  </a:lnTo>
                  <a:cubicBezTo>
                    <a:pt x="0" y="1419"/>
                    <a:pt x="98" y="1582"/>
                    <a:pt x="261" y="1615"/>
                  </a:cubicBezTo>
                  <a:lnTo>
                    <a:pt x="326" y="1615"/>
                  </a:lnTo>
                  <a:cubicBezTo>
                    <a:pt x="456" y="1615"/>
                    <a:pt x="553" y="1549"/>
                    <a:pt x="586" y="1419"/>
                  </a:cubicBezTo>
                  <a:lnTo>
                    <a:pt x="878" y="346"/>
                  </a:lnTo>
                  <a:cubicBezTo>
                    <a:pt x="911" y="184"/>
                    <a:pt x="813" y="54"/>
                    <a:pt x="683" y="21"/>
                  </a:cubicBezTo>
                  <a:cubicBezTo>
                    <a:pt x="649" y="7"/>
                    <a:pt x="615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887940" y="3291228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281" y="0"/>
                  </a:moveTo>
                  <a:cubicBezTo>
                    <a:pt x="263" y="0"/>
                    <a:pt x="245" y="2"/>
                    <a:pt x="228" y="7"/>
                  </a:cubicBezTo>
                  <a:cubicBezTo>
                    <a:pt x="65" y="39"/>
                    <a:pt x="0" y="202"/>
                    <a:pt x="33" y="332"/>
                  </a:cubicBezTo>
                  <a:lnTo>
                    <a:pt x="163" y="885"/>
                  </a:lnTo>
                  <a:cubicBezTo>
                    <a:pt x="196" y="1015"/>
                    <a:pt x="326" y="1080"/>
                    <a:pt x="456" y="1080"/>
                  </a:cubicBezTo>
                  <a:lnTo>
                    <a:pt x="521" y="1080"/>
                  </a:lnTo>
                  <a:cubicBezTo>
                    <a:pt x="651" y="1047"/>
                    <a:pt x="748" y="885"/>
                    <a:pt x="716" y="755"/>
                  </a:cubicBezTo>
                  <a:lnTo>
                    <a:pt x="553" y="202"/>
                  </a:lnTo>
                  <a:cubicBezTo>
                    <a:pt x="525" y="89"/>
                    <a:pt x="399" y="0"/>
                    <a:pt x="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851280" y="3284068"/>
              <a:ext cx="27050" cy="47784"/>
            </a:xfrm>
            <a:custGeom>
              <a:rect b="b" l="l" r="r" t="t"/>
              <a:pathLst>
                <a:path extrusionOk="0" h="1615" w="912">
                  <a:moveTo>
                    <a:pt x="347" y="1"/>
                  </a:moveTo>
                  <a:cubicBezTo>
                    <a:pt x="318" y="1"/>
                    <a:pt x="289" y="7"/>
                    <a:pt x="261" y="21"/>
                  </a:cubicBezTo>
                  <a:cubicBezTo>
                    <a:pt x="98" y="54"/>
                    <a:pt x="1" y="184"/>
                    <a:pt x="66" y="346"/>
                  </a:cubicBezTo>
                  <a:lnTo>
                    <a:pt x="358" y="1419"/>
                  </a:lnTo>
                  <a:cubicBezTo>
                    <a:pt x="391" y="1549"/>
                    <a:pt x="488" y="1615"/>
                    <a:pt x="619" y="1615"/>
                  </a:cubicBezTo>
                  <a:lnTo>
                    <a:pt x="684" y="1615"/>
                  </a:lnTo>
                  <a:cubicBezTo>
                    <a:pt x="814" y="1582"/>
                    <a:pt x="911" y="1419"/>
                    <a:pt x="879" y="1289"/>
                  </a:cubicBezTo>
                  <a:lnTo>
                    <a:pt x="586" y="216"/>
                  </a:lnTo>
                  <a:cubicBezTo>
                    <a:pt x="560" y="88"/>
                    <a:pt x="454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935189" y="3349693"/>
              <a:ext cx="145690" cy="177969"/>
            </a:xfrm>
            <a:custGeom>
              <a:rect b="b" l="l" r="r" t="t"/>
              <a:pathLst>
                <a:path extrusionOk="0" h="6015" w="4912">
                  <a:moveTo>
                    <a:pt x="1706" y="0"/>
                  </a:moveTo>
                  <a:cubicBezTo>
                    <a:pt x="1489" y="0"/>
                    <a:pt x="1292" y="151"/>
                    <a:pt x="1237" y="372"/>
                  </a:cubicBezTo>
                  <a:lnTo>
                    <a:pt x="66" y="4697"/>
                  </a:lnTo>
                  <a:cubicBezTo>
                    <a:pt x="1" y="4957"/>
                    <a:pt x="163" y="5218"/>
                    <a:pt x="424" y="5283"/>
                  </a:cubicBezTo>
                  <a:lnTo>
                    <a:pt x="3090" y="5998"/>
                  </a:lnTo>
                  <a:cubicBezTo>
                    <a:pt x="3135" y="6009"/>
                    <a:pt x="3179" y="6015"/>
                    <a:pt x="3223" y="6015"/>
                  </a:cubicBezTo>
                  <a:cubicBezTo>
                    <a:pt x="3434" y="6015"/>
                    <a:pt x="3622" y="5888"/>
                    <a:pt x="3676" y="5673"/>
                  </a:cubicBezTo>
                  <a:lnTo>
                    <a:pt x="4846" y="1315"/>
                  </a:lnTo>
                  <a:cubicBezTo>
                    <a:pt x="4911" y="1088"/>
                    <a:pt x="4749" y="827"/>
                    <a:pt x="4489" y="730"/>
                  </a:cubicBezTo>
                  <a:lnTo>
                    <a:pt x="1822" y="14"/>
                  </a:lnTo>
                  <a:cubicBezTo>
                    <a:pt x="1783" y="5"/>
                    <a:pt x="1744" y="0"/>
                    <a:pt x="1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991127" y="3399548"/>
              <a:ext cx="48257" cy="74886"/>
            </a:xfrm>
            <a:custGeom>
              <a:rect b="b" l="l" r="r" t="t"/>
              <a:pathLst>
                <a:path extrusionOk="0" h="2531" w="1627">
                  <a:moveTo>
                    <a:pt x="292" y="0"/>
                  </a:moveTo>
                  <a:cubicBezTo>
                    <a:pt x="176" y="0"/>
                    <a:pt x="85" y="88"/>
                    <a:pt x="34" y="216"/>
                  </a:cubicBezTo>
                  <a:cubicBezTo>
                    <a:pt x="1" y="346"/>
                    <a:pt x="99" y="508"/>
                    <a:pt x="229" y="541"/>
                  </a:cubicBezTo>
                  <a:lnTo>
                    <a:pt x="489" y="606"/>
                  </a:lnTo>
                  <a:lnTo>
                    <a:pt x="66" y="2167"/>
                  </a:lnTo>
                  <a:cubicBezTo>
                    <a:pt x="1" y="2329"/>
                    <a:pt x="99" y="2459"/>
                    <a:pt x="261" y="2524"/>
                  </a:cubicBezTo>
                  <a:cubicBezTo>
                    <a:pt x="278" y="2529"/>
                    <a:pt x="296" y="2531"/>
                    <a:pt x="314" y="2531"/>
                  </a:cubicBezTo>
                  <a:cubicBezTo>
                    <a:pt x="432" y="2531"/>
                    <a:pt x="558" y="2442"/>
                    <a:pt x="586" y="2329"/>
                  </a:cubicBezTo>
                  <a:lnTo>
                    <a:pt x="1009" y="736"/>
                  </a:lnTo>
                  <a:lnTo>
                    <a:pt x="1237" y="801"/>
                  </a:lnTo>
                  <a:cubicBezTo>
                    <a:pt x="1264" y="806"/>
                    <a:pt x="1291" y="809"/>
                    <a:pt x="1317" y="809"/>
                  </a:cubicBezTo>
                  <a:cubicBezTo>
                    <a:pt x="1450" y="809"/>
                    <a:pt x="1567" y="741"/>
                    <a:pt x="1594" y="606"/>
                  </a:cubicBezTo>
                  <a:cubicBezTo>
                    <a:pt x="1627" y="476"/>
                    <a:pt x="1529" y="313"/>
                    <a:pt x="1399" y="281"/>
                  </a:cubicBezTo>
                  <a:lnTo>
                    <a:pt x="391" y="20"/>
                  </a:lnTo>
                  <a:cubicBezTo>
                    <a:pt x="356" y="7"/>
                    <a:pt x="323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832001" y="3349693"/>
              <a:ext cx="144711" cy="177969"/>
            </a:xfrm>
            <a:custGeom>
              <a:rect b="b" l="l" r="r" t="t"/>
              <a:pathLst>
                <a:path extrusionOk="0" h="6015" w="4879">
                  <a:moveTo>
                    <a:pt x="3205" y="0"/>
                  </a:moveTo>
                  <a:cubicBezTo>
                    <a:pt x="3167" y="0"/>
                    <a:pt x="3128" y="5"/>
                    <a:pt x="3090" y="14"/>
                  </a:cubicBezTo>
                  <a:lnTo>
                    <a:pt x="390" y="730"/>
                  </a:lnTo>
                  <a:cubicBezTo>
                    <a:pt x="130" y="795"/>
                    <a:pt x="0" y="1088"/>
                    <a:pt x="65" y="1315"/>
                  </a:cubicBezTo>
                  <a:lnTo>
                    <a:pt x="1236" y="5673"/>
                  </a:lnTo>
                  <a:cubicBezTo>
                    <a:pt x="1290" y="5888"/>
                    <a:pt x="1478" y="6015"/>
                    <a:pt x="1670" y="6015"/>
                  </a:cubicBezTo>
                  <a:cubicBezTo>
                    <a:pt x="1710" y="6015"/>
                    <a:pt x="1750" y="6009"/>
                    <a:pt x="1789" y="5998"/>
                  </a:cubicBezTo>
                  <a:lnTo>
                    <a:pt x="4488" y="5283"/>
                  </a:lnTo>
                  <a:cubicBezTo>
                    <a:pt x="4748" y="5218"/>
                    <a:pt x="4878" y="4957"/>
                    <a:pt x="4813" y="4697"/>
                  </a:cubicBezTo>
                  <a:lnTo>
                    <a:pt x="3675" y="372"/>
                  </a:lnTo>
                  <a:cubicBezTo>
                    <a:pt x="3620" y="151"/>
                    <a:pt x="3423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865754" y="3403868"/>
              <a:ext cx="77205" cy="69619"/>
            </a:xfrm>
            <a:custGeom>
              <a:rect b="b" l="l" r="r" t="t"/>
              <a:pathLst>
                <a:path extrusionOk="0" h="2353" w="2603">
                  <a:moveTo>
                    <a:pt x="1311" y="565"/>
                  </a:moveTo>
                  <a:cubicBezTo>
                    <a:pt x="1581" y="565"/>
                    <a:pt x="1839" y="744"/>
                    <a:pt x="1919" y="1013"/>
                  </a:cubicBezTo>
                  <a:cubicBezTo>
                    <a:pt x="1984" y="1370"/>
                    <a:pt x="1789" y="1696"/>
                    <a:pt x="1464" y="1793"/>
                  </a:cubicBezTo>
                  <a:cubicBezTo>
                    <a:pt x="1412" y="1809"/>
                    <a:pt x="1360" y="1816"/>
                    <a:pt x="1308" y="1816"/>
                  </a:cubicBezTo>
                  <a:cubicBezTo>
                    <a:pt x="1032" y="1816"/>
                    <a:pt x="765" y="1611"/>
                    <a:pt x="683" y="1338"/>
                  </a:cubicBezTo>
                  <a:cubicBezTo>
                    <a:pt x="618" y="1013"/>
                    <a:pt x="813" y="655"/>
                    <a:pt x="1139" y="590"/>
                  </a:cubicBezTo>
                  <a:cubicBezTo>
                    <a:pt x="1196" y="573"/>
                    <a:pt x="1254" y="565"/>
                    <a:pt x="1311" y="565"/>
                  </a:cubicBezTo>
                  <a:close/>
                  <a:moveTo>
                    <a:pt x="1294" y="0"/>
                  </a:moveTo>
                  <a:cubicBezTo>
                    <a:pt x="1200" y="0"/>
                    <a:pt x="1104" y="12"/>
                    <a:pt x="1009" y="37"/>
                  </a:cubicBezTo>
                  <a:cubicBezTo>
                    <a:pt x="358" y="232"/>
                    <a:pt x="0" y="850"/>
                    <a:pt x="163" y="1500"/>
                  </a:cubicBezTo>
                  <a:cubicBezTo>
                    <a:pt x="299" y="2018"/>
                    <a:pt x="777" y="2353"/>
                    <a:pt x="1292" y="2353"/>
                  </a:cubicBezTo>
                  <a:cubicBezTo>
                    <a:pt x="1392" y="2353"/>
                    <a:pt x="1493" y="2340"/>
                    <a:pt x="1594" y="2313"/>
                  </a:cubicBezTo>
                  <a:cubicBezTo>
                    <a:pt x="2244" y="2151"/>
                    <a:pt x="2602" y="1500"/>
                    <a:pt x="2439" y="883"/>
                  </a:cubicBezTo>
                  <a:cubicBezTo>
                    <a:pt x="2302" y="360"/>
                    <a:pt x="1815" y="0"/>
                    <a:pt x="1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4125" y="3534975"/>
              <a:ext cx="364610" cy="215428"/>
            </a:xfrm>
            <a:custGeom>
              <a:rect b="b" l="l" r="r" t="t"/>
              <a:pathLst>
                <a:path extrusionOk="0" h="7058" w="12293">
                  <a:moveTo>
                    <a:pt x="0" y="1"/>
                  </a:moveTo>
                  <a:lnTo>
                    <a:pt x="0" y="6635"/>
                  </a:lnTo>
                  <a:cubicBezTo>
                    <a:pt x="0" y="6862"/>
                    <a:pt x="195" y="7058"/>
                    <a:pt x="423" y="7058"/>
                  </a:cubicBezTo>
                  <a:lnTo>
                    <a:pt x="11740" y="7058"/>
                  </a:lnTo>
                  <a:cubicBezTo>
                    <a:pt x="12032" y="7058"/>
                    <a:pt x="12293" y="6830"/>
                    <a:pt x="12293" y="6505"/>
                  </a:cubicBezTo>
                  <a:lnTo>
                    <a:pt x="122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774135" y="3541568"/>
              <a:ext cx="364610" cy="43346"/>
            </a:xfrm>
            <a:custGeom>
              <a:rect b="b" l="l" r="r" t="t"/>
              <a:pathLst>
                <a:path extrusionOk="0" h="1465" w="12293">
                  <a:moveTo>
                    <a:pt x="0" y="1"/>
                  </a:moveTo>
                  <a:lnTo>
                    <a:pt x="0" y="358"/>
                  </a:lnTo>
                  <a:lnTo>
                    <a:pt x="12293" y="1464"/>
                  </a:lnTo>
                  <a:lnTo>
                    <a:pt x="12293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757733" y="3492512"/>
              <a:ext cx="397414" cy="49086"/>
            </a:xfrm>
            <a:custGeom>
              <a:rect b="b" l="l" r="r" t="t"/>
              <a:pathLst>
                <a:path extrusionOk="0" h="1659" w="13399">
                  <a:moveTo>
                    <a:pt x="358" y="0"/>
                  </a:moveTo>
                  <a:cubicBezTo>
                    <a:pt x="163" y="0"/>
                    <a:pt x="0" y="163"/>
                    <a:pt x="0" y="391"/>
                  </a:cubicBezTo>
                  <a:lnTo>
                    <a:pt x="0" y="1301"/>
                  </a:lnTo>
                  <a:cubicBezTo>
                    <a:pt x="0" y="1496"/>
                    <a:pt x="163" y="1659"/>
                    <a:pt x="358" y="1659"/>
                  </a:cubicBezTo>
                  <a:lnTo>
                    <a:pt x="13008" y="1659"/>
                  </a:lnTo>
                  <a:cubicBezTo>
                    <a:pt x="13236" y="1659"/>
                    <a:pt x="13398" y="1496"/>
                    <a:pt x="13398" y="1301"/>
                  </a:cubicBezTo>
                  <a:lnTo>
                    <a:pt x="13398" y="391"/>
                  </a:lnTo>
                  <a:cubicBezTo>
                    <a:pt x="13398" y="163"/>
                    <a:pt x="13236" y="0"/>
                    <a:pt x="13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904342" y="3598820"/>
              <a:ext cx="104196" cy="95065"/>
            </a:xfrm>
            <a:custGeom>
              <a:rect b="b" l="l" r="r" t="t"/>
              <a:pathLst>
                <a:path extrusionOk="0" h="3213" w="3513">
                  <a:moveTo>
                    <a:pt x="1756" y="1"/>
                  </a:moveTo>
                  <a:cubicBezTo>
                    <a:pt x="1651" y="1"/>
                    <a:pt x="1545" y="49"/>
                    <a:pt x="1496" y="147"/>
                  </a:cubicBezTo>
                  <a:lnTo>
                    <a:pt x="1203" y="732"/>
                  </a:lnTo>
                  <a:cubicBezTo>
                    <a:pt x="1171" y="830"/>
                    <a:pt x="1073" y="895"/>
                    <a:pt x="976" y="895"/>
                  </a:cubicBezTo>
                  <a:lnTo>
                    <a:pt x="358" y="993"/>
                  </a:lnTo>
                  <a:cubicBezTo>
                    <a:pt x="98" y="1025"/>
                    <a:pt x="0" y="1318"/>
                    <a:pt x="163" y="1513"/>
                  </a:cubicBezTo>
                  <a:lnTo>
                    <a:pt x="651" y="1968"/>
                  </a:lnTo>
                  <a:cubicBezTo>
                    <a:pt x="716" y="2033"/>
                    <a:pt x="748" y="2131"/>
                    <a:pt x="716" y="2228"/>
                  </a:cubicBezTo>
                  <a:lnTo>
                    <a:pt x="618" y="2846"/>
                  </a:lnTo>
                  <a:cubicBezTo>
                    <a:pt x="592" y="3054"/>
                    <a:pt x="733" y="3200"/>
                    <a:pt x="906" y="3200"/>
                  </a:cubicBezTo>
                  <a:cubicBezTo>
                    <a:pt x="950" y="3200"/>
                    <a:pt x="995" y="3191"/>
                    <a:pt x="1041" y="3171"/>
                  </a:cubicBezTo>
                  <a:lnTo>
                    <a:pt x="1626" y="2879"/>
                  </a:lnTo>
                  <a:cubicBezTo>
                    <a:pt x="1659" y="2846"/>
                    <a:pt x="1708" y="2830"/>
                    <a:pt x="1756" y="2830"/>
                  </a:cubicBezTo>
                  <a:cubicBezTo>
                    <a:pt x="1805" y="2830"/>
                    <a:pt x="1854" y="2846"/>
                    <a:pt x="1886" y="2879"/>
                  </a:cubicBezTo>
                  <a:lnTo>
                    <a:pt x="2472" y="3171"/>
                  </a:lnTo>
                  <a:cubicBezTo>
                    <a:pt x="2522" y="3200"/>
                    <a:pt x="2572" y="3213"/>
                    <a:pt x="2619" y="3213"/>
                  </a:cubicBezTo>
                  <a:cubicBezTo>
                    <a:pt x="2787" y="3213"/>
                    <a:pt x="2920" y="3049"/>
                    <a:pt x="2894" y="2846"/>
                  </a:cubicBezTo>
                  <a:lnTo>
                    <a:pt x="2797" y="2228"/>
                  </a:lnTo>
                  <a:cubicBezTo>
                    <a:pt x="2764" y="2131"/>
                    <a:pt x="2797" y="2033"/>
                    <a:pt x="2862" y="1968"/>
                  </a:cubicBezTo>
                  <a:lnTo>
                    <a:pt x="3350" y="1513"/>
                  </a:lnTo>
                  <a:cubicBezTo>
                    <a:pt x="3512" y="1318"/>
                    <a:pt x="3415" y="1025"/>
                    <a:pt x="3187" y="993"/>
                  </a:cubicBezTo>
                  <a:lnTo>
                    <a:pt x="2537" y="895"/>
                  </a:lnTo>
                  <a:cubicBezTo>
                    <a:pt x="2439" y="895"/>
                    <a:pt x="2342" y="830"/>
                    <a:pt x="2309" y="732"/>
                  </a:cubicBezTo>
                  <a:lnTo>
                    <a:pt x="2016" y="147"/>
                  </a:lnTo>
                  <a:cubicBezTo>
                    <a:pt x="1968" y="49"/>
                    <a:pt x="1862" y="1"/>
                    <a:pt x="1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942930" y="3598820"/>
              <a:ext cx="65608" cy="95094"/>
            </a:xfrm>
            <a:custGeom>
              <a:rect b="b" l="l" r="r" t="t"/>
              <a:pathLst>
                <a:path extrusionOk="0" h="3214" w="2212">
                  <a:moveTo>
                    <a:pt x="439" y="1"/>
                  </a:moveTo>
                  <a:cubicBezTo>
                    <a:pt x="333" y="1"/>
                    <a:pt x="228" y="49"/>
                    <a:pt x="163" y="147"/>
                  </a:cubicBezTo>
                  <a:lnTo>
                    <a:pt x="0" y="537"/>
                  </a:lnTo>
                  <a:lnTo>
                    <a:pt x="260" y="1123"/>
                  </a:lnTo>
                  <a:cubicBezTo>
                    <a:pt x="293" y="1188"/>
                    <a:pt x="390" y="1253"/>
                    <a:pt x="488" y="1285"/>
                  </a:cubicBezTo>
                  <a:cubicBezTo>
                    <a:pt x="1008" y="1350"/>
                    <a:pt x="1203" y="1968"/>
                    <a:pt x="813" y="2326"/>
                  </a:cubicBezTo>
                  <a:cubicBezTo>
                    <a:pt x="748" y="2391"/>
                    <a:pt x="715" y="2488"/>
                    <a:pt x="748" y="2586"/>
                  </a:cubicBezTo>
                  <a:lnTo>
                    <a:pt x="813" y="3009"/>
                  </a:lnTo>
                  <a:lnTo>
                    <a:pt x="1138" y="3171"/>
                  </a:lnTo>
                  <a:cubicBezTo>
                    <a:pt x="1189" y="3200"/>
                    <a:pt x="1241" y="3213"/>
                    <a:pt x="1291" y="3213"/>
                  </a:cubicBezTo>
                  <a:cubicBezTo>
                    <a:pt x="1467" y="3213"/>
                    <a:pt x="1619" y="3056"/>
                    <a:pt x="1593" y="2879"/>
                  </a:cubicBezTo>
                  <a:lnTo>
                    <a:pt x="1463" y="2228"/>
                  </a:lnTo>
                  <a:cubicBezTo>
                    <a:pt x="1463" y="2131"/>
                    <a:pt x="1496" y="2033"/>
                    <a:pt x="1561" y="1968"/>
                  </a:cubicBezTo>
                  <a:lnTo>
                    <a:pt x="2049" y="1513"/>
                  </a:lnTo>
                  <a:cubicBezTo>
                    <a:pt x="2211" y="1318"/>
                    <a:pt x="2114" y="1025"/>
                    <a:pt x="1854" y="993"/>
                  </a:cubicBezTo>
                  <a:lnTo>
                    <a:pt x="1236" y="895"/>
                  </a:lnTo>
                  <a:cubicBezTo>
                    <a:pt x="1138" y="895"/>
                    <a:pt x="1041" y="830"/>
                    <a:pt x="1008" y="732"/>
                  </a:cubicBezTo>
                  <a:lnTo>
                    <a:pt x="715" y="147"/>
                  </a:lnTo>
                  <a:cubicBezTo>
                    <a:pt x="650" y="49"/>
                    <a:pt x="545" y="1"/>
                    <a:pt x="43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1" name="Google Shape;58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2" name="Google Shape;582;p16"/>
          <p:cNvSpPr txBox="1"/>
          <p:nvPr/>
        </p:nvSpPr>
        <p:spPr>
          <a:xfrm>
            <a:off x="477725" y="3838450"/>
            <a:ext cx="4788600" cy="680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3" name="Google Shape;583;p16"/>
          <p:cNvSpPr txBox="1"/>
          <p:nvPr/>
        </p:nvSpPr>
        <p:spPr>
          <a:xfrm>
            <a:off x="566675" y="3938200"/>
            <a:ext cx="4610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 CNIL et le Conseil d’Europe tentent de construire un contexte favorable à la généralisation du vote électronique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84" name="Google Shape;584;p16"/>
          <p:cNvGrpSpPr/>
          <p:nvPr/>
        </p:nvGrpSpPr>
        <p:grpSpPr>
          <a:xfrm>
            <a:off x="307350" y="1192350"/>
            <a:ext cx="2387100" cy="1252200"/>
            <a:chOff x="329700" y="1647050"/>
            <a:chExt cx="2387100" cy="1252200"/>
          </a:xfrm>
        </p:grpSpPr>
        <p:sp>
          <p:nvSpPr>
            <p:cNvPr id="585" name="Google Shape;585;p16"/>
            <p:cNvSpPr txBox="1"/>
            <p:nvPr/>
          </p:nvSpPr>
          <p:spPr>
            <a:xfrm>
              <a:off x="329700" y="1647050"/>
              <a:ext cx="2387100" cy="53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Système dématérialisé et immuable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6" name="Google Shape;586;p16"/>
            <p:cNvSpPr txBox="1"/>
            <p:nvPr/>
          </p:nvSpPr>
          <p:spPr>
            <a:xfrm>
              <a:off x="329700" y="2183150"/>
              <a:ext cx="23871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Remplacement des bulletins vote en papier par des ressources informatiques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7"/>
          <p:cNvSpPr txBox="1"/>
          <p:nvPr>
            <p:ph type="title"/>
          </p:nvPr>
        </p:nvSpPr>
        <p:spPr>
          <a:xfrm>
            <a:off x="227575" y="110425"/>
            <a:ext cx="8764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Avantages de la Blockchain dans le cadre du vote électronique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592" name="Google Shape;592;p17"/>
          <p:cNvSpPr txBox="1"/>
          <p:nvPr/>
        </p:nvSpPr>
        <p:spPr>
          <a:xfrm>
            <a:off x="557163" y="2186820"/>
            <a:ext cx="1714800" cy="7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54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Immuabilité : Données infalsifiables</a:t>
            </a:r>
            <a:endParaRPr sz="1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3" name="Google Shape;593;p17"/>
          <p:cNvSpPr/>
          <p:nvPr/>
        </p:nvSpPr>
        <p:spPr>
          <a:xfrm flipH="1">
            <a:off x="1067938" y="1275188"/>
            <a:ext cx="693000" cy="65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7"/>
          <p:cNvSpPr txBox="1"/>
          <p:nvPr/>
        </p:nvSpPr>
        <p:spPr>
          <a:xfrm>
            <a:off x="4723273" y="2186820"/>
            <a:ext cx="1714800" cy="52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54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Sécurité</a:t>
            </a:r>
            <a:endParaRPr sz="1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5" name="Google Shape;595;p17"/>
          <p:cNvSpPr txBox="1"/>
          <p:nvPr/>
        </p:nvSpPr>
        <p:spPr>
          <a:xfrm>
            <a:off x="2640218" y="2186820"/>
            <a:ext cx="1714800" cy="52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54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Dématarialisation</a:t>
            </a:r>
            <a:endParaRPr sz="1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6" name="Google Shape;596;p17"/>
          <p:cNvSpPr txBox="1"/>
          <p:nvPr/>
        </p:nvSpPr>
        <p:spPr>
          <a:xfrm>
            <a:off x="1598690" y="3346306"/>
            <a:ext cx="1714800" cy="52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54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Tracabilité </a:t>
            </a:r>
            <a:endParaRPr sz="1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7" name="Google Shape;597;p17"/>
          <p:cNvSpPr txBox="1"/>
          <p:nvPr/>
        </p:nvSpPr>
        <p:spPr>
          <a:xfrm>
            <a:off x="3681738" y="3346299"/>
            <a:ext cx="1714800" cy="52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54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Authenticité</a:t>
            </a:r>
            <a:endParaRPr sz="1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8" name="Google Shape;598;p17"/>
          <p:cNvSpPr/>
          <p:nvPr/>
        </p:nvSpPr>
        <p:spPr>
          <a:xfrm flipH="1">
            <a:off x="5234048" y="1275188"/>
            <a:ext cx="693000" cy="654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7"/>
          <p:cNvSpPr/>
          <p:nvPr/>
        </p:nvSpPr>
        <p:spPr>
          <a:xfrm flipH="1">
            <a:off x="4192521" y="1275188"/>
            <a:ext cx="693000" cy="654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7"/>
          <p:cNvSpPr/>
          <p:nvPr/>
        </p:nvSpPr>
        <p:spPr>
          <a:xfrm flipH="1">
            <a:off x="3150993" y="1275188"/>
            <a:ext cx="693000" cy="65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7"/>
          <p:cNvSpPr/>
          <p:nvPr/>
        </p:nvSpPr>
        <p:spPr>
          <a:xfrm flipH="1">
            <a:off x="2109465" y="1275188"/>
            <a:ext cx="693000" cy="65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602" name="Google Shape;602;p17"/>
          <p:cNvCxnSpPr>
            <a:stCxn id="593" idx="4"/>
            <a:endCxn id="592" idx="0"/>
          </p:cNvCxnSpPr>
          <p:nvPr/>
        </p:nvCxnSpPr>
        <p:spPr>
          <a:xfrm>
            <a:off x="1414438" y="1929788"/>
            <a:ext cx="0" cy="257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17"/>
          <p:cNvCxnSpPr>
            <a:stCxn id="600" idx="4"/>
            <a:endCxn id="595" idx="0"/>
          </p:cNvCxnSpPr>
          <p:nvPr/>
        </p:nvCxnSpPr>
        <p:spPr>
          <a:xfrm>
            <a:off x="3497493" y="1929788"/>
            <a:ext cx="0" cy="257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17"/>
          <p:cNvCxnSpPr>
            <a:stCxn id="598" idx="4"/>
            <a:endCxn id="594" idx="0"/>
          </p:cNvCxnSpPr>
          <p:nvPr/>
        </p:nvCxnSpPr>
        <p:spPr>
          <a:xfrm>
            <a:off x="5580548" y="1929788"/>
            <a:ext cx="0" cy="257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17"/>
          <p:cNvCxnSpPr>
            <a:stCxn id="601" idx="4"/>
            <a:endCxn id="596" idx="0"/>
          </p:cNvCxnSpPr>
          <p:nvPr/>
        </p:nvCxnSpPr>
        <p:spPr>
          <a:xfrm>
            <a:off x="2455965" y="1929788"/>
            <a:ext cx="0" cy="141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17"/>
          <p:cNvCxnSpPr>
            <a:stCxn id="599" idx="4"/>
            <a:endCxn id="597" idx="0"/>
          </p:cNvCxnSpPr>
          <p:nvPr/>
        </p:nvCxnSpPr>
        <p:spPr>
          <a:xfrm>
            <a:off x="4539021" y="1929788"/>
            <a:ext cx="0" cy="141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17"/>
          <p:cNvCxnSpPr>
            <a:stCxn id="593" idx="2"/>
            <a:endCxn id="601" idx="6"/>
          </p:cNvCxnSpPr>
          <p:nvPr/>
        </p:nvCxnSpPr>
        <p:spPr>
          <a:xfrm>
            <a:off x="1760938" y="1602488"/>
            <a:ext cx="34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17"/>
          <p:cNvCxnSpPr>
            <a:stCxn id="601" idx="2"/>
            <a:endCxn id="600" idx="6"/>
          </p:cNvCxnSpPr>
          <p:nvPr/>
        </p:nvCxnSpPr>
        <p:spPr>
          <a:xfrm>
            <a:off x="2802465" y="1602488"/>
            <a:ext cx="34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17"/>
          <p:cNvCxnSpPr>
            <a:stCxn id="600" idx="2"/>
            <a:endCxn id="599" idx="6"/>
          </p:cNvCxnSpPr>
          <p:nvPr/>
        </p:nvCxnSpPr>
        <p:spPr>
          <a:xfrm>
            <a:off x="3843993" y="1602488"/>
            <a:ext cx="34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17"/>
          <p:cNvCxnSpPr>
            <a:stCxn id="599" idx="2"/>
            <a:endCxn id="598" idx="6"/>
          </p:cNvCxnSpPr>
          <p:nvPr/>
        </p:nvCxnSpPr>
        <p:spPr>
          <a:xfrm>
            <a:off x="4885521" y="1602488"/>
            <a:ext cx="34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17"/>
          <p:cNvCxnSpPr>
            <a:stCxn id="593" idx="6"/>
          </p:cNvCxnSpPr>
          <p:nvPr/>
        </p:nvCxnSpPr>
        <p:spPr>
          <a:xfrm rot="10800000">
            <a:off x="559138" y="1602488"/>
            <a:ext cx="508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612" name="Google Shape;612;p17"/>
          <p:cNvGrpSpPr/>
          <p:nvPr/>
        </p:nvGrpSpPr>
        <p:grpSpPr>
          <a:xfrm>
            <a:off x="1215356" y="1414407"/>
            <a:ext cx="398180" cy="376202"/>
            <a:chOff x="1137365" y="1609643"/>
            <a:chExt cx="411470" cy="411465"/>
          </a:xfrm>
        </p:grpSpPr>
        <p:sp>
          <p:nvSpPr>
            <p:cNvPr id="613" name="Google Shape;613;p17"/>
            <p:cNvSpPr/>
            <p:nvPr/>
          </p:nvSpPr>
          <p:spPr>
            <a:xfrm>
              <a:off x="1160230" y="1609643"/>
              <a:ext cx="366442" cy="370385"/>
            </a:xfrm>
            <a:custGeom>
              <a:rect b="b" l="l" r="r" t="t"/>
              <a:pathLst>
                <a:path extrusionOk="0" h="16716" w="16683">
                  <a:moveTo>
                    <a:pt x="8325" y="0"/>
                  </a:moveTo>
                  <a:cubicBezTo>
                    <a:pt x="3708" y="0"/>
                    <a:pt x="0" y="3740"/>
                    <a:pt x="0" y="8358"/>
                  </a:cubicBezTo>
                  <a:cubicBezTo>
                    <a:pt x="0" y="12976"/>
                    <a:pt x="3708" y="16715"/>
                    <a:pt x="8325" y="16715"/>
                  </a:cubicBezTo>
                  <a:cubicBezTo>
                    <a:pt x="12943" y="16715"/>
                    <a:pt x="16683" y="12976"/>
                    <a:pt x="16683" y="8358"/>
                  </a:cubicBezTo>
                  <a:cubicBezTo>
                    <a:pt x="16683" y="3740"/>
                    <a:pt x="12943" y="0"/>
                    <a:pt x="8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1188807" y="1863280"/>
              <a:ext cx="308586" cy="116748"/>
            </a:xfrm>
            <a:custGeom>
              <a:rect b="b" l="l" r="r" t="t"/>
              <a:pathLst>
                <a:path extrusionOk="0" h="5269" w="14049">
                  <a:moveTo>
                    <a:pt x="1821" y="0"/>
                  </a:moveTo>
                  <a:cubicBezTo>
                    <a:pt x="943" y="0"/>
                    <a:pt x="228" y="618"/>
                    <a:pt x="0" y="1431"/>
                  </a:cubicBezTo>
                  <a:cubicBezTo>
                    <a:pt x="1496" y="3740"/>
                    <a:pt x="4098" y="5268"/>
                    <a:pt x="7024" y="5268"/>
                  </a:cubicBezTo>
                  <a:cubicBezTo>
                    <a:pt x="9984" y="5268"/>
                    <a:pt x="12585" y="3740"/>
                    <a:pt x="14049" y="1431"/>
                  </a:cubicBezTo>
                  <a:cubicBezTo>
                    <a:pt x="13854" y="618"/>
                    <a:pt x="13106" y="0"/>
                    <a:pt x="1222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1193090" y="1642791"/>
              <a:ext cx="300745" cy="304090"/>
            </a:xfrm>
            <a:custGeom>
              <a:rect b="b" l="l" r="r" t="t"/>
              <a:pathLst>
                <a:path extrusionOk="0" h="13724" w="13692">
                  <a:moveTo>
                    <a:pt x="6829" y="0"/>
                  </a:moveTo>
                  <a:cubicBezTo>
                    <a:pt x="3057" y="0"/>
                    <a:pt x="0" y="3090"/>
                    <a:pt x="0" y="6862"/>
                  </a:cubicBezTo>
                  <a:cubicBezTo>
                    <a:pt x="0" y="10667"/>
                    <a:pt x="3057" y="13724"/>
                    <a:pt x="6829" y="13724"/>
                  </a:cubicBezTo>
                  <a:cubicBezTo>
                    <a:pt x="10634" y="13724"/>
                    <a:pt x="13691" y="10667"/>
                    <a:pt x="13691" y="6862"/>
                  </a:cubicBezTo>
                  <a:cubicBezTo>
                    <a:pt x="13691" y="3090"/>
                    <a:pt x="10634" y="0"/>
                    <a:pt x="6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1448082" y="1918032"/>
              <a:ext cx="100753" cy="103077"/>
            </a:xfrm>
            <a:custGeom>
              <a:rect b="b" l="l" r="r" t="t"/>
              <a:pathLst>
                <a:path extrusionOk="0" h="4652" w="4587">
                  <a:moveTo>
                    <a:pt x="1" y="1"/>
                  </a:moveTo>
                  <a:lnTo>
                    <a:pt x="1" y="4098"/>
                  </a:lnTo>
                  <a:cubicBezTo>
                    <a:pt x="1" y="4391"/>
                    <a:pt x="261" y="4651"/>
                    <a:pt x="554" y="4651"/>
                  </a:cubicBezTo>
                  <a:lnTo>
                    <a:pt x="4196" y="4651"/>
                  </a:lnTo>
                  <a:cubicBezTo>
                    <a:pt x="4456" y="4651"/>
                    <a:pt x="4586" y="4391"/>
                    <a:pt x="4456" y="4196"/>
                  </a:cubicBezTo>
                  <a:lnTo>
                    <a:pt x="3220" y="2505"/>
                  </a:lnTo>
                  <a:cubicBezTo>
                    <a:pt x="3155" y="2407"/>
                    <a:pt x="3155" y="2245"/>
                    <a:pt x="3220" y="2147"/>
                  </a:cubicBezTo>
                  <a:lnTo>
                    <a:pt x="4456" y="456"/>
                  </a:lnTo>
                  <a:cubicBezTo>
                    <a:pt x="4586" y="261"/>
                    <a:pt x="4456" y="1"/>
                    <a:pt x="41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1137365" y="1918032"/>
              <a:ext cx="101456" cy="103077"/>
            </a:xfrm>
            <a:custGeom>
              <a:rect b="b" l="l" r="r" t="t"/>
              <a:pathLst>
                <a:path extrusionOk="0" h="4652" w="4619">
                  <a:moveTo>
                    <a:pt x="391" y="1"/>
                  </a:moveTo>
                  <a:cubicBezTo>
                    <a:pt x="163" y="1"/>
                    <a:pt x="1" y="261"/>
                    <a:pt x="163" y="456"/>
                  </a:cubicBezTo>
                  <a:lnTo>
                    <a:pt x="1367" y="2147"/>
                  </a:lnTo>
                  <a:cubicBezTo>
                    <a:pt x="1432" y="2245"/>
                    <a:pt x="1432" y="2407"/>
                    <a:pt x="1367" y="2505"/>
                  </a:cubicBezTo>
                  <a:lnTo>
                    <a:pt x="163" y="4196"/>
                  </a:lnTo>
                  <a:cubicBezTo>
                    <a:pt x="1" y="4391"/>
                    <a:pt x="163" y="4651"/>
                    <a:pt x="391" y="4651"/>
                  </a:cubicBezTo>
                  <a:lnTo>
                    <a:pt x="4066" y="4651"/>
                  </a:lnTo>
                  <a:cubicBezTo>
                    <a:pt x="4358" y="4651"/>
                    <a:pt x="4619" y="4391"/>
                    <a:pt x="4619" y="4098"/>
                  </a:cubicBezTo>
                  <a:lnTo>
                    <a:pt x="46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1188082" y="1918032"/>
              <a:ext cx="50739" cy="82160"/>
            </a:xfrm>
            <a:custGeom>
              <a:rect b="b" l="l" r="r" t="t"/>
              <a:pathLst>
                <a:path extrusionOk="0" h="3708" w="2310">
                  <a:moveTo>
                    <a:pt x="1" y="1"/>
                  </a:moveTo>
                  <a:lnTo>
                    <a:pt x="1" y="1822"/>
                  </a:lnTo>
                  <a:cubicBezTo>
                    <a:pt x="1" y="2862"/>
                    <a:pt x="846" y="3708"/>
                    <a:pt x="1854" y="3708"/>
                  </a:cubicBezTo>
                  <a:lnTo>
                    <a:pt x="2310" y="3708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1210948" y="1863280"/>
              <a:ext cx="264305" cy="83600"/>
            </a:xfrm>
            <a:custGeom>
              <a:rect b="b" l="l" r="r" t="t"/>
              <a:pathLst>
                <a:path extrusionOk="0" h="3773" w="12033">
                  <a:moveTo>
                    <a:pt x="813" y="0"/>
                  </a:moveTo>
                  <a:cubicBezTo>
                    <a:pt x="521" y="0"/>
                    <a:pt x="260" y="65"/>
                    <a:pt x="0" y="195"/>
                  </a:cubicBezTo>
                  <a:cubicBezTo>
                    <a:pt x="1171" y="2309"/>
                    <a:pt x="3447" y="3773"/>
                    <a:pt x="6016" y="3773"/>
                  </a:cubicBezTo>
                  <a:cubicBezTo>
                    <a:pt x="8618" y="3773"/>
                    <a:pt x="10862" y="2309"/>
                    <a:pt x="12033" y="195"/>
                  </a:cubicBezTo>
                  <a:cubicBezTo>
                    <a:pt x="11805" y="65"/>
                    <a:pt x="11512" y="0"/>
                    <a:pt x="1125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1448082" y="1918032"/>
              <a:ext cx="50739" cy="82160"/>
            </a:xfrm>
            <a:custGeom>
              <a:rect b="b" l="l" r="r" t="t"/>
              <a:pathLst>
                <a:path extrusionOk="0" h="3708" w="2310">
                  <a:moveTo>
                    <a:pt x="1" y="1"/>
                  </a:moveTo>
                  <a:lnTo>
                    <a:pt x="1" y="3708"/>
                  </a:lnTo>
                  <a:lnTo>
                    <a:pt x="424" y="3708"/>
                  </a:lnTo>
                  <a:cubicBezTo>
                    <a:pt x="1464" y="3708"/>
                    <a:pt x="2310" y="2862"/>
                    <a:pt x="2310" y="1822"/>
                  </a:cubicBezTo>
                  <a:lnTo>
                    <a:pt x="2310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1204512" y="1879854"/>
              <a:ext cx="277879" cy="103786"/>
            </a:xfrm>
            <a:custGeom>
              <a:rect b="b" l="l" r="r" t="t"/>
              <a:pathLst>
                <a:path extrusionOk="0" h="4684" w="12651">
                  <a:moveTo>
                    <a:pt x="1106" y="0"/>
                  </a:moveTo>
                  <a:cubicBezTo>
                    <a:pt x="488" y="0"/>
                    <a:pt x="1" y="521"/>
                    <a:pt x="1" y="1138"/>
                  </a:cubicBezTo>
                  <a:lnTo>
                    <a:pt x="1" y="3545"/>
                  </a:lnTo>
                  <a:cubicBezTo>
                    <a:pt x="1" y="4195"/>
                    <a:pt x="488" y="4683"/>
                    <a:pt x="1106" y="4683"/>
                  </a:cubicBezTo>
                  <a:lnTo>
                    <a:pt x="11545" y="4683"/>
                  </a:lnTo>
                  <a:cubicBezTo>
                    <a:pt x="12163" y="4683"/>
                    <a:pt x="12651" y="4163"/>
                    <a:pt x="12651" y="3545"/>
                  </a:cubicBezTo>
                  <a:lnTo>
                    <a:pt x="12651" y="1138"/>
                  </a:lnTo>
                  <a:cubicBezTo>
                    <a:pt x="12651" y="521"/>
                    <a:pt x="12163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1420230" y="1907219"/>
              <a:ext cx="27874" cy="49744"/>
            </a:xfrm>
            <a:custGeom>
              <a:rect b="b" l="l" r="r" t="t"/>
              <a:pathLst>
                <a:path extrusionOk="0" h="2245" w="1269">
                  <a:moveTo>
                    <a:pt x="261" y="1"/>
                  </a:moveTo>
                  <a:cubicBezTo>
                    <a:pt x="98" y="1"/>
                    <a:pt x="1" y="131"/>
                    <a:pt x="1" y="294"/>
                  </a:cubicBezTo>
                  <a:lnTo>
                    <a:pt x="1" y="1952"/>
                  </a:lnTo>
                  <a:cubicBezTo>
                    <a:pt x="1" y="2115"/>
                    <a:pt x="98" y="2245"/>
                    <a:pt x="261" y="2245"/>
                  </a:cubicBezTo>
                  <a:lnTo>
                    <a:pt x="976" y="2245"/>
                  </a:lnTo>
                  <a:cubicBezTo>
                    <a:pt x="1139" y="2245"/>
                    <a:pt x="1269" y="2115"/>
                    <a:pt x="1269" y="1952"/>
                  </a:cubicBezTo>
                  <a:cubicBezTo>
                    <a:pt x="1269" y="1822"/>
                    <a:pt x="1139" y="1692"/>
                    <a:pt x="976" y="1692"/>
                  </a:cubicBezTo>
                  <a:lnTo>
                    <a:pt x="553" y="1692"/>
                  </a:lnTo>
                  <a:lnTo>
                    <a:pt x="553" y="1399"/>
                  </a:lnTo>
                  <a:lnTo>
                    <a:pt x="911" y="1399"/>
                  </a:lnTo>
                  <a:cubicBezTo>
                    <a:pt x="1074" y="1399"/>
                    <a:pt x="1204" y="1269"/>
                    <a:pt x="1204" y="1107"/>
                  </a:cubicBezTo>
                  <a:cubicBezTo>
                    <a:pt x="1204" y="977"/>
                    <a:pt x="1074" y="846"/>
                    <a:pt x="911" y="846"/>
                  </a:cubicBezTo>
                  <a:lnTo>
                    <a:pt x="553" y="846"/>
                  </a:lnTo>
                  <a:lnTo>
                    <a:pt x="553" y="554"/>
                  </a:lnTo>
                  <a:lnTo>
                    <a:pt x="976" y="554"/>
                  </a:lnTo>
                  <a:cubicBezTo>
                    <a:pt x="1139" y="554"/>
                    <a:pt x="1269" y="424"/>
                    <a:pt x="1269" y="294"/>
                  </a:cubicBezTo>
                  <a:cubicBezTo>
                    <a:pt x="1269" y="131"/>
                    <a:pt x="1139" y="1"/>
                    <a:pt x="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1238096" y="1907041"/>
              <a:ext cx="40020" cy="49921"/>
            </a:xfrm>
            <a:custGeom>
              <a:rect b="b" l="l" r="r" t="t"/>
              <a:pathLst>
                <a:path extrusionOk="0" h="2253" w="1822">
                  <a:moveTo>
                    <a:pt x="297" y="1"/>
                  </a:moveTo>
                  <a:cubicBezTo>
                    <a:pt x="273" y="1"/>
                    <a:pt x="250" y="3"/>
                    <a:pt x="228" y="9"/>
                  </a:cubicBezTo>
                  <a:cubicBezTo>
                    <a:pt x="65" y="74"/>
                    <a:pt x="0" y="237"/>
                    <a:pt x="33" y="367"/>
                  </a:cubicBezTo>
                  <a:lnTo>
                    <a:pt x="618" y="2058"/>
                  </a:lnTo>
                  <a:cubicBezTo>
                    <a:pt x="683" y="2188"/>
                    <a:pt x="780" y="2253"/>
                    <a:pt x="911" y="2253"/>
                  </a:cubicBezTo>
                  <a:lnTo>
                    <a:pt x="943" y="2253"/>
                  </a:lnTo>
                  <a:cubicBezTo>
                    <a:pt x="1073" y="2253"/>
                    <a:pt x="1171" y="2155"/>
                    <a:pt x="1236" y="2025"/>
                  </a:cubicBezTo>
                  <a:lnTo>
                    <a:pt x="1789" y="367"/>
                  </a:lnTo>
                  <a:cubicBezTo>
                    <a:pt x="1821" y="237"/>
                    <a:pt x="1756" y="74"/>
                    <a:pt x="1626" y="9"/>
                  </a:cubicBezTo>
                  <a:cubicBezTo>
                    <a:pt x="1599" y="4"/>
                    <a:pt x="1572" y="1"/>
                    <a:pt x="1545" y="1"/>
                  </a:cubicBezTo>
                  <a:cubicBezTo>
                    <a:pt x="1413" y="1"/>
                    <a:pt x="1295" y="69"/>
                    <a:pt x="1268" y="204"/>
                  </a:cubicBezTo>
                  <a:lnTo>
                    <a:pt x="911" y="1180"/>
                  </a:lnTo>
                  <a:lnTo>
                    <a:pt x="585" y="172"/>
                  </a:lnTo>
                  <a:cubicBezTo>
                    <a:pt x="531" y="64"/>
                    <a:pt x="411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1366657" y="1907219"/>
              <a:ext cx="32882" cy="49744"/>
            </a:xfrm>
            <a:custGeom>
              <a:rect b="b" l="l" r="r" t="t"/>
              <a:pathLst>
                <a:path extrusionOk="0" h="2245" w="1497">
                  <a:moveTo>
                    <a:pt x="261" y="1"/>
                  </a:moveTo>
                  <a:cubicBezTo>
                    <a:pt x="98" y="1"/>
                    <a:pt x="1" y="131"/>
                    <a:pt x="1" y="261"/>
                  </a:cubicBezTo>
                  <a:cubicBezTo>
                    <a:pt x="1" y="424"/>
                    <a:pt x="98" y="554"/>
                    <a:pt x="261" y="554"/>
                  </a:cubicBezTo>
                  <a:lnTo>
                    <a:pt x="456" y="554"/>
                  </a:lnTo>
                  <a:lnTo>
                    <a:pt x="456" y="1952"/>
                  </a:lnTo>
                  <a:cubicBezTo>
                    <a:pt x="456" y="2115"/>
                    <a:pt x="586" y="2245"/>
                    <a:pt x="716" y="2245"/>
                  </a:cubicBezTo>
                  <a:cubicBezTo>
                    <a:pt x="879" y="2245"/>
                    <a:pt x="1009" y="2115"/>
                    <a:pt x="1009" y="1952"/>
                  </a:cubicBezTo>
                  <a:lnTo>
                    <a:pt x="1009" y="554"/>
                  </a:lnTo>
                  <a:lnTo>
                    <a:pt x="1204" y="554"/>
                  </a:lnTo>
                  <a:cubicBezTo>
                    <a:pt x="1366" y="554"/>
                    <a:pt x="1496" y="424"/>
                    <a:pt x="1496" y="261"/>
                  </a:cubicBezTo>
                  <a:cubicBezTo>
                    <a:pt x="1496" y="131"/>
                    <a:pt x="1366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1299510" y="1907219"/>
              <a:ext cx="49311" cy="49744"/>
            </a:xfrm>
            <a:custGeom>
              <a:rect b="b" l="l" r="r" t="t"/>
              <a:pathLst>
                <a:path extrusionOk="0" h="2245" w="2245">
                  <a:moveTo>
                    <a:pt x="1139" y="554"/>
                  </a:moveTo>
                  <a:cubicBezTo>
                    <a:pt x="1432" y="554"/>
                    <a:pt x="1692" y="814"/>
                    <a:pt x="1692" y="1107"/>
                  </a:cubicBezTo>
                  <a:cubicBezTo>
                    <a:pt x="1692" y="1432"/>
                    <a:pt x="1432" y="1692"/>
                    <a:pt x="1139" y="1692"/>
                  </a:cubicBezTo>
                  <a:cubicBezTo>
                    <a:pt x="814" y="1692"/>
                    <a:pt x="554" y="1432"/>
                    <a:pt x="554" y="1107"/>
                  </a:cubicBezTo>
                  <a:cubicBezTo>
                    <a:pt x="554" y="814"/>
                    <a:pt x="814" y="554"/>
                    <a:pt x="1139" y="554"/>
                  </a:cubicBezTo>
                  <a:close/>
                  <a:moveTo>
                    <a:pt x="1139" y="1"/>
                  </a:moveTo>
                  <a:cubicBezTo>
                    <a:pt x="489" y="1"/>
                    <a:pt x="1" y="489"/>
                    <a:pt x="1" y="1107"/>
                  </a:cubicBezTo>
                  <a:cubicBezTo>
                    <a:pt x="1" y="1757"/>
                    <a:pt x="489" y="2245"/>
                    <a:pt x="1139" y="2245"/>
                  </a:cubicBezTo>
                  <a:cubicBezTo>
                    <a:pt x="1757" y="2245"/>
                    <a:pt x="2245" y="1757"/>
                    <a:pt x="2245" y="1107"/>
                  </a:cubicBezTo>
                  <a:cubicBezTo>
                    <a:pt x="2245" y="489"/>
                    <a:pt x="1757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1193090" y="1718437"/>
              <a:ext cx="300745" cy="103786"/>
            </a:xfrm>
            <a:custGeom>
              <a:rect b="b" l="l" r="r" t="t"/>
              <a:pathLst>
                <a:path extrusionOk="0" h="4684" w="13692">
                  <a:moveTo>
                    <a:pt x="943" y="1"/>
                  </a:moveTo>
                  <a:cubicBezTo>
                    <a:pt x="325" y="1009"/>
                    <a:pt x="0" y="2180"/>
                    <a:pt x="0" y="3448"/>
                  </a:cubicBezTo>
                  <a:cubicBezTo>
                    <a:pt x="0" y="3871"/>
                    <a:pt x="33" y="4261"/>
                    <a:pt x="98" y="4684"/>
                  </a:cubicBezTo>
                  <a:lnTo>
                    <a:pt x="13593" y="4684"/>
                  </a:lnTo>
                  <a:cubicBezTo>
                    <a:pt x="13659" y="4293"/>
                    <a:pt x="13691" y="3871"/>
                    <a:pt x="13691" y="3448"/>
                  </a:cubicBezTo>
                  <a:cubicBezTo>
                    <a:pt x="13691" y="2180"/>
                    <a:pt x="13366" y="1009"/>
                    <a:pt x="12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1313085" y="1742411"/>
              <a:ext cx="60030" cy="55239"/>
            </a:xfrm>
            <a:custGeom>
              <a:rect b="b" l="l" r="r" t="t"/>
              <a:pathLst>
                <a:path extrusionOk="0" h="2493" w="2733">
                  <a:moveTo>
                    <a:pt x="1383" y="0"/>
                  </a:moveTo>
                  <a:cubicBezTo>
                    <a:pt x="1301" y="0"/>
                    <a:pt x="1220" y="41"/>
                    <a:pt x="1171" y="122"/>
                  </a:cubicBezTo>
                  <a:lnTo>
                    <a:pt x="944" y="577"/>
                  </a:lnTo>
                  <a:cubicBezTo>
                    <a:pt x="911" y="642"/>
                    <a:pt x="846" y="707"/>
                    <a:pt x="781" y="707"/>
                  </a:cubicBezTo>
                  <a:lnTo>
                    <a:pt x="293" y="772"/>
                  </a:lnTo>
                  <a:cubicBezTo>
                    <a:pt x="98" y="805"/>
                    <a:pt x="1" y="1033"/>
                    <a:pt x="163" y="1163"/>
                  </a:cubicBezTo>
                  <a:lnTo>
                    <a:pt x="521" y="1520"/>
                  </a:lnTo>
                  <a:cubicBezTo>
                    <a:pt x="553" y="1585"/>
                    <a:pt x="586" y="1650"/>
                    <a:pt x="586" y="1715"/>
                  </a:cubicBezTo>
                  <a:lnTo>
                    <a:pt x="488" y="2236"/>
                  </a:lnTo>
                  <a:cubicBezTo>
                    <a:pt x="463" y="2364"/>
                    <a:pt x="579" y="2493"/>
                    <a:pt x="710" y="2493"/>
                  </a:cubicBezTo>
                  <a:cubicBezTo>
                    <a:pt x="744" y="2493"/>
                    <a:pt x="780" y="2484"/>
                    <a:pt x="814" y="2463"/>
                  </a:cubicBezTo>
                  <a:lnTo>
                    <a:pt x="1269" y="2236"/>
                  </a:lnTo>
                  <a:cubicBezTo>
                    <a:pt x="1301" y="2220"/>
                    <a:pt x="1342" y="2211"/>
                    <a:pt x="1383" y="2211"/>
                  </a:cubicBezTo>
                  <a:cubicBezTo>
                    <a:pt x="1423" y="2211"/>
                    <a:pt x="1464" y="2220"/>
                    <a:pt x="1496" y="2236"/>
                  </a:cubicBezTo>
                  <a:lnTo>
                    <a:pt x="1919" y="2463"/>
                  </a:lnTo>
                  <a:cubicBezTo>
                    <a:pt x="1953" y="2484"/>
                    <a:pt x="1990" y="2493"/>
                    <a:pt x="2027" y="2493"/>
                  </a:cubicBezTo>
                  <a:cubicBezTo>
                    <a:pt x="2166" y="2493"/>
                    <a:pt x="2303" y="2364"/>
                    <a:pt x="2277" y="2236"/>
                  </a:cubicBezTo>
                  <a:lnTo>
                    <a:pt x="2179" y="1715"/>
                  </a:lnTo>
                  <a:cubicBezTo>
                    <a:pt x="2179" y="1650"/>
                    <a:pt x="2179" y="1585"/>
                    <a:pt x="2244" y="1520"/>
                  </a:cubicBezTo>
                  <a:lnTo>
                    <a:pt x="2602" y="1163"/>
                  </a:lnTo>
                  <a:cubicBezTo>
                    <a:pt x="2732" y="1033"/>
                    <a:pt x="2667" y="805"/>
                    <a:pt x="2472" y="772"/>
                  </a:cubicBezTo>
                  <a:lnTo>
                    <a:pt x="1984" y="707"/>
                  </a:lnTo>
                  <a:cubicBezTo>
                    <a:pt x="1887" y="707"/>
                    <a:pt x="1822" y="642"/>
                    <a:pt x="1822" y="577"/>
                  </a:cubicBezTo>
                  <a:lnTo>
                    <a:pt x="1594" y="122"/>
                  </a:lnTo>
                  <a:cubicBezTo>
                    <a:pt x="1545" y="41"/>
                    <a:pt x="1464" y="0"/>
                    <a:pt x="1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1405953" y="1763837"/>
              <a:ext cx="12147" cy="12275"/>
            </a:xfrm>
            <a:custGeom>
              <a:rect b="b" l="l" r="r" t="t"/>
              <a:pathLst>
                <a:path extrusionOk="0" h="554" w="553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cubicBezTo>
                    <a:pt x="423" y="553"/>
                    <a:pt x="553" y="423"/>
                    <a:pt x="553" y="293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1270231" y="1763837"/>
              <a:ext cx="12871" cy="12275"/>
            </a:xfrm>
            <a:custGeom>
              <a:rect b="b" l="l" r="r" t="t"/>
              <a:pathLst>
                <a:path extrusionOk="0" h="554" w="586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cubicBezTo>
                    <a:pt x="456" y="553"/>
                    <a:pt x="586" y="423"/>
                    <a:pt x="586" y="293"/>
                  </a:cubicBezTo>
                  <a:cubicBezTo>
                    <a:pt x="586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17"/>
          <p:cNvGrpSpPr/>
          <p:nvPr/>
        </p:nvGrpSpPr>
        <p:grpSpPr>
          <a:xfrm>
            <a:off x="2296689" y="1414396"/>
            <a:ext cx="318562" cy="376224"/>
            <a:chOff x="2254790" y="1609631"/>
            <a:chExt cx="329195" cy="411489"/>
          </a:xfrm>
        </p:grpSpPr>
        <p:sp>
          <p:nvSpPr>
            <p:cNvPr id="631" name="Google Shape;631;p17"/>
            <p:cNvSpPr/>
            <p:nvPr/>
          </p:nvSpPr>
          <p:spPr>
            <a:xfrm>
              <a:off x="2346397" y="1609631"/>
              <a:ext cx="237588" cy="181623"/>
            </a:xfrm>
            <a:custGeom>
              <a:rect b="b" l="l" r="r" t="t"/>
              <a:pathLst>
                <a:path extrusionOk="0" h="8196" w="10797">
                  <a:moveTo>
                    <a:pt x="1106" y="0"/>
                  </a:moveTo>
                  <a:cubicBezTo>
                    <a:pt x="488" y="0"/>
                    <a:pt x="0" y="488"/>
                    <a:pt x="0" y="1106"/>
                  </a:cubicBezTo>
                  <a:lnTo>
                    <a:pt x="0" y="7090"/>
                  </a:lnTo>
                  <a:cubicBezTo>
                    <a:pt x="0" y="7707"/>
                    <a:pt x="488" y="8195"/>
                    <a:pt x="1106" y="8195"/>
                  </a:cubicBezTo>
                  <a:lnTo>
                    <a:pt x="9691" y="8195"/>
                  </a:lnTo>
                  <a:cubicBezTo>
                    <a:pt x="10309" y="8195"/>
                    <a:pt x="10797" y="7707"/>
                    <a:pt x="10797" y="7090"/>
                  </a:cubicBezTo>
                  <a:lnTo>
                    <a:pt x="10797" y="1106"/>
                  </a:lnTo>
                  <a:cubicBezTo>
                    <a:pt x="10797" y="488"/>
                    <a:pt x="10309" y="0"/>
                    <a:pt x="9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2370712" y="1636290"/>
              <a:ext cx="88768" cy="77139"/>
            </a:xfrm>
            <a:custGeom>
              <a:rect b="b" l="l" r="r" t="t"/>
              <a:pathLst>
                <a:path extrusionOk="0" h="3481" w="4034">
                  <a:moveTo>
                    <a:pt x="1269" y="1"/>
                  </a:moveTo>
                  <a:cubicBezTo>
                    <a:pt x="586" y="1"/>
                    <a:pt x="1" y="586"/>
                    <a:pt x="1" y="1269"/>
                  </a:cubicBezTo>
                  <a:lnTo>
                    <a:pt x="1" y="3480"/>
                  </a:lnTo>
                  <a:lnTo>
                    <a:pt x="4033" y="3480"/>
                  </a:lnTo>
                  <a:lnTo>
                    <a:pt x="4033" y="1269"/>
                  </a:lnTo>
                  <a:cubicBezTo>
                    <a:pt x="4033" y="586"/>
                    <a:pt x="3448" y="1"/>
                    <a:pt x="2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2370712" y="1642783"/>
              <a:ext cx="27946" cy="70646"/>
            </a:xfrm>
            <a:custGeom>
              <a:rect b="b" l="l" r="r" t="t"/>
              <a:pathLst>
                <a:path extrusionOk="0" h="3188" w="1270">
                  <a:moveTo>
                    <a:pt x="456" y="0"/>
                  </a:moveTo>
                  <a:cubicBezTo>
                    <a:pt x="196" y="260"/>
                    <a:pt x="1" y="586"/>
                    <a:pt x="1" y="976"/>
                  </a:cubicBezTo>
                  <a:lnTo>
                    <a:pt x="1" y="3187"/>
                  </a:lnTo>
                  <a:lnTo>
                    <a:pt x="554" y="3187"/>
                  </a:lnTo>
                  <a:lnTo>
                    <a:pt x="1139" y="3155"/>
                  </a:lnTo>
                  <a:lnTo>
                    <a:pt x="1269" y="1854"/>
                  </a:lnTo>
                  <a:cubicBezTo>
                    <a:pt x="1107" y="1724"/>
                    <a:pt x="976" y="1561"/>
                    <a:pt x="814" y="1334"/>
                  </a:cubicBezTo>
                  <a:cubicBezTo>
                    <a:pt x="521" y="813"/>
                    <a:pt x="456" y="293"/>
                    <a:pt x="45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2370712" y="1683845"/>
              <a:ext cx="88042" cy="80751"/>
            </a:xfrm>
            <a:custGeom>
              <a:rect b="b" l="l" r="r" t="t"/>
              <a:pathLst>
                <a:path extrusionOk="0" h="3644" w="4001">
                  <a:moveTo>
                    <a:pt x="1237" y="1"/>
                  </a:moveTo>
                  <a:cubicBezTo>
                    <a:pt x="1204" y="131"/>
                    <a:pt x="1074" y="391"/>
                    <a:pt x="749" y="586"/>
                  </a:cubicBezTo>
                  <a:cubicBezTo>
                    <a:pt x="456" y="781"/>
                    <a:pt x="131" y="781"/>
                    <a:pt x="1" y="781"/>
                  </a:cubicBezTo>
                  <a:lnTo>
                    <a:pt x="1" y="2082"/>
                  </a:lnTo>
                  <a:cubicBezTo>
                    <a:pt x="1" y="2472"/>
                    <a:pt x="163" y="2830"/>
                    <a:pt x="424" y="3123"/>
                  </a:cubicBezTo>
                  <a:lnTo>
                    <a:pt x="619" y="3318"/>
                  </a:lnTo>
                  <a:cubicBezTo>
                    <a:pt x="846" y="3513"/>
                    <a:pt x="1139" y="3643"/>
                    <a:pt x="1432" y="3643"/>
                  </a:cubicBezTo>
                  <a:lnTo>
                    <a:pt x="2570" y="3643"/>
                  </a:lnTo>
                  <a:cubicBezTo>
                    <a:pt x="2895" y="3643"/>
                    <a:pt x="3188" y="3513"/>
                    <a:pt x="3383" y="3318"/>
                  </a:cubicBezTo>
                  <a:lnTo>
                    <a:pt x="3578" y="3123"/>
                  </a:lnTo>
                  <a:cubicBezTo>
                    <a:pt x="3871" y="2830"/>
                    <a:pt x="4001" y="2472"/>
                    <a:pt x="4001" y="2082"/>
                  </a:cubicBezTo>
                  <a:lnTo>
                    <a:pt x="4001" y="781"/>
                  </a:lnTo>
                  <a:cubicBezTo>
                    <a:pt x="3856" y="818"/>
                    <a:pt x="3609" y="864"/>
                    <a:pt x="3295" y="864"/>
                  </a:cubicBezTo>
                  <a:cubicBezTo>
                    <a:pt x="3047" y="864"/>
                    <a:pt x="2756" y="835"/>
                    <a:pt x="2440" y="749"/>
                  </a:cubicBezTo>
                  <a:cubicBezTo>
                    <a:pt x="1822" y="554"/>
                    <a:pt x="1432" y="196"/>
                    <a:pt x="1237" y="1"/>
                  </a:cubicBezTo>
                  <a:close/>
                </a:path>
              </a:pathLst>
            </a:custGeom>
            <a:solidFill>
              <a:srgbClr val="FFDC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2491652" y="1630528"/>
              <a:ext cx="70878" cy="12277"/>
            </a:xfrm>
            <a:custGeom>
              <a:rect b="b" l="l" r="r" t="t"/>
              <a:pathLst>
                <a:path extrusionOk="0" h="554" w="3221">
                  <a:moveTo>
                    <a:pt x="293" y="0"/>
                  </a:moveTo>
                  <a:cubicBezTo>
                    <a:pt x="131" y="0"/>
                    <a:pt x="1" y="130"/>
                    <a:pt x="1" y="261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2927" y="553"/>
                  </a:lnTo>
                  <a:cubicBezTo>
                    <a:pt x="3090" y="553"/>
                    <a:pt x="3220" y="423"/>
                    <a:pt x="3220" y="261"/>
                  </a:cubicBezTo>
                  <a:cubicBezTo>
                    <a:pt x="3220" y="130"/>
                    <a:pt x="309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2491652" y="1655037"/>
              <a:ext cx="70878" cy="12254"/>
            </a:xfrm>
            <a:custGeom>
              <a:rect b="b" l="l" r="r" t="t"/>
              <a:pathLst>
                <a:path extrusionOk="0" h="553" w="3221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55"/>
                    <a:pt x="131" y="553"/>
                    <a:pt x="293" y="553"/>
                  </a:cubicBezTo>
                  <a:lnTo>
                    <a:pt x="2927" y="553"/>
                  </a:lnTo>
                  <a:cubicBezTo>
                    <a:pt x="3090" y="553"/>
                    <a:pt x="3220" y="455"/>
                    <a:pt x="3220" y="293"/>
                  </a:cubicBezTo>
                  <a:cubicBezTo>
                    <a:pt x="3220" y="130"/>
                    <a:pt x="309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2491652" y="1680255"/>
              <a:ext cx="70878" cy="12277"/>
            </a:xfrm>
            <a:custGeom>
              <a:rect b="b" l="l" r="r" t="t"/>
              <a:pathLst>
                <a:path extrusionOk="0" h="554" w="3221">
                  <a:moveTo>
                    <a:pt x="293" y="0"/>
                  </a:moveTo>
                  <a:cubicBezTo>
                    <a:pt x="131" y="0"/>
                    <a:pt x="1" y="98"/>
                    <a:pt x="1" y="260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2927" y="553"/>
                  </a:lnTo>
                  <a:cubicBezTo>
                    <a:pt x="3090" y="553"/>
                    <a:pt x="3220" y="423"/>
                    <a:pt x="3220" y="260"/>
                  </a:cubicBezTo>
                  <a:cubicBezTo>
                    <a:pt x="3220" y="98"/>
                    <a:pt x="309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2490948" y="1718437"/>
              <a:ext cx="72286" cy="52630"/>
            </a:xfrm>
            <a:custGeom>
              <a:rect b="b" l="l" r="r" t="t"/>
              <a:pathLst>
                <a:path extrusionOk="0" h="2375" w="3285">
                  <a:moveTo>
                    <a:pt x="2976" y="1"/>
                  </a:moveTo>
                  <a:cubicBezTo>
                    <a:pt x="2903" y="1"/>
                    <a:pt x="2829" y="33"/>
                    <a:pt x="2764" y="98"/>
                  </a:cubicBezTo>
                  <a:lnTo>
                    <a:pt x="1171" y="1692"/>
                  </a:lnTo>
                  <a:lnTo>
                    <a:pt x="521" y="1009"/>
                  </a:lnTo>
                  <a:cubicBezTo>
                    <a:pt x="472" y="960"/>
                    <a:pt x="399" y="936"/>
                    <a:pt x="325" y="936"/>
                  </a:cubicBezTo>
                  <a:cubicBezTo>
                    <a:pt x="252" y="936"/>
                    <a:pt x="179" y="960"/>
                    <a:pt x="130" y="1009"/>
                  </a:cubicBezTo>
                  <a:cubicBezTo>
                    <a:pt x="0" y="1139"/>
                    <a:pt x="0" y="1302"/>
                    <a:pt x="130" y="1432"/>
                  </a:cubicBezTo>
                  <a:lnTo>
                    <a:pt x="976" y="2277"/>
                  </a:lnTo>
                  <a:cubicBezTo>
                    <a:pt x="1041" y="2342"/>
                    <a:pt x="1106" y="2375"/>
                    <a:pt x="1171" y="2375"/>
                  </a:cubicBezTo>
                  <a:cubicBezTo>
                    <a:pt x="1268" y="2375"/>
                    <a:pt x="1333" y="2342"/>
                    <a:pt x="1366" y="2277"/>
                  </a:cubicBezTo>
                  <a:lnTo>
                    <a:pt x="3187" y="489"/>
                  </a:lnTo>
                  <a:cubicBezTo>
                    <a:pt x="3285" y="358"/>
                    <a:pt x="3285" y="196"/>
                    <a:pt x="3187" y="98"/>
                  </a:cubicBezTo>
                  <a:cubicBezTo>
                    <a:pt x="3122" y="33"/>
                    <a:pt x="3049" y="1"/>
                    <a:pt x="2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2448016" y="1791233"/>
              <a:ext cx="33646" cy="68474"/>
            </a:xfrm>
            <a:custGeom>
              <a:rect b="b" l="l" r="r" t="t"/>
              <a:pathLst>
                <a:path extrusionOk="0" h="3090" w="1529">
                  <a:moveTo>
                    <a:pt x="0" y="0"/>
                  </a:moveTo>
                  <a:lnTo>
                    <a:pt x="0" y="3090"/>
                  </a:lnTo>
                  <a:lnTo>
                    <a:pt x="1528" y="3090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2448016" y="1791233"/>
              <a:ext cx="33646" cy="26681"/>
            </a:xfrm>
            <a:custGeom>
              <a:rect b="b" l="l" r="r" t="t"/>
              <a:pathLst>
                <a:path extrusionOk="0" h="1204" w="1529">
                  <a:moveTo>
                    <a:pt x="0" y="0"/>
                  </a:moveTo>
                  <a:lnTo>
                    <a:pt x="0" y="456"/>
                  </a:lnTo>
                  <a:lnTo>
                    <a:pt x="1528" y="120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2347101" y="1847430"/>
              <a:ext cx="158898" cy="164339"/>
            </a:xfrm>
            <a:custGeom>
              <a:rect b="b" l="l" r="r" t="t"/>
              <a:pathLst>
                <a:path extrusionOk="0" h="7416" w="7221">
                  <a:moveTo>
                    <a:pt x="3610" y="1"/>
                  </a:moveTo>
                  <a:cubicBezTo>
                    <a:pt x="3253" y="1"/>
                    <a:pt x="2862" y="131"/>
                    <a:pt x="2602" y="424"/>
                  </a:cubicBezTo>
                  <a:lnTo>
                    <a:pt x="391" y="2602"/>
                  </a:lnTo>
                  <a:cubicBezTo>
                    <a:pt x="131" y="2830"/>
                    <a:pt x="1" y="3155"/>
                    <a:pt x="1" y="3513"/>
                  </a:cubicBezTo>
                  <a:lnTo>
                    <a:pt x="1" y="6797"/>
                  </a:lnTo>
                  <a:cubicBezTo>
                    <a:pt x="1" y="7123"/>
                    <a:pt x="293" y="7415"/>
                    <a:pt x="651" y="7415"/>
                  </a:cubicBezTo>
                  <a:lnTo>
                    <a:pt x="7220" y="7415"/>
                  </a:lnTo>
                  <a:lnTo>
                    <a:pt x="5822" y="4358"/>
                  </a:lnTo>
                  <a:lnTo>
                    <a:pt x="6147" y="4358"/>
                  </a:lnTo>
                  <a:cubicBezTo>
                    <a:pt x="6375" y="4358"/>
                    <a:pt x="6570" y="4196"/>
                    <a:pt x="6570" y="3968"/>
                  </a:cubicBezTo>
                  <a:lnTo>
                    <a:pt x="6570" y="1269"/>
                  </a:lnTo>
                  <a:cubicBezTo>
                    <a:pt x="6570" y="846"/>
                    <a:pt x="6342" y="456"/>
                    <a:pt x="6049" y="228"/>
                  </a:cubicBezTo>
                  <a:cubicBezTo>
                    <a:pt x="5822" y="66"/>
                    <a:pt x="5562" y="1"/>
                    <a:pt x="5269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2435121" y="1876260"/>
              <a:ext cx="80164" cy="135508"/>
            </a:xfrm>
            <a:custGeom>
              <a:rect b="b" l="l" r="r" t="t"/>
              <a:pathLst>
                <a:path extrusionOk="0" h="6115" w="3643">
                  <a:moveTo>
                    <a:pt x="879" y="1"/>
                  </a:moveTo>
                  <a:cubicBezTo>
                    <a:pt x="456" y="1"/>
                    <a:pt x="98" y="358"/>
                    <a:pt x="98" y="781"/>
                  </a:cubicBezTo>
                  <a:cubicBezTo>
                    <a:pt x="98" y="846"/>
                    <a:pt x="131" y="944"/>
                    <a:pt x="196" y="1009"/>
                  </a:cubicBezTo>
                  <a:cubicBezTo>
                    <a:pt x="326" y="1269"/>
                    <a:pt x="293" y="1594"/>
                    <a:pt x="131" y="1854"/>
                  </a:cubicBezTo>
                  <a:cubicBezTo>
                    <a:pt x="33" y="1984"/>
                    <a:pt x="1" y="2114"/>
                    <a:pt x="1" y="2309"/>
                  </a:cubicBezTo>
                  <a:cubicBezTo>
                    <a:pt x="1" y="2505"/>
                    <a:pt x="66" y="2700"/>
                    <a:pt x="228" y="2830"/>
                  </a:cubicBezTo>
                  <a:cubicBezTo>
                    <a:pt x="391" y="3025"/>
                    <a:pt x="391" y="3285"/>
                    <a:pt x="261" y="3448"/>
                  </a:cubicBezTo>
                  <a:cubicBezTo>
                    <a:pt x="163" y="3578"/>
                    <a:pt x="98" y="3708"/>
                    <a:pt x="98" y="3838"/>
                  </a:cubicBezTo>
                  <a:cubicBezTo>
                    <a:pt x="98" y="4033"/>
                    <a:pt x="163" y="4196"/>
                    <a:pt x="293" y="4326"/>
                  </a:cubicBezTo>
                  <a:cubicBezTo>
                    <a:pt x="423" y="4488"/>
                    <a:pt x="423" y="4716"/>
                    <a:pt x="293" y="4846"/>
                  </a:cubicBezTo>
                  <a:cubicBezTo>
                    <a:pt x="163" y="4976"/>
                    <a:pt x="98" y="5171"/>
                    <a:pt x="98" y="5366"/>
                  </a:cubicBezTo>
                  <a:cubicBezTo>
                    <a:pt x="98" y="5789"/>
                    <a:pt x="456" y="6114"/>
                    <a:pt x="879" y="6114"/>
                  </a:cubicBezTo>
                  <a:lnTo>
                    <a:pt x="2765" y="6114"/>
                  </a:lnTo>
                  <a:cubicBezTo>
                    <a:pt x="3188" y="6114"/>
                    <a:pt x="3513" y="5789"/>
                    <a:pt x="3513" y="5366"/>
                  </a:cubicBezTo>
                  <a:cubicBezTo>
                    <a:pt x="3513" y="4944"/>
                    <a:pt x="3188" y="4586"/>
                    <a:pt x="2765" y="4586"/>
                  </a:cubicBezTo>
                  <a:cubicBezTo>
                    <a:pt x="3253" y="4586"/>
                    <a:pt x="3643" y="4131"/>
                    <a:pt x="3513" y="3610"/>
                  </a:cubicBezTo>
                  <a:cubicBezTo>
                    <a:pt x="3415" y="3285"/>
                    <a:pt x="3090" y="3057"/>
                    <a:pt x="2765" y="3057"/>
                  </a:cubicBezTo>
                  <a:cubicBezTo>
                    <a:pt x="3188" y="3057"/>
                    <a:pt x="3513" y="2732"/>
                    <a:pt x="3513" y="2309"/>
                  </a:cubicBezTo>
                  <a:cubicBezTo>
                    <a:pt x="3513" y="1887"/>
                    <a:pt x="3188" y="1529"/>
                    <a:pt x="2765" y="1529"/>
                  </a:cubicBezTo>
                  <a:cubicBezTo>
                    <a:pt x="3188" y="1529"/>
                    <a:pt x="3513" y="1171"/>
                    <a:pt x="3513" y="781"/>
                  </a:cubicBezTo>
                  <a:cubicBezTo>
                    <a:pt x="3513" y="358"/>
                    <a:pt x="3188" y="1"/>
                    <a:pt x="2765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458732" y="1944004"/>
              <a:ext cx="75169" cy="33883"/>
            </a:xfrm>
            <a:custGeom>
              <a:rect b="b" l="l" r="r" t="t"/>
              <a:pathLst>
                <a:path extrusionOk="0" h="1529" w="3416">
                  <a:moveTo>
                    <a:pt x="749" y="0"/>
                  </a:moveTo>
                  <a:cubicBezTo>
                    <a:pt x="326" y="0"/>
                    <a:pt x="1" y="358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58" y="1529"/>
                    <a:pt x="3415" y="1204"/>
                    <a:pt x="3415" y="781"/>
                  </a:cubicBezTo>
                  <a:cubicBezTo>
                    <a:pt x="3415" y="358"/>
                    <a:pt x="3058" y="0"/>
                    <a:pt x="2635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2458732" y="1944004"/>
              <a:ext cx="75169" cy="33883"/>
            </a:xfrm>
            <a:custGeom>
              <a:rect b="b" l="l" r="r" t="t"/>
              <a:pathLst>
                <a:path extrusionOk="0" h="1529" w="3416">
                  <a:moveTo>
                    <a:pt x="749" y="0"/>
                  </a:moveTo>
                  <a:cubicBezTo>
                    <a:pt x="326" y="0"/>
                    <a:pt x="1" y="358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25" y="1529"/>
                    <a:pt x="3350" y="1236"/>
                    <a:pt x="3415" y="878"/>
                  </a:cubicBezTo>
                  <a:lnTo>
                    <a:pt x="2440" y="878"/>
                  </a:lnTo>
                  <a:cubicBezTo>
                    <a:pt x="2017" y="878"/>
                    <a:pt x="1692" y="521"/>
                    <a:pt x="1692" y="98"/>
                  </a:cubicBezTo>
                  <a:cubicBezTo>
                    <a:pt x="1692" y="65"/>
                    <a:pt x="1692" y="33"/>
                    <a:pt x="1692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2455872" y="1910121"/>
              <a:ext cx="78030" cy="33905"/>
            </a:xfrm>
            <a:custGeom>
              <a:rect b="b" l="l" r="r" t="t"/>
              <a:pathLst>
                <a:path extrusionOk="0" h="1530" w="3546">
                  <a:moveTo>
                    <a:pt x="781" y="1"/>
                  </a:moveTo>
                  <a:cubicBezTo>
                    <a:pt x="358" y="1"/>
                    <a:pt x="1" y="359"/>
                    <a:pt x="1" y="781"/>
                  </a:cubicBezTo>
                  <a:cubicBezTo>
                    <a:pt x="1" y="1204"/>
                    <a:pt x="358" y="1529"/>
                    <a:pt x="781" y="1529"/>
                  </a:cubicBezTo>
                  <a:lnTo>
                    <a:pt x="2765" y="1529"/>
                  </a:lnTo>
                  <a:cubicBezTo>
                    <a:pt x="3188" y="1529"/>
                    <a:pt x="3545" y="1204"/>
                    <a:pt x="3545" y="781"/>
                  </a:cubicBezTo>
                  <a:cubicBezTo>
                    <a:pt x="3545" y="359"/>
                    <a:pt x="3188" y="1"/>
                    <a:pt x="276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2455872" y="1910121"/>
              <a:ext cx="77304" cy="33905"/>
            </a:xfrm>
            <a:custGeom>
              <a:rect b="b" l="l" r="r" t="t"/>
              <a:pathLst>
                <a:path extrusionOk="0" h="1530" w="3513">
                  <a:moveTo>
                    <a:pt x="781" y="1"/>
                  </a:moveTo>
                  <a:cubicBezTo>
                    <a:pt x="358" y="1"/>
                    <a:pt x="1" y="359"/>
                    <a:pt x="1" y="781"/>
                  </a:cubicBezTo>
                  <a:cubicBezTo>
                    <a:pt x="1" y="1172"/>
                    <a:pt x="326" y="1529"/>
                    <a:pt x="781" y="1529"/>
                  </a:cubicBezTo>
                  <a:lnTo>
                    <a:pt x="2765" y="1529"/>
                  </a:lnTo>
                  <a:cubicBezTo>
                    <a:pt x="3123" y="1529"/>
                    <a:pt x="3448" y="1269"/>
                    <a:pt x="3513" y="944"/>
                  </a:cubicBezTo>
                  <a:lnTo>
                    <a:pt x="2667" y="944"/>
                  </a:lnTo>
                  <a:cubicBezTo>
                    <a:pt x="2245" y="944"/>
                    <a:pt x="1887" y="619"/>
                    <a:pt x="1887" y="196"/>
                  </a:cubicBezTo>
                  <a:cubicBezTo>
                    <a:pt x="1887" y="131"/>
                    <a:pt x="1919" y="66"/>
                    <a:pt x="191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2458732" y="1876260"/>
              <a:ext cx="75169" cy="33883"/>
            </a:xfrm>
            <a:custGeom>
              <a:rect b="b" l="l" r="r" t="t"/>
              <a:pathLst>
                <a:path extrusionOk="0" h="1529" w="3416">
                  <a:moveTo>
                    <a:pt x="749" y="1"/>
                  </a:moveTo>
                  <a:cubicBezTo>
                    <a:pt x="326" y="1"/>
                    <a:pt x="1" y="358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58" y="1529"/>
                    <a:pt x="3415" y="1171"/>
                    <a:pt x="3415" y="781"/>
                  </a:cubicBezTo>
                  <a:cubicBezTo>
                    <a:pt x="3415" y="358"/>
                    <a:pt x="3058" y="1"/>
                    <a:pt x="263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2458732" y="1876260"/>
              <a:ext cx="75169" cy="33883"/>
            </a:xfrm>
            <a:custGeom>
              <a:rect b="b" l="l" r="r" t="t"/>
              <a:pathLst>
                <a:path extrusionOk="0" h="1529" w="3416">
                  <a:moveTo>
                    <a:pt x="749" y="1"/>
                  </a:moveTo>
                  <a:cubicBezTo>
                    <a:pt x="326" y="1"/>
                    <a:pt x="1" y="358"/>
                    <a:pt x="1" y="781"/>
                  </a:cubicBezTo>
                  <a:cubicBezTo>
                    <a:pt x="1" y="1171"/>
                    <a:pt x="326" y="1529"/>
                    <a:pt x="749" y="1529"/>
                  </a:cubicBezTo>
                  <a:lnTo>
                    <a:pt x="2667" y="1529"/>
                  </a:lnTo>
                  <a:cubicBezTo>
                    <a:pt x="3025" y="1529"/>
                    <a:pt x="3350" y="1236"/>
                    <a:pt x="3415" y="879"/>
                  </a:cubicBezTo>
                  <a:lnTo>
                    <a:pt x="2537" y="879"/>
                  </a:lnTo>
                  <a:cubicBezTo>
                    <a:pt x="2115" y="879"/>
                    <a:pt x="1789" y="553"/>
                    <a:pt x="1789" y="131"/>
                  </a:cubicBezTo>
                  <a:cubicBezTo>
                    <a:pt x="1789" y="98"/>
                    <a:pt x="1789" y="33"/>
                    <a:pt x="178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2254790" y="1901479"/>
              <a:ext cx="93059" cy="119642"/>
            </a:xfrm>
            <a:custGeom>
              <a:rect b="b" l="l" r="r" t="t"/>
              <a:pathLst>
                <a:path extrusionOk="0" h="5399" w="4229">
                  <a:moveTo>
                    <a:pt x="358" y="1"/>
                  </a:moveTo>
                  <a:cubicBezTo>
                    <a:pt x="163" y="1"/>
                    <a:pt x="1" y="163"/>
                    <a:pt x="1" y="358"/>
                  </a:cubicBezTo>
                  <a:lnTo>
                    <a:pt x="1" y="5009"/>
                  </a:lnTo>
                  <a:cubicBezTo>
                    <a:pt x="1" y="5204"/>
                    <a:pt x="163" y="5399"/>
                    <a:pt x="358" y="5399"/>
                  </a:cubicBezTo>
                  <a:lnTo>
                    <a:pt x="3773" y="5399"/>
                  </a:lnTo>
                  <a:cubicBezTo>
                    <a:pt x="4001" y="5399"/>
                    <a:pt x="4228" y="5171"/>
                    <a:pt x="4228" y="4944"/>
                  </a:cubicBezTo>
                  <a:lnTo>
                    <a:pt x="4228" y="423"/>
                  </a:lnTo>
                  <a:cubicBezTo>
                    <a:pt x="4228" y="196"/>
                    <a:pt x="4001" y="1"/>
                    <a:pt x="3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2292001" y="1901479"/>
              <a:ext cx="12191" cy="118933"/>
            </a:xfrm>
            <a:custGeom>
              <a:rect b="b" l="l" r="r" t="t"/>
              <a:pathLst>
                <a:path extrusionOk="0" h="5367" w="554">
                  <a:moveTo>
                    <a:pt x="1" y="1"/>
                  </a:moveTo>
                  <a:lnTo>
                    <a:pt x="1" y="5366"/>
                  </a:lnTo>
                  <a:lnTo>
                    <a:pt x="554" y="536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2458732" y="1977864"/>
              <a:ext cx="75169" cy="33905"/>
            </a:xfrm>
            <a:custGeom>
              <a:rect b="b" l="l" r="r" t="t"/>
              <a:pathLst>
                <a:path extrusionOk="0" h="1530" w="3416">
                  <a:moveTo>
                    <a:pt x="749" y="1"/>
                  </a:moveTo>
                  <a:cubicBezTo>
                    <a:pt x="326" y="1"/>
                    <a:pt x="1" y="359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58" y="1529"/>
                    <a:pt x="3415" y="1204"/>
                    <a:pt x="3415" y="781"/>
                  </a:cubicBezTo>
                  <a:cubicBezTo>
                    <a:pt x="3415" y="359"/>
                    <a:pt x="3058" y="1"/>
                    <a:pt x="263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2458732" y="1977864"/>
              <a:ext cx="75169" cy="33905"/>
            </a:xfrm>
            <a:custGeom>
              <a:rect b="b" l="l" r="r" t="t"/>
              <a:pathLst>
                <a:path extrusionOk="0" h="1530" w="3416">
                  <a:moveTo>
                    <a:pt x="749" y="1"/>
                  </a:moveTo>
                  <a:cubicBezTo>
                    <a:pt x="326" y="1"/>
                    <a:pt x="1" y="359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25" y="1529"/>
                    <a:pt x="3318" y="1269"/>
                    <a:pt x="3415" y="911"/>
                  </a:cubicBezTo>
                  <a:lnTo>
                    <a:pt x="2407" y="911"/>
                  </a:lnTo>
                  <a:cubicBezTo>
                    <a:pt x="1985" y="911"/>
                    <a:pt x="1627" y="586"/>
                    <a:pt x="1627" y="163"/>
                  </a:cubicBezTo>
                  <a:cubicBezTo>
                    <a:pt x="1627" y="98"/>
                    <a:pt x="1627" y="66"/>
                    <a:pt x="165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2411730" y="1875551"/>
              <a:ext cx="73519" cy="68474"/>
            </a:xfrm>
            <a:custGeom>
              <a:rect b="b" l="l" r="r" t="t"/>
              <a:pathLst>
                <a:path extrusionOk="0" h="3090" w="3341">
                  <a:moveTo>
                    <a:pt x="1812" y="0"/>
                  </a:moveTo>
                  <a:cubicBezTo>
                    <a:pt x="1747" y="33"/>
                    <a:pt x="1649" y="65"/>
                    <a:pt x="1551" y="130"/>
                  </a:cubicBezTo>
                  <a:cubicBezTo>
                    <a:pt x="1129" y="423"/>
                    <a:pt x="1096" y="1041"/>
                    <a:pt x="1031" y="1366"/>
                  </a:cubicBezTo>
                  <a:cubicBezTo>
                    <a:pt x="966" y="1724"/>
                    <a:pt x="738" y="2244"/>
                    <a:pt x="88" y="2797"/>
                  </a:cubicBezTo>
                  <a:cubicBezTo>
                    <a:pt x="1" y="2884"/>
                    <a:pt x="69" y="2997"/>
                    <a:pt x="155" y="2997"/>
                  </a:cubicBezTo>
                  <a:cubicBezTo>
                    <a:pt x="165" y="2997"/>
                    <a:pt x="175" y="2995"/>
                    <a:pt x="186" y="2992"/>
                  </a:cubicBezTo>
                  <a:cubicBezTo>
                    <a:pt x="316" y="2959"/>
                    <a:pt x="446" y="2894"/>
                    <a:pt x="576" y="2829"/>
                  </a:cubicBezTo>
                  <a:cubicBezTo>
                    <a:pt x="1356" y="2439"/>
                    <a:pt x="1747" y="1724"/>
                    <a:pt x="1877" y="1463"/>
                  </a:cubicBezTo>
                  <a:lnTo>
                    <a:pt x="2917" y="3089"/>
                  </a:lnTo>
                  <a:cubicBezTo>
                    <a:pt x="3145" y="3089"/>
                    <a:pt x="3340" y="2927"/>
                    <a:pt x="3340" y="2699"/>
                  </a:cubicBezTo>
                  <a:lnTo>
                    <a:pt x="3340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2451581" y="1874820"/>
              <a:ext cx="40093" cy="69206"/>
            </a:xfrm>
            <a:custGeom>
              <a:rect b="b" l="l" r="r" t="t"/>
              <a:pathLst>
                <a:path extrusionOk="0" h="3123" w="1822">
                  <a:moveTo>
                    <a:pt x="1822" y="1"/>
                  </a:moveTo>
                  <a:lnTo>
                    <a:pt x="1" y="33"/>
                  </a:lnTo>
                  <a:lnTo>
                    <a:pt x="1" y="2147"/>
                  </a:lnTo>
                  <a:cubicBezTo>
                    <a:pt x="1" y="2700"/>
                    <a:pt x="423" y="3122"/>
                    <a:pt x="976" y="3122"/>
                  </a:cubicBezTo>
                  <a:lnTo>
                    <a:pt x="1399" y="3122"/>
                  </a:lnTo>
                  <a:cubicBezTo>
                    <a:pt x="1627" y="3122"/>
                    <a:pt x="1822" y="2927"/>
                    <a:pt x="1822" y="2700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17"/>
          <p:cNvGrpSpPr/>
          <p:nvPr/>
        </p:nvGrpSpPr>
        <p:grpSpPr>
          <a:xfrm>
            <a:off x="3303386" y="1414402"/>
            <a:ext cx="388214" cy="376212"/>
            <a:chOff x="3295089" y="1609638"/>
            <a:chExt cx="401172" cy="411475"/>
          </a:xfrm>
        </p:grpSpPr>
        <p:sp>
          <p:nvSpPr>
            <p:cNvPr id="656" name="Google Shape;656;p17"/>
            <p:cNvSpPr/>
            <p:nvPr/>
          </p:nvSpPr>
          <p:spPr>
            <a:xfrm>
              <a:off x="3523084" y="1738850"/>
              <a:ext cx="146096" cy="181931"/>
            </a:xfrm>
            <a:custGeom>
              <a:rect b="b" l="l" r="r" t="t"/>
              <a:pathLst>
                <a:path extrusionOk="0" h="8196" w="6668">
                  <a:moveTo>
                    <a:pt x="3318" y="1"/>
                  </a:moveTo>
                  <a:cubicBezTo>
                    <a:pt x="1497" y="1"/>
                    <a:pt x="1" y="1497"/>
                    <a:pt x="1" y="3350"/>
                  </a:cubicBezTo>
                  <a:lnTo>
                    <a:pt x="1" y="6635"/>
                  </a:lnTo>
                  <a:cubicBezTo>
                    <a:pt x="1" y="7513"/>
                    <a:pt x="684" y="8196"/>
                    <a:pt x="1529" y="8196"/>
                  </a:cubicBezTo>
                  <a:lnTo>
                    <a:pt x="5107" y="8196"/>
                  </a:lnTo>
                  <a:cubicBezTo>
                    <a:pt x="5952" y="8196"/>
                    <a:pt x="6668" y="7513"/>
                    <a:pt x="6668" y="6635"/>
                  </a:cubicBezTo>
                  <a:lnTo>
                    <a:pt x="6668" y="3350"/>
                  </a:lnTo>
                  <a:cubicBezTo>
                    <a:pt x="6668" y="1497"/>
                    <a:pt x="5172" y="1"/>
                    <a:pt x="3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3495303" y="1882512"/>
              <a:ext cx="200959" cy="138601"/>
            </a:xfrm>
            <a:custGeom>
              <a:rect b="b" l="l" r="r" t="t"/>
              <a:pathLst>
                <a:path extrusionOk="0" h="6244" w="9172">
                  <a:moveTo>
                    <a:pt x="3675" y="0"/>
                  </a:moveTo>
                  <a:lnTo>
                    <a:pt x="3675" y="813"/>
                  </a:lnTo>
                  <a:cubicBezTo>
                    <a:pt x="3675" y="1073"/>
                    <a:pt x="3513" y="1334"/>
                    <a:pt x="3220" y="1431"/>
                  </a:cubicBezTo>
                  <a:lnTo>
                    <a:pt x="1854" y="1789"/>
                  </a:lnTo>
                  <a:cubicBezTo>
                    <a:pt x="781" y="2016"/>
                    <a:pt x="1" y="2959"/>
                    <a:pt x="1" y="4033"/>
                  </a:cubicBezTo>
                  <a:lnTo>
                    <a:pt x="1" y="6244"/>
                  </a:lnTo>
                  <a:lnTo>
                    <a:pt x="8781" y="6244"/>
                  </a:lnTo>
                  <a:cubicBezTo>
                    <a:pt x="9009" y="6244"/>
                    <a:pt x="9171" y="6081"/>
                    <a:pt x="9171" y="5886"/>
                  </a:cubicBezTo>
                  <a:lnTo>
                    <a:pt x="9171" y="4033"/>
                  </a:lnTo>
                  <a:cubicBezTo>
                    <a:pt x="9171" y="2959"/>
                    <a:pt x="8391" y="2016"/>
                    <a:pt x="7318" y="1789"/>
                  </a:cubicBezTo>
                  <a:lnTo>
                    <a:pt x="5952" y="1431"/>
                  </a:lnTo>
                  <a:cubicBezTo>
                    <a:pt x="5659" y="1334"/>
                    <a:pt x="5464" y="1073"/>
                    <a:pt x="5464" y="813"/>
                  </a:cubicBezTo>
                  <a:lnTo>
                    <a:pt x="5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3525232" y="1989349"/>
              <a:ext cx="12138" cy="31765"/>
            </a:xfrm>
            <a:custGeom>
              <a:rect b="b" l="l" r="r" t="t"/>
              <a:pathLst>
                <a:path extrusionOk="0" h="1431" w="554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lnTo>
                    <a:pt x="1" y="1171"/>
                  </a:lnTo>
                  <a:cubicBezTo>
                    <a:pt x="1" y="1301"/>
                    <a:pt x="131" y="1431"/>
                    <a:pt x="293" y="1431"/>
                  </a:cubicBezTo>
                  <a:cubicBezTo>
                    <a:pt x="423" y="1431"/>
                    <a:pt x="553" y="1301"/>
                    <a:pt x="553" y="1171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3654194" y="1989349"/>
              <a:ext cx="12138" cy="31765"/>
            </a:xfrm>
            <a:custGeom>
              <a:rect b="b" l="l" r="r" t="t"/>
              <a:pathLst>
                <a:path extrusionOk="0" h="1431" w="554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lnTo>
                    <a:pt x="1" y="1171"/>
                  </a:lnTo>
                  <a:cubicBezTo>
                    <a:pt x="1" y="1301"/>
                    <a:pt x="131" y="1431"/>
                    <a:pt x="261" y="1431"/>
                  </a:cubicBezTo>
                  <a:cubicBezTo>
                    <a:pt x="423" y="1431"/>
                    <a:pt x="553" y="1301"/>
                    <a:pt x="553" y="1171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3565853" y="1882512"/>
              <a:ext cx="59858" cy="39778"/>
            </a:xfrm>
            <a:custGeom>
              <a:rect b="b" l="l" r="r" t="t"/>
              <a:pathLst>
                <a:path extrusionOk="0" h="1792" w="2732">
                  <a:moveTo>
                    <a:pt x="488" y="0"/>
                  </a:moveTo>
                  <a:lnTo>
                    <a:pt x="488" y="813"/>
                  </a:lnTo>
                  <a:cubicBezTo>
                    <a:pt x="488" y="1073"/>
                    <a:pt x="293" y="1334"/>
                    <a:pt x="0" y="1399"/>
                  </a:cubicBezTo>
                  <a:cubicBezTo>
                    <a:pt x="216" y="1522"/>
                    <a:pt x="695" y="1791"/>
                    <a:pt x="1353" y="1791"/>
                  </a:cubicBezTo>
                  <a:cubicBezTo>
                    <a:pt x="1390" y="1791"/>
                    <a:pt x="1426" y="1790"/>
                    <a:pt x="1464" y="1789"/>
                  </a:cubicBezTo>
                  <a:cubicBezTo>
                    <a:pt x="2081" y="1789"/>
                    <a:pt x="2504" y="1529"/>
                    <a:pt x="2732" y="1399"/>
                  </a:cubicBezTo>
                  <a:cubicBezTo>
                    <a:pt x="2439" y="1334"/>
                    <a:pt x="2244" y="1073"/>
                    <a:pt x="2244" y="813"/>
                  </a:cubicBezTo>
                  <a:lnTo>
                    <a:pt x="2244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3295089" y="1882512"/>
              <a:ext cx="200959" cy="138601"/>
            </a:xfrm>
            <a:custGeom>
              <a:rect b="b" l="l" r="r" t="t"/>
              <a:pathLst>
                <a:path extrusionOk="0" h="6244" w="9172">
                  <a:moveTo>
                    <a:pt x="3675" y="0"/>
                  </a:moveTo>
                  <a:lnTo>
                    <a:pt x="3675" y="813"/>
                  </a:lnTo>
                  <a:cubicBezTo>
                    <a:pt x="3675" y="1073"/>
                    <a:pt x="3513" y="1334"/>
                    <a:pt x="3220" y="1431"/>
                  </a:cubicBezTo>
                  <a:lnTo>
                    <a:pt x="1854" y="1789"/>
                  </a:lnTo>
                  <a:cubicBezTo>
                    <a:pt x="781" y="2016"/>
                    <a:pt x="1" y="2959"/>
                    <a:pt x="1" y="4033"/>
                  </a:cubicBezTo>
                  <a:lnTo>
                    <a:pt x="1" y="5886"/>
                  </a:lnTo>
                  <a:cubicBezTo>
                    <a:pt x="1" y="6081"/>
                    <a:pt x="163" y="6244"/>
                    <a:pt x="358" y="6244"/>
                  </a:cubicBezTo>
                  <a:lnTo>
                    <a:pt x="9171" y="6244"/>
                  </a:lnTo>
                  <a:lnTo>
                    <a:pt x="9171" y="4033"/>
                  </a:lnTo>
                  <a:cubicBezTo>
                    <a:pt x="9171" y="2959"/>
                    <a:pt x="8391" y="2016"/>
                    <a:pt x="7318" y="1789"/>
                  </a:cubicBezTo>
                  <a:lnTo>
                    <a:pt x="5919" y="1431"/>
                  </a:lnTo>
                  <a:cubicBezTo>
                    <a:pt x="5659" y="1334"/>
                    <a:pt x="5464" y="1073"/>
                    <a:pt x="5464" y="813"/>
                  </a:cubicBezTo>
                  <a:lnTo>
                    <a:pt x="5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3325018" y="1989349"/>
              <a:ext cx="12138" cy="31765"/>
            </a:xfrm>
            <a:custGeom>
              <a:rect b="b" l="l" r="r" t="t"/>
              <a:pathLst>
                <a:path extrusionOk="0" h="1431" w="554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lnTo>
                    <a:pt x="1" y="1171"/>
                  </a:lnTo>
                  <a:cubicBezTo>
                    <a:pt x="1" y="1301"/>
                    <a:pt x="131" y="1431"/>
                    <a:pt x="293" y="1431"/>
                  </a:cubicBezTo>
                  <a:cubicBezTo>
                    <a:pt x="423" y="1431"/>
                    <a:pt x="553" y="1301"/>
                    <a:pt x="553" y="1171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3453980" y="1989349"/>
              <a:ext cx="12138" cy="31765"/>
            </a:xfrm>
            <a:custGeom>
              <a:rect b="b" l="l" r="r" t="t"/>
              <a:pathLst>
                <a:path extrusionOk="0" h="1431" w="554">
                  <a:moveTo>
                    <a:pt x="261" y="0"/>
                  </a:moveTo>
                  <a:cubicBezTo>
                    <a:pt x="98" y="0"/>
                    <a:pt x="1" y="130"/>
                    <a:pt x="1" y="293"/>
                  </a:cubicBezTo>
                  <a:lnTo>
                    <a:pt x="1" y="1171"/>
                  </a:lnTo>
                  <a:cubicBezTo>
                    <a:pt x="1" y="1301"/>
                    <a:pt x="131" y="1431"/>
                    <a:pt x="261" y="1431"/>
                  </a:cubicBezTo>
                  <a:cubicBezTo>
                    <a:pt x="423" y="1431"/>
                    <a:pt x="553" y="1301"/>
                    <a:pt x="553" y="1171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3365639" y="1882512"/>
              <a:ext cx="59858" cy="39778"/>
            </a:xfrm>
            <a:custGeom>
              <a:rect b="b" l="l" r="r" t="t"/>
              <a:pathLst>
                <a:path extrusionOk="0" h="1792" w="2732">
                  <a:moveTo>
                    <a:pt x="488" y="0"/>
                  </a:moveTo>
                  <a:lnTo>
                    <a:pt x="488" y="781"/>
                  </a:lnTo>
                  <a:cubicBezTo>
                    <a:pt x="488" y="1073"/>
                    <a:pt x="293" y="1334"/>
                    <a:pt x="0" y="1399"/>
                  </a:cubicBezTo>
                  <a:cubicBezTo>
                    <a:pt x="185" y="1522"/>
                    <a:pt x="692" y="1791"/>
                    <a:pt x="1353" y="1791"/>
                  </a:cubicBezTo>
                  <a:cubicBezTo>
                    <a:pt x="1390" y="1791"/>
                    <a:pt x="1426" y="1790"/>
                    <a:pt x="1464" y="1789"/>
                  </a:cubicBezTo>
                  <a:cubicBezTo>
                    <a:pt x="2081" y="1756"/>
                    <a:pt x="2504" y="1529"/>
                    <a:pt x="2732" y="1399"/>
                  </a:cubicBezTo>
                  <a:cubicBezTo>
                    <a:pt x="2439" y="1334"/>
                    <a:pt x="2244" y="1073"/>
                    <a:pt x="2244" y="781"/>
                  </a:cubicBezTo>
                  <a:lnTo>
                    <a:pt x="2244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3576523" y="1882512"/>
              <a:ext cx="43491" cy="28169"/>
            </a:xfrm>
            <a:custGeom>
              <a:rect b="b" l="l" r="r" t="t"/>
              <a:pathLst>
                <a:path extrusionOk="0" h="1269" w="1985">
                  <a:moveTo>
                    <a:pt x="1" y="0"/>
                  </a:moveTo>
                  <a:lnTo>
                    <a:pt x="1" y="813"/>
                  </a:lnTo>
                  <a:lnTo>
                    <a:pt x="1" y="846"/>
                  </a:lnTo>
                  <a:lnTo>
                    <a:pt x="33" y="878"/>
                  </a:lnTo>
                  <a:cubicBezTo>
                    <a:pt x="294" y="1138"/>
                    <a:pt x="619" y="1268"/>
                    <a:pt x="977" y="1268"/>
                  </a:cubicBezTo>
                  <a:lnTo>
                    <a:pt x="1985" y="1268"/>
                  </a:lnTo>
                  <a:cubicBezTo>
                    <a:pt x="1855" y="1138"/>
                    <a:pt x="1757" y="976"/>
                    <a:pt x="1757" y="813"/>
                  </a:cubicBezTo>
                  <a:lnTo>
                    <a:pt x="1757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3545192" y="1794433"/>
              <a:ext cx="101180" cy="99645"/>
            </a:xfrm>
            <a:custGeom>
              <a:rect b="b" l="l" r="r" t="t"/>
              <a:pathLst>
                <a:path extrusionOk="0" h="4489" w="4618">
                  <a:moveTo>
                    <a:pt x="3187" y="1"/>
                  </a:moveTo>
                  <a:cubicBezTo>
                    <a:pt x="2959" y="196"/>
                    <a:pt x="2504" y="619"/>
                    <a:pt x="1789" y="814"/>
                  </a:cubicBezTo>
                  <a:cubicBezTo>
                    <a:pt x="1420" y="932"/>
                    <a:pt x="1079" y="969"/>
                    <a:pt x="788" y="969"/>
                  </a:cubicBezTo>
                  <a:cubicBezTo>
                    <a:pt x="437" y="969"/>
                    <a:pt x="160" y="914"/>
                    <a:pt x="0" y="879"/>
                  </a:cubicBezTo>
                  <a:lnTo>
                    <a:pt x="0" y="2700"/>
                  </a:lnTo>
                  <a:cubicBezTo>
                    <a:pt x="0" y="3155"/>
                    <a:pt x="195" y="3578"/>
                    <a:pt x="488" y="3871"/>
                  </a:cubicBezTo>
                  <a:lnTo>
                    <a:pt x="716" y="4098"/>
                  </a:lnTo>
                  <a:cubicBezTo>
                    <a:pt x="976" y="4358"/>
                    <a:pt x="1301" y="4489"/>
                    <a:pt x="1659" y="4489"/>
                  </a:cubicBezTo>
                  <a:lnTo>
                    <a:pt x="2959" y="4489"/>
                  </a:lnTo>
                  <a:cubicBezTo>
                    <a:pt x="3317" y="4489"/>
                    <a:pt x="3642" y="4358"/>
                    <a:pt x="3902" y="4098"/>
                  </a:cubicBezTo>
                  <a:lnTo>
                    <a:pt x="4130" y="3871"/>
                  </a:lnTo>
                  <a:cubicBezTo>
                    <a:pt x="4423" y="3578"/>
                    <a:pt x="4618" y="3123"/>
                    <a:pt x="4618" y="2700"/>
                  </a:cubicBezTo>
                  <a:lnTo>
                    <a:pt x="4618" y="879"/>
                  </a:lnTo>
                  <a:cubicBezTo>
                    <a:pt x="4488" y="879"/>
                    <a:pt x="4098" y="879"/>
                    <a:pt x="3740" y="651"/>
                  </a:cubicBezTo>
                  <a:cubicBezTo>
                    <a:pt x="3382" y="424"/>
                    <a:pt x="3220" y="131"/>
                    <a:pt x="3187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3523084" y="1818983"/>
              <a:ext cx="22129" cy="35383"/>
            </a:xfrm>
            <a:custGeom>
              <a:rect b="b" l="l" r="r" t="t"/>
              <a:pathLst>
                <a:path extrusionOk="0" h="1594" w="1010">
                  <a:moveTo>
                    <a:pt x="424" y="0"/>
                  </a:moveTo>
                  <a:cubicBezTo>
                    <a:pt x="196" y="0"/>
                    <a:pt x="1" y="196"/>
                    <a:pt x="1" y="456"/>
                  </a:cubicBezTo>
                  <a:lnTo>
                    <a:pt x="1" y="1139"/>
                  </a:lnTo>
                  <a:cubicBezTo>
                    <a:pt x="1" y="1399"/>
                    <a:pt x="196" y="1594"/>
                    <a:pt x="424" y="1594"/>
                  </a:cubicBezTo>
                  <a:lnTo>
                    <a:pt x="1009" y="1594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3646350" y="1818983"/>
              <a:ext cx="22830" cy="35383"/>
            </a:xfrm>
            <a:custGeom>
              <a:rect b="b" l="l" r="r" t="t"/>
              <a:pathLst>
                <a:path extrusionOk="0" h="1594" w="1042">
                  <a:moveTo>
                    <a:pt x="1" y="0"/>
                  </a:moveTo>
                  <a:lnTo>
                    <a:pt x="1" y="1594"/>
                  </a:lnTo>
                  <a:lnTo>
                    <a:pt x="586" y="1594"/>
                  </a:lnTo>
                  <a:cubicBezTo>
                    <a:pt x="814" y="1594"/>
                    <a:pt x="1042" y="1399"/>
                    <a:pt x="1042" y="1139"/>
                  </a:cubicBezTo>
                  <a:lnTo>
                    <a:pt x="1042" y="456"/>
                  </a:lnTo>
                  <a:cubicBezTo>
                    <a:pt x="1042" y="196"/>
                    <a:pt x="814" y="0"/>
                    <a:pt x="58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3344255" y="1738850"/>
              <a:ext cx="102626" cy="90255"/>
            </a:xfrm>
            <a:custGeom>
              <a:rect b="b" l="l" r="r" t="t"/>
              <a:pathLst>
                <a:path extrusionOk="0" h="4066" w="4684">
                  <a:moveTo>
                    <a:pt x="1496" y="1"/>
                  </a:moveTo>
                  <a:cubicBezTo>
                    <a:pt x="683" y="1"/>
                    <a:pt x="1" y="684"/>
                    <a:pt x="1" y="1497"/>
                  </a:cubicBezTo>
                  <a:lnTo>
                    <a:pt x="1" y="4066"/>
                  </a:lnTo>
                  <a:lnTo>
                    <a:pt x="4683" y="4066"/>
                  </a:lnTo>
                  <a:lnTo>
                    <a:pt x="4683" y="1497"/>
                  </a:lnTo>
                  <a:cubicBezTo>
                    <a:pt x="4683" y="684"/>
                    <a:pt x="4000" y="1"/>
                    <a:pt x="3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3414783" y="1746797"/>
              <a:ext cx="32098" cy="82308"/>
            </a:xfrm>
            <a:custGeom>
              <a:rect b="b" l="l" r="r" t="t"/>
              <a:pathLst>
                <a:path extrusionOk="0" h="3708" w="1465">
                  <a:moveTo>
                    <a:pt x="912" y="1"/>
                  </a:moveTo>
                  <a:cubicBezTo>
                    <a:pt x="912" y="326"/>
                    <a:pt x="879" y="911"/>
                    <a:pt x="521" y="1529"/>
                  </a:cubicBezTo>
                  <a:cubicBezTo>
                    <a:pt x="359" y="1789"/>
                    <a:pt x="164" y="1984"/>
                    <a:pt x="1" y="2147"/>
                  </a:cubicBezTo>
                  <a:lnTo>
                    <a:pt x="164" y="3708"/>
                  </a:lnTo>
                  <a:lnTo>
                    <a:pt x="1464" y="3708"/>
                  </a:lnTo>
                  <a:lnTo>
                    <a:pt x="1464" y="1139"/>
                  </a:lnTo>
                  <a:cubicBezTo>
                    <a:pt x="1464" y="683"/>
                    <a:pt x="1237" y="261"/>
                    <a:pt x="91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3322170" y="1813922"/>
              <a:ext cx="22107" cy="35405"/>
            </a:xfrm>
            <a:custGeom>
              <a:rect b="b" l="l" r="r" t="t"/>
              <a:pathLst>
                <a:path extrusionOk="0" h="1595" w="1009">
                  <a:moveTo>
                    <a:pt x="423" y="1"/>
                  </a:moveTo>
                  <a:cubicBezTo>
                    <a:pt x="196" y="1"/>
                    <a:pt x="0" y="196"/>
                    <a:pt x="0" y="456"/>
                  </a:cubicBezTo>
                  <a:lnTo>
                    <a:pt x="0" y="1139"/>
                  </a:lnTo>
                  <a:cubicBezTo>
                    <a:pt x="0" y="1399"/>
                    <a:pt x="196" y="1594"/>
                    <a:pt x="423" y="1594"/>
                  </a:cubicBezTo>
                  <a:lnTo>
                    <a:pt x="1009" y="1594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3446860" y="1813922"/>
              <a:ext cx="22107" cy="35405"/>
            </a:xfrm>
            <a:custGeom>
              <a:rect b="b" l="l" r="r" t="t"/>
              <a:pathLst>
                <a:path extrusionOk="0" h="1595" w="1009">
                  <a:moveTo>
                    <a:pt x="0" y="1"/>
                  </a:moveTo>
                  <a:lnTo>
                    <a:pt x="0" y="1594"/>
                  </a:lnTo>
                  <a:lnTo>
                    <a:pt x="586" y="1594"/>
                  </a:lnTo>
                  <a:cubicBezTo>
                    <a:pt x="813" y="1594"/>
                    <a:pt x="1008" y="1399"/>
                    <a:pt x="1008" y="1139"/>
                  </a:cubicBezTo>
                  <a:lnTo>
                    <a:pt x="1008" y="456"/>
                  </a:lnTo>
                  <a:cubicBezTo>
                    <a:pt x="1008" y="196"/>
                    <a:pt x="813" y="1"/>
                    <a:pt x="58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3376309" y="1882512"/>
              <a:ext cx="43491" cy="28169"/>
            </a:xfrm>
            <a:custGeom>
              <a:rect b="b" l="l" r="r" t="t"/>
              <a:pathLst>
                <a:path extrusionOk="0" h="1269" w="1985">
                  <a:moveTo>
                    <a:pt x="1" y="0"/>
                  </a:moveTo>
                  <a:lnTo>
                    <a:pt x="1" y="813"/>
                  </a:lnTo>
                  <a:cubicBezTo>
                    <a:pt x="1" y="813"/>
                    <a:pt x="1" y="846"/>
                    <a:pt x="1" y="878"/>
                  </a:cubicBezTo>
                  <a:cubicBezTo>
                    <a:pt x="261" y="1138"/>
                    <a:pt x="586" y="1268"/>
                    <a:pt x="944" y="1268"/>
                  </a:cubicBezTo>
                  <a:lnTo>
                    <a:pt x="1985" y="1268"/>
                  </a:lnTo>
                  <a:cubicBezTo>
                    <a:pt x="1855" y="1171"/>
                    <a:pt x="1757" y="976"/>
                    <a:pt x="1757" y="813"/>
                  </a:cubicBezTo>
                  <a:lnTo>
                    <a:pt x="1757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3344255" y="1794433"/>
              <a:ext cx="102626" cy="100377"/>
            </a:xfrm>
            <a:custGeom>
              <a:rect b="b" l="l" r="r" t="t"/>
              <a:pathLst>
                <a:path extrusionOk="0" h="4522" w="4684">
                  <a:moveTo>
                    <a:pt x="3220" y="1"/>
                  </a:moveTo>
                  <a:cubicBezTo>
                    <a:pt x="2992" y="228"/>
                    <a:pt x="2537" y="619"/>
                    <a:pt x="1822" y="846"/>
                  </a:cubicBezTo>
                  <a:cubicBezTo>
                    <a:pt x="1476" y="943"/>
                    <a:pt x="1154" y="975"/>
                    <a:pt x="873" y="975"/>
                  </a:cubicBezTo>
                  <a:cubicBezTo>
                    <a:pt x="493" y="975"/>
                    <a:pt x="188" y="916"/>
                    <a:pt x="1" y="879"/>
                  </a:cubicBezTo>
                  <a:lnTo>
                    <a:pt x="1" y="2700"/>
                  </a:lnTo>
                  <a:cubicBezTo>
                    <a:pt x="1" y="3155"/>
                    <a:pt x="196" y="3578"/>
                    <a:pt x="488" y="3903"/>
                  </a:cubicBezTo>
                  <a:lnTo>
                    <a:pt x="749" y="4131"/>
                  </a:lnTo>
                  <a:cubicBezTo>
                    <a:pt x="976" y="4358"/>
                    <a:pt x="1334" y="4521"/>
                    <a:pt x="1692" y="4521"/>
                  </a:cubicBezTo>
                  <a:lnTo>
                    <a:pt x="2992" y="4521"/>
                  </a:lnTo>
                  <a:cubicBezTo>
                    <a:pt x="3350" y="4521"/>
                    <a:pt x="3708" y="4358"/>
                    <a:pt x="3935" y="4131"/>
                  </a:cubicBezTo>
                  <a:lnTo>
                    <a:pt x="4196" y="3903"/>
                  </a:lnTo>
                  <a:cubicBezTo>
                    <a:pt x="4488" y="3578"/>
                    <a:pt x="4683" y="3155"/>
                    <a:pt x="4683" y="2700"/>
                  </a:cubicBezTo>
                  <a:lnTo>
                    <a:pt x="4683" y="879"/>
                  </a:lnTo>
                  <a:cubicBezTo>
                    <a:pt x="4553" y="879"/>
                    <a:pt x="4163" y="879"/>
                    <a:pt x="3805" y="651"/>
                  </a:cubicBezTo>
                  <a:cubicBezTo>
                    <a:pt x="3448" y="424"/>
                    <a:pt x="3285" y="131"/>
                    <a:pt x="3220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3545192" y="1609638"/>
              <a:ext cx="101180" cy="102530"/>
            </a:xfrm>
            <a:custGeom>
              <a:rect b="b" l="l" r="r" t="t"/>
              <a:pathLst>
                <a:path extrusionOk="0" h="4619" w="4618">
                  <a:moveTo>
                    <a:pt x="2309" y="1"/>
                  </a:moveTo>
                  <a:cubicBezTo>
                    <a:pt x="1041" y="1"/>
                    <a:pt x="0" y="1009"/>
                    <a:pt x="0" y="2310"/>
                  </a:cubicBezTo>
                  <a:cubicBezTo>
                    <a:pt x="0" y="3578"/>
                    <a:pt x="1041" y="4619"/>
                    <a:pt x="2309" y="4619"/>
                  </a:cubicBezTo>
                  <a:cubicBezTo>
                    <a:pt x="3577" y="4619"/>
                    <a:pt x="4618" y="3578"/>
                    <a:pt x="4618" y="2310"/>
                  </a:cubicBezTo>
                  <a:cubicBezTo>
                    <a:pt x="4618" y="1009"/>
                    <a:pt x="3577" y="1"/>
                    <a:pt x="2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3567978" y="1644111"/>
              <a:ext cx="55608" cy="39911"/>
            </a:xfrm>
            <a:custGeom>
              <a:rect b="b" l="l" r="r" t="t"/>
              <a:pathLst>
                <a:path extrusionOk="0" h="1798" w="2538">
                  <a:moveTo>
                    <a:pt x="2245" y="1"/>
                  </a:moveTo>
                  <a:cubicBezTo>
                    <a:pt x="2171" y="1"/>
                    <a:pt x="2098" y="25"/>
                    <a:pt x="2049" y="74"/>
                  </a:cubicBezTo>
                  <a:lnTo>
                    <a:pt x="911" y="1212"/>
                  </a:lnTo>
                  <a:lnTo>
                    <a:pt x="489" y="789"/>
                  </a:lnTo>
                  <a:cubicBezTo>
                    <a:pt x="440" y="740"/>
                    <a:pt x="367" y="716"/>
                    <a:pt x="293" y="716"/>
                  </a:cubicBezTo>
                  <a:cubicBezTo>
                    <a:pt x="220" y="716"/>
                    <a:pt x="147" y="740"/>
                    <a:pt x="98" y="789"/>
                  </a:cubicBezTo>
                  <a:cubicBezTo>
                    <a:pt x="1" y="919"/>
                    <a:pt x="1" y="1082"/>
                    <a:pt x="98" y="1179"/>
                  </a:cubicBezTo>
                  <a:lnTo>
                    <a:pt x="554" y="1635"/>
                  </a:lnTo>
                  <a:cubicBezTo>
                    <a:pt x="651" y="1732"/>
                    <a:pt x="781" y="1797"/>
                    <a:pt x="911" y="1797"/>
                  </a:cubicBezTo>
                  <a:cubicBezTo>
                    <a:pt x="1041" y="1797"/>
                    <a:pt x="1171" y="1732"/>
                    <a:pt x="1236" y="1635"/>
                  </a:cubicBezTo>
                  <a:lnTo>
                    <a:pt x="2440" y="464"/>
                  </a:lnTo>
                  <a:cubicBezTo>
                    <a:pt x="2537" y="334"/>
                    <a:pt x="2537" y="171"/>
                    <a:pt x="2440" y="74"/>
                  </a:cubicBezTo>
                  <a:cubicBezTo>
                    <a:pt x="2391" y="25"/>
                    <a:pt x="2318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3344978" y="1609638"/>
              <a:ext cx="101180" cy="102530"/>
            </a:xfrm>
            <a:custGeom>
              <a:rect b="b" l="l" r="r" t="t"/>
              <a:pathLst>
                <a:path extrusionOk="0" h="4619" w="4618">
                  <a:moveTo>
                    <a:pt x="2309" y="1"/>
                  </a:moveTo>
                  <a:cubicBezTo>
                    <a:pt x="1041" y="1"/>
                    <a:pt x="0" y="1009"/>
                    <a:pt x="0" y="2310"/>
                  </a:cubicBezTo>
                  <a:cubicBezTo>
                    <a:pt x="0" y="3578"/>
                    <a:pt x="1041" y="4619"/>
                    <a:pt x="2309" y="4619"/>
                  </a:cubicBezTo>
                  <a:cubicBezTo>
                    <a:pt x="3577" y="4619"/>
                    <a:pt x="4618" y="3578"/>
                    <a:pt x="4618" y="2310"/>
                  </a:cubicBezTo>
                  <a:cubicBezTo>
                    <a:pt x="4618" y="1009"/>
                    <a:pt x="3577" y="1"/>
                    <a:pt x="2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3374184" y="1639783"/>
              <a:ext cx="42768" cy="41532"/>
            </a:xfrm>
            <a:custGeom>
              <a:rect b="b" l="l" r="r" t="t"/>
              <a:pathLst>
                <a:path extrusionOk="0" h="1871" w="1952">
                  <a:moveTo>
                    <a:pt x="309" y="0"/>
                  </a:moveTo>
                  <a:cubicBezTo>
                    <a:pt x="236" y="0"/>
                    <a:pt x="163" y="25"/>
                    <a:pt x="98" y="74"/>
                  </a:cubicBezTo>
                  <a:cubicBezTo>
                    <a:pt x="0" y="171"/>
                    <a:pt x="0" y="366"/>
                    <a:pt x="98" y="464"/>
                  </a:cubicBezTo>
                  <a:lnTo>
                    <a:pt x="586" y="952"/>
                  </a:lnTo>
                  <a:lnTo>
                    <a:pt x="98" y="1407"/>
                  </a:lnTo>
                  <a:cubicBezTo>
                    <a:pt x="0" y="1505"/>
                    <a:pt x="0" y="1700"/>
                    <a:pt x="98" y="1797"/>
                  </a:cubicBezTo>
                  <a:cubicBezTo>
                    <a:pt x="163" y="1846"/>
                    <a:pt x="236" y="1870"/>
                    <a:pt x="309" y="1870"/>
                  </a:cubicBezTo>
                  <a:cubicBezTo>
                    <a:pt x="382" y="1870"/>
                    <a:pt x="456" y="1846"/>
                    <a:pt x="521" y="1797"/>
                  </a:cubicBezTo>
                  <a:lnTo>
                    <a:pt x="976" y="1342"/>
                  </a:lnTo>
                  <a:lnTo>
                    <a:pt x="1431" y="1797"/>
                  </a:lnTo>
                  <a:cubicBezTo>
                    <a:pt x="1496" y="1846"/>
                    <a:pt x="1569" y="1870"/>
                    <a:pt x="1643" y="1870"/>
                  </a:cubicBezTo>
                  <a:cubicBezTo>
                    <a:pt x="1716" y="1870"/>
                    <a:pt x="1789" y="1846"/>
                    <a:pt x="1854" y="1797"/>
                  </a:cubicBezTo>
                  <a:cubicBezTo>
                    <a:pt x="1952" y="1700"/>
                    <a:pt x="1952" y="1505"/>
                    <a:pt x="1854" y="1407"/>
                  </a:cubicBezTo>
                  <a:lnTo>
                    <a:pt x="1366" y="952"/>
                  </a:lnTo>
                  <a:lnTo>
                    <a:pt x="1854" y="464"/>
                  </a:lnTo>
                  <a:cubicBezTo>
                    <a:pt x="1952" y="366"/>
                    <a:pt x="1952" y="171"/>
                    <a:pt x="1854" y="74"/>
                  </a:cubicBezTo>
                  <a:cubicBezTo>
                    <a:pt x="1789" y="25"/>
                    <a:pt x="1716" y="0"/>
                    <a:pt x="1643" y="0"/>
                  </a:cubicBezTo>
                  <a:cubicBezTo>
                    <a:pt x="1569" y="0"/>
                    <a:pt x="1496" y="25"/>
                    <a:pt x="1431" y="74"/>
                  </a:cubicBezTo>
                  <a:lnTo>
                    <a:pt x="976" y="561"/>
                  </a:lnTo>
                  <a:lnTo>
                    <a:pt x="521" y="74"/>
                  </a:lnTo>
                  <a:cubicBezTo>
                    <a:pt x="456" y="25"/>
                    <a:pt x="382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80" name="Google Shape;680;p17"/>
          <p:cNvCxnSpPr/>
          <p:nvPr/>
        </p:nvCxnSpPr>
        <p:spPr>
          <a:xfrm>
            <a:off x="8042188" y="1599538"/>
            <a:ext cx="5217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681" name="Google Shape;681;p17"/>
          <p:cNvGrpSpPr/>
          <p:nvPr/>
        </p:nvGrpSpPr>
        <p:grpSpPr>
          <a:xfrm>
            <a:off x="4411177" y="1442545"/>
            <a:ext cx="256048" cy="320056"/>
            <a:chOff x="2254790" y="1609631"/>
            <a:chExt cx="329195" cy="411489"/>
          </a:xfrm>
        </p:grpSpPr>
        <p:sp>
          <p:nvSpPr>
            <p:cNvPr id="682" name="Google Shape;682;p17"/>
            <p:cNvSpPr/>
            <p:nvPr/>
          </p:nvSpPr>
          <p:spPr>
            <a:xfrm>
              <a:off x="2346397" y="1609631"/>
              <a:ext cx="237588" cy="181623"/>
            </a:xfrm>
            <a:custGeom>
              <a:rect b="b" l="l" r="r" t="t"/>
              <a:pathLst>
                <a:path extrusionOk="0" h="8196" w="10797">
                  <a:moveTo>
                    <a:pt x="1106" y="0"/>
                  </a:moveTo>
                  <a:cubicBezTo>
                    <a:pt x="488" y="0"/>
                    <a:pt x="0" y="488"/>
                    <a:pt x="0" y="1106"/>
                  </a:cubicBezTo>
                  <a:lnTo>
                    <a:pt x="0" y="7090"/>
                  </a:lnTo>
                  <a:cubicBezTo>
                    <a:pt x="0" y="7707"/>
                    <a:pt x="488" y="8195"/>
                    <a:pt x="1106" y="8195"/>
                  </a:cubicBezTo>
                  <a:lnTo>
                    <a:pt x="9691" y="8195"/>
                  </a:lnTo>
                  <a:cubicBezTo>
                    <a:pt x="10309" y="8195"/>
                    <a:pt x="10797" y="7707"/>
                    <a:pt x="10797" y="7090"/>
                  </a:cubicBezTo>
                  <a:lnTo>
                    <a:pt x="10797" y="1106"/>
                  </a:lnTo>
                  <a:cubicBezTo>
                    <a:pt x="10797" y="488"/>
                    <a:pt x="10309" y="0"/>
                    <a:pt x="9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2370712" y="1636290"/>
              <a:ext cx="88768" cy="77139"/>
            </a:xfrm>
            <a:custGeom>
              <a:rect b="b" l="l" r="r" t="t"/>
              <a:pathLst>
                <a:path extrusionOk="0" h="3481" w="4034">
                  <a:moveTo>
                    <a:pt x="1269" y="1"/>
                  </a:moveTo>
                  <a:cubicBezTo>
                    <a:pt x="586" y="1"/>
                    <a:pt x="1" y="586"/>
                    <a:pt x="1" y="1269"/>
                  </a:cubicBezTo>
                  <a:lnTo>
                    <a:pt x="1" y="3480"/>
                  </a:lnTo>
                  <a:lnTo>
                    <a:pt x="4033" y="3480"/>
                  </a:lnTo>
                  <a:lnTo>
                    <a:pt x="4033" y="1269"/>
                  </a:lnTo>
                  <a:cubicBezTo>
                    <a:pt x="4033" y="586"/>
                    <a:pt x="3448" y="1"/>
                    <a:pt x="2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2370712" y="1642783"/>
              <a:ext cx="27946" cy="70646"/>
            </a:xfrm>
            <a:custGeom>
              <a:rect b="b" l="l" r="r" t="t"/>
              <a:pathLst>
                <a:path extrusionOk="0" h="3188" w="1270">
                  <a:moveTo>
                    <a:pt x="456" y="0"/>
                  </a:moveTo>
                  <a:cubicBezTo>
                    <a:pt x="196" y="260"/>
                    <a:pt x="1" y="586"/>
                    <a:pt x="1" y="976"/>
                  </a:cubicBezTo>
                  <a:lnTo>
                    <a:pt x="1" y="3187"/>
                  </a:lnTo>
                  <a:lnTo>
                    <a:pt x="554" y="3187"/>
                  </a:lnTo>
                  <a:lnTo>
                    <a:pt x="1139" y="3155"/>
                  </a:lnTo>
                  <a:lnTo>
                    <a:pt x="1269" y="1854"/>
                  </a:lnTo>
                  <a:cubicBezTo>
                    <a:pt x="1107" y="1724"/>
                    <a:pt x="976" y="1561"/>
                    <a:pt x="814" y="1334"/>
                  </a:cubicBezTo>
                  <a:cubicBezTo>
                    <a:pt x="521" y="813"/>
                    <a:pt x="456" y="293"/>
                    <a:pt x="45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2370712" y="1683845"/>
              <a:ext cx="88042" cy="80751"/>
            </a:xfrm>
            <a:custGeom>
              <a:rect b="b" l="l" r="r" t="t"/>
              <a:pathLst>
                <a:path extrusionOk="0" h="3644" w="4001">
                  <a:moveTo>
                    <a:pt x="1237" y="1"/>
                  </a:moveTo>
                  <a:cubicBezTo>
                    <a:pt x="1204" y="131"/>
                    <a:pt x="1074" y="391"/>
                    <a:pt x="749" y="586"/>
                  </a:cubicBezTo>
                  <a:cubicBezTo>
                    <a:pt x="456" y="781"/>
                    <a:pt x="131" y="781"/>
                    <a:pt x="1" y="781"/>
                  </a:cubicBezTo>
                  <a:lnTo>
                    <a:pt x="1" y="2082"/>
                  </a:lnTo>
                  <a:cubicBezTo>
                    <a:pt x="1" y="2472"/>
                    <a:pt x="163" y="2830"/>
                    <a:pt x="424" y="3123"/>
                  </a:cubicBezTo>
                  <a:lnTo>
                    <a:pt x="619" y="3318"/>
                  </a:lnTo>
                  <a:cubicBezTo>
                    <a:pt x="846" y="3513"/>
                    <a:pt x="1139" y="3643"/>
                    <a:pt x="1432" y="3643"/>
                  </a:cubicBezTo>
                  <a:lnTo>
                    <a:pt x="2570" y="3643"/>
                  </a:lnTo>
                  <a:cubicBezTo>
                    <a:pt x="2895" y="3643"/>
                    <a:pt x="3188" y="3513"/>
                    <a:pt x="3383" y="3318"/>
                  </a:cubicBezTo>
                  <a:lnTo>
                    <a:pt x="3578" y="3123"/>
                  </a:lnTo>
                  <a:cubicBezTo>
                    <a:pt x="3871" y="2830"/>
                    <a:pt x="4001" y="2472"/>
                    <a:pt x="4001" y="2082"/>
                  </a:cubicBezTo>
                  <a:lnTo>
                    <a:pt x="4001" y="781"/>
                  </a:lnTo>
                  <a:cubicBezTo>
                    <a:pt x="3856" y="818"/>
                    <a:pt x="3609" y="864"/>
                    <a:pt x="3295" y="864"/>
                  </a:cubicBezTo>
                  <a:cubicBezTo>
                    <a:pt x="3047" y="864"/>
                    <a:pt x="2756" y="835"/>
                    <a:pt x="2440" y="749"/>
                  </a:cubicBezTo>
                  <a:cubicBezTo>
                    <a:pt x="1822" y="554"/>
                    <a:pt x="1432" y="196"/>
                    <a:pt x="1237" y="1"/>
                  </a:cubicBezTo>
                  <a:close/>
                </a:path>
              </a:pathLst>
            </a:custGeom>
            <a:solidFill>
              <a:srgbClr val="FFDC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2491652" y="1630528"/>
              <a:ext cx="70878" cy="12277"/>
            </a:xfrm>
            <a:custGeom>
              <a:rect b="b" l="l" r="r" t="t"/>
              <a:pathLst>
                <a:path extrusionOk="0" h="554" w="3221">
                  <a:moveTo>
                    <a:pt x="293" y="0"/>
                  </a:moveTo>
                  <a:cubicBezTo>
                    <a:pt x="131" y="0"/>
                    <a:pt x="1" y="130"/>
                    <a:pt x="1" y="261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2927" y="553"/>
                  </a:lnTo>
                  <a:cubicBezTo>
                    <a:pt x="3090" y="553"/>
                    <a:pt x="3220" y="423"/>
                    <a:pt x="3220" y="261"/>
                  </a:cubicBezTo>
                  <a:cubicBezTo>
                    <a:pt x="3220" y="130"/>
                    <a:pt x="309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2491652" y="1655037"/>
              <a:ext cx="70878" cy="12254"/>
            </a:xfrm>
            <a:custGeom>
              <a:rect b="b" l="l" r="r" t="t"/>
              <a:pathLst>
                <a:path extrusionOk="0" h="553" w="3221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55"/>
                    <a:pt x="131" y="553"/>
                    <a:pt x="293" y="553"/>
                  </a:cubicBezTo>
                  <a:lnTo>
                    <a:pt x="2927" y="553"/>
                  </a:lnTo>
                  <a:cubicBezTo>
                    <a:pt x="3090" y="553"/>
                    <a:pt x="3220" y="455"/>
                    <a:pt x="3220" y="293"/>
                  </a:cubicBezTo>
                  <a:cubicBezTo>
                    <a:pt x="3220" y="130"/>
                    <a:pt x="309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2491652" y="1680255"/>
              <a:ext cx="70878" cy="12277"/>
            </a:xfrm>
            <a:custGeom>
              <a:rect b="b" l="l" r="r" t="t"/>
              <a:pathLst>
                <a:path extrusionOk="0" h="554" w="3221">
                  <a:moveTo>
                    <a:pt x="293" y="0"/>
                  </a:moveTo>
                  <a:cubicBezTo>
                    <a:pt x="131" y="0"/>
                    <a:pt x="1" y="98"/>
                    <a:pt x="1" y="260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2927" y="553"/>
                  </a:lnTo>
                  <a:cubicBezTo>
                    <a:pt x="3090" y="553"/>
                    <a:pt x="3220" y="423"/>
                    <a:pt x="3220" y="260"/>
                  </a:cubicBezTo>
                  <a:cubicBezTo>
                    <a:pt x="3220" y="98"/>
                    <a:pt x="309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2490948" y="1718437"/>
              <a:ext cx="72286" cy="52630"/>
            </a:xfrm>
            <a:custGeom>
              <a:rect b="b" l="l" r="r" t="t"/>
              <a:pathLst>
                <a:path extrusionOk="0" h="2375" w="3285">
                  <a:moveTo>
                    <a:pt x="2976" y="1"/>
                  </a:moveTo>
                  <a:cubicBezTo>
                    <a:pt x="2903" y="1"/>
                    <a:pt x="2829" y="33"/>
                    <a:pt x="2764" y="98"/>
                  </a:cubicBezTo>
                  <a:lnTo>
                    <a:pt x="1171" y="1692"/>
                  </a:lnTo>
                  <a:lnTo>
                    <a:pt x="521" y="1009"/>
                  </a:lnTo>
                  <a:cubicBezTo>
                    <a:pt x="472" y="960"/>
                    <a:pt x="399" y="936"/>
                    <a:pt x="325" y="936"/>
                  </a:cubicBezTo>
                  <a:cubicBezTo>
                    <a:pt x="252" y="936"/>
                    <a:pt x="179" y="960"/>
                    <a:pt x="130" y="1009"/>
                  </a:cubicBezTo>
                  <a:cubicBezTo>
                    <a:pt x="0" y="1139"/>
                    <a:pt x="0" y="1302"/>
                    <a:pt x="130" y="1432"/>
                  </a:cubicBezTo>
                  <a:lnTo>
                    <a:pt x="976" y="2277"/>
                  </a:lnTo>
                  <a:cubicBezTo>
                    <a:pt x="1041" y="2342"/>
                    <a:pt x="1106" y="2375"/>
                    <a:pt x="1171" y="2375"/>
                  </a:cubicBezTo>
                  <a:cubicBezTo>
                    <a:pt x="1268" y="2375"/>
                    <a:pt x="1333" y="2342"/>
                    <a:pt x="1366" y="2277"/>
                  </a:cubicBezTo>
                  <a:lnTo>
                    <a:pt x="3187" y="489"/>
                  </a:lnTo>
                  <a:cubicBezTo>
                    <a:pt x="3285" y="358"/>
                    <a:pt x="3285" y="196"/>
                    <a:pt x="3187" y="98"/>
                  </a:cubicBezTo>
                  <a:cubicBezTo>
                    <a:pt x="3122" y="33"/>
                    <a:pt x="3049" y="1"/>
                    <a:pt x="2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2448016" y="1791233"/>
              <a:ext cx="33646" cy="68474"/>
            </a:xfrm>
            <a:custGeom>
              <a:rect b="b" l="l" r="r" t="t"/>
              <a:pathLst>
                <a:path extrusionOk="0" h="3090" w="1529">
                  <a:moveTo>
                    <a:pt x="0" y="0"/>
                  </a:moveTo>
                  <a:lnTo>
                    <a:pt x="0" y="3090"/>
                  </a:lnTo>
                  <a:lnTo>
                    <a:pt x="1528" y="3090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2448016" y="1791233"/>
              <a:ext cx="33646" cy="26681"/>
            </a:xfrm>
            <a:custGeom>
              <a:rect b="b" l="l" r="r" t="t"/>
              <a:pathLst>
                <a:path extrusionOk="0" h="1204" w="1529">
                  <a:moveTo>
                    <a:pt x="0" y="0"/>
                  </a:moveTo>
                  <a:lnTo>
                    <a:pt x="0" y="456"/>
                  </a:lnTo>
                  <a:lnTo>
                    <a:pt x="1528" y="120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2347101" y="1847430"/>
              <a:ext cx="158898" cy="164339"/>
            </a:xfrm>
            <a:custGeom>
              <a:rect b="b" l="l" r="r" t="t"/>
              <a:pathLst>
                <a:path extrusionOk="0" h="7416" w="7221">
                  <a:moveTo>
                    <a:pt x="3610" y="1"/>
                  </a:moveTo>
                  <a:cubicBezTo>
                    <a:pt x="3253" y="1"/>
                    <a:pt x="2862" y="131"/>
                    <a:pt x="2602" y="424"/>
                  </a:cubicBezTo>
                  <a:lnTo>
                    <a:pt x="391" y="2602"/>
                  </a:lnTo>
                  <a:cubicBezTo>
                    <a:pt x="131" y="2830"/>
                    <a:pt x="1" y="3155"/>
                    <a:pt x="1" y="3513"/>
                  </a:cubicBezTo>
                  <a:lnTo>
                    <a:pt x="1" y="6797"/>
                  </a:lnTo>
                  <a:cubicBezTo>
                    <a:pt x="1" y="7123"/>
                    <a:pt x="293" y="7415"/>
                    <a:pt x="651" y="7415"/>
                  </a:cubicBezTo>
                  <a:lnTo>
                    <a:pt x="7220" y="7415"/>
                  </a:lnTo>
                  <a:lnTo>
                    <a:pt x="5822" y="4358"/>
                  </a:lnTo>
                  <a:lnTo>
                    <a:pt x="6147" y="4358"/>
                  </a:lnTo>
                  <a:cubicBezTo>
                    <a:pt x="6375" y="4358"/>
                    <a:pt x="6570" y="4196"/>
                    <a:pt x="6570" y="3968"/>
                  </a:cubicBezTo>
                  <a:lnTo>
                    <a:pt x="6570" y="1269"/>
                  </a:lnTo>
                  <a:cubicBezTo>
                    <a:pt x="6570" y="846"/>
                    <a:pt x="6342" y="456"/>
                    <a:pt x="6049" y="228"/>
                  </a:cubicBezTo>
                  <a:cubicBezTo>
                    <a:pt x="5822" y="66"/>
                    <a:pt x="5562" y="1"/>
                    <a:pt x="5269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2435121" y="1876260"/>
              <a:ext cx="80164" cy="135508"/>
            </a:xfrm>
            <a:custGeom>
              <a:rect b="b" l="l" r="r" t="t"/>
              <a:pathLst>
                <a:path extrusionOk="0" h="6115" w="3643">
                  <a:moveTo>
                    <a:pt x="879" y="1"/>
                  </a:moveTo>
                  <a:cubicBezTo>
                    <a:pt x="456" y="1"/>
                    <a:pt x="98" y="358"/>
                    <a:pt x="98" y="781"/>
                  </a:cubicBezTo>
                  <a:cubicBezTo>
                    <a:pt x="98" y="846"/>
                    <a:pt x="131" y="944"/>
                    <a:pt x="196" y="1009"/>
                  </a:cubicBezTo>
                  <a:cubicBezTo>
                    <a:pt x="326" y="1269"/>
                    <a:pt x="293" y="1594"/>
                    <a:pt x="131" y="1854"/>
                  </a:cubicBezTo>
                  <a:cubicBezTo>
                    <a:pt x="33" y="1984"/>
                    <a:pt x="1" y="2114"/>
                    <a:pt x="1" y="2309"/>
                  </a:cubicBezTo>
                  <a:cubicBezTo>
                    <a:pt x="1" y="2505"/>
                    <a:pt x="66" y="2700"/>
                    <a:pt x="228" y="2830"/>
                  </a:cubicBezTo>
                  <a:cubicBezTo>
                    <a:pt x="391" y="3025"/>
                    <a:pt x="391" y="3285"/>
                    <a:pt x="261" y="3448"/>
                  </a:cubicBezTo>
                  <a:cubicBezTo>
                    <a:pt x="163" y="3578"/>
                    <a:pt x="98" y="3708"/>
                    <a:pt x="98" y="3838"/>
                  </a:cubicBezTo>
                  <a:cubicBezTo>
                    <a:pt x="98" y="4033"/>
                    <a:pt x="163" y="4196"/>
                    <a:pt x="293" y="4326"/>
                  </a:cubicBezTo>
                  <a:cubicBezTo>
                    <a:pt x="423" y="4488"/>
                    <a:pt x="423" y="4716"/>
                    <a:pt x="293" y="4846"/>
                  </a:cubicBezTo>
                  <a:cubicBezTo>
                    <a:pt x="163" y="4976"/>
                    <a:pt x="98" y="5171"/>
                    <a:pt x="98" y="5366"/>
                  </a:cubicBezTo>
                  <a:cubicBezTo>
                    <a:pt x="98" y="5789"/>
                    <a:pt x="456" y="6114"/>
                    <a:pt x="879" y="6114"/>
                  </a:cubicBezTo>
                  <a:lnTo>
                    <a:pt x="2765" y="6114"/>
                  </a:lnTo>
                  <a:cubicBezTo>
                    <a:pt x="3188" y="6114"/>
                    <a:pt x="3513" y="5789"/>
                    <a:pt x="3513" y="5366"/>
                  </a:cubicBezTo>
                  <a:cubicBezTo>
                    <a:pt x="3513" y="4944"/>
                    <a:pt x="3188" y="4586"/>
                    <a:pt x="2765" y="4586"/>
                  </a:cubicBezTo>
                  <a:cubicBezTo>
                    <a:pt x="3253" y="4586"/>
                    <a:pt x="3643" y="4131"/>
                    <a:pt x="3513" y="3610"/>
                  </a:cubicBezTo>
                  <a:cubicBezTo>
                    <a:pt x="3415" y="3285"/>
                    <a:pt x="3090" y="3057"/>
                    <a:pt x="2765" y="3057"/>
                  </a:cubicBezTo>
                  <a:cubicBezTo>
                    <a:pt x="3188" y="3057"/>
                    <a:pt x="3513" y="2732"/>
                    <a:pt x="3513" y="2309"/>
                  </a:cubicBezTo>
                  <a:cubicBezTo>
                    <a:pt x="3513" y="1887"/>
                    <a:pt x="3188" y="1529"/>
                    <a:pt x="2765" y="1529"/>
                  </a:cubicBezTo>
                  <a:cubicBezTo>
                    <a:pt x="3188" y="1529"/>
                    <a:pt x="3513" y="1171"/>
                    <a:pt x="3513" y="781"/>
                  </a:cubicBezTo>
                  <a:cubicBezTo>
                    <a:pt x="3513" y="358"/>
                    <a:pt x="3188" y="1"/>
                    <a:pt x="2765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2458732" y="1944004"/>
              <a:ext cx="75169" cy="33883"/>
            </a:xfrm>
            <a:custGeom>
              <a:rect b="b" l="l" r="r" t="t"/>
              <a:pathLst>
                <a:path extrusionOk="0" h="1529" w="3416">
                  <a:moveTo>
                    <a:pt x="749" y="0"/>
                  </a:moveTo>
                  <a:cubicBezTo>
                    <a:pt x="326" y="0"/>
                    <a:pt x="1" y="358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58" y="1529"/>
                    <a:pt x="3415" y="1204"/>
                    <a:pt x="3415" y="781"/>
                  </a:cubicBezTo>
                  <a:cubicBezTo>
                    <a:pt x="3415" y="358"/>
                    <a:pt x="3058" y="0"/>
                    <a:pt x="2635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2458732" y="1944004"/>
              <a:ext cx="75169" cy="33883"/>
            </a:xfrm>
            <a:custGeom>
              <a:rect b="b" l="l" r="r" t="t"/>
              <a:pathLst>
                <a:path extrusionOk="0" h="1529" w="3416">
                  <a:moveTo>
                    <a:pt x="749" y="0"/>
                  </a:moveTo>
                  <a:cubicBezTo>
                    <a:pt x="326" y="0"/>
                    <a:pt x="1" y="358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25" y="1529"/>
                    <a:pt x="3350" y="1236"/>
                    <a:pt x="3415" y="878"/>
                  </a:cubicBezTo>
                  <a:lnTo>
                    <a:pt x="2440" y="878"/>
                  </a:lnTo>
                  <a:cubicBezTo>
                    <a:pt x="2017" y="878"/>
                    <a:pt x="1692" y="521"/>
                    <a:pt x="1692" y="98"/>
                  </a:cubicBezTo>
                  <a:cubicBezTo>
                    <a:pt x="1692" y="65"/>
                    <a:pt x="1692" y="33"/>
                    <a:pt x="1692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2455872" y="1910121"/>
              <a:ext cx="78030" cy="33905"/>
            </a:xfrm>
            <a:custGeom>
              <a:rect b="b" l="l" r="r" t="t"/>
              <a:pathLst>
                <a:path extrusionOk="0" h="1530" w="3546">
                  <a:moveTo>
                    <a:pt x="781" y="1"/>
                  </a:moveTo>
                  <a:cubicBezTo>
                    <a:pt x="358" y="1"/>
                    <a:pt x="1" y="359"/>
                    <a:pt x="1" y="781"/>
                  </a:cubicBezTo>
                  <a:cubicBezTo>
                    <a:pt x="1" y="1204"/>
                    <a:pt x="358" y="1529"/>
                    <a:pt x="781" y="1529"/>
                  </a:cubicBezTo>
                  <a:lnTo>
                    <a:pt x="2765" y="1529"/>
                  </a:lnTo>
                  <a:cubicBezTo>
                    <a:pt x="3188" y="1529"/>
                    <a:pt x="3545" y="1204"/>
                    <a:pt x="3545" y="781"/>
                  </a:cubicBezTo>
                  <a:cubicBezTo>
                    <a:pt x="3545" y="359"/>
                    <a:pt x="3188" y="1"/>
                    <a:pt x="276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2455872" y="1910121"/>
              <a:ext cx="77304" cy="33905"/>
            </a:xfrm>
            <a:custGeom>
              <a:rect b="b" l="l" r="r" t="t"/>
              <a:pathLst>
                <a:path extrusionOk="0" h="1530" w="3513">
                  <a:moveTo>
                    <a:pt x="781" y="1"/>
                  </a:moveTo>
                  <a:cubicBezTo>
                    <a:pt x="358" y="1"/>
                    <a:pt x="1" y="359"/>
                    <a:pt x="1" y="781"/>
                  </a:cubicBezTo>
                  <a:cubicBezTo>
                    <a:pt x="1" y="1172"/>
                    <a:pt x="326" y="1529"/>
                    <a:pt x="781" y="1529"/>
                  </a:cubicBezTo>
                  <a:lnTo>
                    <a:pt x="2765" y="1529"/>
                  </a:lnTo>
                  <a:cubicBezTo>
                    <a:pt x="3123" y="1529"/>
                    <a:pt x="3448" y="1269"/>
                    <a:pt x="3513" y="944"/>
                  </a:cubicBezTo>
                  <a:lnTo>
                    <a:pt x="2667" y="944"/>
                  </a:lnTo>
                  <a:cubicBezTo>
                    <a:pt x="2245" y="944"/>
                    <a:pt x="1887" y="619"/>
                    <a:pt x="1887" y="196"/>
                  </a:cubicBezTo>
                  <a:cubicBezTo>
                    <a:pt x="1887" y="131"/>
                    <a:pt x="1919" y="66"/>
                    <a:pt x="191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2458732" y="1876260"/>
              <a:ext cx="75169" cy="33883"/>
            </a:xfrm>
            <a:custGeom>
              <a:rect b="b" l="l" r="r" t="t"/>
              <a:pathLst>
                <a:path extrusionOk="0" h="1529" w="3416">
                  <a:moveTo>
                    <a:pt x="749" y="1"/>
                  </a:moveTo>
                  <a:cubicBezTo>
                    <a:pt x="326" y="1"/>
                    <a:pt x="1" y="358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58" y="1529"/>
                    <a:pt x="3415" y="1171"/>
                    <a:pt x="3415" y="781"/>
                  </a:cubicBezTo>
                  <a:cubicBezTo>
                    <a:pt x="3415" y="358"/>
                    <a:pt x="3058" y="1"/>
                    <a:pt x="263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2458732" y="1876260"/>
              <a:ext cx="75169" cy="33883"/>
            </a:xfrm>
            <a:custGeom>
              <a:rect b="b" l="l" r="r" t="t"/>
              <a:pathLst>
                <a:path extrusionOk="0" h="1529" w="3416">
                  <a:moveTo>
                    <a:pt x="749" y="1"/>
                  </a:moveTo>
                  <a:cubicBezTo>
                    <a:pt x="326" y="1"/>
                    <a:pt x="1" y="358"/>
                    <a:pt x="1" y="781"/>
                  </a:cubicBezTo>
                  <a:cubicBezTo>
                    <a:pt x="1" y="1171"/>
                    <a:pt x="326" y="1529"/>
                    <a:pt x="749" y="1529"/>
                  </a:cubicBezTo>
                  <a:lnTo>
                    <a:pt x="2667" y="1529"/>
                  </a:lnTo>
                  <a:cubicBezTo>
                    <a:pt x="3025" y="1529"/>
                    <a:pt x="3350" y="1236"/>
                    <a:pt x="3415" y="879"/>
                  </a:cubicBezTo>
                  <a:lnTo>
                    <a:pt x="2537" y="879"/>
                  </a:lnTo>
                  <a:cubicBezTo>
                    <a:pt x="2115" y="879"/>
                    <a:pt x="1789" y="553"/>
                    <a:pt x="1789" y="131"/>
                  </a:cubicBezTo>
                  <a:cubicBezTo>
                    <a:pt x="1789" y="98"/>
                    <a:pt x="1789" y="33"/>
                    <a:pt x="178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2254790" y="1901479"/>
              <a:ext cx="93059" cy="119642"/>
            </a:xfrm>
            <a:custGeom>
              <a:rect b="b" l="l" r="r" t="t"/>
              <a:pathLst>
                <a:path extrusionOk="0" h="5399" w="4229">
                  <a:moveTo>
                    <a:pt x="358" y="1"/>
                  </a:moveTo>
                  <a:cubicBezTo>
                    <a:pt x="163" y="1"/>
                    <a:pt x="1" y="163"/>
                    <a:pt x="1" y="358"/>
                  </a:cubicBezTo>
                  <a:lnTo>
                    <a:pt x="1" y="5009"/>
                  </a:lnTo>
                  <a:cubicBezTo>
                    <a:pt x="1" y="5204"/>
                    <a:pt x="163" y="5399"/>
                    <a:pt x="358" y="5399"/>
                  </a:cubicBezTo>
                  <a:lnTo>
                    <a:pt x="3773" y="5399"/>
                  </a:lnTo>
                  <a:cubicBezTo>
                    <a:pt x="4001" y="5399"/>
                    <a:pt x="4228" y="5171"/>
                    <a:pt x="4228" y="4944"/>
                  </a:cubicBezTo>
                  <a:lnTo>
                    <a:pt x="4228" y="423"/>
                  </a:lnTo>
                  <a:cubicBezTo>
                    <a:pt x="4228" y="196"/>
                    <a:pt x="4001" y="1"/>
                    <a:pt x="3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2292001" y="1901479"/>
              <a:ext cx="12191" cy="118933"/>
            </a:xfrm>
            <a:custGeom>
              <a:rect b="b" l="l" r="r" t="t"/>
              <a:pathLst>
                <a:path extrusionOk="0" h="5367" w="554">
                  <a:moveTo>
                    <a:pt x="1" y="1"/>
                  </a:moveTo>
                  <a:lnTo>
                    <a:pt x="1" y="5366"/>
                  </a:lnTo>
                  <a:lnTo>
                    <a:pt x="554" y="536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2458732" y="1977864"/>
              <a:ext cx="75169" cy="33905"/>
            </a:xfrm>
            <a:custGeom>
              <a:rect b="b" l="l" r="r" t="t"/>
              <a:pathLst>
                <a:path extrusionOk="0" h="1530" w="3416">
                  <a:moveTo>
                    <a:pt x="749" y="1"/>
                  </a:moveTo>
                  <a:cubicBezTo>
                    <a:pt x="326" y="1"/>
                    <a:pt x="1" y="359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58" y="1529"/>
                    <a:pt x="3415" y="1204"/>
                    <a:pt x="3415" y="781"/>
                  </a:cubicBezTo>
                  <a:cubicBezTo>
                    <a:pt x="3415" y="359"/>
                    <a:pt x="3058" y="1"/>
                    <a:pt x="263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732" y="1977864"/>
              <a:ext cx="75169" cy="33905"/>
            </a:xfrm>
            <a:custGeom>
              <a:rect b="b" l="l" r="r" t="t"/>
              <a:pathLst>
                <a:path extrusionOk="0" h="1530" w="3416">
                  <a:moveTo>
                    <a:pt x="749" y="1"/>
                  </a:moveTo>
                  <a:cubicBezTo>
                    <a:pt x="326" y="1"/>
                    <a:pt x="1" y="359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25" y="1529"/>
                    <a:pt x="3318" y="1269"/>
                    <a:pt x="3415" y="911"/>
                  </a:cubicBezTo>
                  <a:lnTo>
                    <a:pt x="2407" y="911"/>
                  </a:lnTo>
                  <a:cubicBezTo>
                    <a:pt x="1985" y="911"/>
                    <a:pt x="1627" y="586"/>
                    <a:pt x="1627" y="163"/>
                  </a:cubicBezTo>
                  <a:cubicBezTo>
                    <a:pt x="1627" y="98"/>
                    <a:pt x="1627" y="66"/>
                    <a:pt x="165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11730" y="1875551"/>
              <a:ext cx="73519" cy="68474"/>
            </a:xfrm>
            <a:custGeom>
              <a:rect b="b" l="l" r="r" t="t"/>
              <a:pathLst>
                <a:path extrusionOk="0" h="3090" w="3341">
                  <a:moveTo>
                    <a:pt x="1812" y="0"/>
                  </a:moveTo>
                  <a:cubicBezTo>
                    <a:pt x="1747" y="33"/>
                    <a:pt x="1649" y="65"/>
                    <a:pt x="1551" y="130"/>
                  </a:cubicBezTo>
                  <a:cubicBezTo>
                    <a:pt x="1129" y="423"/>
                    <a:pt x="1096" y="1041"/>
                    <a:pt x="1031" y="1366"/>
                  </a:cubicBezTo>
                  <a:cubicBezTo>
                    <a:pt x="966" y="1724"/>
                    <a:pt x="738" y="2244"/>
                    <a:pt x="88" y="2797"/>
                  </a:cubicBezTo>
                  <a:cubicBezTo>
                    <a:pt x="1" y="2884"/>
                    <a:pt x="69" y="2997"/>
                    <a:pt x="155" y="2997"/>
                  </a:cubicBezTo>
                  <a:cubicBezTo>
                    <a:pt x="165" y="2997"/>
                    <a:pt x="175" y="2995"/>
                    <a:pt x="186" y="2992"/>
                  </a:cubicBezTo>
                  <a:cubicBezTo>
                    <a:pt x="316" y="2959"/>
                    <a:pt x="446" y="2894"/>
                    <a:pt x="576" y="2829"/>
                  </a:cubicBezTo>
                  <a:cubicBezTo>
                    <a:pt x="1356" y="2439"/>
                    <a:pt x="1747" y="1724"/>
                    <a:pt x="1877" y="1463"/>
                  </a:cubicBezTo>
                  <a:lnTo>
                    <a:pt x="2917" y="3089"/>
                  </a:lnTo>
                  <a:cubicBezTo>
                    <a:pt x="3145" y="3089"/>
                    <a:pt x="3340" y="2927"/>
                    <a:pt x="3340" y="2699"/>
                  </a:cubicBezTo>
                  <a:lnTo>
                    <a:pt x="3340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451581" y="1874820"/>
              <a:ext cx="40093" cy="69206"/>
            </a:xfrm>
            <a:custGeom>
              <a:rect b="b" l="l" r="r" t="t"/>
              <a:pathLst>
                <a:path extrusionOk="0" h="3123" w="1822">
                  <a:moveTo>
                    <a:pt x="1822" y="1"/>
                  </a:moveTo>
                  <a:lnTo>
                    <a:pt x="1" y="33"/>
                  </a:lnTo>
                  <a:lnTo>
                    <a:pt x="1" y="2147"/>
                  </a:lnTo>
                  <a:cubicBezTo>
                    <a:pt x="1" y="2700"/>
                    <a:pt x="423" y="3122"/>
                    <a:pt x="976" y="3122"/>
                  </a:cubicBezTo>
                  <a:lnTo>
                    <a:pt x="1399" y="3122"/>
                  </a:lnTo>
                  <a:cubicBezTo>
                    <a:pt x="1627" y="3122"/>
                    <a:pt x="1822" y="2927"/>
                    <a:pt x="1822" y="2700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6" name="Google Shape;706;p17"/>
          <p:cNvSpPr/>
          <p:nvPr/>
        </p:nvSpPr>
        <p:spPr>
          <a:xfrm flipH="1">
            <a:off x="6294775" y="1275188"/>
            <a:ext cx="693000" cy="65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7" name="Google Shape;707;p17"/>
          <p:cNvGrpSpPr/>
          <p:nvPr/>
        </p:nvGrpSpPr>
        <p:grpSpPr>
          <a:xfrm>
            <a:off x="6438417" y="1414294"/>
            <a:ext cx="388214" cy="376202"/>
            <a:chOff x="7600239" y="1609657"/>
            <a:chExt cx="401172" cy="411465"/>
          </a:xfrm>
        </p:grpSpPr>
        <p:sp>
          <p:nvSpPr>
            <p:cNvPr id="708" name="Google Shape;708;p17"/>
            <p:cNvSpPr/>
            <p:nvPr/>
          </p:nvSpPr>
          <p:spPr>
            <a:xfrm>
              <a:off x="7600239" y="1675243"/>
              <a:ext cx="401172" cy="272382"/>
            </a:xfrm>
            <a:custGeom>
              <a:rect b="b" l="l" r="r" t="t"/>
              <a:pathLst>
                <a:path extrusionOk="0" h="12293" w="18310">
                  <a:moveTo>
                    <a:pt x="1106" y="0"/>
                  </a:moveTo>
                  <a:cubicBezTo>
                    <a:pt x="521" y="0"/>
                    <a:pt x="1" y="488"/>
                    <a:pt x="1" y="1106"/>
                  </a:cubicBezTo>
                  <a:lnTo>
                    <a:pt x="1" y="11187"/>
                  </a:lnTo>
                  <a:cubicBezTo>
                    <a:pt x="1" y="11805"/>
                    <a:pt x="521" y="12292"/>
                    <a:pt x="1106" y="12292"/>
                  </a:cubicBezTo>
                  <a:lnTo>
                    <a:pt x="17204" y="12292"/>
                  </a:lnTo>
                  <a:cubicBezTo>
                    <a:pt x="17789" y="12292"/>
                    <a:pt x="18309" y="11805"/>
                    <a:pt x="18309" y="11187"/>
                  </a:cubicBezTo>
                  <a:lnTo>
                    <a:pt x="18309" y="1106"/>
                  </a:lnTo>
                  <a:cubicBezTo>
                    <a:pt x="18309" y="488"/>
                    <a:pt x="17789" y="0"/>
                    <a:pt x="17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7624471" y="1699727"/>
              <a:ext cx="352707" cy="196005"/>
            </a:xfrm>
            <a:custGeom>
              <a:rect b="b" l="l" r="r" t="t"/>
              <a:pathLst>
                <a:path extrusionOk="0" h="8846" w="16098">
                  <a:moveTo>
                    <a:pt x="0" y="1"/>
                  </a:moveTo>
                  <a:lnTo>
                    <a:pt x="0" y="8846"/>
                  </a:lnTo>
                  <a:lnTo>
                    <a:pt x="16098" y="8846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7600239" y="1895732"/>
              <a:ext cx="401172" cy="51893"/>
            </a:xfrm>
            <a:custGeom>
              <a:rect b="b" l="l" r="r" t="t"/>
              <a:pathLst>
                <a:path extrusionOk="0" h="2342" w="18310">
                  <a:moveTo>
                    <a:pt x="1" y="0"/>
                  </a:moveTo>
                  <a:lnTo>
                    <a:pt x="1" y="1236"/>
                  </a:lnTo>
                  <a:cubicBezTo>
                    <a:pt x="1" y="1854"/>
                    <a:pt x="521" y="2341"/>
                    <a:pt x="1106" y="2341"/>
                  </a:cubicBezTo>
                  <a:lnTo>
                    <a:pt x="17204" y="2341"/>
                  </a:lnTo>
                  <a:cubicBezTo>
                    <a:pt x="17789" y="2341"/>
                    <a:pt x="18309" y="1854"/>
                    <a:pt x="18309" y="1236"/>
                  </a:cubicBezTo>
                  <a:lnTo>
                    <a:pt x="183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7783363" y="1915186"/>
              <a:ext cx="34925" cy="12984"/>
            </a:xfrm>
            <a:custGeom>
              <a:rect b="b" l="l" r="r" t="t"/>
              <a:pathLst>
                <a:path extrusionOk="0" h="586" w="1594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5"/>
                    <a:pt x="130" y="585"/>
                    <a:pt x="293" y="585"/>
                  </a:cubicBezTo>
                  <a:lnTo>
                    <a:pt x="1301" y="585"/>
                  </a:lnTo>
                  <a:cubicBezTo>
                    <a:pt x="1464" y="585"/>
                    <a:pt x="1594" y="455"/>
                    <a:pt x="1594" y="293"/>
                  </a:cubicBezTo>
                  <a:cubicBezTo>
                    <a:pt x="1594" y="130"/>
                    <a:pt x="1464" y="0"/>
                    <a:pt x="1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7729924" y="1947603"/>
              <a:ext cx="141802" cy="67026"/>
            </a:xfrm>
            <a:custGeom>
              <a:rect b="b" l="l" r="r" t="t"/>
              <a:pathLst>
                <a:path extrusionOk="0" h="3025" w="6472">
                  <a:moveTo>
                    <a:pt x="1106" y="0"/>
                  </a:moveTo>
                  <a:lnTo>
                    <a:pt x="0" y="3025"/>
                  </a:lnTo>
                  <a:lnTo>
                    <a:pt x="6472" y="3025"/>
                  </a:lnTo>
                  <a:lnTo>
                    <a:pt x="53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7748438" y="1947603"/>
              <a:ext cx="114020" cy="43251"/>
            </a:xfrm>
            <a:custGeom>
              <a:rect b="b" l="l" r="r" t="t"/>
              <a:pathLst>
                <a:path extrusionOk="0" h="1952" w="5204">
                  <a:moveTo>
                    <a:pt x="261" y="0"/>
                  </a:moveTo>
                  <a:lnTo>
                    <a:pt x="1" y="716"/>
                  </a:lnTo>
                  <a:lnTo>
                    <a:pt x="5204" y="1952"/>
                  </a:lnTo>
                  <a:lnTo>
                    <a:pt x="5204" y="1952"/>
                  </a:lnTo>
                  <a:lnTo>
                    <a:pt x="4521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7712111" y="2008846"/>
              <a:ext cx="177427" cy="12275"/>
            </a:xfrm>
            <a:custGeom>
              <a:rect b="b" l="l" r="r" t="t"/>
              <a:pathLst>
                <a:path extrusionOk="0" h="554" w="8098">
                  <a:moveTo>
                    <a:pt x="260" y="1"/>
                  </a:moveTo>
                  <a:cubicBezTo>
                    <a:pt x="98" y="1"/>
                    <a:pt x="0" y="131"/>
                    <a:pt x="0" y="261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7837" y="553"/>
                  </a:lnTo>
                  <a:cubicBezTo>
                    <a:pt x="8000" y="553"/>
                    <a:pt x="8098" y="423"/>
                    <a:pt x="8098" y="261"/>
                  </a:cubicBezTo>
                  <a:cubicBezTo>
                    <a:pt x="8098" y="131"/>
                    <a:pt x="7968" y="1"/>
                    <a:pt x="7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7697848" y="1764582"/>
              <a:ext cx="55608" cy="131150"/>
            </a:xfrm>
            <a:custGeom>
              <a:rect b="b" l="l" r="r" t="t"/>
              <a:pathLst>
                <a:path extrusionOk="0" h="5919" w="2538">
                  <a:moveTo>
                    <a:pt x="424" y="0"/>
                  </a:moveTo>
                  <a:cubicBezTo>
                    <a:pt x="196" y="0"/>
                    <a:pt x="1" y="196"/>
                    <a:pt x="1" y="423"/>
                  </a:cubicBezTo>
                  <a:lnTo>
                    <a:pt x="1" y="5919"/>
                  </a:lnTo>
                  <a:lnTo>
                    <a:pt x="2537" y="5919"/>
                  </a:lnTo>
                  <a:lnTo>
                    <a:pt x="2537" y="423"/>
                  </a:lnTo>
                  <a:cubicBezTo>
                    <a:pt x="2537" y="196"/>
                    <a:pt x="2375" y="0"/>
                    <a:pt x="2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7671490" y="1609657"/>
              <a:ext cx="108323" cy="110278"/>
            </a:xfrm>
            <a:custGeom>
              <a:rect b="b" l="l" r="r" t="t"/>
              <a:pathLst>
                <a:path extrusionOk="0" h="4977" w="4944">
                  <a:moveTo>
                    <a:pt x="1009" y="1"/>
                  </a:moveTo>
                  <a:cubicBezTo>
                    <a:pt x="456" y="1"/>
                    <a:pt x="1" y="456"/>
                    <a:pt x="1" y="1009"/>
                  </a:cubicBezTo>
                  <a:lnTo>
                    <a:pt x="1" y="3968"/>
                  </a:lnTo>
                  <a:cubicBezTo>
                    <a:pt x="1" y="4521"/>
                    <a:pt x="456" y="4976"/>
                    <a:pt x="1009" y="4976"/>
                  </a:cubicBezTo>
                  <a:lnTo>
                    <a:pt x="3968" y="4976"/>
                  </a:lnTo>
                  <a:cubicBezTo>
                    <a:pt x="4521" y="4976"/>
                    <a:pt x="4944" y="4521"/>
                    <a:pt x="4944" y="3968"/>
                  </a:cubicBezTo>
                  <a:lnTo>
                    <a:pt x="4944" y="1009"/>
                  </a:lnTo>
                  <a:cubicBezTo>
                    <a:pt x="4944" y="456"/>
                    <a:pt x="4521" y="1"/>
                    <a:pt x="39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7699272" y="1631991"/>
              <a:ext cx="52759" cy="53355"/>
            </a:xfrm>
            <a:custGeom>
              <a:rect b="b" l="l" r="r" t="t"/>
              <a:pathLst>
                <a:path extrusionOk="0" h="2408" w="2408">
                  <a:moveTo>
                    <a:pt x="1204" y="1"/>
                  </a:moveTo>
                  <a:cubicBezTo>
                    <a:pt x="554" y="1"/>
                    <a:pt x="1" y="521"/>
                    <a:pt x="1" y="1204"/>
                  </a:cubicBezTo>
                  <a:cubicBezTo>
                    <a:pt x="1" y="1854"/>
                    <a:pt x="554" y="2407"/>
                    <a:pt x="1204" y="2407"/>
                  </a:cubicBezTo>
                  <a:cubicBezTo>
                    <a:pt x="1887" y="2407"/>
                    <a:pt x="2407" y="1854"/>
                    <a:pt x="2407" y="1204"/>
                  </a:cubicBezTo>
                  <a:cubicBezTo>
                    <a:pt x="2407" y="521"/>
                    <a:pt x="1887" y="1"/>
                    <a:pt x="120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7687178" y="1685325"/>
              <a:ext cx="76970" cy="34610"/>
            </a:xfrm>
            <a:custGeom>
              <a:rect b="b" l="l" r="r" t="t"/>
              <a:pathLst>
                <a:path extrusionOk="0" h="1562" w="3513">
                  <a:moveTo>
                    <a:pt x="1756" y="0"/>
                  </a:moveTo>
                  <a:cubicBezTo>
                    <a:pt x="878" y="0"/>
                    <a:pt x="130" y="651"/>
                    <a:pt x="0" y="1529"/>
                  </a:cubicBezTo>
                  <a:cubicBezTo>
                    <a:pt x="98" y="1529"/>
                    <a:pt x="195" y="1561"/>
                    <a:pt x="293" y="1561"/>
                  </a:cubicBezTo>
                  <a:lnTo>
                    <a:pt x="3252" y="1561"/>
                  </a:lnTo>
                  <a:cubicBezTo>
                    <a:pt x="3350" y="1561"/>
                    <a:pt x="3447" y="1529"/>
                    <a:pt x="3512" y="1529"/>
                  </a:cubicBezTo>
                  <a:cubicBezTo>
                    <a:pt x="3382" y="651"/>
                    <a:pt x="2667" y="0"/>
                    <a:pt x="17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7843922" y="1813572"/>
              <a:ext cx="55586" cy="82160"/>
            </a:xfrm>
            <a:custGeom>
              <a:rect b="b" l="l" r="r" t="t"/>
              <a:pathLst>
                <a:path extrusionOk="0" h="3708" w="2537">
                  <a:moveTo>
                    <a:pt x="391" y="1"/>
                  </a:moveTo>
                  <a:cubicBezTo>
                    <a:pt x="163" y="1"/>
                    <a:pt x="0" y="196"/>
                    <a:pt x="0" y="424"/>
                  </a:cubicBezTo>
                  <a:lnTo>
                    <a:pt x="0" y="3708"/>
                  </a:lnTo>
                  <a:lnTo>
                    <a:pt x="2537" y="3708"/>
                  </a:lnTo>
                  <a:lnTo>
                    <a:pt x="2537" y="424"/>
                  </a:lnTo>
                  <a:cubicBezTo>
                    <a:pt x="2537" y="196"/>
                    <a:pt x="2342" y="1"/>
                    <a:pt x="2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7817564" y="1658669"/>
              <a:ext cx="108323" cy="110256"/>
            </a:xfrm>
            <a:custGeom>
              <a:rect b="b" l="l" r="r" t="t"/>
              <a:pathLst>
                <a:path extrusionOk="0" h="4976" w="4944">
                  <a:moveTo>
                    <a:pt x="976" y="0"/>
                  </a:moveTo>
                  <a:cubicBezTo>
                    <a:pt x="423" y="0"/>
                    <a:pt x="0" y="455"/>
                    <a:pt x="0" y="1008"/>
                  </a:cubicBezTo>
                  <a:lnTo>
                    <a:pt x="0" y="3967"/>
                  </a:lnTo>
                  <a:cubicBezTo>
                    <a:pt x="0" y="4520"/>
                    <a:pt x="423" y="4976"/>
                    <a:pt x="976" y="4976"/>
                  </a:cubicBezTo>
                  <a:lnTo>
                    <a:pt x="3967" y="4976"/>
                  </a:lnTo>
                  <a:cubicBezTo>
                    <a:pt x="4488" y="4976"/>
                    <a:pt x="4943" y="4520"/>
                    <a:pt x="4943" y="3967"/>
                  </a:cubicBezTo>
                  <a:lnTo>
                    <a:pt x="4943" y="1008"/>
                  </a:lnTo>
                  <a:cubicBezTo>
                    <a:pt x="4943" y="455"/>
                    <a:pt x="4488" y="0"/>
                    <a:pt x="3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7845346" y="1681004"/>
              <a:ext cx="52737" cy="52624"/>
            </a:xfrm>
            <a:custGeom>
              <a:rect b="b" l="l" r="r" t="t"/>
              <a:pathLst>
                <a:path extrusionOk="0" h="2375" w="2407">
                  <a:moveTo>
                    <a:pt x="1204" y="0"/>
                  </a:moveTo>
                  <a:cubicBezTo>
                    <a:pt x="553" y="0"/>
                    <a:pt x="0" y="520"/>
                    <a:pt x="0" y="1203"/>
                  </a:cubicBezTo>
                  <a:cubicBezTo>
                    <a:pt x="0" y="1854"/>
                    <a:pt x="553" y="2374"/>
                    <a:pt x="1204" y="2374"/>
                  </a:cubicBezTo>
                  <a:cubicBezTo>
                    <a:pt x="1854" y="2374"/>
                    <a:pt x="2407" y="1854"/>
                    <a:pt x="2407" y="1203"/>
                  </a:cubicBezTo>
                  <a:cubicBezTo>
                    <a:pt x="2407" y="520"/>
                    <a:pt x="1854" y="0"/>
                    <a:pt x="120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7833230" y="1734315"/>
              <a:ext cx="76970" cy="34610"/>
            </a:xfrm>
            <a:custGeom>
              <a:rect b="b" l="l" r="r" t="t"/>
              <a:pathLst>
                <a:path extrusionOk="0" h="1562" w="3513">
                  <a:moveTo>
                    <a:pt x="1757" y="1"/>
                  </a:moveTo>
                  <a:cubicBezTo>
                    <a:pt x="846" y="1"/>
                    <a:pt x="131" y="651"/>
                    <a:pt x="1" y="1497"/>
                  </a:cubicBezTo>
                  <a:cubicBezTo>
                    <a:pt x="98" y="1529"/>
                    <a:pt x="163" y="1562"/>
                    <a:pt x="261" y="1562"/>
                  </a:cubicBezTo>
                  <a:lnTo>
                    <a:pt x="3220" y="1562"/>
                  </a:lnTo>
                  <a:cubicBezTo>
                    <a:pt x="3318" y="1562"/>
                    <a:pt x="3415" y="1529"/>
                    <a:pt x="3513" y="1497"/>
                  </a:cubicBezTo>
                  <a:cubicBezTo>
                    <a:pt x="3383" y="651"/>
                    <a:pt x="2635" y="1"/>
                    <a:pt x="1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7712111" y="2008846"/>
              <a:ext cx="177427" cy="12275"/>
            </a:xfrm>
            <a:custGeom>
              <a:rect b="b" l="l" r="r" t="t"/>
              <a:pathLst>
                <a:path extrusionOk="0" h="554" w="8098">
                  <a:moveTo>
                    <a:pt x="260" y="1"/>
                  </a:moveTo>
                  <a:cubicBezTo>
                    <a:pt x="98" y="1"/>
                    <a:pt x="0" y="131"/>
                    <a:pt x="0" y="261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7837" y="553"/>
                  </a:lnTo>
                  <a:cubicBezTo>
                    <a:pt x="8000" y="553"/>
                    <a:pt x="8098" y="423"/>
                    <a:pt x="8098" y="261"/>
                  </a:cubicBezTo>
                  <a:cubicBezTo>
                    <a:pt x="8098" y="131"/>
                    <a:pt x="7968" y="1"/>
                    <a:pt x="783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17"/>
          <p:cNvSpPr txBox="1"/>
          <p:nvPr/>
        </p:nvSpPr>
        <p:spPr>
          <a:xfrm>
            <a:off x="5838050" y="3346302"/>
            <a:ext cx="1714800" cy="5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54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Intégrité</a:t>
            </a:r>
            <a:endParaRPr sz="1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725" name="Google Shape;725;p17"/>
          <p:cNvCxnSpPr/>
          <p:nvPr/>
        </p:nvCxnSpPr>
        <p:spPr>
          <a:xfrm>
            <a:off x="7737586" y="1929788"/>
            <a:ext cx="0" cy="257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17"/>
          <p:cNvCxnSpPr/>
          <p:nvPr/>
        </p:nvCxnSpPr>
        <p:spPr>
          <a:xfrm>
            <a:off x="5926486" y="1599850"/>
            <a:ext cx="34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17"/>
          <p:cNvSpPr/>
          <p:nvPr/>
        </p:nvSpPr>
        <p:spPr>
          <a:xfrm flipH="1">
            <a:off x="7349178" y="1321025"/>
            <a:ext cx="693000" cy="65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8" name="Google Shape;728;p17"/>
          <p:cNvCxnSpPr/>
          <p:nvPr/>
        </p:nvCxnSpPr>
        <p:spPr>
          <a:xfrm>
            <a:off x="7000586" y="1602475"/>
            <a:ext cx="34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7"/>
          <p:cNvGrpSpPr/>
          <p:nvPr/>
        </p:nvGrpSpPr>
        <p:grpSpPr>
          <a:xfrm>
            <a:off x="7617143" y="1488305"/>
            <a:ext cx="174566" cy="320060"/>
            <a:chOff x="4436215" y="2665989"/>
            <a:chExt cx="271571" cy="502922"/>
          </a:xfrm>
        </p:grpSpPr>
        <p:sp>
          <p:nvSpPr>
            <p:cNvPr id="730" name="Google Shape;730;p17"/>
            <p:cNvSpPr/>
            <p:nvPr/>
          </p:nvSpPr>
          <p:spPr>
            <a:xfrm>
              <a:off x="4443475" y="2673030"/>
              <a:ext cx="257022" cy="488812"/>
            </a:xfrm>
            <a:custGeom>
              <a:rect b="b" l="l" r="r" t="t"/>
              <a:pathLst>
                <a:path extrusionOk="0" h="18049" w="9204">
                  <a:moveTo>
                    <a:pt x="1107" y="1"/>
                  </a:moveTo>
                  <a:cubicBezTo>
                    <a:pt x="489" y="1"/>
                    <a:pt x="1" y="488"/>
                    <a:pt x="1" y="1106"/>
                  </a:cubicBezTo>
                  <a:lnTo>
                    <a:pt x="1" y="16943"/>
                  </a:lnTo>
                  <a:cubicBezTo>
                    <a:pt x="1" y="17561"/>
                    <a:pt x="489" y="18049"/>
                    <a:pt x="1107" y="18049"/>
                  </a:cubicBezTo>
                  <a:lnTo>
                    <a:pt x="8131" y="18049"/>
                  </a:lnTo>
                  <a:cubicBezTo>
                    <a:pt x="8716" y="18049"/>
                    <a:pt x="9204" y="17561"/>
                    <a:pt x="9204" y="16943"/>
                  </a:cubicBezTo>
                  <a:lnTo>
                    <a:pt x="9204" y="1106"/>
                  </a:lnTo>
                  <a:cubicBezTo>
                    <a:pt x="9204" y="488"/>
                    <a:pt x="8716" y="1"/>
                    <a:pt x="8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4436215" y="2665989"/>
              <a:ext cx="271571" cy="502922"/>
            </a:xfrm>
            <a:custGeom>
              <a:rect b="b" l="l" r="r" t="t"/>
              <a:pathLst>
                <a:path extrusionOk="0" h="18570" w="9725">
                  <a:moveTo>
                    <a:pt x="8391" y="553"/>
                  </a:moveTo>
                  <a:cubicBezTo>
                    <a:pt x="8846" y="553"/>
                    <a:pt x="9204" y="911"/>
                    <a:pt x="9204" y="1366"/>
                  </a:cubicBezTo>
                  <a:lnTo>
                    <a:pt x="9204" y="17203"/>
                  </a:lnTo>
                  <a:cubicBezTo>
                    <a:pt x="9204" y="17658"/>
                    <a:pt x="8846" y="18016"/>
                    <a:pt x="8391" y="18016"/>
                  </a:cubicBezTo>
                  <a:lnTo>
                    <a:pt x="1367" y="18016"/>
                  </a:lnTo>
                  <a:cubicBezTo>
                    <a:pt x="911" y="18016"/>
                    <a:pt x="554" y="17658"/>
                    <a:pt x="554" y="17203"/>
                  </a:cubicBezTo>
                  <a:lnTo>
                    <a:pt x="554" y="1366"/>
                  </a:lnTo>
                  <a:cubicBezTo>
                    <a:pt x="554" y="911"/>
                    <a:pt x="911" y="553"/>
                    <a:pt x="1367" y="553"/>
                  </a:cubicBezTo>
                  <a:close/>
                  <a:moveTo>
                    <a:pt x="1367" y="0"/>
                  </a:moveTo>
                  <a:cubicBezTo>
                    <a:pt x="619" y="0"/>
                    <a:pt x="1" y="618"/>
                    <a:pt x="1" y="1366"/>
                  </a:cubicBezTo>
                  <a:lnTo>
                    <a:pt x="1" y="17203"/>
                  </a:lnTo>
                  <a:cubicBezTo>
                    <a:pt x="1" y="17951"/>
                    <a:pt x="619" y="18569"/>
                    <a:pt x="1367" y="18569"/>
                  </a:cubicBezTo>
                  <a:lnTo>
                    <a:pt x="8391" y="18569"/>
                  </a:lnTo>
                  <a:cubicBezTo>
                    <a:pt x="9139" y="18569"/>
                    <a:pt x="9724" y="17951"/>
                    <a:pt x="9724" y="17203"/>
                  </a:cubicBezTo>
                  <a:lnTo>
                    <a:pt x="9724" y="1366"/>
                  </a:lnTo>
                  <a:cubicBezTo>
                    <a:pt x="9724" y="618"/>
                    <a:pt x="9139" y="0"/>
                    <a:pt x="8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4481621" y="3109871"/>
              <a:ext cx="180759" cy="15004"/>
            </a:xfrm>
            <a:custGeom>
              <a:rect b="b" l="l" r="r" t="t"/>
              <a:pathLst>
                <a:path extrusionOk="0" h="554" w="6473">
                  <a:moveTo>
                    <a:pt x="261" y="0"/>
                  </a:moveTo>
                  <a:cubicBezTo>
                    <a:pt x="131" y="0"/>
                    <a:pt x="1" y="130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6212" y="553"/>
                  </a:lnTo>
                  <a:cubicBezTo>
                    <a:pt x="6375" y="553"/>
                    <a:pt x="6472" y="423"/>
                    <a:pt x="6472" y="260"/>
                  </a:cubicBezTo>
                  <a:cubicBezTo>
                    <a:pt x="6472" y="130"/>
                    <a:pt x="6375" y="0"/>
                    <a:pt x="621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4481621" y="3080812"/>
              <a:ext cx="180759" cy="14110"/>
            </a:xfrm>
            <a:custGeom>
              <a:rect b="b" l="l" r="r" t="t"/>
              <a:pathLst>
                <a:path extrusionOk="0" h="521" w="6473">
                  <a:moveTo>
                    <a:pt x="261" y="0"/>
                  </a:moveTo>
                  <a:cubicBezTo>
                    <a:pt x="131" y="0"/>
                    <a:pt x="1" y="98"/>
                    <a:pt x="1" y="260"/>
                  </a:cubicBezTo>
                  <a:cubicBezTo>
                    <a:pt x="1" y="423"/>
                    <a:pt x="131" y="520"/>
                    <a:pt x="261" y="520"/>
                  </a:cubicBezTo>
                  <a:lnTo>
                    <a:pt x="6212" y="520"/>
                  </a:lnTo>
                  <a:cubicBezTo>
                    <a:pt x="6375" y="520"/>
                    <a:pt x="6472" y="423"/>
                    <a:pt x="6472" y="260"/>
                  </a:cubicBezTo>
                  <a:cubicBezTo>
                    <a:pt x="6472" y="98"/>
                    <a:pt x="6375" y="0"/>
                    <a:pt x="621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4506139" y="2673924"/>
              <a:ext cx="131722" cy="33474"/>
            </a:xfrm>
            <a:custGeom>
              <a:rect b="b" l="l" r="r" t="t"/>
              <a:pathLst>
                <a:path extrusionOk="0" h="1236" w="4717">
                  <a:moveTo>
                    <a:pt x="1" y="0"/>
                  </a:moveTo>
                  <a:lnTo>
                    <a:pt x="358" y="813"/>
                  </a:lnTo>
                  <a:cubicBezTo>
                    <a:pt x="489" y="1073"/>
                    <a:pt x="749" y="1236"/>
                    <a:pt x="1009" y="1236"/>
                  </a:cubicBezTo>
                  <a:lnTo>
                    <a:pt x="3708" y="1236"/>
                  </a:lnTo>
                  <a:cubicBezTo>
                    <a:pt x="4001" y="1236"/>
                    <a:pt x="4261" y="1073"/>
                    <a:pt x="4358" y="813"/>
                  </a:cubicBezTo>
                  <a:lnTo>
                    <a:pt x="47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4542469" y="2741495"/>
              <a:ext cx="89918" cy="85689"/>
            </a:xfrm>
            <a:custGeom>
              <a:rect b="b" l="l" r="r" t="t"/>
              <a:pathLst>
                <a:path extrusionOk="0" h="3164" w="3220">
                  <a:moveTo>
                    <a:pt x="1984" y="1"/>
                  </a:moveTo>
                  <a:cubicBezTo>
                    <a:pt x="1911" y="1"/>
                    <a:pt x="1838" y="25"/>
                    <a:pt x="1789" y="74"/>
                  </a:cubicBezTo>
                  <a:lnTo>
                    <a:pt x="98" y="1765"/>
                  </a:lnTo>
                  <a:cubicBezTo>
                    <a:pt x="1" y="1863"/>
                    <a:pt x="1" y="2058"/>
                    <a:pt x="98" y="2155"/>
                  </a:cubicBezTo>
                  <a:lnTo>
                    <a:pt x="1009" y="3066"/>
                  </a:lnTo>
                  <a:cubicBezTo>
                    <a:pt x="1074" y="3131"/>
                    <a:pt x="1155" y="3163"/>
                    <a:pt x="1232" y="3163"/>
                  </a:cubicBezTo>
                  <a:cubicBezTo>
                    <a:pt x="1309" y="3163"/>
                    <a:pt x="1383" y="3131"/>
                    <a:pt x="1431" y="3066"/>
                  </a:cubicBezTo>
                  <a:lnTo>
                    <a:pt x="3122" y="1407"/>
                  </a:lnTo>
                  <a:cubicBezTo>
                    <a:pt x="3220" y="1277"/>
                    <a:pt x="3220" y="1115"/>
                    <a:pt x="3122" y="985"/>
                  </a:cubicBezTo>
                  <a:lnTo>
                    <a:pt x="2179" y="74"/>
                  </a:lnTo>
                  <a:cubicBezTo>
                    <a:pt x="2131" y="25"/>
                    <a:pt x="2057" y="1"/>
                    <a:pt x="1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4484357" y="2813941"/>
              <a:ext cx="175285" cy="36128"/>
            </a:xfrm>
            <a:custGeom>
              <a:rect b="b" l="l" r="r" t="t"/>
              <a:pathLst>
                <a:path extrusionOk="0" h="1334" w="6277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lnTo>
                    <a:pt x="0" y="1041"/>
                  </a:lnTo>
                  <a:cubicBezTo>
                    <a:pt x="0" y="1204"/>
                    <a:pt x="130" y="1334"/>
                    <a:pt x="293" y="1334"/>
                  </a:cubicBezTo>
                  <a:lnTo>
                    <a:pt x="5984" y="1334"/>
                  </a:lnTo>
                  <a:cubicBezTo>
                    <a:pt x="6146" y="1334"/>
                    <a:pt x="6277" y="1204"/>
                    <a:pt x="6277" y="1041"/>
                  </a:cubicBezTo>
                  <a:lnTo>
                    <a:pt x="6277" y="293"/>
                  </a:lnTo>
                  <a:cubicBezTo>
                    <a:pt x="6277" y="131"/>
                    <a:pt x="6146" y="1"/>
                    <a:pt x="5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4484357" y="2990085"/>
              <a:ext cx="175285" cy="51105"/>
            </a:xfrm>
            <a:custGeom>
              <a:rect b="b" l="l" r="r" t="t"/>
              <a:pathLst>
                <a:path extrusionOk="0" h="1887" w="6277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lnTo>
                    <a:pt x="0" y="1594"/>
                  </a:lnTo>
                  <a:cubicBezTo>
                    <a:pt x="0" y="1757"/>
                    <a:pt x="130" y="1887"/>
                    <a:pt x="293" y="1887"/>
                  </a:cubicBezTo>
                  <a:lnTo>
                    <a:pt x="5984" y="1887"/>
                  </a:lnTo>
                  <a:cubicBezTo>
                    <a:pt x="6146" y="1887"/>
                    <a:pt x="6277" y="1757"/>
                    <a:pt x="6277" y="1594"/>
                  </a:cubicBezTo>
                  <a:lnTo>
                    <a:pt x="6277" y="293"/>
                  </a:lnTo>
                  <a:cubicBezTo>
                    <a:pt x="6277" y="131"/>
                    <a:pt x="6146" y="1"/>
                    <a:pt x="5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4499800" y="2850042"/>
              <a:ext cx="144400" cy="95168"/>
            </a:xfrm>
            <a:custGeom>
              <a:rect b="b" l="l" r="r" t="t"/>
              <a:pathLst>
                <a:path extrusionOk="0" h="3514" w="5171">
                  <a:moveTo>
                    <a:pt x="0" y="1"/>
                  </a:moveTo>
                  <a:lnTo>
                    <a:pt x="0" y="2993"/>
                  </a:lnTo>
                  <a:cubicBezTo>
                    <a:pt x="0" y="3285"/>
                    <a:pt x="228" y="3513"/>
                    <a:pt x="553" y="3513"/>
                  </a:cubicBezTo>
                  <a:lnTo>
                    <a:pt x="4650" y="3513"/>
                  </a:lnTo>
                  <a:cubicBezTo>
                    <a:pt x="4943" y="3513"/>
                    <a:pt x="5171" y="3285"/>
                    <a:pt x="5171" y="2993"/>
                  </a:cubicBez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4499800" y="2850042"/>
              <a:ext cx="144400" cy="29980"/>
            </a:xfrm>
            <a:custGeom>
              <a:rect b="b" l="l" r="r" t="t"/>
              <a:pathLst>
                <a:path extrusionOk="0" h="1107" w="5171">
                  <a:moveTo>
                    <a:pt x="0" y="1"/>
                  </a:moveTo>
                  <a:lnTo>
                    <a:pt x="0" y="359"/>
                  </a:lnTo>
                  <a:lnTo>
                    <a:pt x="5171" y="110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4533394" y="2890557"/>
              <a:ext cx="78106" cy="15004"/>
            </a:xfrm>
            <a:custGeom>
              <a:rect b="b" l="l" r="r" t="t"/>
              <a:pathLst>
                <a:path extrusionOk="0" h="554" w="2797">
                  <a:moveTo>
                    <a:pt x="260" y="1"/>
                  </a:moveTo>
                  <a:cubicBezTo>
                    <a:pt x="98" y="1"/>
                    <a:pt x="0" y="131"/>
                    <a:pt x="0" y="261"/>
                  </a:cubicBezTo>
                  <a:cubicBezTo>
                    <a:pt x="0" y="424"/>
                    <a:pt x="98" y="554"/>
                    <a:pt x="260" y="554"/>
                  </a:cubicBezTo>
                  <a:lnTo>
                    <a:pt x="2504" y="554"/>
                  </a:lnTo>
                  <a:cubicBezTo>
                    <a:pt x="2667" y="554"/>
                    <a:pt x="2797" y="424"/>
                    <a:pt x="2797" y="261"/>
                  </a:cubicBezTo>
                  <a:cubicBezTo>
                    <a:pt x="2797" y="131"/>
                    <a:pt x="2667" y="1"/>
                    <a:pt x="2504" y="1"/>
                  </a:cubicBezTo>
                  <a:close/>
                </a:path>
              </a:pathLst>
            </a:custGeom>
            <a:solidFill>
              <a:srgbClr val="A79B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41" name="Google Shape;741;p17"/>
          <p:cNvCxnSpPr/>
          <p:nvPr/>
        </p:nvCxnSpPr>
        <p:spPr>
          <a:xfrm>
            <a:off x="6661740" y="1929788"/>
            <a:ext cx="0" cy="141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Google Shape;742;p17"/>
          <p:cNvSpPr txBox="1"/>
          <p:nvPr/>
        </p:nvSpPr>
        <p:spPr>
          <a:xfrm>
            <a:off x="6947688" y="2162284"/>
            <a:ext cx="1714800" cy="830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54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43" name="Google Shape;743;p17"/>
          <p:cNvGrpSpPr/>
          <p:nvPr/>
        </p:nvGrpSpPr>
        <p:grpSpPr>
          <a:xfrm>
            <a:off x="5392553" y="1384145"/>
            <a:ext cx="376045" cy="384059"/>
            <a:chOff x="1467722" y="2697988"/>
            <a:chExt cx="427956" cy="438925"/>
          </a:xfrm>
        </p:grpSpPr>
        <p:sp>
          <p:nvSpPr>
            <p:cNvPr id="744" name="Google Shape;744;p17"/>
            <p:cNvSpPr/>
            <p:nvPr/>
          </p:nvSpPr>
          <p:spPr>
            <a:xfrm>
              <a:off x="1467722" y="2754079"/>
              <a:ext cx="427956" cy="304427"/>
            </a:xfrm>
            <a:custGeom>
              <a:rect b="b" l="l" r="r" t="t"/>
              <a:pathLst>
                <a:path extrusionOk="0" h="12879" w="18277">
                  <a:moveTo>
                    <a:pt x="1106" y="1"/>
                  </a:moveTo>
                  <a:cubicBezTo>
                    <a:pt x="489" y="1"/>
                    <a:pt x="1" y="521"/>
                    <a:pt x="1" y="1107"/>
                  </a:cubicBezTo>
                  <a:lnTo>
                    <a:pt x="1" y="11773"/>
                  </a:lnTo>
                  <a:cubicBezTo>
                    <a:pt x="1" y="12391"/>
                    <a:pt x="489" y="12879"/>
                    <a:pt x="1106" y="12879"/>
                  </a:cubicBezTo>
                  <a:lnTo>
                    <a:pt x="17171" y="12879"/>
                  </a:lnTo>
                  <a:cubicBezTo>
                    <a:pt x="17789" y="12879"/>
                    <a:pt x="18277" y="12391"/>
                    <a:pt x="18277" y="11773"/>
                  </a:cubicBezTo>
                  <a:lnTo>
                    <a:pt x="18277" y="1107"/>
                  </a:lnTo>
                  <a:cubicBezTo>
                    <a:pt x="18277" y="521"/>
                    <a:pt x="17789" y="1"/>
                    <a:pt x="17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1493619" y="2780222"/>
              <a:ext cx="376185" cy="226022"/>
            </a:xfrm>
            <a:custGeom>
              <a:rect b="b" l="l" r="r" t="t"/>
              <a:pathLst>
                <a:path extrusionOk="0" h="9562" w="16066">
                  <a:moveTo>
                    <a:pt x="228" y="1"/>
                  </a:moveTo>
                  <a:cubicBezTo>
                    <a:pt x="98" y="1"/>
                    <a:pt x="0" y="98"/>
                    <a:pt x="0" y="228"/>
                  </a:cubicBezTo>
                  <a:lnTo>
                    <a:pt x="0" y="9561"/>
                  </a:lnTo>
                  <a:lnTo>
                    <a:pt x="16065" y="9561"/>
                  </a:lnTo>
                  <a:lnTo>
                    <a:pt x="160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1467722" y="3006221"/>
              <a:ext cx="427956" cy="52286"/>
            </a:xfrm>
            <a:custGeom>
              <a:rect b="b" l="l" r="r" t="t"/>
              <a:pathLst>
                <a:path extrusionOk="0" h="2212" w="18277">
                  <a:moveTo>
                    <a:pt x="1" y="0"/>
                  </a:moveTo>
                  <a:lnTo>
                    <a:pt x="1" y="1106"/>
                  </a:lnTo>
                  <a:cubicBezTo>
                    <a:pt x="1" y="1724"/>
                    <a:pt x="489" y="2212"/>
                    <a:pt x="1106" y="2212"/>
                  </a:cubicBezTo>
                  <a:lnTo>
                    <a:pt x="17171" y="2212"/>
                  </a:lnTo>
                  <a:cubicBezTo>
                    <a:pt x="17789" y="2212"/>
                    <a:pt x="18277" y="1724"/>
                    <a:pt x="18277" y="1106"/>
                  </a:cubicBezTo>
                  <a:lnTo>
                    <a:pt x="182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1663424" y="3025438"/>
              <a:ext cx="36574" cy="13095"/>
            </a:xfrm>
            <a:custGeom>
              <a:rect b="b" l="l" r="r" t="t"/>
              <a:pathLst>
                <a:path extrusionOk="0" h="554" w="1562">
                  <a:moveTo>
                    <a:pt x="260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6"/>
                    <a:pt x="130" y="553"/>
                    <a:pt x="260" y="553"/>
                  </a:cubicBezTo>
                  <a:lnTo>
                    <a:pt x="1301" y="553"/>
                  </a:lnTo>
                  <a:cubicBezTo>
                    <a:pt x="1431" y="553"/>
                    <a:pt x="1561" y="456"/>
                    <a:pt x="1561" y="293"/>
                  </a:cubicBezTo>
                  <a:cubicBezTo>
                    <a:pt x="1561" y="130"/>
                    <a:pt x="1431" y="0"/>
                    <a:pt x="130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1605543" y="3058483"/>
              <a:ext cx="151565" cy="71527"/>
            </a:xfrm>
            <a:custGeom>
              <a:rect b="b" l="l" r="r" t="t"/>
              <a:pathLst>
                <a:path extrusionOk="0" h="3026" w="6473">
                  <a:moveTo>
                    <a:pt x="1107" y="1"/>
                  </a:moveTo>
                  <a:lnTo>
                    <a:pt x="1" y="3025"/>
                  </a:lnTo>
                  <a:lnTo>
                    <a:pt x="6472" y="3025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1626101" y="3058483"/>
              <a:ext cx="121875" cy="46140"/>
            </a:xfrm>
            <a:custGeom>
              <a:rect b="b" l="l" r="r" t="t"/>
              <a:pathLst>
                <a:path extrusionOk="0" h="1952" w="5205">
                  <a:moveTo>
                    <a:pt x="261" y="1"/>
                  </a:moveTo>
                  <a:lnTo>
                    <a:pt x="1" y="716"/>
                  </a:lnTo>
                  <a:lnTo>
                    <a:pt x="5204" y="1952"/>
                  </a:lnTo>
                  <a:lnTo>
                    <a:pt x="4521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1586506" y="3123817"/>
              <a:ext cx="190387" cy="13095"/>
            </a:xfrm>
            <a:custGeom>
              <a:rect b="b" l="l" r="r" t="t"/>
              <a:pathLst>
                <a:path extrusionOk="0" h="554" w="8131">
                  <a:moveTo>
                    <a:pt x="294" y="1"/>
                  </a:moveTo>
                  <a:cubicBezTo>
                    <a:pt x="131" y="1"/>
                    <a:pt x="1" y="98"/>
                    <a:pt x="1" y="261"/>
                  </a:cubicBezTo>
                  <a:cubicBezTo>
                    <a:pt x="1" y="424"/>
                    <a:pt x="131" y="554"/>
                    <a:pt x="294" y="554"/>
                  </a:cubicBezTo>
                  <a:lnTo>
                    <a:pt x="7838" y="554"/>
                  </a:lnTo>
                  <a:cubicBezTo>
                    <a:pt x="8001" y="554"/>
                    <a:pt x="8131" y="424"/>
                    <a:pt x="8131" y="261"/>
                  </a:cubicBezTo>
                  <a:cubicBezTo>
                    <a:pt x="8131" y="98"/>
                    <a:pt x="8001" y="1"/>
                    <a:pt x="7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1546911" y="2697988"/>
              <a:ext cx="269577" cy="308257"/>
            </a:xfrm>
            <a:custGeom>
              <a:rect b="b" l="l" r="r" t="t"/>
              <a:pathLst>
                <a:path extrusionOk="0" h="13041" w="11513">
                  <a:moveTo>
                    <a:pt x="1074" y="0"/>
                  </a:moveTo>
                  <a:cubicBezTo>
                    <a:pt x="489" y="0"/>
                    <a:pt x="1" y="488"/>
                    <a:pt x="1" y="1106"/>
                  </a:cubicBezTo>
                  <a:lnTo>
                    <a:pt x="1" y="13040"/>
                  </a:lnTo>
                  <a:lnTo>
                    <a:pt x="11513" y="13040"/>
                  </a:lnTo>
                  <a:lnTo>
                    <a:pt x="11513" y="1106"/>
                  </a:lnTo>
                  <a:cubicBezTo>
                    <a:pt x="11513" y="488"/>
                    <a:pt x="11025" y="0"/>
                    <a:pt x="10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1546911" y="2697988"/>
              <a:ext cx="269577" cy="56115"/>
            </a:xfrm>
            <a:custGeom>
              <a:rect b="b" l="l" r="r" t="t"/>
              <a:pathLst>
                <a:path extrusionOk="0" h="2374" w="11513">
                  <a:moveTo>
                    <a:pt x="1074" y="0"/>
                  </a:moveTo>
                  <a:cubicBezTo>
                    <a:pt x="489" y="0"/>
                    <a:pt x="1" y="488"/>
                    <a:pt x="1" y="1106"/>
                  </a:cubicBezTo>
                  <a:lnTo>
                    <a:pt x="1" y="2374"/>
                  </a:lnTo>
                  <a:lnTo>
                    <a:pt x="11513" y="2374"/>
                  </a:lnTo>
                  <a:lnTo>
                    <a:pt x="11513" y="1106"/>
                  </a:lnTo>
                  <a:cubicBezTo>
                    <a:pt x="11513" y="488"/>
                    <a:pt x="11025" y="0"/>
                    <a:pt x="104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1725849" y="2774077"/>
              <a:ext cx="71603" cy="13095"/>
            </a:xfrm>
            <a:custGeom>
              <a:rect b="b" l="l" r="r" t="t"/>
              <a:pathLst>
                <a:path extrusionOk="0" h="554" w="3058">
                  <a:moveTo>
                    <a:pt x="261" y="0"/>
                  </a:moveTo>
                  <a:cubicBezTo>
                    <a:pt x="99" y="0"/>
                    <a:pt x="1" y="131"/>
                    <a:pt x="1" y="261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2765" y="553"/>
                  </a:lnTo>
                  <a:cubicBezTo>
                    <a:pt x="2928" y="553"/>
                    <a:pt x="3058" y="423"/>
                    <a:pt x="3058" y="261"/>
                  </a:cubicBezTo>
                  <a:cubicBezTo>
                    <a:pt x="3058" y="131"/>
                    <a:pt x="2928" y="0"/>
                    <a:pt x="2765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1725849" y="2800220"/>
              <a:ext cx="71603" cy="13072"/>
            </a:xfrm>
            <a:custGeom>
              <a:rect b="b" l="l" r="r" t="t"/>
              <a:pathLst>
                <a:path extrusionOk="0" h="553" w="3058">
                  <a:moveTo>
                    <a:pt x="261" y="0"/>
                  </a:moveTo>
                  <a:cubicBezTo>
                    <a:pt x="99" y="0"/>
                    <a:pt x="1" y="130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2765" y="553"/>
                  </a:lnTo>
                  <a:cubicBezTo>
                    <a:pt x="2928" y="553"/>
                    <a:pt x="3058" y="423"/>
                    <a:pt x="3058" y="260"/>
                  </a:cubicBezTo>
                  <a:cubicBezTo>
                    <a:pt x="3058" y="98"/>
                    <a:pt x="2928" y="0"/>
                    <a:pt x="2765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1725849" y="2826339"/>
              <a:ext cx="45729" cy="13095"/>
            </a:xfrm>
            <a:custGeom>
              <a:rect b="b" l="l" r="r" t="t"/>
              <a:pathLst>
                <a:path extrusionOk="0" h="554" w="1953">
                  <a:moveTo>
                    <a:pt x="261" y="1"/>
                  </a:moveTo>
                  <a:cubicBezTo>
                    <a:pt x="99" y="1"/>
                    <a:pt x="1" y="131"/>
                    <a:pt x="1" y="261"/>
                  </a:cubicBezTo>
                  <a:cubicBezTo>
                    <a:pt x="1" y="424"/>
                    <a:pt x="131" y="554"/>
                    <a:pt x="261" y="554"/>
                  </a:cubicBezTo>
                  <a:lnTo>
                    <a:pt x="1659" y="554"/>
                  </a:lnTo>
                  <a:cubicBezTo>
                    <a:pt x="1822" y="554"/>
                    <a:pt x="1952" y="424"/>
                    <a:pt x="1952" y="261"/>
                  </a:cubicBezTo>
                  <a:cubicBezTo>
                    <a:pt x="1952" y="98"/>
                    <a:pt x="1822" y="1"/>
                    <a:pt x="165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1725849" y="2940887"/>
              <a:ext cx="71603" cy="13095"/>
            </a:xfrm>
            <a:custGeom>
              <a:rect b="b" l="l" r="r" t="t"/>
              <a:pathLst>
                <a:path extrusionOk="0" h="554" w="3058">
                  <a:moveTo>
                    <a:pt x="261" y="0"/>
                  </a:moveTo>
                  <a:cubicBezTo>
                    <a:pt x="99" y="0"/>
                    <a:pt x="1" y="98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2765" y="553"/>
                  </a:lnTo>
                  <a:cubicBezTo>
                    <a:pt x="2928" y="553"/>
                    <a:pt x="3058" y="423"/>
                    <a:pt x="3058" y="260"/>
                  </a:cubicBezTo>
                  <a:cubicBezTo>
                    <a:pt x="3058" y="98"/>
                    <a:pt x="2928" y="0"/>
                    <a:pt x="2765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1725849" y="2973932"/>
              <a:ext cx="71603" cy="13095"/>
            </a:xfrm>
            <a:custGeom>
              <a:rect b="b" l="l" r="r" t="t"/>
              <a:pathLst>
                <a:path extrusionOk="0" h="554" w="3058">
                  <a:moveTo>
                    <a:pt x="261" y="1"/>
                  </a:moveTo>
                  <a:cubicBezTo>
                    <a:pt x="99" y="1"/>
                    <a:pt x="1" y="131"/>
                    <a:pt x="1" y="261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2765" y="553"/>
                  </a:lnTo>
                  <a:cubicBezTo>
                    <a:pt x="2928" y="553"/>
                    <a:pt x="3058" y="423"/>
                    <a:pt x="3058" y="261"/>
                  </a:cubicBezTo>
                  <a:cubicBezTo>
                    <a:pt x="3058" y="98"/>
                    <a:pt x="2928" y="1"/>
                    <a:pt x="2765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1572808" y="2947032"/>
              <a:ext cx="122624" cy="33069"/>
            </a:xfrm>
            <a:custGeom>
              <a:rect b="b" l="l" r="r" t="t"/>
              <a:pathLst>
                <a:path extrusionOk="0" h="1399" w="5237">
                  <a:moveTo>
                    <a:pt x="196" y="0"/>
                  </a:moveTo>
                  <a:cubicBezTo>
                    <a:pt x="98" y="0"/>
                    <a:pt x="1" y="98"/>
                    <a:pt x="1" y="228"/>
                  </a:cubicBezTo>
                  <a:lnTo>
                    <a:pt x="1" y="1171"/>
                  </a:lnTo>
                  <a:cubicBezTo>
                    <a:pt x="1" y="1301"/>
                    <a:pt x="98" y="1399"/>
                    <a:pt x="196" y="1399"/>
                  </a:cubicBezTo>
                  <a:lnTo>
                    <a:pt x="5041" y="1399"/>
                  </a:lnTo>
                  <a:cubicBezTo>
                    <a:pt x="5139" y="1399"/>
                    <a:pt x="5236" y="1301"/>
                    <a:pt x="5236" y="1171"/>
                  </a:cubicBezTo>
                  <a:lnTo>
                    <a:pt x="5236" y="228"/>
                  </a:lnTo>
                  <a:cubicBezTo>
                    <a:pt x="5236" y="98"/>
                    <a:pt x="5139" y="0"/>
                    <a:pt x="5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1572808" y="2777930"/>
              <a:ext cx="130234" cy="131448"/>
            </a:xfrm>
            <a:custGeom>
              <a:rect b="b" l="l" r="r" t="t"/>
              <a:pathLst>
                <a:path extrusionOk="0" h="5561" w="5562">
                  <a:moveTo>
                    <a:pt x="2765" y="0"/>
                  </a:moveTo>
                  <a:cubicBezTo>
                    <a:pt x="1236" y="0"/>
                    <a:pt x="1" y="1236"/>
                    <a:pt x="1" y="2764"/>
                  </a:cubicBezTo>
                  <a:cubicBezTo>
                    <a:pt x="1" y="4325"/>
                    <a:pt x="1236" y="5561"/>
                    <a:pt x="2765" y="5561"/>
                  </a:cubicBezTo>
                  <a:cubicBezTo>
                    <a:pt x="4326" y="5561"/>
                    <a:pt x="5561" y="4325"/>
                    <a:pt x="5561" y="2764"/>
                  </a:cubicBezTo>
                  <a:cubicBezTo>
                    <a:pt x="5561" y="1236"/>
                    <a:pt x="4326" y="0"/>
                    <a:pt x="2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1603271" y="2823077"/>
              <a:ext cx="68559" cy="48646"/>
            </a:xfrm>
            <a:custGeom>
              <a:rect b="b" l="l" r="r" t="t"/>
              <a:pathLst>
                <a:path extrusionOk="0" h="2058" w="2928">
                  <a:moveTo>
                    <a:pt x="2647" y="1"/>
                  </a:moveTo>
                  <a:cubicBezTo>
                    <a:pt x="2577" y="1"/>
                    <a:pt x="2504" y="25"/>
                    <a:pt x="2439" y="74"/>
                  </a:cubicBezTo>
                  <a:lnTo>
                    <a:pt x="1041" y="1505"/>
                  </a:lnTo>
                  <a:lnTo>
                    <a:pt x="488" y="952"/>
                  </a:lnTo>
                  <a:cubicBezTo>
                    <a:pt x="439" y="903"/>
                    <a:pt x="366" y="879"/>
                    <a:pt x="293" y="879"/>
                  </a:cubicBezTo>
                  <a:cubicBezTo>
                    <a:pt x="220" y="879"/>
                    <a:pt x="147" y="903"/>
                    <a:pt x="98" y="952"/>
                  </a:cubicBezTo>
                  <a:cubicBezTo>
                    <a:pt x="0" y="1082"/>
                    <a:pt x="0" y="1244"/>
                    <a:pt x="98" y="1342"/>
                  </a:cubicBezTo>
                  <a:lnTo>
                    <a:pt x="651" y="1927"/>
                  </a:lnTo>
                  <a:cubicBezTo>
                    <a:pt x="748" y="2025"/>
                    <a:pt x="878" y="2057"/>
                    <a:pt x="1041" y="2057"/>
                  </a:cubicBezTo>
                  <a:cubicBezTo>
                    <a:pt x="1171" y="2057"/>
                    <a:pt x="1301" y="2025"/>
                    <a:pt x="1399" y="1895"/>
                  </a:cubicBezTo>
                  <a:lnTo>
                    <a:pt x="2829" y="464"/>
                  </a:lnTo>
                  <a:cubicBezTo>
                    <a:pt x="2927" y="366"/>
                    <a:pt x="2927" y="204"/>
                    <a:pt x="2829" y="74"/>
                  </a:cubicBezTo>
                  <a:cubicBezTo>
                    <a:pt x="2781" y="25"/>
                    <a:pt x="2716" y="1"/>
                    <a:pt x="2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1581191" y="2719498"/>
              <a:ext cx="12972" cy="13095"/>
            </a:xfrm>
            <a:custGeom>
              <a:rect b="b" l="l" r="r" t="t"/>
              <a:pathLst>
                <a:path extrusionOk="0" h="554" w="554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3"/>
                    <a:pt x="130" y="553"/>
                    <a:pt x="293" y="553"/>
                  </a:cubicBezTo>
                  <a:cubicBezTo>
                    <a:pt x="455" y="553"/>
                    <a:pt x="553" y="423"/>
                    <a:pt x="553" y="261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1607065" y="2719498"/>
              <a:ext cx="12972" cy="13095"/>
            </a:xfrm>
            <a:custGeom>
              <a:rect b="b" l="l" r="r" t="t"/>
              <a:pathLst>
                <a:path extrusionOk="0" h="554" w="554">
                  <a:moveTo>
                    <a:pt x="294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3"/>
                    <a:pt x="131" y="553"/>
                    <a:pt x="294" y="553"/>
                  </a:cubicBezTo>
                  <a:cubicBezTo>
                    <a:pt x="456" y="553"/>
                    <a:pt x="554" y="423"/>
                    <a:pt x="554" y="261"/>
                  </a:cubicBezTo>
                  <a:cubicBezTo>
                    <a:pt x="554" y="131"/>
                    <a:pt x="424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1632962" y="2719498"/>
              <a:ext cx="12972" cy="13095"/>
            </a:xfrm>
            <a:custGeom>
              <a:rect b="b" l="l" r="r" t="t"/>
              <a:pathLst>
                <a:path extrusionOk="0" h="554" w="554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3"/>
                    <a:pt x="131" y="553"/>
                    <a:pt x="293" y="553"/>
                  </a:cubicBezTo>
                  <a:cubicBezTo>
                    <a:pt x="423" y="553"/>
                    <a:pt x="553" y="423"/>
                    <a:pt x="553" y="261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4" name="Google Shape;764;p17"/>
          <p:cNvSpPr txBox="1"/>
          <p:nvPr/>
        </p:nvSpPr>
        <p:spPr>
          <a:xfrm>
            <a:off x="6946413" y="2138738"/>
            <a:ext cx="1647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</a:t>
            </a: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apidité du protocole : résultats immédiats</a:t>
            </a:r>
            <a:endParaRPr sz="1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8"/>
          <p:cNvSpPr txBox="1"/>
          <p:nvPr>
            <p:ph type="title"/>
          </p:nvPr>
        </p:nvSpPr>
        <p:spPr>
          <a:xfrm>
            <a:off x="66375" y="101250"/>
            <a:ext cx="9144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Inconvénients</a:t>
            </a:r>
            <a:r>
              <a:rPr lang="en">
                <a:solidFill>
                  <a:srgbClr val="9900FF"/>
                </a:solidFill>
              </a:rPr>
              <a:t> de la Blockchain dans le cadre du vote électronique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770" name="Google Shape;770;p18"/>
          <p:cNvSpPr txBox="1"/>
          <p:nvPr/>
        </p:nvSpPr>
        <p:spPr>
          <a:xfrm>
            <a:off x="1105438" y="1983745"/>
            <a:ext cx="1714800" cy="7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54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Peu de connaissances  et formations</a:t>
            </a:r>
            <a:endParaRPr sz="1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1" name="Google Shape;771;p18"/>
          <p:cNvSpPr/>
          <p:nvPr/>
        </p:nvSpPr>
        <p:spPr>
          <a:xfrm flipH="1">
            <a:off x="1616213" y="1072113"/>
            <a:ext cx="693000" cy="65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8"/>
          <p:cNvSpPr txBox="1"/>
          <p:nvPr/>
        </p:nvSpPr>
        <p:spPr>
          <a:xfrm>
            <a:off x="5271303" y="2149658"/>
            <a:ext cx="1714800" cy="52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54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 pas perdre sa clé privé</a:t>
            </a:r>
            <a:endParaRPr sz="1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3" name="Google Shape;773;p18"/>
          <p:cNvSpPr txBox="1"/>
          <p:nvPr/>
        </p:nvSpPr>
        <p:spPr>
          <a:xfrm>
            <a:off x="3188363" y="3074427"/>
            <a:ext cx="1714800" cy="74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54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Difficultés d’accès à la plateforme pour certains</a:t>
            </a:r>
            <a:endParaRPr sz="1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4" name="Google Shape;774;p18"/>
          <p:cNvSpPr/>
          <p:nvPr/>
        </p:nvSpPr>
        <p:spPr>
          <a:xfrm flipH="1">
            <a:off x="5782329" y="1072113"/>
            <a:ext cx="693000" cy="654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18"/>
          <p:cNvSpPr/>
          <p:nvPr/>
        </p:nvSpPr>
        <p:spPr>
          <a:xfrm flipH="1">
            <a:off x="4740796" y="1072113"/>
            <a:ext cx="693000" cy="654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18"/>
          <p:cNvSpPr/>
          <p:nvPr/>
        </p:nvSpPr>
        <p:spPr>
          <a:xfrm flipH="1">
            <a:off x="3699268" y="1072113"/>
            <a:ext cx="693000" cy="65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18"/>
          <p:cNvSpPr/>
          <p:nvPr/>
        </p:nvSpPr>
        <p:spPr>
          <a:xfrm flipH="1">
            <a:off x="2657740" y="1072113"/>
            <a:ext cx="693000" cy="65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18"/>
          <p:cNvSpPr/>
          <p:nvPr/>
        </p:nvSpPr>
        <p:spPr>
          <a:xfrm flipH="1">
            <a:off x="6823851" y="1072113"/>
            <a:ext cx="693000" cy="654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9" name="Google Shape;779;p18"/>
          <p:cNvCxnSpPr>
            <a:stCxn id="771" idx="4"/>
            <a:endCxn id="770" idx="0"/>
          </p:cNvCxnSpPr>
          <p:nvPr/>
        </p:nvCxnSpPr>
        <p:spPr>
          <a:xfrm>
            <a:off x="1962713" y="1726713"/>
            <a:ext cx="0" cy="257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18"/>
          <p:cNvCxnSpPr>
            <a:stCxn id="776" idx="4"/>
            <a:endCxn id="773" idx="0"/>
          </p:cNvCxnSpPr>
          <p:nvPr/>
        </p:nvCxnSpPr>
        <p:spPr>
          <a:xfrm>
            <a:off x="4045768" y="1726713"/>
            <a:ext cx="0" cy="134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18"/>
          <p:cNvCxnSpPr>
            <a:stCxn id="771" idx="2"/>
            <a:endCxn id="777" idx="6"/>
          </p:cNvCxnSpPr>
          <p:nvPr/>
        </p:nvCxnSpPr>
        <p:spPr>
          <a:xfrm>
            <a:off x="2309213" y="1399413"/>
            <a:ext cx="34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18"/>
          <p:cNvCxnSpPr>
            <a:stCxn id="777" idx="2"/>
            <a:endCxn id="776" idx="6"/>
          </p:cNvCxnSpPr>
          <p:nvPr/>
        </p:nvCxnSpPr>
        <p:spPr>
          <a:xfrm>
            <a:off x="3350740" y="1399413"/>
            <a:ext cx="34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18"/>
          <p:cNvCxnSpPr>
            <a:stCxn id="776" idx="2"/>
            <a:endCxn id="775" idx="6"/>
          </p:cNvCxnSpPr>
          <p:nvPr/>
        </p:nvCxnSpPr>
        <p:spPr>
          <a:xfrm>
            <a:off x="4392268" y="1399413"/>
            <a:ext cx="34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18"/>
          <p:cNvCxnSpPr/>
          <p:nvPr/>
        </p:nvCxnSpPr>
        <p:spPr>
          <a:xfrm>
            <a:off x="5433763" y="1399488"/>
            <a:ext cx="34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18"/>
          <p:cNvCxnSpPr/>
          <p:nvPr/>
        </p:nvCxnSpPr>
        <p:spPr>
          <a:xfrm>
            <a:off x="6475326" y="1356688"/>
            <a:ext cx="34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18"/>
          <p:cNvCxnSpPr>
            <a:stCxn id="771" idx="6"/>
          </p:cNvCxnSpPr>
          <p:nvPr/>
        </p:nvCxnSpPr>
        <p:spPr>
          <a:xfrm rot="10800000">
            <a:off x="1107413" y="1399413"/>
            <a:ext cx="508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787" name="Google Shape;787;p18"/>
          <p:cNvGrpSpPr/>
          <p:nvPr/>
        </p:nvGrpSpPr>
        <p:grpSpPr>
          <a:xfrm>
            <a:off x="3851661" y="1211327"/>
            <a:ext cx="388214" cy="376212"/>
            <a:chOff x="3295089" y="1609638"/>
            <a:chExt cx="401172" cy="411475"/>
          </a:xfrm>
        </p:grpSpPr>
        <p:sp>
          <p:nvSpPr>
            <p:cNvPr id="788" name="Google Shape;788;p18"/>
            <p:cNvSpPr/>
            <p:nvPr/>
          </p:nvSpPr>
          <p:spPr>
            <a:xfrm>
              <a:off x="3523084" y="1738850"/>
              <a:ext cx="146096" cy="181931"/>
            </a:xfrm>
            <a:custGeom>
              <a:rect b="b" l="l" r="r" t="t"/>
              <a:pathLst>
                <a:path extrusionOk="0" h="8196" w="6668">
                  <a:moveTo>
                    <a:pt x="3318" y="1"/>
                  </a:moveTo>
                  <a:cubicBezTo>
                    <a:pt x="1497" y="1"/>
                    <a:pt x="1" y="1497"/>
                    <a:pt x="1" y="3350"/>
                  </a:cubicBezTo>
                  <a:lnTo>
                    <a:pt x="1" y="6635"/>
                  </a:lnTo>
                  <a:cubicBezTo>
                    <a:pt x="1" y="7513"/>
                    <a:pt x="684" y="8196"/>
                    <a:pt x="1529" y="8196"/>
                  </a:cubicBezTo>
                  <a:lnTo>
                    <a:pt x="5107" y="8196"/>
                  </a:lnTo>
                  <a:cubicBezTo>
                    <a:pt x="5952" y="8196"/>
                    <a:pt x="6668" y="7513"/>
                    <a:pt x="6668" y="6635"/>
                  </a:cubicBezTo>
                  <a:lnTo>
                    <a:pt x="6668" y="3350"/>
                  </a:lnTo>
                  <a:cubicBezTo>
                    <a:pt x="6668" y="1497"/>
                    <a:pt x="5172" y="1"/>
                    <a:pt x="3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95303" y="1882512"/>
              <a:ext cx="200959" cy="138601"/>
            </a:xfrm>
            <a:custGeom>
              <a:rect b="b" l="l" r="r" t="t"/>
              <a:pathLst>
                <a:path extrusionOk="0" h="6244" w="9172">
                  <a:moveTo>
                    <a:pt x="3675" y="0"/>
                  </a:moveTo>
                  <a:lnTo>
                    <a:pt x="3675" y="813"/>
                  </a:lnTo>
                  <a:cubicBezTo>
                    <a:pt x="3675" y="1073"/>
                    <a:pt x="3513" y="1334"/>
                    <a:pt x="3220" y="1431"/>
                  </a:cubicBezTo>
                  <a:lnTo>
                    <a:pt x="1854" y="1789"/>
                  </a:lnTo>
                  <a:cubicBezTo>
                    <a:pt x="781" y="2016"/>
                    <a:pt x="1" y="2959"/>
                    <a:pt x="1" y="4033"/>
                  </a:cubicBezTo>
                  <a:lnTo>
                    <a:pt x="1" y="6244"/>
                  </a:lnTo>
                  <a:lnTo>
                    <a:pt x="8781" y="6244"/>
                  </a:lnTo>
                  <a:cubicBezTo>
                    <a:pt x="9009" y="6244"/>
                    <a:pt x="9171" y="6081"/>
                    <a:pt x="9171" y="5886"/>
                  </a:cubicBezTo>
                  <a:lnTo>
                    <a:pt x="9171" y="4033"/>
                  </a:lnTo>
                  <a:cubicBezTo>
                    <a:pt x="9171" y="2959"/>
                    <a:pt x="8391" y="2016"/>
                    <a:pt x="7318" y="1789"/>
                  </a:cubicBezTo>
                  <a:lnTo>
                    <a:pt x="5952" y="1431"/>
                  </a:lnTo>
                  <a:cubicBezTo>
                    <a:pt x="5659" y="1334"/>
                    <a:pt x="5464" y="1073"/>
                    <a:pt x="5464" y="813"/>
                  </a:cubicBezTo>
                  <a:lnTo>
                    <a:pt x="5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525232" y="1989349"/>
              <a:ext cx="12138" cy="31765"/>
            </a:xfrm>
            <a:custGeom>
              <a:rect b="b" l="l" r="r" t="t"/>
              <a:pathLst>
                <a:path extrusionOk="0" h="1431" w="554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lnTo>
                    <a:pt x="1" y="1171"/>
                  </a:lnTo>
                  <a:cubicBezTo>
                    <a:pt x="1" y="1301"/>
                    <a:pt x="131" y="1431"/>
                    <a:pt x="293" y="1431"/>
                  </a:cubicBezTo>
                  <a:cubicBezTo>
                    <a:pt x="423" y="1431"/>
                    <a:pt x="553" y="1301"/>
                    <a:pt x="553" y="1171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654194" y="1989349"/>
              <a:ext cx="12138" cy="31765"/>
            </a:xfrm>
            <a:custGeom>
              <a:rect b="b" l="l" r="r" t="t"/>
              <a:pathLst>
                <a:path extrusionOk="0" h="1431" w="554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lnTo>
                    <a:pt x="1" y="1171"/>
                  </a:lnTo>
                  <a:cubicBezTo>
                    <a:pt x="1" y="1301"/>
                    <a:pt x="131" y="1431"/>
                    <a:pt x="261" y="1431"/>
                  </a:cubicBezTo>
                  <a:cubicBezTo>
                    <a:pt x="423" y="1431"/>
                    <a:pt x="553" y="1301"/>
                    <a:pt x="553" y="1171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5853" y="1882512"/>
              <a:ext cx="59858" cy="39778"/>
            </a:xfrm>
            <a:custGeom>
              <a:rect b="b" l="l" r="r" t="t"/>
              <a:pathLst>
                <a:path extrusionOk="0" h="1792" w="2732">
                  <a:moveTo>
                    <a:pt x="488" y="0"/>
                  </a:moveTo>
                  <a:lnTo>
                    <a:pt x="488" y="813"/>
                  </a:lnTo>
                  <a:cubicBezTo>
                    <a:pt x="488" y="1073"/>
                    <a:pt x="293" y="1334"/>
                    <a:pt x="0" y="1399"/>
                  </a:cubicBezTo>
                  <a:cubicBezTo>
                    <a:pt x="216" y="1522"/>
                    <a:pt x="695" y="1791"/>
                    <a:pt x="1353" y="1791"/>
                  </a:cubicBezTo>
                  <a:cubicBezTo>
                    <a:pt x="1390" y="1791"/>
                    <a:pt x="1426" y="1790"/>
                    <a:pt x="1464" y="1789"/>
                  </a:cubicBezTo>
                  <a:cubicBezTo>
                    <a:pt x="2081" y="1789"/>
                    <a:pt x="2504" y="1529"/>
                    <a:pt x="2732" y="1399"/>
                  </a:cubicBezTo>
                  <a:cubicBezTo>
                    <a:pt x="2439" y="1334"/>
                    <a:pt x="2244" y="1073"/>
                    <a:pt x="2244" y="813"/>
                  </a:cubicBezTo>
                  <a:lnTo>
                    <a:pt x="2244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3295089" y="1882512"/>
              <a:ext cx="200959" cy="138601"/>
            </a:xfrm>
            <a:custGeom>
              <a:rect b="b" l="l" r="r" t="t"/>
              <a:pathLst>
                <a:path extrusionOk="0" h="6244" w="9172">
                  <a:moveTo>
                    <a:pt x="3675" y="0"/>
                  </a:moveTo>
                  <a:lnTo>
                    <a:pt x="3675" y="813"/>
                  </a:lnTo>
                  <a:cubicBezTo>
                    <a:pt x="3675" y="1073"/>
                    <a:pt x="3513" y="1334"/>
                    <a:pt x="3220" y="1431"/>
                  </a:cubicBezTo>
                  <a:lnTo>
                    <a:pt x="1854" y="1789"/>
                  </a:lnTo>
                  <a:cubicBezTo>
                    <a:pt x="781" y="2016"/>
                    <a:pt x="1" y="2959"/>
                    <a:pt x="1" y="4033"/>
                  </a:cubicBezTo>
                  <a:lnTo>
                    <a:pt x="1" y="5886"/>
                  </a:lnTo>
                  <a:cubicBezTo>
                    <a:pt x="1" y="6081"/>
                    <a:pt x="163" y="6244"/>
                    <a:pt x="358" y="6244"/>
                  </a:cubicBezTo>
                  <a:lnTo>
                    <a:pt x="9171" y="6244"/>
                  </a:lnTo>
                  <a:lnTo>
                    <a:pt x="9171" y="4033"/>
                  </a:lnTo>
                  <a:cubicBezTo>
                    <a:pt x="9171" y="2959"/>
                    <a:pt x="8391" y="2016"/>
                    <a:pt x="7318" y="1789"/>
                  </a:cubicBezTo>
                  <a:lnTo>
                    <a:pt x="5919" y="1431"/>
                  </a:lnTo>
                  <a:cubicBezTo>
                    <a:pt x="5659" y="1334"/>
                    <a:pt x="5464" y="1073"/>
                    <a:pt x="5464" y="813"/>
                  </a:cubicBezTo>
                  <a:lnTo>
                    <a:pt x="5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3325018" y="1989349"/>
              <a:ext cx="12138" cy="31765"/>
            </a:xfrm>
            <a:custGeom>
              <a:rect b="b" l="l" r="r" t="t"/>
              <a:pathLst>
                <a:path extrusionOk="0" h="1431" w="554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lnTo>
                    <a:pt x="1" y="1171"/>
                  </a:lnTo>
                  <a:cubicBezTo>
                    <a:pt x="1" y="1301"/>
                    <a:pt x="131" y="1431"/>
                    <a:pt x="293" y="1431"/>
                  </a:cubicBezTo>
                  <a:cubicBezTo>
                    <a:pt x="423" y="1431"/>
                    <a:pt x="553" y="1301"/>
                    <a:pt x="553" y="1171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3453980" y="1989349"/>
              <a:ext cx="12138" cy="31765"/>
            </a:xfrm>
            <a:custGeom>
              <a:rect b="b" l="l" r="r" t="t"/>
              <a:pathLst>
                <a:path extrusionOk="0" h="1431" w="554">
                  <a:moveTo>
                    <a:pt x="261" y="0"/>
                  </a:moveTo>
                  <a:cubicBezTo>
                    <a:pt x="98" y="0"/>
                    <a:pt x="1" y="130"/>
                    <a:pt x="1" y="293"/>
                  </a:cubicBezTo>
                  <a:lnTo>
                    <a:pt x="1" y="1171"/>
                  </a:lnTo>
                  <a:cubicBezTo>
                    <a:pt x="1" y="1301"/>
                    <a:pt x="131" y="1431"/>
                    <a:pt x="261" y="1431"/>
                  </a:cubicBezTo>
                  <a:cubicBezTo>
                    <a:pt x="423" y="1431"/>
                    <a:pt x="553" y="1301"/>
                    <a:pt x="553" y="1171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3365639" y="1882512"/>
              <a:ext cx="59858" cy="39778"/>
            </a:xfrm>
            <a:custGeom>
              <a:rect b="b" l="l" r="r" t="t"/>
              <a:pathLst>
                <a:path extrusionOk="0" h="1792" w="2732">
                  <a:moveTo>
                    <a:pt x="488" y="0"/>
                  </a:moveTo>
                  <a:lnTo>
                    <a:pt x="488" y="781"/>
                  </a:lnTo>
                  <a:cubicBezTo>
                    <a:pt x="488" y="1073"/>
                    <a:pt x="293" y="1334"/>
                    <a:pt x="0" y="1399"/>
                  </a:cubicBezTo>
                  <a:cubicBezTo>
                    <a:pt x="185" y="1522"/>
                    <a:pt x="692" y="1791"/>
                    <a:pt x="1353" y="1791"/>
                  </a:cubicBezTo>
                  <a:cubicBezTo>
                    <a:pt x="1390" y="1791"/>
                    <a:pt x="1426" y="1790"/>
                    <a:pt x="1464" y="1789"/>
                  </a:cubicBezTo>
                  <a:cubicBezTo>
                    <a:pt x="2081" y="1756"/>
                    <a:pt x="2504" y="1529"/>
                    <a:pt x="2732" y="1399"/>
                  </a:cubicBezTo>
                  <a:cubicBezTo>
                    <a:pt x="2439" y="1334"/>
                    <a:pt x="2244" y="1073"/>
                    <a:pt x="2244" y="781"/>
                  </a:cubicBezTo>
                  <a:lnTo>
                    <a:pt x="2244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3576523" y="1882512"/>
              <a:ext cx="43491" cy="28169"/>
            </a:xfrm>
            <a:custGeom>
              <a:rect b="b" l="l" r="r" t="t"/>
              <a:pathLst>
                <a:path extrusionOk="0" h="1269" w="1985">
                  <a:moveTo>
                    <a:pt x="1" y="0"/>
                  </a:moveTo>
                  <a:lnTo>
                    <a:pt x="1" y="813"/>
                  </a:lnTo>
                  <a:lnTo>
                    <a:pt x="1" y="846"/>
                  </a:lnTo>
                  <a:lnTo>
                    <a:pt x="33" y="878"/>
                  </a:lnTo>
                  <a:cubicBezTo>
                    <a:pt x="294" y="1138"/>
                    <a:pt x="619" y="1268"/>
                    <a:pt x="977" y="1268"/>
                  </a:cubicBezTo>
                  <a:lnTo>
                    <a:pt x="1985" y="1268"/>
                  </a:lnTo>
                  <a:cubicBezTo>
                    <a:pt x="1855" y="1138"/>
                    <a:pt x="1757" y="976"/>
                    <a:pt x="1757" y="813"/>
                  </a:cubicBezTo>
                  <a:lnTo>
                    <a:pt x="1757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3545192" y="1794433"/>
              <a:ext cx="101180" cy="99645"/>
            </a:xfrm>
            <a:custGeom>
              <a:rect b="b" l="l" r="r" t="t"/>
              <a:pathLst>
                <a:path extrusionOk="0" h="4489" w="4618">
                  <a:moveTo>
                    <a:pt x="3187" y="1"/>
                  </a:moveTo>
                  <a:cubicBezTo>
                    <a:pt x="2959" y="196"/>
                    <a:pt x="2504" y="619"/>
                    <a:pt x="1789" y="814"/>
                  </a:cubicBezTo>
                  <a:cubicBezTo>
                    <a:pt x="1420" y="932"/>
                    <a:pt x="1079" y="969"/>
                    <a:pt x="788" y="969"/>
                  </a:cubicBezTo>
                  <a:cubicBezTo>
                    <a:pt x="437" y="969"/>
                    <a:pt x="160" y="914"/>
                    <a:pt x="0" y="879"/>
                  </a:cubicBezTo>
                  <a:lnTo>
                    <a:pt x="0" y="2700"/>
                  </a:lnTo>
                  <a:cubicBezTo>
                    <a:pt x="0" y="3155"/>
                    <a:pt x="195" y="3578"/>
                    <a:pt x="488" y="3871"/>
                  </a:cubicBezTo>
                  <a:lnTo>
                    <a:pt x="716" y="4098"/>
                  </a:lnTo>
                  <a:cubicBezTo>
                    <a:pt x="976" y="4358"/>
                    <a:pt x="1301" y="4489"/>
                    <a:pt x="1659" y="4489"/>
                  </a:cubicBezTo>
                  <a:lnTo>
                    <a:pt x="2959" y="4489"/>
                  </a:lnTo>
                  <a:cubicBezTo>
                    <a:pt x="3317" y="4489"/>
                    <a:pt x="3642" y="4358"/>
                    <a:pt x="3902" y="4098"/>
                  </a:cubicBezTo>
                  <a:lnTo>
                    <a:pt x="4130" y="3871"/>
                  </a:lnTo>
                  <a:cubicBezTo>
                    <a:pt x="4423" y="3578"/>
                    <a:pt x="4618" y="3123"/>
                    <a:pt x="4618" y="2700"/>
                  </a:cubicBezTo>
                  <a:lnTo>
                    <a:pt x="4618" y="879"/>
                  </a:lnTo>
                  <a:cubicBezTo>
                    <a:pt x="4488" y="879"/>
                    <a:pt x="4098" y="879"/>
                    <a:pt x="3740" y="651"/>
                  </a:cubicBezTo>
                  <a:cubicBezTo>
                    <a:pt x="3382" y="424"/>
                    <a:pt x="3220" y="131"/>
                    <a:pt x="3187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3523084" y="1818983"/>
              <a:ext cx="22129" cy="35383"/>
            </a:xfrm>
            <a:custGeom>
              <a:rect b="b" l="l" r="r" t="t"/>
              <a:pathLst>
                <a:path extrusionOk="0" h="1594" w="1010">
                  <a:moveTo>
                    <a:pt x="424" y="0"/>
                  </a:moveTo>
                  <a:cubicBezTo>
                    <a:pt x="196" y="0"/>
                    <a:pt x="1" y="196"/>
                    <a:pt x="1" y="456"/>
                  </a:cubicBezTo>
                  <a:lnTo>
                    <a:pt x="1" y="1139"/>
                  </a:lnTo>
                  <a:cubicBezTo>
                    <a:pt x="1" y="1399"/>
                    <a:pt x="196" y="1594"/>
                    <a:pt x="424" y="1594"/>
                  </a:cubicBezTo>
                  <a:lnTo>
                    <a:pt x="1009" y="1594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3646350" y="1818983"/>
              <a:ext cx="22830" cy="35383"/>
            </a:xfrm>
            <a:custGeom>
              <a:rect b="b" l="l" r="r" t="t"/>
              <a:pathLst>
                <a:path extrusionOk="0" h="1594" w="1042">
                  <a:moveTo>
                    <a:pt x="1" y="0"/>
                  </a:moveTo>
                  <a:lnTo>
                    <a:pt x="1" y="1594"/>
                  </a:lnTo>
                  <a:lnTo>
                    <a:pt x="586" y="1594"/>
                  </a:lnTo>
                  <a:cubicBezTo>
                    <a:pt x="814" y="1594"/>
                    <a:pt x="1042" y="1399"/>
                    <a:pt x="1042" y="1139"/>
                  </a:cubicBezTo>
                  <a:lnTo>
                    <a:pt x="1042" y="456"/>
                  </a:lnTo>
                  <a:cubicBezTo>
                    <a:pt x="1042" y="196"/>
                    <a:pt x="814" y="0"/>
                    <a:pt x="58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344255" y="1738850"/>
              <a:ext cx="102626" cy="90255"/>
            </a:xfrm>
            <a:custGeom>
              <a:rect b="b" l="l" r="r" t="t"/>
              <a:pathLst>
                <a:path extrusionOk="0" h="4066" w="4684">
                  <a:moveTo>
                    <a:pt x="1496" y="1"/>
                  </a:moveTo>
                  <a:cubicBezTo>
                    <a:pt x="683" y="1"/>
                    <a:pt x="1" y="684"/>
                    <a:pt x="1" y="1497"/>
                  </a:cubicBezTo>
                  <a:lnTo>
                    <a:pt x="1" y="4066"/>
                  </a:lnTo>
                  <a:lnTo>
                    <a:pt x="4683" y="4066"/>
                  </a:lnTo>
                  <a:lnTo>
                    <a:pt x="4683" y="1497"/>
                  </a:lnTo>
                  <a:cubicBezTo>
                    <a:pt x="4683" y="684"/>
                    <a:pt x="4000" y="1"/>
                    <a:pt x="3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414783" y="1746797"/>
              <a:ext cx="32098" cy="82308"/>
            </a:xfrm>
            <a:custGeom>
              <a:rect b="b" l="l" r="r" t="t"/>
              <a:pathLst>
                <a:path extrusionOk="0" h="3708" w="1465">
                  <a:moveTo>
                    <a:pt x="912" y="1"/>
                  </a:moveTo>
                  <a:cubicBezTo>
                    <a:pt x="912" y="326"/>
                    <a:pt x="879" y="911"/>
                    <a:pt x="521" y="1529"/>
                  </a:cubicBezTo>
                  <a:cubicBezTo>
                    <a:pt x="359" y="1789"/>
                    <a:pt x="164" y="1984"/>
                    <a:pt x="1" y="2147"/>
                  </a:cubicBezTo>
                  <a:lnTo>
                    <a:pt x="164" y="3708"/>
                  </a:lnTo>
                  <a:lnTo>
                    <a:pt x="1464" y="3708"/>
                  </a:lnTo>
                  <a:lnTo>
                    <a:pt x="1464" y="1139"/>
                  </a:lnTo>
                  <a:cubicBezTo>
                    <a:pt x="1464" y="683"/>
                    <a:pt x="1237" y="261"/>
                    <a:pt x="91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322170" y="1813922"/>
              <a:ext cx="22107" cy="35405"/>
            </a:xfrm>
            <a:custGeom>
              <a:rect b="b" l="l" r="r" t="t"/>
              <a:pathLst>
                <a:path extrusionOk="0" h="1595" w="1009">
                  <a:moveTo>
                    <a:pt x="423" y="1"/>
                  </a:moveTo>
                  <a:cubicBezTo>
                    <a:pt x="196" y="1"/>
                    <a:pt x="0" y="196"/>
                    <a:pt x="0" y="456"/>
                  </a:cubicBezTo>
                  <a:lnTo>
                    <a:pt x="0" y="1139"/>
                  </a:lnTo>
                  <a:cubicBezTo>
                    <a:pt x="0" y="1399"/>
                    <a:pt x="196" y="1594"/>
                    <a:pt x="423" y="1594"/>
                  </a:cubicBezTo>
                  <a:lnTo>
                    <a:pt x="1009" y="1594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446860" y="1813922"/>
              <a:ext cx="22107" cy="35405"/>
            </a:xfrm>
            <a:custGeom>
              <a:rect b="b" l="l" r="r" t="t"/>
              <a:pathLst>
                <a:path extrusionOk="0" h="1595" w="1009">
                  <a:moveTo>
                    <a:pt x="0" y="1"/>
                  </a:moveTo>
                  <a:lnTo>
                    <a:pt x="0" y="1594"/>
                  </a:lnTo>
                  <a:lnTo>
                    <a:pt x="586" y="1594"/>
                  </a:lnTo>
                  <a:cubicBezTo>
                    <a:pt x="813" y="1594"/>
                    <a:pt x="1008" y="1399"/>
                    <a:pt x="1008" y="1139"/>
                  </a:cubicBezTo>
                  <a:lnTo>
                    <a:pt x="1008" y="456"/>
                  </a:lnTo>
                  <a:cubicBezTo>
                    <a:pt x="1008" y="196"/>
                    <a:pt x="813" y="1"/>
                    <a:pt x="58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376309" y="1882512"/>
              <a:ext cx="43491" cy="28169"/>
            </a:xfrm>
            <a:custGeom>
              <a:rect b="b" l="l" r="r" t="t"/>
              <a:pathLst>
                <a:path extrusionOk="0" h="1269" w="1985">
                  <a:moveTo>
                    <a:pt x="1" y="0"/>
                  </a:moveTo>
                  <a:lnTo>
                    <a:pt x="1" y="813"/>
                  </a:lnTo>
                  <a:cubicBezTo>
                    <a:pt x="1" y="813"/>
                    <a:pt x="1" y="846"/>
                    <a:pt x="1" y="878"/>
                  </a:cubicBezTo>
                  <a:cubicBezTo>
                    <a:pt x="261" y="1138"/>
                    <a:pt x="586" y="1268"/>
                    <a:pt x="944" y="1268"/>
                  </a:cubicBezTo>
                  <a:lnTo>
                    <a:pt x="1985" y="1268"/>
                  </a:lnTo>
                  <a:cubicBezTo>
                    <a:pt x="1855" y="1171"/>
                    <a:pt x="1757" y="976"/>
                    <a:pt x="1757" y="813"/>
                  </a:cubicBezTo>
                  <a:lnTo>
                    <a:pt x="1757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344255" y="1794433"/>
              <a:ext cx="102626" cy="100377"/>
            </a:xfrm>
            <a:custGeom>
              <a:rect b="b" l="l" r="r" t="t"/>
              <a:pathLst>
                <a:path extrusionOk="0" h="4522" w="4684">
                  <a:moveTo>
                    <a:pt x="3220" y="1"/>
                  </a:moveTo>
                  <a:cubicBezTo>
                    <a:pt x="2992" y="228"/>
                    <a:pt x="2537" y="619"/>
                    <a:pt x="1822" y="846"/>
                  </a:cubicBezTo>
                  <a:cubicBezTo>
                    <a:pt x="1476" y="943"/>
                    <a:pt x="1154" y="975"/>
                    <a:pt x="873" y="975"/>
                  </a:cubicBezTo>
                  <a:cubicBezTo>
                    <a:pt x="493" y="975"/>
                    <a:pt x="188" y="916"/>
                    <a:pt x="1" y="879"/>
                  </a:cubicBezTo>
                  <a:lnTo>
                    <a:pt x="1" y="2700"/>
                  </a:lnTo>
                  <a:cubicBezTo>
                    <a:pt x="1" y="3155"/>
                    <a:pt x="196" y="3578"/>
                    <a:pt x="488" y="3903"/>
                  </a:cubicBezTo>
                  <a:lnTo>
                    <a:pt x="749" y="4131"/>
                  </a:lnTo>
                  <a:cubicBezTo>
                    <a:pt x="976" y="4358"/>
                    <a:pt x="1334" y="4521"/>
                    <a:pt x="1692" y="4521"/>
                  </a:cubicBezTo>
                  <a:lnTo>
                    <a:pt x="2992" y="4521"/>
                  </a:lnTo>
                  <a:cubicBezTo>
                    <a:pt x="3350" y="4521"/>
                    <a:pt x="3708" y="4358"/>
                    <a:pt x="3935" y="4131"/>
                  </a:cubicBezTo>
                  <a:lnTo>
                    <a:pt x="4196" y="3903"/>
                  </a:lnTo>
                  <a:cubicBezTo>
                    <a:pt x="4488" y="3578"/>
                    <a:pt x="4683" y="3155"/>
                    <a:pt x="4683" y="2700"/>
                  </a:cubicBezTo>
                  <a:lnTo>
                    <a:pt x="4683" y="879"/>
                  </a:lnTo>
                  <a:cubicBezTo>
                    <a:pt x="4553" y="879"/>
                    <a:pt x="4163" y="879"/>
                    <a:pt x="3805" y="651"/>
                  </a:cubicBezTo>
                  <a:cubicBezTo>
                    <a:pt x="3448" y="424"/>
                    <a:pt x="3285" y="131"/>
                    <a:pt x="3220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545192" y="1609638"/>
              <a:ext cx="101180" cy="102530"/>
            </a:xfrm>
            <a:custGeom>
              <a:rect b="b" l="l" r="r" t="t"/>
              <a:pathLst>
                <a:path extrusionOk="0" h="4619" w="4618">
                  <a:moveTo>
                    <a:pt x="2309" y="1"/>
                  </a:moveTo>
                  <a:cubicBezTo>
                    <a:pt x="1041" y="1"/>
                    <a:pt x="0" y="1009"/>
                    <a:pt x="0" y="2310"/>
                  </a:cubicBezTo>
                  <a:cubicBezTo>
                    <a:pt x="0" y="3578"/>
                    <a:pt x="1041" y="4619"/>
                    <a:pt x="2309" y="4619"/>
                  </a:cubicBezTo>
                  <a:cubicBezTo>
                    <a:pt x="3577" y="4619"/>
                    <a:pt x="4618" y="3578"/>
                    <a:pt x="4618" y="2310"/>
                  </a:cubicBezTo>
                  <a:cubicBezTo>
                    <a:pt x="4618" y="1009"/>
                    <a:pt x="3577" y="1"/>
                    <a:pt x="2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567978" y="1644111"/>
              <a:ext cx="55608" cy="39911"/>
            </a:xfrm>
            <a:custGeom>
              <a:rect b="b" l="l" r="r" t="t"/>
              <a:pathLst>
                <a:path extrusionOk="0" h="1798" w="2538">
                  <a:moveTo>
                    <a:pt x="2245" y="1"/>
                  </a:moveTo>
                  <a:cubicBezTo>
                    <a:pt x="2171" y="1"/>
                    <a:pt x="2098" y="25"/>
                    <a:pt x="2049" y="74"/>
                  </a:cubicBezTo>
                  <a:lnTo>
                    <a:pt x="911" y="1212"/>
                  </a:lnTo>
                  <a:lnTo>
                    <a:pt x="489" y="789"/>
                  </a:lnTo>
                  <a:cubicBezTo>
                    <a:pt x="440" y="740"/>
                    <a:pt x="367" y="716"/>
                    <a:pt x="293" y="716"/>
                  </a:cubicBezTo>
                  <a:cubicBezTo>
                    <a:pt x="220" y="716"/>
                    <a:pt x="147" y="740"/>
                    <a:pt x="98" y="789"/>
                  </a:cubicBezTo>
                  <a:cubicBezTo>
                    <a:pt x="1" y="919"/>
                    <a:pt x="1" y="1082"/>
                    <a:pt x="98" y="1179"/>
                  </a:cubicBezTo>
                  <a:lnTo>
                    <a:pt x="554" y="1635"/>
                  </a:lnTo>
                  <a:cubicBezTo>
                    <a:pt x="651" y="1732"/>
                    <a:pt x="781" y="1797"/>
                    <a:pt x="911" y="1797"/>
                  </a:cubicBezTo>
                  <a:cubicBezTo>
                    <a:pt x="1041" y="1797"/>
                    <a:pt x="1171" y="1732"/>
                    <a:pt x="1236" y="1635"/>
                  </a:cubicBezTo>
                  <a:lnTo>
                    <a:pt x="2440" y="464"/>
                  </a:lnTo>
                  <a:cubicBezTo>
                    <a:pt x="2537" y="334"/>
                    <a:pt x="2537" y="171"/>
                    <a:pt x="2440" y="74"/>
                  </a:cubicBezTo>
                  <a:cubicBezTo>
                    <a:pt x="2391" y="25"/>
                    <a:pt x="2318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344978" y="1609638"/>
              <a:ext cx="101180" cy="102530"/>
            </a:xfrm>
            <a:custGeom>
              <a:rect b="b" l="l" r="r" t="t"/>
              <a:pathLst>
                <a:path extrusionOk="0" h="4619" w="4618">
                  <a:moveTo>
                    <a:pt x="2309" y="1"/>
                  </a:moveTo>
                  <a:cubicBezTo>
                    <a:pt x="1041" y="1"/>
                    <a:pt x="0" y="1009"/>
                    <a:pt x="0" y="2310"/>
                  </a:cubicBezTo>
                  <a:cubicBezTo>
                    <a:pt x="0" y="3578"/>
                    <a:pt x="1041" y="4619"/>
                    <a:pt x="2309" y="4619"/>
                  </a:cubicBezTo>
                  <a:cubicBezTo>
                    <a:pt x="3577" y="4619"/>
                    <a:pt x="4618" y="3578"/>
                    <a:pt x="4618" y="2310"/>
                  </a:cubicBezTo>
                  <a:cubicBezTo>
                    <a:pt x="4618" y="1009"/>
                    <a:pt x="3577" y="1"/>
                    <a:pt x="2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3374184" y="1639783"/>
              <a:ext cx="42768" cy="41532"/>
            </a:xfrm>
            <a:custGeom>
              <a:rect b="b" l="l" r="r" t="t"/>
              <a:pathLst>
                <a:path extrusionOk="0" h="1871" w="1952">
                  <a:moveTo>
                    <a:pt x="309" y="0"/>
                  </a:moveTo>
                  <a:cubicBezTo>
                    <a:pt x="236" y="0"/>
                    <a:pt x="163" y="25"/>
                    <a:pt x="98" y="74"/>
                  </a:cubicBezTo>
                  <a:cubicBezTo>
                    <a:pt x="0" y="171"/>
                    <a:pt x="0" y="366"/>
                    <a:pt x="98" y="464"/>
                  </a:cubicBezTo>
                  <a:lnTo>
                    <a:pt x="586" y="952"/>
                  </a:lnTo>
                  <a:lnTo>
                    <a:pt x="98" y="1407"/>
                  </a:lnTo>
                  <a:cubicBezTo>
                    <a:pt x="0" y="1505"/>
                    <a:pt x="0" y="1700"/>
                    <a:pt x="98" y="1797"/>
                  </a:cubicBezTo>
                  <a:cubicBezTo>
                    <a:pt x="163" y="1846"/>
                    <a:pt x="236" y="1870"/>
                    <a:pt x="309" y="1870"/>
                  </a:cubicBezTo>
                  <a:cubicBezTo>
                    <a:pt x="382" y="1870"/>
                    <a:pt x="456" y="1846"/>
                    <a:pt x="521" y="1797"/>
                  </a:cubicBezTo>
                  <a:lnTo>
                    <a:pt x="976" y="1342"/>
                  </a:lnTo>
                  <a:lnTo>
                    <a:pt x="1431" y="1797"/>
                  </a:lnTo>
                  <a:cubicBezTo>
                    <a:pt x="1496" y="1846"/>
                    <a:pt x="1569" y="1870"/>
                    <a:pt x="1643" y="1870"/>
                  </a:cubicBezTo>
                  <a:cubicBezTo>
                    <a:pt x="1716" y="1870"/>
                    <a:pt x="1789" y="1846"/>
                    <a:pt x="1854" y="1797"/>
                  </a:cubicBezTo>
                  <a:cubicBezTo>
                    <a:pt x="1952" y="1700"/>
                    <a:pt x="1952" y="1505"/>
                    <a:pt x="1854" y="1407"/>
                  </a:cubicBezTo>
                  <a:lnTo>
                    <a:pt x="1366" y="952"/>
                  </a:lnTo>
                  <a:lnTo>
                    <a:pt x="1854" y="464"/>
                  </a:lnTo>
                  <a:cubicBezTo>
                    <a:pt x="1952" y="366"/>
                    <a:pt x="1952" y="171"/>
                    <a:pt x="1854" y="74"/>
                  </a:cubicBezTo>
                  <a:cubicBezTo>
                    <a:pt x="1789" y="25"/>
                    <a:pt x="1716" y="0"/>
                    <a:pt x="1643" y="0"/>
                  </a:cubicBezTo>
                  <a:cubicBezTo>
                    <a:pt x="1569" y="0"/>
                    <a:pt x="1496" y="25"/>
                    <a:pt x="1431" y="74"/>
                  </a:cubicBezTo>
                  <a:lnTo>
                    <a:pt x="976" y="561"/>
                  </a:lnTo>
                  <a:lnTo>
                    <a:pt x="521" y="74"/>
                  </a:lnTo>
                  <a:cubicBezTo>
                    <a:pt x="456" y="25"/>
                    <a:pt x="382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18"/>
          <p:cNvGrpSpPr/>
          <p:nvPr/>
        </p:nvGrpSpPr>
        <p:grpSpPr>
          <a:xfrm>
            <a:off x="5934704" y="1211344"/>
            <a:ext cx="388214" cy="376202"/>
            <a:chOff x="7600239" y="1609657"/>
            <a:chExt cx="401172" cy="411465"/>
          </a:xfrm>
        </p:grpSpPr>
        <p:sp>
          <p:nvSpPr>
            <p:cNvPr id="812" name="Google Shape;812;p18"/>
            <p:cNvSpPr/>
            <p:nvPr/>
          </p:nvSpPr>
          <p:spPr>
            <a:xfrm>
              <a:off x="7600239" y="1675243"/>
              <a:ext cx="401172" cy="272382"/>
            </a:xfrm>
            <a:custGeom>
              <a:rect b="b" l="l" r="r" t="t"/>
              <a:pathLst>
                <a:path extrusionOk="0" h="12293" w="18310">
                  <a:moveTo>
                    <a:pt x="1106" y="0"/>
                  </a:moveTo>
                  <a:cubicBezTo>
                    <a:pt x="521" y="0"/>
                    <a:pt x="1" y="488"/>
                    <a:pt x="1" y="1106"/>
                  </a:cubicBezTo>
                  <a:lnTo>
                    <a:pt x="1" y="11187"/>
                  </a:lnTo>
                  <a:cubicBezTo>
                    <a:pt x="1" y="11805"/>
                    <a:pt x="521" y="12292"/>
                    <a:pt x="1106" y="12292"/>
                  </a:cubicBezTo>
                  <a:lnTo>
                    <a:pt x="17204" y="12292"/>
                  </a:lnTo>
                  <a:cubicBezTo>
                    <a:pt x="17789" y="12292"/>
                    <a:pt x="18309" y="11805"/>
                    <a:pt x="18309" y="11187"/>
                  </a:cubicBezTo>
                  <a:lnTo>
                    <a:pt x="18309" y="1106"/>
                  </a:lnTo>
                  <a:cubicBezTo>
                    <a:pt x="18309" y="488"/>
                    <a:pt x="17789" y="0"/>
                    <a:pt x="17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7624471" y="1699727"/>
              <a:ext cx="352707" cy="196005"/>
            </a:xfrm>
            <a:custGeom>
              <a:rect b="b" l="l" r="r" t="t"/>
              <a:pathLst>
                <a:path extrusionOk="0" h="8846" w="16098">
                  <a:moveTo>
                    <a:pt x="0" y="1"/>
                  </a:moveTo>
                  <a:lnTo>
                    <a:pt x="0" y="8846"/>
                  </a:lnTo>
                  <a:lnTo>
                    <a:pt x="16098" y="8846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7600239" y="1895732"/>
              <a:ext cx="401172" cy="51893"/>
            </a:xfrm>
            <a:custGeom>
              <a:rect b="b" l="l" r="r" t="t"/>
              <a:pathLst>
                <a:path extrusionOk="0" h="2342" w="18310">
                  <a:moveTo>
                    <a:pt x="1" y="0"/>
                  </a:moveTo>
                  <a:lnTo>
                    <a:pt x="1" y="1236"/>
                  </a:lnTo>
                  <a:cubicBezTo>
                    <a:pt x="1" y="1854"/>
                    <a:pt x="521" y="2341"/>
                    <a:pt x="1106" y="2341"/>
                  </a:cubicBezTo>
                  <a:lnTo>
                    <a:pt x="17204" y="2341"/>
                  </a:lnTo>
                  <a:cubicBezTo>
                    <a:pt x="17789" y="2341"/>
                    <a:pt x="18309" y="1854"/>
                    <a:pt x="18309" y="1236"/>
                  </a:cubicBezTo>
                  <a:lnTo>
                    <a:pt x="183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7783363" y="1915186"/>
              <a:ext cx="34925" cy="12984"/>
            </a:xfrm>
            <a:custGeom>
              <a:rect b="b" l="l" r="r" t="t"/>
              <a:pathLst>
                <a:path extrusionOk="0" h="586" w="1594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5"/>
                    <a:pt x="130" y="585"/>
                    <a:pt x="293" y="585"/>
                  </a:cubicBezTo>
                  <a:lnTo>
                    <a:pt x="1301" y="585"/>
                  </a:lnTo>
                  <a:cubicBezTo>
                    <a:pt x="1464" y="585"/>
                    <a:pt x="1594" y="455"/>
                    <a:pt x="1594" y="293"/>
                  </a:cubicBezTo>
                  <a:cubicBezTo>
                    <a:pt x="1594" y="130"/>
                    <a:pt x="1464" y="0"/>
                    <a:pt x="1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7729924" y="1947603"/>
              <a:ext cx="141802" cy="67026"/>
            </a:xfrm>
            <a:custGeom>
              <a:rect b="b" l="l" r="r" t="t"/>
              <a:pathLst>
                <a:path extrusionOk="0" h="3025" w="6472">
                  <a:moveTo>
                    <a:pt x="1106" y="0"/>
                  </a:moveTo>
                  <a:lnTo>
                    <a:pt x="0" y="3025"/>
                  </a:lnTo>
                  <a:lnTo>
                    <a:pt x="6472" y="3025"/>
                  </a:lnTo>
                  <a:lnTo>
                    <a:pt x="53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7748438" y="1947603"/>
              <a:ext cx="114020" cy="43251"/>
            </a:xfrm>
            <a:custGeom>
              <a:rect b="b" l="l" r="r" t="t"/>
              <a:pathLst>
                <a:path extrusionOk="0" h="1952" w="5204">
                  <a:moveTo>
                    <a:pt x="261" y="0"/>
                  </a:moveTo>
                  <a:lnTo>
                    <a:pt x="1" y="716"/>
                  </a:lnTo>
                  <a:lnTo>
                    <a:pt x="5204" y="1952"/>
                  </a:lnTo>
                  <a:lnTo>
                    <a:pt x="5204" y="1952"/>
                  </a:lnTo>
                  <a:lnTo>
                    <a:pt x="4521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7712111" y="2008846"/>
              <a:ext cx="177427" cy="12275"/>
            </a:xfrm>
            <a:custGeom>
              <a:rect b="b" l="l" r="r" t="t"/>
              <a:pathLst>
                <a:path extrusionOk="0" h="554" w="8098">
                  <a:moveTo>
                    <a:pt x="260" y="1"/>
                  </a:moveTo>
                  <a:cubicBezTo>
                    <a:pt x="98" y="1"/>
                    <a:pt x="0" y="131"/>
                    <a:pt x="0" y="261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7837" y="553"/>
                  </a:lnTo>
                  <a:cubicBezTo>
                    <a:pt x="8000" y="553"/>
                    <a:pt x="8098" y="423"/>
                    <a:pt x="8098" y="261"/>
                  </a:cubicBezTo>
                  <a:cubicBezTo>
                    <a:pt x="8098" y="131"/>
                    <a:pt x="7968" y="1"/>
                    <a:pt x="7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7697848" y="1764582"/>
              <a:ext cx="55608" cy="131150"/>
            </a:xfrm>
            <a:custGeom>
              <a:rect b="b" l="l" r="r" t="t"/>
              <a:pathLst>
                <a:path extrusionOk="0" h="5919" w="2538">
                  <a:moveTo>
                    <a:pt x="424" y="0"/>
                  </a:moveTo>
                  <a:cubicBezTo>
                    <a:pt x="196" y="0"/>
                    <a:pt x="1" y="196"/>
                    <a:pt x="1" y="423"/>
                  </a:cubicBezTo>
                  <a:lnTo>
                    <a:pt x="1" y="5919"/>
                  </a:lnTo>
                  <a:lnTo>
                    <a:pt x="2537" y="5919"/>
                  </a:lnTo>
                  <a:lnTo>
                    <a:pt x="2537" y="423"/>
                  </a:lnTo>
                  <a:cubicBezTo>
                    <a:pt x="2537" y="196"/>
                    <a:pt x="2375" y="0"/>
                    <a:pt x="2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7671490" y="1609657"/>
              <a:ext cx="108323" cy="110278"/>
            </a:xfrm>
            <a:custGeom>
              <a:rect b="b" l="l" r="r" t="t"/>
              <a:pathLst>
                <a:path extrusionOk="0" h="4977" w="4944">
                  <a:moveTo>
                    <a:pt x="1009" y="1"/>
                  </a:moveTo>
                  <a:cubicBezTo>
                    <a:pt x="456" y="1"/>
                    <a:pt x="1" y="456"/>
                    <a:pt x="1" y="1009"/>
                  </a:cubicBezTo>
                  <a:lnTo>
                    <a:pt x="1" y="3968"/>
                  </a:lnTo>
                  <a:cubicBezTo>
                    <a:pt x="1" y="4521"/>
                    <a:pt x="456" y="4976"/>
                    <a:pt x="1009" y="4976"/>
                  </a:cubicBezTo>
                  <a:lnTo>
                    <a:pt x="3968" y="4976"/>
                  </a:lnTo>
                  <a:cubicBezTo>
                    <a:pt x="4521" y="4976"/>
                    <a:pt x="4944" y="4521"/>
                    <a:pt x="4944" y="3968"/>
                  </a:cubicBezTo>
                  <a:lnTo>
                    <a:pt x="4944" y="1009"/>
                  </a:lnTo>
                  <a:cubicBezTo>
                    <a:pt x="4944" y="456"/>
                    <a:pt x="4521" y="1"/>
                    <a:pt x="39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7699272" y="1631991"/>
              <a:ext cx="52759" cy="53355"/>
            </a:xfrm>
            <a:custGeom>
              <a:rect b="b" l="l" r="r" t="t"/>
              <a:pathLst>
                <a:path extrusionOk="0" h="2408" w="2408">
                  <a:moveTo>
                    <a:pt x="1204" y="1"/>
                  </a:moveTo>
                  <a:cubicBezTo>
                    <a:pt x="554" y="1"/>
                    <a:pt x="1" y="521"/>
                    <a:pt x="1" y="1204"/>
                  </a:cubicBezTo>
                  <a:cubicBezTo>
                    <a:pt x="1" y="1854"/>
                    <a:pt x="554" y="2407"/>
                    <a:pt x="1204" y="2407"/>
                  </a:cubicBezTo>
                  <a:cubicBezTo>
                    <a:pt x="1887" y="2407"/>
                    <a:pt x="2407" y="1854"/>
                    <a:pt x="2407" y="1204"/>
                  </a:cubicBezTo>
                  <a:cubicBezTo>
                    <a:pt x="2407" y="521"/>
                    <a:pt x="1887" y="1"/>
                    <a:pt x="120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7687178" y="1685325"/>
              <a:ext cx="76970" cy="34610"/>
            </a:xfrm>
            <a:custGeom>
              <a:rect b="b" l="l" r="r" t="t"/>
              <a:pathLst>
                <a:path extrusionOk="0" h="1562" w="3513">
                  <a:moveTo>
                    <a:pt x="1756" y="0"/>
                  </a:moveTo>
                  <a:cubicBezTo>
                    <a:pt x="878" y="0"/>
                    <a:pt x="130" y="651"/>
                    <a:pt x="0" y="1529"/>
                  </a:cubicBezTo>
                  <a:cubicBezTo>
                    <a:pt x="98" y="1529"/>
                    <a:pt x="195" y="1561"/>
                    <a:pt x="293" y="1561"/>
                  </a:cubicBezTo>
                  <a:lnTo>
                    <a:pt x="3252" y="1561"/>
                  </a:lnTo>
                  <a:cubicBezTo>
                    <a:pt x="3350" y="1561"/>
                    <a:pt x="3447" y="1529"/>
                    <a:pt x="3512" y="1529"/>
                  </a:cubicBezTo>
                  <a:cubicBezTo>
                    <a:pt x="3382" y="651"/>
                    <a:pt x="2667" y="0"/>
                    <a:pt x="17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7843922" y="1813572"/>
              <a:ext cx="55586" cy="82160"/>
            </a:xfrm>
            <a:custGeom>
              <a:rect b="b" l="l" r="r" t="t"/>
              <a:pathLst>
                <a:path extrusionOk="0" h="3708" w="2537">
                  <a:moveTo>
                    <a:pt x="391" y="1"/>
                  </a:moveTo>
                  <a:cubicBezTo>
                    <a:pt x="163" y="1"/>
                    <a:pt x="0" y="196"/>
                    <a:pt x="0" y="424"/>
                  </a:cubicBezTo>
                  <a:lnTo>
                    <a:pt x="0" y="3708"/>
                  </a:lnTo>
                  <a:lnTo>
                    <a:pt x="2537" y="3708"/>
                  </a:lnTo>
                  <a:lnTo>
                    <a:pt x="2537" y="424"/>
                  </a:lnTo>
                  <a:cubicBezTo>
                    <a:pt x="2537" y="196"/>
                    <a:pt x="2342" y="1"/>
                    <a:pt x="2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7817564" y="1658669"/>
              <a:ext cx="108323" cy="110256"/>
            </a:xfrm>
            <a:custGeom>
              <a:rect b="b" l="l" r="r" t="t"/>
              <a:pathLst>
                <a:path extrusionOk="0" h="4976" w="4944">
                  <a:moveTo>
                    <a:pt x="976" y="0"/>
                  </a:moveTo>
                  <a:cubicBezTo>
                    <a:pt x="423" y="0"/>
                    <a:pt x="0" y="455"/>
                    <a:pt x="0" y="1008"/>
                  </a:cubicBezTo>
                  <a:lnTo>
                    <a:pt x="0" y="3967"/>
                  </a:lnTo>
                  <a:cubicBezTo>
                    <a:pt x="0" y="4520"/>
                    <a:pt x="423" y="4976"/>
                    <a:pt x="976" y="4976"/>
                  </a:cubicBezTo>
                  <a:lnTo>
                    <a:pt x="3967" y="4976"/>
                  </a:lnTo>
                  <a:cubicBezTo>
                    <a:pt x="4488" y="4976"/>
                    <a:pt x="4943" y="4520"/>
                    <a:pt x="4943" y="3967"/>
                  </a:cubicBezTo>
                  <a:lnTo>
                    <a:pt x="4943" y="1008"/>
                  </a:lnTo>
                  <a:cubicBezTo>
                    <a:pt x="4943" y="455"/>
                    <a:pt x="4488" y="0"/>
                    <a:pt x="3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7845346" y="1681004"/>
              <a:ext cx="52737" cy="52624"/>
            </a:xfrm>
            <a:custGeom>
              <a:rect b="b" l="l" r="r" t="t"/>
              <a:pathLst>
                <a:path extrusionOk="0" h="2375" w="2407">
                  <a:moveTo>
                    <a:pt x="1204" y="0"/>
                  </a:moveTo>
                  <a:cubicBezTo>
                    <a:pt x="553" y="0"/>
                    <a:pt x="0" y="520"/>
                    <a:pt x="0" y="1203"/>
                  </a:cubicBezTo>
                  <a:cubicBezTo>
                    <a:pt x="0" y="1854"/>
                    <a:pt x="553" y="2374"/>
                    <a:pt x="1204" y="2374"/>
                  </a:cubicBezTo>
                  <a:cubicBezTo>
                    <a:pt x="1854" y="2374"/>
                    <a:pt x="2407" y="1854"/>
                    <a:pt x="2407" y="1203"/>
                  </a:cubicBezTo>
                  <a:cubicBezTo>
                    <a:pt x="2407" y="520"/>
                    <a:pt x="1854" y="0"/>
                    <a:pt x="120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7833230" y="1734315"/>
              <a:ext cx="76970" cy="34610"/>
            </a:xfrm>
            <a:custGeom>
              <a:rect b="b" l="l" r="r" t="t"/>
              <a:pathLst>
                <a:path extrusionOk="0" h="1562" w="3513">
                  <a:moveTo>
                    <a:pt x="1757" y="1"/>
                  </a:moveTo>
                  <a:cubicBezTo>
                    <a:pt x="846" y="1"/>
                    <a:pt x="131" y="651"/>
                    <a:pt x="1" y="1497"/>
                  </a:cubicBezTo>
                  <a:cubicBezTo>
                    <a:pt x="98" y="1529"/>
                    <a:pt x="163" y="1562"/>
                    <a:pt x="261" y="1562"/>
                  </a:cubicBezTo>
                  <a:lnTo>
                    <a:pt x="3220" y="1562"/>
                  </a:lnTo>
                  <a:cubicBezTo>
                    <a:pt x="3318" y="1562"/>
                    <a:pt x="3415" y="1529"/>
                    <a:pt x="3513" y="1497"/>
                  </a:cubicBezTo>
                  <a:cubicBezTo>
                    <a:pt x="3383" y="651"/>
                    <a:pt x="2635" y="1"/>
                    <a:pt x="1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7712111" y="2008846"/>
              <a:ext cx="177427" cy="12275"/>
            </a:xfrm>
            <a:custGeom>
              <a:rect b="b" l="l" r="r" t="t"/>
              <a:pathLst>
                <a:path extrusionOk="0" h="554" w="8098">
                  <a:moveTo>
                    <a:pt x="260" y="1"/>
                  </a:moveTo>
                  <a:cubicBezTo>
                    <a:pt x="98" y="1"/>
                    <a:pt x="0" y="131"/>
                    <a:pt x="0" y="261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7837" y="553"/>
                  </a:lnTo>
                  <a:cubicBezTo>
                    <a:pt x="8000" y="553"/>
                    <a:pt x="8098" y="423"/>
                    <a:pt x="8098" y="261"/>
                  </a:cubicBezTo>
                  <a:cubicBezTo>
                    <a:pt x="8098" y="131"/>
                    <a:pt x="7968" y="1"/>
                    <a:pt x="783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8" name="Google Shape;82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9" name="Google Shape;829;p18"/>
          <p:cNvCxnSpPr/>
          <p:nvPr/>
        </p:nvCxnSpPr>
        <p:spPr>
          <a:xfrm>
            <a:off x="7516863" y="1356388"/>
            <a:ext cx="5217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830" name="Google Shape;830;p18"/>
          <p:cNvGrpSpPr/>
          <p:nvPr/>
        </p:nvGrpSpPr>
        <p:grpSpPr>
          <a:xfrm>
            <a:off x="1802694" y="1239479"/>
            <a:ext cx="320041" cy="320044"/>
            <a:chOff x="1034310" y="3602830"/>
            <a:chExt cx="640083" cy="640088"/>
          </a:xfrm>
        </p:grpSpPr>
        <p:sp>
          <p:nvSpPr>
            <p:cNvPr id="831" name="Google Shape;831;p18"/>
            <p:cNvSpPr/>
            <p:nvPr/>
          </p:nvSpPr>
          <p:spPr>
            <a:xfrm>
              <a:off x="1410480" y="3602830"/>
              <a:ext cx="263913" cy="221618"/>
            </a:xfrm>
            <a:custGeom>
              <a:rect b="b" l="l" r="r" t="t"/>
              <a:pathLst>
                <a:path extrusionOk="0" h="6407" w="7643">
                  <a:moveTo>
                    <a:pt x="1138" y="1"/>
                  </a:moveTo>
                  <a:cubicBezTo>
                    <a:pt x="520" y="1"/>
                    <a:pt x="0" y="488"/>
                    <a:pt x="0" y="1106"/>
                  </a:cubicBezTo>
                  <a:lnTo>
                    <a:pt x="0" y="4261"/>
                  </a:lnTo>
                  <a:cubicBezTo>
                    <a:pt x="0" y="4879"/>
                    <a:pt x="488" y="5399"/>
                    <a:pt x="1106" y="5399"/>
                  </a:cubicBezTo>
                  <a:lnTo>
                    <a:pt x="1268" y="5399"/>
                  </a:lnTo>
                  <a:cubicBezTo>
                    <a:pt x="1463" y="5399"/>
                    <a:pt x="1626" y="5529"/>
                    <a:pt x="1626" y="5724"/>
                  </a:cubicBezTo>
                  <a:lnTo>
                    <a:pt x="1626" y="6277"/>
                  </a:lnTo>
                  <a:cubicBezTo>
                    <a:pt x="1626" y="6364"/>
                    <a:pt x="1684" y="6407"/>
                    <a:pt x="1742" y="6407"/>
                  </a:cubicBezTo>
                  <a:cubicBezTo>
                    <a:pt x="1771" y="6407"/>
                    <a:pt x="1800" y="6396"/>
                    <a:pt x="1821" y="6374"/>
                  </a:cubicBezTo>
                  <a:lnTo>
                    <a:pt x="2602" y="5496"/>
                  </a:lnTo>
                  <a:cubicBezTo>
                    <a:pt x="2667" y="5431"/>
                    <a:pt x="2764" y="5399"/>
                    <a:pt x="2862" y="5399"/>
                  </a:cubicBezTo>
                  <a:lnTo>
                    <a:pt x="6537" y="5399"/>
                  </a:lnTo>
                  <a:cubicBezTo>
                    <a:pt x="7154" y="5399"/>
                    <a:pt x="7642" y="4879"/>
                    <a:pt x="7642" y="4261"/>
                  </a:cubicBezTo>
                  <a:lnTo>
                    <a:pt x="7642" y="1106"/>
                  </a:lnTo>
                  <a:cubicBezTo>
                    <a:pt x="7642" y="488"/>
                    <a:pt x="7154" y="1"/>
                    <a:pt x="6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1443041" y="3602830"/>
              <a:ext cx="231351" cy="221411"/>
            </a:xfrm>
            <a:custGeom>
              <a:rect b="b" l="l" r="r" t="t"/>
              <a:pathLst>
                <a:path extrusionOk="0" h="6401" w="6700">
                  <a:moveTo>
                    <a:pt x="5529" y="1"/>
                  </a:moveTo>
                  <a:cubicBezTo>
                    <a:pt x="5561" y="98"/>
                    <a:pt x="5594" y="228"/>
                    <a:pt x="5594" y="358"/>
                  </a:cubicBezTo>
                  <a:lnTo>
                    <a:pt x="5594" y="1106"/>
                  </a:lnTo>
                  <a:cubicBezTo>
                    <a:pt x="5594" y="3057"/>
                    <a:pt x="4000" y="4651"/>
                    <a:pt x="2049" y="4651"/>
                  </a:cubicBezTo>
                  <a:lnTo>
                    <a:pt x="1626" y="4651"/>
                  </a:lnTo>
                  <a:cubicBezTo>
                    <a:pt x="1008" y="4651"/>
                    <a:pt x="423" y="4911"/>
                    <a:pt x="0" y="5366"/>
                  </a:cubicBezTo>
                  <a:cubicBezTo>
                    <a:pt x="65" y="5399"/>
                    <a:pt x="130" y="5399"/>
                    <a:pt x="195" y="5399"/>
                  </a:cubicBezTo>
                  <a:lnTo>
                    <a:pt x="358" y="5399"/>
                  </a:lnTo>
                  <a:cubicBezTo>
                    <a:pt x="520" y="5399"/>
                    <a:pt x="683" y="5529"/>
                    <a:pt x="683" y="5724"/>
                  </a:cubicBezTo>
                  <a:lnTo>
                    <a:pt x="683" y="6277"/>
                  </a:lnTo>
                  <a:cubicBezTo>
                    <a:pt x="683" y="6347"/>
                    <a:pt x="751" y="6401"/>
                    <a:pt x="813" y="6401"/>
                  </a:cubicBezTo>
                  <a:cubicBezTo>
                    <a:pt x="837" y="6401"/>
                    <a:pt x="860" y="6393"/>
                    <a:pt x="878" y="6374"/>
                  </a:cubicBezTo>
                  <a:lnTo>
                    <a:pt x="1659" y="5496"/>
                  </a:lnTo>
                  <a:cubicBezTo>
                    <a:pt x="1724" y="5431"/>
                    <a:pt x="1821" y="5399"/>
                    <a:pt x="1919" y="5399"/>
                  </a:cubicBezTo>
                  <a:lnTo>
                    <a:pt x="5594" y="5399"/>
                  </a:lnTo>
                  <a:cubicBezTo>
                    <a:pt x="6211" y="5399"/>
                    <a:pt x="6699" y="4879"/>
                    <a:pt x="6699" y="4261"/>
                  </a:cubicBezTo>
                  <a:lnTo>
                    <a:pt x="6699" y="1106"/>
                  </a:lnTo>
                  <a:cubicBezTo>
                    <a:pt x="6699" y="488"/>
                    <a:pt x="6211" y="1"/>
                    <a:pt x="559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8"/>
            <p:cNvSpPr/>
            <p:nvPr/>
          </p:nvSpPr>
          <p:spPr>
            <a:xfrm>
              <a:off x="1477848" y="3665818"/>
              <a:ext cx="129177" cy="19163"/>
            </a:xfrm>
            <a:custGeom>
              <a:rect b="b" l="l" r="r" t="t"/>
              <a:pathLst>
                <a:path extrusionOk="0" h="554" w="3741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56"/>
                    <a:pt x="130" y="554"/>
                    <a:pt x="293" y="554"/>
                  </a:cubicBezTo>
                  <a:lnTo>
                    <a:pt x="3447" y="554"/>
                  </a:lnTo>
                  <a:cubicBezTo>
                    <a:pt x="3610" y="554"/>
                    <a:pt x="3740" y="456"/>
                    <a:pt x="3740" y="293"/>
                  </a:cubicBezTo>
                  <a:cubicBezTo>
                    <a:pt x="3740" y="131"/>
                    <a:pt x="3610" y="1"/>
                    <a:pt x="344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8"/>
            <p:cNvSpPr/>
            <p:nvPr/>
          </p:nvSpPr>
          <p:spPr>
            <a:xfrm>
              <a:off x="1477848" y="3705182"/>
              <a:ext cx="129177" cy="19163"/>
            </a:xfrm>
            <a:custGeom>
              <a:rect b="b" l="l" r="r" t="t"/>
              <a:pathLst>
                <a:path extrusionOk="0" h="554" w="3741">
                  <a:moveTo>
                    <a:pt x="293" y="1"/>
                  </a:moveTo>
                  <a:cubicBezTo>
                    <a:pt x="130" y="1"/>
                    <a:pt x="0" y="98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3447" y="554"/>
                  </a:lnTo>
                  <a:cubicBezTo>
                    <a:pt x="3610" y="554"/>
                    <a:pt x="3740" y="424"/>
                    <a:pt x="3740" y="261"/>
                  </a:cubicBezTo>
                  <a:cubicBezTo>
                    <a:pt x="3740" y="98"/>
                    <a:pt x="3610" y="1"/>
                    <a:pt x="344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1410480" y="4021230"/>
              <a:ext cx="263913" cy="221687"/>
            </a:xfrm>
            <a:custGeom>
              <a:rect b="b" l="l" r="r" t="t"/>
              <a:pathLst>
                <a:path extrusionOk="0" h="6409" w="7643">
                  <a:moveTo>
                    <a:pt x="1736" y="1"/>
                  </a:moveTo>
                  <a:cubicBezTo>
                    <a:pt x="1680" y="1"/>
                    <a:pt x="1626" y="36"/>
                    <a:pt x="1626" y="99"/>
                  </a:cubicBezTo>
                  <a:lnTo>
                    <a:pt x="1626" y="685"/>
                  </a:lnTo>
                  <a:cubicBezTo>
                    <a:pt x="1626" y="847"/>
                    <a:pt x="1463" y="1010"/>
                    <a:pt x="1268" y="1010"/>
                  </a:cubicBezTo>
                  <a:lnTo>
                    <a:pt x="1106" y="1010"/>
                  </a:lnTo>
                  <a:cubicBezTo>
                    <a:pt x="488" y="1010"/>
                    <a:pt x="0" y="1498"/>
                    <a:pt x="0" y="2116"/>
                  </a:cubicBezTo>
                  <a:lnTo>
                    <a:pt x="0" y="5303"/>
                  </a:lnTo>
                  <a:cubicBezTo>
                    <a:pt x="0" y="5920"/>
                    <a:pt x="520" y="6408"/>
                    <a:pt x="1138" y="6408"/>
                  </a:cubicBezTo>
                  <a:lnTo>
                    <a:pt x="6537" y="6408"/>
                  </a:lnTo>
                  <a:cubicBezTo>
                    <a:pt x="7154" y="6408"/>
                    <a:pt x="7642" y="5920"/>
                    <a:pt x="7642" y="5303"/>
                  </a:cubicBezTo>
                  <a:lnTo>
                    <a:pt x="7642" y="2116"/>
                  </a:lnTo>
                  <a:cubicBezTo>
                    <a:pt x="7642" y="1498"/>
                    <a:pt x="7154" y="1010"/>
                    <a:pt x="6537" y="1010"/>
                  </a:cubicBezTo>
                  <a:lnTo>
                    <a:pt x="2862" y="1010"/>
                  </a:lnTo>
                  <a:cubicBezTo>
                    <a:pt x="2764" y="1010"/>
                    <a:pt x="2667" y="977"/>
                    <a:pt x="2602" y="912"/>
                  </a:cubicBezTo>
                  <a:lnTo>
                    <a:pt x="1821" y="34"/>
                  </a:lnTo>
                  <a:cubicBezTo>
                    <a:pt x="1798" y="11"/>
                    <a:pt x="1767" y="1"/>
                    <a:pt x="1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1410480" y="4056166"/>
              <a:ext cx="263913" cy="186751"/>
            </a:xfrm>
            <a:custGeom>
              <a:rect b="b" l="l" r="r" t="t"/>
              <a:pathLst>
                <a:path extrusionOk="0" h="5399" w="7643">
                  <a:moveTo>
                    <a:pt x="6537" y="0"/>
                  </a:moveTo>
                  <a:lnTo>
                    <a:pt x="6537" y="1203"/>
                  </a:lnTo>
                  <a:cubicBezTo>
                    <a:pt x="6537" y="2894"/>
                    <a:pt x="5138" y="4293"/>
                    <a:pt x="3447" y="4293"/>
                  </a:cubicBezTo>
                  <a:lnTo>
                    <a:pt x="0" y="4293"/>
                  </a:lnTo>
                  <a:cubicBezTo>
                    <a:pt x="0" y="4910"/>
                    <a:pt x="520" y="5398"/>
                    <a:pt x="1138" y="5398"/>
                  </a:cubicBezTo>
                  <a:lnTo>
                    <a:pt x="6537" y="5398"/>
                  </a:lnTo>
                  <a:cubicBezTo>
                    <a:pt x="7154" y="5398"/>
                    <a:pt x="7642" y="4910"/>
                    <a:pt x="7642" y="4293"/>
                  </a:cubicBezTo>
                  <a:lnTo>
                    <a:pt x="7642" y="1106"/>
                  </a:lnTo>
                  <a:cubicBezTo>
                    <a:pt x="7642" y="488"/>
                    <a:pt x="7154" y="0"/>
                    <a:pt x="653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1477848" y="4156270"/>
              <a:ext cx="129177" cy="19163"/>
            </a:xfrm>
            <a:custGeom>
              <a:rect b="b" l="l" r="r" t="t"/>
              <a:pathLst>
                <a:path extrusionOk="0" h="554" w="3741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3447" y="553"/>
                  </a:lnTo>
                  <a:cubicBezTo>
                    <a:pt x="3610" y="553"/>
                    <a:pt x="3740" y="423"/>
                    <a:pt x="3740" y="260"/>
                  </a:cubicBezTo>
                  <a:cubicBezTo>
                    <a:pt x="3740" y="130"/>
                    <a:pt x="3610" y="0"/>
                    <a:pt x="3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1477848" y="4116906"/>
              <a:ext cx="129177" cy="19128"/>
            </a:xfrm>
            <a:custGeom>
              <a:rect b="b" l="l" r="r" t="t"/>
              <a:pathLst>
                <a:path extrusionOk="0" h="553" w="3741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5"/>
                    <a:pt x="130" y="553"/>
                    <a:pt x="293" y="553"/>
                  </a:cubicBezTo>
                  <a:lnTo>
                    <a:pt x="3447" y="553"/>
                  </a:lnTo>
                  <a:cubicBezTo>
                    <a:pt x="3610" y="553"/>
                    <a:pt x="3740" y="455"/>
                    <a:pt x="3740" y="293"/>
                  </a:cubicBezTo>
                  <a:cubicBezTo>
                    <a:pt x="3740" y="130"/>
                    <a:pt x="3610" y="0"/>
                    <a:pt x="3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1053370" y="4006668"/>
              <a:ext cx="89882" cy="152992"/>
            </a:xfrm>
            <a:custGeom>
              <a:rect b="b" l="l" r="r" t="t"/>
              <a:pathLst>
                <a:path extrusionOk="0" h="4423" w="2603">
                  <a:moveTo>
                    <a:pt x="1" y="0"/>
                  </a:moveTo>
                  <a:lnTo>
                    <a:pt x="911" y="4163"/>
                  </a:lnTo>
                  <a:cubicBezTo>
                    <a:pt x="944" y="4325"/>
                    <a:pt x="1074" y="4423"/>
                    <a:pt x="1237" y="4423"/>
                  </a:cubicBezTo>
                  <a:lnTo>
                    <a:pt x="2245" y="4423"/>
                  </a:lnTo>
                  <a:cubicBezTo>
                    <a:pt x="2440" y="4423"/>
                    <a:pt x="2602" y="4228"/>
                    <a:pt x="2570" y="4000"/>
                  </a:cubicBezTo>
                  <a:lnTo>
                    <a:pt x="1627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1053370" y="4006668"/>
              <a:ext cx="65193" cy="39398"/>
            </a:xfrm>
            <a:custGeom>
              <a:rect b="b" l="l" r="r" t="t"/>
              <a:pathLst>
                <a:path extrusionOk="0" h="1139" w="1888">
                  <a:moveTo>
                    <a:pt x="1" y="0"/>
                  </a:moveTo>
                  <a:lnTo>
                    <a:pt x="163" y="683"/>
                  </a:lnTo>
                  <a:lnTo>
                    <a:pt x="1887" y="1138"/>
                  </a:lnTo>
                  <a:lnTo>
                    <a:pt x="1659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1308271" y="3740083"/>
              <a:ext cx="56180" cy="357730"/>
            </a:xfrm>
            <a:custGeom>
              <a:rect b="b" l="l" r="r" t="t"/>
              <a:pathLst>
                <a:path extrusionOk="0" h="10342" w="1627">
                  <a:moveTo>
                    <a:pt x="489" y="0"/>
                  </a:moveTo>
                  <a:cubicBezTo>
                    <a:pt x="228" y="0"/>
                    <a:pt x="1" y="195"/>
                    <a:pt x="1" y="455"/>
                  </a:cubicBezTo>
                  <a:lnTo>
                    <a:pt x="1" y="9886"/>
                  </a:lnTo>
                  <a:cubicBezTo>
                    <a:pt x="1" y="10146"/>
                    <a:pt x="228" y="10341"/>
                    <a:pt x="489" y="10341"/>
                  </a:cubicBezTo>
                  <a:lnTo>
                    <a:pt x="1172" y="10341"/>
                  </a:lnTo>
                  <a:cubicBezTo>
                    <a:pt x="1432" y="10341"/>
                    <a:pt x="1627" y="10146"/>
                    <a:pt x="1627" y="9886"/>
                  </a:cubicBezTo>
                  <a:lnTo>
                    <a:pt x="1627" y="455"/>
                  </a:lnTo>
                  <a:cubicBezTo>
                    <a:pt x="1627" y="195"/>
                    <a:pt x="1432" y="0"/>
                    <a:pt x="1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1130856" y="3756928"/>
              <a:ext cx="177450" cy="322863"/>
            </a:xfrm>
            <a:custGeom>
              <a:rect b="b" l="l" r="r" t="t"/>
              <a:pathLst>
                <a:path extrusionOk="0" h="9334" w="5139">
                  <a:moveTo>
                    <a:pt x="5139" y="1"/>
                  </a:moveTo>
                  <a:lnTo>
                    <a:pt x="1" y="2017"/>
                  </a:lnTo>
                  <a:lnTo>
                    <a:pt x="1" y="7318"/>
                  </a:lnTo>
                  <a:lnTo>
                    <a:pt x="5139" y="9334"/>
                  </a:lnTo>
                  <a:lnTo>
                    <a:pt x="5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1034310" y="3827803"/>
              <a:ext cx="96580" cy="182255"/>
            </a:xfrm>
            <a:custGeom>
              <a:rect b="b" l="l" r="r" t="t"/>
              <a:pathLst>
                <a:path extrusionOk="0" h="5269" w="2797">
                  <a:moveTo>
                    <a:pt x="683" y="1"/>
                  </a:moveTo>
                  <a:cubicBezTo>
                    <a:pt x="293" y="1"/>
                    <a:pt x="0" y="293"/>
                    <a:pt x="0" y="683"/>
                  </a:cubicBezTo>
                  <a:lnTo>
                    <a:pt x="0" y="4586"/>
                  </a:lnTo>
                  <a:cubicBezTo>
                    <a:pt x="0" y="4976"/>
                    <a:pt x="293" y="5269"/>
                    <a:pt x="683" y="5269"/>
                  </a:cubicBezTo>
                  <a:lnTo>
                    <a:pt x="2797" y="5269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1364417" y="3827803"/>
              <a:ext cx="44958" cy="185645"/>
            </a:xfrm>
            <a:custGeom>
              <a:rect b="b" l="l" r="r" t="t"/>
              <a:pathLst>
                <a:path extrusionOk="0" h="5367" w="1302">
                  <a:moveTo>
                    <a:pt x="1" y="1"/>
                  </a:moveTo>
                  <a:lnTo>
                    <a:pt x="1" y="5366"/>
                  </a:lnTo>
                  <a:cubicBezTo>
                    <a:pt x="716" y="5366"/>
                    <a:pt x="1302" y="4813"/>
                    <a:pt x="1302" y="4098"/>
                  </a:cubicBezTo>
                  <a:lnTo>
                    <a:pt x="1302" y="1269"/>
                  </a:lnTo>
                  <a:cubicBezTo>
                    <a:pt x="1302" y="553"/>
                    <a:pt x="716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1364417" y="3830051"/>
              <a:ext cx="44958" cy="183396"/>
            </a:xfrm>
            <a:custGeom>
              <a:rect b="b" l="l" r="r" t="t"/>
              <a:pathLst>
                <a:path extrusionOk="0" h="5302" w="1302">
                  <a:moveTo>
                    <a:pt x="456" y="1"/>
                  </a:moveTo>
                  <a:cubicBezTo>
                    <a:pt x="521" y="131"/>
                    <a:pt x="554" y="293"/>
                    <a:pt x="554" y="456"/>
                  </a:cubicBezTo>
                  <a:lnTo>
                    <a:pt x="554" y="3285"/>
                  </a:lnTo>
                  <a:cubicBezTo>
                    <a:pt x="554" y="3708"/>
                    <a:pt x="326" y="4098"/>
                    <a:pt x="1" y="4326"/>
                  </a:cubicBezTo>
                  <a:lnTo>
                    <a:pt x="1" y="5301"/>
                  </a:lnTo>
                  <a:cubicBezTo>
                    <a:pt x="716" y="5301"/>
                    <a:pt x="1269" y="4748"/>
                    <a:pt x="1269" y="4033"/>
                  </a:cubicBezTo>
                  <a:lnTo>
                    <a:pt x="1269" y="1204"/>
                  </a:lnTo>
                  <a:cubicBezTo>
                    <a:pt x="1302" y="651"/>
                    <a:pt x="944" y="196"/>
                    <a:pt x="45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1446391" y="3852846"/>
              <a:ext cx="52831" cy="38810"/>
            </a:xfrm>
            <a:custGeom>
              <a:rect b="b" l="l" r="r" t="t"/>
              <a:pathLst>
                <a:path extrusionOk="0" h="1122" w="1530">
                  <a:moveTo>
                    <a:pt x="1204" y="0"/>
                  </a:moveTo>
                  <a:cubicBezTo>
                    <a:pt x="1149" y="0"/>
                    <a:pt x="1093" y="19"/>
                    <a:pt x="1041" y="57"/>
                  </a:cubicBezTo>
                  <a:lnTo>
                    <a:pt x="163" y="610"/>
                  </a:lnTo>
                  <a:cubicBezTo>
                    <a:pt x="33" y="675"/>
                    <a:pt x="1" y="870"/>
                    <a:pt x="98" y="1000"/>
                  </a:cubicBezTo>
                  <a:cubicBezTo>
                    <a:pt x="138" y="1079"/>
                    <a:pt x="225" y="1122"/>
                    <a:pt x="316" y="1122"/>
                  </a:cubicBezTo>
                  <a:cubicBezTo>
                    <a:pt x="376" y="1122"/>
                    <a:pt x="437" y="1104"/>
                    <a:pt x="489" y="1065"/>
                  </a:cubicBezTo>
                  <a:lnTo>
                    <a:pt x="1334" y="512"/>
                  </a:lnTo>
                  <a:cubicBezTo>
                    <a:pt x="1464" y="415"/>
                    <a:pt x="1529" y="252"/>
                    <a:pt x="1432" y="122"/>
                  </a:cubicBezTo>
                  <a:cubicBezTo>
                    <a:pt x="1373" y="43"/>
                    <a:pt x="1290" y="0"/>
                    <a:pt x="1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1447530" y="3911027"/>
              <a:ext cx="49447" cy="19163"/>
            </a:xfrm>
            <a:custGeom>
              <a:rect b="b" l="l" r="r" t="t"/>
              <a:pathLst>
                <a:path extrusionOk="0" h="554" w="1432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1171" y="554"/>
                  </a:lnTo>
                  <a:cubicBezTo>
                    <a:pt x="1334" y="554"/>
                    <a:pt x="1431" y="424"/>
                    <a:pt x="1431" y="261"/>
                  </a:cubicBezTo>
                  <a:cubicBezTo>
                    <a:pt x="1431" y="131"/>
                    <a:pt x="1334" y="1"/>
                    <a:pt x="1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1446391" y="3949560"/>
              <a:ext cx="51691" cy="38845"/>
            </a:xfrm>
            <a:custGeom>
              <a:rect b="b" l="l" r="r" t="t"/>
              <a:pathLst>
                <a:path extrusionOk="0" h="1123" w="1497">
                  <a:moveTo>
                    <a:pt x="295" y="1"/>
                  </a:moveTo>
                  <a:cubicBezTo>
                    <a:pt x="213" y="1"/>
                    <a:pt x="138" y="44"/>
                    <a:pt x="98" y="123"/>
                  </a:cubicBezTo>
                  <a:cubicBezTo>
                    <a:pt x="1" y="253"/>
                    <a:pt x="33" y="448"/>
                    <a:pt x="163" y="513"/>
                  </a:cubicBezTo>
                  <a:lnTo>
                    <a:pt x="1041" y="1066"/>
                  </a:lnTo>
                  <a:cubicBezTo>
                    <a:pt x="1093" y="1104"/>
                    <a:pt x="1154" y="1123"/>
                    <a:pt x="1214" y="1123"/>
                  </a:cubicBezTo>
                  <a:cubicBezTo>
                    <a:pt x="1305" y="1123"/>
                    <a:pt x="1392" y="1080"/>
                    <a:pt x="1432" y="1001"/>
                  </a:cubicBezTo>
                  <a:cubicBezTo>
                    <a:pt x="1497" y="871"/>
                    <a:pt x="1464" y="676"/>
                    <a:pt x="1334" y="611"/>
                  </a:cubicBezTo>
                  <a:lnTo>
                    <a:pt x="456" y="58"/>
                  </a:lnTo>
                  <a:cubicBezTo>
                    <a:pt x="405" y="19"/>
                    <a:pt x="348" y="1"/>
                    <a:pt x="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18"/>
          <p:cNvGrpSpPr/>
          <p:nvPr/>
        </p:nvGrpSpPr>
        <p:grpSpPr>
          <a:xfrm>
            <a:off x="2777024" y="1272065"/>
            <a:ext cx="411465" cy="298322"/>
            <a:chOff x="4366230" y="1666215"/>
            <a:chExt cx="411465" cy="298322"/>
          </a:xfrm>
        </p:grpSpPr>
        <p:sp>
          <p:nvSpPr>
            <p:cNvPr id="850" name="Google Shape;850;p18"/>
            <p:cNvSpPr/>
            <p:nvPr/>
          </p:nvSpPr>
          <p:spPr>
            <a:xfrm>
              <a:off x="4366230" y="1666215"/>
              <a:ext cx="257271" cy="298322"/>
            </a:xfrm>
            <a:custGeom>
              <a:rect b="b" l="l" r="r" t="t"/>
              <a:pathLst>
                <a:path extrusionOk="0" h="13537" w="11611">
                  <a:moveTo>
                    <a:pt x="1171" y="1"/>
                  </a:moveTo>
                  <a:cubicBezTo>
                    <a:pt x="521" y="1"/>
                    <a:pt x="1" y="521"/>
                    <a:pt x="1" y="1172"/>
                  </a:cubicBezTo>
                  <a:cubicBezTo>
                    <a:pt x="1" y="1855"/>
                    <a:pt x="521" y="2375"/>
                    <a:pt x="1171" y="2375"/>
                  </a:cubicBezTo>
                  <a:lnTo>
                    <a:pt x="2602" y="2375"/>
                  </a:lnTo>
                  <a:lnTo>
                    <a:pt x="1302" y="7123"/>
                  </a:lnTo>
                  <a:cubicBezTo>
                    <a:pt x="651" y="7123"/>
                    <a:pt x="98" y="7676"/>
                    <a:pt x="98" y="8326"/>
                  </a:cubicBezTo>
                  <a:cubicBezTo>
                    <a:pt x="98" y="8976"/>
                    <a:pt x="651" y="9529"/>
                    <a:pt x="1302" y="9529"/>
                  </a:cubicBezTo>
                  <a:lnTo>
                    <a:pt x="5009" y="9562"/>
                  </a:lnTo>
                  <a:cubicBezTo>
                    <a:pt x="5269" y="9562"/>
                    <a:pt x="5464" y="9854"/>
                    <a:pt x="5399" y="10115"/>
                  </a:cubicBezTo>
                  <a:lnTo>
                    <a:pt x="4879" y="11741"/>
                  </a:lnTo>
                  <a:cubicBezTo>
                    <a:pt x="4651" y="12488"/>
                    <a:pt x="5074" y="13301"/>
                    <a:pt x="5854" y="13497"/>
                  </a:cubicBezTo>
                  <a:cubicBezTo>
                    <a:pt x="5963" y="13524"/>
                    <a:pt x="6073" y="13537"/>
                    <a:pt x="6182" y="13537"/>
                  </a:cubicBezTo>
                  <a:cubicBezTo>
                    <a:pt x="6597" y="13537"/>
                    <a:pt x="7002" y="13350"/>
                    <a:pt x="7285" y="13041"/>
                  </a:cubicBezTo>
                  <a:lnTo>
                    <a:pt x="11090" y="8326"/>
                  </a:lnTo>
                  <a:cubicBezTo>
                    <a:pt x="11415" y="7936"/>
                    <a:pt x="11610" y="7415"/>
                    <a:pt x="11610" y="6863"/>
                  </a:cubicBezTo>
                  <a:lnTo>
                    <a:pt x="11610" y="2375"/>
                  </a:lnTo>
                  <a:cubicBezTo>
                    <a:pt x="11610" y="1042"/>
                    <a:pt x="10537" y="1"/>
                    <a:pt x="9236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4366230" y="1667670"/>
              <a:ext cx="73519" cy="50885"/>
            </a:xfrm>
            <a:custGeom>
              <a:rect b="b" l="l" r="r" t="t"/>
              <a:pathLst>
                <a:path extrusionOk="0" h="2309" w="3318">
                  <a:moveTo>
                    <a:pt x="781" y="0"/>
                  </a:moveTo>
                  <a:cubicBezTo>
                    <a:pt x="326" y="163"/>
                    <a:pt x="1" y="585"/>
                    <a:pt x="1" y="1106"/>
                  </a:cubicBezTo>
                  <a:cubicBezTo>
                    <a:pt x="1" y="1789"/>
                    <a:pt x="521" y="2309"/>
                    <a:pt x="1171" y="2309"/>
                  </a:cubicBezTo>
                  <a:lnTo>
                    <a:pt x="2960" y="2309"/>
                  </a:lnTo>
                  <a:cubicBezTo>
                    <a:pt x="3155" y="2309"/>
                    <a:pt x="3318" y="2146"/>
                    <a:pt x="3318" y="1951"/>
                  </a:cubicBezTo>
                  <a:cubicBezTo>
                    <a:pt x="3318" y="1756"/>
                    <a:pt x="3155" y="1593"/>
                    <a:pt x="2960" y="1593"/>
                  </a:cubicBezTo>
                  <a:lnTo>
                    <a:pt x="1919" y="1593"/>
                  </a:lnTo>
                  <a:cubicBezTo>
                    <a:pt x="1269" y="1593"/>
                    <a:pt x="716" y="1041"/>
                    <a:pt x="716" y="390"/>
                  </a:cubicBezTo>
                  <a:cubicBezTo>
                    <a:pt x="716" y="260"/>
                    <a:pt x="749" y="130"/>
                    <a:pt x="781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4368402" y="1770849"/>
              <a:ext cx="59094" cy="53066"/>
            </a:xfrm>
            <a:custGeom>
              <a:rect b="b" l="l" r="r" t="t"/>
              <a:pathLst>
                <a:path extrusionOk="0" h="2408" w="2667">
                  <a:moveTo>
                    <a:pt x="1171" y="1"/>
                  </a:moveTo>
                  <a:cubicBezTo>
                    <a:pt x="521" y="1"/>
                    <a:pt x="0" y="554"/>
                    <a:pt x="0" y="1204"/>
                  </a:cubicBezTo>
                  <a:cubicBezTo>
                    <a:pt x="0" y="1854"/>
                    <a:pt x="521" y="2407"/>
                    <a:pt x="1171" y="2407"/>
                  </a:cubicBezTo>
                  <a:lnTo>
                    <a:pt x="2667" y="2407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4368402" y="1772282"/>
              <a:ext cx="59094" cy="51634"/>
            </a:xfrm>
            <a:custGeom>
              <a:rect b="b" l="l" r="r" t="t"/>
              <a:pathLst>
                <a:path extrusionOk="0" h="2343" w="2667">
                  <a:moveTo>
                    <a:pt x="781" y="1"/>
                  </a:moveTo>
                  <a:cubicBezTo>
                    <a:pt x="326" y="163"/>
                    <a:pt x="0" y="619"/>
                    <a:pt x="0" y="1139"/>
                  </a:cubicBezTo>
                  <a:cubicBezTo>
                    <a:pt x="0" y="1789"/>
                    <a:pt x="521" y="2342"/>
                    <a:pt x="1171" y="2342"/>
                  </a:cubicBezTo>
                  <a:lnTo>
                    <a:pt x="2309" y="2342"/>
                  </a:lnTo>
                  <a:cubicBezTo>
                    <a:pt x="2504" y="2342"/>
                    <a:pt x="2667" y="2180"/>
                    <a:pt x="2667" y="1985"/>
                  </a:cubicBezTo>
                  <a:cubicBezTo>
                    <a:pt x="2667" y="1757"/>
                    <a:pt x="2504" y="1594"/>
                    <a:pt x="2309" y="1594"/>
                  </a:cubicBezTo>
                  <a:lnTo>
                    <a:pt x="1919" y="1594"/>
                  </a:lnTo>
                  <a:cubicBezTo>
                    <a:pt x="1269" y="1594"/>
                    <a:pt x="716" y="1074"/>
                    <a:pt x="716" y="424"/>
                  </a:cubicBezTo>
                  <a:cubicBezTo>
                    <a:pt x="716" y="261"/>
                    <a:pt x="748" y="131"/>
                    <a:pt x="78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4369111" y="1718532"/>
              <a:ext cx="65608" cy="52339"/>
            </a:xfrm>
            <a:custGeom>
              <a:rect b="b" l="l" r="r" t="t"/>
              <a:pathLst>
                <a:path extrusionOk="0" h="2375" w="2961">
                  <a:moveTo>
                    <a:pt x="1172" y="1"/>
                  </a:moveTo>
                  <a:cubicBezTo>
                    <a:pt x="521" y="1"/>
                    <a:pt x="1" y="521"/>
                    <a:pt x="1" y="1204"/>
                  </a:cubicBezTo>
                  <a:cubicBezTo>
                    <a:pt x="1" y="1855"/>
                    <a:pt x="521" y="2375"/>
                    <a:pt x="1172" y="2375"/>
                  </a:cubicBezTo>
                  <a:lnTo>
                    <a:pt x="2960" y="2375"/>
                  </a:lnTo>
                  <a:lnTo>
                    <a:pt x="2960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4369111" y="1719964"/>
              <a:ext cx="64877" cy="50907"/>
            </a:xfrm>
            <a:custGeom>
              <a:rect b="b" l="l" r="r" t="t"/>
              <a:pathLst>
                <a:path extrusionOk="0" h="2310" w="2928">
                  <a:moveTo>
                    <a:pt x="781" y="1"/>
                  </a:moveTo>
                  <a:lnTo>
                    <a:pt x="781" y="1"/>
                  </a:lnTo>
                  <a:cubicBezTo>
                    <a:pt x="326" y="164"/>
                    <a:pt x="1" y="619"/>
                    <a:pt x="1" y="1139"/>
                  </a:cubicBezTo>
                  <a:cubicBezTo>
                    <a:pt x="1" y="1790"/>
                    <a:pt x="521" y="2310"/>
                    <a:pt x="1172" y="2310"/>
                  </a:cubicBezTo>
                  <a:lnTo>
                    <a:pt x="2570" y="2310"/>
                  </a:lnTo>
                  <a:cubicBezTo>
                    <a:pt x="2765" y="2310"/>
                    <a:pt x="2928" y="2147"/>
                    <a:pt x="2928" y="1952"/>
                  </a:cubicBezTo>
                  <a:cubicBezTo>
                    <a:pt x="2928" y="1757"/>
                    <a:pt x="2765" y="1594"/>
                    <a:pt x="2570" y="1594"/>
                  </a:cubicBezTo>
                  <a:lnTo>
                    <a:pt x="1887" y="1594"/>
                  </a:lnTo>
                  <a:cubicBezTo>
                    <a:pt x="1237" y="1594"/>
                    <a:pt x="716" y="1074"/>
                    <a:pt x="716" y="391"/>
                  </a:cubicBezTo>
                  <a:cubicBezTo>
                    <a:pt x="716" y="261"/>
                    <a:pt x="749" y="131"/>
                    <a:pt x="78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4623479" y="1666215"/>
              <a:ext cx="154216" cy="200696"/>
            </a:xfrm>
            <a:custGeom>
              <a:rect b="b" l="l" r="r" t="t"/>
              <a:pathLst>
                <a:path extrusionOk="0" h="9107" w="6960">
                  <a:moveTo>
                    <a:pt x="1561" y="1"/>
                  </a:moveTo>
                  <a:cubicBezTo>
                    <a:pt x="683" y="1"/>
                    <a:pt x="0" y="684"/>
                    <a:pt x="0" y="1594"/>
                  </a:cubicBezTo>
                  <a:lnTo>
                    <a:pt x="0" y="7513"/>
                  </a:lnTo>
                  <a:cubicBezTo>
                    <a:pt x="0" y="8391"/>
                    <a:pt x="683" y="9106"/>
                    <a:pt x="1561" y="9106"/>
                  </a:cubicBezTo>
                  <a:lnTo>
                    <a:pt x="6244" y="9106"/>
                  </a:lnTo>
                  <a:cubicBezTo>
                    <a:pt x="6634" y="9106"/>
                    <a:pt x="6959" y="8781"/>
                    <a:pt x="6959" y="8359"/>
                  </a:cubicBezTo>
                  <a:lnTo>
                    <a:pt x="6959" y="716"/>
                  </a:lnTo>
                  <a:cubicBezTo>
                    <a:pt x="6959" y="326"/>
                    <a:pt x="6634" y="1"/>
                    <a:pt x="6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4687602" y="1666215"/>
              <a:ext cx="24528" cy="199968"/>
            </a:xfrm>
            <a:custGeom>
              <a:rect b="b" l="l" r="r" t="t"/>
              <a:pathLst>
                <a:path extrusionOk="0" h="9074" w="1107">
                  <a:moveTo>
                    <a:pt x="1" y="1"/>
                  </a:moveTo>
                  <a:lnTo>
                    <a:pt x="1" y="9074"/>
                  </a:lnTo>
                  <a:lnTo>
                    <a:pt x="1106" y="9074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4955248" y="1125094"/>
            <a:ext cx="264158" cy="548658"/>
            <a:chOff x="9143995" y="3068991"/>
            <a:chExt cx="236066" cy="492865"/>
          </a:xfrm>
        </p:grpSpPr>
        <p:sp>
          <p:nvSpPr>
            <p:cNvPr id="859" name="Google Shape;859;p18"/>
            <p:cNvSpPr/>
            <p:nvPr/>
          </p:nvSpPr>
          <p:spPr>
            <a:xfrm>
              <a:off x="9280498" y="3218462"/>
              <a:ext cx="35265" cy="169929"/>
            </a:xfrm>
            <a:custGeom>
              <a:rect b="b" l="l" r="r" t="t"/>
              <a:pathLst>
                <a:path extrusionOk="0" h="6212" w="1302">
                  <a:moveTo>
                    <a:pt x="1" y="0"/>
                  </a:moveTo>
                  <a:lnTo>
                    <a:pt x="1" y="6211"/>
                  </a:lnTo>
                  <a:lnTo>
                    <a:pt x="1301" y="6211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9280498" y="3218462"/>
              <a:ext cx="35265" cy="33811"/>
            </a:xfrm>
            <a:custGeom>
              <a:rect b="b" l="l" r="r" t="t"/>
              <a:pathLst>
                <a:path extrusionOk="0" h="1236" w="1302">
                  <a:moveTo>
                    <a:pt x="1" y="0"/>
                  </a:moveTo>
                  <a:lnTo>
                    <a:pt x="1" y="1073"/>
                  </a:lnTo>
                  <a:cubicBezTo>
                    <a:pt x="326" y="1171"/>
                    <a:pt x="651" y="1236"/>
                    <a:pt x="1009" y="1236"/>
                  </a:cubicBezTo>
                  <a:lnTo>
                    <a:pt x="1301" y="1236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9316601" y="3445296"/>
              <a:ext cx="63460" cy="35616"/>
            </a:xfrm>
            <a:custGeom>
              <a:rect b="b" l="l" r="r" t="t"/>
              <a:pathLst>
                <a:path extrusionOk="0" h="1302" w="2343">
                  <a:moveTo>
                    <a:pt x="651" y="1"/>
                  </a:moveTo>
                  <a:cubicBezTo>
                    <a:pt x="294" y="1"/>
                    <a:pt x="1" y="293"/>
                    <a:pt x="1" y="651"/>
                  </a:cubicBezTo>
                  <a:cubicBezTo>
                    <a:pt x="1" y="1009"/>
                    <a:pt x="261" y="1301"/>
                    <a:pt x="651" y="1301"/>
                  </a:cubicBezTo>
                  <a:lnTo>
                    <a:pt x="1692" y="1301"/>
                  </a:lnTo>
                  <a:cubicBezTo>
                    <a:pt x="2050" y="1301"/>
                    <a:pt x="2342" y="1009"/>
                    <a:pt x="2342" y="651"/>
                  </a:cubicBezTo>
                  <a:cubicBezTo>
                    <a:pt x="2342" y="293"/>
                    <a:pt x="2050" y="1"/>
                    <a:pt x="1692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9301651" y="3409707"/>
              <a:ext cx="78411" cy="35616"/>
            </a:xfrm>
            <a:custGeom>
              <a:rect b="b" l="l" r="r" t="t"/>
              <a:pathLst>
                <a:path extrusionOk="0" h="1302" w="2895">
                  <a:moveTo>
                    <a:pt x="650" y="1"/>
                  </a:moveTo>
                  <a:cubicBezTo>
                    <a:pt x="293" y="1"/>
                    <a:pt x="0" y="294"/>
                    <a:pt x="0" y="651"/>
                  </a:cubicBezTo>
                  <a:cubicBezTo>
                    <a:pt x="0" y="1009"/>
                    <a:pt x="293" y="1302"/>
                    <a:pt x="650" y="1302"/>
                  </a:cubicBezTo>
                  <a:lnTo>
                    <a:pt x="2244" y="1302"/>
                  </a:lnTo>
                  <a:cubicBezTo>
                    <a:pt x="2602" y="1302"/>
                    <a:pt x="2894" y="1009"/>
                    <a:pt x="2894" y="651"/>
                  </a:cubicBezTo>
                  <a:cubicBezTo>
                    <a:pt x="2894" y="294"/>
                    <a:pt x="2602" y="1"/>
                    <a:pt x="224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9301651" y="3409707"/>
              <a:ext cx="77517" cy="35616"/>
            </a:xfrm>
            <a:custGeom>
              <a:rect b="b" l="l" r="r" t="t"/>
              <a:pathLst>
                <a:path extrusionOk="0" h="1302" w="2862">
                  <a:moveTo>
                    <a:pt x="650" y="1"/>
                  </a:moveTo>
                  <a:cubicBezTo>
                    <a:pt x="293" y="1"/>
                    <a:pt x="0" y="294"/>
                    <a:pt x="0" y="651"/>
                  </a:cubicBezTo>
                  <a:cubicBezTo>
                    <a:pt x="0" y="1009"/>
                    <a:pt x="293" y="1302"/>
                    <a:pt x="650" y="1302"/>
                  </a:cubicBezTo>
                  <a:lnTo>
                    <a:pt x="2244" y="1302"/>
                  </a:lnTo>
                  <a:cubicBezTo>
                    <a:pt x="2569" y="1302"/>
                    <a:pt x="2829" y="1074"/>
                    <a:pt x="2862" y="749"/>
                  </a:cubicBezTo>
                  <a:lnTo>
                    <a:pt x="2276" y="749"/>
                  </a:lnTo>
                  <a:cubicBezTo>
                    <a:pt x="1919" y="749"/>
                    <a:pt x="1626" y="456"/>
                    <a:pt x="1626" y="98"/>
                  </a:cubicBezTo>
                  <a:cubicBezTo>
                    <a:pt x="1626" y="66"/>
                    <a:pt x="1626" y="33"/>
                    <a:pt x="162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9301651" y="3445296"/>
              <a:ext cx="77517" cy="35616"/>
            </a:xfrm>
            <a:custGeom>
              <a:rect b="b" l="l" r="r" t="t"/>
              <a:pathLst>
                <a:path extrusionOk="0" h="1302" w="2862">
                  <a:moveTo>
                    <a:pt x="650" y="1"/>
                  </a:moveTo>
                  <a:cubicBezTo>
                    <a:pt x="293" y="1"/>
                    <a:pt x="0" y="293"/>
                    <a:pt x="0" y="651"/>
                  </a:cubicBezTo>
                  <a:cubicBezTo>
                    <a:pt x="0" y="1009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569" y="1301"/>
                    <a:pt x="2829" y="1074"/>
                    <a:pt x="2862" y="749"/>
                  </a:cubicBezTo>
                  <a:lnTo>
                    <a:pt x="2276" y="749"/>
                  </a:lnTo>
                  <a:cubicBezTo>
                    <a:pt x="1919" y="749"/>
                    <a:pt x="1626" y="456"/>
                    <a:pt x="1626" y="98"/>
                  </a:cubicBezTo>
                  <a:cubicBezTo>
                    <a:pt x="1626" y="66"/>
                    <a:pt x="1626" y="33"/>
                    <a:pt x="162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9186273" y="3378576"/>
              <a:ext cx="183230" cy="173513"/>
            </a:xfrm>
            <a:custGeom>
              <a:rect b="b" l="l" r="r" t="t"/>
              <a:pathLst>
                <a:path extrusionOk="0" h="6343" w="6765">
                  <a:moveTo>
                    <a:pt x="3024" y="1"/>
                  </a:moveTo>
                  <a:cubicBezTo>
                    <a:pt x="2732" y="1"/>
                    <a:pt x="2406" y="131"/>
                    <a:pt x="2179" y="358"/>
                  </a:cubicBezTo>
                  <a:lnTo>
                    <a:pt x="293" y="2245"/>
                  </a:lnTo>
                  <a:cubicBezTo>
                    <a:pt x="98" y="2440"/>
                    <a:pt x="0" y="2732"/>
                    <a:pt x="0" y="3025"/>
                  </a:cubicBezTo>
                  <a:lnTo>
                    <a:pt x="0" y="5822"/>
                  </a:lnTo>
                  <a:cubicBezTo>
                    <a:pt x="0" y="6114"/>
                    <a:pt x="228" y="6342"/>
                    <a:pt x="520" y="6342"/>
                  </a:cubicBezTo>
                  <a:lnTo>
                    <a:pt x="4910" y="6342"/>
                  </a:lnTo>
                  <a:lnTo>
                    <a:pt x="6764" y="5627"/>
                  </a:lnTo>
                  <a:lnTo>
                    <a:pt x="5008" y="4066"/>
                  </a:lnTo>
                  <a:lnTo>
                    <a:pt x="4881" y="3729"/>
                  </a:lnTo>
                  <a:lnTo>
                    <a:pt x="4881" y="3729"/>
                  </a:lnTo>
                  <a:cubicBezTo>
                    <a:pt x="5243" y="3663"/>
                    <a:pt x="5528" y="3338"/>
                    <a:pt x="5528" y="2960"/>
                  </a:cubicBezTo>
                  <a:lnTo>
                    <a:pt x="5528" y="1106"/>
                  </a:lnTo>
                  <a:cubicBezTo>
                    <a:pt x="5528" y="489"/>
                    <a:pt x="5041" y="1"/>
                    <a:pt x="4423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9244585" y="3409707"/>
              <a:ext cx="76461" cy="72080"/>
            </a:xfrm>
            <a:custGeom>
              <a:rect b="b" l="l" r="r" t="t"/>
              <a:pathLst>
                <a:path extrusionOk="0" h="2635" w="2823">
                  <a:moveTo>
                    <a:pt x="1522" y="1"/>
                  </a:moveTo>
                  <a:cubicBezTo>
                    <a:pt x="1457" y="33"/>
                    <a:pt x="1392" y="66"/>
                    <a:pt x="1294" y="131"/>
                  </a:cubicBezTo>
                  <a:cubicBezTo>
                    <a:pt x="936" y="391"/>
                    <a:pt x="936" y="879"/>
                    <a:pt x="871" y="1139"/>
                  </a:cubicBezTo>
                  <a:cubicBezTo>
                    <a:pt x="806" y="1464"/>
                    <a:pt x="644" y="1887"/>
                    <a:pt x="58" y="2375"/>
                  </a:cubicBezTo>
                  <a:cubicBezTo>
                    <a:pt x="0" y="2433"/>
                    <a:pt x="46" y="2543"/>
                    <a:pt x="125" y="2543"/>
                  </a:cubicBezTo>
                  <a:cubicBezTo>
                    <a:pt x="135" y="2543"/>
                    <a:pt x="145" y="2541"/>
                    <a:pt x="156" y="2537"/>
                  </a:cubicBezTo>
                  <a:cubicBezTo>
                    <a:pt x="253" y="2505"/>
                    <a:pt x="351" y="2440"/>
                    <a:pt x="481" y="2407"/>
                  </a:cubicBezTo>
                  <a:cubicBezTo>
                    <a:pt x="1164" y="2050"/>
                    <a:pt x="1457" y="1464"/>
                    <a:pt x="1587" y="1237"/>
                  </a:cubicBezTo>
                  <a:cubicBezTo>
                    <a:pt x="1879" y="1692"/>
                    <a:pt x="2172" y="2147"/>
                    <a:pt x="2465" y="2635"/>
                  </a:cubicBezTo>
                  <a:cubicBezTo>
                    <a:pt x="2660" y="2635"/>
                    <a:pt x="2823" y="2472"/>
                    <a:pt x="2823" y="2277"/>
                  </a:cubicBezTo>
                  <a:lnTo>
                    <a:pt x="2823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9269936" y="3409707"/>
              <a:ext cx="79305" cy="142383"/>
            </a:xfrm>
            <a:custGeom>
              <a:rect b="b" l="l" r="r" t="t"/>
              <a:pathLst>
                <a:path extrusionOk="0" h="5205" w="2928">
                  <a:moveTo>
                    <a:pt x="683" y="1"/>
                  </a:moveTo>
                  <a:cubicBezTo>
                    <a:pt x="293" y="1"/>
                    <a:pt x="0" y="294"/>
                    <a:pt x="0" y="651"/>
                  </a:cubicBezTo>
                  <a:cubicBezTo>
                    <a:pt x="0" y="716"/>
                    <a:pt x="33" y="781"/>
                    <a:pt x="65" y="814"/>
                  </a:cubicBezTo>
                  <a:cubicBezTo>
                    <a:pt x="195" y="1074"/>
                    <a:pt x="228" y="1399"/>
                    <a:pt x="98" y="1627"/>
                  </a:cubicBezTo>
                  <a:cubicBezTo>
                    <a:pt x="33" y="1724"/>
                    <a:pt x="0" y="1855"/>
                    <a:pt x="0" y="1952"/>
                  </a:cubicBezTo>
                  <a:cubicBezTo>
                    <a:pt x="0" y="2017"/>
                    <a:pt x="33" y="2082"/>
                    <a:pt x="65" y="2147"/>
                  </a:cubicBezTo>
                  <a:cubicBezTo>
                    <a:pt x="195" y="2375"/>
                    <a:pt x="228" y="2700"/>
                    <a:pt x="98" y="2960"/>
                  </a:cubicBezTo>
                  <a:cubicBezTo>
                    <a:pt x="33" y="3025"/>
                    <a:pt x="0" y="3155"/>
                    <a:pt x="0" y="3253"/>
                  </a:cubicBezTo>
                  <a:cubicBezTo>
                    <a:pt x="0" y="3350"/>
                    <a:pt x="33" y="3448"/>
                    <a:pt x="65" y="3546"/>
                  </a:cubicBezTo>
                  <a:cubicBezTo>
                    <a:pt x="195" y="3773"/>
                    <a:pt x="195" y="4033"/>
                    <a:pt x="65" y="4261"/>
                  </a:cubicBezTo>
                  <a:cubicBezTo>
                    <a:pt x="33" y="4359"/>
                    <a:pt x="0" y="4489"/>
                    <a:pt x="0" y="4586"/>
                  </a:cubicBezTo>
                  <a:cubicBezTo>
                    <a:pt x="33" y="4944"/>
                    <a:pt x="326" y="5204"/>
                    <a:pt x="683" y="5204"/>
                  </a:cubicBezTo>
                  <a:lnTo>
                    <a:pt x="2244" y="5204"/>
                  </a:lnTo>
                  <a:cubicBezTo>
                    <a:pt x="2602" y="5204"/>
                    <a:pt x="2895" y="4944"/>
                    <a:pt x="2927" y="4586"/>
                  </a:cubicBezTo>
                  <a:cubicBezTo>
                    <a:pt x="2927" y="4228"/>
                    <a:pt x="2634" y="3903"/>
                    <a:pt x="2277" y="3903"/>
                  </a:cubicBezTo>
                  <a:cubicBezTo>
                    <a:pt x="2634" y="3903"/>
                    <a:pt x="2927" y="3611"/>
                    <a:pt x="2927" y="3253"/>
                  </a:cubicBezTo>
                  <a:cubicBezTo>
                    <a:pt x="2927" y="2895"/>
                    <a:pt x="2634" y="2602"/>
                    <a:pt x="2277" y="2602"/>
                  </a:cubicBezTo>
                  <a:cubicBezTo>
                    <a:pt x="2634" y="2602"/>
                    <a:pt x="2927" y="2310"/>
                    <a:pt x="2927" y="1952"/>
                  </a:cubicBezTo>
                  <a:cubicBezTo>
                    <a:pt x="2927" y="1594"/>
                    <a:pt x="2634" y="1302"/>
                    <a:pt x="2277" y="1302"/>
                  </a:cubicBezTo>
                  <a:cubicBezTo>
                    <a:pt x="2634" y="1302"/>
                    <a:pt x="2927" y="1009"/>
                    <a:pt x="2927" y="619"/>
                  </a:cubicBezTo>
                  <a:cubicBezTo>
                    <a:pt x="2895" y="261"/>
                    <a:pt x="2602" y="1"/>
                    <a:pt x="2244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9294582" y="3378576"/>
              <a:ext cx="41440" cy="102335"/>
            </a:xfrm>
            <a:custGeom>
              <a:rect b="b" l="l" r="r" t="t"/>
              <a:pathLst>
                <a:path extrusionOk="0" h="3741" w="1530">
                  <a:moveTo>
                    <a:pt x="424" y="1"/>
                  </a:moveTo>
                  <a:lnTo>
                    <a:pt x="1" y="1139"/>
                  </a:lnTo>
                  <a:lnTo>
                    <a:pt x="1" y="2960"/>
                  </a:lnTo>
                  <a:cubicBezTo>
                    <a:pt x="1" y="3383"/>
                    <a:pt x="326" y="3740"/>
                    <a:pt x="749" y="3740"/>
                  </a:cubicBezTo>
                  <a:cubicBezTo>
                    <a:pt x="1172" y="3740"/>
                    <a:pt x="1529" y="3383"/>
                    <a:pt x="1529" y="2960"/>
                  </a:cubicBezTo>
                  <a:lnTo>
                    <a:pt x="1529" y="1106"/>
                  </a:lnTo>
                  <a:cubicBezTo>
                    <a:pt x="1529" y="489"/>
                    <a:pt x="1042" y="1"/>
                    <a:pt x="42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9143995" y="3435503"/>
              <a:ext cx="41413" cy="126353"/>
            </a:xfrm>
            <a:custGeom>
              <a:rect b="b" l="l" r="r" t="t"/>
              <a:pathLst>
                <a:path extrusionOk="0" h="4619" w="1529">
                  <a:moveTo>
                    <a:pt x="358" y="1"/>
                  </a:moveTo>
                  <a:cubicBezTo>
                    <a:pt x="163" y="1"/>
                    <a:pt x="0" y="164"/>
                    <a:pt x="0" y="391"/>
                  </a:cubicBezTo>
                  <a:lnTo>
                    <a:pt x="0" y="4261"/>
                  </a:lnTo>
                  <a:cubicBezTo>
                    <a:pt x="0" y="4456"/>
                    <a:pt x="163" y="4619"/>
                    <a:pt x="358" y="4619"/>
                  </a:cubicBezTo>
                  <a:lnTo>
                    <a:pt x="1171" y="4619"/>
                  </a:lnTo>
                  <a:cubicBezTo>
                    <a:pt x="1366" y="4619"/>
                    <a:pt x="1528" y="4456"/>
                    <a:pt x="1528" y="4229"/>
                  </a:cubicBezTo>
                  <a:lnTo>
                    <a:pt x="1528" y="391"/>
                  </a:lnTo>
                  <a:cubicBezTo>
                    <a:pt x="1528" y="196"/>
                    <a:pt x="1366" y="1"/>
                    <a:pt x="1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9301651" y="3480886"/>
              <a:ext cx="78411" cy="35616"/>
            </a:xfrm>
            <a:custGeom>
              <a:rect b="b" l="l" r="r" t="t"/>
              <a:pathLst>
                <a:path extrusionOk="0" h="1302" w="2895">
                  <a:moveTo>
                    <a:pt x="650" y="0"/>
                  </a:moveTo>
                  <a:cubicBezTo>
                    <a:pt x="293" y="0"/>
                    <a:pt x="0" y="293"/>
                    <a:pt x="0" y="651"/>
                  </a:cubicBezTo>
                  <a:cubicBezTo>
                    <a:pt x="0" y="1009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602" y="1301"/>
                    <a:pt x="2894" y="1009"/>
                    <a:pt x="2894" y="651"/>
                  </a:cubicBezTo>
                  <a:cubicBezTo>
                    <a:pt x="2894" y="293"/>
                    <a:pt x="2602" y="0"/>
                    <a:pt x="224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9301651" y="3516476"/>
              <a:ext cx="78411" cy="35616"/>
            </a:xfrm>
            <a:custGeom>
              <a:rect b="b" l="l" r="r" t="t"/>
              <a:pathLst>
                <a:path extrusionOk="0" h="1302" w="2895">
                  <a:moveTo>
                    <a:pt x="650" y="0"/>
                  </a:moveTo>
                  <a:cubicBezTo>
                    <a:pt x="293" y="0"/>
                    <a:pt x="0" y="293"/>
                    <a:pt x="0" y="651"/>
                  </a:cubicBezTo>
                  <a:cubicBezTo>
                    <a:pt x="0" y="1008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602" y="1301"/>
                    <a:pt x="2894" y="1008"/>
                    <a:pt x="2894" y="651"/>
                  </a:cubicBezTo>
                  <a:cubicBezTo>
                    <a:pt x="2894" y="293"/>
                    <a:pt x="2602" y="0"/>
                    <a:pt x="224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9301651" y="3480886"/>
              <a:ext cx="77517" cy="35616"/>
            </a:xfrm>
            <a:custGeom>
              <a:rect b="b" l="l" r="r" t="t"/>
              <a:pathLst>
                <a:path extrusionOk="0" h="1302" w="2862">
                  <a:moveTo>
                    <a:pt x="650" y="0"/>
                  </a:moveTo>
                  <a:cubicBezTo>
                    <a:pt x="293" y="0"/>
                    <a:pt x="0" y="293"/>
                    <a:pt x="0" y="651"/>
                  </a:cubicBezTo>
                  <a:cubicBezTo>
                    <a:pt x="0" y="1009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569" y="1301"/>
                    <a:pt x="2829" y="1074"/>
                    <a:pt x="2862" y="748"/>
                  </a:cubicBezTo>
                  <a:lnTo>
                    <a:pt x="2276" y="748"/>
                  </a:lnTo>
                  <a:cubicBezTo>
                    <a:pt x="1919" y="748"/>
                    <a:pt x="1626" y="488"/>
                    <a:pt x="1626" y="131"/>
                  </a:cubicBezTo>
                  <a:cubicBezTo>
                    <a:pt x="1626" y="66"/>
                    <a:pt x="1626" y="33"/>
                    <a:pt x="162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9301651" y="3516476"/>
              <a:ext cx="77517" cy="35616"/>
            </a:xfrm>
            <a:custGeom>
              <a:rect b="b" l="l" r="r" t="t"/>
              <a:pathLst>
                <a:path extrusionOk="0" h="1302" w="2862">
                  <a:moveTo>
                    <a:pt x="650" y="0"/>
                  </a:moveTo>
                  <a:cubicBezTo>
                    <a:pt x="293" y="0"/>
                    <a:pt x="0" y="293"/>
                    <a:pt x="0" y="651"/>
                  </a:cubicBezTo>
                  <a:cubicBezTo>
                    <a:pt x="0" y="1041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569" y="1301"/>
                    <a:pt x="2829" y="1073"/>
                    <a:pt x="2862" y="781"/>
                  </a:cubicBezTo>
                  <a:lnTo>
                    <a:pt x="2276" y="781"/>
                  </a:lnTo>
                  <a:cubicBezTo>
                    <a:pt x="1919" y="781"/>
                    <a:pt x="1626" y="488"/>
                    <a:pt x="1626" y="130"/>
                  </a:cubicBezTo>
                  <a:cubicBezTo>
                    <a:pt x="1626" y="98"/>
                    <a:pt x="1626" y="33"/>
                    <a:pt x="162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9217095" y="3068991"/>
              <a:ext cx="162077" cy="163720"/>
            </a:xfrm>
            <a:custGeom>
              <a:rect b="b" l="l" r="r" t="t"/>
              <a:pathLst>
                <a:path extrusionOk="0" h="5985" w="5984">
                  <a:moveTo>
                    <a:pt x="2992" y="1"/>
                  </a:moveTo>
                  <a:cubicBezTo>
                    <a:pt x="1333" y="1"/>
                    <a:pt x="0" y="1334"/>
                    <a:pt x="0" y="2993"/>
                  </a:cubicBezTo>
                  <a:cubicBezTo>
                    <a:pt x="0" y="4651"/>
                    <a:pt x="1333" y="5985"/>
                    <a:pt x="2992" y="5985"/>
                  </a:cubicBezTo>
                  <a:cubicBezTo>
                    <a:pt x="4651" y="5985"/>
                    <a:pt x="5984" y="4651"/>
                    <a:pt x="5984" y="2993"/>
                  </a:cubicBezTo>
                  <a:cubicBezTo>
                    <a:pt x="5984" y="2212"/>
                    <a:pt x="5659" y="1432"/>
                    <a:pt x="5106" y="879"/>
                  </a:cubicBezTo>
                  <a:cubicBezTo>
                    <a:pt x="4553" y="326"/>
                    <a:pt x="3772" y="1"/>
                    <a:pt x="29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>
              <a:off x="9257612" y="3110599"/>
              <a:ext cx="81038" cy="80314"/>
            </a:xfrm>
            <a:custGeom>
              <a:rect b="b" l="l" r="r" t="t"/>
              <a:pathLst>
                <a:path extrusionOk="0" h="2936" w="2992">
                  <a:moveTo>
                    <a:pt x="305" y="0"/>
                  </a:moveTo>
                  <a:cubicBezTo>
                    <a:pt x="236" y="0"/>
                    <a:pt x="163" y="25"/>
                    <a:pt x="98" y="73"/>
                  </a:cubicBezTo>
                  <a:cubicBezTo>
                    <a:pt x="0" y="203"/>
                    <a:pt x="0" y="366"/>
                    <a:pt x="98" y="464"/>
                  </a:cubicBezTo>
                  <a:lnTo>
                    <a:pt x="1106" y="1472"/>
                  </a:lnTo>
                  <a:lnTo>
                    <a:pt x="98" y="2480"/>
                  </a:lnTo>
                  <a:cubicBezTo>
                    <a:pt x="0" y="2577"/>
                    <a:pt x="0" y="2740"/>
                    <a:pt x="98" y="2838"/>
                  </a:cubicBezTo>
                  <a:cubicBezTo>
                    <a:pt x="163" y="2903"/>
                    <a:pt x="228" y="2935"/>
                    <a:pt x="293" y="2935"/>
                  </a:cubicBezTo>
                  <a:cubicBezTo>
                    <a:pt x="358" y="2935"/>
                    <a:pt x="455" y="2903"/>
                    <a:pt x="488" y="2838"/>
                  </a:cubicBezTo>
                  <a:lnTo>
                    <a:pt x="1496" y="1862"/>
                  </a:lnTo>
                  <a:lnTo>
                    <a:pt x="2472" y="2838"/>
                  </a:lnTo>
                  <a:cubicBezTo>
                    <a:pt x="2537" y="2903"/>
                    <a:pt x="2602" y="2935"/>
                    <a:pt x="2667" y="2935"/>
                  </a:cubicBezTo>
                  <a:cubicBezTo>
                    <a:pt x="2732" y="2935"/>
                    <a:pt x="2829" y="2903"/>
                    <a:pt x="2862" y="2838"/>
                  </a:cubicBezTo>
                  <a:cubicBezTo>
                    <a:pt x="2959" y="2740"/>
                    <a:pt x="2959" y="2577"/>
                    <a:pt x="2862" y="2480"/>
                  </a:cubicBezTo>
                  <a:lnTo>
                    <a:pt x="1886" y="1472"/>
                  </a:lnTo>
                  <a:lnTo>
                    <a:pt x="2862" y="464"/>
                  </a:lnTo>
                  <a:cubicBezTo>
                    <a:pt x="2992" y="366"/>
                    <a:pt x="2992" y="203"/>
                    <a:pt x="2862" y="73"/>
                  </a:cubicBezTo>
                  <a:cubicBezTo>
                    <a:pt x="2813" y="25"/>
                    <a:pt x="2748" y="0"/>
                    <a:pt x="2683" y="0"/>
                  </a:cubicBezTo>
                  <a:cubicBezTo>
                    <a:pt x="2618" y="0"/>
                    <a:pt x="2553" y="25"/>
                    <a:pt x="2504" y="73"/>
                  </a:cubicBezTo>
                  <a:lnTo>
                    <a:pt x="1496" y="1081"/>
                  </a:lnTo>
                  <a:lnTo>
                    <a:pt x="488" y="73"/>
                  </a:lnTo>
                  <a:cubicBezTo>
                    <a:pt x="439" y="25"/>
                    <a:pt x="374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18"/>
          <p:cNvGrpSpPr/>
          <p:nvPr/>
        </p:nvGrpSpPr>
        <p:grpSpPr>
          <a:xfrm>
            <a:off x="7072236" y="1202709"/>
            <a:ext cx="348598" cy="393588"/>
            <a:chOff x="4024986" y="2824810"/>
            <a:chExt cx="548628" cy="526680"/>
          </a:xfrm>
        </p:grpSpPr>
        <p:sp>
          <p:nvSpPr>
            <p:cNvPr id="877" name="Google Shape;877;p18"/>
            <p:cNvSpPr/>
            <p:nvPr/>
          </p:nvSpPr>
          <p:spPr>
            <a:xfrm>
              <a:off x="4024986" y="2832565"/>
              <a:ext cx="392041" cy="518925"/>
            </a:xfrm>
            <a:custGeom>
              <a:rect b="b" l="l" r="r" t="t"/>
              <a:pathLst>
                <a:path extrusionOk="0" h="17399" w="12944">
                  <a:moveTo>
                    <a:pt x="1106" y="1"/>
                  </a:moveTo>
                  <a:cubicBezTo>
                    <a:pt x="521" y="1"/>
                    <a:pt x="0" y="489"/>
                    <a:pt x="0" y="1106"/>
                  </a:cubicBezTo>
                  <a:lnTo>
                    <a:pt x="0" y="16293"/>
                  </a:lnTo>
                  <a:cubicBezTo>
                    <a:pt x="0" y="16911"/>
                    <a:pt x="521" y="17399"/>
                    <a:pt x="1106" y="17399"/>
                  </a:cubicBezTo>
                  <a:lnTo>
                    <a:pt x="11870" y="17399"/>
                  </a:lnTo>
                  <a:cubicBezTo>
                    <a:pt x="12455" y="17399"/>
                    <a:pt x="12943" y="16911"/>
                    <a:pt x="12943" y="16293"/>
                  </a:cubicBezTo>
                  <a:lnTo>
                    <a:pt x="12943" y="1106"/>
                  </a:lnTo>
                  <a:cubicBezTo>
                    <a:pt x="12943" y="489"/>
                    <a:pt x="12455" y="1"/>
                    <a:pt x="11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4350001" y="2832565"/>
              <a:ext cx="67026" cy="518925"/>
            </a:xfrm>
            <a:custGeom>
              <a:rect b="b" l="l" r="r" t="t"/>
              <a:pathLst>
                <a:path extrusionOk="0" h="17399" w="2213">
                  <a:moveTo>
                    <a:pt x="1" y="1"/>
                  </a:moveTo>
                  <a:cubicBezTo>
                    <a:pt x="586" y="1"/>
                    <a:pt x="1107" y="489"/>
                    <a:pt x="1107" y="1106"/>
                  </a:cubicBezTo>
                  <a:lnTo>
                    <a:pt x="1107" y="16293"/>
                  </a:lnTo>
                  <a:cubicBezTo>
                    <a:pt x="1107" y="16911"/>
                    <a:pt x="586" y="17399"/>
                    <a:pt x="1" y="17399"/>
                  </a:cubicBezTo>
                  <a:lnTo>
                    <a:pt x="1139" y="17399"/>
                  </a:lnTo>
                  <a:cubicBezTo>
                    <a:pt x="1724" y="17399"/>
                    <a:pt x="2212" y="16911"/>
                    <a:pt x="2212" y="16293"/>
                  </a:cubicBezTo>
                  <a:lnTo>
                    <a:pt x="2212" y="1106"/>
                  </a:lnTo>
                  <a:cubicBezTo>
                    <a:pt x="2212" y="489"/>
                    <a:pt x="1724" y="1"/>
                    <a:pt x="113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4128388" y="2878167"/>
              <a:ext cx="184239" cy="40771"/>
            </a:xfrm>
            <a:custGeom>
              <a:rect b="b" l="l" r="r" t="t"/>
              <a:pathLst>
                <a:path extrusionOk="0" h="1367" w="6083">
                  <a:moveTo>
                    <a:pt x="229" y="0"/>
                  </a:moveTo>
                  <a:cubicBezTo>
                    <a:pt x="99" y="0"/>
                    <a:pt x="1" y="98"/>
                    <a:pt x="1" y="195"/>
                  </a:cubicBezTo>
                  <a:lnTo>
                    <a:pt x="1" y="1138"/>
                  </a:lnTo>
                  <a:cubicBezTo>
                    <a:pt x="1" y="1268"/>
                    <a:pt x="99" y="1366"/>
                    <a:pt x="229" y="1366"/>
                  </a:cubicBezTo>
                  <a:lnTo>
                    <a:pt x="5854" y="1366"/>
                  </a:lnTo>
                  <a:cubicBezTo>
                    <a:pt x="5985" y="1366"/>
                    <a:pt x="6082" y="1268"/>
                    <a:pt x="6082" y="1138"/>
                  </a:cubicBezTo>
                  <a:lnTo>
                    <a:pt x="6082" y="195"/>
                  </a:lnTo>
                  <a:cubicBezTo>
                    <a:pt x="6082" y="98"/>
                    <a:pt x="5985" y="0"/>
                    <a:pt x="58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4489869" y="2887622"/>
              <a:ext cx="83745" cy="176773"/>
            </a:xfrm>
            <a:custGeom>
              <a:rect b="b" l="l" r="r" t="t"/>
              <a:pathLst>
                <a:path extrusionOk="0" h="5927" w="2765">
                  <a:moveTo>
                    <a:pt x="1557" y="0"/>
                  </a:moveTo>
                  <a:cubicBezTo>
                    <a:pt x="1444" y="0"/>
                    <a:pt x="1323" y="63"/>
                    <a:pt x="1269" y="171"/>
                  </a:cubicBezTo>
                  <a:cubicBezTo>
                    <a:pt x="1204" y="301"/>
                    <a:pt x="1269" y="464"/>
                    <a:pt x="1432" y="529"/>
                  </a:cubicBezTo>
                  <a:lnTo>
                    <a:pt x="1984" y="756"/>
                  </a:lnTo>
                  <a:cubicBezTo>
                    <a:pt x="2049" y="789"/>
                    <a:pt x="2082" y="886"/>
                    <a:pt x="2049" y="951"/>
                  </a:cubicBezTo>
                  <a:lnTo>
                    <a:pt x="66" y="5537"/>
                  </a:lnTo>
                  <a:cubicBezTo>
                    <a:pt x="1" y="5667"/>
                    <a:pt x="66" y="5829"/>
                    <a:pt x="196" y="5894"/>
                  </a:cubicBezTo>
                  <a:cubicBezTo>
                    <a:pt x="261" y="5927"/>
                    <a:pt x="293" y="5927"/>
                    <a:pt x="326" y="5927"/>
                  </a:cubicBezTo>
                  <a:cubicBezTo>
                    <a:pt x="423" y="5894"/>
                    <a:pt x="521" y="5862"/>
                    <a:pt x="553" y="5764"/>
                  </a:cubicBezTo>
                  <a:lnTo>
                    <a:pt x="2700" y="789"/>
                  </a:lnTo>
                  <a:cubicBezTo>
                    <a:pt x="2765" y="691"/>
                    <a:pt x="2732" y="561"/>
                    <a:pt x="2635" y="496"/>
                  </a:cubicBezTo>
                  <a:cubicBezTo>
                    <a:pt x="2635" y="464"/>
                    <a:pt x="2602" y="431"/>
                    <a:pt x="2570" y="431"/>
                  </a:cubicBezTo>
                  <a:lnTo>
                    <a:pt x="1627" y="8"/>
                  </a:lnTo>
                  <a:cubicBezTo>
                    <a:pt x="1604" y="3"/>
                    <a:pt x="1581" y="0"/>
                    <a:pt x="15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4271223" y="2878167"/>
              <a:ext cx="41403" cy="40771"/>
            </a:xfrm>
            <a:custGeom>
              <a:rect b="b" l="l" r="r" t="t"/>
              <a:pathLst>
                <a:path extrusionOk="0" h="1367" w="1367">
                  <a:moveTo>
                    <a:pt x="0" y="0"/>
                  </a:moveTo>
                  <a:cubicBezTo>
                    <a:pt x="98" y="0"/>
                    <a:pt x="195" y="98"/>
                    <a:pt x="195" y="195"/>
                  </a:cubicBezTo>
                  <a:lnTo>
                    <a:pt x="195" y="1138"/>
                  </a:lnTo>
                  <a:cubicBezTo>
                    <a:pt x="195" y="1268"/>
                    <a:pt x="98" y="1366"/>
                    <a:pt x="0" y="1366"/>
                  </a:cubicBezTo>
                  <a:lnTo>
                    <a:pt x="1138" y="1366"/>
                  </a:lnTo>
                  <a:cubicBezTo>
                    <a:pt x="1269" y="1366"/>
                    <a:pt x="1366" y="1268"/>
                    <a:pt x="1366" y="1138"/>
                  </a:cubicBezTo>
                  <a:lnTo>
                    <a:pt x="1366" y="195"/>
                  </a:lnTo>
                  <a:cubicBezTo>
                    <a:pt x="1366" y="98"/>
                    <a:pt x="1269" y="0"/>
                    <a:pt x="113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4295847" y="3033347"/>
              <a:ext cx="166490" cy="247339"/>
            </a:xfrm>
            <a:custGeom>
              <a:rect b="b" l="l" r="r" t="t"/>
              <a:pathLst>
                <a:path extrusionOk="0" h="8293" w="5497">
                  <a:moveTo>
                    <a:pt x="3155" y="0"/>
                  </a:moveTo>
                  <a:lnTo>
                    <a:pt x="0" y="7285"/>
                  </a:lnTo>
                  <a:lnTo>
                    <a:pt x="1171" y="8098"/>
                  </a:lnTo>
                  <a:lnTo>
                    <a:pt x="2342" y="8293"/>
                  </a:lnTo>
                  <a:lnTo>
                    <a:pt x="5496" y="1008"/>
                  </a:lnTo>
                  <a:lnTo>
                    <a:pt x="4423" y="33"/>
                  </a:lnTo>
                  <a:lnTo>
                    <a:pt x="31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4336220" y="3042055"/>
              <a:ext cx="126117" cy="238630"/>
            </a:xfrm>
            <a:custGeom>
              <a:rect b="b" l="l" r="r" t="t"/>
              <a:pathLst>
                <a:path extrusionOk="0" h="8001" w="4164">
                  <a:moveTo>
                    <a:pt x="98" y="7578"/>
                  </a:moveTo>
                  <a:lnTo>
                    <a:pt x="1" y="7838"/>
                  </a:lnTo>
                  <a:lnTo>
                    <a:pt x="110" y="7584"/>
                  </a:lnTo>
                  <a:lnTo>
                    <a:pt x="110" y="7584"/>
                  </a:lnTo>
                  <a:lnTo>
                    <a:pt x="98" y="7578"/>
                  </a:lnTo>
                  <a:close/>
                  <a:moveTo>
                    <a:pt x="3383" y="1"/>
                  </a:moveTo>
                  <a:lnTo>
                    <a:pt x="110" y="7584"/>
                  </a:lnTo>
                  <a:lnTo>
                    <a:pt x="110" y="7584"/>
                  </a:lnTo>
                  <a:lnTo>
                    <a:pt x="1009" y="8001"/>
                  </a:lnTo>
                  <a:lnTo>
                    <a:pt x="4163" y="716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4480026" y="2824810"/>
              <a:ext cx="59121" cy="58218"/>
            </a:xfrm>
            <a:custGeom>
              <a:rect b="b" l="l" r="r" t="t"/>
              <a:pathLst>
                <a:path extrusionOk="0" h="1952" w="1952">
                  <a:moveTo>
                    <a:pt x="1171" y="1"/>
                  </a:moveTo>
                  <a:cubicBezTo>
                    <a:pt x="813" y="1"/>
                    <a:pt x="488" y="196"/>
                    <a:pt x="326" y="521"/>
                  </a:cubicBezTo>
                  <a:lnTo>
                    <a:pt x="0" y="1269"/>
                  </a:lnTo>
                  <a:lnTo>
                    <a:pt x="683" y="1789"/>
                  </a:lnTo>
                  <a:lnTo>
                    <a:pt x="1561" y="1952"/>
                  </a:lnTo>
                  <a:lnTo>
                    <a:pt x="1887" y="1204"/>
                  </a:lnTo>
                  <a:cubicBezTo>
                    <a:pt x="1952" y="1041"/>
                    <a:pt x="1952" y="911"/>
                    <a:pt x="1952" y="749"/>
                  </a:cubicBezTo>
                  <a:cubicBezTo>
                    <a:pt x="1919" y="456"/>
                    <a:pt x="1724" y="196"/>
                    <a:pt x="1431" y="66"/>
                  </a:cubicBezTo>
                  <a:cubicBezTo>
                    <a:pt x="1366" y="33"/>
                    <a:pt x="1269" y="1"/>
                    <a:pt x="1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4509586" y="2824810"/>
              <a:ext cx="29561" cy="58218"/>
            </a:xfrm>
            <a:custGeom>
              <a:rect b="b" l="l" r="r" t="t"/>
              <a:pathLst>
                <a:path extrusionOk="0" h="1952" w="976">
                  <a:moveTo>
                    <a:pt x="195" y="1"/>
                  </a:moveTo>
                  <a:cubicBezTo>
                    <a:pt x="325" y="163"/>
                    <a:pt x="423" y="326"/>
                    <a:pt x="423" y="521"/>
                  </a:cubicBezTo>
                  <a:cubicBezTo>
                    <a:pt x="455" y="684"/>
                    <a:pt x="423" y="814"/>
                    <a:pt x="358" y="976"/>
                  </a:cubicBezTo>
                  <a:lnTo>
                    <a:pt x="0" y="1822"/>
                  </a:lnTo>
                  <a:lnTo>
                    <a:pt x="585" y="1952"/>
                  </a:lnTo>
                  <a:lnTo>
                    <a:pt x="911" y="1204"/>
                  </a:lnTo>
                  <a:cubicBezTo>
                    <a:pt x="976" y="1041"/>
                    <a:pt x="976" y="911"/>
                    <a:pt x="976" y="749"/>
                  </a:cubicBezTo>
                  <a:cubicBezTo>
                    <a:pt x="943" y="488"/>
                    <a:pt x="748" y="196"/>
                    <a:pt x="455" y="98"/>
                  </a:cubicBezTo>
                  <a:cubicBezTo>
                    <a:pt x="390" y="33"/>
                    <a:pt x="293" y="33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4391374" y="2860898"/>
              <a:ext cx="147773" cy="202542"/>
            </a:xfrm>
            <a:custGeom>
              <a:rect b="b" l="l" r="r" t="t"/>
              <a:pathLst>
                <a:path extrusionOk="0" h="6791" w="4879">
                  <a:moveTo>
                    <a:pt x="2688" y="1"/>
                  </a:moveTo>
                  <a:cubicBezTo>
                    <a:pt x="2587" y="1"/>
                    <a:pt x="2487" y="61"/>
                    <a:pt x="2440" y="156"/>
                  </a:cubicBezTo>
                  <a:lnTo>
                    <a:pt x="1" y="5782"/>
                  </a:lnTo>
                  <a:lnTo>
                    <a:pt x="2342" y="6790"/>
                  </a:lnTo>
                  <a:lnTo>
                    <a:pt x="4879" y="904"/>
                  </a:lnTo>
                  <a:lnTo>
                    <a:pt x="2797" y="26"/>
                  </a:lnTo>
                  <a:cubicBezTo>
                    <a:pt x="2763" y="9"/>
                    <a:pt x="2725" y="1"/>
                    <a:pt x="2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4434715" y="2876228"/>
              <a:ext cx="104431" cy="187212"/>
            </a:xfrm>
            <a:custGeom>
              <a:rect b="b" l="l" r="r" t="t"/>
              <a:pathLst>
                <a:path extrusionOk="0" h="6277" w="3448">
                  <a:moveTo>
                    <a:pt x="2505" y="0"/>
                  </a:moveTo>
                  <a:lnTo>
                    <a:pt x="1" y="5854"/>
                  </a:lnTo>
                  <a:lnTo>
                    <a:pt x="911" y="6276"/>
                  </a:lnTo>
                  <a:lnTo>
                    <a:pt x="3448" y="390"/>
                  </a:lnTo>
                  <a:lnTo>
                    <a:pt x="2505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4295847" y="3250592"/>
              <a:ext cx="43372" cy="17507"/>
            </a:xfrm>
            <a:custGeom>
              <a:rect b="b" l="l" r="r" t="t"/>
              <a:pathLst>
                <a:path extrusionOk="0" h="587" w="1432">
                  <a:moveTo>
                    <a:pt x="1431" y="586"/>
                  </a:moveTo>
                  <a:lnTo>
                    <a:pt x="1431" y="586"/>
                  </a:lnTo>
                  <a:lnTo>
                    <a:pt x="0" y="1"/>
                  </a:lnTo>
                  <a:close/>
                  <a:moveTo>
                    <a:pt x="1431" y="586"/>
                  </a:moveTo>
                  <a:close/>
                </a:path>
              </a:pathLst>
            </a:custGeom>
            <a:solidFill>
              <a:srgbClr val="598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4295847" y="3249637"/>
              <a:ext cx="70933" cy="83063"/>
            </a:xfrm>
            <a:custGeom>
              <a:rect b="b" l="l" r="r" t="t"/>
              <a:pathLst>
                <a:path extrusionOk="0" h="2785" w="2342">
                  <a:moveTo>
                    <a:pt x="0" y="0"/>
                  </a:moveTo>
                  <a:lnTo>
                    <a:pt x="33" y="1951"/>
                  </a:lnTo>
                  <a:lnTo>
                    <a:pt x="33" y="2439"/>
                  </a:lnTo>
                  <a:cubicBezTo>
                    <a:pt x="33" y="2644"/>
                    <a:pt x="191" y="2784"/>
                    <a:pt x="365" y="2784"/>
                  </a:cubicBezTo>
                  <a:cubicBezTo>
                    <a:pt x="439" y="2784"/>
                    <a:pt x="517" y="2758"/>
                    <a:pt x="586" y="2699"/>
                  </a:cubicBezTo>
                  <a:lnTo>
                    <a:pt x="2342" y="1041"/>
                  </a:lnTo>
                  <a:lnTo>
                    <a:pt x="1431" y="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8"/>
            <p:cNvSpPr/>
            <p:nvPr/>
          </p:nvSpPr>
          <p:spPr>
            <a:xfrm>
              <a:off x="4296816" y="3268069"/>
              <a:ext cx="69964" cy="64631"/>
            </a:xfrm>
            <a:custGeom>
              <a:rect b="b" l="l" r="r" t="t"/>
              <a:pathLst>
                <a:path extrusionOk="0" h="2167" w="2310">
                  <a:moveTo>
                    <a:pt x="1399" y="0"/>
                  </a:moveTo>
                  <a:lnTo>
                    <a:pt x="1" y="1333"/>
                  </a:lnTo>
                  <a:lnTo>
                    <a:pt x="1" y="1821"/>
                  </a:lnTo>
                  <a:cubicBezTo>
                    <a:pt x="1" y="2026"/>
                    <a:pt x="159" y="2166"/>
                    <a:pt x="333" y="2166"/>
                  </a:cubicBezTo>
                  <a:cubicBezTo>
                    <a:pt x="407" y="2166"/>
                    <a:pt x="485" y="2140"/>
                    <a:pt x="554" y="2081"/>
                  </a:cubicBezTo>
                  <a:lnTo>
                    <a:pt x="2310" y="423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4077171" y="2960603"/>
              <a:ext cx="286671" cy="15539"/>
            </a:xfrm>
            <a:custGeom>
              <a:rect b="b" l="l" r="r" t="t"/>
              <a:pathLst>
                <a:path extrusionOk="0" h="521" w="9465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3"/>
                    <a:pt x="131" y="521"/>
                    <a:pt x="294" y="521"/>
                  </a:cubicBezTo>
                  <a:lnTo>
                    <a:pt x="9171" y="521"/>
                  </a:lnTo>
                  <a:cubicBezTo>
                    <a:pt x="9334" y="521"/>
                    <a:pt x="9464" y="423"/>
                    <a:pt x="9464" y="261"/>
                  </a:cubicBezTo>
                  <a:cubicBezTo>
                    <a:pt x="9464" y="98"/>
                    <a:pt x="9334" y="0"/>
                    <a:pt x="9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4077171" y="3011037"/>
              <a:ext cx="286671" cy="16523"/>
            </a:xfrm>
            <a:custGeom>
              <a:rect b="b" l="l" r="r" t="t"/>
              <a:pathLst>
                <a:path extrusionOk="0" h="554" w="9465">
                  <a:moveTo>
                    <a:pt x="294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23"/>
                    <a:pt x="131" y="553"/>
                    <a:pt x="294" y="553"/>
                  </a:cubicBezTo>
                  <a:lnTo>
                    <a:pt x="9171" y="553"/>
                  </a:lnTo>
                  <a:cubicBezTo>
                    <a:pt x="9334" y="553"/>
                    <a:pt x="9464" y="423"/>
                    <a:pt x="9464" y="293"/>
                  </a:cubicBezTo>
                  <a:cubicBezTo>
                    <a:pt x="9464" y="130"/>
                    <a:pt x="9334" y="0"/>
                    <a:pt x="9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4077171" y="3062426"/>
              <a:ext cx="219675" cy="16523"/>
            </a:xfrm>
            <a:custGeom>
              <a:rect b="b" l="l" r="r" t="t"/>
              <a:pathLst>
                <a:path extrusionOk="0" h="554" w="7253">
                  <a:moveTo>
                    <a:pt x="294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4" y="554"/>
                  </a:cubicBezTo>
                  <a:lnTo>
                    <a:pt x="6960" y="554"/>
                  </a:lnTo>
                  <a:cubicBezTo>
                    <a:pt x="7123" y="554"/>
                    <a:pt x="7253" y="424"/>
                    <a:pt x="7253" y="261"/>
                  </a:cubicBezTo>
                  <a:cubicBezTo>
                    <a:pt x="7253" y="131"/>
                    <a:pt x="7123" y="1"/>
                    <a:pt x="6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4077171" y="3113844"/>
              <a:ext cx="97556" cy="16523"/>
            </a:xfrm>
            <a:custGeom>
              <a:rect b="b" l="l" r="r" t="t"/>
              <a:pathLst>
                <a:path extrusionOk="0" h="554" w="3221">
                  <a:moveTo>
                    <a:pt x="294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423"/>
                    <a:pt x="131" y="553"/>
                    <a:pt x="294" y="553"/>
                  </a:cubicBezTo>
                  <a:lnTo>
                    <a:pt x="2960" y="553"/>
                  </a:lnTo>
                  <a:cubicBezTo>
                    <a:pt x="3123" y="553"/>
                    <a:pt x="3220" y="423"/>
                    <a:pt x="3220" y="261"/>
                  </a:cubicBezTo>
                  <a:cubicBezTo>
                    <a:pt x="3220" y="131"/>
                    <a:pt x="3123" y="0"/>
                    <a:pt x="2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4076202" y="3248534"/>
              <a:ext cx="138898" cy="39906"/>
            </a:xfrm>
            <a:custGeom>
              <a:rect b="b" l="l" r="r" t="t"/>
              <a:pathLst>
                <a:path extrusionOk="0" h="1338" w="4586">
                  <a:moveTo>
                    <a:pt x="1357" y="1"/>
                  </a:moveTo>
                  <a:cubicBezTo>
                    <a:pt x="486" y="1"/>
                    <a:pt x="65" y="754"/>
                    <a:pt x="65" y="785"/>
                  </a:cubicBezTo>
                  <a:cubicBezTo>
                    <a:pt x="0" y="915"/>
                    <a:pt x="33" y="1078"/>
                    <a:pt x="163" y="1175"/>
                  </a:cubicBezTo>
                  <a:cubicBezTo>
                    <a:pt x="198" y="1193"/>
                    <a:pt x="235" y="1201"/>
                    <a:pt x="273" y="1201"/>
                  </a:cubicBezTo>
                  <a:cubicBezTo>
                    <a:pt x="376" y="1201"/>
                    <a:pt x="482" y="1141"/>
                    <a:pt x="553" y="1045"/>
                  </a:cubicBezTo>
                  <a:cubicBezTo>
                    <a:pt x="553" y="1045"/>
                    <a:pt x="829" y="524"/>
                    <a:pt x="1412" y="524"/>
                  </a:cubicBezTo>
                  <a:cubicBezTo>
                    <a:pt x="1429" y="524"/>
                    <a:pt x="1446" y="524"/>
                    <a:pt x="1464" y="525"/>
                  </a:cubicBezTo>
                  <a:cubicBezTo>
                    <a:pt x="1756" y="557"/>
                    <a:pt x="1919" y="688"/>
                    <a:pt x="2147" y="883"/>
                  </a:cubicBezTo>
                  <a:cubicBezTo>
                    <a:pt x="2374" y="1078"/>
                    <a:pt x="2635" y="1305"/>
                    <a:pt x="3057" y="1338"/>
                  </a:cubicBezTo>
                  <a:lnTo>
                    <a:pt x="3155" y="1338"/>
                  </a:lnTo>
                  <a:cubicBezTo>
                    <a:pt x="4065" y="1338"/>
                    <a:pt x="4488" y="590"/>
                    <a:pt x="4521" y="557"/>
                  </a:cubicBezTo>
                  <a:cubicBezTo>
                    <a:pt x="4586" y="427"/>
                    <a:pt x="4521" y="265"/>
                    <a:pt x="4391" y="200"/>
                  </a:cubicBezTo>
                  <a:cubicBezTo>
                    <a:pt x="4347" y="167"/>
                    <a:pt x="4300" y="153"/>
                    <a:pt x="4254" y="153"/>
                  </a:cubicBezTo>
                  <a:cubicBezTo>
                    <a:pt x="4163" y="153"/>
                    <a:pt x="4076" y="211"/>
                    <a:pt x="4033" y="297"/>
                  </a:cubicBezTo>
                  <a:cubicBezTo>
                    <a:pt x="4033" y="297"/>
                    <a:pt x="3743" y="790"/>
                    <a:pt x="3190" y="790"/>
                  </a:cubicBezTo>
                  <a:cubicBezTo>
                    <a:pt x="3158" y="790"/>
                    <a:pt x="3124" y="789"/>
                    <a:pt x="3090" y="785"/>
                  </a:cubicBezTo>
                  <a:cubicBezTo>
                    <a:pt x="2830" y="785"/>
                    <a:pt x="2700" y="655"/>
                    <a:pt x="2504" y="492"/>
                  </a:cubicBezTo>
                  <a:cubicBezTo>
                    <a:pt x="2277" y="265"/>
                    <a:pt x="1984" y="37"/>
                    <a:pt x="1464" y="5"/>
                  </a:cubicBezTo>
                  <a:cubicBezTo>
                    <a:pt x="1428" y="2"/>
                    <a:pt x="1392" y="1"/>
                    <a:pt x="1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96" name="Google Shape;896;p18"/>
          <p:cNvCxnSpPr>
            <a:stCxn id="774" idx="4"/>
            <a:endCxn id="772" idx="0"/>
          </p:cNvCxnSpPr>
          <p:nvPr/>
        </p:nvCxnSpPr>
        <p:spPr>
          <a:xfrm>
            <a:off x="6128829" y="1726713"/>
            <a:ext cx="0" cy="42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2" name="Google Shape;9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625" y="997775"/>
            <a:ext cx="6502888" cy="3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19"/>
          <p:cNvSpPr txBox="1"/>
          <p:nvPr>
            <p:ph type="title"/>
          </p:nvPr>
        </p:nvSpPr>
        <p:spPr>
          <a:xfrm>
            <a:off x="457200" y="281400"/>
            <a:ext cx="8229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Diagramme de cas d’utilisation du Smart Contract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0"/>
          <p:cNvSpPr txBox="1"/>
          <p:nvPr>
            <p:ph type="title"/>
          </p:nvPr>
        </p:nvSpPr>
        <p:spPr>
          <a:xfrm>
            <a:off x="457200" y="314500"/>
            <a:ext cx="8229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Diagramme d’activité du votant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909" name="Google Shape;90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0" name="Google Shape;9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9000"/>
            <a:ext cx="8839200" cy="2087391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20"/>
          <p:cNvSpPr txBox="1"/>
          <p:nvPr/>
        </p:nvSpPr>
        <p:spPr>
          <a:xfrm>
            <a:off x="2468925" y="1258700"/>
            <a:ext cx="2985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Roboto"/>
                <a:ea typeface="Roboto"/>
                <a:cs typeface="Roboto"/>
                <a:sym typeface="Roboto"/>
              </a:rPr>
              <a:t>Fonction :</a:t>
            </a:r>
            <a:endParaRPr i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Roboto"/>
                <a:ea typeface="Roboto"/>
                <a:cs typeface="Roboto"/>
                <a:sym typeface="Roboto"/>
              </a:rPr>
              <a:t>Ajouter un candidat (AddCandidate)</a:t>
            </a:r>
            <a:endParaRPr i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Roboto"/>
                <a:ea typeface="Roboto"/>
                <a:cs typeface="Roboto"/>
                <a:sym typeface="Roboto"/>
              </a:rPr>
              <a:t>Autoriser quelqu’un à voter (authorize)</a:t>
            </a:r>
            <a:endParaRPr i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2" name="Google Shape;912;p20"/>
          <p:cNvSpPr txBox="1"/>
          <p:nvPr/>
        </p:nvSpPr>
        <p:spPr>
          <a:xfrm>
            <a:off x="5453925" y="3084175"/>
            <a:ext cx="127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Roboto"/>
                <a:ea typeface="Roboto"/>
                <a:cs typeface="Roboto"/>
                <a:sym typeface="Roboto"/>
              </a:rPr>
              <a:t>Fonction :</a:t>
            </a:r>
            <a:endParaRPr i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Roboto"/>
                <a:ea typeface="Roboto"/>
                <a:cs typeface="Roboto"/>
                <a:sym typeface="Roboto"/>
              </a:rPr>
              <a:t>Voter (vote)</a:t>
            </a:r>
            <a:endParaRPr i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3" name="Google Shape;913;p20"/>
          <p:cNvSpPr txBox="1"/>
          <p:nvPr/>
        </p:nvSpPr>
        <p:spPr>
          <a:xfrm>
            <a:off x="7105500" y="1258700"/>
            <a:ext cx="1886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Roboto"/>
                <a:ea typeface="Roboto"/>
                <a:cs typeface="Roboto"/>
                <a:sym typeface="Roboto"/>
              </a:rPr>
              <a:t>Fonction :</a:t>
            </a:r>
            <a:endParaRPr i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Roboto"/>
                <a:ea typeface="Roboto"/>
                <a:cs typeface="Roboto"/>
                <a:sym typeface="Roboto"/>
              </a:rPr>
              <a:t>Fermer l’élection (end)</a:t>
            </a:r>
            <a:endParaRPr i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" name="Google Shape;914;p20"/>
          <p:cNvSpPr txBox="1"/>
          <p:nvPr/>
        </p:nvSpPr>
        <p:spPr>
          <a:xfrm>
            <a:off x="216100" y="3084175"/>
            <a:ext cx="4158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Roboto"/>
                <a:ea typeface="Roboto"/>
                <a:cs typeface="Roboto"/>
                <a:sym typeface="Roboto"/>
              </a:rPr>
              <a:t>Fonction :</a:t>
            </a:r>
            <a:endParaRPr i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Roboto"/>
                <a:ea typeface="Roboto"/>
                <a:cs typeface="Roboto"/>
                <a:sym typeface="Roboto"/>
              </a:rPr>
              <a:t>Vérifier l’unicité du bénéficiaire (isWhitelisted)</a:t>
            </a:r>
            <a:endParaRPr i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Roboto"/>
                <a:ea typeface="Roboto"/>
                <a:cs typeface="Roboto"/>
                <a:sym typeface="Roboto"/>
              </a:rPr>
              <a:t>Ajouter bénéficiaire  (addToWhitelist)</a:t>
            </a:r>
            <a:endParaRPr i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Roboto"/>
                <a:ea typeface="Roboto"/>
                <a:cs typeface="Roboto"/>
                <a:sym typeface="Roboto"/>
              </a:rPr>
              <a:t>Supprimer bénéficiaire (removeFromWhitelist)</a:t>
            </a:r>
            <a:endParaRPr i="1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1"/>
          <p:cNvSpPr txBox="1"/>
          <p:nvPr/>
        </p:nvSpPr>
        <p:spPr>
          <a:xfrm>
            <a:off x="1371900" y="1778200"/>
            <a:ext cx="6408600" cy="127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Démonstration</a:t>
            </a:r>
            <a:endParaRPr sz="4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0" name="Google Shape;92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1" name="Google Shape;921;p21"/>
          <p:cNvSpPr/>
          <p:nvPr/>
        </p:nvSpPr>
        <p:spPr>
          <a:xfrm>
            <a:off x="100050" y="3278175"/>
            <a:ext cx="1289400" cy="128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2" name="Google Shape;922;p21"/>
          <p:cNvGrpSpPr/>
          <p:nvPr/>
        </p:nvGrpSpPr>
        <p:grpSpPr>
          <a:xfrm>
            <a:off x="401851" y="3648550"/>
            <a:ext cx="685798" cy="548651"/>
            <a:chOff x="5149103" y="3665582"/>
            <a:chExt cx="640095" cy="514585"/>
          </a:xfrm>
        </p:grpSpPr>
        <p:sp>
          <p:nvSpPr>
            <p:cNvPr id="923" name="Google Shape;923;p21"/>
            <p:cNvSpPr/>
            <p:nvPr/>
          </p:nvSpPr>
          <p:spPr>
            <a:xfrm>
              <a:off x="5188261" y="3729737"/>
              <a:ext cx="560677" cy="373148"/>
            </a:xfrm>
            <a:custGeom>
              <a:rect b="b" l="l" r="r" t="t"/>
              <a:pathLst>
                <a:path extrusionOk="0" h="10830" w="16294">
                  <a:moveTo>
                    <a:pt x="1106" y="0"/>
                  </a:moveTo>
                  <a:cubicBezTo>
                    <a:pt x="489" y="0"/>
                    <a:pt x="1" y="520"/>
                    <a:pt x="1" y="1138"/>
                  </a:cubicBezTo>
                  <a:lnTo>
                    <a:pt x="1" y="10829"/>
                  </a:lnTo>
                  <a:lnTo>
                    <a:pt x="16293" y="10829"/>
                  </a:lnTo>
                  <a:lnTo>
                    <a:pt x="16293" y="1138"/>
                  </a:lnTo>
                  <a:cubicBezTo>
                    <a:pt x="16293" y="488"/>
                    <a:pt x="15805" y="0"/>
                    <a:pt x="15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5226319" y="3768947"/>
              <a:ext cx="484562" cy="333938"/>
            </a:xfrm>
            <a:custGeom>
              <a:rect b="b" l="l" r="r" t="t"/>
              <a:pathLst>
                <a:path extrusionOk="0" h="9692" w="14082">
                  <a:moveTo>
                    <a:pt x="0" y="0"/>
                  </a:moveTo>
                  <a:lnTo>
                    <a:pt x="0" y="9691"/>
                  </a:lnTo>
                  <a:lnTo>
                    <a:pt x="14081" y="9691"/>
                  </a:lnTo>
                  <a:lnTo>
                    <a:pt x="140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5149103" y="4102851"/>
              <a:ext cx="638994" cy="77317"/>
            </a:xfrm>
            <a:custGeom>
              <a:rect b="b" l="l" r="r" t="t"/>
              <a:pathLst>
                <a:path extrusionOk="0" h="2244" w="18570">
                  <a:moveTo>
                    <a:pt x="1" y="0"/>
                  </a:moveTo>
                  <a:lnTo>
                    <a:pt x="1" y="1106"/>
                  </a:lnTo>
                  <a:cubicBezTo>
                    <a:pt x="1" y="1724"/>
                    <a:pt x="521" y="2244"/>
                    <a:pt x="1139" y="2244"/>
                  </a:cubicBezTo>
                  <a:lnTo>
                    <a:pt x="17431" y="2244"/>
                  </a:lnTo>
                  <a:cubicBezTo>
                    <a:pt x="18049" y="2244"/>
                    <a:pt x="18569" y="1724"/>
                    <a:pt x="18569" y="1106"/>
                  </a:cubicBezTo>
                  <a:lnTo>
                    <a:pt x="185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5400881" y="4102851"/>
              <a:ext cx="135438" cy="38107"/>
            </a:xfrm>
            <a:custGeom>
              <a:rect b="b" l="l" r="r" t="t"/>
              <a:pathLst>
                <a:path extrusionOk="0" h="1106" w="3936">
                  <a:moveTo>
                    <a:pt x="1" y="0"/>
                  </a:moveTo>
                  <a:lnTo>
                    <a:pt x="423" y="846"/>
                  </a:lnTo>
                  <a:cubicBezTo>
                    <a:pt x="521" y="1008"/>
                    <a:pt x="683" y="1106"/>
                    <a:pt x="879" y="1106"/>
                  </a:cubicBezTo>
                  <a:lnTo>
                    <a:pt x="3057" y="1106"/>
                  </a:lnTo>
                  <a:cubicBezTo>
                    <a:pt x="3252" y="1106"/>
                    <a:pt x="3415" y="1008"/>
                    <a:pt x="3513" y="846"/>
                  </a:cubicBezTo>
                  <a:lnTo>
                    <a:pt x="3935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5410963" y="3697763"/>
              <a:ext cx="200335" cy="235776"/>
            </a:xfrm>
            <a:custGeom>
              <a:rect b="b" l="l" r="r" t="t"/>
              <a:pathLst>
                <a:path extrusionOk="0" h="6843" w="5822">
                  <a:moveTo>
                    <a:pt x="2046" y="1"/>
                  </a:moveTo>
                  <a:cubicBezTo>
                    <a:pt x="1835" y="1"/>
                    <a:pt x="1648" y="127"/>
                    <a:pt x="1594" y="343"/>
                  </a:cubicBezTo>
                  <a:lnTo>
                    <a:pt x="98" y="5253"/>
                  </a:lnTo>
                  <a:cubicBezTo>
                    <a:pt x="0" y="5481"/>
                    <a:pt x="163" y="5773"/>
                    <a:pt x="423" y="5839"/>
                  </a:cubicBezTo>
                  <a:lnTo>
                    <a:pt x="3642" y="6814"/>
                  </a:lnTo>
                  <a:cubicBezTo>
                    <a:pt x="3694" y="6834"/>
                    <a:pt x="3746" y="6843"/>
                    <a:pt x="3797" y="6843"/>
                  </a:cubicBezTo>
                  <a:cubicBezTo>
                    <a:pt x="4000" y="6843"/>
                    <a:pt x="4182" y="6697"/>
                    <a:pt x="4260" y="6489"/>
                  </a:cubicBezTo>
                  <a:lnTo>
                    <a:pt x="5203" y="3367"/>
                  </a:lnTo>
                  <a:lnTo>
                    <a:pt x="5724" y="1611"/>
                  </a:lnTo>
                  <a:cubicBezTo>
                    <a:pt x="5821" y="1351"/>
                    <a:pt x="5659" y="1058"/>
                    <a:pt x="5431" y="993"/>
                  </a:cubicBezTo>
                  <a:lnTo>
                    <a:pt x="2179" y="18"/>
                  </a:lnTo>
                  <a:cubicBezTo>
                    <a:pt x="2134" y="6"/>
                    <a:pt x="2090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5529574" y="3728600"/>
              <a:ext cx="81724" cy="87447"/>
            </a:xfrm>
            <a:custGeom>
              <a:rect b="b" l="l" r="r" t="t"/>
              <a:pathLst>
                <a:path extrusionOk="0" h="2538" w="2375">
                  <a:moveTo>
                    <a:pt x="1659" y="1"/>
                  </a:moveTo>
                  <a:cubicBezTo>
                    <a:pt x="1854" y="131"/>
                    <a:pt x="1951" y="358"/>
                    <a:pt x="1886" y="586"/>
                  </a:cubicBezTo>
                  <a:lnTo>
                    <a:pt x="1691" y="1204"/>
                  </a:lnTo>
                  <a:lnTo>
                    <a:pt x="521" y="1431"/>
                  </a:lnTo>
                  <a:cubicBezTo>
                    <a:pt x="195" y="1496"/>
                    <a:pt x="0" y="1789"/>
                    <a:pt x="33" y="2082"/>
                  </a:cubicBezTo>
                  <a:lnTo>
                    <a:pt x="98" y="2374"/>
                  </a:lnTo>
                  <a:cubicBezTo>
                    <a:pt x="98" y="2472"/>
                    <a:pt x="195" y="2537"/>
                    <a:pt x="293" y="2537"/>
                  </a:cubicBezTo>
                  <a:lnTo>
                    <a:pt x="1756" y="2472"/>
                  </a:lnTo>
                  <a:lnTo>
                    <a:pt x="2277" y="716"/>
                  </a:lnTo>
                  <a:cubicBezTo>
                    <a:pt x="2374" y="456"/>
                    <a:pt x="2212" y="163"/>
                    <a:pt x="1984" y="98"/>
                  </a:cubicBezTo>
                  <a:lnTo>
                    <a:pt x="1659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5542994" y="3688254"/>
              <a:ext cx="191388" cy="132273"/>
            </a:xfrm>
            <a:custGeom>
              <a:rect b="b" l="l" r="r" t="t"/>
              <a:pathLst>
                <a:path extrusionOk="0" h="3839" w="5562">
                  <a:moveTo>
                    <a:pt x="2049" y="1"/>
                  </a:moveTo>
                  <a:cubicBezTo>
                    <a:pt x="1822" y="1"/>
                    <a:pt x="1594" y="98"/>
                    <a:pt x="1464" y="261"/>
                  </a:cubicBezTo>
                  <a:lnTo>
                    <a:pt x="846" y="1041"/>
                  </a:lnTo>
                  <a:lnTo>
                    <a:pt x="1561" y="1269"/>
                  </a:lnTo>
                  <a:cubicBezTo>
                    <a:pt x="1822" y="1334"/>
                    <a:pt x="1984" y="1627"/>
                    <a:pt x="1887" y="1887"/>
                  </a:cubicBezTo>
                  <a:lnTo>
                    <a:pt x="1692" y="2505"/>
                  </a:lnTo>
                  <a:lnTo>
                    <a:pt x="521" y="2732"/>
                  </a:lnTo>
                  <a:cubicBezTo>
                    <a:pt x="196" y="2798"/>
                    <a:pt x="1" y="3090"/>
                    <a:pt x="66" y="3383"/>
                  </a:cubicBezTo>
                  <a:lnTo>
                    <a:pt x="98" y="3676"/>
                  </a:lnTo>
                  <a:cubicBezTo>
                    <a:pt x="98" y="3773"/>
                    <a:pt x="196" y="3838"/>
                    <a:pt x="293" y="3838"/>
                  </a:cubicBezTo>
                  <a:lnTo>
                    <a:pt x="2862" y="3708"/>
                  </a:lnTo>
                  <a:cubicBezTo>
                    <a:pt x="3220" y="3708"/>
                    <a:pt x="3545" y="3611"/>
                    <a:pt x="3870" y="3415"/>
                  </a:cubicBezTo>
                  <a:lnTo>
                    <a:pt x="5561" y="2472"/>
                  </a:lnTo>
                  <a:lnTo>
                    <a:pt x="5009" y="294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F6A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5710846" y="3665582"/>
              <a:ext cx="78352" cy="118697"/>
            </a:xfrm>
            <a:custGeom>
              <a:rect b="b" l="l" r="r" t="t"/>
              <a:pathLst>
                <a:path extrusionOk="0" h="3445" w="2277">
                  <a:moveTo>
                    <a:pt x="1291" y="0"/>
                  </a:moveTo>
                  <a:cubicBezTo>
                    <a:pt x="1272" y="0"/>
                    <a:pt x="1253" y="3"/>
                    <a:pt x="1236" y="8"/>
                  </a:cubicBezTo>
                  <a:lnTo>
                    <a:pt x="196" y="366"/>
                  </a:lnTo>
                  <a:cubicBezTo>
                    <a:pt x="65" y="399"/>
                    <a:pt x="0" y="529"/>
                    <a:pt x="33" y="626"/>
                  </a:cubicBezTo>
                  <a:lnTo>
                    <a:pt x="716" y="3293"/>
                  </a:lnTo>
                  <a:cubicBezTo>
                    <a:pt x="741" y="3368"/>
                    <a:pt x="825" y="3444"/>
                    <a:pt x="922" y="3444"/>
                  </a:cubicBezTo>
                  <a:cubicBezTo>
                    <a:pt x="950" y="3444"/>
                    <a:pt x="979" y="3438"/>
                    <a:pt x="1009" y="3423"/>
                  </a:cubicBezTo>
                  <a:lnTo>
                    <a:pt x="2082" y="3098"/>
                  </a:lnTo>
                  <a:cubicBezTo>
                    <a:pt x="2179" y="3065"/>
                    <a:pt x="2277" y="2935"/>
                    <a:pt x="2244" y="2805"/>
                  </a:cubicBezTo>
                  <a:lnTo>
                    <a:pt x="1529" y="171"/>
                  </a:lnTo>
                  <a:cubicBezTo>
                    <a:pt x="1502" y="63"/>
                    <a:pt x="1386" y="0"/>
                    <a:pt x="1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5329273" y="3896672"/>
              <a:ext cx="298782" cy="39244"/>
            </a:xfrm>
            <a:custGeom>
              <a:rect b="b" l="l" r="r" t="t"/>
              <a:pathLst>
                <a:path extrusionOk="0" h="1139" w="8683">
                  <a:moveTo>
                    <a:pt x="260" y="0"/>
                  </a:moveTo>
                  <a:cubicBezTo>
                    <a:pt x="98" y="0"/>
                    <a:pt x="0" y="131"/>
                    <a:pt x="0" y="261"/>
                  </a:cubicBezTo>
                  <a:lnTo>
                    <a:pt x="0" y="878"/>
                  </a:lnTo>
                  <a:cubicBezTo>
                    <a:pt x="0" y="1009"/>
                    <a:pt x="98" y="1139"/>
                    <a:pt x="260" y="1139"/>
                  </a:cubicBezTo>
                  <a:lnTo>
                    <a:pt x="8390" y="1139"/>
                  </a:lnTo>
                  <a:cubicBezTo>
                    <a:pt x="8553" y="1139"/>
                    <a:pt x="8683" y="1009"/>
                    <a:pt x="8650" y="878"/>
                  </a:cubicBezTo>
                  <a:lnTo>
                    <a:pt x="8650" y="261"/>
                  </a:lnTo>
                  <a:cubicBezTo>
                    <a:pt x="8650" y="131"/>
                    <a:pt x="8553" y="0"/>
                    <a:pt x="8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5348302" y="3935882"/>
              <a:ext cx="259623" cy="167003"/>
            </a:xfrm>
            <a:custGeom>
              <a:rect b="b" l="l" r="r" t="t"/>
              <a:pathLst>
                <a:path extrusionOk="0" h="4847" w="7545">
                  <a:moveTo>
                    <a:pt x="0" y="1"/>
                  </a:moveTo>
                  <a:lnTo>
                    <a:pt x="0" y="4456"/>
                  </a:lnTo>
                  <a:cubicBezTo>
                    <a:pt x="0" y="4683"/>
                    <a:pt x="163" y="4846"/>
                    <a:pt x="358" y="4846"/>
                  </a:cubicBezTo>
                  <a:lnTo>
                    <a:pt x="7187" y="4846"/>
                  </a:lnTo>
                  <a:cubicBezTo>
                    <a:pt x="7382" y="4846"/>
                    <a:pt x="7545" y="4683"/>
                    <a:pt x="7545" y="4456"/>
                  </a:cubicBezTo>
                  <a:lnTo>
                    <a:pt x="7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5348302" y="3935882"/>
              <a:ext cx="259623" cy="38142"/>
            </a:xfrm>
            <a:custGeom>
              <a:rect b="b" l="l" r="r" t="t"/>
              <a:pathLst>
                <a:path extrusionOk="0" h="1107" w="7545">
                  <a:moveTo>
                    <a:pt x="0" y="1"/>
                  </a:moveTo>
                  <a:lnTo>
                    <a:pt x="0" y="358"/>
                  </a:lnTo>
                  <a:lnTo>
                    <a:pt x="7545" y="1106"/>
                  </a:lnTo>
                  <a:lnTo>
                    <a:pt x="7545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5429991" y="4009822"/>
              <a:ext cx="19029" cy="19088"/>
            </a:xfrm>
            <a:custGeom>
              <a:rect b="b" l="l" r="r" t="t"/>
              <a:pathLst>
                <a:path extrusionOk="0" h="554" w="553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cubicBezTo>
                    <a:pt x="423" y="554"/>
                    <a:pt x="553" y="424"/>
                    <a:pt x="553" y="261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5468014" y="4009822"/>
              <a:ext cx="20199" cy="19088"/>
            </a:xfrm>
            <a:custGeom>
              <a:rect b="b" l="l" r="r" t="t"/>
              <a:pathLst>
                <a:path extrusionOk="0" h="554" w="587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3" y="554"/>
                  </a:cubicBezTo>
                  <a:cubicBezTo>
                    <a:pt x="456" y="554"/>
                    <a:pt x="586" y="424"/>
                    <a:pt x="586" y="261"/>
                  </a:cubicBezTo>
                  <a:cubicBezTo>
                    <a:pt x="586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5507173" y="4009822"/>
              <a:ext cx="19063" cy="19088"/>
            </a:xfrm>
            <a:custGeom>
              <a:rect b="b" l="l" r="r" t="t"/>
              <a:pathLst>
                <a:path extrusionOk="0" h="554" w="554">
                  <a:moveTo>
                    <a:pt x="294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4" y="554"/>
                  </a:cubicBezTo>
                  <a:cubicBezTo>
                    <a:pt x="424" y="554"/>
                    <a:pt x="554" y="424"/>
                    <a:pt x="554" y="261"/>
                  </a:cubicBezTo>
                  <a:cubicBezTo>
                    <a:pt x="554" y="131"/>
                    <a:pt x="424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7" name="Google Shape;937;p21"/>
          <p:cNvSpPr/>
          <p:nvPr/>
        </p:nvSpPr>
        <p:spPr>
          <a:xfrm>
            <a:off x="762000" y="2672533"/>
            <a:ext cx="997500" cy="99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8" name="Google Shape;938;p21"/>
          <p:cNvGrpSpPr/>
          <p:nvPr/>
        </p:nvGrpSpPr>
        <p:grpSpPr>
          <a:xfrm>
            <a:off x="1013327" y="2896956"/>
            <a:ext cx="494847" cy="548647"/>
            <a:chOff x="708527" y="3201756"/>
            <a:chExt cx="494847" cy="548647"/>
          </a:xfrm>
        </p:grpSpPr>
        <p:sp>
          <p:nvSpPr>
            <p:cNvPr id="939" name="Google Shape;939;p21"/>
            <p:cNvSpPr/>
            <p:nvPr/>
          </p:nvSpPr>
          <p:spPr>
            <a:xfrm>
              <a:off x="714311" y="3270369"/>
              <a:ext cx="145690" cy="177436"/>
            </a:xfrm>
            <a:custGeom>
              <a:rect b="b" l="l" r="r" t="t"/>
              <a:pathLst>
                <a:path extrusionOk="0" h="5997" w="4912">
                  <a:moveTo>
                    <a:pt x="3261" y="0"/>
                  </a:moveTo>
                  <a:cubicBezTo>
                    <a:pt x="3215" y="0"/>
                    <a:pt x="3168" y="9"/>
                    <a:pt x="3123" y="29"/>
                  </a:cubicBezTo>
                  <a:lnTo>
                    <a:pt x="424" y="744"/>
                  </a:lnTo>
                  <a:cubicBezTo>
                    <a:pt x="163" y="809"/>
                    <a:pt x="1" y="1069"/>
                    <a:pt x="98" y="1330"/>
                  </a:cubicBezTo>
                  <a:lnTo>
                    <a:pt x="1237" y="5655"/>
                  </a:lnTo>
                  <a:cubicBezTo>
                    <a:pt x="1290" y="5870"/>
                    <a:pt x="1501" y="5996"/>
                    <a:pt x="1701" y="5996"/>
                  </a:cubicBezTo>
                  <a:cubicBezTo>
                    <a:pt x="1742" y="5996"/>
                    <a:pt x="1783" y="5991"/>
                    <a:pt x="1822" y="5980"/>
                  </a:cubicBezTo>
                  <a:lnTo>
                    <a:pt x="4521" y="5264"/>
                  </a:lnTo>
                  <a:cubicBezTo>
                    <a:pt x="4781" y="5199"/>
                    <a:pt x="4911" y="4939"/>
                    <a:pt x="4846" y="4679"/>
                  </a:cubicBezTo>
                  <a:lnTo>
                    <a:pt x="3676" y="354"/>
                  </a:lnTo>
                  <a:cubicBezTo>
                    <a:pt x="3624" y="146"/>
                    <a:pt x="3447" y="0"/>
                    <a:pt x="3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750970" y="3318360"/>
              <a:ext cx="56947" cy="76277"/>
            </a:xfrm>
            <a:custGeom>
              <a:rect b="b" l="l" r="r" t="t"/>
              <a:pathLst>
                <a:path extrusionOk="0" h="2578" w="1920">
                  <a:moveTo>
                    <a:pt x="1659" y="0"/>
                  </a:moveTo>
                  <a:cubicBezTo>
                    <a:pt x="1497" y="0"/>
                    <a:pt x="1366" y="130"/>
                    <a:pt x="1366" y="260"/>
                  </a:cubicBezTo>
                  <a:lnTo>
                    <a:pt x="1301" y="1561"/>
                  </a:lnTo>
                  <a:lnTo>
                    <a:pt x="553" y="488"/>
                  </a:lnTo>
                  <a:cubicBezTo>
                    <a:pt x="514" y="409"/>
                    <a:pt x="427" y="366"/>
                    <a:pt x="336" y="366"/>
                  </a:cubicBezTo>
                  <a:cubicBezTo>
                    <a:pt x="276" y="366"/>
                    <a:pt x="215" y="385"/>
                    <a:pt x="163" y="423"/>
                  </a:cubicBezTo>
                  <a:cubicBezTo>
                    <a:pt x="66" y="488"/>
                    <a:pt x="1" y="651"/>
                    <a:pt x="98" y="781"/>
                  </a:cubicBezTo>
                  <a:lnTo>
                    <a:pt x="1204" y="2439"/>
                  </a:lnTo>
                  <a:cubicBezTo>
                    <a:pt x="1284" y="2519"/>
                    <a:pt x="1386" y="2578"/>
                    <a:pt x="1493" y="2578"/>
                  </a:cubicBezTo>
                  <a:cubicBezTo>
                    <a:pt x="1515" y="2578"/>
                    <a:pt x="1539" y="2575"/>
                    <a:pt x="1562" y="2569"/>
                  </a:cubicBezTo>
                  <a:cubicBezTo>
                    <a:pt x="1692" y="2537"/>
                    <a:pt x="1789" y="2407"/>
                    <a:pt x="1789" y="2277"/>
                  </a:cubicBezTo>
                  <a:lnTo>
                    <a:pt x="1919" y="293"/>
                  </a:lnTo>
                  <a:cubicBezTo>
                    <a:pt x="1919" y="163"/>
                    <a:pt x="1822" y="33"/>
                    <a:pt x="1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708527" y="3218650"/>
              <a:ext cx="27050" cy="47784"/>
            </a:xfrm>
            <a:custGeom>
              <a:rect b="b" l="l" r="r" t="t"/>
              <a:pathLst>
                <a:path extrusionOk="0" h="1615" w="912">
                  <a:moveTo>
                    <a:pt x="331" y="0"/>
                  </a:moveTo>
                  <a:cubicBezTo>
                    <a:pt x="298" y="0"/>
                    <a:pt x="263" y="7"/>
                    <a:pt x="228" y="21"/>
                  </a:cubicBezTo>
                  <a:cubicBezTo>
                    <a:pt x="98" y="53"/>
                    <a:pt x="1" y="216"/>
                    <a:pt x="66" y="346"/>
                  </a:cubicBezTo>
                  <a:lnTo>
                    <a:pt x="326" y="1419"/>
                  </a:lnTo>
                  <a:cubicBezTo>
                    <a:pt x="391" y="1549"/>
                    <a:pt x="489" y="1614"/>
                    <a:pt x="619" y="1614"/>
                  </a:cubicBezTo>
                  <a:lnTo>
                    <a:pt x="684" y="1614"/>
                  </a:lnTo>
                  <a:cubicBezTo>
                    <a:pt x="814" y="1582"/>
                    <a:pt x="911" y="1419"/>
                    <a:pt x="879" y="1289"/>
                  </a:cubicBezTo>
                  <a:lnTo>
                    <a:pt x="586" y="216"/>
                  </a:lnTo>
                  <a:cubicBezTo>
                    <a:pt x="561" y="88"/>
                    <a:pt x="455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745187" y="3225811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281" y="0"/>
                  </a:moveTo>
                  <a:cubicBezTo>
                    <a:pt x="263" y="0"/>
                    <a:pt x="245" y="2"/>
                    <a:pt x="228" y="6"/>
                  </a:cubicBezTo>
                  <a:cubicBezTo>
                    <a:pt x="66" y="39"/>
                    <a:pt x="0" y="201"/>
                    <a:pt x="33" y="364"/>
                  </a:cubicBezTo>
                  <a:lnTo>
                    <a:pt x="163" y="884"/>
                  </a:lnTo>
                  <a:cubicBezTo>
                    <a:pt x="196" y="1014"/>
                    <a:pt x="326" y="1080"/>
                    <a:pt x="456" y="1080"/>
                  </a:cubicBezTo>
                  <a:lnTo>
                    <a:pt x="521" y="1080"/>
                  </a:lnTo>
                  <a:cubicBezTo>
                    <a:pt x="651" y="1047"/>
                    <a:pt x="748" y="884"/>
                    <a:pt x="716" y="754"/>
                  </a:cubicBezTo>
                  <a:lnTo>
                    <a:pt x="553" y="201"/>
                  </a:lnTo>
                  <a:cubicBezTo>
                    <a:pt x="525" y="89"/>
                    <a:pt x="399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772207" y="3201756"/>
              <a:ext cx="27020" cy="48316"/>
            </a:xfrm>
            <a:custGeom>
              <a:rect b="b" l="l" r="r" t="t"/>
              <a:pathLst>
                <a:path extrusionOk="0" h="1633" w="911">
                  <a:moveTo>
                    <a:pt x="290" y="0"/>
                  </a:moveTo>
                  <a:cubicBezTo>
                    <a:pt x="270" y="0"/>
                    <a:pt x="249" y="2"/>
                    <a:pt x="228" y="6"/>
                  </a:cubicBezTo>
                  <a:cubicBezTo>
                    <a:pt x="98" y="39"/>
                    <a:pt x="0" y="201"/>
                    <a:pt x="33" y="332"/>
                  </a:cubicBezTo>
                  <a:lnTo>
                    <a:pt x="325" y="1405"/>
                  </a:lnTo>
                  <a:cubicBezTo>
                    <a:pt x="358" y="1535"/>
                    <a:pt x="455" y="1632"/>
                    <a:pt x="585" y="1632"/>
                  </a:cubicBezTo>
                  <a:cubicBezTo>
                    <a:pt x="618" y="1632"/>
                    <a:pt x="650" y="1632"/>
                    <a:pt x="650" y="1600"/>
                  </a:cubicBezTo>
                  <a:cubicBezTo>
                    <a:pt x="813" y="1567"/>
                    <a:pt x="911" y="1437"/>
                    <a:pt x="846" y="1275"/>
                  </a:cubicBezTo>
                  <a:lnTo>
                    <a:pt x="585" y="201"/>
                  </a:lnTo>
                  <a:cubicBezTo>
                    <a:pt x="529" y="89"/>
                    <a:pt x="423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1051901" y="3269807"/>
              <a:ext cx="145690" cy="177998"/>
            </a:xfrm>
            <a:custGeom>
              <a:rect b="b" l="l" r="r" t="t"/>
              <a:pathLst>
                <a:path extrusionOk="0" h="6016" w="4912">
                  <a:moveTo>
                    <a:pt x="1706" y="1"/>
                  </a:moveTo>
                  <a:cubicBezTo>
                    <a:pt x="1488" y="1"/>
                    <a:pt x="1292" y="152"/>
                    <a:pt x="1236" y="373"/>
                  </a:cubicBezTo>
                  <a:lnTo>
                    <a:pt x="66" y="4698"/>
                  </a:lnTo>
                  <a:cubicBezTo>
                    <a:pt x="1" y="4958"/>
                    <a:pt x="163" y="5218"/>
                    <a:pt x="423" y="5283"/>
                  </a:cubicBezTo>
                  <a:lnTo>
                    <a:pt x="3090" y="5999"/>
                  </a:lnTo>
                  <a:cubicBezTo>
                    <a:pt x="3135" y="6010"/>
                    <a:pt x="3179" y="6015"/>
                    <a:pt x="3223" y="6015"/>
                  </a:cubicBezTo>
                  <a:cubicBezTo>
                    <a:pt x="3434" y="6015"/>
                    <a:pt x="3622" y="5889"/>
                    <a:pt x="3675" y="5674"/>
                  </a:cubicBezTo>
                  <a:lnTo>
                    <a:pt x="4846" y="1316"/>
                  </a:lnTo>
                  <a:cubicBezTo>
                    <a:pt x="4911" y="1088"/>
                    <a:pt x="4749" y="828"/>
                    <a:pt x="4521" y="763"/>
                  </a:cubicBezTo>
                  <a:lnTo>
                    <a:pt x="1822" y="15"/>
                  </a:lnTo>
                  <a:cubicBezTo>
                    <a:pt x="1783" y="6"/>
                    <a:pt x="1744" y="1"/>
                    <a:pt x="17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1097251" y="3320994"/>
              <a:ext cx="54990" cy="76484"/>
            </a:xfrm>
            <a:custGeom>
              <a:rect b="b" l="l" r="r" t="t"/>
              <a:pathLst>
                <a:path extrusionOk="0" h="2585" w="1854">
                  <a:moveTo>
                    <a:pt x="797" y="1"/>
                  </a:moveTo>
                  <a:cubicBezTo>
                    <a:pt x="665" y="1"/>
                    <a:pt x="548" y="68"/>
                    <a:pt x="520" y="204"/>
                  </a:cubicBezTo>
                  <a:lnTo>
                    <a:pt x="293" y="1114"/>
                  </a:lnTo>
                  <a:lnTo>
                    <a:pt x="33" y="2025"/>
                  </a:lnTo>
                  <a:cubicBezTo>
                    <a:pt x="0" y="2155"/>
                    <a:pt x="98" y="2318"/>
                    <a:pt x="228" y="2350"/>
                  </a:cubicBezTo>
                  <a:lnTo>
                    <a:pt x="1008" y="2578"/>
                  </a:lnTo>
                  <a:cubicBezTo>
                    <a:pt x="1025" y="2582"/>
                    <a:pt x="1043" y="2584"/>
                    <a:pt x="1061" y="2584"/>
                  </a:cubicBezTo>
                  <a:cubicBezTo>
                    <a:pt x="1179" y="2584"/>
                    <a:pt x="1305" y="2496"/>
                    <a:pt x="1333" y="2383"/>
                  </a:cubicBezTo>
                  <a:cubicBezTo>
                    <a:pt x="1366" y="2220"/>
                    <a:pt x="1301" y="2090"/>
                    <a:pt x="1138" y="2025"/>
                  </a:cubicBezTo>
                  <a:lnTo>
                    <a:pt x="651" y="1895"/>
                  </a:lnTo>
                  <a:lnTo>
                    <a:pt x="748" y="1537"/>
                  </a:lnTo>
                  <a:lnTo>
                    <a:pt x="1203" y="1635"/>
                  </a:lnTo>
                  <a:cubicBezTo>
                    <a:pt x="1225" y="1640"/>
                    <a:pt x="1248" y="1643"/>
                    <a:pt x="1270" y="1643"/>
                  </a:cubicBezTo>
                  <a:cubicBezTo>
                    <a:pt x="1384" y="1643"/>
                    <a:pt x="1501" y="1575"/>
                    <a:pt x="1529" y="1440"/>
                  </a:cubicBezTo>
                  <a:cubicBezTo>
                    <a:pt x="1561" y="1310"/>
                    <a:pt x="1464" y="1147"/>
                    <a:pt x="1333" y="1114"/>
                  </a:cubicBezTo>
                  <a:lnTo>
                    <a:pt x="878" y="984"/>
                  </a:lnTo>
                  <a:lnTo>
                    <a:pt x="976" y="627"/>
                  </a:lnTo>
                  <a:lnTo>
                    <a:pt x="1496" y="757"/>
                  </a:lnTo>
                  <a:cubicBezTo>
                    <a:pt x="1513" y="761"/>
                    <a:pt x="1531" y="763"/>
                    <a:pt x="1549" y="763"/>
                  </a:cubicBezTo>
                  <a:cubicBezTo>
                    <a:pt x="1667" y="763"/>
                    <a:pt x="1793" y="675"/>
                    <a:pt x="1821" y="562"/>
                  </a:cubicBezTo>
                  <a:cubicBezTo>
                    <a:pt x="1854" y="399"/>
                    <a:pt x="1789" y="269"/>
                    <a:pt x="1626" y="204"/>
                  </a:cubicBezTo>
                  <a:lnTo>
                    <a:pt x="878" y="9"/>
                  </a:lnTo>
                  <a:cubicBezTo>
                    <a:pt x="851" y="3"/>
                    <a:pt x="824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1113623" y="3201756"/>
              <a:ext cx="27050" cy="47961"/>
            </a:xfrm>
            <a:custGeom>
              <a:rect b="b" l="l" r="r" t="t"/>
              <a:pathLst>
                <a:path extrusionOk="0" h="1621" w="912">
                  <a:moveTo>
                    <a:pt x="599" y="0"/>
                  </a:moveTo>
                  <a:cubicBezTo>
                    <a:pt x="481" y="0"/>
                    <a:pt x="354" y="89"/>
                    <a:pt x="326" y="201"/>
                  </a:cubicBezTo>
                  <a:lnTo>
                    <a:pt x="34" y="1275"/>
                  </a:lnTo>
                  <a:cubicBezTo>
                    <a:pt x="1" y="1437"/>
                    <a:pt x="99" y="1567"/>
                    <a:pt x="229" y="1600"/>
                  </a:cubicBezTo>
                  <a:cubicBezTo>
                    <a:pt x="263" y="1614"/>
                    <a:pt x="297" y="1620"/>
                    <a:pt x="328" y="1620"/>
                  </a:cubicBezTo>
                  <a:cubicBezTo>
                    <a:pt x="442" y="1620"/>
                    <a:pt x="528" y="1533"/>
                    <a:pt x="554" y="1405"/>
                  </a:cubicBezTo>
                  <a:lnTo>
                    <a:pt x="847" y="332"/>
                  </a:lnTo>
                  <a:cubicBezTo>
                    <a:pt x="912" y="201"/>
                    <a:pt x="814" y="39"/>
                    <a:pt x="651" y="6"/>
                  </a:cubicBezTo>
                  <a:cubicBezTo>
                    <a:pt x="634" y="2"/>
                    <a:pt x="617" y="0"/>
                    <a:pt x="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1145478" y="3225811"/>
              <a:ext cx="22215" cy="32191"/>
            </a:xfrm>
            <a:custGeom>
              <a:rect b="b" l="l" r="r" t="t"/>
              <a:pathLst>
                <a:path extrusionOk="0" h="1088" w="749">
                  <a:moveTo>
                    <a:pt x="458" y="0"/>
                  </a:moveTo>
                  <a:cubicBezTo>
                    <a:pt x="325" y="0"/>
                    <a:pt x="219" y="89"/>
                    <a:pt x="163" y="201"/>
                  </a:cubicBezTo>
                  <a:lnTo>
                    <a:pt x="33" y="754"/>
                  </a:lnTo>
                  <a:cubicBezTo>
                    <a:pt x="0" y="884"/>
                    <a:pt x="65" y="1047"/>
                    <a:pt x="228" y="1080"/>
                  </a:cubicBezTo>
                  <a:cubicBezTo>
                    <a:pt x="249" y="1085"/>
                    <a:pt x="272" y="1088"/>
                    <a:pt x="295" y="1088"/>
                  </a:cubicBezTo>
                  <a:cubicBezTo>
                    <a:pt x="408" y="1088"/>
                    <a:pt x="526" y="1020"/>
                    <a:pt x="553" y="884"/>
                  </a:cubicBezTo>
                  <a:lnTo>
                    <a:pt x="716" y="364"/>
                  </a:lnTo>
                  <a:cubicBezTo>
                    <a:pt x="748" y="201"/>
                    <a:pt x="651" y="39"/>
                    <a:pt x="520" y="6"/>
                  </a:cubicBezTo>
                  <a:cubicBezTo>
                    <a:pt x="499" y="2"/>
                    <a:pt x="478" y="0"/>
                    <a:pt x="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1176324" y="3218650"/>
              <a:ext cx="27050" cy="48021"/>
            </a:xfrm>
            <a:custGeom>
              <a:rect b="b" l="l" r="r" t="t"/>
              <a:pathLst>
                <a:path extrusionOk="0" h="1623" w="912">
                  <a:moveTo>
                    <a:pt x="585" y="0"/>
                  </a:moveTo>
                  <a:cubicBezTo>
                    <a:pt x="470" y="0"/>
                    <a:pt x="384" y="88"/>
                    <a:pt x="358" y="216"/>
                  </a:cubicBezTo>
                  <a:lnTo>
                    <a:pt x="66" y="1289"/>
                  </a:lnTo>
                  <a:cubicBezTo>
                    <a:pt x="1" y="1419"/>
                    <a:pt x="98" y="1582"/>
                    <a:pt x="261" y="1614"/>
                  </a:cubicBezTo>
                  <a:cubicBezTo>
                    <a:pt x="283" y="1620"/>
                    <a:pt x="305" y="1622"/>
                    <a:pt x="328" y="1622"/>
                  </a:cubicBezTo>
                  <a:cubicBezTo>
                    <a:pt x="442" y="1622"/>
                    <a:pt x="559" y="1555"/>
                    <a:pt x="586" y="1419"/>
                  </a:cubicBezTo>
                  <a:lnTo>
                    <a:pt x="879" y="346"/>
                  </a:lnTo>
                  <a:cubicBezTo>
                    <a:pt x="911" y="183"/>
                    <a:pt x="814" y="53"/>
                    <a:pt x="684" y="21"/>
                  </a:cubicBezTo>
                  <a:cubicBezTo>
                    <a:pt x="649" y="7"/>
                    <a:pt x="616" y="0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1003673" y="3291228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459" y="0"/>
                  </a:moveTo>
                  <a:cubicBezTo>
                    <a:pt x="325" y="0"/>
                    <a:pt x="220" y="89"/>
                    <a:pt x="163" y="202"/>
                  </a:cubicBezTo>
                  <a:lnTo>
                    <a:pt x="33" y="755"/>
                  </a:lnTo>
                  <a:cubicBezTo>
                    <a:pt x="1" y="885"/>
                    <a:pt x="66" y="1047"/>
                    <a:pt x="228" y="1080"/>
                  </a:cubicBezTo>
                  <a:lnTo>
                    <a:pt x="293" y="1080"/>
                  </a:lnTo>
                  <a:cubicBezTo>
                    <a:pt x="424" y="1080"/>
                    <a:pt x="521" y="1015"/>
                    <a:pt x="554" y="885"/>
                  </a:cubicBezTo>
                  <a:lnTo>
                    <a:pt x="716" y="332"/>
                  </a:lnTo>
                  <a:cubicBezTo>
                    <a:pt x="749" y="202"/>
                    <a:pt x="651" y="39"/>
                    <a:pt x="521" y="7"/>
                  </a:cubicBezTo>
                  <a:cubicBezTo>
                    <a:pt x="500" y="2"/>
                    <a:pt x="479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1034550" y="3284068"/>
              <a:ext cx="27020" cy="47784"/>
            </a:xfrm>
            <a:custGeom>
              <a:rect b="b" l="l" r="r" t="t"/>
              <a:pathLst>
                <a:path extrusionOk="0" h="1615" w="911">
                  <a:moveTo>
                    <a:pt x="584" y="1"/>
                  </a:moveTo>
                  <a:cubicBezTo>
                    <a:pt x="470" y="1"/>
                    <a:pt x="384" y="88"/>
                    <a:pt x="358" y="216"/>
                  </a:cubicBezTo>
                  <a:lnTo>
                    <a:pt x="65" y="1289"/>
                  </a:lnTo>
                  <a:cubicBezTo>
                    <a:pt x="0" y="1419"/>
                    <a:pt x="98" y="1582"/>
                    <a:pt x="261" y="1615"/>
                  </a:cubicBezTo>
                  <a:lnTo>
                    <a:pt x="326" y="1615"/>
                  </a:lnTo>
                  <a:cubicBezTo>
                    <a:pt x="456" y="1615"/>
                    <a:pt x="553" y="1549"/>
                    <a:pt x="586" y="1419"/>
                  </a:cubicBezTo>
                  <a:lnTo>
                    <a:pt x="878" y="346"/>
                  </a:lnTo>
                  <a:cubicBezTo>
                    <a:pt x="911" y="184"/>
                    <a:pt x="813" y="54"/>
                    <a:pt x="683" y="21"/>
                  </a:cubicBezTo>
                  <a:cubicBezTo>
                    <a:pt x="649" y="7"/>
                    <a:pt x="61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887940" y="3291228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281" y="0"/>
                  </a:moveTo>
                  <a:cubicBezTo>
                    <a:pt x="263" y="0"/>
                    <a:pt x="245" y="2"/>
                    <a:pt x="228" y="7"/>
                  </a:cubicBezTo>
                  <a:cubicBezTo>
                    <a:pt x="65" y="39"/>
                    <a:pt x="0" y="202"/>
                    <a:pt x="33" y="332"/>
                  </a:cubicBezTo>
                  <a:lnTo>
                    <a:pt x="163" y="885"/>
                  </a:lnTo>
                  <a:cubicBezTo>
                    <a:pt x="196" y="1015"/>
                    <a:pt x="326" y="1080"/>
                    <a:pt x="456" y="1080"/>
                  </a:cubicBezTo>
                  <a:lnTo>
                    <a:pt x="521" y="1080"/>
                  </a:lnTo>
                  <a:cubicBezTo>
                    <a:pt x="651" y="1047"/>
                    <a:pt x="748" y="885"/>
                    <a:pt x="716" y="755"/>
                  </a:cubicBezTo>
                  <a:lnTo>
                    <a:pt x="553" y="202"/>
                  </a:lnTo>
                  <a:cubicBezTo>
                    <a:pt x="525" y="89"/>
                    <a:pt x="399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851280" y="3284068"/>
              <a:ext cx="27050" cy="47784"/>
            </a:xfrm>
            <a:custGeom>
              <a:rect b="b" l="l" r="r" t="t"/>
              <a:pathLst>
                <a:path extrusionOk="0" h="1615" w="912">
                  <a:moveTo>
                    <a:pt x="347" y="1"/>
                  </a:moveTo>
                  <a:cubicBezTo>
                    <a:pt x="318" y="1"/>
                    <a:pt x="289" y="7"/>
                    <a:pt x="261" y="21"/>
                  </a:cubicBezTo>
                  <a:cubicBezTo>
                    <a:pt x="98" y="54"/>
                    <a:pt x="1" y="184"/>
                    <a:pt x="66" y="346"/>
                  </a:cubicBezTo>
                  <a:lnTo>
                    <a:pt x="358" y="1419"/>
                  </a:lnTo>
                  <a:cubicBezTo>
                    <a:pt x="391" y="1549"/>
                    <a:pt x="488" y="1615"/>
                    <a:pt x="619" y="1615"/>
                  </a:cubicBezTo>
                  <a:lnTo>
                    <a:pt x="684" y="1615"/>
                  </a:lnTo>
                  <a:cubicBezTo>
                    <a:pt x="814" y="1582"/>
                    <a:pt x="911" y="1419"/>
                    <a:pt x="879" y="1289"/>
                  </a:cubicBezTo>
                  <a:lnTo>
                    <a:pt x="586" y="216"/>
                  </a:lnTo>
                  <a:cubicBezTo>
                    <a:pt x="560" y="88"/>
                    <a:pt x="45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935189" y="3349693"/>
              <a:ext cx="145690" cy="177969"/>
            </a:xfrm>
            <a:custGeom>
              <a:rect b="b" l="l" r="r" t="t"/>
              <a:pathLst>
                <a:path extrusionOk="0" h="6015" w="4912">
                  <a:moveTo>
                    <a:pt x="1706" y="0"/>
                  </a:moveTo>
                  <a:cubicBezTo>
                    <a:pt x="1489" y="0"/>
                    <a:pt x="1292" y="151"/>
                    <a:pt x="1237" y="372"/>
                  </a:cubicBezTo>
                  <a:lnTo>
                    <a:pt x="66" y="4697"/>
                  </a:lnTo>
                  <a:cubicBezTo>
                    <a:pt x="1" y="4957"/>
                    <a:pt x="163" y="5218"/>
                    <a:pt x="424" y="5283"/>
                  </a:cubicBezTo>
                  <a:lnTo>
                    <a:pt x="3090" y="5998"/>
                  </a:lnTo>
                  <a:cubicBezTo>
                    <a:pt x="3135" y="6009"/>
                    <a:pt x="3179" y="6015"/>
                    <a:pt x="3223" y="6015"/>
                  </a:cubicBezTo>
                  <a:cubicBezTo>
                    <a:pt x="3434" y="6015"/>
                    <a:pt x="3622" y="5888"/>
                    <a:pt x="3676" y="5673"/>
                  </a:cubicBezTo>
                  <a:lnTo>
                    <a:pt x="4846" y="1315"/>
                  </a:lnTo>
                  <a:cubicBezTo>
                    <a:pt x="4911" y="1088"/>
                    <a:pt x="4749" y="827"/>
                    <a:pt x="4489" y="730"/>
                  </a:cubicBezTo>
                  <a:lnTo>
                    <a:pt x="1822" y="14"/>
                  </a:lnTo>
                  <a:cubicBezTo>
                    <a:pt x="1783" y="5"/>
                    <a:pt x="1744" y="0"/>
                    <a:pt x="1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991127" y="3399548"/>
              <a:ext cx="48257" cy="74886"/>
            </a:xfrm>
            <a:custGeom>
              <a:rect b="b" l="l" r="r" t="t"/>
              <a:pathLst>
                <a:path extrusionOk="0" h="2531" w="1627">
                  <a:moveTo>
                    <a:pt x="292" y="0"/>
                  </a:moveTo>
                  <a:cubicBezTo>
                    <a:pt x="176" y="0"/>
                    <a:pt x="85" y="88"/>
                    <a:pt x="34" y="216"/>
                  </a:cubicBezTo>
                  <a:cubicBezTo>
                    <a:pt x="1" y="346"/>
                    <a:pt x="99" y="508"/>
                    <a:pt x="229" y="541"/>
                  </a:cubicBezTo>
                  <a:lnTo>
                    <a:pt x="489" y="606"/>
                  </a:lnTo>
                  <a:lnTo>
                    <a:pt x="66" y="2167"/>
                  </a:lnTo>
                  <a:cubicBezTo>
                    <a:pt x="1" y="2329"/>
                    <a:pt x="99" y="2459"/>
                    <a:pt x="261" y="2524"/>
                  </a:cubicBezTo>
                  <a:cubicBezTo>
                    <a:pt x="278" y="2529"/>
                    <a:pt x="296" y="2531"/>
                    <a:pt x="314" y="2531"/>
                  </a:cubicBezTo>
                  <a:cubicBezTo>
                    <a:pt x="432" y="2531"/>
                    <a:pt x="558" y="2442"/>
                    <a:pt x="586" y="2329"/>
                  </a:cubicBezTo>
                  <a:lnTo>
                    <a:pt x="1009" y="736"/>
                  </a:lnTo>
                  <a:lnTo>
                    <a:pt x="1237" y="801"/>
                  </a:lnTo>
                  <a:cubicBezTo>
                    <a:pt x="1264" y="806"/>
                    <a:pt x="1291" y="809"/>
                    <a:pt x="1317" y="809"/>
                  </a:cubicBezTo>
                  <a:cubicBezTo>
                    <a:pt x="1450" y="809"/>
                    <a:pt x="1567" y="741"/>
                    <a:pt x="1594" y="606"/>
                  </a:cubicBezTo>
                  <a:cubicBezTo>
                    <a:pt x="1627" y="476"/>
                    <a:pt x="1529" y="313"/>
                    <a:pt x="1399" y="281"/>
                  </a:cubicBezTo>
                  <a:lnTo>
                    <a:pt x="391" y="20"/>
                  </a:lnTo>
                  <a:cubicBezTo>
                    <a:pt x="356" y="7"/>
                    <a:pt x="323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832001" y="3349693"/>
              <a:ext cx="144711" cy="177969"/>
            </a:xfrm>
            <a:custGeom>
              <a:rect b="b" l="l" r="r" t="t"/>
              <a:pathLst>
                <a:path extrusionOk="0" h="6015" w="4879">
                  <a:moveTo>
                    <a:pt x="3205" y="0"/>
                  </a:moveTo>
                  <a:cubicBezTo>
                    <a:pt x="3167" y="0"/>
                    <a:pt x="3128" y="5"/>
                    <a:pt x="3090" y="14"/>
                  </a:cubicBezTo>
                  <a:lnTo>
                    <a:pt x="390" y="730"/>
                  </a:lnTo>
                  <a:cubicBezTo>
                    <a:pt x="130" y="795"/>
                    <a:pt x="0" y="1088"/>
                    <a:pt x="65" y="1315"/>
                  </a:cubicBezTo>
                  <a:lnTo>
                    <a:pt x="1236" y="5673"/>
                  </a:lnTo>
                  <a:cubicBezTo>
                    <a:pt x="1290" y="5888"/>
                    <a:pt x="1478" y="6015"/>
                    <a:pt x="1670" y="6015"/>
                  </a:cubicBezTo>
                  <a:cubicBezTo>
                    <a:pt x="1710" y="6015"/>
                    <a:pt x="1750" y="6009"/>
                    <a:pt x="1789" y="5998"/>
                  </a:cubicBezTo>
                  <a:lnTo>
                    <a:pt x="4488" y="5283"/>
                  </a:lnTo>
                  <a:cubicBezTo>
                    <a:pt x="4748" y="5218"/>
                    <a:pt x="4878" y="4957"/>
                    <a:pt x="4813" y="4697"/>
                  </a:cubicBezTo>
                  <a:lnTo>
                    <a:pt x="3675" y="372"/>
                  </a:lnTo>
                  <a:cubicBezTo>
                    <a:pt x="3620" y="151"/>
                    <a:pt x="3423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865754" y="3403868"/>
              <a:ext cx="77205" cy="69619"/>
            </a:xfrm>
            <a:custGeom>
              <a:rect b="b" l="l" r="r" t="t"/>
              <a:pathLst>
                <a:path extrusionOk="0" h="2353" w="2603">
                  <a:moveTo>
                    <a:pt x="1311" y="565"/>
                  </a:moveTo>
                  <a:cubicBezTo>
                    <a:pt x="1581" y="565"/>
                    <a:pt x="1839" y="744"/>
                    <a:pt x="1919" y="1013"/>
                  </a:cubicBezTo>
                  <a:cubicBezTo>
                    <a:pt x="1984" y="1370"/>
                    <a:pt x="1789" y="1696"/>
                    <a:pt x="1464" y="1793"/>
                  </a:cubicBezTo>
                  <a:cubicBezTo>
                    <a:pt x="1412" y="1809"/>
                    <a:pt x="1360" y="1816"/>
                    <a:pt x="1308" y="1816"/>
                  </a:cubicBezTo>
                  <a:cubicBezTo>
                    <a:pt x="1032" y="1816"/>
                    <a:pt x="765" y="1611"/>
                    <a:pt x="683" y="1338"/>
                  </a:cubicBezTo>
                  <a:cubicBezTo>
                    <a:pt x="618" y="1013"/>
                    <a:pt x="813" y="655"/>
                    <a:pt x="1139" y="590"/>
                  </a:cubicBezTo>
                  <a:cubicBezTo>
                    <a:pt x="1196" y="573"/>
                    <a:pt x="1254" y="565"/>
                    <a:pt x="1311" y="565"/>
                  </a:cubicBezTo>
                  <a:close/>
                  <a:moveTo>
                    <a:pt x="1294" y="0"/>
                  </a:moveTo>
                  <a:cubicBezTo>
                    <a:pt x="1200" y="0"/>
                    <a:pt x="1104" y="12"/>
                    <a:pt x="1009" y="37"/>
                  </a:cubicBezTo>
                  <a:cubicBezTo>
                    <a:pt x="358" y="232"/>
                    <a:pt x="0" y="850"/>
                    <a:pt x="163" y="1500"/>
                  </a:cubicBezTo>
                  <a:cubicBezTo>
                    <a:pt x="299" y="2018"/>
                    <a:pt x="777" y="2353"/>
                    <a:pt x="1292" y="2353"/>
                  </a:cubicBezTo>
                  <a:cubicBezTo>
                    <a:pt x="1392" y="2353"/>
                    <a:pt x="1493" y="2340"/>
                    <a:pt x="1594" y="2313"/>
                  </a:cubicBezTo>
                  <a:cubicBezTo>
                    <a:pt x="2244" y="2151"/>
                    <a:pt x="2602" y="1500"/>
                    <a:pt x="2439" y="883"/>
                  </a:cubicBezTo>
                  <a:cubicBezTo>
                    <a:pt x="2302" y="360"/>
                    <a:pt x="1815" y="0"/>
                    <a:pt x="1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774125" y="3534975"/>
              <a:ext cx="364610" cy="215428"/>
            </a:xfrm>
            <a:custGeom>
              <a:rect b="b" l="l" r="r" t="t"/>
              <a:pathLst>
                <a:path extrusionOk="0" h="7058" w="12293">
                  <a:moveTo>
                    <a:pt x="0" y="1"/>
                  </a:moveTo>
                  <a:lnTo>
                    <a:pt x="0" y="6635"/>
                  </a:lnTo>
                  <a:cubicBezTo>
                    <a:pt x="0" y="6862"/>
                    <a:pt x="195" y="7058"/>
                    <a:pt x="423" y="7058"/>
                  </a:cubicBezTo>
                  <a:lnTo>
                    <a:pt x="11740" y="7058"/>
                  </a:lnTo>
                  <a:cubicBezTo>
                    <a:pt x="12032" y="7058"/>
                    <a:pt x="12293" y="6830"/>
                    <a:pt x="12293" y="6505"/>
                  </a:cubicBezTo>
                  <a:lnTo>
                    <a:pt x="12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774135" y="3541568"/>
              <a:ext cx="364610" cy="43346"/>
            </a:xfrm>
            <a:custGeom>
              <a:rect b="b" l="l" r="r" t="t"/>
              <a:pathLst>
                <a:path extrusionOk="0" h="1465" w="12293">
                  <a:moveTo>
                    <a:pt x="0" y="1"/>
                  </a:moveTo>
                  <a:lnTo>
                    <a:pt x="0" y="358"/>
                  </a:lnTo>
                  <a:lnTo>
                    <a:pt x="12293" y="1464"/>
                  </a:lnTo>
                  <a:lnTo>
                    <a:pt x="12293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757733" y="3492512"/>
              <a:ext cx="397414" cy="49086"/>
            </a:xfrm>
            <a:custGeom>
              <a:rect b="b" l="l" r="r" t="t"/>
              <a:pathLst>
                <a:path extrusionOk="0" h="1659" w="13399">
                  <a:moveTo>
                    <a:pt x="358" y="0"/>
                  </a:moveTo>
                  <a:cubicBezTo>
                    <a:pt x="163" y="0"/>
                    <a:pt x="0" y="163"/>
                    <a:pt x="0" y="391"/>
                  </a:cubicBezTo>
                  <a:lnTo>
                    <a:pt x="0" y="1301"/>
                  </a:lnTo>
                  <a:cubicBezTo>
                    <a:pt x="0" y="1496"/>
                    <a:pt x="163" y="1659"/>
                    <a:pt x="358" y="1659"/>
                  </a:cubicBezTo>
                  <a:lnTo>
                    <a:pt x="13008" y="1659"/>
                  </a:lnTo>
                  <a:cubicBezTo>
                    <a:pt x="13236" y="1659"/>
                    <a:pt x="13398" y="1496"/>
                    <a:pt x="13398" y="1301"/>
                  </a:cubicBezTo>
                  <a:lnTo>
                    <a:pt x="13398" y="391"/>
                  </a:lnTo>
                  <a:cubicBezTo>
                    <a:pt x="13398" y="163"/>
                    <a:pt x="13236" y="0"/>
                    <a:pt x="13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904342" y="3598820"/>
              <a:ext cx="104196" cy="95065"/>
            </a:xfrm>
            <a:custGeom>
              <a:rect b="b" l="l" r="r" t="t"/>
              <a:pathLst>
                <a:path extrusionOk="0" h="3213" w="3513">
                  <a:moveTo>
                    <a:pt x="1756" y="1"/>
                  </a:moveTo>
                  <a:cubicBezTo>
                    <a:pt x="1651" y="1"/>
                    <a:pt x="1545" y="49"/>
                    <a:pt x="1496" y="147"/>
                  </a:cubicBezTo>
                  <a:lnTo>
                    <a:pt x="1203" y="732"/>
                  </a:lnTo>
                  <a:cubicBezTo>
                    <a:pt x="1171" y="830"/>
                    <a:pt x="1073" y="895"/>
                    <a:pt x="976" y="895"/>
                  </a:cubicBezTo>
                  <a:lnTo>
                    <a:pt x="358" y="993"/>
                  </a:lnTo>
                  <a:cubicBezTo>
                    <a:pt x="98" y="1025"/>
                    <a:pt x="0" y="1318"/>
                    <a:pt x="163" y="1513"/>
                  </a:cubicBezTo>
                  <a:lnTo>
                    <a:pt x="651" y="1968"/>
                  </a:lnTo>
                  <a:cubicBezTo>
                    <a:pt x="716" y="2033"/>
                    <a:pt x="748" y="2131"/>
                    <a:pt x="716" y="2228"/>
                  </a:cubicBezTo>
                  <a:lnTo>
                    <a:pt x="618" y="2846"/>
                  </a:lnTo>
                  <a:cubicBezTo>
                    <a:pt x="592" y="3054"/>
                    <a:pt x="733" y="3200"/>
                    <a:pt x="906" y="3200"/>
                  </a:cubicBezTo>
                  <a:cubicBezTo>
                    <a:pt x="950" y="3200"/>
                    <a:pt x="995" y="3191"/>
                    <a:pt x="1041" y="3171"/>
                  </a:cubicBezTo>
                  <a:lnTo>
                    <a:pt x="1626" y="2879"/>
                  </a:lnTo>
                  <a:cubicBezTo>
                    <a:pt x="1659" y="2846"/>
                    <a:pt x="1708" y="2830"/>
                    <a:pt x="1756" y="2830"/>
                  </a:cubicBezTo>
                  <a:cubicBezTo>
                    <a:pt x="1805" y="2830"/>
                    <a:pt x="1854" y="2846"/>
                    <a:pt x="1886" y="2879"/>
                  </a:cubicBezTo>
                  <a:lnTo>
                    <a:pt x="2472" y="3171"/>
                  </a:lnTo>
                  <a:cubicBezTo>
                    <a:pt x="2522" y="3200"/>
                    <a:pt x="2572" y="3213"/>
                    <a:pt x="2619" y="3213"/>
                  </a:cubicBezTo>
                  <a:cubicBezTo>
                    <a:pt x="2787" y="3213"/>
                    <a:pt x="2920" y="3049"/>
                    <a:pt x="2894" y="2846"/>
                  </a:cubicBezTo>
                  <a:lnTo>
                    <a:pt x="2797" y="2228"/>
                  </a:lnTo>
                  <a:cubicBezTo>
                    <a:pt x="2764" y="2131"/>
                    <a:pt x="2797" y="2033"/>
                    <a:pt x="2862" y="1968"/>
                  </a:cubicBezTo>
                  <a:lnTo>
                    <a:pt x="3350" y="1513"/>
                  </a:lnTo>
                  <a:cubicBezTo>
                    <a:pt x="3512" y="1318"/>
                    <a:pt x="3415" y="1025"/>
                    <a:pt x="3187" y="993"/>
                  </a:cubicBezTo>
                  <a:lnTo>
                    <a:pt x="2537" y="895"/>
                  </a:lnTo>
                  <a:cubicBezTo>
                    <a:pt x="2439" y="895"/>
                    <a:pt x="2342" y="830"/>
                    <a:pt x="2309" y="732"/>
                  </a:cubicBezTo>
                  <a:lnTo>
                    <a:pt x="2016" y="147"/>
                  </a:lnTo>
                  <a:cubicBezTo>
                    <a:pt x="1968" y="49"/>
                    <a:pt x="1862" y="1"/>
                    <a:pt x="1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942930" y="3598820"/>
              <a:ext cx="65608" cy="95094"/>
            </a:xfrm>
            <a:custGeom>
              <a:rect b="b" l="l" r="r" t="t"/>
              <a:pathLst>
                <a:path extrusionOk="0" h="3214" w="2212">
                  <a:moveTo>
                    <a:pt x="439" y="1"/>
                  </a:moveTo>
                  <a:cubicBezTo>
                    <a:pt x="333" y="1"/>
                    <a:pt x="228" y="49"/>
                    <a:pt x="163" y="147"/>
                  </a:cubicBezTo>
                  <a:lnTo>
                    <a:pt x="0" y="537"/>
                  </a:lnTo>
                  <a:lnTo>
                    <a:pt x="260" y="1123"/>
                  </a:lnTo>
                  <a:cubicBezTo>
                    <a:pt x="293" y="1188"/>
                    <a:pt x="390" y="1253"/>
                    <a:pt x="488" y="1285"/>
                  </a:cubicBezTo>
                  <a:cubicBezTo>
                    <a:pt x="1008" y="1350"/>
                    <a:pt x="1203" y="1968"/>
                    <a:pt x="813" y="2326"/>
                  </a:cubicBezTo>
                  <a:cubicBezTo>
                    <a:pt x="748" y="2391"/>
                    <a:pt x="715" y="2488"/>
                    <a:pt x="748" y="2586"/>
                  </a:cubicBezTo>
                  <a:lnTo>
                    <a:pt x="813" y="3009"/>
                  </a:lnTo>
                  <a:lnTo>
                    <a:pt x="1138" y="3171"/>
                  </a:lnTo>
                  <a:cubicBezTo>
                    <a:pt x="1189" y="3200"/>
                    <a:pt x="1241" y="3213"/>
                    <a:pt x="1291" y="3213"/>
                  </a:cubicBezTo>
                  <a:cubicBezTo>
                    <a:pt x="1467" y="3213"/>
                    <a:pt x="1619" y="3056"/>
                    <a:pt x="1593" y="2879"/>
                  </a:cubicBezTo>
                  <a:lnTo>
                    <a:pt x="1463" y="2228"/>
                  </a:lnTo>
                  <a:cubicBezTo>
                    <a:pt x="1463" y="2131"/>
                    <a:pt x="1496" y="2033"/>
                    <a:pt x="1561" y="1968"/>
                  </a:cubicBezTo>
                  <a:lnTo>
                    <a:pt x="2049" y="1513"/>
                  </a:lnTo>
                  <a:cubicBezTo>
                    <a:pt x="2211" y="1318"/>
                    <a:pt x="2114" y="1025"/>
                    <a:pt x="1854" y="993"/>
                  </a:cubicBezTo>
                  <a:lnTo>
                    <a:pt x="1236" y="895"/>
                  </a:lnTo>
                  <a:cubicBezTo>
                    <a:pt x="1138" y="895"/>
                    <a:pt x="1041" y="830"/>
                    <a:pt x="1008" y="732"/>
                  </a:cubicBezTo>
                  <a:lnTo>
                    <a:pt x="715" y="147"/>
                  </a:lnTo>
                  <a:cubicBezTo>
                    <a:pt x="650" y="49"/>
                    <a:pt x="545" y="1"/>
                    <a:pt x="43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21"/>
          <p:cNvGrpSpPr/>
          <p:nvPr/>
        </p:nvGrpSpPr>
        <p:grpSpPr>
          <a:xfrm>
            <a:off x="6418301" y="-194510"/>
            <a:ext cx="2827994" cy="2961352"/>
            <a:chOff x="4502865" y="-1059562"/>
            <a:chExt cx="5124105" cy="5642820"/>
          </a:xfrm>
        </p:grpSpPr>
        <p:sp>
          <p:nvSpPr>
            <p:cNvPr id="963" name="Google Shape;963;p21"/>
            <p:cNvSpPr/>
            <p:nvPr/>
          </p:nvSpPr>
          <p:spPr>
            <a:xfrm>
              <a:off x="6964125" y="1827725"/>
              <a:ext cx="688300" cy="344525"/>
            </a:xfrm>
            <a:custGeom>
              <a:rect b="b" l="l" r="r" t="t"/>
              <a:pathLst>
                <a:path extrusionOk="0" h="13781" w="27532">
                  <a:moveTo>
                    <a:pt x="0" y="5855"/>
                  </a:moveTo>
                  <a:lnTo>
                    <a:pt x="360" y="3513"/>
                  </a:lnTo>
                  <a:lnTo>
                    <a:pt x="17054" y="3123"/>
                  </a:lnTo>
                  <a:lnTo>
                    <a:pt x="22518" y="0"/>
                  </a:lnTo>
                  <a:lnTo>
                    <a:pt x="27532" y="931"/>
                  </a:lnTo>
                  <a:lnTo>
                    <a:pt x="24380" y="5434"/>
                  </a:lnTo>
                  <a:lnTo>
                    <a:pt x="16784" y="10208"/>
                  </a:lnTo>
                  <a:lnTo>
                    <a:pt x="10449" y="13781"/>
                  </a:lnTo>
                  <a:lnTo>
                    <a:pt x="2312" y="10208"/>
                  </a:lnTo>
                  <a:close/>
                </a:path>
              </a:pathLst>
            </a:custGeom>
            <a:solidFill>
              <a:srgbClr val="954C36"/>
            </a:solidFill>
            <a:ln>
              <a:noFill/>
            </a:ln>
          </p:spPr>
        </p:sp>
        <p:sp>
          <p:nvSpPr>
            <p:cNvPr id="964" name="Google Shape;964;p21"/>
            <p:cNvSpPr/>
            <p:nvPr/>
          </p:nvSpPr>
          <p:spPr>
            <a:xfrm>
              <a:off x="7665100" y="3320726"/>
              <a:ext cx="13344" cy="8640"/>
            </a:xfrm>
            <a:custGeom>
              <a:rect b="b" l="l" r="r" t="t"/>
              <a:pathLst>
                <a:path extrusionOk="0" h="169" w="261">
                  <a:moveTo>
                    <a:pt x="192" y="0"/>
                  </a:moveTo>
                  <a:cubicBezTo>
                    <a:pt x="119" y="0"/>
                    <a:pt x="50" y="43"/>
                    <a:pt x="0" y="142"/>
                  </a:cubicBezTo>
                  <a:lnTo>
                    <a:pt x="33" y="142"/>
                  </a:lnTo>
                  <a:cubicBezTo>
                    <a:pt x="60" y="160"/>
                    <a:pt x="87" y="168"/>
                    <a:pt x="113" y="168"/>
                  </a:cubicBezTo>
                  <a:cubicBezTo>
                    <a:pt x="180" y="168"/>
                    <a:pt x="237" y="115"/>
                    <a:pt x="260" y="45"/>
                  </a:cubicBezTo>
                  <a:cubicBezTo>
                    <a:pt x="260" y="45"/>
                    <a:pt x="260" y="12"/>
                    <a:pt x="260" y="12"/>
                  </a:cubicBezTo>
                  <a:cubicBezTo>
                    <a:pt x="237" y="4"/>
                    <a:pt x="214" y="0"/>
                    <a:pt x="192" y="0"/>
                  </a:cubicBezTo>
                  <a:close/>
                </a:path>
              </a:pathLst>
            </a:custGeom>
            <a:solidFill>
              <a:srgbClr val="227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4502865" y="2034472"/>
              <a:ext cx="2073272" cy="2545463"/>
            </a:xfrm>
            <a:custGeom>
              <a:rect b="b" l="l" r="r" t="t"/>
              <a:pathLst>
                <a:path extrusionOk="0" h="49789" w="40553">
                  <a:moveTo>
                    <a:pt x="1" y="1"/>
                  </a:moveTo>
                  <a:lnTo>
                    <a:pt x="1" y="49788"/>
                  </a:lnTo>
                  <a:lnTo>
                    <a:pt x="40553" y="49788"/>
                  </a:lnTo>
                  <a:lnTo>
                    <a:pt x="405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4750617" y="2272254"/>
              <a:ext cx="641772" cy="478837"/>
            </a:xfrm>
            <a:custGeom>
              <a:rect b="b" l="l" r="r" t="t"/>
              <a:pathLst>
                <a:path extrusionOk="0" h="9366" w="12553">
                  <a:moveTo>
                    <a:pt x="6277" y="0"/>
                  </a:moveTo>
                  <a:cubicBezTo>
                    <a:pt x="2797" y="0"/>
                    <a:pt x="0" y="2797"/>
                    <a:pt x="0" y="6276"/>
                  </a:cubicBezTo>
                  <a:cubicBezTo>
                    <a:pt x="0" y="7415"/>
                    <a:pt x="293" y="8455"/>
                    <a:pt x="813" y="9366"/>
                  </a:cubicBezTo>
                  <a:cubicBezTo>
                    <a:pt x="2114" y="8715"/>
                    <a:pt x="4228" y="8260"/>
                    <a:pt x="6602" y="8260"/>
                  </a:cubicBezTo>
                  <a:cubicBezTo>
                    <a:pt x="8683" y="8260"/>
                    <a:pt x="10569" y="8618"/>
                    <a:pt x="11870" y="9138"/>
                  </a:cubicBezTo>
                  <a:cubicBezTo>
                    <a:pt x="12325" y="8293"/>
                    <a:pt x="12553" y="7317"/>
                    <a:pt x="12553" y="6276"/>
                  </a:cubicBezTo>
                  <a:cubicBezTo>
                    <a:pt x="12553" y="2797"/>
                    <a:pt x="9756" y="0"/>
                    <a:pt x="6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4792182" y="2694547"/>
              <a:ext cx="565289" cy="219480"/>
            </a:xfrm>
            <a:custGeom>
              <a:rect b="b" l="l" r="r" t="t"/>
              <a:pathLst>
                <a:path extrusionOk="0" h="4293" w="11057">
                  <a:moveTo>
                    <a:pt x="5789" y="0"/>
                  </a:moveTo>
                  <a:cubicBezTo>
                    <a:pt x="3415" y="0"/>
                    <a:pt x="1301" y="455"/>
                    <a:pt x="0" y="1106"/>
                  </a:cubicBezTo>
                  <a:cubicBezTo>
                    <a:pt x="1073" y="3024"/>
                    <a:pt x="3122" y="4293"/>
                    <a:pt x="5464" y="4293"/>
                  </a:cubicBezTo>
                  <a:cubicBezTo>
                    <a:pt x="7903" y="4293"/>
                    <a:pt x="10016" y="2927"/>
                    <a:pt x="11057" y="878"/>
                  </a:cubicBezTo>
                  <a:cubicBezTo>
                    <a:pt x="9756" y="358"/>
                    <a:pt x="7870" y="33"/>
                    <a:pt x="5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4878634" y="2319494"/>
              <a:ext cx="347497" cy="287271"/>
            </a:xfrm>
            <a:custGeom>
              <a:rect b="b" l="l" r="r" t="t"/>
              <a:pathLst>
                <a:path extrusionOk="0" h="5619" w="6797">
                  <a:moveTo>
                    <a:pt x="4339" y="0"/>
                  </a:moveTo>
                  <a:cubicBezTo>
                    <a:pt x="4240" y="0"/>
                    <a:pt x="4138" y="7"/>
                    <a:pt x="4033" y="19"/>
                  </a:cubicBezTo>
                  <a:cubicBezTo>
                    <a:pt x="2927" y="149"/>
                    <a:pt x="2017" y="637"/>
                    <a:pt x="1659" y="1743"/>
                  </a:cubicBezTo>
                  <a:cubicBezTo>
                    <a:pt x="1496" y="2166"/>
                    <a:pt x="1431" y="2523"/>
                    <a:pt x="878" y="2653"/>
                  </a:cubicBezTo>
                  <a:cubicBezTo>
                    <a:pt x="163" y="2848"/>
                    <a:pt x="0" y="3726"/>
                    <a:pt x="325" y="4670"/>
                  </a:cubicBezTo>
                  <a:cubicBezTo>
                    <a:pt x="557" y="5286"/>
                    <a:pt x="1011" y="5619"/>
                    <a:pt x="1577" y="5619"/>
                  </a:cubicBezTo>
                  <a:cubicBezTo>
                    <a:pt x="1727" y="5619"/>
                    <a:pt x="1885" y="5595"/>
                    <a:pt x="2049" y="5548"/>
                  </a:cubicBezTo>
                  <a:cubicBezTo>
                    <a:pt x="2114" y="5515"/>
                    <a:pt x="2147" y="5483"/>
                    <a:pt x="2212" y="5450"/>
                  </a:cubicBezTo>
                  <a:cubicBezTo>
                    <a:pt x="2732" y="5157"/>
                    <a:pt x="2829" y="4897"/>
                    <a:pt x="2602" y="4344"/>
                  </a:cubicBezTo>
                  <a:cubicBezTo>
                    <a:pt x="2537" y="4214"/>
                    <a:pt x="2472" y="4084"/>
                    <a:pt x="2472" y="3954"/>
                  </a:cubicBezTo>
                  <a:cubicBezTo>
                    <a:pt x="2472" y="3792"/>
                    <a:pt x="2407" y="3531"/>
                    <a:pt x="2667" y="3499"/>
                  </a:cubicBezTo>
                  <a:cubicBezTo>
                    <a:pt x="2697" y="3490"/>
                    <a:pt x="2726" y="3486"/>
                    <a:pt x="2752" y="3486"/>
                  </a:cubicBezTo>
                  <a:cubicBezTo>
                    <a:pt x="2920" y="3486"/>
                    <a:pt x="2996" y="3655"/>
                    <a:pt x="3025" y="3824"/>
                  </a:cubicBezTo>
                  <a:cubicBezTo>
                    <a:pt x="3073" y="4137"/>
                    <a:pt x="3228" y="4254"/>
                    <a:pt x="3450" y="4254"/>
                  </a:cubicBezTo>
                  <a:cubicBezTo>
                    <a:pt x="3528" y="4254"/>
                    <a:pt x="3615" y="4240"/>
                    <a:pt x="3708" y="4214"/>
                  </a:cubicBezTo>
                  <a:cubicBezTo>
                    <a:pt x="4521" y="4019"/>
                    <a:pt x="5366" y="3792"/>
                    <a:pt x="6049" y="3271"/>
                  </a:cubicBezTo>
                  <a:cubicBezTo>
                    <a:pt x="6156" y="3179"/>
                    <a:pt x="6249" y="3116"/>
                    <a:pt x="6341" y="3116"/>
                  </a:cubicBezTo>
                  <a:cubicBezTo>
                    <a:pt x="6444" y="3116"/>
                    <a:pt x="6547" y="3195"/>
                    <a:pt x="6667" y="3401"/>
                  </a:cubicBezTo>
                  <a:cubicBezTo>
                    <a:pt x="6797" y="2816"/>
                    <a:pt x="6602" y="1515"/>
                    <a:pt x="6472" y="1320"/>
                  </a:cubicBezTo>
                  <a:cubicBezTo>
                    <a:pt x="5944" y="528"/>
                    <a:pt x="5257" y="0"/>
                    <a:pt x="4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4975056" y="2460088"/>
              <a:ext cx="237782" cy="369276"/>
            </a:xfrm>
            <a:custGeom>
              <a:rect b="b" l="l" r="r" t="t"/>
              <a:pathLst>
                <a:path extrusionOk="0" h="7223" w="4651">
                  <a:moveTo>
                    <a:pt x="4618" y="1"/>
                  </a:moveTo>
                  <a:cubicBezTo>
                    <a:pt x="3805" y="716"/>
                    <a:pt x="2895" y="1074"/>
                    <a:pt x="1919" y="1302"/>
                  </a:cubicBezTo>
                  <a:cubicBezTo>
                    <a:pt x="1887" y="1334"/>
                    <a:pt x="1854" y="1334"/>
                    <a:pt x="1822" y="1334"/>
                  </a:cubicBezTo>
                  <a:cubicBezTo>
                    <a:pt x="1822" y="846"/>
                    <a:pt x="1399" y="456"/>
                    <a:pt x="911" y="456"/>
                  </a:cubicBezTo>
                  <a:cubicBezTo>
                    <a:pt x="391" y="456"/>
                    <a:pt x="0" y="879"/>
                    <a:pt x="0" y="1399"/>
                  </a:cubicBezTo>
                  <a:cubicBezTo>
                    <a:pt x="0" y="1822"/>
                    <a:pt x="293" y="2180"/>
                    <a:pt x="683" y="2277"/>
                  </a:cubicBezTo>
                  <a:cubicBezTo>
                    <a:pt x="618" y="2375"/>
                    <a:pt x="521" y="2472"/>
                    <a:pt x="391" y="2570"/>
                  </a:cubicBezTo>
                  <a:cubicBezTo>
                    <a:pt x="326" y="2635"/>
                    <a:pt x="196" y="2667"/>
                    <a:pt x="163" y="2798"/>
                  </a:cubicBezTo>
                  <a:cubicBezTo>
                    <a:pt x="233" y="2777"/>
                    <a:pt x="294" y="2764"/>
                    <a:pt x="346" y="2764"/>
                  </a:cubicBezTo>
                  <a:cubicBezTo>
                    <a:pt x="462" y="2764"/>
                    <a:pt x="531" y="2833"/>
                    <a:pt x="553" y="3058"/>
                  </a:cubicBezTo>
                  <a:cubicBezTo>
                    <a:pt x="618" y="3741"/>
                    <a:pt x="651" y="4359"/>
                    <a:pt x="228" y="4944"/>
                  </a:cubicBezTo>
                  <a:cubicBezTo>
                    <a:pt x="618" y="5854"/>
                    <a:pt x="1301" y="6537"/>
                    <a:pt x="2114" y="7058"/>
                  </a:cubicBezTo>
                  <a:cubicBezTo>
                    <a:pt x="2301" y="7170"/>
                    <a:pt x="2475" y="7223"/>
                    <a:pt x="2628" y="7223"/>
                  </a:cubicBezTo>
                  <a:cubicBezTo>
                    <a:pt x="3008" y="7223"/>
                    <a:pt x="3262" y="6898"/>
                    <a:pt x="3285" y="6342"/>
                  </a:cubicBezTo>
                  <a:cubicBezTo>
                    <a:pt x="3285" y="6115"/>
                    <a:pt x="3090" y="5432"/>
                    <a:pt x="3025" y="4911"/>
                  </a:cubicBezTo>
                  <a:cubicBezTo>
                    <a:pt x="2960" y="4554"/>
                    <a:pt x="2927" y="4293"/>
                    <a:pt x="3057" y="4228"/>
                  </a:cubicBezTo>
                  <a:cubicBezTo>
                    <a:pt x="3057" y="4228"/>
                    <a:pt x="3090" y="4228"/>
                    <a:pt x="3090" y="4196"/>
                  </a:cubicBezTo>
                  <a:cubicBezTo>
                    <a:pt x="3480" y="4196"/>
                    <a:pt x="3708" y="3936"/>
                    <a:pt x="3870" y="3643"/>
                  </a:cubicBezTo>
                  <a:cubicBezTo>
                    <a:pt x="4391" y="2798"/>
                    <a:pt x="4553" y="781"/>
                    <a:pt x="4586" y="651"/>
                  </a:cubicBezTo>
                  <a:cubicBezTo>
                    <a:pt x="4618" y="489"/>
                    <a:pt x="4651" y="326"/>
                    <a:pt x="4651" y="163"/>
                  </a:cubicBezTo>
                  <a:cubicBezTo>
                    <a:pt x="4651" y="98"/>
                    <a:pt x="4618" y="66"/>
                    <a:pt x="4618" y="1"/>
                  </a:cubicBezTo>
                  <a:close/>
                </a:path>
              </a:pathLst>
            </a:custGeom>
            <a:solidFill>
              <a:srgbClr val="F8A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5038246" y="2631356"/>
              <a:ext cx="93150" cy="81493"/>
            </a:xfrm>
            <a:custGeom>
              <a:rect b="b" l="l" r="r" t="t"/>
              <a:pathLst>
                <a:path extrusionOk="0" h="1594" w="1822">
                  <a:moveTo>
                    <a:pt x="0" y="0"/>
                  </a:moveTo>
                  <a:lnTo>
                    <a:pt x="0" y="0"/>
                  </a:lnTo>
                  <a:cubicBezTo>
                    <a:pt x="195" y="586"/>
                    <a:pt x="683" y="1074"/>
                    <a:pt x="1464" y="1431"/>
                  </a:cubicBezTo>
                  <a:cubicBezTo>
                    <a:pt x="1561" y="1464"/>
                    <a:pt x="1659" y="1529"/>
                    <a:pt x="1756" y="1594"/>
                  </a:cubicBezTo>
                  <a:cubicBezTo>
                    <a:pt x="1724" y="1236"/>
                    <a:pt x="1691" y="943"/>
                    <a:pt x="1821" y="878"/>
                  </a:cubicBezTo>
                  <a:cubicBezTo>
                    <a:pt x="1626" y="748"/>
                    <a:pt x="1366" y="748"/>
                    <a:pt x="1073" y="683"/>
                  </a:cubicBezTo>
                  <a:cubicBezTo>
                    <a:pt x="781" y="586"/>
                    <a:pt x="390" y="423"/>
                    <a:pt x="0" y="0"/>
                  </a:cubicBezTo>
                  <a:close/>
                </a:path>
              </a:pathLst>
            </a:custGeom>
            <a:solidFill>
              <a:srgbClr val="B67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4750617" y="3667149"/>
              <a:ext cx="641772" cy="641772"/>
            </a:xfrm>
            <a:custGeom>
              <a:rect b="b" l="l" r="r" t="t"/>
              <a:pathLst>
                <a:path extrusionOk="0" h="12553" w="12553">
                  <a:moveTo>
                    <a:pt x="6277" y="0"/>
                  </a:moveTo>
                  <a:cubicBezTo>
                    <a:pt x="2797" y="0"/>
                    <a:pt x="0" y="2797"/>
                    <a:pt x="0" y="6276"/>
                  </a:cubicBezTo>
                  <a:cubicBezTo>
                    <a:pt x="0" y="7350"/>
                    <a:pt x="260" y="8358"/>
                    <a:pt x="716" y="9236"/>
                  </a:cubicBezTo>
                  <a:cubicBezTo>
                    <a:pt x="1171" y="10049"/>
                    <a:pt x="1756" y="10732"/>
                    <a:pt x="2472" y="11284"/>
                  </a:cubicBezTo>
                  <a:cubicBezTo>
                    <a:pt x="3122" y="11805"/>
                    <a:pt x="3870" y="12162"/>
                    <a:pt x="4716" y="12358"/>
                  </a:cubicBezTo>
                  <a:cubicBezTo>
                    <a:pt x="4976" y="12455"/>
                    <a:pt x="5236" y="12488"/>
                    <a:pt x="5529" y="12520"/>
                  </a:cubicBezTo>
                  <a:cubicBezTo>
                    <a:pt x="5626" y="12520"/>
                    <a:pt x="5756" y="12553"/>
                    <a:pt x="5854" y="12553"/>
                  </a:cubicBezTo>
                  <a:lnTo>
                    <a:pt x="6277" y="12553"/>
                  </a:lnTo>
                  <a:cubicBezTo>
                    <a:pt x="6764" y="12553"/>
                    <a:pt x="7252" y="12520"/>
                    <a:pt x="7675" y="12423"/>
                  </a:cubicBezTo>
                  <a:cubicBezTo>
                    <a:pt x="8716" y="12162"/>
                    <a:pt x="9659" y="11675"/>
                    <a:pt x="10439" y="10992"/>
                  </a:cubicBezTo>
                  <a:cubicBezTo>
                    <a:pt x="11057" y="10439"/>
                    <a:pt x="11577" y="9756"/>
                    <a:pt x="11968" y="8975"/>
                  </a:cubicBezTo>
                  <a:cubicBezTo>
                    <a:pt x="12358" y="8163"/>
                    <a:pt x="12553" y="7252"/>
                    <a:pt x="12553" y="6276"/>
                  </a:cubicBezTo>
                  <a:cubicBezTo>
                    <a:pt x="12553" y="2829"/>
                    <a:pt x="9756" y="0"/>
                    <a:pt x="6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4787171" y="4092765"/>
              <a:ext cx="575310" cy="216157"/>
            </a:xfrm>
            <a:custGeom>
              <a:rect b="b" l="l" r="r" t="t"/>
              <a:pathLst>
                <a:path extrusionOk="0" h="4228" w="11253">
                  <a:moveTo>
                    <a:pt x="6017" y="0"/>
                  </a:moveTo>
                  <a:cubicBezTo>
                    <a:pt x="5334" y="0"/>
                    <a:pt x="4684" y="0"/>
                    <a:pt x="4066" y="65"/>
                  </a:cubicBezTo>
                  <a:lnTo>
                    <a:pt x="4001" y="65"/>
                  </a:lnTo>
                  <a:cubicBezTo>
                    <a:pt x="3610" y="98"/>
                    <a:pt x="3220" y="163"/>
                    <a:pt x="2830" y="195"/>
                  </a:cubicBezTo>
                  <a:cubicBezTo>
                    <a:pt x="1757" y="358"/>
                    <a:pt x="781" y="618"/>
                    <a:pt x="1" y="911"/>
                  </a:cubicBezTo>
                  <a:cubicBezTo>
                    <a:pt x="456" y="1724"/>
                    <a:pt x="1041" y="2407"/>
                    <a:pt x="1757" y="2959"/>
                  </a:cubicBezTo>
                  <a:cubicBezTo>
                    <a:pt x="2407" y="3480"/>
                    <a:pt x="3155" y="3837"/>
                    <a:pt x="4001" y="4033"/>
                  </a:cubicBezTo>
                  <a:cubicBezTo>
                    <a:pt x="4261" y="4130"/>
                    <a:pt x="4521" y="4163"/>
                    <a:pt x="4814" y="4195"/>
                  </a:cubicBezTo>
                  <a:cubicBezTo>
                    <a:pt x="4911" y="4195"/>
                    <a:pt x="5041" y="4228"/>
                    <a:pt x="5139" y="4228"/>
                  </a:cubicBezTo>
                  <a:lnTo>
                    <a:pt x="5562" y="4228"/>
                  </a:lnTo>
                  <a:cubicBezTo>
                    <a:pt x="6049" y="4228"/>
                    <a:pt x="6537" y="4195"/>
                    <a:pt x="6992" y="4098"/>
                  </a:cubicBezTo>
                  <a:cubicBezTo>
                    <a:pt x="8001" y="3837"/>
                    <a:pt x="8944" y="3350"/>
                    <a:pt x="9724" y="2667"/>
                  </a:cubicBezTo>
                  <a:cubicBezTo>
                    <a:pt x="10342" y="2114"/>
                    <a:pt x="10895" y="1431"/>
                    <a:pt x="11253" y="650"/>
                  </a:cubicBezTo>
                  <a:cubicBezTo>
                    <a:pt x="10765" y="520"/>
                    <a:pt x="10277" y="390"/>
                    <a:pt x="9724" y="293"/>
                  </a:cubicBezTo>
                  <a:cubicBezTo>
                    <a:pt x="8651" y="98"/>
                    <a:pt x="7415" y="0"/>
                    <a:pt x="6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4938450" y="3815769"/>
              <a:ext cx="207874" cy="380472"/>
            </a:xfrm>
            <a:custGeom>
              <a:rect b="b" l="l" r="r" t="t"/>
              <a:pathLst>
                <a:path extrusionOk="0" h="7442" w="4066">
                  <a:moveTo>
                    <a:pt x="1955" y="0"/>
                  </a:moveTo>
                  <a:cubicBezTo>
                    <a:pt x="1913" y="0"/>
                    <a:pt x="1870" y="8"/>
                    <a:pt x="1822" y="20"/>
                  </a:cubicBezTo>
                  <a:cubicBezTo>
                    <a:pt x="1725" y="52"/>
                    <a:pt x="1627" y="117"/>
                    <a:pt x="1562" y="150"/>
                  </a:cubicBezTo>
                  <a:cubicBezTo>
                    <a:pt x="1139" y="443"/>
                    <a:pt x="814" y="865"/>
                    <a:pt x="554" y="1321"/>
                  </a:cubicBezTo>
                  <a:cubicBezTo>
                    <a:pt x="359" y="1678"/>
                    <a:pt x="196" y="2069"/>
                    <a:pt x="34" y="2459"/>
                  </a:cubicBezTo>
                  <a:cubicBezTo>
                    <a:pt x="1" y="2524"/>
                    <a:pt x="1" y="2556"/>
                    <a:pt x="34" y="2621"/>
                  </a:cubicBezTo>
                  <a:cubicBezTo>
                    <a:pt x="66" y="2914"/>
                    <a:pt x="164" y="3207"/>
                    <a:pt x="261" y="3467"/>
                  </a:cubicBezTo>
                  <a:cubicBezTo>
                    <a:pt x="391" y="3857"/>
                    <a:pt x="586" y="4215"/>
                    <a:pt x="912" y="4475"/>
                  </a:cubicBezTo>
                  <a:cubicBezTo>
                    <a:pt x="1107" y="4638"/>
                    <a:pt x="1107" y="4833"/>
                    <a:pt x="1107" y="5060"/>
                  </a:cubicBezTo>
                  <a:cubicBezTo>
                    <a:pt x="1074" y="5418"/>
                    <a:pt x="944" y="5808"/>
                    <a:pt x="1009" y="6166"/>
                  </a:cubicBezTo>
                  <a:cubicBezTo>
                    <a:pt x="1042" y="6621"/>
                    <a:pt x="944" y="6881"/>
                    <a:pt x="1074" y="7077"/>
                  </a:cubicBezTo>
                  <a:cubicBezTo>
                    <a:pt x="1255" y="7329"/>
                    <a:pt x="1625" y="7442"/>
                    <a:pt x="2031" y="7442"/>
                  </a:cubicBezTo>
                  <a:cubicBezTo>
                    <a:pt x="2356" y="7442"/>
                    <a:pt x="2703" y="7369"/>
                    <a:pt x="2993" y="7239"/>
                  </a:cubicBezTo>
                  <a:cubicBezTo>
                    <a:pt x="3676" y="6881"/>
                    <a:pt x="4001" y="6166"/>
                    <a:pt x="4001" y="6101"/>
                  </a:cubicBezTo>
                  <a:cubicBezTo>
                    <a:pt x="4001" y="6101"/>
                    <a:pt x="3968" y="6036"/>
                    <a:pt x="4001" y="6003"/>
                  </a:cubicBezTo>
                  <a:lnTo>
                    <a:pt x="4066" y="6003"/>
                  </a:lnTo>
                  <a:cubicBezTo>
                    <a:pt x="3871" y="5906"/>
                    <a:pt x="3708" y="5906"/>
                    <a:pt x="3513" y="5841"/>
                  </a:cubicBezTo>
                  <a:cubicBezTo>
                    <a:pt x="3155" y="5776"/>
                    <a:pt x="3123" y="5808"/>
                    <a:pt x="3123" y="5418"/>
                  </a:cubicBezTo>
                  <a:cubicBezTo>
                    <a:pt x="3123" y="5223"/>
                    <a:pt x="3155" y="4995"/>
                    <a:pt x="3123" y="4800"/>
                  </a:cubicBezTo>
                  <a:cubicBezTo>
                    <a:pt x="3123" y="4508"/>
                    <a:pt x="3155" y="4247"/>
                    <a:pt x="3383" y="4052"/>
                  </a:cubicBezTo>
                  <a:cubicBezTo>
                    <a:pt x="3416" y="4020"/>
                    <a:pt x="3416" y="3955"/>
                    <a:pt x="3448" y="3890"/>
                  </a:cubicBezTo>
                  <a:cubicBezTo>
                    <a:pt x="3708" y="3467"/>
                    <a:pt x="3903" y="3012"/>
                    <a:pt x="3838" y="2459"/>
                  </a:cubicBezTo>
                  <a:cubicBezTo>
                    <a:pt x="3773" y="2101"/>
                    <a:pt x="3643" y="1711"/>
                    <a:pt x="3383" y="1451"/>
                  </a:cubicBezTo>
                  <a:cubicBezTo>
                    <a:pt x="2993" y="963"/>
                    <a:pt x="2570" y="540"/>
                    <a:pt x="2180" y="85"/>
                  </a:cubicBezTo>
                  <a:cubicBezTo>
                    <a:pt x="2097" y="23"/>
                    <a:pt x="2028" y="0"/>
                    <a:pt x="1955" y="0"/>
                  </a:cubicBezTo>
                  <a:close/>
                </a:path>
              </a:pathLst>
            </a:custGeom>
            <a:solidFill>
              <a:srgbClr val="95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5003328" y="4049513"/>
              <a:ext cx="79857" cy="25358"/>
            </a:xfrm>
            <a:custGeom>
              <a:rect b="b" l="l" r="r" t="t"/>
              <a:pathLst>
                <a:path extrusionOk="0" h="496" w="1562">
                  <a:moveTo>
                    <a:pt x="1561" y="1"/>
                  </a:moveTo>
                  <a:lnTo>
                    <a:pt x="1561" y="1"/>
                  </a:lnTo>
                  <a:cubicBezTo>
                    <a:pt x="1261" y="181"/>
                    <a:pt x="948" y="275"/>
                    <a:pt x="623" y="275"/>
                  </a:cubicBezTo>
                  <a:cubicBezTo>
                    <a:pt x="420" y="275"/>
                    <a:pt x="213" y="238"/>
                    <a:pt x="0" y="163"/>
                  </a:cubicBezTo>
                  <a:lnTo>
                    <a:pt x="0" y="163"/>
                  </a:lnTo>
                  <a:cubicBezTo>
                    <a:pt x="221" y="412"/>
                    <a:pt x="489" y="496"/>
                    <a:pt x="763" y="496"/>
                  </a:cubicBezTo>
                  <a:cubicBezTo>
                    <a:pt x="812" y="496"/>
                    <a:pt x="862" y="493"/>
                    <a:pt x="911" y="488"/>
                  </a:cubicBezTo>
                  <a:cubicBezTo>
                    <a:pt x="1203" y="456"/>
                    <a:pt x="1529" y="196"/>
                    <a:pt x="1561" y="1"/>
                  </a:cubicBezTo>
                  <a:close/>
                </a:path>
              </a:pathLst>
            </a:custGeom>
            <a:solidFill>
              <a:srgbClr val="6B2F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4837069" y="3724613"/>
              <a:ext cx="463908" cy="577661"/>
            </a:xfrm>
            <a:custGeom>
              <a:rect b="b" l="l" r="r" t="t"/>
              <a:pathLst>
                <a:path extrusionOk="0" h="11299" w="9074">
                  <a:moveTo>
                    <a:pt x="3522" y="1"/>
                  </a:moveTo>
                  <a:cubicBezTo>
                    <a:pt x="2696" y="1"/>
                    <a:pt x="1947" y="256"/>
                    <a:pt x="1659" y="697"/>
                  </a:cubicBezTo>
                  <a:cubicBezTo>
                    <a:pt x="1301" y="1250"/>
                    <a:pt x="1724" y="2063"/>
                    <a:pt x="1073" y="2778"/>
                  </a:cubicBezTo>
                  <a:cubicBezTo>
                    <a:pt x="813" y="3071"/>
                    <a:pt x="683" y="3006"/>
                    <a:pt x="488" y="3266"/>
                  </a:cubicBezTo>
                  <a:cubicBezTo>
                    <a:pt x="0" y="3949"/>
                    <a:pt x="358" y="4957"/>
                    <a:pt x="553" y="5575"/>
                  </a:cubicBezTo>
                  <a:cubicBezTo>
                    <a:pt x="846" y="6518"/>
                    <a:pt x="1106" y="7851"/>
                    <a:pt x="943" y="9673"/>
                  </a:cubicBezTo>
                  <a:cubicBezTo>
                    <a:pt x="878" y="9835"/>
                    <a:pt x="846" y="9998"/>
                    <a:pt x="813" y="10160"/>
                  </a:cubicBezTo>
                  <a:cubicBezTo>
                    <a:pt x="1464" y="10648"/>
                    <a:pt x="2212" y="11038"/>
                    <a:pt x="3025" y="11234"/>
                  </a:cubicBezTo>
                  <a:cubicBezTo>
                    <a:pt x="3057" y="11201"/>
                    <a:pt x="3122" y="11136"/>
                    <a:pt x="3187" y="11071"/>
                  </a:cubicBezTo>
                  <a:cubicBezTo>
                    <a:pt x="3285" y="10908"/>
                    <a:pt x="3350" y="10778"/>
                    <a:pt x="3382" y="10648"/>
                  </a:cubicBezTo>
                  <a:cubicBezTo>
                    <a:pt x="3447" y="10551"/>
                    <a:pt x="3545" y="10388"/>
                    <a:pt x="3610" y="10193"/>
                  </a:cubicBezTo>
                  <a:cubicBezTo>
                    <a:pt x="3740" y="9543"/>
                    <a:pt x="3480" y="8990"/>
                    <a:pt x="3350" y="8664"/>
                  </a:cubicBezTo>
                  <a:cubicBezTo>
                    <a:pt x="3220" y="8339"/>
                    <a:pt x="3090" y="7884"/>
                    <a:pt x="3090" y="7266"/>
                  </a:cubicBezTo>
                  <a:cubicBezTo>
                    <a:pt x="3090" y="6973"/>
                    <a:pt x="3122" y="6681"/>
                    <a:pt x="3187" y="6323"/>
                  </a:cubicBezTo>
                  <a:cubicBezTo>
                    <a:pt x="2667" y="5965"/>
                    <a:pt x="2309" y="5478"/>
                    <a:pt x="2147" y="4990"/>
                  </a:cubicBezTo>
                  <a:cubicBezTo>
                    <a:pt x="2147" y="4957"/>
                    <a:pt x="2147" y="4957"/>
                    <a:pt x="2147" y="4925"/>
                  </a:cubicBezTo>
                  <a:cubicBezTo>
                    <a:pt x="2147" y="4892"/>
                    <a:pt x="2114" y="4860"/>
                    <a:pt x="2114" y="4827"/>
                  </a:cubicBezTo>
                  <a:cubicBezTo>
                    <a:pt x="2082" y="4632"/>
                    <a:pt x="2049" y="4404"/>
                    <a:pt x="2082" y="4209"/>
                  </a:cubicBezTo>
                  <a:cubicBezTo>
                    <a:pt x="2147" y="3884"/>
                    <a:pt x="2277" y="3624"/>
                    <a:pt x="2439" y="3429"/>
                  </a:cubicBezTo>
                  <a:cubicBezTo>
                    <a:pt x="2764" y="2811"/>
                    <a:pt x="3285" y="1835"/>
                    <a:pt x="4000" y="1835"/>
                  </a:cubicBezTo>
                  <a:cubicBezTo>
                    <a:pt x="4813" y="2681"/>
                    <a:pt x="5756" y="3364"/>
                    <a:pt x="5789" y="4502"/>
                  </a:cubicBezTo>
                  <a:cubicBezTo>
                    <a:pt x="5724" y="5120"/>
                    <a:pt x="5431" y="5510"/>
                    <a:pt x="5236" y="5965"/>
                  </a:cubicBezTo>
                  <a:cubicBezTo>
                    <a:pt x="5203" y="6063"/>
                    <a:pt x="5171" y="6128"/>
                    <a:pt x="5138" y="6226"/>
                  </a:cubicBezTo>
                  <a:cubicBezTo>
                    <a:pt x="5041" y="6518"/>
                    <a:pt x="4976" y="6811"/>
                    <a:pt x="5041" y="7201"/>
                  </a:cubicBezTo>
                  <a:cubicBezTo>
                    <a:pt x="5041" y="7234"/>
                    <a:pt x="5073" y="7299"/>
                    <a:pt x="5073" y="7364"/>
                  </a:cubicBezTo>
                  <a:cubicBezTo>
                    <a:pt x="5366" y="8372"/>
                    <a:pt x="5399" y="9445"/>
                    <a:pt x="5561" y="10225"/>
                  </a:cubicBezTo>
                  <a:cubicBezTo>
                    <a:pt x="5626" y="10551"/>
                    <a:pt x="5691" y="10843"/>
                    <a:pt x="5821" y="11038"/>
                  </a:cubicBezTo>
                  <a:cubicBezTo>
                    <a:pt x="5886" y="11136"/>
                    <a:pt x="5919" y="11234"/>
                    <a:pt x="6016" y="11299"/>
                  </a:cubicBezTo>
                  <a:cubicBezTo>
                    <a:pt x="7025" y="11038"/>
                    <a:pt x="7968" y="10551"/>
                    <a:pt x="8748" y="9868"/>
                  </a:cubicBezTo>
                  <a:cubicBezTo>
                    <a:pt x="9008" y="9217"/>
                    <a:pt x="9073" y="8404"/>
                    <a:pt x="8748" y="7494"/>
                  </a:cubicBezTo>
                  <a:cubicBezTo>
                    <a:pt x="8716" y="7429"/>
                    <a:pt x="8683" y="7331"/>
                    <a:pt x="8651" y="7266"/>
                  </a:cubicBezTo>
                  <a:cubicBezTo>
                    <a:pt x="8325" y="6778"/>
                    <a:pt x="7903" y="6063"/>
                    <a:pt x="7480" y="5152"/>
                  </a:cubicBezTo>
                  <a:cubicBezTo>
                    <a:pt x="6309" y="2648"/>
                    <a:pt x="6667" y="1510"/>
                    <a:pt x="5691" y="697"/>
                  </a:cubicBezTo>
                  <a:cubicBezTo>
                    <a:pt x="5100" y="215"/>
                    <a:pt x="4279" y="1"/>
                    <a:pt x="3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4750617" y="2972156"/>
              <a:ext cx="641772" cy="641823"/>
            </a:xfrm>
            <a:custGeom>
              <a:rect b="b" l="l" r="r" t="t"/>
              <a:pathLst>
                <a:path extrusionOk="0" h="12554" w="12553">
                  <a:moveTo>
                    <a:pt x="6277" y="1"/>
                  </a:moveTo>
                  <a:cubicBezTo>
                    <a:pt x="2829" y="1"/>
                    <a:pt x="0" y="2798"/>
                    <a:pt x="0" y="6277"/>
                  </a:cubicBezTo>
                  <a:cubicBezTo>
                    <a:pt x="0" y="7285"/>
                    <a:pt x="228" y="8228"/>
                    <a:pt x="651" y="9074"/>
                  </a:cubicBezTo>
                  <a:cubicBezTo>
                    <a:pt x="1691" y="11155"/>
                    <a:pt x="3805" y="12553"/>
                    <a:pt x="6277" y="12553"/>
                  </a:cubicBezTo>
                  <a:cubicBezTo>
                    <a:pt x="8748" y="12553"/>
                    <a:pt x="10894" y="11155"/>
                    <a:pt x="11902" y="9074"/>
                  </a:cubicBezTo>
                  <a:cubicBezTo>
                    <a:pt x="12325" y="8228"/>
                    <a:pt x="12553" y="7285"/>
                    <a:pt x="12553" y="6277"/>
                  </a:cubicBezTo>
                  <a:cubicBezTo>
                    <a:pt x="12553" y="2798"/>
                    <a:pt x="9756" y="1"/>
                    <a:pt x="6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4783848" y="3406105"/>
              <a:ext cx="575310" cy="207874"/>
            </a:xfrm>
            <a:custGeom>
              <a:rect b="b" l="l" r="r" t="t"/>
              <a:pathLst>
                <a:path extrusionOk="0" h="4066" w="11253">
                  <a:moveTo>
                    <a:pt x="5627" y="1"/>
                  </a:moveTo>
                  <a:cubicBezTo>
                    <a:pt x="3480" y="1"/>
                    <a:pt x="1497" y="228"/>
                    <a:pt x="1" y="586"/>
                  </a:cubicBezTo>
                  <a:cubicBezTo>
                    <a:pt x="1041" y="2667"/>
                    <a:pt x="3155" y="4065"/>
                    <a:pt x="5627" y="4065"/>
                  </a:cubicBezTo>
                  <a:cubicBezTo>
                    <a:pt x="8098" y="4065"/>
                    <a:pt x="10244" y="2667"/>
                    <a:pt x="11252" y="586"/>
                  </a:cubicBezTo>
                  <a:cubicBezTo>
                    <a:pt x="9757" y="228"/>
                    <a:pt x="7805" y="1"/>
                    <a:pt x="56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4986712" y="3159631"/>
              <a:ext cx="196218" cy="314930"/>
            </a:xfrm>
            <a:custGeom>
              <a:rect b="b" l="l" r="r" t="t"/>
              <a:pathLst>
                <a:path extrusionOk="0" h="6160" w="3838">
                  <a:moveTo>
                    <a:pt x="2907" y="0"/>
                  </a:moveTo>
                  <a:cubicBezTo>
                    <a:pt x="2699" y="0"/>
                    <a:pt x="2488" y="41"/>
                    <a:pt x="2276" y="41"/>
                  </a:cubicBezTo>
                  <a:cubicBezTo>
                    <a:pt x="1724" y="74"/>
                    <a:pt x="1236" y="236"/>
                    <a:pt x="1138" y="887"/>
                  </a:cubicBezTo>
                  <a:cubicBezTo>
                    <a:pt x="1138" y="984"/>
                    <a:pt x="1106" y="1082"/>
                    <a:pt x="1041" y="1147"/>
                  </a:cubicBezTo>
                  <a:cubicBezTo>
                    <a:pt x="961" y="1305"/>
                    <a:pt x="904" y="1507"/>
                    <a:pt x="710" y="1507"/>
                  </a:cubicBezTo>
                  <a:cubicBezTo>
                    <a:pt x="665" y="1507"/>
                    <a:pt x="614" y="1496"/>
                    <a:pt x="553" y="1472"/>
                  </a:cubicBezTo>
                  <a:cubicBezTo>
                    <a:pt x="529" y="1460"/>
                    <a:pt x="504" y="1455"/>
                    <a:pt x="478" y="1455"/>
                  </a:cubicBezTo>
                  <a:cubicBezTo>
                    <a:pt x="360" y="1455"/>
                    <a:pt x="234" y="1566"/>
                    <a:pt x="260" y="1700"/>
                  </a:cubicBezTo>
                  <a:cubicBezTo>
                    <a:pt x="390" y="2187"/>
                    <a:pt x="130" y="2708"/>
                    <a:pt x="423" y="3163"/>
                  </a:cubicBezTo>
                  <a:cubicBezTo>
                    <a:pt x="423" y="3358"/>
                    <a:pt x="390" y="3553"/>
                    <a:pt x="423" y="3748"/>
                  </a:cubicBezTo>
                  <a:cubicBezTo>
                    <a:pt x="520" y="4171"/>
                    <a:pt x="520" y="4561"/>
                    <a:pt x="130" y="4822"/>
                  </a:cubicBezTo>
                  <a:cubicBezTo>
                    <a:pt x="33" y="4887"/>
                    <a:pt x="0" y="5017"/>
                    <a:pt x="98" y="5114"/>
                  </a:cubicBezTo>
                  <a:cubicBezTo>
                    <a:pt x="228" y="5244"/>
                    <a:pt x="1366" y="6090"/>
                    <a:pt x="2049" y="6155"/>
                  </a:cubicBezTo>
                  <a:cubicBezTo>
                    <a:pt x="2092" y="6158"/>
                    <a:pt x="2134" y="6160"/>
                    <a:pt x="2176" y="6160"/>
                  </a:cubicBezTo>
                  <a:cubicBezTo>
                    <a:pt x="2955" y="6160"/>
                    <a:pt x="3502" y="5596"/>
                    <a:pt x="3317" y="4887"/>
                  </a:cubicBezTo>
                  <a:cubicBezTo>
                    <a:pt x="2732" y="4561"/>
                    <a:pt x="2667" y="4106"/>
                    <a:pt x="3187" y="3748"/>
                  </a:cubicBezTo>
                  <a:cubicBezTo>
                    <a:pt x="3285" y="3683"/>
                    <a:pt x="3382" y="3553"/>
                    <a:pt x="3415" y="3423"/>
                  </a:cubicBezTo>
                  <a:cubicBezTo>
                    <a:pt x="3675" y="2350"/>
                    <a:pt x="3837" y="1277"/>
                    <a:pt x="3512" y="204"/>
                  </a:cubicBezTo>
                  <a:cubicBezTo>
                    <a:pt x="3317" y="41"/>
                    <a:pt x="3114" y="0"/>
                    <a:pt x="2907" y="0"/>
                  </a:cubicBez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4928481" y="3075224"/>
              <a:ext cx="272752" cy="246167"/>
            </a:xfrm>
            <a:custGeom>
              <a:rect b="b" l="l" r="r" t="t"/>
              <a:pathLst>
                <a:path extrusionOk="0" h="4815" w="5335">
                  <a:moveTo>
                    <a:pt x="2781" y="1"/>
                  </a:moveTo>
                  <a:cubicBezTo>
                    <a:pt x="2627" y="1"/>
                    <a:pt x="2470" y="11"/>
                    <a:pt x="2310" y="34"/>
                  </a:cubicBezTo>
                  <a:cubicBezTo>
                    <a:pt x="814" y="229"/>
                    <a:pt x="1" y="1530"/>
                    <a:pt x="521" y="2928"/>
                  </a:cubicBezTo>
                  <a:cubicBezTo>
                    <a:pt x="554" y="3025"/>
                    <a:pt x="586" y="3156"/>
                    <a:pt x="619" y="3286"/>
                  </a:cubicBezTo>
                  <a:cubicBezTo>
                    <a:pt x="846" y="3838"/>
                    <a:pt x="911" y="4489"/>
                    <a:pt x="1562" y="4814"/>
                  </a:cubicBezTo>
                  <a:cubicBezTo>
                    <a:pt x="1464" y="4359"/>
                    <a:pt x="1724" y="3903"/>
                    <a:pt x="1497" y="3416"/>
                  </a:cubicBezTo>
                  <a:cubicBezTo>
                    <a:pt x="1451" y="3301"/>
                    <a:pt x="1519" y="3186"/>
                    <a:pt x="1620" y="3186"/>
                  </a:cubicBezTo>
                  <a:cubicBezTo>
                    <a:pt x="1662" y="3186"/>
                    <a:pt x="1709" y="3205"/>
                    <a:pt x="1757" y="3253"/>
                  </a:cubicBezTo>
                  <a:cubicBezTo>
                    <a:pt x="1847" y="3323"/>
                    <a:pt x="1915" y="3350"/>
                    <a:pt x="1969" y="3350"/>
                  </a:cubicBezTo>
                  <a:cubicBezTo>
                    <a:pt x="2090" y="3350"/>
                    <a:pt x="2135" y="3213"/>
                    <a:pt x="2180" y="3123"/>
                  </a:cubicBezTo>
                  <a:cubicBezTo>
                    <a:pt x="2310" y="2895"/>
                    <a:pt x="2407" y="2668"/>
                    <a:pt x="2440" y="2408"/>
                  </a:cubicBezTo>
                  <a:cubicBezTo>
                    <a:pt x="2505" y="2180"/>
                    <a:pt x="2635" y="2050"/>
                    <a:pt x="2863" y="1985"/>
                  </a:cubicBezTo>
                  <a:cubicBezTo>
                    <a:pt x="3155" y="1855"/>
                    <a:pt x="3456" y="1822"/>
                    <a:pt x="3757" y="1822"/>
                  </a:cubicBezTo>
                  <a:cubicBezTo>
                    <a:pt x="4058" y="1822"/>
                    <a:pt x="4359" y="1855"/>
                    <a:pt x="4651" y="1855"/>
                  </a:cubicBezTo>
                  <a:cubicBezTo>
                    <a:pt x="5237" y="1595"/>
                    <a:pt x="5334" y="1074"/>
                    <a:pt x="4814" y="717"/>
                  </a:cubicBezTo>
                  <a:cubicBezTo>
                    <a:pt x="4193" y="258"/>
                    <a:pt x="3528" y="1"/>
                    <a:pt x="2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5048216" y="3316329"/>
              <a:ext cx="93150" cy="79857"/>
            </a:xfrm>
            <a:custGeom>
              <a:rect b="b" l="l" r="r" t="t"/>
              <a:pathLst>
                <a:path extrusionOk="0" h="1562" w="1822">
                  <a:moveTo>
                    <a:pt x="0" y="0"/>
                  </a:moveTo>
                  <a:lnTo>
                    <a:pt x="0" y="0"/>
                  </a:lnTo>
                  <a:cubicBezTo>
                    <a:pt x="195" y="586"/>
                    <a:pt x="683" y="1074"/>
                    <a:pt x="1464" y="1431"/>
                  </a:cubicBezTo>
                  <a:cubicBezTo>
                    <a:pt x="1561" y="1464"/>
                    <a:pt x="1659" y="1529"/>
                    <a:pt x="1756" y="1561"/>
                  </a:cubicBezTo>
                  <a:cubicBezTo>
                    <a:pt x="1724" y="1236"/>
                    <a:pt x="1691" y="911"/>
                    <a:pt x="1821" y="878"/>
                  </a:cubicBezTo>
                  <a:cubicBezTo>
                    <a:pt x="1626" y="748"/>
                    <a:pt x="1366" y="748"/>
                    <a:pt x="1073" y="683"/>
                  </a:cubicBezTo>
                  <a:cubicBezTo>
                    <a:pt x="781" y="586"/>
                    <a:pt x="391" y="423"/>
                    <a:pt x="0" y="0"/>
                  </a:cubicBezTo>
                  <a:close/>
                </a:path>
              </a:pathLst>
            </a:custGeom>
            <a:solidFill>
              <a:srgbClr val="815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4983389" y="3216584"/>
              <a:ext cx="63190" cy="63242"/>
            </a:xfrm>
            <a:custGeom>
              <a:rect b="b" l="l" r="r" t="t"/>
              <a:pathLst>
                <a:path extrusionOk="0" h="1237" w="1236">
                  <a:moveTo>
                    <a:pt x="618" y="0"/>
                  </a:moveTo>
                  <a:cubicBezTo>
                    <a:pt x="260" y="0"/>
                    <a:pt x="0" y="260"/>
                    <a:pt x="0" y="618"/>
                  </a:cubicBezTo>
                  <a:cubicBezTo>
                    <a:pt x="0" y="943"/>
                    <a:pt x="260" y="1236"/>
                    <a:pt x="618" y="1236"/>
                  </a:cubicBezTo>
                  <a:cubicBezTo>
                    <a:pt x="943" y="1236"/>
                    <a:pt x="1236" y="943"/>
                    <a:pt x="1236" y="618"/>
                  </a:cubicBezTo>
                  <a:cubicBezTo>
                    <a:pt x="1236" y="260"/>
                    <a:pt x="943" y="0"/>
                    <a:pt x="618" y="0"/>
                  </a:cubicBez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5556961" y="4145014"/>
              <a:ext cx="217844" cy="186555"/>
            </a:xfrm>
            <a:custGeom>
              <a:rect b="b" l="l" r="r" t="t"/>
              <a:pathLst>
                <a:path extrusionOk="0" h="3649" w="4261">
                  <a:moveTo>
                    <a:pt x="3922" y="0"/>
                  </a:moveTo>
                  <a:cubicBezTo>
                    <a:pt x="3822" y="0"/>
                    <a:pt x="3732" y="114"/>
                    <a:pt x="3643" y="181"/>
                  </a:cubicBezTo>
                  <a:cubicBezTo>
                    <a:pt x="3447" y="344"/>
                    <a:pt x="3252" y="507"/>
                    <a:pt x="3057" y="669"/>
                  </a:cubicBezTo>
                  <a:cubicBezTo>
                    <a:pt x="2374" y="1287"/>
                    <a:pt x="1886" y="2067"/>
                    <a:pt x="1301" y="2815"/>
                  </a:cubicBezTo>
                  <a:cubicBezTo>
                    <a:pt x="943" y="2490"/>
                    <a:pt x="878" y="2002"/>
                    <a:pt x="553" y="1742"/>
                  </a:cubicBezTo>
                  <a:cubicBezTo>
                    <a:pt x="461" y="1650"/>
                    <a:pt x="369" y="1558"/>
                    <a:pt x="266" y="1558"/>
                  </a:cubicBezTo>
                  <a:cubicBezTo>
                    <a:pt x="223" y="1558"/>
                    <a:pt x="178" y="1574"/>
                    <a:pt x="130" y="1612"/>
                  </a:cubicBezTo>
                  <a:cubicBezTo>
                    <a:pt x="0" y="1710"/>
                    <a:pt x="98" y="1872"/>
                    <a:pt x="195" y="1970"/>
                  </a:cubicBezTo>
                  <a:cubicBezTo>
                    <a:pt x="521" y="2425"/>
                    <a:pt x="781" y="2848"/>
                    <a:pt x="943" y="3401"/>
                  </a:cubicBezTo>
                  <a:cubicBezTo>
                    <a:pt x="1007" y="3575"/>
                    <a:pt x="1093" y="3649"/>
                    <a:pt x="1188" y="3649"/>
                  </a:cubicBezTo>
                  <a:cubicBezTo>
                    <a:pt x="1287" y="3649"/>
                    <a:pt x="1396" y="3567"/>
                    <a:pt x="1496" y="3433"/>
                  </a:cubicBezTo>
                  <a:cubicBezTo>
                    <a:pt x="1789" y="3011"/>
                    <a:pt x="2017" y="2588"/>
                    <a:pt x="2309" y="2198"/>
                  </a:cubicBezTo>
                  <a:cubicBezTo>
                    <a:pt x="2764" y="1580"/>
                    <a:pt x="3252" y="994"/>
                    <a:pt x="3870" y="507"/>
                  </a:cubicBezTo>
                  <a:cubicBezTo>
                    <a:pt x="3968" y="441"/>
                    <a:pt x="4260" y="311"/>
                    <a:pt x="4065" y="84"/>
                  </a:cubicBezTo>
                  <a:cubicBezTo>
                    <a:pt x="4015" y="23"/>
                    <a:pt x="3968" y="0"/>
                    <a:pt x="39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5508750" y="2549659"/>
              <a:ext cx="312578" cy="316157"/>
            </a:xfrm>
            <a:custGeom>
              <a:rect b="b" l="l" r="r" t="t"/>
              <a:pathLst>
                <a:path extrusionOk="0" h="6184" w="6114">
                  <a:moveTo>
                    <a:pt x="1073" y="623"/>
                  </a:moveTo>
                  <a:cubicBezTo>
                    <a:pt x="1724" y="655"/>
                    <a:pt x="2374" y="655"/>
                    <a:pt x="3025" y="655"/>
                  </a:cubicBezTo>
                  <a:lnTo>
                    <a:pt x="5073" y="655"/>
                  </a:lnTo>
                  <a:cubicBezTo>
                    <a:pt x="5431" y="655"/>
                    <a:pt x="5594" y="785"/>
                    <a:pt x="5594" y="1143"/>
                  </a:cubicBezTo>
                  <a:cubicBezTo>
                    <a:pt x="5561" y="2476"/>
                    <a:pt x="5561" y="3777"/>
                    <a:pt x="5561" y="5111"/>
                  </a:cubicBezTo>
                  <a:cubicBezTo>
                    <a:pt x="5594" y="5468"/>
                    <a:pt x="5398" y="5631"/>
                    <a:pt x="5073" y="5631"/>
                  </a:cubicBezTo>
                  <a:cubicBezTo>
                    <a:pt x="4854" y="5626"/>
                    <a:pt x="4635" y="5624"/>
                    <a:pt x="4416" y="5624"/>
                  </a:cubicBezTo>
                  <a:cubicBezTo>
                    <a:pt x="3861" y="5624"/>
                    <a:pt x="3306" y="5636"/>
                    <a:pt x="2750" y="5636"/>
                  </a:cubicBezTo>
                  <a:cubicBezTo>
                    <a:pt x="2159" y="5636"/>
                    <a:pt x="1567" y="5622"/>
                    <a:pt x="976" y="5566"/>
                  </a:cubicBezTo>
                  <a:cubicBezTo>
                    <a:pt x="618" y="5533"/>
                    <a:pt x="521" y="5403"/>
                    <a:pt x="521" y="5045"/>
                  </a:cubicBezTo>
                  <a:cubicBezTo>
                    <a:pt x="521" y="3745"/>
                    <a:pt x="553" y="2444"/>
                    <a:pt x="521" y="1143"/>
                  </a:cubicBezTo>
                  <a:cubicBezTo>
                    <a:pt x="521" y="753"/>
                    <a:pt x="683" y="623"/>
                    <a:pt x="1073" y="623"/>
                  </a:cubicBezTo>
                  <a:close/>
                  <a:moveTo>
                    <a:pt x="487" y="1"/>
                  </a:moveTo>
                  <a:cubicBezTo>
                    <a:pt x="137" y="1"/>
                    <a:pt x="0" y="170"/>
                    <a:pt x="0" y="558"/>
                  </a:cubicBezTo>
                  <a:cubicBezTo>
                    <a:pt x="0" y="2249"/>
                    <a:pt x="0" y="3940"/>
                    <a:pt x="0" y="5631"/>
                  </a:cubicBezTo>
                  <a:cubicBezTo>
                    <a:pt x="0" y="5956"/>
                    <a:pt x="65" y="6151"/>
                    <a:pt x="456" y="6151"/>
                  </a:cubicBezTo>
                  <a:cubicBezTo>
                    <a:pt x="2179" y="6151"/>
                    <a:pt x="3903" y="6151"/>
                    <a:pt x="5594" y="6184"/>
                  </a:cubicBezTo>
                  <a:cubicBezTo>
                    <a:pt x="5951" y="6184"/>
                    <a:pt x="6049" y="6054"/>
                    <a:pt x="6049" y="5728"/>
                  </a:cubicBezTo>
                  <a:cubicBezTo>
                    <a:pt x="6049" y="4005"/>
                    <a:pt x="6081" y="2281"/>
                    <a:pt x="6114" y="590"/>
                  </a:cubicBezTo>
                  <a:cubicBezTo>
                    <a:pt x="6114" y="178"/>
                    <a:pt x="5981" y="33"/>
                    <a:pt x="5643" y="33"/>
                  </a:cubicBezTo>
                  <a:cubicBezTo>
                    <a:pt x="5607" y="33"/>
                    <a:pt x="5569" y="34"/>
                    <a:pt x="5529" y="37"/>
                  </a:cubicBezTo>
                  <a:lnTo>
                    <a:pt x="3057" y="37"/>
                  </a:lnTo>
                  <a:cubicBezTo>
                    <a:pt x="3057" y="37"/>
                    <a:pt x="3057" y="5"/>
                    <a:pt x="3057" y="5"/>
                  </a:cubicBezTo>
                  <a:cubicBezTo>
                    <a:pt x="2515" y="5"/>
                    <a:pt x="1973" y="19"/>
                    <a:pt x="1421" y="19"/>
                  </a:cubicBezTo>
                  <a:cubicBezTo>
                    <a:pt x="1146" y="19"/>
                    <a:pt x="867" y="16"/>
                    <a:pt x="586" y="5"/>
                  </a:cubicBezTo>
                  <a:cubicBezTo>
                    <a:pt x="551" y="2"/>
                    <a:pt x="518" y="1"/>
                    <a:pt x="4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5498780" y="2229003"/>
              <a:ext cx="831292" cy="63242"/>
            </a:xfrm>
            <a:custGeom>
              <a:rect b="b" l="l" r="r" t="t"/>
              <a:pathLst>
                <a:path extrusionOk="0" h="1237" w="16260">
                  <a:moveTo>
                    <a:pt x="585" y="1"/>
                  </a:moveTo>
                  <a:cubicBezTo>
                    <a:pt x="260" y="1"/>
                    <a:pt x="0" y="293"/>
                    <a:pt x="0" y="619"/>
                  </a:cubicBezTo>
                  <a:cubicBezTo>
                    <a:pt x="0" y="944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76"/>
                    <a:pt x="16227" y="619"/>
                  </a:cubicBezTo>
                  <a:cubicBezTo>
                    <a:pt x="16227" y="293"/>
                    <a:pt x="15967" y="1"/>
                    <a:pt x="15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5498780" y="2342091"/>
              <a:ext cx="831292" cy="63190"/>
            </a:xfrm>
            <a:custGeom>
              <a:rect b="b" l="l" r="r" t="t"/>
              <a:pathLst>
                <a:path extrusionOk="0" h="1236" w="16260">
                  <a:moveTo>
                    <a:pt x="585" y="0"/>
                  </a:moveTo>
                  <a:cubicBezTo>
                    <a:pt x="260" y="0"/>
                    <a:pt x="0" y="293"/>
                    <a:pt x="0" y="618"/>
                  </a:cubicBezTo>
                  <a:cubicBezTo>
                    <a:pt x="0" y="943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76"/>
                    <a:pt x="16227" y="618"/>
                  </a:cubicBezTo>
                  <a:cubicBezTo>
                    <a:pt x="16227" y="293"/>
                    <a:pt x="15967" y="0"/>
                    <a:pt x="15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5498780" y="2456765"/>
              <a:ext cx="452252" cy="61606"/>
            </a:xfrm>
            <a:custGeom>
              <a:rect b="b" l="l" r="r" t="t"/>
              <a:pathLst>
                <a:path extrusionOk="0" h="1205" w="8846">
                  <a:moveTo>
                    <a:pt x="585" y="1"/>
                  </a:moveTo>
                  <a:cubicBezTo>
                    <a:pt x="260" y="1"/>
                    <a:pt x="0" y="261"/>
                    <a:pt x="0" y="586"/>
                  </a:cubicBezTo>
                  <a:cubicBezTo>
                    <a:pt x="0" y="911"/>
                    <a:pt x="260" y="1204"/>
                    <a:pt x="585" y="1204"/>
                  </a:cubicBezTo>
                  <a:lnTo>
                    <a:pt x="8228" y="1204"/>
                  </a:lnTo>
                  <a:cubicBezTo>
                    <a:pt x="8553" y="1204"/>
                    <a:pt x="8845" y="911"/>
                    <a:pt x="8845" y="586"/>
                  </a:cubicBezTo>
                  <a:cubicBezTo>
                    <a:pt x="8845" y="261"/>
                    <a:pt x="8553" y="1"/>
                    <a:pt x="8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5508750" y="3309478"/>
              <a:ext cx="312578" cy="316157"/>
            </a:xfrm>
            <a:custGeom>
              <a:rect b="b" l="l" r="r" t="t"/>
              <a:pathLst>
                <a:path extrusionOk="0" h="6184" w="6114">
                  <a:moveTo>
                    <a:pt x="1073" y="622"/>
                  </a:moveTo>
                  <a:cubicBezTo>
                    <a:pt x="1724" y="655"/>
                    <a:pt x="2374" y="655"/>
                    <a:pt x="3025" y="655"/>
                  </a:cubicBezTo>
                  <a:lnTo>
                    <a:pt x="5073" y="655"/>
                  </a:lnTo>
                  <a:cubicBezTo>
                    <a:pt x="5431" y="655"/>
                    <a:pt x="5594" y="752"/>
                    <a:pt x="5594" y="1143"/>
                  </a:cubicBezTo>
                  <a:cubicBezTo>
                    <a:pt x="5561" y="2443"/>
                    <a:pt x="5561" y="3777"/>
                    <a:pt x="5561" y="5110"/>
                  </a:cubicBezTo>
                  <a:cubicBezTo>
                    <a:pt x="5591" y="5438"/>
                    <a:pt x="5429" y="5602"/>
                    <a:pt x="5152" y="5602"/>
                  </a:cubicBezTo>
                  <a:cubicBezTo>
                    <a:pt x="5127" y="5602"/>
                    <a:pt x="5100" y="5600"/>
                    <a:pt x="5073" y="5598"/>
                  </a:cubicBezTo>
                  <a:cubicBezTo>
                    <a:pt x="4912" y="5594"/>
                    <a:pt x="4751" y="5592"/>
                    <a:pt x="4589" y="5592"/>
                  </a:cubicBezTo>
                  <a:cubicBezTo>
                    <a:pt x="3861" y="5592"/>
                    <a:pt x="3133" y="5624"/>
                    <a:pt x="2405" y="5624"/>
                  </a:cubicBezTo>
                  <a:cubicBezTo>
                    <a:pt x="1929" y="5624"/>
                    <a:pt x="1452" y="5611"/>
                    <a:pt x="976" y="5565"/>
                  </a:cubicBezTo>
                  <a:cubicBezTo>
                    <a:pt x="618" y="5533"/>
                    <a:pt x="521" y="5403"/>
                    <a:pt x="521" y="5045"/>
                  </a:cubicBezTo>
                  <a:cubicBezTo>
                    <a:pt x="521" y="3744"/>
                    <a:pt x="553" y="2443"/>
                    <a:pt x="521" y="1143"/>
                  </a:cubicBezTo>
                  <a:cubicBezTo>
                    <a:pt x="521" y="752"/>
                    <a:pt x="683" y="622"/>
                    <a:pt x="1073" y="622"/>
                  </a:cubicBezTo>
                  <a:close/>
                  <a:moveTo>
                    <a:pt x="487" y="0"/>
                  </a:moveTo>
                  <a:cubicBezTo>
                    <a:pt x="137" y="0"/>
                    <a:pt x="0" y="169"/>
                    <a:pt x="0" y="557"/>
                  </a:cubicBezTo>
                  <a:cubicBezTo>
                    <a:pt x="0" y="2248"/>
                    <a:pt x="0" y="3939"/>
                    <a:pt x="0" y="5630"/>
                  </a:cubicBezTo>
                  <a:cubicBezTo>
                    <a:pt x="0" y="5955"/>
                    <a:pt x="65" y="6151"/>
                    <a:pt x="456" y="6151"/>
                  </a:cubicBezTo>
                  <a:cubicBezTo>
                    <a:pt x="2179" y="6151"/>
                    <a:pt x="3903" y="6151"/>
                    <a:pt x="5594" y="6183"/>
                  </a:cubicBezTo>
                  <a:cubicBezTo>
                    <a:pt x="5951" y="6183"/>
                    <a:pt x="6049" y="6053"/>
                    <a:pt x="6049" y="5728"/>
                  </a:cubicBezTo>
                  <a:cubicBezTo>
                    <a:pt x="6049" y="4004"/>
                    <a:pt x="6081" y="2281"/>
                    <a:pt x="6114" y="590"/>
                  </a:cubicBezTo>
                  <a:cubicBezTo>
                    <a:pt x="6114" y="178"/>
                    <a:pt x="5981" y="32"/>
                    <a:pt x="5643" y="32"/>
                  </a:cubicBezTo>
                  <a:cubicBezTo>
                    <a:pt x="5607" y="32"/>
                    <a:pt x="5569" y="34"/>
                    <a:pt x="5529" y="37"/>
                  </a:cubicBezTo>
                  <a:lnTo>
                    <a:pt x="3057" y="37"/>
                  </a:lnTo>
                  <a:cubicBezTo>
                    <a:pt x="3057" y="37"/>
                    <a:pt x="3057" y="4"/>
                    <a:pt x="3057" y="4"/>
                  </a:cubicBezTo>
                  <a:cubicBezTo>
                    <a:pt x="2515" y="4"/>
                    <a:pt x="1973" y="19"/>
                    <a:pt x="1421" y="19"/>
                  </a:cubicBezTo>
                  <a:cubicBezTo>
                    <a:pt x="1146" y="19"/>
                    <a:pt x="867" y="15"/>
                    <a:pt x="586" y="4"/>
                  </a:cubicBezTo>
                  <a:cubicBezTo>
                    <a:pt x="551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5498780" y="2988822"/>
              <a:ext cx="831292" cy="63190"/>
            </a:xfrm>
            <a:custGeom>
              <a:rect b="b" l="l" r="r" t="t"/>
              <a:pathLst>
                <a:path extrusionOk="0" h="1236" w="16260">
                  <a:moveTo>
                    <a:pt x="585" y="0"/>
                  </a:moveTo>
                  <a:cubicBezTo>
                    <a:pt x="260" y="0"/>
                    <a:pt x="0" y="293"/>
                    <a:pt x="0" y="618"/>
                  </a:cubicBezTo>
                  <a:cubicBezTo>
                    <a:pt x="0" y="943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43"/>
                    <a:pt x="16227" y="618"/>
                  </a:cubicBezTo>
                  <a:cubicBezTo>
                    <a:pt x="16227" y="293"/>
                    <a:pt x="15967" y="0"/>
                    <a:pt x="15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5498780" y="3101860"/>
              <a:ext cx="831292" cy="63242"/>
            </a:xfrm>
            <a:custGeom>
              <a:rect b="b" l="l" r="r" t="t"/>
              <a:pathLst>
                <a:path extrusionOk="0" h="1237" w="16260">
                  <a:moveTo>
                    <a:pt x="585" y="0"/>
                  </a:moveTo>
                  <a:cubicBezTo>
                    <a:pt x="260" y="0"/>
                    <a:pt x="0" y="293"/>
                    <a:pt x="0" y="618"/>
                  </a:cubicBezTo>
                  <a:cubicBezTo>
                    <a:pt x="0" y="944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44"/>
                    <a:pt x="16227" y="618"/>
                  </a:cubicBezTo>
                  <a:cubicBezTo>
                    <a:pt x="16227" y="293"/>
                    <a:pt x="15967" y="0"/>
                    <a:pt x="15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5498780" y="3216584"/>
              <a:ext cx="452252" cy="61554"/>
            </a:xfrm>
            <a:custGeom>
              <a:rect b="b" l="l" r="r" t="t"/>
              <a:pathLst>
                <a:path extrusionOk="0" h="1204" w="8846">
                  <a:moveTo>
                    <a:pt x="585" y="0"/>
                  </a:moveTo>
                  <a:cubicBezTo>
                    <a:pt x="260" y="0"/>
                    <a:pt x="0" y="260"/>
                    <a:pt x="0" y="586"/>
                  </a:cubicBezTo>
                  <a:cubicBezTo>
                    <a:pt x="0" y="911"/>
                    <a:pt x="260" y="1204"/>
                    <a:pt x="585" y="1204"/>
                  </a:cubicBezTo>
                  <a:lnTo>
                    <a:pt x="8228" y="1204"/>
                  </a:lnTo>
                  <a:cubicBezTo>
                    <a:pt x="8553" y="1204"/>
                    <a:pt x="8845" y="911"/>
                    <a:pt x="8845" y="586"/>
                  </a:cubicBezTo>
                  <a:cubicBezTo>
                    <a:pt x="8845" y="260"/>
                    <a:pt x="8553" y="0"/>
                    <a:pt x="8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5508750" y="4069247"/>
              <a:ext cx="312578" cy="316157"/>
            </a:xfrm>
            <a:custGeom>
              <a:rect b="b" l="l" r="r" t="t"/>
              <a:pathLst>
                <a:path extrusionOk="0" h="6184" w="6114">
                  <a:moveTo>
                    <a:pt x="3025" y="623"/>
                  </a:moveTo>
                  <a:lnTo>
                    <a:pt x="3025" y="655"/>
                  </a:lnTo>
                  <a:lnTo>
                    <a:pt x="5073" y="655"/>
                  </a:lnTo>
                  <a:cubicBezTo>
                    <a:pt x="5108" y="652"/>
                    <a:pt x="5141" y="650"/>
                    <a:pt x="5172" y="650"/>
                  </a:cubicBezTo>
                  <a:cubicBezTo>
                    <a:pt x="5461" y="650"/>
                    <a:pt x="5594" y="791"/>
                    <a:pt x="5594" y="1143"/>
                  </a:cubicBezTo>
                  <a:cubicBezTo>
                    <a:pt x="5561" y="2444"/>
                    <a:pt x="5561" y="3777"/>
                    <a:pt x="5561" y="5078"/>
                  </a:cubicBezTo>
                  <a:cubicBezTo>
                    <a:pt x="5591" y="5436"/>
                    <a:pt x="5429" y="5602"/>
                    <a:pt x="5151" y="5602"/>
                  </a:cubicBezTo>
                  <a:cubicBezTo>
                    <a:pt x="5126" y="5602"/>
                    <a:pt x="5100" y="5601"/>
                    <a:pt x="5073" y="5598"/>
                  </a:cubicBezTo>
                  <a:cubicBezTo>
                    <a:pt x="4912" y="5594"/>
                    <a:pt x="4751" y="5593"/>
                    <a:pt x="4589" y="5593"/>
                  </a:cubicBezTo>
                  <a:cubicBezTo>
                    <a:pt x="3861" y="5593"/>
                    <a:pt x="3133" y="5625"/>
                    <a:pt x="2405" y="5625"/>
                  </a:cubicBezTo>
                  <a:cubicBezTo>
                    <a:pt x="1929" y="5625"/>
                    <a:pt x="1452" y="5611"/>
                    <a:pt x="976" y="5566"/>
                  </a:cubicBezTo>
                  <a:cubicBezTo>
                    <a:pt x="618" y="5501"/>
                    <a:pt x="521" y="5371"/>
                    <a:pt x="521" y="5045"/>
                  </a:cubicBezTo>
                  <a:cubicBezTo>
                    <a:pt x="521" y="3745"/>
                    <a:pt x="553" y="2444"/>
                    <a:pt x="521" y="1143"/>
                  </a:cubicBezTo>
                  <a:cubicBezTo>
                    <a:pt x="521" y="720"/>
                    <a:pt x="683" y="623"/>
                    <a:pt x="1073" y="623"/>
                  </a:cubicBezTo>
                  <a:cubicBezTo>
                    <a:pt x="1290" y="634"/>
                    <a:pt x="1507" y="637"/>
                    <a:pt x="1724" y="637"/>
                  </a:cubicBezTo>
                  <a:cubicBezTo>
                    <a:pt x="2157" y="637"/>
                    <a:pt x="2591" y="623"/>
                    <a:pt x="3025" y="623"/>
                  </a:cubicBezTo>
                  <a:close/>
                  <a:moveTo>
                    <a:pt x="487" y="1"/>
                  </a:moveTo>
                  <a:cubicBezTo>
                    <a:pt x="137" y="1"/>
                    <a:pt x="0" y="170"/>
                    <a:pt x="0" y="558"/>
                  </a:cubicBezTo>
                  <a:cubicBezTo>
                    <a:pt x="0" y="2249"/>
                    <a:pt x="0" y="3940"/>
                    <a:pt x="0" y="5631"/>
                  </a:cubicBezTo>
                  <a:cubicBezTo>
                    <a:pt x="0" y="5956"/>
                    <a:pt x="65" y="6151"/>
                    <a:pt x="456" y="6151"/>
                  </a:cubicBezTo>
                  <a:cubicBezTo>
                    <a:pt x="2179" y="6151"/>
                    <a:pt x="3903" y="6151"/>
                    <a:pt x="5594" y="6184"/>
                  </a:cubicBezTo>
                  <a:cubicBezTo>
                    <a:pt x="5951" y="6184"/>
                    <a:pt x="6049" y="6053"/>
                    <a:pt x="6049" y="5728"/>
                  </a:cubicBezTo>
                  <a:cubicBezTo>
                    <a:pt x="6049" y="4005"/>
                    <a:pt x="6081" y="2281"/>
                    <a:pt x="6114" y="590"/>
                  </a:cubicBezTo>
                  <a:cubicBezTo>
                    <a:pt x="6114" y="135"/>
                    <a:pt x="5951" y="5"/>
                    <a:pt x="5529" y="5"/>
                  </a:cubicBezTo>
                  <a:cubicBezTo>
                    <a:pt x="4716" y="37"/>
                    <a:pt x="3870" y="37"/>
                    <a:pt x="3057" y="37"/>
                  </a:cubicBezTo>
                  <a:cubicBezTo>
                    <a:pt x="3057" y="5"/>
                    <a:pt x="3057" y="5"/>
                    <a:pt x="3057" y="5"/>
                  </a:cubicBezTo>
                  <a:lnTo>
                    <a:pt x="586" y="5"/>
                  </a:lnTo>
                  <a:cubicBezTo>
                    <a:pt x="551" y="2"/>
                    <a:pt x="518" y="1"/>
                    <a:pt x="4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5498780" y="3748591"/>
              <a:ext cx="831292" cy="63242"/>
            </a:xfrm>
            <a:custGeom>
              <a:rect b="b" l="l" r="r" t="t"/>
              <a:pathLst>
                <a:path extrusionOk="0" h="1237" w="16260">
                  <a:moveTo>
                    <a:pt x="585" y="1"/>
                  </a:moveTo>
                  <a:cubicBezTo>
                    <a:pt x="260" y="1"/>
                    <a:pt x="0" y="293"/>
                    <a:pt x="0" y="618"/>
                  </a:cubicBezTo>
                  <a:cubicBezTo>
                    <a:pt x="0" y="944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44"/>
                    <a:pt x="16227" y="618"/>
                  </a:cubicBezTo>
                  <a:cubicBezTo>
                    <a:pt x="16227" y="293"/>
                    <a:pt x="15967" y="1"/>
                    <a:pt x="15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5498780" y="3861628"/>
              <a:ext cx="831292" cy="63242"/>
            </a:xfrm>
            <a:custGeom>
              <a:rect b="b" l="l" r="r" t="t"/>
              <a:pathLst>
                <a:path extrusionOk="0" h="1237" w="16260">
                  <a:moveTo>
                    <a:pt x="585" y="1"/>
                  </a:moveTo>
                  <a:cubicBezTo>
                    <a:pt x="260" y="1"/>
                    <a:pt x="0" y="294"/>
                    <a:pt x="0" y="619"/>
                  </a:cubicBezTo>
                  <a:cubicBezTo>
                    <a:pt x="0" y="944"/>
                    <a:pt x="260" y="1237"/>
                    <a:pt x="585" y="1237"/>
                  </a:cubicBezTo>
                  <a:lnTo>
                    <a:pt x="15642" y="1237"/>
                  </a:lnTo>
                  <a:cubicBezTo>
                    <a:pt x="15967" y="1237"/>
                    <a:pt x="16260" y="944"/>
                    <a:pt x="16227" y="619"/>
                  </a:cubicBezTo>
                  <a:cubicBezTo>
                    <a:pt x="16227" y="294"/>
                    <a:pt x="15967" y="1"/>
                    <a:pt x="15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5498780" y="3976353"/>
              <a:ext cx="452252" cy="59918"/>
            </a:xfrm>
            <a:custGeom>
              <a:rect b="b" l="l" r="r" t="t"/>
              <a:pathLst>
                <a:path extrusionOk="0" h="1172" w="8846">
                  <a:moveTo>
                    <a:pt x="585" y="1"/>
                  </a:moveTo>
                  <a:cubicBezTo>
                    <a:pt x="260" y="1"/>
                    <a:pt x="0" y="261"/>
                    <a:pt x="0" y="586"/>
                  </a:cubicBezTo>
                  <a:cubicBezTo>
                    <a:pt x="0" y="911"/>
                    <a:pt x="260" y="1171"/>
                    <a:pt x="585" y="1171"/>
                  </a:cubicBezTo>
                  <a:lnTo>
                    <a:pt x="8228" y="1171"/>
                  </a:lnTo>
                  <a:cubicBezTo>
                    <a:pt x="8553" y="1171"/>
                    <a:pt x="8845" y="911"/>
                    <a:pt x="8845" y="586"/>
                  </a:cubicBezTo>
                  <a:cubicBezTo>
                    <a:pt x="8845" y="261"/>
                    <a:pt x="8553" y="1"/>
                    <a:pt x="8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5635080" y="684516"/>
              <a:ext cx="819687" cy="1182112"/>
            </a:xfrm>
            <a:custGeom>
              <a:rect b="b" l="l" r="r" t="t"/>
              <a:pathLst>
                <a:path extrusionOk="0" h="23122" w="16033">
                  <a:moveTo>
                    <a:pt x="11253" y="0"/>
                  </a:moveTo>
                  <a:lnTo>
                    <a:pt x="1" y="2634"/>
                  </a:lnTo>
                  <a:lnTo>
                    <a:pt x="4749" y="23121"/>
                  </a:lnTo>
                  <a:lnTo>
                    <a:pt x="16033" y="20487"/>
                  </a:lnTo>
                  <a:lnTo>
                    <a:pt x="11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5773066" y="859057"/>
              <a:ext cx="542078" cy="832980"/>
            </a:xfrm>
            <a:custGeom>
              <a:rect b="b" l="l" r="r" t="t"/>
              <a:pathLst>
                <a:path extrusionOk="0" h="16293" w="10603">
                  <a:moveTo>
                    <a:pt x="7220" y="1"/>
                  </a:moveTo>
                  <a:lnTo>
                    <a:pt x="1" y="1692"/>
                  </a:lnTo>
                  <a:lnTo>
                    <a:pt x="3415" y="16293"/>
                  </a:lnTo>
                  <a:lnTo>
                    <a:pt x="10602" y="14634"/>
                  </a:lnTo>
                  <a:lnTo>
                    <a:pt x="7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4866978" y="-1059562"/>
              <a:ext cx="1283544" cy="2272915"/>
            </a:xfrm>
            <a:custGeom>
              <a:rect b="b" l="l" r="r" t="t"/>
              <a:pathLst>
                <a:path extrusionOk="0" h="44458" w="25106">
                  <a:moveTo>
                    <a:pt x="4553" y="1"/>
                  </a:moveTo>
                  <a:cubicBezTo>
                    <a:pt x="3480" y="1269"/>
                    <a:pt x="2537" y="2668"/>
                    <a:pt x="1366" y="3838"/>
                  </a:cubicBezTo>
                  <a:cubicBezTo>
                    <a:pt x="163" y="5042"/>
                    <a:pt x="1" y="5985"/>
                    <a:pt x="911" y="7578"/>
                  </a:cubicBezTo>
                  <a:cubicBezTo>
                    <a:pt x="3643" y="12261"/>
                    <a:pt x="6082" y="17106"/>
                    <a:pt x="8683" y="21854"/>
                  </a:cubicBezTo>
                  <a:cubicBezTo>
                    <a:pt x="9561" y="23480"/>
                    <a:pt x="10472" y="25009"/>
                    <a:pt x="10407" y="26927"/>
                  </a:cubicBezTo>
                  <a:cubicBezTo>
                    <a:pt x="10407" y="27382"/>
                    <a:pt x="10537" y="27870"/>
                    <a:pt x="10700" y="28358"/>
                  </a:cubicBezTo>
                  <a:cubicBezTo>
                    <a:pt x="11220" y="30049"/>
                    <a:pt x="12228" y="31512"/>
                    <a:pt x="13301" y="32911"/>
                  </a:cubicBezTo>
                  <a:cubicBezTo>
                    <a:pt x="13821" y="33594"/>
                    <a:pt x="14374" y="34277"/>
                    <a:pt x="14602" y="35155"/>
                  </a:cubicBezTo>
                  <a:cubicBezTo>
                    <a:pt x="14895" y="36065"/>
                    <a:pt x="15480" y="36878"/>
                    <a:pt x="15805" y="37789"/>
                  </a:cubicBezTo>
                  <a:cubicBezTo>
                    <a:pt x="16651" y="39545"/>
                    <a:pt x="17464" y="41333"/>
                    <a:pt x="18277" y="43122"/>
                  </a:cubicBezTo>
                  <a:cubicBezTo>
                    <a:pt x="18504" y="43675"/>
                    <a:pt x="18927" y="44065"/>
                    <a:pt x="19447" y="44325"/>
                  </a:cubicBezTo>
                  <a:cubicBezTo>
                    <a:pt x="19650" y="44416"/>
                    <a:pt x="19846" y="44457"/>
                    <a:pt x="20035" y="44457"/>
                  </a:cubicBezTo>
                  <a:cubicBezTo>
                    <a:pt x="20453" y="44457"/>
                    <a:pt x="20835" y="44258"/>
                    <a:pt x="21171" y="43967"/>
                  </a:cubicBezTo>
                  <a:cubicBezTo>
                    <a:pt x="21529" y="43675"/>
                    <a:pt x="21594" y="41951"/>
                    <a:pt x="21464" y="41594"/>
                  </a:cubicBezTo>
                  <a:cubicBezTo>
                    <a:pt x="20911" y="39935"/>
                    <a:pt x="20358" y="38277"/>
                    <a:pt x="19708" y="36651"/>
                  </a:cubicBezTo>
                  <a:cubicBezTo>
                    <a:pt x="19643" y="36423"/>
                    <a:pt x="19610" y="36260"/>
                    <a:pt x="19643" y="36130"/>
                  </a:cubicBezTo>
                  <a:lnTo>
                    <a:pt x="19643" y="36098"/>
                  </a:lnTo>
                  <a:cubicBezTo>
                    <a:pt x="19675" y="35870"/>
                    <a:pt x="19838" y="35707"/>
                    <a:pt x="20033" y="35675"/>
                  </a:cubicBezTo>
                  <a:cubicBezTo>
                    <a:pt x="20911" y="35350"/>
                    <a:pt x="21821" y="35252"/>
                    <a:pt x="22699" y="35090"/>
                  </a:cubicBezTo>
                  <a:cubicBezTo>
                    <a:pt x="23415" y="34960"/>
                    <a:pt x="24098" y="34764"/>
                    <a:pt x="24813" y="34602"/>
                  </a:cubicBezTo>
                  <a:cubicBezTo>
                    <a:pt x="24813" y="34504"/>
                    <a:pt x="24813" y="34439"/>
                    <a:pt x="24813" y="34342"/>
                  </a:cubicBezTo>
                  <a:cubicBezTo>
                    <a:pt x="24911" y="32976"/>
                    <a:pt x="24976" y="31610"/>
                    <a:pt x="25041" y="30244"/>
                  </a:cubicBezTo>
                  <a:cubicBezTo>
                    <a:pt x="25106" y="29301"/>
                    <a:pt x="24813" y="28488"/>
                    <a:pt x="24228" y="27740"/>
                  </a:cubicBezTo>
                  <a:cubicBezTo>
                    <a:pt x="22667" y="25789"/>
                    <a:pt x="20716" y="24228"/>
                    <a:pt x="18992" y="22472"/>
                  </a:cubicBezTo>
                  <a:cubicBezTo>
                    <a:pt x="17886" y="21366"/>
                    <a:pt x="16716" y="20358"/>
                    <a:pt x="16098" y="18797"/>
                  </a:cubicBezTo>
                  <a:cubicBezTo>
                    <a:pt x="14797" y="15545"/>
                    <a:pt x="13334" y="12326"/>
                    <a:pt x="11968" y="9106"/>
                  </a:cubicBezTo>
                  <a:cubicBezTo>
                    <a:pt x="11317" y="7578"/>
                    <a:pt x="10602" y="6082"/>
                    <a:pt x="10082" y="4521"/>
                  </a:cubicBezTo>
                  <a:cubicBezTo>
                    <a:pt x="8228" y="3025"/>
                    <a:pt x="6375" y="1497"/>
                    <a:pt x="4553" y="1"/>
                  </a:cubicBezTo>
                  <a:close/>
                </a:path>
              </a:pathLst>
            </a:custGeom>
            <a:solidFill>
              <a:srgbClr val="FFCB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5517032" y="737686"/>
              <a:ext cx="199592" cy="419021"/>
            </a:xfrm>
            <a:custGeom>
              <a:rect b="b" l="l" r="r" t="t"/>
              <a:pathLst>
                <a:path extrusionOk="0" h="8196" w="3904">
                  <a:moveTo>
                    <a:pt x="1887" y="1"/>
                  </a:moveTo>
                  <a:cubicBezTo>
                    <a:pt x="619" y="228"/>
                    <a:pt x="1" y="1009"/>
                    <a:pt x="391" y="2017"/>
                  </a:cubicBezTo>
                  <a:cubicBezTo>
                    <a:pt x="651" y="2700"/>
                    <a:pt x="781" y="3415"/>
                    <a:pt x="1106" y="4098"/>
                  </a:cubicBezTo>
                  <a:cubicBezTo>
                    <a:pt x="1432" y="4748"/>
                    <a:pt x="1789" y="5464"/>
                    <a:pt x="1854" y="6114"/>
                  </a:cubicBezTo>
                  <a:cubicBezTo>
                    <a:pt x="1919" y="6797"/>
                    <a:pt x="2017" y="6927"/>
                    <a:pt x="2212" y="7220"/>
                  </a:cubicBezTo>
                  <a:cubicBezTo>
                    <a:pt x="2602" y="7838"/>
                    <a:pt x="3318" y="8098"/>
                    <a:pt x="3903" y="8196"/>
                  </a:cubicBezTo>
                  <a:cubicBezTo>
                    <a:pt x="3448" y="4521"/>
                    <a:pt x="3220" y="3220"/>
                    <a:pt x="3123" y="2992"/>
                  </a:cubicBezTo>
                  <a:cubicBezTo>
                    <a:pt x="3090" y="2927"/>
                    <a:pt x="3025" y="2732"/>
                    <a:pt x="3090" y="2602"/>
                  </a:cubicBezTo>
                  <a:cubicBezTo>
                    <a:pt x="3123" y="2537"/>
                    <a:pt x="3155" y="2505"/>
                    <a:pt x="3253" y="2472"/>
                  </a:cubicBezTo>
                  <a:cubicBezTo>
                    <a:pt x="2798" y="1659"/>
                    <a:pt x="2602" y="684"/>
                    <a:pt x="1887" y="1"/>
                  </a:cubicBezTo>
                  <a:close/>
                </a:path>
              </a:pathLst>
            </a:custGeom>
            <a:solidFill>
              <a:srgbClr val="F9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5812995" y="1045101"/>
              <a:ext cx="143048" cy="133896"/>
            </a:xfrm>
            <a:custGeom>
              <a:rect b="b" l="l" r="r" t="t"/>
              <a:pathLst>
                <a:path extrusionOk="0" h="2619" w="2798">
                  <a:moveTo>
                    <a:pt x="1355" y="0"/>
                  </a:moveTo>
                  <a:cubicBezTo>
                    <a:pt x="1327" y="0"/>
                    <a:pt x="1298" y="1"/>
                    <a:pt x="1269" y="4"/>
                  </a:cubicBezTo>
                  <a:cubicBezTo>
                    <a:pt x="1008" y="36"/>
                    <a:pt x="781" y="166"/>
                    <a:pt x="586" y="329"/>
                  </a:cubicBezTo>
                  <a:cubicBezTo>
                    <a:pt x="0" y="882"/>
                    <a:pt x="326" y="1565"/>
                    <a:pt x="521" y="2183"/>
                  </a:cubicBezTo>
                  <a:cubicBezTo>
                    <a:pt x="586" y="2378"/>
                    <a:pt x="683" y="2475"/>
                    <a:pt x="781" y="2540"/>
                  </a:cubicBezTo>
                  <a:cubicBezTo>
                    <a:pt x="884" y="2599"/>
                    <a:pt x="994" y="2618"/>
                    <a:pt x="1101" y="2618"/>
                  </a:cubicBezTo>
                  <a:cubicBezTo>
                    <a:pt x="1231" y="2618"/>
                    <a:pt x="1357" y="2591"/>
                    <a:pt x="1464" y="2573"/>
                  </a:cubicBezTo>
                  <a:cubicBezTo>
                    <a:pt x="1756" y="2475"/>
                    <a:pt x="2342" y="2345"/>
                    <a:pt x="2537" y="1792"/>
                  </a:cubicBezTo>
                  <a:cubicBezTo>
                    <a:pt x="2797" y="1207"/>
                    <a:pt x="2472" y="524"/>
                    <a:pt x="2017" y="231"/>
                  </a:cubicBezTo>
                  <a:cubicBezTo>
                    <a:pt x="1926" y="171"/>
                    <a:pt x="1697" y="0"/>
                    <a:pt x="13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5917750" y="2764333"/>
              <a:ext cx="1807218" cy="184817"/>
            </a:xfrm>
            <a:custGeom>
              <a:rect b="b" l="l" r="r" t="t"/>
              <a:pathLst>
                <a:path extrusionOk="0" h="3615" w="35349">
                  <a:moveTo>
                    <a:pt x="6471" y="1"/>
                  </a:moveTo>
                  <a:lnTo>
                    <a:pt x="6471" y="33"/>
                  </a:lnTo>
                  <a:lnTo>
                    <a:pt x="4585" y="33"/>
                  </a:lnTo>
                  <a:cubicBezTo>
                    <a:pt x="4098" y="391"/>
                    <a:pt x="3610" y="749"/>
                    <a:pt x="3154" y="1107"/>
                  </a:cubicBezTo>
                  <a:cubicBezTo>
                    <a:pt x="2114" y="1920"/>
                    <a:pt x="976" y="2603"/>
                    <a:pt x="0" y="3513"/>
                  </a:cubicBezTo>
                  <a:cubicBezTo>
                    <a:pt x="130" y="3600"/>
                    <a:pt x="260" y="3614"/>
                    <a:pt x="400" y="3614"/>
                  </a:cubicBezTo>
                  <a:cubicBezTo>
                    <a:pt x="470" y="3614"/>
                    <a:pt x="542" y="3611"/>
                    <a:pt x="618" y="3611"/>
                  </a:cubicBezTo>
                  <a:lnTo>
                    <a:pt x="34699" y="3611"/>
                  </a:lnTo>
                  <a:cubicBezTo>
                    <a:pt x="34774" y="3611"/>
                    <a:pt x="34850" y="3614"/>
                    <a:pt x="34925" y="3614"/>
                  </a:cubicBezTo>
                  <a:cubicBezTo>
                    <a:pt x="35074" y="3614"/>
                    <a:pt x="35219" y="3600"/>
                    <a:pt x="35349" y="3513"/>
                  </a:cubicBezTo>
                  <a:cubicBezTo>
                    <a:pt x="35284" y="3448"/>
                    <a:pt x="35219" y="3350"/>
                    <a:pt x="35121" y="3285"/>
                  </a:cubicBezTo>
                  <a:cubicBezTo>
                    <a:pt x="33625" y="2180"/>
                    <a:pt x="32162" y="1107"/>
                    <a:pt x="30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5980889" y="3150071"/>
              <a:ext cx="1639374" cy="1433187"/>
            </a:xfrm>
            <a:custGeom>
              <a:rect b="b" l="l" r="r" t="t"/>
              <a:pathLst>
                <a:path extrusionOk="0" h="28033" w="32066">
                  <a:moveTo>
                    <a:pt x="1" y="1"/>
                  </a:moveTo>
                  <a:lnTo>
                    <a:pt x="1" y="28032"/>
                  </a:lnTo>
                  <a:lnTo>
                    <a:pt x="32065" y="28032"/>
                  </a:lnTo>
                  <a:lnTo>
                    <a:pt x="32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6531199" y="3552271"/>
              <a:ext cx="538755" cy="535534"/>
            </a:xfrm>
            <a:custGeom>
              <a:rect b="b" l="l" r="r" t="t"/>
              <a:pathLst>
                <a:path extrusionOk="0" h="10475" w="10538">
                  <a:moveTo>
                    <a:pt x="10059" y="0"/>
                  </a:moveTo>
                  <a:cubicBezTo>
                    <a:pt x="10001" y="0"/>
                    <a:pt x="9942" y="3"/>
                    <a:pt x="9887" y="3"/>
                  </a:cubicBezTo>
                  <a:lnTo>
                    <a:pt x="554" y="3"/>
                  </a:lnTo>
                  <a:cubicBezTo>
                    <a:pt x="66" y="3"/>
                    <a:pt x="1" y="166"/>
                    <a:pt x="1" y="589"/>
                  </a:cubicBezTo>
                  <a:cubicBezTo>
                    <a:pt x="1" y="3710"/>
                    <a:pt x="1" y="6800"/>
                    <a:pt x="1" y="9922"/>
                  </a:cubicBezTo>
                  <a:cubicBezTo>
                    <a:pt x="1" y="10377"/>
                    <a:pt x="163" y="10475"/>
                    <a:pt x="586" y="10475"/>
                  </a:cubicBezTo>
                  <a:lnTo>
                    <a:pt x="9854" y="10475"/>
                  </a:lnTo>
                  <a:cubicBezTo>
                    <a:pt x="10342" y="10475"/>
                    <a:pt x="10472" y="10344"/>
                    <a:pt x="10472" y="9857"/>
                  </a:cubicBezTo>
                  <a:cubicBezTo>
                    <a:pt x="10440" y="7548"/>
                    <a:pt x="10472" y="5239"/>
                    <a:pt x="10472" y="2930"/>
                  </a:cubicBezTo>
                  <a:cubicBezTo>
                    <a:pt x="10472" y="2767"/>
                    <a:pt x="10537" y="2540"/>
                    <a:pt x="10277" y="2442"/>
                  </a:cubicBezTo>
                  <a:cubicBezTo>
                    <a:pt x="9692" y="2735"/>
                    <a:pt x="9204" y="3158"/>
                    <a:pt x="9009" y="3808"/>
                  </a:cubicBezTo>
                  <a:cubicBezTo>
                    <a:pt x="8976" y="5369"/>
                    <a:pt x="9009" y="6930"/>
                    <a:pt x="9009" y="8491"/>
                  </a:cubicBezTo>
                  <a:cubicBezTo>
                    <a:pt x="9009" y="8914"/>
                    <a:pt x="8846" y="9109"/>
                    <a:pt x="8391" y="9109"/>
                  </a:cubicBezTo>
                  <a:cubicBezTo>
                    <a:pt x="7318" y="9092"/>
                    <a:pt x="6245" y="9084"/>
                    <a:pt x="5171" y="9084"/>
                  </a:cubicBezTo>
                  <a:cubicBezTo>
                    <a:pt x="4098" y="9084"/>
                    <a:pt x="3025" y="9092"/>
                    <a:pt x="1952" y="9109"/>
                  </a:cubicBezTo>
                  <a:cubicBezTo>
                    <a:pt x="1497" y="9109"/>
                    <a:pt x="1367" y="8914"/>
                    <a:pt x="1367" y="8491"/>
                  </a:cubicBezTo>
                  <a:cubicBezTo>
                    <a:pt x="1367" y="6345"/>
                    <a:pt x="1367" y="4198"/>
                    <a:pt x="1367" y="2052"/>
                  </a:cubicBezTo>
                  <a:cubicBezTo>
                    <a:pt x="1367" y="1434"/>
                    <a:pt x="1432" y="1369"/>
                    <a:pt x="2017" y="1369"/>
                  </a:cubicBezTo>
                  <a:lnTo>
                    <a:pt x="8358" y="1369"/>
                  </a:lnTo>
                  <a:cubicBezTo>
                    <a:pt x="8619" y="1369"/>
                    <a:pt x="8911" y="1402"/>
                    <a:pt x="9106" y="1629"/>
                  </a:cubicBezTo>
                  <a:cubicBezTo>
                    <a:pt x="9175" y="1675"/>
                    <a:pt x="9261" y="1721"/>
                    <a:pt x="9328" y="1721"/>
                  </a:cubicBezTo>
                  <a:cubicBezTo>
                    <a:pt x="9355" y="1721"/>
                    <a:pt x="9380" y="1713"/>
                    <a:pt x="9399" y="1694"/>
                  </a:cubicBezTo>
                  <a:cubicBezTo>
                    <a:pt x="9822" y="1337"/>
                    <a:pt x="10342" y="1044"/>
                    <a:pt x="10440" y="426"/>
                  </a:cubicBezTo>
                  <a:cubicBezTo>
                    <a:pt x="10491" y="41"/>
                    <a:pt x="10279" y="0"/>
                    <a:pt x="10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6642600" y="3573999"/>
              <a:ext cx="482211" cy="347497"/>
            </a:xfrm>
            <a:custGeom>
              <a:rect b="b" l="l" r="r" t="t"/>
              <a:pathLst>
                <a:path extrusionOk="0" h="6797" w="9432">
                  <a:moveTo>
                    <a:pt x="8261" y="1"/>
                  </a:moveTo>
                  <a:cubicBezTo>
                    <a:pt x="7935" y="456"/>
                    <a:pt x="7578" y="912"/>
                    <a:pt x="7090" y="1237"/>
                  </a:cubicBezTo>
                  <a:cubicBezTo>
                    <a:pt x="6895" y="1269"/>
                    <a:pt x="6732" y="1432"/>
                    <a:pt x="6602" y="1562"/>
                  </a:cubicBezTo>
                  <a:cubicBezTo>
                    <a:pt x="5529" y="2700"/>
                    <a:pt x="4293" y="3708"/>
                    <a:pt x="3123" y="4749"/>
                  </a:cubicBezTo>
                  <a:cubicBezTo>
                    <a:pt x="2974" y="4867"/>
                    <a:pt x="2860" y="4925"/>
                    <a:pt x="2761" y="4925"/>
                  </a:cubicBezTo>
                  <a:cubicBezTo>
                    <a:pt x="2642" y="4925"/>
                    <a:pt x="2546" y="4843"/>
                    <a:pt x="2440" y="4684"/>
                  </a:cubicBezTo>
                  <a:cubicBezTo>
                    <a:pt x="2114" y="4196"/>
                    <a:pt x="1789" y="3741"/>
                    <a:pt x="1431" y="3318"/>
                  </a:cubicBezTo>
                  <a:cubicBezTo>
                    <a:pt x="1243" y="3067"/>
                    <a:pt x="987" y="2937"/>
                    <a:pt x="751" y="2937"/>
                  </a:cubicBezTo>
                  <a:cubicBezTo>
                    <a:pt x="620" y="2937"/>
                    <a:pt x="495" y="2977"/>
                    <a:pt x="391" y="3058"/>
                  </a:cubicBezTo>
                  <a:cubicBezTo>
                    <a:pt x="66" y="3285"/>
                    <a:pt x="1" y="3773"/>
                    <a:pt x="293" y="4196"/>
                  </a:cubicBezTo>
                  <a:cubicBezTo>
                    <a:pt x="846" y="4911"/>
                    <a:pt x="1334" y="5692"/>
                    <a:pt x="1919" y="6375"/>
                  </a:cubicBezTo>
                  <a:cubicBezTo>
                    <a:pt x="2149" y="6657"/>
                    <a:pt x="2398" y="6796"/>
                    <a:pt x="2655" y="6796"/>
                  </a:cubicBezTo>
                  <a:cubicBezTo>
                    <a:pt x="2872" y="6796"/>
                    <a:pt x="3095" y="6698"/>
                    <a:pt x="3318" y="6505"/>
                  </a:cubicBezTo>
                  <a:cubicBezTo>
                    <a:pt x="4228" y="5789"/>
                    <a:pt x="5074" y="5042"/>
                    <a:pt x="5919" y="4261"/>
                  </a:cubicBezTo>
                  <a:cubicBezTo>
                    <a:pt x="6277" y="3903"/>
                    <a:pt x="6765" y="3643"/>
                    <a:pt x="6992" y="3123"/>
                  </a:cubicBezTo>
                  <a:cubicBezTo>
                    <a:pt x="7350" y="2765"/>
                    <a:pt x="7708" y="2375"/>
                    <a:pt x="8098" y="2017"/>
                  </a:cubicBezTo>
                  <a:cubicBezTo>
                    <a:pt x="8131" y="1952"/>
                    <a:pt x="8163" y="1887"/>
                    <a:pt x="8228" y="1855"/>
                  </a:cubicBezTo>
                  <a:cubicBezTo>
                    <a:pt x="8586" y="1594"/>
                    <a:pt x="8813" y="1237"/>
                    <a:pt x="9074" y="879"/>
                  </a:cubicBezTo>
                  <a:cubicBezTo>
                    <a:pt x="9431" y="391"/>
                    <a:pt x="9074" y="34"/>
                    <a:pt x="8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6592753" y="3613928"/>
              <a:ext cx="412323" cy="412374"/>
            </a:xfrm>
            <a:custGeom>
              <a:rect b="b" l="l" r="r" t="t"/>
              <a:pathLst>
                <a:path extrusionOk="0" h="8066" w="8065">
                  <a:moveTo>
                    <a:pt x="455" y="0"/>
                  </a:moveTo>
                  <a:cubicBezTo>
                    <a:pt x="98" y="0"/>
                    <a:pt x="0" y="98"/>
                    <a:pt x="0" y="456"/>
                  </a:cubicBezTo>
                  <a:cubicBezTo>
                    <a:pt x="0" y="2862"/>
                    <a:pt x="0" y="5236"/>
                    <a:pt x="0" y="7610"/>
                  </a:cubicBezTo>
                  <a:cubicBezTo>
                    <a:pt x="0" y="7968"/>
                    <a:pt x="98" y="8065"/>
                    <a:pt x="455" y="8065"/>
                  </a:cubicBezTo>
                  <a:lnTo>
                    <a:pt x="7545" y="8065"/>
                  </a:lnTo>
                  <a:cubicBezTo>
                    <a:pt x="7870" y="8065"/>
                    <a:pt x="8000" y="7968"/>
                    <a:pt x="8000" y="7643"/>
                  </a:cubicBezTo>
                  <a:cubicBezTo>
                    <a:pt x="7967" y="5887"/>
                    <a:pt x="7967" y="4098"/>
                    <a:pt x="7967" y="2342"/>
                  </a:cubicBezTo>
                  <a:cubicBezTo>
                    <a:pt x="6732" y="3415"/>
                    <a:pt x="5528" y="4488"/>
                    <a:pt x="4293" y="5529"/>
                  </a:cubicBezTo>
                  <a:cubicBezTo>
                    <a:pt x="4004" y="5803"/>
                    <a:pt x="3793" y="5941"/>
                    <a:pt x="3597" y="5941"/>
                  </a:cubicBezTo>
                  <a:cubicBezTo>
                    <a:pt x="3374" y="5941"/>
                    <a:pt x="3171" y="5762"/>
                    <a:pt x="2894" y="5399"/>
                  </a:cubicBezTo>
                  <a:cubicBezTo>
                    <a:pt x="2374" y="4716"/>
                    <a:pt x="1886" y="4000"/>
                    <a:pt x="1398" y="3317"/>
                  </a:cubicBezTo>
                  <a:cubicBezTo>
                    <a:pt x="1138" y="2992"/>
                    <a:pt x="1073" y="2635"/>
                    <a:pt x="1431" y="2374"/>
                  </a:cubicBezTo>
                  <a:cubicBezTo>
                    <a:pt x="1557" y="2290"/>
                    <a:pt x="1676" y="2254"/>
                    <a:pt x="1788" y="2254"/>
                  </a:cubicBezTo>
                  <a:cubicBezTo>
                    <a:pt x="2021" y="2254"/>
                    <a:pt x="2220" y="2414"/>
                    <a:pt x="2374" y="2635"/>
                  </a:cubicBezTo>
                  <a:cubicBezTo>
                    <a:pt x="2732" y="3122"/>
                    <a:pt x="3089" y="3610"/>
                    <a:pt x="3415" y="4098"/>
                  </a:cubicBezTo>
                  <a:cubicBezTo>
                    <a:pt x="3525" y="4282"/>
                    <a:pt x="3625" y="4382"/>
                    <a:pt x="3744" y="4382"/>
                  </a:cubicBezTo>
                  <a:cubicBezTo>
                    <a:pt x="3835" y="4382"/>
                    <a:pt x="3938" y="4323"/>
                    <a:pt x="4065" y="4195"/>
                  </a:cubicBezTo>
                  <a:cubicBezTo>
                    <a:pt x="4585" y="3708"/>
                    <a:pt x="5171" y="3252"/>
                    <a:pt x="5691" y="2765"/>
                  </a:cubicBezTo>
                  <a:cubicBezTo>
                    <a:pt x="6504" y="2017"/>
                    <a:pt x="7382" y="1334"/>
                    <a:pt x="8065" y="456"/>
                  </a:cubicBezTo>
                  <a:cubicBezTo>
                    <a:pt x="7967" y="228"/>
                    <a:pt x="7902" y="0"/>
                    <a:pt x="7545" y="0"/>
                  </a:cubicBezTo>
                  <a:cubicBezTo>
                    <a:pt x="6753" y="11"/>
                    <a:pt x="5966" y="15"/>
                    <a:pt x="5179" y="15"/>
                  </a:cubicBezTo>
                  <a:cubicBezTo>
                    <a:pt x="3606" y="15"/>
                    <a:pt x="2038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5914427" y="2943935"/>
              <a:ext cx="1812228" cy="370759"/>
            </a:xfrm>
            <a:custGeom>
              <a:rect b="b" l="l" r="r" t="t"/>
              <a:pathLst>
                <a:path extrusionOk="0" h="7252" w="35447">
                  <a:moveTo>
                    <a:pt x="0" y="0"/>
                  </a:moveTo>
                  <a:lnTo>
                    <a:pt x="0" y="7252"/>
                  </a:lnTo>
                  <a:lnTo>
                    <a:pt x="35446" y="7252"/>
                  </a:lnTo>
                  <a:lnTo>
                    <a:pt x="35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6358294" y="1867191"/>
              <a:ext cx="1050823" cy="1008594"/>
            </a:xfrm>
            <a:custGeom>
              <a:rect b="b" l="l" r="r" t="t"/>
              <a:pathLst>
                <a:path extrusionOk="0" h="19728" w="20554">
                  <a:moveTo>
                    <a:pt x="10044" y="1"/>
                  </a:moveTo>
                  <a:cubicBezTo>
                    <a:pt x="9878" y="1"/>
                    <a:pt x="9760" y="137"/>
                    <a:pt x="9562" y="444"/>
                  </a:cubicBezTo>
                  <a:cubicBezTo>
                    <a:pt x="8911" y="1517"/>
                    <a:pt x="8261" y="2590"/>
                    <a:pt x="7610" y="3696"/>
                  </a:cubicBezTo>
                  <a:cubicBezTo>
                    <a:pt x="5984" y="6330"/>
                    <a:pt x="4358" y="8964"/>
                    <a:pt x="2765" y="11598"/>
                  </a:cubicBezTo>
                  <a:cubicBezTo>
                    <a:pt x="1887" y="12996"/>
                    <a:pt x="1041" y="14427"/>
                    <a:pt x="163" y="15825"/>
                  </a:cubicBezTo>
                  <a:cubicBezTo>
                    <a:pt x="1" y="16118"/>
                    <a:pt x="33" y="16248"/>
                    <a:pt x="326" y="16476"/>
                  </a:cubicBezTo>
                  <a:cubicBezTo>
                    <a:pt x="749" y="16736"/>
                    <a:pt x="4976" y="19468"/>
                    <a:pt x="5236" y="19598"/>
                  </a:cubicBezTo>
                  <a:cubicBezTo>
                    <a:pt x="5497" y="19695"/>
                    <a:pt x="5757" y="19728"/>
                    <a:pt x="6017" y="19728"/>
                  </a:cubicBezTo>
                  <a:lnTo>
                    <a:pt x="11838" y="19728"/>
                  </a:lnTo>
                  <a:cubicBezTo>
                    <a:pt x="12131" y="19728"/>
                    <a:pt x="12391" y="19728"/>
                    <a:pt x="12618" y="19565"/>
                  </a:cubicBezTo>
                  <a:cubicBezTo>
                    <a:pt x="12781" y="19435"/>
                    <a:pt x="12911" y="19273"/>
                    <a:pt x="13009" y="19077"/>
                  </a:cubicBezTo>
                  <a:cubicBezTo>
                    <a:pt x="13074" y="18947"/>
                    <a:pt x="14992" y="15500"/>
                    <a:pt x="15448" y="14785"/>
                  </a:cubicBezTo>
                  <a:cubicBezTo>
                    <a:pt x="17074" y="12151"/>
                    <a:pt x="18700" y="9517"/>
                    <a:pt x="20358" y="6883"/>
                  </a:cubicBezTo>
                  <a:cubicBezTo>
                    <a:pt x="20553" y="6557"/>
                    <a:pt x="20553" y="6330"/>
                    <a:pt x="20195" y="6135"/>
                  </a:cubicBezTo>
                  <a:cubicBezTo>
                    <a:pt x="19382" y="5647"/>
                    <a:pt x="18602" y="5159"/>
                    <a:pt x="17822" y="4671"/>
                  </a:cubicBezTo>
                  <a:cubicBezTo>
                    <a:pt x="15415" y="3208"/>
                    <a:pt x="13009" y="1712"/>
                    <a:pt x="10602" y="249"/>
                  </a:cubicBezTo>
                  <a:cubicBezTo>
                    <a:pt x="10341" y="89"/>
                    <a:pt x="10177" y="1"/>
                    <a:pt x="1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6559471" y="2064431"/>
              <a:ext cx="645146" cy="753174"/>
            </a:xfrm>
            <a:custGeom>
              <a:rect b="b" l="l" r="r" t="t"/>
              <a:pathLst>
                <a:path extrusionOk="0" h="14732" w="12619">
                  <a:moveTo>
                    <a:pt x="7220" y="0"/>
                  </a:moveTo>
                  <a:cubicBezTo>
                    <a:pt x="7025" y="65"/>
                    <a:pt x="6927" y="195"/>
                    <a:pt x="6830" y="358"/>
                  </a:cubicBezTo>
                  <a:cubicBezTo>
                    <a:pt x="6472" y="976"/>
                    <a:pt x="6082" y="1626"/>
                    <a:pt x="5692" y="2244"/>
                  </a:cubicBezTo>
                  <a:cubicBezTo>
                    <a:pt x="3968" y="5073"/>
                    <a:pt x="2212" y="7902"/>
                    <a:pt x="456" y="10699"/>
                  </a:cubicBezTo>
                  <a:cubicBezTo>
                    <a:pt x="1" y="11447"/>
                    <a:pt x="66" y="11610"/>
                    <a:pt x="814" y="12065"/>
                  </a:cubicBezTo>
                  <a:cubicBezTo>
                    <a:pt x="2179" y="12878"/>
                    <a:pt x="3545" y="13723"/>
                    <a:pt x="4944" y="14569"/>
                  </a:cubicBezTo>
                  <a:cubicBezTo>
                    <a:pt x="5115" y="14669"/>
                    <a:pt x="5267" y="14731"/>
                    <a:pt x="5407" y="14731"/>
                  </a:cubicBezTo>
                  <a:cubicBezTo>
                    <a:pt x="5584" y="14731"/>
                    <a:pt x="5741" y="14629"/>
                    <a:pt x="5887" y="14374"/>
                  </a:cubicBezTo>
                  <a:cubicBezTo>
                    <a:pt x="6407" y="13463"/>
                    <a:pt x="6960" y="12585"/>
                    <a:pt x="7513" y="11707"/>
                  </a:cubicBezTo>
                  <a:cubicBezTo>
                    <a:pt x="9106" y="9106"/>
                    <a:pt x="10700" y="6504"/>
                    <a:pt x="12326" y="3903"/>
                  </a:cubicBezTo>
                  <a:cubicBezTo>
                    <a:pt x="12618" y="3480"/>
                    <a:pt x="12521" y="3285"/>
                    <a:pt x="12130" y="3025"/>
                  </a:cubicBezTo>
                  <a:cubicBezTo>
                    <a:pt x="10537" y="2049"/>
                    <a:pt x="8944" y="1073"/>
                    <a:pt x="7383" y="98"/>
                  </a:cubicBezTo>
                  <a:cubicBezTo>
                    <a:pt x="7318" y="65"/>
                    <a:pt x="7253" y="33"/>
                    <a:pt x="72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7164637" y="1896486"/>
              <a:ext cx="380779" cy="157976"/>
            </a:xfrm>
            <a:custGeom>
              <a:rect b="b" l="l" r="r" t="t"/>
              <a:pathLst>
                <a:path extrusionOk="0" h="3090" w="7448">
                  <a:moveTo>
                    <a:pt x="7448" y="1"/>
                  </a:moveTo>
                  <a:lnTo>
                    <a:pt x="7448" y="1"/>
                  </a:lnTo>
                  <a:cubicBezTo>
                    <a:pt x="5034" y="2215"/>
                    <a:pt x="3882" y="2648"/>
                    <a:pt x="3017" y="2648"/>
                  </a:cubicBezTo>
                  <a:cubicBezTo>
                    <a:pt x="2462" y="2648"/>
                    <a:pt x="2026" y="2469"/>
                    <a:pt x="1450" y="2469"/>
                  </a:cubicBezTo>
                  <a:cubicBezTo>
                    <a:pt x="1172" y="2469"/>
                    <a:pt x="861" y="2511"/>
                    <a:pt x="489" y="2635"/>
                  </a:cubicBezTo>
                  <a:cubicBezTo>
                    <a:pt x="391" y="2667"/>
                    <a:pt x="293" y="2732"/>
                    <a:pt x="196" y="2797"/>
                  </a:cubicBezTo>
                  <a:cubicBezTo>
                    <a:pt x="131" y="2830"/>
                    <a:pt x="66" y="2862"/>
                    <a:pt x="1" y="2895"/>
                  </a:cubicBezTo>
                  <a:cubicBezTo>
                    <a:pt x="163" y="2960"/>
                    <a:pt x="326" y="2993"/>
                    <a:pt x="521" y="3058"/>
                  </a:cubicBezTo>
                  <a:cubicBezTo>
                    <a:pt x="698" y="3074"/>
                    <a:pt x="930" y="3089"/>
                    <a:pt x="1206" y="3089"/>
                  </a:cubicBezTo>
                  <a:cubicBezTo>
                    <a:pt x="1993" y="3089"/>
                    <a:pt x="3139" y="2970"/>
                    <a:pt x="4391" y="2440"/>
                  </a:cubicBezTo>
                  <a:cubicBezTo>
                    <a:pt x="6049" y="1692"/>
                    <a:pt x="7025" y="554"/>
                    <a:pt x="7448" y="1"/>
                  </a:cubicBezTo>
                  <a:close/>
                </a:path>
              </a:pathLst>
            </a:custGeom>
            <a:solidFill>
              <a:srgbClr val="7B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6842090" y="1658754"/>
              <a:ext cx="932776" cy="562017"/>
            </a:xfrm>
            <a:custGeom>
              <a:rect b="b" l="l" r="r" t="t"/>
              <a:pathLst>
                <a:path extrusionOk="0" h="10993" w="18245">
                  <a:moveTo>
                    <a:pt x="6375" y="7578"/>
                  </a:moveTo>
                  <a:cubicBezTo>
                    <a:pt x="6389" y="7580"/>
                    <a:pt x="6403" y="7582"/>
                    <a:pt x="6418" y="7584"/>
                  </a:cubicBezTo>
                  <a:lnTo>
                    <a:pt x="6418" y="7584"/>
                  </a:lnTo>
                  <a:cubicBezTo>
                    <a:pt x="6414" y="7582"/>
                    <a:pt x="6411" y="7580"/>
                    <a:pt x="6407" y="7578"/>
                  </a:cubicBezTo>
                  <a:close/>
                  <a:moveTo>
                    <a:pt x="17236" y="0"/>
                  </a:moveTo>
                  <a:cubicBezTo>
                    <a:pt x="12326" y="33"/>
                    <a:pt x="3643" y="3285"/>
                    <a:pt x="1627" y="4098"/>
                  </a:cubicBezTo>
                  <a:cubicBezTo>
                    <a:pt x="1" y="4456"/>
                    <a:pt x="3318" y="5301"/>
                    <a:pt x="3806" y="5919"/>
                  </a:cubicBezTo>
                  <a:cubicBezTo>
                    <a:pt x="3318" y="6797"/>
                    <a:pt x="2375" y="7545"/>
                    <a:pt x="1952" y="8358"/>
                  </a:cubicBezTo>
                  <a:cubicBezTo>
                    <a:pt x="1952" y="8358"/>
                    <a:pt x="1985" y="8358"/>
                    <a:pt x="1985" y="8391"/>
                  </a:cubicBezTo>
                  <a:cubicBezTo>
                    <a:pt x="2082" y="8423"/>
                    <a:pt x="2180" y="8488"/>
                    <a:pt x="2245" y="8553"/>
                  </a:cubicBezTo>
                  <a:cubicBezTo>
                    <a:pt x="3112" y="9252"/>
                    <a:pt x="1911" y="10480"/>
                    <a:pt x="958" y="10480"/>
                  </a:cubicBezTo>
                  <a:cubicBezTo>
                    <a:pt x="802" y="10480"/>
                    <a:pt x="654" y="10447"/>
                    <a:pt x="521" y="10374"/>
                  </a:cubicBezTo>
                  <a:lnTo>
                    <a:pt x="521" y="10374"/>
                  </a:lnTo>
                  <a:cubicBezTo>
                    <a:pt x="131" y="10927"/>
                    <a:pt x="1204" y="10927"/>
                    <a:pt x="1594" y="10992"/>
                  </a:cubicBezTo>
                  <a:cubicBezTo>
                    <a:pt x="3968" y="10992"/>
                    <a:pt x="4619" y="8781"/>
                    <a:pt x="6245" y="7610"/>
                  </a:cubicBezTo>
                  <a:cubicBezTo>
                    <a:pt x="6245" y="7578"/>
                    <a:pt x="6277" y="7578"/>
                    <a:pt x="6310" y="7545"/>
                  </a:cubicBezTo>
                  <a:cubicBezTo>
                    <a:pt x="6375" y="7512"/>
                    <a:pt x="6440" y="7480"/>
                    <a:pt x="6505" y="7415"/>
                  </a:cubicBezTo>
                  <a:cubicBezTo>
                    <a:pt x="6570" y="7382"/>
                    <a:pt x="6668" y="7317"/>
                    <a:pt x="6765" y="7285"/>
                  </a:cubicBezTo>
                  <a:cubicBezTo>
                    <a:pt x="7149" y="7159"/>
                    <a:pt x="7467" y="7117"/>
                    <a:pt x="7751" y="7117"/>
                  </a:cubicBezTo>
                  <a:cubicBezTo>
                    <a:pt x="8320" y="7117"/>
                    <a:pt x="8752" y="7286"/>
                    <a:pt x="9297" y="7286"/>
                  </a:cubicBezTo>
                  <a:cubicBezTo>
                    <a:pt x="10163" y="7286"/>
                    <a:pt x="11314" y="6859"/>
                    <a:pt x="13757" y="4651"/>
                  </a:cubicBezTo>
                  <a:lnTo>
                    <a:pt x="13757" y="4651"/>
                  </a:lnTo>
                  <a:cubicBezTo>
                    <a:pt x="13724" y="4683"/>
                    <a:pt x="13692" y="4716"/>
                    <a:pt x="13659" y="4748"/>
                  </a:cubicBezTo>
                  <a:cubicBezTo>
                    <a:pt x="13204" y="5334"/>
                    <a:pt x="12261" y="6407"/>
                    <a:pt x="10667" y="7057"/>
                  </a:cubicBezTo>
                  <a:cubicBezTo>
                    <a:pt x="9560" y="7554"/>
                    <a:pt x="8508" y="7680"/>
                    <a:pt x="7690" y="7680"/>
                  </a:cubicBezTo>
                  <a:cubicBezTo>
                    <a:pt x="7144" y="7680"/>
                    <a:pt x="6702" y="7624"/>
                    <a:pt x="6418" y="7584"/>
                  </a:cubicBezTo>
                  <a:lnTo>
                    <a:pt x="6418" y="7584"/>
                  </a:lnTo>
                  <a:cubicBezTo>
                    <a:pt x="6807" y="7811"/>
                    <a:pt x="7323" y="8134"/>
                    <a:pt x="7936" y="8553"/>
                  </a:cubicBezTo>
                  <a:cubicBezTo>
                    <a:pt x="9184" y="9424"/>
                    <a:pt x="9785" y="10010"/>
                    <a:pt x="10385" y="10010"/>
                  </a:cubicBezTo>
                  <a:cubicBezTo>
                    <a:pt x="10457" y="10010"/>
                    <a:pt x="10529" y="10001"/>
                    <a:pt x="10602" y="9984"/>
                  </a:cubicBezTo>
                  <a:cubicBezTo>
                    <a:pt x="10863" y="9886"/>
                    <a:pt x="10960" y="9756"/>
                    <a:pt x="11318" y="9431"/>
                  </a:cubicBezTo>
                  <a:cubicBezTo>
                    <a:pt x="11578" y="9138"/>
                    <a:pt x="12749" y="8098"/>
                    <a:pt x="13919" y="7480"/>
                  </a:cubicBezTo>
                  <a:cubicBezTo>
                    <a:pt x="14570" y="7122"/>
                    <a:pt x="15448" y="6862"/>
                    <a:pt x="16749" y="6830"/>
                  </a:cubicBezTo>
                  <a:lnTo>
                    <a:pt x="16879" y="6830"/>
                  </a:lnTo>
                  <a:cubicBezTo>
                    <a:pt x="17295" y="6830"/>
                    <a:pt x="17586" y="6871"/>
                    <a:pt x="17769" y="6871"/>
                  </a:cubicBezTo>
                  <a:cubicBezTo>
                    <a:pt x="17815" y="6871"/>
                    <a:pt x="17854" y="6869"/>
                    <a:pt x="17887" y="6862"/>
                  </a:cubicBezTo>
                  <a:lnTo>
                    <a:pt x="17919" y="6862"/>
                  </a:lnTo>
                  <a:cubicBezTo>
                    <a:pt x="18179" y="6830"/>
                    <a:pt x="18179" y="6634"/>
                    <a:pt x="18212" y="5789"/>
                  </a:cubicBezTo>
                  <a:cubicBezTo>
                    <a:pt x="18244" y="3805"/>
                    <a:pt x="17854" y="1822"/>
                    <a:pt x="17399" y="0"/>
                  </a:cubicBezTo>
                  <a:close/>
                </a:path>
              </a:pathLst>
            </a:custGeom>
            <a:solidFill>
              <a:srgbClr val="95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7696695" y="2006404"/>
              <a:ext cx="61554" cy="62168"/>
            </a:xfrm>
            <a:custGeom>
              <a:rect b="b" l="l" r="r" t="t"/>
              <a:pathLst>
                <a:path extrusionOk="0" h="1216" w="1204">
                  <a:moveTo>
                    <a:pt x="317" y="1"/>
                  </a:moveTo>
                  <a:cubicBezTo>
                    <a:pt x="213" y="1"/>
                    <a:pt x="108" y="8"/>
                    <a:pt x="0" y="30"/>
                  </a:cubicBezTo>
                  <a:cubicBezTo>
                    <a:pt x="33" y="30"/>
                    <a:pt x="33" y="30"/>
                    <a:pt x="33" y="62"/>
                  </a:cubicBezTo>
                  <a:cubicBezTo>
                    <a:pt x="65" y="95"/>
                    <a:pt x="98" y="127"/>
                    <a:pt x="98" y="192"/>
                  </a:cubicBezTo>
                  <a:cubicBezTo>
                    <a:pt x="163" y="517"/>
                    <a:pt x="325" y="778"/>
                    <a:pt x="553" y="1005"/>
                  </a:cubicBezTo>
                  <a:cubicBezTo>
                    <a:pt x="635" y="1087"/>
                    <a:pt x="717" y="1215"/>
                    <a:pt x="857" y="1215"/>
                  </a:cubicBezTo>
                  <a:cubicBezTo>
                    <a:pt x="884" y="1215"/>
                    <a:pt x="912" y="1211"/>
                    <a:pt x="943" y="1200"/>
                  </a:cubicBezTo>
                  <a:cubicBezTo>
                    <a:pt x="1073" y="843"/>
                    <a:pt x="1138" y="452"/>
                    <a:pt x="1203" y="62"/>
                  </a:cubicBezTo>
                  <a:cubicBezTo>
                    <a:pt x="1106" y="62"/>
                    <a:pt x="1008" y="30"/>
                    <a:pt x="943" y="30"/>
                  </a:cubicBezTo>
                  <a:cubicBezTo>
                    <a:pt x="726" y="30"/>
                    <a:pt x="524" y="1"/>
                    <a:pt x="317" y="1"/>
                  </a:cubicBezTo>
                  <a:close/>
                </a:path>
              </a:pathLst>
            </a:custGeom>
            <a:solidFill>
              <a:srgbClr val="2736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6868726" y="2086006"/>
              <a:ext cx="114776" cy="112833"/>
            </a:xfrm>
            <a:custGeom>
              <a:rect b="b" l="l" r="r" t="t"/>
              <a:pathLst>
                <a:path extrusionOk="0" h="2207" w="2245">
                  <a:moveTo>
                    <a:pt x="1431" y="1"/>
                  </a:moveTo>
                  <a:cubicBezTo>
                    <a:pt x="976" y="684"/>
                    <a:pt x="488" y="1367"/>
                    <a:pt x="0" y="2017"/>
                  </a:cubicBezTo>
                  <a:cubicBezTo>
                    <a:pt x="69" y="2063"/>
                    <a:pt x="349" y="2206"/>
                    <a:pt x="691" y="2206"/>
                  </a:cubicBezTo>
                  <a:cubicBezTo>
                    <a:pt x="833" y="2206"/>
                    <a:pt x="986" y="2182"/>
                    <a:pt x="1138" y="2115"/>
                  </a:cubicBezTo>
                  <a:cubicBezTo>
                    <a:pt x="1464" y="1985"/>
                    <a:pt x="1626" y="1757"/>
                    <a:pt x="1756" y="1594"/>
                  </a:cubicBezTo>
                  <a:cubicBezTo>
                    <a:pt x="1919" y="1367"/>
                    <a:pt x="2244" y="912"/>
                    <a:pt x="2082" y="554"/>
                  </a:cubicBezTo>
                  <a:cubicBezTo>
                    <a:pt x="1984" y="294"/>
                    <a:pt x="1594" y="99"/>
                    <a:pt x="1496" y="34"/>
                  </a:cubicBezTo>
                  <a:cubicBezTo>
                    <a:pt x="1464" y="1"/>
                    <a:pt x="1464" y="1"/>
                    <a:pt x="1431" y="1"/>
                  </a:cubicBezTo>
                  <a:close/>
                </a:path>
              </a:pathLst>
            </a:custGeom>
            <a:solidFill>
              <a:srgbClr val="F8A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7723280" y="1658754"/>
              <a:ext cx="51585" cy="350871"/>
            </a:xfrm>
            <a:custGeom>
              <a:rect b="b" l="l" r="r" t="t"/>
              <a:pathLst>
                <a:path extrusionOk="0" h="6863" w="1009">
                  <a:moveTo>
                    <a:pt x="0" y="0"/>
                  </a:moveTo>
                  <a:cubicBezTo>
                    <a:pt x="228" y="748"/>
                    <a:pt x="358" y="1496"/>
                    <a:pt x="488" y="2244"/>
                  </a:cubicBezTo>
                  <a:cubicBezTo>
                    <a:pt x="586" y="2765"/>
                    <a:pt x="683" y="3317"/>
                    <a:pt x="716" y="3870"/>
                  </a:cubicBezTo>
                  <a:cubicBezTo>
                    <a:pt x="846" y="4846"/>
                    <a:pt x="911" y="5854"/>
                    <a:pt x="683" y="6862"/>
                  </a:cubicBezTo>
                  <a:cubicBezTo>
                    <a:pt x="943" y="6830"/>
                    <a:pt x="943" y="6634"/>
                    <a:pt x="976" y="5789"/>
                  </a:cubicBezTo>
                  <a:cubicBezTo>
                    <a:pt x="1008" y="3805"/>
                    <a:pt x="618" y="1822"/>
                    <a:pt x="163" y="0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7719957" y="1307935"/>
              <a:ext cx="1907014" cy="760996"/>
            </a:xfrm>
            <a:custGeom>
              <a:rect b="b" l="l" r="r" t="t"/>
              <a:pathLst>
                <a:path extrusionOk="0" h="14885" w="37301">
                  <a:moveTo>
                    <a:pt x="33463" y="1"/>
                  </a:moveTo>
                  <a:lnTo>
                    <a:pt x="11642" y="4228"/>
                  </a:lnTo>
                  <a:lnTo>
                    <a:pt x="11642" y="4261"/>
                  </a:lnTo>
                  <a:cubicBezTo>
                    <a:pt x="11252" y="4326"/>
                    <a:pt x="10862" y="4391"/>
                    <a:pt x="10472" y="4456"/>
                  </a:cubicBezTo>
                  <a:cubicBezTo>
                    <a:pt x="9919" y="4554"/>
                    <a:pt x="9333" y="4684"/>
                    <a:pt x="8748" y="4781"/>
                  </a:cubicBezTo>
                  <a:cubicBezTo>
                    <a:pt x="8163" y="4911"/>
                    <a:pt x="7545" y="5009"/>
                    <a:pt x="6927" y="5139"/>
                  </a:cubicBezTo>
                  <a:cubicBezTo>
                    <a:pt x="6504" y="5204"/>
                    <a:pt x="6049" y="5302"/>
                    <a:pt x="5626" y="5399"/>
                  </a:cubicBezTo>
                  <a:cubicBezTo>
                    <a:pt x="5073" y="5497"/>
                    <a:pt x="4488" y="5627"/>
                    <a:pt x="3935" y="5757"/>
                  </a:cubicBezTo>
                  <a:cubicBezTo>
                    <a:pt x="3350" y="5854"/>
                    <a:pt x="2765" y="5952"/>
                    <a:pt x="2212" y="6082"/>
                  </a:cubicBezTo>
                  <a:cubicBezTo>
                    <a:pt x="1594" y="6180"/>
                    <a:pt x="976" y="6342"/>
                    <a:pt x="391" y="6440"/>
                  </a:cubicBezTo>
                  <a:cubicBezTo>
                    <a:pt x="0" y="6505"/>
                    <a:pt x="0" y="6505"/>
                    <a:pt x="65" y="6830"/>
                  </a:cubicBezTo>
                  <a:cubicBezTo>
                    <a:pt x="65" y="6862"/>
                    <a:pt x="65" y="6862"/>
                    <a:pt x="65" y="6862"/>
                  </a:cubicBezTo>
                  <a:lnTo>
                    <a:pt x="228" y="6862"/>
                  </a:lnTo>
                  <a:cubicBezTo>
                    <a:pt x="683" y="8684"/>
                    <a:pt x="1073" y="10667"/>
                    <a:pt x="1041" y="12651"/>
                  </a:cubicBezTo>
                  <a:cubicBezTo>
                    <a:pt x="1008" y="13464"/>
                    <a:pt x="1008" y="13692"/>
                    <a:pt x="748" y="13724"/>
                  </a:cubicBezTo>
                  <a:cubicBezTo>
                    <a:pt x="683" y="14114"/>
                    <a:pt x="618" y="14505"/>
                    <a:pt x="488" y="14862"/>
                  </a:cubicBezTo>
                  <a:cubicBezTo>
                    <a:pt x="582" y="14878"/>
                    <a:pt x="678" y="14884"/>
                    <a:pt x="775" y="14884"/>
                  </a:cubicBezTo>
                  <a:cubicBezTo>
                    <a:pt x="1082" y="14884"/>
                    <a:pt x="1403" y="14822"/>
                    <a:pt x="1724" y="14797"/>
                  </a:cubicBezTo>
                  <a:cubicBezTo>
                    <a:pt x="1919" y="14797"/>
                    <a:pt x="4195" y="14635"/>
                    <a:pt x="4878" y="14570"/>
                  </a:cubicBezTo>
                  <a:cubicBezTo>
                    <a:pt x="5529" y="14505"/>
                    <a:pt x="10244" y="14147"/>
                    <a:pt x="10992" y="14082"/>
                  </a:cubicBezTo>
                  <a:cubicBezTo>
                    <a:pt x="11740" y="14049"/>
                    <a:pt x="12488" y="13952"/>
                    <a:pt x="13236" y="13919"/>
                  </a:cubicBezTo>
                  <a:cubicBezTo>
                    <a:pt x="13333" y="13887"/>
                    <a:pt x="13431" y="13887"/>
                    <a:pt x="13529" y="13887"/>
                  </a:cubicBezTo>
                  <a:cubicBezTo>
                    <a:pt x="14211" y="13854"/>
                    <a:pt x="14862" y="13757"/>
                    <a:pt x="15545" y="13724"/>
                  </a:cubicBezTo>
                  <a:cubicBezTo>
                    <a:pt x="16195" y="13692"/>
                    <a:pt x="16878" y="13659"/>
                    <a:pt x="17528" y="13594"/>
                  </a:cubicBezTo>
                  <a:cubicBezTo>
                    <a:pt x="18211" y="13529"/>
                    <a:pt x="18894" y="13529"/>
                    <a:pt x="19577" y="13431"/>
                  </a:cubicBezTo>
                  <a:cubicBezTo>
                    <a:pt x="19599" y="13421"/>
                    <a:pt x="19621" y="13417"/>
                    <a:pt x="19642" y="13417"/>
                  </a:cubicBezTo>
                  <a:cubicBezTo>
                    <a:pt x="19686" y="13417"/>
                    <a:pt x="19729" y="13431"/>
                    <a:pt x="19772" y="13431"/>
                  </a:cubicBezTo>
                  <a:lnTo>
                    <a:pt x="19870" y="13431"/>
                  </a:lnTo>
                  <a:cubicBezTo>
                    <a:pt x="25691" y="12944"/>
                    <a:pt x="31512" y="12456"/>
                    <a:pt x="37300" y="11968"/>
                  </a:cubicBezTo>
                  <a:cubicBezTo>
                    <a:pt x="36032" y="7968"/>
                    <a:pt x="34731" y="4001"/>
                    <a:pt x="33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4" name="Google Shape;1014;p21"/>
          <p:cNvSpPr txBox="1"/>
          <p:nvPr/>
        </p:nvSpPr>
        <p:spPr>
          <a:xfrm>
            <a:off x="2424825" y="3133050"/>
            <a:ext cx="55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https://github.com/Cindy-Muthukrishnan/TPblockchain/tree/main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oting Process Infographics by Slidesgo">
  <a:themeElements>
    <a:clrScheme name="Simple Light">
      <a:dk1>
        <a:srgbClr val="000000"/>
      </a:dk1>
      <a:lt1>
        <a:srgbClr val="FFFFFF"/>
      </a:lt1>
      <a:dk2>
        <a:srgbClr val="ACC3F8"/>
      </a:dk2>
      <a:lt2>
        <a:srgbClr val="E9E9F3"/>
      </a:lt2>
      <a:accent1>
        <a:srgbClr val="465EEC"/>
      </a:accent1>
      <a:accent2>
        <a:srgbClr val="425370"/>
      </a:accent2>
      <a:accent3>
        <a:srgbClr val="7B8EFF"/>
      </a:accent3>
      <a:accent4>
        <a:srgbClr val="FF8995"/>
      </a:accent4>
      <a:accent5>
        <a:srgbClr val="5D749B"/>
      </a:accent5>
      <a:accent6>
        <a:srgbClr val="7A87D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