
<file path=[Content_Types].xml><?xml version="1.0" encoding="utf-8"?>
<Types xmlns="http://schemas.openxmlformats.org/package/2006/content-types">
  <Default Extension="emf" ContentType="image/x-emf"/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2.xml" ContentType="application/vnd.ms-office.inkAction+xml"/>
  <Override PartName="/ppt/tags/tag5.xml" ContentType="application/vnd.openxmlformats-officedocument.presentationml.tags+xml"/>
  <Override PartName="/ppt/ink/inkAction3.xml" ContentType="application/vnd.ms-office.inkAction+xml"/>
  <Override PartName="/ppt/tags/tag6.xml" ContentType="application/vnd.openxmlformats-officedocument.presentationml.tags+xml"/>
  <Override PartName="/ppt/ink/ink1.xml" ContentType="application/inkml+xml"/>
  <Override PartName="/ppt/ink/inkAction4.xml" ContentType="application/vnd.ms-office.inkAction+xml"/>
  <Override PartName="/ppt/tags/tag7.xml" ContentType="application/vnd.openxmlformats-officedocument.presentationml.tags+xml"/>
  <Override PartName="/ppt/ink/inkAction5.xml" ContentType="application/vnd.ms-office.inkAction+xml"/>
  <Override PartName="/ppt/tags/tag8.xml" ContentType="application/vnd.openxmlformats-officedocument.presentationml.tags+xml"/>
  <Override PartName="/ppt/ink/inkAction6.xml" ContentType="application/vnd.ms-office.inkAction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7.xml" ContentType="application/vnd.ms-office.inkAction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Action8.xml" ContentType="application/vnd.ms-office.inkAction+xml"/>
  <Override PartName="/ppt/tags/tag20.xml" ContentType="application/vnd.openxmlformats-officedocument.presentationml.tags+xml"/>
  <Override PartName="/ppt/ink/inkAction9.xml" ContentType="application/vnd.ms-office.inkAction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Action10.xml" ContentType="application/vnd.ms-office.inkAction+xml"/>
  <Override PartName="/ppt/tags/tag24.xml" ContentType="application/vnd.openxmlformats-officedocument.presentationml.tags+xml"/>
  <Override PartName="/ppt/ink/inkAction11.xml" ContentType="application/vnd.ms-office.inkAction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ink/inkAction12.xml" ContentType="application/vnd.ms-office.inkAction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0" r:id="rId2"/>
    <p:sldId id="406" r:id="rId3"/>
    <p:sldId id="407" r:id="rId4"/>
    <p:sldId id="408" r:id="rId5"/>
    <p:sldId id="410" r:id="rId6"/>
    <p:sldId id="454" r:id="rId7"/>
    <p:sldId id="411" r:id="rId8"/>
    <p:sldId id="415" r:id="rId9"/>
    <p:sldId id="417" r:id="rId10"/>
    <p:sldId id="418" r:id="rId11"/>
    <p:sldId id="414" r:id="rId12"/>
    <p:sldId id="419" r:id="rId13"/>
    <p:sldId id="413" r:id="rId14"/>
    <p:sldId id="455" r:id="rId15"/>
    <p:sldId id="420" r:id="rId16"/>
    <p:sldId id="457" r:id="rId17"/>
    <p:sldId id="456" r:id="rId18"/>
    <p:sldId id="443" r:id="rId19"/>
    <p:sldId id="446" r:id="rId20"/>
    <p:sldId id="444" r:id="rId21"/>
    <p:sldId id="426" r:id="rId22"/>
    <p:sldId id="447" r:id="rId23"/>
    <p:sldId id="422" r:id="rId24"/>
    <p:sldId id="424" r:id="rId25"/>
    <p:sldId id="425" r:id="rId26"/>
    <p:sldId id="448" r:id="rId27"/>
    <p:sldId id="432" r:id="rId28"/>
    <p:sldId id="458" r:id="rId29"/>
    <p:sldId id="436" r:id="rId30"/>
    <p:sldId id="435" r:id="rId31"/>
    <p:sldId id="43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00FF"/>
    <a:srgbClr val="FF00FF"/>
    <a:srgbClr val="71FFB1"/>
    <a:srgbClr val="FF8989"/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8704" autoAdjust="0"/>
  </p:normalViewPr>
  <p:slideViewPr>
    <p:cSldViewPr snapToGrid="0" showGuides="1">
      <p:cViewPr varScale="1">
        <p:scale>
          <a:sx n="60" d="100"/>
          <a:sy n="60" d="100"/>
        </p:scale>
        <p:origin x="984" y="72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7T21:31:05.9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21052 8179 78 0,'0'0'152'16,"0"0"6"-16,0 0-6 15,-3 0-48-15,-3 0-18 0,3 0 30 16,3 0-6-16,-2 0-34 15,2 0 58 1,-3 0-16-16,3 0-14 0,-2 0-24 16,-4 0 18-16,3 0-2 15,-1 0-42-15,2 0-22 16,2 3 4-16,0-3 6 16,0 0 16-16,0 0 2 15,0 0-12-15,0 0-10 16,0 0-21-16,0 0-17 15,0 0 0-15,0 0 0 16,0 0 0-16,0 0 0 16,0 0 0-16,0 0 0 15,0 0 0-15,15-10 0 16,-5-2 0-16,6 1 0 0,4-2 0 16,0 1 0-16,3 2 0 15,-3-6 0-15,1 4 0 16,-1-1 0-16,1-1 0 15,8 5 0-15,-9-1 0 16,-2 3 0-16,0 2 0 16,-2-4 0-16,3 4 0 15,-4-2 0-15,-2 1 0 16,-3-4 0-16,8 4 0 16,-2-6 0-16,2 6 0 15,-2-2 0-15,-1 3 0 16,-5-5 0-16,3 1 0 15,2 2 0-15,2 0 0 0,-4-2 0 16,-1 3 0-16,1-5 0 16,5 3 0-16,-11 1 0 15,5-4 0-15,1 1 0 16,-4 3 0-16,2-1 0 16,3 1 0-16,-5-1 0 15,4 0 0-15,-8-2 0 16,7 0 0-16,3 0 0 15,-10 0 0-15,6 4 0 16,-6-3 0-16,-3 2 0 0,5 1 0 16,1 3 0-1,-5 1 0-15,2-3 0 0,4 4 0 16,-7-7 0-16,3 4 0 16,7-1 0-16,-9 0 0 15,8 0 0-15,-8 3 0 16,-1 2 0-16,-2 0 0 15,0 0 0-15,0 0 0 16,0 0 0-16,0 0 0 16,0 0 0-16,0 0 0 15,0 0 0-15,0 0 0 16,0 0 0-16,0 0 0 16,0 0 0-16,0 0 0 15,0 0 0-15,0 0 0 16,0 0 0-16,-16 0 0 0,-1 0 0 15,0 0 0-15,-3 0 0 16,2 0 0-16,-2 0 0 16,1 0 0-16,-1 0 0 15,4 0 0-15,2 0 0 16,-6 0 0-16,9 0 0 16,3 0 0-16,-4 0 0 15,7 0 0-15,-6 0 0 16,8 0 0-16,1 0 0 15,-1 0 0-15,3 0 0 16,0 0 0-16,0 0 0 16,0 0 0-16,0 0 0 0,0 0 0 15,0 0 0 1,0 0 0-16,0 0 0 0,0 0 0 16,0 0 0-16,0 0 0 15,0 0 0-15,0 0 0 16,0 0 0-16,0 0 0 15,0 0 0-15,0 0 0 16,0 0 0-16,0 0 0 16,0 0 0-16,0 0 0 15,3 0 0-15,15 0 0 16,0-3 0-16,-2 3 0 16,4 0 0-16,-4 0 0 15,3 0 0-15,-2 0 0 16,0 0 0-16,3 0 0 0,-4 0 0 15,4 0 0-15,-4 0 0 16,4 0 0-16,-9 0 0 16,-1 0 0-16,5 0 0 15,1 0 0-15,-11 5 0 16,8-4 0-16,-13 3 0 16,2-1 0-16,-2-3 0 15,0 2 0-15,0-2 0 16,0 0 0-16,0 3 0 15,0-3 0-15,0 0 0 16,0 2 0-16,0-2 0 16,0 0 0-16,0 3 0 0,0-3 0 15,0 9 0-15,0-1 0 16,0 10 0-16,-5 2 0 16,-10 3 0-16,2 5 0 15,-2 2 0-15,2 7 0 16,-1 1 0-16,-3-2 0 15,1-6 0-15,5-2 0 16,2-11 0-16,6-8 0 16,3-4 0-16,0-5 0 15,0 0 0-15,0 0 0 16,0 0 0-16,0 0 0 16,0 0 0-16,0 0 0 15,0 0 0-15,0 0 0 16,0 0 0-16,0 0 0 0,0 0 0 15,0 0 0-15,0 0-57 16,0 0-835-16</inkml:trace>
  <inkml:trace contextRef="#ctx0" brushRef="#br0" timeOffset="1">24241 14661 236 0,'-2'0'402'16,"2"0"-162"-16,0 0-52 15,0 0-30-15,0 0-24 16,0 0-18-16,-3 0-18 16,3 0-12-16,0 0-16 15,0 0-16-15,0 0 0 16,0 0-2-16,0 0-14 16,0 0-14-16,0 0-8 15,0-4-2-15,0 1 0 16,0-2 4-16,0-1 2 0,5-5-5 15,10 0-15 1,-1 1 0-16,3 0 0 0,0-1 0 16,5-1 0-16,-3 0 0 15,-2 4 0-15,2-2 0 16,-4 0 0-16,1 4 0 16,0-3 0-16,2 0 0 15,-2-3 0-15,7 0 0 16,-5-1 0-16,5 1 0 15,5-4 0-15,-9 1 0 16,4 2 0-16,-5 1 0 16,2 2 0-16,3 0 0 15,-12 2 0-15,8-2 0 16,-7 2 0-16,4-3 0 16,-2 5 0-16,-3-5 0 0,3 3 0 15,0-1 0-15,1-3 0 16,-5 3 0-16,3 1 0 15,2 1 0-15,-5-3 0 16,2 3 0-16,3-5 0 16,1 1 0-16,4-2 0 15,-6-1 0-15,-2 4 0 16,1 3 0-16,-2 1 0 16,-6 3 0-16,2-4 0 15,3 2 0-15,-5 3 0 16,6 0 0-16,-6-3 0 15,10-1 0-15,2 0 0 0,-4-1 0 16,-4 4 0-16,5-9 0 16,0 5 0-16,-6-1 0 15,3 4 0-15,-8 2 0 16,2-2 0-16,-3 1 0 16,5 3 0-16,-7-2 0 15,0 2 0-15,2 0 0 16,-2 0 0-16,0 0 0 15,3-3 0-15,-3 3 0 16,0 0 0-16,0 0 0 16,0 0 0-16,0 0 0 15,0 0 0-15,0 0 0 16,0 0 0-16,0 0 0 0,0 0 0 16,0 0 0-1,0-3 0-15,-5-4 0 0,-12 0 0 16,0 2 0-16,1 0 0 15,-7-1 0-15,-2 1 0 16,3-1 0-16,3 6 0 16,-1-6 0-16,2 3 0 15,-2 3 0-15,-4 0 0 16,5 0 0-16,3 0 0 16,5 0 0-16,-3 0 0 15,3 0 0-15,7 0 0 16,1 0 0-16,3 0 0 0,0 0 0 15,-2 0 0 1,2 0 0-16,0 0 0 0,-9 0 0 16,4 0 0-16,3 0 0 15,2 0 0-15,-3 0 0 16,3 0 0-16,0 0 0 16,0 0 0-16,0 0 0 15,0 0 0-15,0 0 0 16,0 0 0-16,0 0 0 15,0 0 0-15,0 0 0 16,0 0 0-16,0 0 0 16,3 0 0-16,10 0 0 15,10 0 0-15,11 0 0 16,2 5 0-16,0-1 0 16,-2 0 0-16,-13 1 0 0,4 1 0 15,0-4 0-15,-5 0 0 16,-4-2 0-16,1 0 0 15,-12 0 0-15,7 0 0 16,-7 0 0-16,1 0 0 16,0 0 0-16,-6 0 0 15,0 0 0-15,0 0 0 16,0 0 0-16,0 0 0 16,0 0 0-16,0 0 0 15,0 0 0-15,0 0 0 16,0 0 0-16,0 0 0 15,0 0 0-15,0 0 0 0,0 6 0 16,0 1 0-16,0 3 0 16,0 4 0-16,0 0 0 15,0 1 0-15,0 3 0 16,0 2 0-16,-15 4 0 16,-1 1 0-16,-1-3 0 15,3 0 0-15,6-6 0 16,-5-2 0-16,9-8 0 15,-5-4 0-15,7-2 0 16,2 0 0-16,0 0 0 16,0 0 0-16,0 0 0 15,0 0 0-15,0 0 0 16,0 0 0-16,0 0 0 16,0 0 0-16,0 0 0 15,0 0 0-15,0 0 0 0,0 0 0 16,0 0 0-16,0 0 0 15,0 0 0-15,0 0-239 16,0 0-467-16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11:30.05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act:action type="add" startTime="4586">
    <iact:property name="dataType"/>
    <iact:actionData xml:id="d0">
      <inkml:trace xmlns:inkml="http://www.w3.org/2003/InkML" xml:id="stk0" contextRef="#ctx0" brushRef="#br0">20859 9456 1052 0,'0'0'460'98,"0"0"-242"-98,0 0-34 0,0 0-72 0,0 0-91 1,0 0-21-1,0 0 0 0,252 2 0 0,-97-2 0 0,69 0 0 0,74 0 0 0,84 0 0 0,83 0 0 15,57 0 0-14,13 0 0-1,-25 0 0 4,-41 0 0 4,-60 0 0 0,-30 0 0 0,-50 3 0-2,-35 17 0 2,-56-9 0 0,-59-5 0 0,-58-6 0-2,-121 0-181 2,-37 0-865 0</inkml:trace>
    </iact:actionData>
  </iact:action>
  <iact:action type="add" startTime="6595">
    <iact:property name="dataType"/>
    <iact:actionData xml:id="d1">
      <inkml:trace xmlns:inkml="http://www.w3.org/2003/InkML" xml:id="stk1" contextRef="#ctx0" brushRef="#br1">19984 11690 1146 0,'0'0'474'8,"204"-31"-222"-2,-37 26-77 2,68 5-175 0,83 0 0-2,80 0 0 2,47-5 0 2,30-12 0-3,11-7 0-1,11-3 0 2,-17-3 0 0,-32-8 0 1,-66-12 0-2,-88-8 0-1,-283 34-43 2,-11 4-353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37:07.596"/>
    </inkml:context>
    <inkml:brush xml:id="br0">
      <inkml:brushProperty name="width" value="0.05292" units="cm"/>
      <inkml:brushProperty name="height" value="0.05292" units="cm"/>
    </inkml:brush>
  </inkml:definitions>
  <iact:action type="add" startTime="4077">
    <iact:property name="dataType"/>
    <iact:actionData xml:id="d0">
      <inkml:trace xmlns:inkml="http://www.w3.org/2003/InkML" xml:id="stk0" contextRef="#ctx0" brushRef="#br0">13836 9496 610 0,'0'0'140'7,"0"0"18"2,0 0 54-4,0 0-54 3,0 0-12 0,0 0 34 0,0 0 8-2,-14 0-38 2,14 0-45 0,0-6-105 0,0 1 0-2,21-5 0 2,14 1 0 0,7-1 0 0,5 7 0-2,9 3 0 2,8 0 0 0,-8 0 0 0,1 0 0 0,-12 13 0 0,10 2 0-1,-14 2 0 2,2 8 0-3,-5 9 0 1,-11 6 0 2,8 5 0-2,-13 5 0 0,10 8 0 1,-5 5 0 0,-6 8 0 0,2 4 0 0,-3 7 0-3,3 7 0 4,-5 12 0-1,-2 9 0-2,-6 9 0 1,-3 4 0 1,-1 6 0 0,-6 1 0-1,0 2 0 1,0 3 0 0,0 0 0 0,0-4 0-3,0 0 0 3,0-12 0 0,0-6 0 1,0-6 0-4,0-9 0 4,0-2 0-2,0-7 0 1,0-3 0-1,0-7 0 0,1-12 0 1,12-8 0 1,-5-7 0-4,3-3 0 4,-2-4 0-2,7 2 0 2,4 4 0-2,3 6 0 1,14 5 0-1,3 4 0 1,4-1 0 0,2 3 0-2,-4-10 0 2,-10-14 0 0,1-12 0-2,-5-15 0 2,1-11 0 0,-2-4 0-2,-3-2 0 0,9 0 0 2,-10 0 0 0,10 0 0 0,-5 0 0-2,-8 0 0 2,12 0 0 0,-7 0 0 0,-2 0 0 0,-6-8 0-1,-1-1 0 0,-8 3 0 2,-8 4 0-2,5-1 0-1,-5 3 0 3,10-2 0-2,-7-1 0 0,-3-1 0 0,0 1 0 1,0 3 0 0,0 0 0-2,0 0 0 2,0 0 0 0,0 0 0 0,0 0 0-2,-18 0 0 2,-6 0 0 0,0 7 0 0,-10 7 0-2,7 9 0 3,-5-2 0-2,-4 5 0 1,7 2 0-2,-3-1 0 2,4 2 0 0,-4 3 0 0,8-2 0 0,-4 1 0-1,-1 3 0 0,6 0 0 1,3 3 0-2,-3-1 0 3,8 12 0-2,12 3 0 1,0 4 0-2,3 6 0 2,0 4 0 0,0 16 0 1,0 13 0-2,0 7 0 1,3 8 0-1,13-4 0 2,-12 2 0-4,9 11 0 3,-2 8 0 1,2 19 0-1,-9 16 0-2,12-1 0 2,-12-2 0-1,8-12 0 2,-5-11 0-3,-7-3 0 2,2-12 0 0,-2-4 0-1,0-12 0 0,0-6 0 1,0 6 0 0,-2-3 0 0,-17 0 0 0,-1 6 0-2,3 14 0 2,6 6 0 0,10-12 0-2,-6-8 0 2,2-25 0 0,1-13 0 0,-12-1 0-2,0 5 0 2,7 3 0 0,-2-1 0 0,7 6 0-2,-4-4 0 2,0-9 0 0,5-3 0-1,-15-16 0 0,11-12 0 1,-9-5 0-1,-4-2 0 2,0 2 0-3,-4 4 0 5,-6-3 0-6,-1 4 0 4,-12-7 0-4,-9 7 0 3,7-6 0 0,-7 3 0 2,11-6 0-6,0 0 0 4,14-9 0 0,-6-1 0 0,7-14 0-2,2 6 0 2,-6-10 0 0,10 0 0-1,1 0 0-2,-3 0 0 4,3-10 0-2,-1-14 0 1,16-9 0-1,4 19 0 1,0-1-967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39:33.02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5" units="cm"/>
      <inkml:brushProperty name="height" value="0.055" units="cm"/>
    </inkml:brush>
  </inkml:definitions>
  <iact:action type="add" startTime="20671">
    <iact:property name="dataType"/>
    <iact:actionData xml:id="d0">
      <inkml:trace xmlns:inkml="http://www.w3.org/2003/InkML" xml:id="stk0" contextRef="#ctx0" brushRef="#br0">5359 7489 1076 0,'0'0'222'1,"0"0"-204"-1,0 0 68 1,0 0 4-1,0 0-22 36,0 0 6-35,0 0 76-1,9-50 32 0,-9 50-101 2,0 0-81 27,0 0 0-29,0 0 0 0,0 8 0 0,0 12 0 30,0-2 0-30,0-6 0 0,0-5 0 0,4-5 0 33,2-2 0-33,-4 0 0 0,-2 0 0 0,8 0 0 2,-8-22 0 31,0-10 0-33,0 0 0 0,0 6 0 0,-13 8 0 30,-10 13 0-30,6 5 0 0,-2 0 0 0,-1 0 0 30,12 29 0-30,-2 4 0 0,10 1 0 1,0-4 0 26,0-10 0-26,0-11 0-1,0-4 0 0,20-5 0 28,9 0 0-27,3 0 0-1,0-9 0 0,-11-18 0 30,-4-1 0-30,-11 2 0 0,-6 5 0 0,0 8 0 27,0 8 0-27,-23 5 0 0,-9 0 0 29,11 0 0-28,1 22 0-1,8 1 0 0,4-10 0 3,8-4 0 26,0-4 0-29,0-5 0 0,0 0 0 0,29 0 0 30,1 0 0-29,-1 0 0-1,-4 0 0 0,-18-2 0 29,-7-1 0-29,0 3 0 1,0 0 0-1,0 0 0 28,0 0 0-28,-3 0-351 0</inkml:trace>
    </iact:actionData>
  </iact:action>
  <iact:action type="add" startTime="21606">
    <iact:property name="dataType"/>
    <iact:actionData xml:id="d1">
      <inkml:trace xmlns:inkml="http://www.w3.org/2003/InkML" xml:id="stk1" contextRef="#ctx0" brushRef="#br0">6600 6064 1290 0,'0'0'350'2,"0"0"-230"-2,0 0 32 3,0 0-84 29,0 0-34-31,0 0-18-1,0 0 1 0,-27 65-17 34,27-59 0-33,0-4 0-1,0-2 0 0,7 0 0 0,3 0 0 29,-3 0 0-29,-7 0 0 0,0-8 0 0,0 3 0 33,0-1 0-33,0 6 0 0,-13 0-13 0,2 0-3 28,-2 13 16-27,7 8 29-1,1 1-29 0,5 0 0 31,0-8 0-31,0 1 0 0,24-13 0 0,3-2 0 3,-2 0 0 28,10 0 0-31,-11-8 0 0,-8-9 0 0,-12-3 0 30,-4 0 0-30,0 3 0 0,-2 1 0 0,-26 5 0 30,-2 11 0-30,-10 0 0 0,13 0 0 0,4 7 0 28,5 17 0-28,14-4 0 0,4-13 0 1,0-1 0 26,0-6 0-27,0 0 0 0,25 0 0 29,2-8 0-29,7-14 0 0,-8-1 0 0,-10 6 0 31,-15 12 0-31,-1 5 0 0,0 0-249 0</inkml:trace>
    </iact:actionData>
  </iact:action>
  <iact:action type="add" startTime="22629">
    <iact:property name="dataType"/>
    <iact:actionData xml:id="d2">
      <inkml:trace xmlns:inkml="http://www.w3.org/2003/InkML" xml:id="stk2" contextRef="#ctx0" brushRef="#br0">9247 6444 996 0,'0'0'554'1,"0"0"-336"-1,0 0-88 0,0 0-58 0,0 0-24 38,0 0-19-37,0 0-29-1,-28-45 0 0,-1 45 0 0,6 0 0 31,6 10 0-31,1 2 0 0,13-10 0 0,3-2 0 3,0 0 0 28,0 0 0-30,0 0 0-1,3-5 0 0,14-14 0 32,-1-4 0-32,-9-1 0 0,-7 9 0 0,0 2 0 28,0 6 0-27,0 5 0-1,0 2 0 0,-2 0 0 34,-19 0 0-34,10 0 0 0,-2 9 0 0,8 1 0 1,5-2 0 26,0 2 0-27,0 2 0 0,5 0 0 29,18-4 0-29,7-2 0 0,-4-6 0 0,-1 0 0 30,-9 0 0-30,-12 0 0 0,-4 0 0 0,9 0 0 30,-9 0 0-30,0-2 0 0,0-22 0 0,-9 2 0 29,-2 0 0-29,-1 2 0 0,5 18-31 0,5-4-739 29</inkml:trace>
    </iact:actionData>
  </iact:action>
  <iact:action type="add" startTime="23516">
    <iact:property name="dataType"/>
    <iact:actionData xml:id="d3">
      <inkml:trace xmlns:inkml="http://www.w3.org/2003/InkML" xml:id="stk3" contextRef="#ctx0" brushRef="#br0">10607 5108 868 0,'0'0'412'1,"0"0"-284"0,0 0-102 2,0 0 112 34,0 0-94-36,0 0-30-1,0 0-6 0,-118-24 4 2,102 24-10 32,15 2 6-33,1 15 54-1,0 0 52 0,0 0-56 1,17-4-40 29,9-6-10-30,2-7-6 0,-2 0 12 0,-10 0-6 28,-7 0 2-28,-7 0-8 0,-2 0-2 2,0 0 0 27,0 0-12-29,0-2 2 0,0-3 6 1,0 3 4 28,-10 2 18-29,0 0 12 0,7 0-2 1,3 0-4 28,0 0-7-29,0-3-17 0,0 3 0 1,0-7 0 28,0 4 0-29,0-9 0 0,0-5 0 2,0-3-29 27,3 12-119-29,-3 3-324 1</inkml:trace>
    </iact:actionData>
  </iact:action>
  <iact:action type="add" startTime="27150">
    <iact:property name="dataType"/>
    <iact:actionData xml:id="d4">
      <inkml:trace xmlns:inkml="http://www.w3.org/2003/InkML" xml:id="stk4" contextRef="#ctx0" brushRef="#br1">14329 8251 202 0,'0'0'1082'1,"0"0"-790"0,0 0-158 1,0 0 46 34,0 0-102-36,0 0-40 1,0 0 3-1,15 0-41 2,-30 0 0 25,-5 0 0-27,-1 0 0 0,4 0 0 2,-6 0 0 25,3 14 0-27,-4 3 0 0,1 2 0 30,-1-2 0-29,3 0 0-1,2-4 0 0,5-4 0 3,-2-3 0 25,13-1 0-28,-4 0 0 0,5 2 0 1,-6 7 0 28,5-1 0-29,3 2 0 0,0 4 0 1,0-6 0 27,0 9 0-28,0-3 0 0,0 1 0 2,0-2 0 27,0-5 0-28,0 0 0-1,0 1 0 1,0 3 0 29,0 3 0-30,11 4 0 0,-9 12 0 0,1 3 0 31,-3 5 0-30,0-4 0-1,0-4 0 0,0-11 0 29,0-5 0-29,0-9 0 0,-16-5 0 1,-2-3 0 30,-8-3 0-31,-11 0 0 0,11 0 0 0,-8 0 0 2,11 0 0 28,6 0 0-30,1 0 0 0,14 0 0 1,2 0 0 28,0 0 0-28,0 0 0-1,0 0 0 0,0 0 0 30,10 0 0-30,15 0 0 0,-5 9 0 0,6 11 0 35,-5-1 0-35,12 1 0 0,-10-3 0 0,0-4 0 2,-5 2 0 28,-2-5 0-29,-9 2 0 0,-4 0 0-1,-3 5 0 32,0 3 0-32,0 12 0 0,0 13 0 0,-6 4 0 35,-14 1 0-35,2 1 0 0,8-6 0 1,2-6 0-1,8-5 0 32,0-6 0-32,0 0 0 0,29-5 0 0,17 2 0 32,15-6 0-32,5-5 0 0,5-7 0 0,-7-7 0 37,-17 0 0-36,-14 0 0-1,-13-18 0 0,-17-13 0 0,-3 15-149 2,0 4-1419 27</inkml:trace>
    </iact:actionData>
  </iact:action>
  <iact:action type="add" startTime="28662">
    <iact:property name="dataType"/>
    <iact:actionData xml:id="d5">
      <inkml:trace xmlns:inkml="http://www.w3.org/2003/InkML" xml:id="stk5" contextRef="#ctx0" brushRef="#br1">13501 8953 1008 0,'0'0'242'2,"0"0"-120"-2,0 0 38 0,0 0-60 35,0 0 12-35,0 0 0 0,0 0-18 0,-220-6-10 1,155 36-71 29,-8 7-13-30,2 10 0 0,-6 6 0 0,4 5 0 31,-3 7 0-31,8 3 0 0,1-1 0 0,6 1 0 28,-5-3 0-28,6 10 0 0,1 6 0 1,10 8 0 32,-8 16 0-33,8 7 0 0,-2 16 0 0,8 12 0 3,2 11 0 27,5 10 0-29,13 11 0-1,2 9 0 0,17 17 0 8,4 17 0 22,0 10 0-30,0 8 0 0,27 4 0 0,7-1 0 28,4 0 0-27,4-11 0-1,-13 0 0 1,10-11 0 29,-19-7 0-30,3 1 0 1,-7-3 0-1,-3 1 0 31,-8-10 0-31,-1-10 0 0,-4-7 0 1,0-6 0 29,0-8 0-30,0-8 0 0,-28-16 0 0,-15-9 0 30,-14-9 0-29,-17-2 0-1,3-3 0 0,-8-14 0 30,-11-13 0-29,1-7 0-1,-8-14 0 0,-10-3 0 3,-10 1 0 25,-12-1 0-27,1 1 0-1,-5-6 0 1,12-6 0 33,10-6 0-34,-2-5 0 0,-8-6 0 0,5 1 0 1,5-6 0 27,-17-1 0-27,15-5 0 0,-4 0 0 0,-4-3 0 28,7 1 0-29,-6-3 0 0,-4 2 0 1,3-6 0 28,5-2 0-28,4-4 0-1,12-5 0 0,3 2 0 31,4 2 0-31,6-4 0 0,-7-8 0 0,10 0 0 30,-9 0 0-30,6 0 0 0,-7 0 0 0,7 0 0 30,-7-6 0-30,11 1 0 0,-1-1 0 0,7-2 0 29,6-1 0-28,4 0 0-1,8 5 0 0,8-6 0 32,-2 9 0-32,6-3 0 0,-3 4 0 1,6 0 0 27,-4 0 0-27,-4 0 0-1,4 0 0 0,-5 0 0 5,-4 0 0 23,3 0 0-28,-11 0 0 1,1 0 0 0,4 0 0 29,-1-3 0-30,13 0 0 0,7 1 0 0,9-2 0 29,16 4 0-29,5-1 0 1,-5 1 0 0,0 0 0 28,-16-4 0-28,-4 4 0-1,-5 0 0 0,1 0 0 30,3 0 0-30,14 0 0 0,3 0 0 0,4 0 0 32,3 0 0-31,9 0 0-1,-12 0 0 0,5 0 0 35,-2 0 0-35,-4 0 0 0,4 0 0 0,-2 0 0 0,0 0 0 34,-1 0 0-33,11 0 0-1,2 0 0 0,3 0 0 0,0 0 0 29,0 0 0-29,0 0 0 0,0 0 0 1,0 0 0 31,0 0 0-32,0 0 0 0,0-13 0 1,24-7 0 29,0-3 0-30,5 1 0 0,2-4 0 0,2-5 0 29,8 0 0-29,14 1 0 1,-3 3 0-1,-3 9 0 32,-8 6 0-31,-14 5 0-1,2 3 0 0,-9 1 0 1,-5 3 0 28,4 0 0-29,-2 0 0 0,4 0 0 1,-3 0 0 31,-5 0 0-31,-5 0 0-1,-4 0 0 0,2 0 0 30,-6 0 0-30,0 0 0 0,0 0 0 0,0 0 0 31,0 3 0-30,0 8 0-1,0 10 0 0,-13-2 0 32,-8 1 0-32,-15-1 0 0,7 4 0 0,-13-7 0 1,-4 5 0 29,-2-2 0-29,-9-2 0-1,1 0 0 0,-4-1 0 35,10-4 0-35,-1-1 0 0,5-9 0 0,-8 2 0 2,3 1 0 30,2-2 0-32,5 5 0 0,8-4 0 0,25-3 0 28,2 3 0-28,9-2 0 0,0-2 0 0,0 3 0 29,0-3 0-28,0 7 0-1,0 0 0 0,9 14 0 28,21 9 0-28,27 9 0 0,6 3 0 28,7 1 0-28,-6 2 0 0,0-3 0 0,-11 0 0 29,-12-7 0-28,-5-3 0-1,-10-9 0 0,-9-9 0 31,-5-14 0-31,8 0 0 0,-12 0 0 0,-8 0 0 31,0-5 0-30,0-4-1253-1</inkml:trace>
    </iact:actionData>
  </iact:action>
  <iact:action type="remove" startTime="32632">
    <iact:property name="style" value="instant"/>
    <iact:actionData xml:id="d6" ref="#d5"/>
  </iact:action>
  <iact:action type="add" startTime="32639">
    <iact:property name="dataType" value="strokeEraser"/>
    <iact:actionData xml:id="d7">
      <inkml:trace xmlns:inkml="http://www.w3.org/2003/InkML" xml:id="stk6" contextRef="#ctx0" brushRef="#br2">16765 21144 822 0,'0'0'518'10,"0"0"-274"-8,0 0-102-1,0 0 6 35,0 0-116-35,0 0-32-1,0 20-18 0,0-16-270 0,0-3-790 30</inkml:trace>
    </iact:actionData>
  </iact:action>
  <iact:action type="add" startTime="35319">
    <iact:property name="dataType"/>
    <iact:actionData xml:id="d8">
      <inkml:trace xmlns:inkml="http://www.w3.org/2003/InkML" xml:id="stk7" contextRef="#ctx0" brushRef="#br1">13465 8906 726 0,'0'0'300'2,"0"0"-94"31,0 0 46-33,0 0-120 0,0 0-40 1,0 0-2 1,0 0-4 30,-149 49-4-32,94-27-18 0,-6-2-47 0,-3 12-17 30,0 0 0-29,-5 15 0-1,9 5 0 0,-1 12 0 28,14 7 0-27,-6 8 0-1,10 3 0 0,2 5 0 33,1 3 0-33,3 7 0 0,0 6 0 0,11 9 0 2,5 8 0 30,5 8 0-32,12-2 0 1,1 3 0-1,3 1 0 31,0 11 0-30,0 9 0-1,0 13 0 1,16 13 0 0,4-1 0 31,-5 6 0-31,11 5 0-1,-4 2 0 0,-5 8 0 31,-5 12 0-31,1 0 0 0,-10 3 0 0,-3 3 0 4,0-4 0 26,0 9 0-30,-18 13 0 0,-21 0 0 0,3-3 0 31,-8-5 0-30,-16-3 0-1,-1-10 0 0,-9-5 0 30,-7-7 0-30,-7-10 0 0,-3-4 0 1,3 1 0 32,4-3 0-33,-7-1 0 1,-4-4 0-1,-9-10 0 1,-7-10 0 28,-9-20 0-29,-1-12 0 0,-4-20 0 1,14-19 0 28,-13-14 0-28,5-13 0-1,-8-16 0 1,-2-10 0 39,-11-1 0-39,-2-7 0-1,1 0 0 0,-4-4 0 0,13-8 0 2,-8-3 0 31,9-9 0-32,9-2 0-1,2 4 0 0,12-1 0 30,2 2 0-29,-1 0 0-1,-1 2 0 0,-5-6 0 2,1 3 0 30,-5-4 0-32,13 0 0 0,8 0 0 1,5 0 0 30,5 0 0-30,5-5 0-1,9-7 0 0,1 0 0 4,-4-4 0 25,-4-9 0-29,-7-1 0 0,-5-8 0 2,-7 4 0 29,9-7 0-31,1-3 0 0,0 8 0 0,2 0 0 31,3 7 0-31,-7 8 0 0,5 5 0 0,6 2 0 34,7-3 0-34,4 0 0 0,19-4 0 0,-4-5 0 0,21-4 0 31,-4-1 0-31,12-3 0 0,-3 3 0 0,-5 0 0 31,-2 0 0-31,2 2 0 0,-4 0 0 0,-3 0 0 30,5 0 0-29,-5-1 0-1,11 9 0 0,0 3 0 31,7 3 0-29,1 3 0-2,9 8 0 0,2 0 0 0,-3 0 0 32,3-4 0-31,-11 4 0-1,-2-5 0 0,-3-3 0 30,10 8 0-30,-2-3 0 0,7 3 0 0,-4 0 0 31,7-5 0-30,-4-1 0-1,-4 0 0 0,-9-2 0 30,13-1 0-30,-9 4 0 0,6 3 0 0,0-2 0 3,7 4 0 27,3 0 0-30,0-4 0 0,0 4 0 1,0 0 0 31,0 0 0-32,0 0 0 1,0 0 0-1,0 0 0 30,0 0 0-30,0 0 0 0,0 0 0 0,0 0 0 31,0-5 0-31,0-3 0 0,16-6 0 0,14-8 0 31,6 2 0-30,-2 3 0-1,-2 4 0 0,2-2 0 1,4-2 0 32,-10 2 0-33,8 8 0 0,-3-2 0 0,-2 6 0 29,0 0 0-29,-3 1 0 0,0 2 0 0,2 0 0 30,-7 0 0-30,-3 0 0 1,1 0 0-1,-8 0 0 30,-10 0 0-30,0 0 0 0,-3 0 0 0,0 0 0 30,0 0 0-29,0 0 0-1,0 0 0 0,0 0 0 30,-3 0 0-30,-25 0 0 1,-11 0 0-1,-10 0 0 31,4 0 0-31,-2-2 0 0,4-7 0 1,2 0 0 1,1 1 0 25,6 6 0-26,-6 2 0-1,-4 0 0 2,-5 0 0 26,10 2 0-28,7 15 0 0,13-4 0 1,9-4 0 33,7-3 0-33,3-3 0-1,0-1 0 0,0 10 0 2,-1 8 0 26,1 10 0-28,0 12 0 0,0 6 0 2,0 0 0 26,0 9 0-27,0-4 0-1,0 3 0 1,13-9 0 26,4-4 0-27,-4-4 0 0,5-11 0 3,-1-6 0 27,-10-1 0-30,5-4 0 0,-8-4 0 1,-1-2 0 30,-3 1 0-31,0-7 0 1,0-2 0-1,0-3 0 31,0 0 0-31,0 0 0 0,0 0 0 0,0 0-413 4</inkml:trace>
    </iact:actionData>
  </iact:action>
  <iact:action type="add" startTime="44585">
    <iact:property name="dataType"/>
    <iact:actionData xml:id="d9">
      <inkml:trace xmlns:inkml="http://www.w3.org/2003/InkML" xml:id="stk8" contextRef="#ctx0" brushRef="#br0">26688 14273 960 0,'0'0'292'2,"0"0"-82"-2,0 0-42 1,0 0-54 31,0 0 18-31,0 0-10-1,0 0-73 0,13 0-49 31,-13 4 0-31,0 1 0 0,-13-3 0 1,-15 6 0 28,-8-3 0-29,-5-1 0 0,-15 2 0 0,-1-6 0 31,-11 0 0-31,-4 0 0 0,4 0 0 0,-12 0 0 33,13 0 0-32,-7 0 0-1,13 0 0 0,2 0 0 0,2 0 0 5,14 0 0 25,2 0 0-28,18 5 0-2,6 1 0 0,4 0 0 31,7-4 0-31,6 1 0 0,0 3 0 0,0 5 0 31,0 4 0-30,0 2 0-1,0 1 0 0,0 5 0 30,0 3 0-29,0 5 0-1,3 2 0 0,0 6 0 2,7 9 0 27,-7 8 0-28,-3 1 0-1,0 5 0 1,0 2 0 29,0 0 0-30,0 7 0 0,0-4 0 0,0-5 0 29,0-8 0-28,-3-14 0-1,3-4 0 0,0-8 0 30,0-8 0-30,0-6 0 1,0-6 0-1,0-3 0 33,0-2 0-32,0 1 0-1,0-2 0 0,0-2 0 2,0 3 0 29,0-3 0-31,0 0 0 0,10 2 0 0,7-2 0 30,-1 3 0-30,5-3 0 0,12 0 0 0,-7 0 0 30,12 0 0-29,8 0 0-1,11 0 0 0,6 0 0 31,14 0 0-31,4 0 0 0,6 0 0 0,3 0 0 32,-10 0 0-32,-8 0 0 0,-3 0 0 0,-6 0 0 30,-25 0 0-29,-18 0 0-1,-4 0 0 0,-16 0 0 2,0 0 0 29,0 0 0-30,0 0 0-1,0 0 0 0,0 3 0 29,0-3 0-29,0 0 0 0,0 0 0 0,0 0 0 32,0 0 0-32,0 0 0 0,0 0 0 0,0-3 0 31,0-34 0-31,0-17 0 0,-8-11 0 0,3-21 0 2,2-12 0 25,3-11 0-26,0-1 0-1,0 7 0 2,-4 12 0 27,-12 19 0-29,-1 12 0 0,1 15 0 5,11 15 0 25,-8 7 0-30,10 11 0 0,3-2 0 0,0-1 0 31,0-3 0-31,0-8 0 0,0-4 0 0,0 2 0 4,0 5 0 25,0 12 0-29,-2 5 0 0,-3 6 0 1,5 0 0 29,0 0 0-30,0 4 0 0,0 5-1159 0</inkml:trace>
    </iact:actionData>
  </iact:action>
  <iact:action type="add" startTime="45938">
    <iact:property name="dataType"/>
    <iact:actionData xml:id="d10">
      <inkml:trace xmlns:inkml="http://www.w3.org/2003/InkML" xml:id="stk9" contextRef="#ctx0" brushRef="#br0">27202 14813 684 0,'0'0'378'3,"0"0"-122"-3,0 0 30 1,0 0-34 3,0 0-72 27,0 0-169-31,0 0-11 0,5 0 0 0,21 0 0 30,11 0 0-30,13-11 0 0,9-3 0 0,12-3 0 35,19-1 0-35,-3 10 0 0,10 3 0 1,-10-1 0-1,-9 6 0 31,-15-6 0-30,-13 1 0-1,-26 3 0 0,-14-5 0 30,-3 2 0-30,-7 0 0 0,0 1 0 0,-30 1-583 5,6 3-609 24</inkml:trace>
    </iact:actionData>
  </iact:action>
  <iact:action type="add" startTime="46367">
    <iact:property name="dataType"/>
    <iact:actionData xml:id="d11">
      <inkml:trace xmlns:inkml="http://www.w3.org/2003/InkML" xml:id="stk10" contextRef="#ctx0" brushRef="#br0">27270 15049 360 0,'0'0'826'36,"0"0"-552"-34,0 0-36-2,0 0-28 0,0 0-88 0,0 0-105 35,21 8-17-35,-1-8 0 0,9 0 0 0,-6 0 0 1,16 0 0 26,-1 0 0-27,6 0 0 0,2 0 0 3,9 0 0 27,12 0 0-30,9-10 0 0,1 0 0 1,-10 5 0 29,-10 3 0-30,-21 2 0 0,-14 0 0 0,-7-4 0 34,-12 1 0-34,-3 3 0 0,0 0 0 0,0-2 0 2,-3-4 0 27,-17 4-365-27,3-5-391-2</inkml:trace>
    </iact:actionData>
  </iact:action>
  <iact:action type="add" startTime="47118">
    <iact:property name="dataType"/>
    <iact:actionData xml:id="d12">
      <inkml:trace xmlns:inkml="http://www.w3.org/2003/InkML" xml:id="stk11" contextRef="#ctx0" brushRef="#br0">27811 14477 764 0,'0'0'404'2,"0"0"-116"-2,0 0-64 0,0 0-88 3,0 0-74 30,0 0-60-33,0 0 2 0,0 52 2 1,0-44 2 2,0-3 6 25,0 7 24-28,0-6 22 0,2 5-23 2,18 0-37 26,9 6 0-28,-6 6 0 0,18 5 0 3,-1 6 0 26,4 3 0-29,-4 0 0 0,-1 1 0 1,-2-2 0 27,-13 1 0-28,-1-3 0 1,-7-4 0 0,-3-2 0 30,-10-8 0-31,-3-9 0 1,0-1 0-1,0-3 0 31,0-3 0-31,0 0 0 0,0 2 0 0,0-3 0 4,0 1 0 28,0 3 0-32,-11 8 0 0,-12 10 0 1,-22 9 0 28,-5 3 0-29,0 1 0 0,-3 1 0 0,6-2 0 29,6 0 0-29,2 2 0 1,6-2 0-1,5-3 0 30,8-9 0-30,-1-5 0 0,8-10 0 0,9-4 0 31,-2-6 0-30,6 0-35-1,0-3-1005 0</inkml:trace>
    </iact:actionData>
  </iact:action>
  <iact:action type="add" startTime="48670">
    <iact:property name="dataType"/>
    <iact:actionData xml:id="d13">
      <inkml:trace xmlns:inkml="http://www.w3.org/2003/InkML" xml:id="stk12" contextRef="#ctx0" brushRef="#br0">30861 14388 958 0,'0'0'334'3,"0"0"-112"-3,0 0-94 0,0 0-58 0,0 0 28 1,0 0 10 32,0 0 4-33,-148 0-95 0,92 0-17 0,-4 3 0 29,-1 2 0-29,-11 1 0 0,-1-2 0 0,1-4 0 30,4 0 0-30,-8 0 0 0,13 0 0 0,-1 0 0 29,6 0 0-29,-2 0 0 0,-1 0 0 1,1 0 0 35,-9 0 0-35,9 0 0-1,6 0 0 0,-3 2 0 0,4 4 0 32,8-6 0-31,3 5 0-1,1-5 0 0,-2 4 0 31,5-4 0-31,2 2 0 0,11 1 0 1,9-1 0 1,0 1 0 26,13 0 0-28,-1-3 0 0,4 0 0 28,0 0 0-27,0 0 0-1,-3 0 0 0,-3 0 0 4,-2 0 0 24,-5 0 0-28,0 6 0 0,-3-1 0 1,-2 1 0 33,-2 0 0-34,4-5 0 0,9 3 0 0,-6-1 0 30,5 0 0-30,6-1 0 1,-9 3 0-1,7 2 0 29,-12 1 0-29,3 1 0 0,0 1 0 0,0 0 0 30,9-5 0-30,-12 0 0 0,8-5 0 0,8 0 0 4,0 3 0 27,0-3 0-30,0 3 0-1,-1 2 0 0,-11-1 0 29,9-2 0-29,2-2 0 0,1 0 0 1,0 0 0 28,0 0 0-28,0 0 0-1,0 0 0 0,0 0 0 31,0 0 0-31,0 3 0 1,0 4 0-1,0 6 0 29,0 9 0-29,0 3 0 0,0 0 0 0,0 1 0 32,0-1 0-32,0 4 0 0,0-1 0 0,0 2 0 4,0 7 0 24,0 2 0-28,0 1 0 0,0-4 0 0,0-1 0 31,0-5 0-30,0-5 0-1,0-1 0 0,0-9 0 32,0 0 0-32,0-8 0 0,0 0 0 0,0-2 0 4,0-2 0 25,0 6 0-29,0 5 0 1,0 5 0-1,-3-2 0 30,-6-3 0-30,9-2 0 0,-1-10 0 1,1-2 0 29,0 0 0-30,0 0 0 0,0 0 0 0,0 0 0 31,0 0 0-31,0 0 0 0,0 0 0 1,0 0 0 29,0 0 0-30,0 0 0 0,0 0 0 0,0 7 0 32,0 3 0-32,0 2 0 0,0-2 0 0,0-5 0 32,0-5 0-30,0 0 0-2,0 0 0 0,0 0 0 0,0 0 0 31,0 0 0-30,0 0 0-1,0 0 0 0,0 0 0 29,0 0 0-28,0 0 0-1,0 0 0 0,0 0 0 28,13 0 0-28,3 0 0 0,9 0 0 0,-5 0 0 29,7 0 0-29,7 0 0 0,1 0 0 0,-6 0 0 30,10 0 0-29,-2-1 0-1,7-5 0 0,5 0 0 35,-5 4 0-35,-4-1 0 0,1 3 0 0,1 0 0 1,-2 0 0 30,1 0 0-31,2 0 0 1,1 0 0-1,2 0 0 31,-5 0 0-31,-11 0 0 0,7 0 0 0,0 0 0 4,-6 3 0 24,5-3 0-27,3 4 0-1,3-4 0 1,-3 4 0 36,-5-2 0-37,-4 2 0 0,3-3 0 0,4 3 0 1,-5-1 0 29,7 0 0-30,-2-3 0 0,5 0 0 0,-8 0 0 30,2 0 0-30,-11 0 0 0,-2 2 0 0,7-2 0 33,-15 4 0-33,14-1 0 0,-9-2 0 0,3 3 0 31,5-1 0-31,1-3 0 1,-2 2 0-1,5 1 0 2,-12 1 0 26,8 1 0-28,-5 1 0 0,6-2 0 2,-7 2 0 28,-3-2 0-29,-8-4 0-1,-2 0 0 0,-5 0 0 35,-1 0 0-35,-1 0 0 0,-2 0 0 0,0 0 0 3,0 0 0 29,0 0 0-31,0 0 0-1,0 3 0 0,0-3 0 3,0 0 0 26,0 0 0-29,0 0 0 0,0 0 0 1,0-7 0 30,8-12 0-31,-5-3 0 0,0-1 0 0,-3 0 0 32,2 1 0-31,-2-3 0-1,0-4 0 0,0-1 0 30,0-10 0-30,0-8 0 0,0 3 0 0,0 0 0 3,0 3 0 26,0 3 0-29,0 6 0 1,0 2 0 0,0 2 0 29,0 4 0-30,-2 2 0 0,2 3 0 0,0 5 0 30,0-5 0-29,0-7 0-1,0 1 0 0,0-2 0 29,0-1 0-29,0 7 0 0,0 4 0 0,0 5 0 44,0 7 0-43,0-4 0-1,0 0 0 0,0 0 0 0,0-7 0 0,0 2 0 32,0 6 0-30,0-2 0-2,0 6 0 0,0 0 0 2,0-4 0 26,0 3 0-27,0-5 0-1,0-3 0 1,0 7-37 30,0 7-853-31</inkml:trace>
    </iact:actionData>
  </iact:action>
  <iact:action type="add" startTime="52193">
    <iact:property name="dataType"/>
    <iact:actionData xml:id="d14">
      <inkml:trace xmlns:inkml="http://www.w3.org/2003/InkML" xml:id="stk13" contextRef="#ctx0" brushRef="#br0">26580 16476 832 0,'6'4'528'1,"-4"-4"-224"-1,-2 0-110 36,0 0-36-36,0 2-127 0,0 1-31 0,-5 0 0 0,-19 2 0 36,-24 0 0-36,-4 2 0 0,-18-4 0 0,-10 4 0 1,1-4 0 29,-2 4 0-30,-2-7 0 0,6 0 0 0,9 0 0 32,1 0 0-32,1 0 0 0,18 0 0 1,-6 0 0 28,8 0 0-29,5 2 0 1,5 6 0-1,16-5 0 32,9 1 0-31,3-4 0-1,8 0 0 0,0 0 0 1,0 0 0 28,0 0 0-29,0 0 0 0,0 5 0 1,0 9 0 29,0 12 0-30,0 4 0 0,0 4 0 2,0-1 0 28,0 1 0-30,0 7 0 0,0 6 0 0,0 5 0 32,0 10 0-31,0 0 0-1,0-4 0 0,0 2 0 30,0-6 0-28,0-5 0-1,0 3 0 0,3-7 0 1,5 3 0 29,-3-9 0-30,-2-6 0-1,-1-10 0 0,-2-6 0 2,2-9 0 25,-2-5 0-27,0 1 0 1,9-2 0 1,-9 1 0 27,0-1 0-28,0 4 0-1,0-6 0 0,3 0 0 30,-3 0 0-30,1 0 0 0,6 0 0 0,6 0 0 31,3 0 0-31,5 0 0 0,9 0 0 0,6 0 0 34,5 0 0-34,15 0 0 0,4 0 0 0,8 0 0 2,13 0 0 26,7 0 0-27,-11 6 0-1,-6-1 0 1,-1 1 0 28,-18 0 0-29,3-5 0 0,-14 6 0 2,-1-2 0 33,-3-2 0-35,2 1 0 0,-15-2 0 1,-6-2 0 1,1 0 0 25,-15 3 0-27,0-3 0 0,-4 0 0 2,0 0 0 26,0 0 0-27,0 0 0-1,0 0 0 1,0 0 0 28,0 0 0-29,0 0 0 0,0 0 0 6,0 0 0 21,0 0 0-26,0 0 0-1,0-24 0 0,0 0 0 32,0-10 0-32,0-2 0 0,-8-9 0 0,-8-6 0 3,3-8 0 26,8-1 0-28,2-1 0-1,-4-6 0 1,-2 10 0 36,5 1 0-37,1 6 0 0,3 2 0 0,0 3 0 1,0 8 0 28,0 10 0-28,0 1 0-1,0 4 0 0,0-1 0 30,0-5 0-30,0 0 0 0,0 6 0 0,0 5 0 42,0 11 0-42,0 6 0 0,0 0 0 0,0 0 0 1,0 11-815 0</inkml:trace>
    </iact:actionData>
  </iact:action>
  <iact:action type="add" startTime="53547">
    <iact:property name="dataType"/>
    <iact:actionData xml:id="d15">
      <inkml:trace xmlns:inkml="http://www.w3.org/2003/InkML" xml:id="stk14" contextRef="#ctx0" brushRef="#br0">27146 16917 136 0,'0'0'866'2,"0"0"-624"-2,0 0-16 2,0 0-26 29,0 0-42-31,0 0 42 0,0 0-181 0,36 7-19 34,-4-7 0-33,13 0 0-1,0 0 0 0,6-9 0 0,14-2 0 33,-1 2 0-33,4-5 0 0,1 8 0 0,-18 4 0 32,1-3 0-32,-24 5 0 0,-12-7 0 0,-15 4 0 3,-1 3 0 29,0 0-337-32,-7 0-1291 0</inkml:trace>
    </iact:actionData>
  </iact:action>
  <iact:action type="add" startTime="53966">
    <iact:property name="dataType"/>
    <iact:actionData xml:id="d16">
      <inkml:trace xmlns:inkml="http://www.w3.org/2003/InkML" xml:id="stk15" contextRef="#ctx0" brushRef="#br0">27082 17233 78 0,'0'0'964'1,"0"0"-554"-1,0 0-148 3,0 0-58 31,0 0-75-33,0 0-129-1,64 5 0 0,-28-5 0 2,-4 0 0 27,13 0 0-29,-5 0 0 0,4 0 0 1,4 0 0 30,5 0 0-31,7 0 0 0,1 0 0 1,-12-3 0 29,-3-2 0-30,-18 1 0 0,-8-1 0 0,-7 2 0 32,-10-2 0-32,-3-5 0 0,0-12 0 0,0-3 0 31,-3 14-381-31,-13 0-573 0</inkml:trace>
    </iact:actionData>
  </iact:action>
  <iact:action type="add" startTime="54444">
    <iact:property name="dataType"/>
    <iact:actionData xml:id="d17">
      <inkml:trace xmlns:inkml="http://www.w3.org/2003/InkML" xml:id="stk16" contextRef="#ctx0" brushRef="#br0">27560 16589 460 0,'0'0'214'1,"0"0"-42"-1,0 0 26 5,0 0 84 29,0 0-60-34,0 0-116 1,5 42 24-1,-5-25 24 3,0-5-45 30,5 1-109-32,9 2 0-1,-3 9 0 0,15 10 0 30,-5 0 0-30,8 2 0 1,1 4 0-1,-3 2 0 1,10-5 0 28,-1-2 0-28,-8-6 0-1,5-10 0 1,-13 1 0 29,-7-14 0-30,2 3 0 1,1-4 0-1,-6 0 0 31,0 4 0-31,-4-6 0 0,4 2 0 0,-10-5 0 32,0 0 0-32,0 3 0 0,0-3 0 0,0 0 0 4,0 0 0 24,0 9 0-28,0 4 0 0,-26 14 0 0,-5 3 0 32,-12 4 0-32,-6 3 0 0,1-2 0 0,-6 9 0 33,-2-7 0-32,5 7 0-1,-6-11 0 0,14-8 0 2,12-5 0 26,13-9 0-28,7-8 0 1,11-3 0 0,0 0 0 28,0 0 0-28,0 0 0-1,0 0 0 0,26-22 0 32,-10 4-5-32,2-1-949 0</inkml:trace>
    </iact:actionData>
  </iact:action>
  <iact:action type="add" startTime="56542">
    <iact:property name="dataType"/>
    <iact:actionData xml:id="d18">
      <inkml:trace xmlns:inkml="http://www.w3.org/2003/InkML" xml:id="stk17" contextRef="#ctx0" brushRef="#br0">29330 16498 996 0,'0'0'288'2,"0"0"-150"-2,0 0-10 0,0 0-48 0,0 0 10 32,0 0 44-32,0 0 2 0,163-5-79 0,-124 5-57 29,4 0 0-29,8 0 0 0,3 0 0 0,-5 0 0 30,12 0 0-29,-11 0 0-1,3 0 0 0,-6 0 0 30,6 0 0-30,-13 0 0 0,4 0 0 0,-2 5 0 3,10-2 0 25,-4 1 0-28,7-4 0 0,1 0 0 1,-6 0 0 28,-1 0 0-29,-7 0 0 0,-10 3 0 2,-3-1 0 28,-6 1 0-29,-6-1 0-1,4 1 0 0,-10-3 0 31,1 0 0-30,5 0 0-1,-7 0 0 0,4 7 0 29,1-7 0-29,-7 0 0 1,5 0 0-1,-9 0 0 30,3 0 0-29,2 0 0-1,-5 0 0 0,2 0 0 29,4 0 0-29,-7 0 0 0,6 0 0 0,0 0 0 32,-6 0 0-32,1 0 0 0,-1 0 0 0,-3 0 0 2,0 0 0 28,0 0 0-30,0 0 0 1,0 0 0-1,10 0 0 33,-4 0 0-33,7 0 0 0,4 0 0 0,-7 0 0 29,3 0 0-29,-1 0 0 0,1 0 0 0,3 0 0 30,3 0 0-29,-8 0 0-1,0 0 0 0,-11 0 0 31,0 0 0-31,0 0 0 0,0 0 0 0,0 0 0 3,0 0 0 25,0 0 0-28,0 0 0 0,0 0 0 3,0 0 0 26,0 0 0-29,0 0 0 0,-18-15 0 1,-5-2 0 31,-6-5 0-32,1-1 0 0,4 1 0 0,-5 3 0 31,3-2 0-31,5 4 0 0,-3 0 0 0,3 7 0 3,1-4 0 27,-3 3 0-30,-2 2 0 1,9-1 0-1,-2 9 0 33,0-5 0-33,7 3 0 0,2 0 0 0,6-1 0 4,-3-1 0 25,6 3 0-29,-3-1 0 0,-1 0 0 1,1 3 0 27,3 0 0-28,0 0 0 0,0 0 0 2,0 0 0 26,0 0 0-28,0 0 0 1,0 0 0 0,0 0 0 31,16 0 0-32,12 23 0 0,8 5 0 0,0 0 0 29,-1-6 0-29,-2 1 0 0,3-6 0 0,-15-2 0 28,5-2 0-27,-9 1 0-1,3 0 0 0,-4 1 0 30,-11-2 0-30,8-1 0 0,-10-4 0 0,-3-3 0 30,0-5 0-29,0 12 0-1,0 5 0 0,-18 6 0 31,-14 3 0-31,5 1 0 0,4-6 0 0,2-9 0 31,1-7 0-31,7 1 0 0,6-6 0 0,-14 0 0 32,-10 6 0-13,23-4-359-19,-9 7-1251 0</inkml:trace>
    </iact:actionData>
  </iact:action>
  <iact:action type="add" startTime="58307">
    <iact:property name="dataType"/>
    <iact:actionData xml:id="d19">
      <inkml:trace xmlns:inkml="http://www.w3.org/2003/InkML" xml:id="stk18" contextRef="#ctx0" brushRef="#br0">29395 16587 680 0,'0'0'184'3,"0"0"-82"-3,0 0 4 1,0 0 20 0,0 0 74 41,0 0 34-42,0 0-40 0,21 13-100 0,-21 6-36 0,0 6-6 3,-5 4-35 30,-8-7-17-32,3 7 0-1,-7-4 0 0,1 6 0 29,-4 8 0-28,-1 0 0-1,-2 3 0 0,3 3 0 28,-5-2 0-27,-2 2 0-1,-1 2 0 0,3 2 0 32,-6 1 0-32,3 4 0 0,-2-2 0 1,2-6 0 1,9-7 0 28,-1-11 0-29,7-6 0-1,6-11 0 0,-6 3 0 30,5-1 0-30,4-8 0 0,-3 9 0 0,2-9 0 31,1 7 0-28,-8 1 0-2,5 4 0-1,-13 3 0 1,4 0 0 31,7-7 0-32,1-1 0 0,5-6 0 0,-5-3 0 32,7 5 0-31,-11-2 0-1,8 3 0 0,-6-4 0 1,7 3 0 30,0-2 0-31,-1-1 0 0,4-5 0 0,0 0 0 31,0 0 0-31,-3 6 0 1,3-2 0-1,-9 3 0 32,2-4 0-32,5 0 0 0,2-1 0 0,0-2 0 28,0 0 0-28,0 0 0 0,0 0 0 0,0 0 0 28,0 0 0-27,0 0 0-1,0 0 0 0,0 0 0 33,0 0 0-33,0 0 0 0,0 0 0 0,0 0 0 31,0 0 0-31,0 0 0 1,0 0 0-1,0 0 0 1,0 0 0 29,0 0 0-30,0 0 0 0,0 0 0 1,0 0 0 26,0 0 0-27,0 0 0 0,0 0 0 29,0 0 0-29,0 0 0 0,0 0 0 0,0 0 0 3,0 0 0 24,0 0 0-26,0 0 0-1,0 0 0 2,0 0 0 27,0 0 0-29,0 0 0 0,0 0 0 1,0 0 0 28,0 0 0-28,0 0 0-1,0 0 0 1,0 0 0 31,0 0 0-32,0 0 0 1,0 0 0-1,0 0 0 28,0 0 0-28,0 0 0 0,0 0 0 0,0 0 0 30,0 0 0-30,0 0 0 0,0 0 0 0,0 0-147 30,-3 0-205-30</inkml:trace>
    </iact:actionData>
  </iact:action>
  <iact:action type="add" startTime="60116">
    <iact:property name="dataType"/>
    <iact:actionData xml:id="d20">
      <inkml:trace xmlns:inkml="http://www.w3.org/2003/InkML" xml:id="stk19" contextRef="#ctx0" brushRef="#br0">30419 16656 39 0,'0'0'859'2,"0"0"-675"-2,0 0-14 2,0 0-28 29,0 0-74-31,0 0 48 0,-47 146-64 0,27-114-30 33,0-2 32-32,-9 4-8-1,4 3 0 0,2-2 10 1,0 5-20 28,3-6-8-29,-9 5 8 1,7-2-12 0,-1-1 16 28,4 2-22-29,-2-2-7 0,1-3-11 1,3-1 0 29,4-8 0-30,-2 1 0 0,2-3 0 0,3 5 0 30,-7-6 0-30,1 6 0 0,6-8 0 0,-3 1 0 31,8-6 0-31,-8 3 0 1,7-1 0-1,-11 1 0 28,11 0 0-28,-7-2 0 0,9-5 0 0,-6 2 0 30,-1-2 0-29,3 8 0-1,-1-4 0 0,-5 1 0 35,6-8 0-35,4 1 0 0,-2-1 0 0,3-2 0 1,-4 0 0 29,7 4 0-29,-10-3 0-1,7-1 0 0,2-5 0 28,1 0 0-27,0 5 0-1,-3-2 0 1,3 4 0 30,-12-2 0-31,11 0 0 1,-2 2 0-1,3-7 0 30,0 0 0-30,0 0 0 0,0 0 0 0,0 0 0 4,0 0 0 26,0 0 0-30,0 0 0 0,0 0 0 0,0 0 0 30,0 0 0-30,0 0 0 0,-8 0 0 0,-9 0 0 32,-9 0 0-32,-7 0 0 1,-1 0 0-1,-5 0 0 31,-6 0 0-31,-1-3 0 0,-3-1 0 0,-2 4 0 4,0-3 0 27,8 3 0-30,-1-5 0-1,3 3 0 0,-2-8 0 30,7 5 0-30,-5 0 0 0,1 2 0 0,0 3 0 30,-3 0 0-29,2 0 0 0,5 0 0-1,-2 0 0 33,2 0 0-32,6 0 0-1,-4 0 0 0,-2 0 0 1,6 0 0 29,-8 0 0-29,2 0 0-1,-3 0 0 0,-2 0 0 32,-2 0 0-32,2 0 0 0,0 0 0 0,1 0 0 3,1 0 0 27,5 0 0-30,7 0 0 0,4 0 0 1,2 0 0 31,5 0 0-31,3 0 0-1,6 0 0 0,-10 0 0 3,12 0 0 27,-6 0 0-30,6 0 0 0,3 0 0 0,-1 0 0 30,-5 0 0-29,3 0 0-1,0 0 0 0,2 0 0 30,3 0 0-30,-1 0 0 0,1 0 0 0,0 0 0 32,0 0 0-32,0 0 0 0,0 0 0 0,0 0 0 30,0 0 0-30,0 0 0 0,0-5 0 0,1-10 0 34,12-7 0-34,2 8 0 0,1-3 0 0,4 5 0 2,-1 4 0 27,-10 0 0-28,7 3 0-1,0 1 0 0,-12-2 0 31,12 4 0-31,-6-3 0 0,3-2 0 1,0 2 0 3,-6 0 0 24,-2-2 0-28,-2 7 0 0,-3 0 0 3,0 0 0 26,0 0 0-29,0 0 0 0,0 0 0 2,0 0 0 28,0 0 0-30,0 0 0 0,0 0 0 0,0 0 0 29,0 0 0-29,0 0 0 0,0 0 0 0,0 0 0 31,0 0 0-31,0 0 0 1,0 7 0-1,0 0 0 29,-8 4 0-29,1 5 0 0,-12 3 0 0,-11-1 0 29,7 3 0-28,-2-4 0-1,-7-3 0 0,9 0 0 30,8-5 0-29,5-7 0-1,7-2 0 0,3 0 0 30,0 5 0-30,0-5 0 0,0 0 0 1,0 0 0 28,0 0 0-28,0 0 0-1,0 3 0 0,21 6 0 30,0 6 0-30,7 2 0 1,5 2 0-1,-5-1 0 29,5-3 0-29,-10-3 0 0,1 1 0 0,-7-4 0 4,3-1 0 23,-1-8 0-27,3 0 0 0,-3 0 0 32,-3 0 0-30,-8 0 0-2,1 0 0 0,-5 0 0 1,-4 0-49 30,0 0-977-30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39:33.0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act:action type="add" startTime="6255">
    <iact:property name="dataType"/>
    <iact:actionData xml:id="d0">
      <inkml:trace xmlns:inkml="http://www.w3.org/2003/InkML" xml:id="stk0" contextRef="#ctx0" brushRef="#br0">5900 15352 444 0,'0'0'198'2,"0"0"14"-2,0 0-28 0,0 0-20 3,0 0 54 29,0 0-52-32,13-135-50 0,-4 98-18 0,-1-2-12 32,3-6-28-32,-1-8-38 0,0-9-4 0,3-15 0 31,7-5 0-30,-2-6 4-1,8 1-5 0,-2-2-15 2,5 1 0 26,-1-3 0-28,-5 4 0 1,-3 3 0 0,-1 5 0 28,3 7 0-29,-6-2 0 0,3 8 0 1,-5-5 0 33,2 1 0-33,-1-6 0-1,5-3 0 0,0-3 0 32,1 1 0-32,-3-1 0 0,-2 1 0 0,-3-1 0 1,-1 3 0 28,-6-7 0-29,1-2 0 1,-3-6 0 0,-4-3 0 32,3 3 0-33,10 3 0 0,0 7 0 0,0 6 0 34,9 1 0-34,-3 1 0 0,1 1 0 0,1-13 0 0,-4-6 0 30,2-15 0-29,-2-2 0-1,-10-2 0 0,7 4 0 30,-7 13 0-30,-1 12 0 0,-1 7 0 0,3 10 0 32,-8-3 0-31,0-6 0-1,0-6 0 0,0-7 0 2,0-2 0 28,0-3 0-30,0 0 0 0,0 0 0 1,0 6 0 29,10 9 0-30,-3 9 0 0,9 8 0 0,-3 3 0 33,-1 3 0-33,4-4 0 0,-3 2 0 0,-3-9 0 4,-6-6 0 24,5-8 0-28,-6-10 0 0,-3-13 0 3,0 1 0 27,0 2 0-30,0 2 0 0,0 5 0 0,0 8 0 30,0 4 0-30,0 3 0 0,0 4 0 0,-3-4 0 33,-7 0 0-32,7-3 0-1,-5 5 0 0,0 0 0 31,-1 9 0-29,-5 7 0-1,9-1 0-1,-8 2 0 0,3-4 0 31,-3-5 0-31,1-10 0 1,-1-8 0-1,2-3 0 34,-10-4 0-33,10 4 0-1,-2 2 0 0,-3 0 0 1,12 6 0 28,-2 3 0-28,-4 2 0-1,7 3 0 0,-5-5 0 28,-2 3 0-27,-4 4 0-1,-2 0 0 1,0 11 0 32,1 7 0-32,-3 12 0-1,6 5 0 0,-1 4 0 2,-3 0 0 27,6 5 0-29,0 1 0 0,7 10 0 1,-2 4 0 28,-6-9 0-28,7-7 0-1,-7-7 0 0,1-3 0 30,3 2 0-30,-3 0 0 0,0 5 0 0,1-15 0 33,-11 0 0-33,10 5 0 0,-4 11 0 0,6 15 0 29,-1 12 0-29,9 4 0 0,0 0 0 0,0 0 0 31,0 9-367-30</inkml:trace>
    </iact:actionData>
  </iact:action>
  <iact:action type="add" startTime="8799">
    <iact:property name="dataType" value="strokeEraser"/>
    <iact:actionData xml:id="d1">
      <inkml:trace xmlns:inkml="http://www.w3.org/2003/InkML" xml:id="stk1" contextRef="#ctx0" brushRef="#br1">13295 15903 1694 0,'0'0'300'2,"0"0"-247"-2,0 0-53 32,0 0 0-32,0 0 0 0,0 0 0 1,0 6 0 0,0-6-219 29,-3 0-447-29</inkml:trace>
    </iact:actionData>
  </iact:action>
  <iact:action type="remove" startTime="9620">
    <iact:property name="style" value="instant"/>
    <iact:actionData xml:id="d2" ref="#d0"/>
  </iact:action>
  <iact:action type="add" startTime="9623">
    <iact:property name="dataType" value="strokeEraser"/>
    <iact:actionData xml:id="d3">
      <inkml:trace xmlns:inkml="http://www.w3.org/2003/InkML" xml:id="stk2" contextRef="#ctx0" brushRef="#br1">13234 16651 1646 0,'0'0'370'5,"0"0"-339"-5,0 0-31 5,0 0 0 37,0 0 0-42,0 0 0 1,-6 11 0-1,2-11-251 0,-2 0-729 0</inkml:trace>
    </iact:actionData>
  </iact:action>
  <iact:action type="add" startTime="13677">
    <iact:property name="dataType"/>
    <iact:actionData xml:id="d4">
      <inkml:trace xmlns:inkml="http://www.w3.org/2003/InkML" xml:id="stk3" contextRef="#ctx0" brushRef="#br2">5871 15403 1002 0,'0'0'384'1,"0"0"-122"0,0 0-86-1,0 0-62 0,0 0-24 34,90-166-71-33,-67 107-19 0,3-8 0-1,-1-18 0 2,-2-13 0 25,2-12 0-27,11-8 0 0,-3-9 0 1,-2 4 0 29,8 2 0-30,-9 3 0 0,1 6 0 1,5 9 0 31,-11 9 0-31,6 10 0-1,-6 5 0 0,-5 3 0 3,12 1 0 28,-4-2 0-31,1-1 0 0,-5 4 0 0,0 5 0 31,-4 7 0-31,3 8 0 0,-3 7 0 0,1-7 0 5,-5-3 0 24,0-9 0-29,-5-21 0 0,2-7 0 1,-8-9 0 29,6 4 0-30,-4 8 0 0,4 14 0 0,-1 12 0 33,-6 9 0-33,9 5 0 0,-6-5 0 0,5-9 0 34,1-10 0-32,-3-15 0-2,3-2 0 0,-4 0 0 0,-6 9 0 31,10 7 0-31,-9 5 0 0,8 9 0 0,-5 2 0 30,3-2 0-30,0 1 0 0,-7-6 0 0,7 0 0 29,-7 0 0-28,-1-4 0-1,-2 7 0 0,3 0 0 32,1-7 0-32,-4 4 0 0,12-7 0 0,-5-5 0 4,-1-5 0 26,1-3 0-30,-4 4 0 0,-2 6 0 0,-1 10 0 33,12 4 0-32,-8 8 0-1,3-9 0 0,2-7 0 30,-2-8 0-30,-5-9 0 0,-2 0 0 0,0-10 0 3,0 1 0 28,0-7 0-30,0-5 0-1,0-8 0 0,0 0 0 31,0-6 0-31,-12 2 0 0,-4 0 0 0,2 8 0 3,-2 12 0 29,6 0 0-31,1-1 0-1,0-6 0 0,-4-13 0 29,-6 0 0-29,-1 0 0 0,0 6 0 0,-3 5 0 30,2 12 0-29,5 4 0-1,5 10 0 0,-2 0 0 30,3 5 0-30,-3-2 0 1,-3 5 0-1,7 6 0 30,-3 5 0-30,4 12 0 0,-4 4 0 0,11 14 0 31,-5 1 0-31,1 4 0 0,0 3 0 0,5 5 0 3,-3 0 0 26,-5-1 0-29,6 6 0 1,-4-5 0 0,1 0 0 29,1-4 0-30,1-3 0 0,-6 7 0 0,8 0 0 33,1 5 0-33,0 0 0 0,-3 4 0 0,0-7 0 5,-1-2 0 22,1 0 0-26,-3 0 0-1,6 6 0 1,-4 2 0 26,4 4 0-27,0 10 0 0,-3 0 0 3,1 0 0 27,0 0 0-29,-10 0 0-1,11 0 0 0,-10 15 0 31,-2 10 0-31,-3 6 0 0,-1 16 0 0,-2 2 0 33,8 8 0-33,-2-7 0 0,2-8 0 0,1-13 0 3,6-12 0 31,1-9 0-34,-6-3 0 0,9 0 0 0,-3 2 0 2,3-4 0 26,0-1 0-28,0-2 0 0,0 0 0 2,0 0 0 27,0 0 0-28,0 0 0-1,0 0 0 0,16 0 0 28,8 0 0-28,0 0 0 0,1-30 0 2,2-7 0 28,-2-14 0-30,-2 4 0 0,-7 2 0 0,-12 6 0 32,10 7 0-31,-7 5 0-1,-1 7 0 0,-1 5 0 30,0 10 0-30,-5 5 0 0,0-4 0 0,0 4 0 32,0 0 0-31,0 0 0-1,0 0 0 0,0 0 0 30,8 0 0-27,16 22 0-3,5 25 0 0,13 14 0 0,-2 15 0 32,10-1 0-32,-6-9 0 0,-7-13 0 0,-11-25 0 31,-13-12 0-30,-12-12 0-1,-1-4 0 0,0 0 0 28,3 3 0-27,-3-3 0-1,0 0 0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11:30.050"/>
    </inkml:context>
    <inkml:brush xml:id="br0">
      <inkml:brushProperty name="width" value="0.05292" units="cm"/>
      <inkml:brushProperty name="height" value="0.05292" units="cm"/>
    </inkml:brush>
  </inkml:definitions>
  <iact:action type="add" startTime="9868">
    <iact:property name="dataType"/>
    <iact:actionData xml:id="d0">
      <inkml:trace xmlns:inkml="http://www.w3.org/2003/InkML" xml:id="stk0" contextRef="#ctx0" brushRef="#br0">4585 13295 372 0,'0'0'512'8,"0"0"-388"-3,0 0-16 4,0 0-2-1,0 0 12-1,0 0 82 0,0 0-6 1,0 0-16 0,0 0-43-1,0 0-135-1,0 0 0 3,0 0 0-2,10 0 0 2,27 0 0-3,8 0 0 1,14 0 0 1,18 0 0 0,7-8 0-2,9-9 0 5,8 0 0-4,4 0 0 1,8 7 0-2,7 3 0 2,7 7 0 0,10 0 0 0,8 0 0-2,14 0 0 2,6 0 0 0,8 0 0 0,-5 0 0-2,3 0 0 2,-4 0 0 0,-6 0 0 1,-11-3 0-4,-15-2 0 3,-9 5 0 0,-31 0 0 0,2 0 0 29,-5 0 0-36,-3 0 0-1,9 0 0 0,0 0 0 20,3 0 0-19,6 0 0-1,3 0 0 1,-7 0 0 4,-17 0 0 3,7 0 0 0,-17 0 0 0,-5 5 0-2,9 12 0 2,-6-9 0 0,6-3 0-1,4-5 0 0,0 0 0 1,4 0 0 0,-6 0 0-1,-14 0 0 0,-12 0 0 2,-12 0 0-2,-11 0 0 2,-5 0 0-3,-5 0 0 2,-14 4 0 0,-2-1 0-1,-4-3 0-1,-3 0 0 2,0 0 0 0,0 0 0 0,0 3 0-2,0-3 0 2,0 2 0 10,0-2 0-17,-19 0 0 2,-22 0 0 5,-23 0 0 0,-12 0 0 1,-8-22 0-3,-21-5 0 2,-8-10 0 0,2-1 0 1,2 2 0-4,9 5 0 3,19 6 0 1,21 12 0-2,20 3 0-1,15 7 0 2,9 3 0 0,13 0 0 0,-1 0 0-3,4 0 0 3,0 0 0 0,0 0 0 0,0 0 0-2,27 0 0 2,23 20 0 0,-3 9 0 0,9-1 0-2,1 6 0 2,7-1 0 0,4 3 0 0,1 1 0-2,3-4 0 2,3 2 0 0,-9-8 0-1,-4 2 0 0,-6-7 0 1,-2-3 0 0,-10-1 0 0,-20-9 0-2,-5-6 0 2,-4-3 0 0,-13 1 0 0,-2-1 0-2,0 16 0 2,-17 9 0 0,-42 8 0 0,-12 12 0-2,-11-5 0 3,7-2 0-2,10-9 0 1,8-9 0-2,18-6 0 2,15-14 0 0,24 0 0 0,0-17 0-2,7-17-815 2</inkml:trace>
    </iact:actionData>
  </iact:action>
  <iact:action type="add" startTime="11339">
    <iact:property name="dataType"/>
    <iact:actionData xml:id="d1">
      <inkml:trace xmlns:inkml="http://www.w3.org/2003/InkML" xml:id="stk1" contextRef="#ctx0" brushRef="#br0">9556 12184 800 0,'0'0'288'6,"0"0"-164"1,0 0 6 1,0 0 60-1,0 0-64 3,0 0-26-6,10-182 12 5,-10 113-12-2,3-15-23 2,-3-15-77-4,0-12 0 4,0-7 0-2,0-8 0 1,0-8 0-2,0-3 0 2,-16-7 0 1,9 6 0 1,-6 0 0-5,10 7 0 3,3-2 0 0,0 0 0 0,0 0 0-2,0 0 0 2,0 4 0 0,0-6 0 0,0 6 0-2,0-1 0 2,0 6 0 0,0 7 0 0,0 4 0-2,0 10 0 2,0 6 0 0,0 11 0 0,3 9 0-1,-3 7 0 0,0 0 0 1,0-2 0-2,0-2 0 2,-18 13 0 0,5 14 0 0,3 20 0 0,6 15 0 0,4 12 0-2,0 0 0 1,0 0 0 1,0 0 0-2,4 0 0 2,5 0 0 0,-5 0 0 0,0 0 0-2,-4 0 0 2,3 21 0 0,-3 7 0 0,0 9 0-3,0 4 0 4,0 0 0-1,-3 5 0-2,-21-1 0 2,-13 9 0-1,-6 5 0 2,-11 5 0-3,-5 6 0 2,11 1 0 1,-6-12 0-2,14-11 0 2,14-12 0-4,10-16 0 3,14-12 0 0,2-8 0 0,0 0 0-2,2 0 0 2,37-31 0 0,6-11 0 0,14-14 0-3,2-6 0 4,-1-2 0-1,-7 0 0 0,-14 10 0-2,-2 7 0 2,-13 12 0-1,-8 8 0 1,-4 1 0-1,4 7 0 1,-3-2 0 0,-2 5 0 0,-2 4 0-2,1 5 0 2,3 7 0 0,-5 0 0 0,15 0 0-2,6 3 0 2,-2 43 0 0,14 19 0 0,8 16 0-3,12 9 0 4,0 3 0-1,-2-14 0-1,-5-15 0 0,-13-22 0 1,-11-16 0 0,-14-21 0-2,-9-5 0 2,-7 0 0 0,0 0 0 0,-3-42 0-2,-18 11-5 2,-11 1-1543 0</inkml:trace>
    </iact:actionData>
  </iact:action>
  <iact:action type="add" startTime="12552">
    <iact:property name="dataType"/>
    <iact:actionData xml:id="d2">
      <inkml:trace xmlns:inkml="http://www.w3.org/2003/InkML" xml:id="stk2" contextRef="#ctx0" brushRef="#br0">9847 7922 1028 0,'0'0'206'8,"0"0"32"-1,0 0-56-1,0 0-86 3,16-166-22-1,-16 111 4 0,0-14-16-2,0-12-20 2,3-12-1-1,-2-7-41 1,2-8 0 1,0 4 0-4,-3 0 0 3,0 6 0 1,0 2 0-2,0 0 0-1,0 4 0 3,0 0 0 0,0-2 0-4,0 8 0 3,0 5 0 0,0 4 0 0,0 9 0 1,9 6 0-4,-8 5 0 3,2 0 0 0,4 0 0-2,-7 8 0 2,3 8 0 0,8 13 0 0,-9 15 0-1,0 9 0 0,-2 4 0 1,0 0 0 0,0 0 0-2,0 0 0 2,0 0 0 0,0 0 0 0,0 0 0-2,0 0 0 2,0 0 0 0,0 0 0 0,0 0 0-2,0 0 0 2,0 25 0-1,0 19 0 2,-15 11 0-3,2 4 0 2,-4 0 0 0,-6-8 0 0,5-9 0-2,-5-9 0 2,7-6 0 0,0-3 0 0,-1-7 0-2,10-6 0 2,4-8 0 0,1-3 0 0,2 0 0-2,0 0 0 2,0 0 0 0,0 0 0 0,0-14 0-2,0 0 0 2,0 4 0 0,0-3 0 0,0-6 0-2,12-6 0 1,5-9 0 2,-4-8 0-1,0-1 0-2,3 4 0 1,-1 3 0 2,-2 1 0-1,1 8 0-3,5 5 0 4,1 5 0-1,1 6 0 0,-1 7 0-1,-1 1 0 0,3 3 0 1,-4 0 0 0,0 0 0 0,5 28 0-2,8 26 0 2,-1 19 0 0,9 0 0-2,-8 3 0 2,-4-10 0 0,-8-12 0 0,-6-14 0-2,-6-8 0 2,-4-13 0 0,-3-6 0 0,0-13 0-2,0 0-259 2</inkml:trace>
    </iact:actionData>
  </iact:action>
  <iact:action type="add" startTime="14146">
    <iact:property name="dataType"/>
    <iact:actionData xml:id="d3">
      <inkml:trace xmlns:inkml="http://www.w3.org/2003/InkML" xml:id="stk3" contextRef="#ctx0" brushRef="#br0">7115 14001 342 0,'0'0'746'6,"0"0"-476"2,0 0-34-1,0 0-88 2,0 0-100-4,0 0-38 3,11 8-4 1,-11-8 22-2,0 0 72 1,9 0 13-1,-6 0-113 0,-3 0 0 2,1 0 0-3,-1 0 0 1,3 0 0 1,2 0 0 0,8 0 0-2,5-20 0 2,3-11 0 0,3-3 0 1,5-5 0-4,2-3 0 4,-2 0 0-1,-5 0 0 0,-3 13 0-3,-14 10 0 3,5 10 0 0,-12 9 0 1,0 0 0-3,0 0 0 1,0 0 0 1,0 22 0 1,0 35 0-3,0 22 0 1,0 16 0 1,0 10 0 0,0-4 0-2,0-2 0 3,1-11 0 0,9-6 0-1,-1-8 0-2,0-7 0 2,5-11 0 0,-5-11 0 1,4-11 0-4,-7-9 0 3,7-5 0 0,-9 0 0 0,0-6 0 0,-4-1 0-3,0-1 0 3,0 1 0 0,0 4 0-2,-11 3 0 2,-33 6 0 0,-12-4 0 0,-14 1 0-2,2-3 0 2,-4-1 0 0,19 3 0 0,14-5 0-2,15-3 0 2,18-5 0 0,6-9 0 0,0 0 0-2,6 0 0 2,41 0 0 0,27-17 0 0,18 0 0 0,16-3 0-2,4 3 0 2,1 7 0 0,-22 1 0-2,-17 9 0 2,-30 0 0-1,-12 0 0 2,-22 0 0-3,-10 0 0 2,0 3 0 0,-3 7 0 0,-20-4 0-2,-5 3-335 2</inkml:trace>
    </iact:actionData>
  </iact:action>
  <iact:action type="add" startTime="15462">
    <iact:property name="dataType"/>
    <iact:actionData xml:id="d4">
      <inkml:trace xmlns:inkml="http://www.w3.org/2003/InkML" xml:id="stk4" contextRef="#ctx0" brushRef="#br0">10797 8074 1482 0,'0'0'410'8,"0"0"-255"-1,0 0-155 0,21 165 0 2,-13-78 0-3,-8 17 0 1,0 6 0 1,0 3 0 0,0-6 0 0,0-13 0-2,0-12 0 1,0-17 0 1,0-20 0 1,0-17 0-4,0-14 0 3,0-14 0 1,0 0 0-1,8-19 0-2,8-16-619 2</inkml:trace>
    </iact:actionData>
  </iact:action>
  <iact:action type="add" startTime="15770">
    <iact:property name="dataType"/>
    <iact:actionData xml:id="d5">
      <inkml:trace xmlns:inkml="http://www.w3.org/2003/InkML" xml:id="stk5" contextRef="#ctx0" brushRef="#br0">11292 8933 528 0,'0'0'1338'6,"0"0"-1157"2,0 0-181 1,0 0 0-2,0 0 0-2,0 0 0 4,28 6-45-2,-28-22-809 1</inkml:trace>
    </iact:actionData>
  </iact:action>
  <iact:action type="add" startTime="16018">
    <iact:property name="dataType"/>
    <iact:actionData xml:id="d6">
      <inkml:trace xmlns:inkml="http://www.w3.org/2003/InkML" xml:id="stk6" contextRef="#ctx0" brushRef="#br0">12079 8091 760 0,'0'0'560'6,"0"0"-320"2,0 0-104-1,0 0-54 0,0 0 18 1,0 0-38 0,-87-32-20-1,37 32-6 1,-1 0-12-2,-3 0-19 3,-2 0-5-2,15 0 0 0,2 0 0 1,11 0 0 0,1 0 0-1,8 0 0 0,9 0 0 0,3 0 0 1,-2 12 0 0,9-2 0-1,0 11 0 0,0 6 0 1,0 7 0 1,12 8 0-4,-4 4 0 3,8-6 0 0,-3 4 0 2,-8-7 0-4,-2-7 0 2,8-2 0 0,-9-7 0 0,5-5 0-3,2-5 0 3,2-3 0 0,9-5 0 0,12 0 0-2,-1 0 0 2,9-3 0 0,7 6 0 0,3 4 0-2,0 5 0 2,0 1 0 0,-6 10 0 0,-3 3 0-2,-8 1 0 2,-10 1 0 0,-20-1 0 0,-3 2 0-2,0 0 0 2,-39-5 0 0,-6-2 0 0,-15-2 0-2,1-9 0 2,-2-4 0 0,0-7 0 0,38-3 0-2,7 0-795 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0T02:53:24.75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4397">
    <iact:property name="dataType"/>
    <iact:actionData xml:id="d0">
      <inkml:trace xmlns:inkml="http://www.w3.org/2003/InkML" xml:id="stk0" contextRef="#ctx0" brushRef="#br0">4536 12919 602 0,'0'0'432'7,"0"0"-156"1,0 0-12-2,0 0-100 2,0 0-44 0,0 0-12 0,0 0-27-2,136-93-81 3,-108 73 0-2,8-8 0 1,13-3 0-2,4-3 0 2,9-8 0 0,12 0 0 0,3-3 0-2,7 1 0 2,0-3 0 0,-5 6 0 1,11 1 0-4,-6 2 0 3,-4 2 0 0,9-5 0 0,0 0 0 0,1-8 0-2,18 0 0 2,-8-8 0 0,4 0 0-2,-1 1 0 3,-15 1 0-2,8 3 0 1,-12 8 0-2,-7 2 0 2,3 4 0 0,1 2 0 0,3-1 0-2,-3-2 0 2,12 1 0 0,-9-1 0 0,-4-2 0-2,-7 7 0 2,-6 2 0 0,-6-5 0 0,3 3 0-2,5-5 0 2,-2 5 0 0,3-1 0 0,1 8 0-2,3-3 0 2,-8-5 0 0,15-7 0 0,8-8 0-2,-5 1 0 2,0 8 0 0,-7 3 0 0,0 12 0-2,-2-1 0 2,2 0 0 0,11-5 0 0,1-8 0-2,6-12 0 2,7-4 0 0,-12-9 0 0,0 6 0-2,-14 12 0 2,-7 10 0 0,-9 14 0 0,0 6 0-2,7 3 0 3,11-3 0-2,13-8 0 1,8-14 0-2,1-6 0 2,0-11 0 0,0 0 0 0,4-1 0-1,0 1 0 0,10 2 0 1,-3-2 0 0,9 3 0-2,-2-9 0 2,14-7 0 0,5-9 0 0,-2 1 0-2,-1 0 0 2,-14 8 0 0,-16 8 0 0,-11 11 0-2,-9 2 0 2,-10 10 0 0,0-5 0 0,19-8 0-2,-6-5 0 3,11-6 0-2,14 0 0 1,-11 1 0-2,-1 6 0 2,-2 1 0 0,-7 11 0 0,-1 4 0-2,1 8 0 2,-7 9 0 0,7-1 0 0,-5 1 0-2,7-1 0 2,-9-5 0 0,3-5 0 0,3-7 0-2,-6-2 0 3,-5-2 0-2,-5 7 0 2,-10 8 0-4,-16 7 0 3,7 7 0 0,-11 13 0 0,-2-1 0-2,10 3 0 2,-4-6 0 0,8-5 0 0,4-6 0-2,0-4 0 2,-3 4 0 0,-14 2 0 0,-5 4 0-2,-12 0 0 2,11-4 0 0,-13-2 0 0,9-8 0-2,-6 0 0 3,2 6 0-2,-8-1 0 1,-11 8 0-2,6-1 0 2,2 1 0 0,-11 5 0 0,6-6 0-2,-10 11 0 2,1-5 0 0,2 7 0 0,-6 0 0-2,0 0 0 2,0 0 0 0,0 0 0 0,0 0 0-2,0 0 0 2,0 0 0 0,0-2 0 0,0 2 0-2,0 0 0 3,0 0 0-2,0 0 0 1,0 0 0-2,-27 9 0 2,-15 6 0 0,-16-6 0 0,-6 1 0 0,-16-3 0-2,-17 7 0 2,-13 2 0 0,-2 5 0-2,-4 5 0 2,12 2 0 0,21-4 0 0,18-7 0-2,10-5 0 2,35-7 0 0,2-5 0 0,18 0 0-2,0 0 0 2,0 0 0 0,10 0 0 0,30-2 0-2,12-18 0 2,10 3 0 0,12 5 0 0,9 11 0 0,1 1 0-2,10 0 0 2,-7 0 0 0,7 0 0-2,-7 0 0 2,3 0 0 3,-13 0 0-6,-18 0 0 1,-18 0 0 2,-14 0 0 0,-11-4 0 0,-11 2 0-2,6 2 0 3,-11 0 0-2,0 0 0 1,0 0 0-2,0 0 0 2,-36 22 0 0,-21 23 0 0,-3 3 0-2,-3 11 0 2,-1 1 0 0,11-3 0 0,9 0 0-2,8-8 0 2,11-5 0 0,7-19 0 14,5-12 0-21,13-13 0-1,0 0 0 7</inkml:trace>
    </iact:actionData>
  </iact:action>
  <iact:action type="add" startTime="6865">
    <iact:property name="dataType"/>
    <iact:actionData xml:id="d1">
      <inkml:trace xmlns:inkml="http://www.w3.org/2003/InkML" xml:id="stk1" contextRef="#ctx0" brushRef="#br0">14542 7882 1274 0,'0'0'368'7,"0"0"-188"1,0 0-26 0,0 0-83-2,0 0-71 2,0 0 0 0,-225-141 0 0,136 109 0-2,-3-6 0 2,-8 2 0 0,-10-3 0 0,6 2 0-2,-12-5 0 2,8-1 0 0,4-4 0 0,-6-4 0-2,7 1 0 3,2-4 0-1,1 2 0 1,0-2 0-4,15-3 0 4,1-1 0-1,8-4 0 0,3 0 0-3,8 2 0 4,1 6 0-1,8 13 0-1,3 7 0 1,6 11 0-1,0 10 0 0,7 1 0 1,3 7 0-1,4-3 0 0,13 2 0 1,-1 0 0-1,11-2 0-1,-3 1 0 2,0 7 0 0,4-4 0 0,-5-1 0-2,10 5 0 3,-12-4 0-2,-5 0 0 1,4-3 0-2,-2 1 0 2,5 1 0 0,-7-1 0 0,5 3 0-2,2 3 0 2,-5-3 0 0,12 3 0 0,-6 0 0-2,8 0 0 2,3 0 0 0,-3 0 0 0,-1 0 0-2,3 0 0 2,1-2 0 0,-6 2 0 0,-5-3 0-2,-1 1 0 2,8-1 0 0,-1-1 0 0,1 1 0-2,6 3 0 2,0 0 0 0,0-2 0 0,0 2 0-2,0 0 0 2,16 0 0 0,17 0 0 0,15-3 0-2,11-2 0 2,15-7 0 0,6-1 0 0,-3-2 0-2,-6 4 0 2,-10 3 0 0,-9 2 0 1,-13 6 0-4,-11 0 0 3,-14 0 0 0,-7 0 0 0,-7 0 0-2,0 14 0 2,-37 6 0 0,-17-1 0 0,-23-7 0-2,-17-9 0 2,-6-3 0 0,3 0 0 0,13 0 0-2,14 0 0 2,14 0 0 0,15 0 0 0,11 5 0-2,11 0 0 2,12-1 0 0,7-1 0 0,0 4 0-2,0 14 0 3,23 12 0-2,26 17 0 1,18 12 0-2,1 9 0 2,13-1 0 0,-4-11 0 0,-2-15 0-2,-21-20 0 2,-24-16 0 0,-12-6 0 0,-15-2 0-2,-3 4 0 2,-24-2 0 0,-3-2 0 0,-9 0 0-2</inkml:trace>
    </iact:actionData>
  </iact:action>
  <iact:action type="add" startTime="8232">
    <iact:property name="dataType"/>
    <iact:actionData xml:id="d2">
      <inkml:trace xmlns:inkml="http://www.w3.org/2003/InkML" xml:id="stk2" contextRef="#ctx0" brushRef="#br0">11617 6421 1006 0,'0'0'514'7,"0"0"-148"-2,0 0-205 3,0 0-161 0,0 0 0 0,0 0 0-2,-4-15 0 2,-56-7 0 0,-17 0 0 0,-2-1 0-2,-18-1 0 2,-4-4 0 0,-6-13 0 0,-1 1 0-2,-1-9 0 2,3-10 0 0,6 0 0 1,3-1 0-2,-2 5 0 1,18 4 0-1,4 1 0 2,-2 8 0-3,18 3 0 2,1 5 0-1,12 6 0 1,5 11 0-2,10 2 0 2,8 10 0 0,6 1 0-1,6 2 0-1,3 2 0 2,0 0 0 0,7-3 0 0,-1 3 0-2,-7 0 0 2,6-3 0 0,0 1 0 0,1 2 0-2,4-3 0 2,0 3 0 0,0 0 0 0,0 0 0-2,-9 0 0 2,9-6 0 0,-10-2 0 0,-6-5 0-2,-6-5 0 2,-7 4 0 0,6-1 0 0,6 5 0-2,7 3 0 2,5 2 0 0,-3 5 0 0,8 0 0-2,0 0 0 2,0 0 0 0,0 0 0 0,0 0 0-2,0 0 0 3,0 0 0-2,0-2 0 1,8-5 0-2,20-6 0 2,9-4 0 0,10-6 0 0,4-5 0-2,-2 2 0 2,9 1 0 0,-2 8 0 0,1 10 0-2,-9 7 0 2,-5 0 0 0,-14 0 0 0,-17 0 0-2,-3 0 0 2,-9 5 0 0,0 4 0 0,-31 4 0-2,-31 7 0 3,-19 4 0-2,-19 8 0 1,0 1 0-2,-5 1 0 2,12-5 0 0,15-12 0 0,19-6 0-2,24-4 0 2,16-7 0 0,18 0 0 0,1 0 0-2,11 0 0 2,46 10 0 0,17 20 0 0,10 18 0-2,1 17 0 2,-4 9 0 0,-8-5 0 1,-28-9 0-4,-9-16 0 4,-29-7 0-2,2-3 0 1,-9-6 0-2,0-2 0 2,-26-26 0 0,3 0-279 0</inkml:trace>
    </iact:actionData>
  </iact:action>
  <iact:action type="add" startTime="9829">
    <iact:property name="dataType"/>
    <iact:actionData xml:id="d3">
      <inkml:trace xmlns:inkml="http://www.w3.org/2003/InkML" xml:id="stk3" contextRef="#ctx0" brushRef="#br0">11621 10201 758 0,'0'0'414'7,"0"0"0"1,0 0-112 0,0 0-143 0,0 0-159-2,0 0 0 2,0 0 0 0,106 37 0 0,-71-52 0-2,1-15 0 2,5-13 0 0,1-8 0 0,-5 4 0-2,0-1 0 2,-13 10 0 0,0 12 0 0,-9 11 0-2,-15 9 0 2,0 6 0 0,0 0 0-2,0 26 0 2,0 22 0 0,-7 17 0 0,-6 6 0 0,-3 10 0-2,9 8 0 3,-6 5 0-2,10-2 0 1,-6-8 0-2,-4-11 0 2,3-13 0 1,-6-18 0-2,-1-12 0-1,-6-10 0 3,-9-6 0-2,11-9 0 1,-3-5 0-2,-2 0 0 2,11 0 0 1,2 0 0-1,3-2 0-3,7-8 0 3,-3 9 0 0,6 1 0-2,0-2 0 2,0-2 0 0,6 1 0 0,25 0 0 0,12 3 0-2,24 0 0 2,4 0 0 0,19 0 0 0,-11 0 0-2,-8 0 0 2,-14 10 0 0,-21-3 0 0,-18-1 0-2,-16-4 0 2,-2-2 0 1,-2 0 0-2,-27-5 0-1,1-18-1569 2</inkml:trace>
    </iact:actionData>
  </iact:action>
  <iact:action type="add" startTime="10971">
    <iact:property name="dataType"/>
    <iact:actionData xml:id="d4">
      <inkml:trace xmlns:inkml="http://www.w3.org/2003/InkML" xml:id="stk4" contextRef="#ctx0" brushRef="#br0">12581 5354 1022 0,'0'0'362'5,"0"0"-160"3,0 0 64 0,0 0-78-2,0 0-181 2,0 0-7 0,20-81 0 0,0 81 0 0,1 0 0-2,11 0 0 2,-5 0 0 0,9 27 0 0,-2 6 0-2,-2 13 0 3,-13 11 0-2,-6 8 0-1,-13 15 0 2,0-5 0 2,-41-4 0-3,-21-21 0 1,-15-18 0-1,-4-27 0 0,1-5 0 1,6-33 0 0,17-30 0-2,30-4 0 3,27 5 0-1,0 15 0-2,25 13 0 1,34 17 0 1,15 17 0 0,-3 0 0 0,14 44 0-2,-11 13 0 2,5-1 0 1,-17-4 0-1,-8-14 0-2,-18-10 0 3,-13-8 0-2,-6-8 0-1,-9-8 0 0,-8-4 0 2,0 0-911 0</inkml:trace>
    </iact:actionData>
  </iact:action>
  <iact:action type="add" startTime="13934">
    <iact:property name="dataType" value="strokeEraser"/>
    <iact:actionData xml:id="d5">
      <inkml:trace xmlns:inkml="http://www.w3.org/2003/InkML" xml:id="stk5" contextRef="#ctx0" brushRef="#br1">19315 9971 1126 0,'0'0'550'7,"0"0"-352"0,0 0-40 1,0 0-143 0,0 0-15-2,0 0 0 2,22-27 0 0,-22 27 0 0,0 0 0-2,0 0 0 2,0 30 0 0,0-13-315 0,0 5-1408-2</inkml:trace>
    </iact:actionData>
  </iact:action>
  <iact:action type="remove" startTime="14750">
    <iact:property name="style" value="instant"/>
    <iact:actionData xml:id="d6" ref="#d4"/>
  </iact:action>
  <iact:action type="add" startTime="14757">
    <iact:property name="dataType" value="strokeEraser"/>
    <iact:actionData xml:id="d7">
      <inkml:trace xmlns:inkml="http://www.w3.org/2003/InkML" xml:id="stk6" contextRef="#ctx0" brushRef="#br1">19514 10013 1582 0,'0'0'122'13,"0"0"-116"-10,0 0-6 6,0 0-50-4,0 0-496 3</inkml:trace>
    </iact:actionData>
  </iact:action>
  <iact:action type="add" startTime="16475">
    <iact:property name="dataType"/>
    <iact:actionData xml:id="d8">
      <inkml:trace xmlns:inkml="http://www.w3.org/2003/InkML" xml:id="stk7" contextRef="#ctx0" brushRef="#br0">12361 5226 688 0,'0'0'450'7,"0"0"-66"-1,0 0-76 2,0 0-91 1,0 0-217-2,0 0 0-1,2-10 0 2,16 3 0 0,11 5 0 0,-2-3 0-2,8 5 0 2,7 0 0 0,2 0 0 0,11 0 0-2,-6 14 0 2,0 17 0 0,-5 10 0 0,-5 9 0-2,-11 7 0 2,-13 5 0 0,-15 2 0 1,0 7 0-2,-15 0 0 0,-42-9 0 2,-10-6 0-1,-10-14 0-1,-4-17 0 0,6-17 0 1,10-8 0-1,5 0 0-1,20-17 0 3,19-11 0-2,21-6 0 1,0 6 0-2,5 0 0 3,35 7 0-3,13 8 0 2,10 9 0-2,-2 4 0 2,3 0 0 0,6 32 0 0,-14 10 0-2,-8 7 0 2,-5-5 0 1,-3-1 0-2,-20-12 0-1,0-6 0 2,-3-5 0 0,-2-3 0 0,-3-7 0-2,4 0 0 2,-2-5-11 0,-14-5-537 0,0 0-806-2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13:47.916"/>
    </inkml:context>
    <inkml:brush xml:id="br0">
      <inkml:brushProperty name="width" value="0.05292" units="cm"/>
      <inkml:brushProperty name="height" value="0.05292" units="cm"/>
    </inkml:brush>
  </inkml:definitions>
  <iact:action type="add" startTime="5241">
    <iact:property name="dataType"/>
    <iact:actionData xml:id="d0">
      <inkml:trace xmlns:inkml="http://www.w3.org/2003/InkML" xml:id="stk0" contextRef="#ctx0" brushRef="#br0">9967 12540 1402 0,'8'17'312'6,"-8"1"-116"-6,0 11-68 0,0 13-119 29,0 6-9-29,0 5 0 2,0-3 0-2,8-4 0 23,-3-10 0-22,0-8 0-1,6-7 0 12,-4-14 0-11,9-7 0 11,-9 0-439-11,3 0-693 24</inkml:trace>
    </iact:actionData>
  </iact:action>
  <iact:action type="add" startTime="5794">
    <iact:property name="dataType"/>
    <iact:actionData xml:id="d1">
      <inkml:trace xmlns:inkml="http://www.w3.org/2003/InkML" xml:id="stk1" contextRef="#ctx0" brushRef="#br0">11336 12592 944 0,'0'0'482'6,"0"0"-194"9,0 0-74-15,0 0-95 17,0 0-119-17,0 0 0 15,13 173 0-15,-13-132 0 13,0-1 0-12,0-3 0 13,0-7 0-14,0-6 0 26,0-1 0-25,7-19-385-1,2-4-453 22</inkml:trace>
    </iact:actionData>
  </iact:action>
  <iact:action type="add" startTime="6366">
    <iact:property name="dataType"/>
    <iact:actionData xml:id="d2">
      <inkml:trace xmlns:inkml="http://www.w3.org/2003/InkML" xml:id="stk2" contextRef="#ctx0" brushRef="#br0">12606 12514 214 0,'0'0'876'4,"0"0"-588"24,0 0-28-28,0 0-54 1,0 0-96 11,-5 161-17-11,5-106-93 12,0-3 0-13,0 0 0 13,-4-13 0-13,-2-8 0 13,-1-3 0-12,7-13 0 22,0-8-77-22,0-7-227-1,0 0-376 11</inkml:trace>
    </iact:actionData>
  </iact:action>
  <iact:action type="add" startTime="6951">
    <iact:property name="dataType"/>
    <iact:actionData xml:id="d3">
      <inkml:trace xmlns:inkml="http://www.w3.org/2003/InkML" xml:id="stk3" contextRef="#ctx0" brushRef="#br0">13683 12557 814 0,'0'0'340'2,"0"0"-42"0,0 0-88 12,0 0-50-13,0 0-38 15,0 168-34-16,0-118-73 15,0 4-15-15,0 2 0 13,0-4 0-12,-15 0 0 21,9-8 0-21,-7-7 0-1,6-9-57 8,7-28-215 17,0 0-352-24</inkml:trace>
    </iact:actionData>
  </iact:action>
  <iact:action type="add" startTime="7953">
    <iact:property name="dataType"/>
    <iact:actionData xml:id="d4">
      <inkml:trace xmlns:inkml="http://www.w3.org/2003/InkML" xml:id="stk4" contextRef="#ctx0" brushRef="#br0">12021 13382 242 0,'0'0'306'17,"0"0"-40"-16,0 0 2 16,0 0 36-14,0 0-52-3,0 0-56 14,0 0-50-12,28-3-79 16,-28 26-67-18,0 8 0 1,0 9 0 25,0 9 0-25,0 13 0-1,0 7 0 14,-10 6 0-13,7-2 0 12,-1-9 0-13,1-7 0 11,3-13 0-7,0-12 0 7,0-15 0-8,0-9 0 21,0-8 0-23,0 0 0-1,0 0-91 13,3-20-321-13,1 0-190 15</inkml:trace>
    </iact:actionData>
  </iact:action>
  <iact:action type="add" startTime="8325">
    <iact:property name="dataType"/>
    <iact:actionData xml:id="d5">
      <inkml:trace xmlns:inkml="http://www.w3.org/2003/InkML" xml:id="stk5" contextRef="#ctx0" brushRef="#br0">12223 13643 490 0,'0'0'414'3,"0"0"-244"29,0 0-14-31,0 0 40-1,0 0-28 1,0 0-36 11,10-5 24-11,-10 5-58 13,-10 5-31-14,-13 7-67 24,-2-1 0-24,-11 0 0 2,-3 1 0-1,-2-4 0 9,-2 0 0 3,-1-6 0-13,-1 5 0 15,-4 1 0-14,5 0 0 10,4 7 0 14,-1-4 0-24,6-3 0 0,14 0 0-1,2-1 0 12,10-5 0-11,-2 1 0 13,11-3 0-12,0 0 0 13,0 0 0-15,0 0 0 13,-3 0 0-11,3 0 0 11,0 0 0-12,0 0 0 13,0 0 0-3,0 0 0-11,0-13 0 24,5-13 0-24,13-8 0 1,1-7 0 13,-5-6 0-14,-4 6 0 12,3 1 0-10,-7 9 0 10,4 12 0-11,-5 4 0 12,-2 11 0-11,1-6 0 20,2 0 0-21,1 2 0-1,-4-1 0 12,-3 1 0-8,0 8 0 8,0-3 0-11,0 3 0 11,0 0 0 2,0 0-87-14,0 0-903 15</inkml:trace>
    </iact:actionData>
  </iact:action>
  <iact:action type="add" startTime="9841">
    <iact:property name="dataType"/>
    <iact:actionData xml:id="d6">
      <inkml:trace xmlns:inkml="http://www.w3.org/2003/InkML" xml:id="stk6" contextRef="#ctx0" brushRef="#br0">8743 10460 266 0,'0'0'298'3,"0"0"-104"-3,0 0 36 2,0 0 4 10,0 0 56 5,0 0-20-16,63-54-24 1,-63 54-227 14,0 0-19-15,0 0 0 12,-40 0 0-13,-17 5 0 12,-11 4 0 13,-4-6 0-25,6-3 0 1,7 0 0-1,5 0 0 13,12 0 0-13,15-9 0 12,27-7-23 3,0-4-1373-15</inkml:trace>
    </iact:actionData>
  </iact:action>
  <iact:action type="add" startTime="10549">
    <iact:property name="dataType"/>
    <iact:actionData xml:id="d7">
      <inkml:trace xmlns:inkml="http://www.w3.org/2003/InkML" xml:id="stk7" contextRef="#ctx0" brushRef="#br0">8866 7783 1554 0,'0'0'372'4,"0"0"-256"12,0 0-111-16,0 0-5 16,-165 7 0-16,82-2 0 16,-4 3 0-16,4 1 0 13,20-4 0-13,-1 1 0 16,7 3 0-16,50-7 0 12,0 11-591-12</inkml:trace>
    </iact:actionData>
  </iact:action>
  <iact:action type="add" startTime="11354">
    <iact:property name="dataType"/>
    <iact:actionData xml:id="d8">
      <inkml:trace xmlns:inkml="http://www.w3.org/2003/InkML" xml:id="stk8" contextRef="#ctx0" brushRef="#br0">7525 9979 994 0,'0'0'488'1,"0"0"-326"-1,0 0-44 2,0 0 26 25,0 0-46-27,0 0-55 1,59 0-43-1,-38 8 0 15,12 6 0-15,-5 3 0 14,3 8 0-13,-6 9 0 10,-5 6 0 1,-4 7 0-12,-8 10 0 23,-8 5 0-22,0 5 0-1,-8 1 0 11,-28-7 0-9,-20-8 0 12,6-19 0-14,-9-14 0 13,5-18 0-11,8-2 0 10,5 0 0-10,18-22 0 12,10-3 0-12,13 1 0 11,0-6 0-12,0-2 0 13,36 6 0-11,8 3 0 20,1 15 0-22,10 8 0 0,-7 0 0 24,10 22 0-25,4 18 0 2,9 2 0-2,-2-1 0 13,1-3 0-10,-12-11 0 11,-7-7 0-14,-18-6 0 15,-14-11 0-14,-12 0 0 12,-7-3 0-11,0 0 0 9,0 0-1061 2</inkml:trace>
    </iact:actionData>
  </iact:action>
  <iact:action type="add" startTime="12697">
    <iact:property name="dataType"/>
    <iact:actionData xml:id="d9">
      <inkml:trace xmlns:inkml="http://www.w3.org/2003/InkML" xml:id="stk9" contextRef="#ctx0" brushRef="#br0">26724 7829 958 0,'0'0'320'4,"0"0"-86"11,0 0-36-14,-222 48-44 23,106-48-66-24,-11 0-28 3,-11 0-34 10,15-6-26-12,10-8 0 2,92 4-196 8,11 10-656 3</inkml:trace>
    </iact:actionData>
  </iact:action>
  <iact:action type="add" startTime="13300">
    <iact:property name="dataType"/>
    <iact:actionData xml:id="d10">
      <inkml:trace xmlns:inkml="http://www.w3.org/2003/InkML" xml:id="stk10" contextRef="#ctx0" brushRef="#br0">29207 7885 718 0,'0'0'382'1,"-258"-14"-74"16,99 7-86-16,-15 3-136 15,3 1-28-15,10-7-38 13,10 3-20-13,123 1-56 2,12 4-454 10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13:47.916"/>
    </inkml:context>
    <inkml:brush xml:id="br0">
      <inkml:brushProperty name="width" value="0.05292" units="cm"/>
      <inkml:brushProperty name="height" value="0.05292" units="cm"/>
    </inkml:brush>
  </inkml:definitions>
  <iact:action type="add" startTime="6254">
    <iact:property name="dataType"/>
    <iact:actionData xml:id="d0">
      <inkml:trace xmlns:inkml="http://www.w3.org/2003/InkML" xml:id="stk0" contextRef="#ctx0" brushRef="#br0">6168 15911 198 0,'0'0'106'3,"0"0"4"10,0 0 36-11,0 0-14 14,0 0 60-16,0 0-2 15,0 0 50-15,0 0 4 16,0 0-82-16,0 0-32 14,0 0-16-14,0 0-34 14,0 0-77-14,0 0-3 25,15 0 0-24,18 0 0-1,6 0 0 11,9-8 0-10,13-4 0 12,14 2 0-11,9-2 0 12,11-1 0-13,5 1 0 12,7 0 0-11,10 4 0 10,-4 1 0-9,-3 3 0 11,-11 4 0-13,-11 0 0 14,-6 0 0-14,5 0 0 10,-3 0 0-10,-2 0 0 12,-1 0 0 4,-8 0 0-17,-17 0 0 1,-11 0 0 12,-8 0 0-11,-13 0 0 23,-5 0 0-24,-12 0 0-1,2 0 0 24,-9 0 0-24,0 0 0 2,0 0 0-1,0 0 0 12,-9 0 0-12,-24 0 0 12,-21 0 0 0,-14 0 0-13,-4-3 0 14,4-7 0-14,0-5 0 26,18 2 0-26,8 1 0 1,9 0 0-1,10 4 0 15,10 6 0-13,8 2 0 12,5 0 0-14,0-3 0 16,0 3 0-15,0 0 0 12,0 0 0-13,21 0 0 13,5 0 0-1,11 5 0-12,-3 11 0 13,2 4 0-13,-6-3 0 15,1 0 0-15,-4-3 0 22,-3-1 0-21,-6 6 0 0,-7-6 0 9,-7 2 0-8,-4 4 0 12,0-2 0-12,0 0 0 11,-4 0 0-12,-25-4 0 13,1-4 0 11,12-9-259-25,3 0-1355 1</inkml:trace>
    </iact:actionData>
  </iact:action>
  <iact:action type="add" startTime="7532">
    <iact:property name="dataType"/>
    <iact:actionData xml:id="d1">
      <inkml:trace xmlns:inkml="http://www.w3.org/2003/InkML" xml:id="stk1" contextRef="#ctx0" brushRef="#br0">8953 15864 1030 0,'0'0'250'4,"0"0"-96"10,211 0-6-13,-103 0-80 15,9 0-24-16,19 0 6 14,-8 0 2-14,-11 0 16 16,-4 0 0-16,-8 0-2 22,-10 0-34-21,-3 0-18-1,2 0-11 16,-11 0-3-16,-10 0 0 17,-9 0 0-17,-10 0 0 16,-11 0 0-13,-1 0 0-1,-17 0 0 13,-8 0 0-14,-2 0 0 22,-14 0 0-23,-1 0 0 1,0 0 0 11,0 2 0-11,-16 1-17 10,-21 3 17-11,-11-6 6 26,-7 0-6-26,-3 0-14 0,-2 0 8 28,0-2-4-28,-1-18 2 1,1-1-30 0,7-1-4 10,9 8-4-8,5 0-2 10,19 4 18-12,-1 3 18 11,18-2-10-9,3 4-24 9,0-3-10-11,0 0-36 14,0 4 72-14,0 2 0 15,19 2 12-16,-1 0 8 13,2 0 6-12,6 0 8 12,12 14 30-11,1-2-10 22,6-5-10-24,3 3 2 1,-8 0-6 11,-9 4 4-10,-1 7 14 10,-4 6 6-11,-11 4 18 11,-5 2-2 1,3 1 6-13,-10-4 1 13,-3-3-67-12,0-7 0 15,0-7 0-16,0-1 0 13,0-2-19-12,-16-10-245 25,9 0-394-25</inkml:trace>
    </iact:actionData>
  </iact:action>
  <iact:action type="add" startTime="8318">
    <iact:property name="dataType"/>
    <iact:actionData xml:id="d2">
      <inkml:trace xmlns:inkml="http://www.w3.org/2003/InkML" xml:id="stk2" contextRef="#ctx0" brushRef="#br0">10959 15765 252 0,'0'0'604'16,"0"0"-322"-16,0 0-38 17,0 0-90-17,0 0-46 16,0 0-26-16,96 37-10 2,-43-32 2 13,7 1-22-14,12 3-8 13,17-5-4-13,11 6-34 11,11-5-2 1,20-2-4-13,12 0 2 23,2-1 0-22,-9 5 0 0,-11 3 0-1,-25 2 6 12,-4 1 5-8,-12-3-13 12,-3-5 0-15,16-5 0 25,0 0 0-26,-7 0 0 1,-3 2 0 0,-16 1 0 32,-10 9 0-33,-25-4 0 0,-10-4 0 0,-11-2 0 4,-15-2 0 21,0 0 0-24,0 0 0-1,0 0-9 10,-5 0 9-8,-32-14 0 12,-10-8 2-13,-6-1-2 12,-7-2 2-11,-1 2 0 11,0 3-4-11,-1 6 7 12,6-3-5-12,-1 6 0 10,16-2 0-10,11-2 0 10,4 0 0 14,17 8 0-26,3 4-11 1,-2 0 3-1,8 3 6 12,0 0 2-9,0 0 4 9,0 0 4-1,0 0-8-10,8 0 2 22,16 3-2-23,3 13 0 1,9 4 2 12,8 1-2-13,-4-2 2 10,1-3 1-7,-8 1-3 10,-6 0 0-12,-14-2 0 11,-11 10 0 2,-2-3 0-14,0 0 0 23,0 3 0-23,-2-8 0 1,-14-4 0 3,0-11 0 7,-6-2-9-8,19 0-319 10,-4 0-436 0</inkml:trace>
    </iact:actionData>
  </iact:action>
  <iact:action type="add" startTime="9137">
    <iact:property name="dataType"/>
    <iact:actionData xml:id="d3">
      <inkml:trace xmlns:inkml="http://www.w3.org/2003/InkML" xml:id="stk3" contextRef="#ctx0" brushRef="#br0">13465 15793 674 0,'0'0'276'5,"0"0"-120"21,0 0 40-25,0 0-48-1,0 0 2 4,0 0-52 25,118 3 14-28,-59-3-42-1,8 0-22 0,9 0-4 25,17 0-24-25,-4 0-16 1,19 0 2 0,-2 0-6 12,1 0 2-1,5 0-2-12,-6 0 2 13,-2 0 0-12,8 0-2 13,-11-3 0-11,4-8 2 10,-2-6 4-12,7 0-4 15,-7-2 0-15,-6 2 0 13,-9 6 0-14,-11 8 4 13,-16 3-2-12,-15 0-2 25,-5 0 2-26,-8 3-4 1,-12 8 2 10,-6 0 3-10,-7-5-5 16,0-4 0-17,-8 2 0 13,0-4 0-12,0 0 0 13,0 0 0-14,0 0-25 15,0 3 9-14,0-1 16 12,-16-2 16-12,-1 0-8 22,-6 0-6-22,-10 0 0-1,-8 0-4 12,-3-11 4-11,-12-8 0 13,10-1-2-14,-8-1 0 15,6 6 0-14,2 3-14 13,12-2-22-14,1-4-10 12,13 0-10-10,4-2-4 10,13 0 16-9,3 6 18 11,0 4 22-13,0 5 4 14,0 5 4-14,0 0 2 13,0 0 0-14,0 0-6 14,0 0 2-13,0 0 0 14,0 0 0-15,0 0 14 21,16 0 22-20,3 12-8-1,-5-2-12 14,1 3-2-13,5 4 4 13,-1 1 8-12,-2 2 4 14,3 0-6-15,1 1 0 16,2-8-12-16,6 4-3 12,-6-3-11-12,-5 3 0 2,-11-3 0 11,4 0 0-14,-11-1 0 26,0 3 0-25,0-3 0 0,0 4 0 12,-18 5-85-13,0-14-333 12,2 1-514-11</inkml:trace>
    </iact:actionData>
  </iact:action>
  <iact:action type="add" startTime="10664">
    <iact:property name="dataType"/>
    <iact:actionData xml:id="d4">
      <inkml:trace xmlns:inkml="http://www.w3.org/2003/InkML" xml:id="stk4" contextRef="#ctx0" brushRef="#br0">15928 15853 318 0,'0'0'608'3,"0"0"-428"13,0 0-6-16,200 0 26 17,-136 0-36-17,10 0-8 17,-3 8-54-17,4 4-10 1,6-7-39 10,-4-5-53 0,19 0 0-9,5 0 0 9,8 0 0-10,11 0 0 12,-1-12 0 12,-18 7 0-24,-3 0 0 0,-19-4 0-1,-15-1 0 15,-3-1 0-14,-4 2 0 25,-14-4 0-26,-7 5 0 3,0-3 0-3,-11 0 0 11,-6 2 0-8,-10 0 0 11,-4 8 0-12,-2-6 0 11,-3 4 0-12,0 1 0 14,0-1 0-14,0-2 0 11,-13-5 0-10,-17 0 0 11,-11-4 0-12,-8-3 0 12,6 0 0 11,-5 0 0-24,-2 0 0 1,7 0 0-1,-11 6 0 14,8 3 0-12,-8 4 0 13,6 4 0-15,9 0 0 15,15 0 0-14,0 0 0 13,16 0 0-14,8 0 0 15,0 0 0-14,0 9 0 10,35 5 0-10,7-2 0 11,13 2 0 3,-7 0 0-14,8 4 0 13,-8 2 0-14,6 1 0 15,-15 2 0-15,1-5 0 23,1 2 0-23,-18-3 0 1,-3-8 0 1,-4-4 0 11,-8 1 0-11,-8 0 0 12,0 5 0-13,-25 8 0 11,-19 5 0 4,-2-6 0-16,-6-3 0 14,11-10 0-13,5-5 0 15,29 0-225-15,2 0-493-1</inkml:trace>
    </iact:actionData>
  </iact:action>
  <iact:action type="add" startTime="11798">
    <iact:property name="dataType"/>
    <iact:actionData xml:id="d5">
      <inkml:trace xmlns:inkml="http://www.w3.org/2003/InkML" xml:id="stk5" contextRef="#ctx0" brushRef="#br0">13103 16414 460 0,'0'0'324'18,"0"0"-104"-18,0 0 64 4,0 0-16 12,0 0-78-16,0 0-22 15,53 12-35-15,-53-12-133 16,0 3 0-16,-13-1 0 14,-17-2 0-13,-11 0 0 13,-11 0 0-14,7 0 0 14,-7 0 0-13,7 0 0 12,2 0 0-12,3 0 0 21,16 0 0-21,8 0 0 0,7 0 0 14,5 0 0-15,4 0 0 14,0 0 0-14,0 0 0 16,0 0 0-16,0 0 0 14,-3 0 0-14,-12 17 0 11,5 8 0 4,-6 3 0-14,0 6 0 13,8-3 0-14,-1-1 0 25,6-3 0-25,3-11 0 1,0-4 0-1,0-3 0 16,19 2 0-15,21 2 0 25,4 4 0-26,10 6 0 2,-11 2 0-2,6 0 0 13,-8 3 0-11,-11-6 0 11,4 5 0-11,-14-8 0 13,-4-1 0-14,-6 6 0 12,-10-1 0-12,0 1 0 13,0-4 0-13,-19-2 0 14,-21-14 0-13,-4 0 0 11,-12-4 0-13,-1 0 0 16,6 0 0-15,9-8 0 10,28-1-165-9,12 0-619 10</inkml:trace>
    </iact:actionData>
  </iact:action>
  <iact:action type="add" startTime="13167">
    <iact:property name="dataType"/>
    <iact:actionData xml:id="d6">
      <inkml:trace xmlns:inkml="http://www.w3.org/2003/InkML" xml:id="stk6" contextRef="#ctx0" brushRef="#br0">18109 15242 476 0,'0'0'310'1,"0"0"-194"14,0 0-2-15,0 0 2 4,0 0 26 28,0 0 8-32,0-171-76 1,0 98-32-1,0-11-20 23,6-7 2-22,3-4 12-1,7-10 10 11,1-9-6-9,2-7-4 9,1 0-16-10,-15 3-6 12,3 17-12 10,-8 14 0-23,0 17-2 2,0 12-6-2,0 1-10 13,0 5-10-9,0 8 12 8,0 7 10-11,0 7 2 15,0 5 2-15,0 8 0 12,-8 5 0-13,3 10-2 14,2 2-6-12,-10 0-10 12,3 0 0-14,-3 0 6 13,-1 4 12 9,-5 26 10-22,-4 8-6 1,-2 8 2 0,5 7-4 14,-8-2 10-14,-4 3-6 12,8-7 2-11,-5-5 4 11,17-11-2-12,-1-12-10 11,7-10 0 1,6-9-2-12,0 0-2 11,0 0-16-12,6-23-6 25,19-11 18-24,8-5-2-1,-10-3 4 13,8 0-10-12,-5 5-18 10,-6 3 6-10,0 9 18 12,-1 5 6-10,-4 7 4 13,-5 7 2-16,6 3-2 15,-2 3 10-14,-4 0 30 14,6 0 6-15,2 3 0 13,-2 20-14-12,-5 5 24 13,8 2 2-14,-1 2-20 13,-5-10-28-11,-8-7-10 24,-5-8 0-26,0-4-80 0,0-3-180 3,0 0-618 24</inkml:trace>
    </iact:actionData>
  </iact:action>
  <iact:action type="add" startTime="14080">
    <iact:property name="dataType"/>
    <iact:actionData xml:id="d7">
      <inkml:trace xmlns:inkml="http://www.w3.org/2003/InkML" xml:id="stk7" contextRef="#ctx0" brushRef="#br0">18056 12767 372 0,'0'0'536'18,"0"0"-384"-17,0 0-58 13,0 0 36-14,0 0 12 15,0 0 24-14,37-99-68 14,-31 33-20-14,7-16-18 1,-8-14-24 13,8-8-8-14,-6-11-12 12,-1-9-10-12,1-6-4 24,-4 1 0-24,-3 6-2-1,0-3 2 24,0 7 0-22,0 13-2-1,0 7 0-1,0 21-4 15,-10 18-12-15,4 18-4 15,6 22-2-14,0 13-12 15,0 7 32-16,-4 0 2 15,4 0 34-14,-9 0-22 12,2 5-12-12,-1 17 2 10,-8 3 2-10,-1 5 2 13,0 2-2-12,1 2 4 11,1 8 0-12,-4 0-6 14,-1 1 2-12,6-4-4 11,-2-14 2-14,13-11-2 17,3-11 0-16,0-3-6 12,0 0-46-12,0-31 14 2,16-5 8 10,8-6-34 0,0-3 6-12,9 2 2 21,-10 5 2-21,10 6-12-1,-9 12 22 2,-1 9 44 15,-3 11 4-16,3 0 30 22,-1 0-12-22,-3 14-10-1,-2 11-12 14,-1 4-2-13,-9-9-54 11,-7-15-134-12,0-5-222 13</inkml:trace>
    </iact:actionData>
  </iact:action>
  <iact:action type="add" startTime="14842">
    <iact:property name="dataType"/>
    <iact:actionData xml:id="d8">
      <inkml:trace xmlns:inkml="http://www.w3.org/2003/InkML" xml:id="stk8" contextRef="#ctx0" brushRef="#br0">18150 10468 844 0,'0'0'254'2,"0"0"-224"0,0 0 66 13,0 0 50-15,0 0-36 19,39-211-26-18,-27 130-36 14,4-13-8-15,4-12-4 1,-16-17-26 16,11-9 12-17,-15-12-18 12,0 3-4-11,0 3 2 12,0 12 18 11,0 15-20-24,-16 17-6 1,6 21-40-1,-3 25 44 14,13 23-32-13,-5 16 20 13,2 9 14-13,-7 0 26 11,4 4 32-11,-7 26-48 10,3 7-6 3,-3 3 4-13,-1 1-4 13,1 2 2-14,0-4 10 24,-5 3-6-23,2 0-6 0,6 7-2 10,-7 0-2-10,1 2 2 12,6-3 16-12,-3-8 46 13,5-10-30-13,1-13-8 11,4-12-12-10,3-5-14 19,0 0-14-20,0-28-30 0,31-20 38 15,-2-10-10-15,5-3-46 12,-10 1-42-12,2 10-76 13,1 1-6-13,-1 8 54 13,2-3 62-13,1 6 62 11,-9 2 8-10,0 8 0 12,-12 11 0-13,5 17 4 13,-10 0 10-12,-3 22 70 9,4 25 6 3,-1 7-14-13,7-1 38 22,-4 1 2-23,8-9-48 1,2-11-50-1,5-8-14 12,-3-13-4 1,-3-1-84-12,-5-12-260 13,-10 0-640-13</inkml:trace>
    </iact:actionData>
  </iact:action>
  <iact:action type="add" startTime="15807">
    <iact:property name="dataType"/>
    <iact:actionData xml:id="d9">
      <inkml:trace xmlns:inkml="http://www.w3.org/2003/InkML" xml:id="stk9" contextRef="#ctx0" brushRef="#br0">18491 11775 194 0,'0'0'806'5,"0"0"-570"24,0 0-2-27,0 0-82-2,0 0-60 2,0 0 4 21,114-126-12-23,-81 106-32 1,4 3-26 13,-1 3 8-13,-1 4-4 1,2 10-19 9,-2 0-11 4,-13 0 0-15,-3 24 0 13,-6 3 0-13,-13 8 0 24,0-4 0-23,0-1 0-1,-16-4 0 14,-17-4 0-14,5-5 0 28,-8-2 0-28,11-8 0 0,-7 5 0 1,12-1 0 11,13 0 0-9,-5-3 0 9,11 1 0-8,1 2 0 10,0 1 0-13,0 5 0 12,13 3 0-12,4 7 0 13,6 8 0-13,1-3 0 13,-1 2 0-13,10-2 0 12,-8-7 0-12,-2-3 0 15,-7-4 0-15,-15 1 0 13,-1-1 0-12,0 2 0 19,-17 4 0-20,-27-2 0-1,-9-2 0 15,-2-4 0-15,-5-5 0 16,1 1 0-15,1-7 0 1,1-2-121 26,50-3-289-25,-5 0-886-3</inkml:trace>
    </iact:actionData>
  </iact:action>
  <iact:action type="add" startTime="18768">
    <iact:property name="dataType"/>
    <iact:actionData xml:id="d10">
      <inkml:trace xmlns:inkml="http://www.w3.org/2003/InkML" xml:id="stk10" contextRef="#ctx0" brushRef="#br0">5407 15644 1120 0,'5'-2'284'5,"-5"2"-106"7,0 0 10 1,0 0-82-12,0 0-54 1,0-3 20 13,-19 3-25-13,-15 0-47 14,-6 0 0-16,-8 0 0 13,-9 0 0-13,-2 0 0 15,-5 0 0-15,-10 0 0 25,3-6 0-23,-6-11 0-2,-4 0 0 7,-1-2 0 8,5 11 0-13,-3-2 0-2,9 8 0 14,4 2 0-13,8 0 0 12,2 0 0-11,10 0 0 12,3 0 0-13,-5 0 0 11,8 0 0-9,1 0 0 19,-1 0 0-21,-2 8 0 0,-4-1 0 11,1-2 0-10,-2 3 0 11,9-3 0-10,4-1 0 10,13-2 0-12,2-2 0 14,13 0 0-14,-3 0 0 13,10 0 0-12,0 0 0 9,-3 0 0-9,-2 0 0 10,5 0 0 1,0 0 0-13,0 0 0 22,0 0 0-21,0 0 0 0,0 0 0 13,18 0 0-14,5-19 0 14,3-6 0-14,9-7 0 14,1 5 0-14,8-8 0 15,8 8 0-14,3-2 0 14,1 6 0-15,-12 4 0 11,-7 4 0-8,-16 8 0 20,-2 4 0-22,-15 3 0-1,-4 0 0 13,0 0 0-12,0 3 0 15,-7 25 0-16,-34 8 0 11,-15 1 0-9,-8 2 0 10,-9 1 0 2,-8-6 0-13,14-1 0 1,7-8 0 12,6-1 0-13,24-11 0 13,9-4 0-13,18-1 0 12,3-2 0-11,0 2 0 20,35 2 0-21,22 2 0 0,2 0 0 10,-1-4 0-8,-6 0 0 10,-8-1 0-10,-14 0 0 10,4 10 0-12,-34-11-15 13,0 8-915-12</inkml:trace>
    </iact:actionData>
  </iact:action>
  <iact:action type="add" startTime="19830">
    <iact:property name="dataType"/>
    <iact:actionData xml:id="d11">
      <inkml:trace xmlns:inkml="http://www.w3.org/2003/InkML" xml:id="stk11" contextRef="#ctx0" brushRef="#br0">4255 16937 460 0,'0'0'372'2,"0"0"-116"22,0 0 44-23,0 0-108-1,0 0-68 20,0 0-20-19,23 20-24-1,-23-20-24 22,0 0-14-22,-3-3 19 1,-24-14-61 0,-7-3 0 14,-2-5 0-14,6-3 0 12,-4-2 0-11,17-10 0 11,2 1 0 0,7-4 0-13,8-2 0 12,0-3 0-10,0 1 0 22,0 0 0-23,17 4 0-1,6 4 0 4,6 3 0 20,6 4 0-22,1 4 0-2,5 9 0 13,-1 10 0-13,-24 9-65 13,-8 0-593-12</inkml:trace>
    </iact:actionData>
  </iact:action>
  <iact:action type="add" startTime="20241">
    <iact:property name="dataType"/>
    <iact:actionData xml:id="d12">
      <inkml:trace xmlns:inkml="http://www.w3.org/2003/InkML" xml:id="stk12" contextRef="#ctx0" brushRef="#br0">4468 16701 210 0,'0'0'922'1,"0"0"-634"16,0 0-84-17,0 0-38 16,0 0-32-15,0 0-11 14,27 0-123-15,-14 0 0 11,11 0 0-9,0 0 0 12,8 0 0-14,-4 0 0 13,8 0 0-13,0 0 0 14,-7 0 0-13,3 0 0 23,-9 0 0-23,-5 0 0-1,-11 0 0 12,-4 0 0-12,-3 0 0 15,0 0-55-13,0 0-765 12</inkml:trace>
    </iact:actionData>
  </iact:action>
  <iact:action type="add" startTime="20590">
    <iact:property name="dataType"/>
    <iact:actionData xml:id="d13">
      <inkml:trace xmlns:inkml="http://www.w3.org/2003/InkML" xml:id="stk13" contextRef="#ctx0" brushRef="#br0">5074 16379 228 0,'0'0'884'16,"0"0"-626"-15,0 0 34 2,0 0-124 15,0 0-102-17,0 0 2 16,20 131-12-15,-20-58-29 0,0 0-27 11,0-4 0-13,0-8 0 14,0-17 0-13,0-6 0 14,0-18 0-15,0-3 0 15,0 2-163-15,0-19-237 17,0 0-250-17</inkml:trace>
    </iact:actionData>
  </iact:action>
  <iact:action type="add" startTime="20900">
    <iact:property name="dataType"/>
    <iact:actionData xml:id="d14">
      <inkml:trace xmlns:inkml="http://www.w3.org/2003/InkML" xml:id="stk14" contextRef="#ctx0" brushRef="#br0">5365 17038 724 0,'0'0'398'4,"0"0"-238"10,0 0-14-14,0 0-28 14,0 0-32-12,74-195 10 14,-64 126 18-16,-7-12-32 3,-3-3-26 21,0-7-18-23,-4 6-38-1,-28-1-14 13,-6 0 8-13,-4-5-94 13,25 69-254 8,-4 8-500-19</inkml:trace>
    </iact:actionData>
  </iact:action>
  <iact:action type="add" startTime="21993">
    <iact:property name="dataType"/>
    <iact:actionData xml:id="d15">
      <inkml:trace xmlns:inkml="http://www.w3.org/2003/InkML" xml:id="stk15" contextRef="#ctx0" brushRef="#br0">3652 15281 43 0,'0'0'173'3,"0"0"-117"13,0 0-56-16,0 0-20 16,0 0-74-15,0 0 28 19,0 0 9-19</inkml:trace>
    </iact:actionData>
  </iact:action>
  <iact:action type="add" startTime="22074">
    <iact:property name="dataType"/>
    <iact:actionData xml:id="d16">
      <inkml:trace xmlns:inkml="http://www.w3.org/2003/InkML" xml:id="stk16" contextRef="#ctx0" brushRef="#br0">3652 15281 13 0,'-5'15'57'3,"5"-15"-41"0,0 0 0 14,0 0 24-16,0 0 66 2,0 0 158 12,-5 5 50-14,5-5-50 15,0 0 12-16,0 0-48 13,0 0-88-12,0-7-32 12,0-21-14-12,0-19-18 12,0-11-41-11,0-20-35 14,0-24 0-16,0-22 0 15,0-19 0-15,0-13 0 15,3-16 0-14,-1-15 0 20,0-1 0-21,-2 10 0 1,0 20 0 13,0 20 0-13,0 26 0 16,-4 24 0-17,-10 24 0 13,4 24 0-12,5 23-33 11,5 14 15-12,-3 3 16 14,-2 0 2-13,-2 0-14 11,-6 6-30 11,-7 21 44-23,-3 14 20 1,-1-1-10 14,4-8 4-12,0-2-12-2,7-11 2 10,10-11-2-8,3-8 6 9,0 0-6-10,0 0-2 11,0 0-34-1,19-3 24-12,13-14-4 16,1 0 22-16,6 3-8 15,2 12 18-15,-5 2-8 14,3 0-2-13,-1 22 22 15,-5 18-26-16,5 8-4 3,-5-4 0 12,-5-7 0-14,-12-12 0 14,-9-13-24-14,-7-12-254 11,0 0-504-9</inkml:trace>
    </iact:actionData>
  </iact:action>
  <iact:action type="add" startTime="23101">
    <iact:property name="dataType"/>
    <iact:actionData xml:id="d17">
      <inkml:trace xmlns:inkml="http://www.w3.org/2003/InkML" xml:id="stk17" contextRef="#ctx0" brushRef="#br0">3689 12767 406 0,'0'0'576'15,"0"0"-408"-15,0 0 26 17,0 0-42-17,0-214-80 14,0 107 0-13,0-14-32 14,0-20-6-14,0-12 8 12,0-10-12-13,0-6-2 16,0 0-16-16,0 9 0 14,-8 8-10-13,-4 11 2 1,-1 12-4 11,2 14 0-9,-5 14-2 10,3 11 2-14,-2 12-50 13,2 7 48-10,0 13-22 13,10 17 14-16,-4 16 8 16,5 17 2-15,-6 8-10 16,2 0 2-17,-9 13 8 1,2 31 74 12,-4 8-46-11,1 10-24 9,3 4 26 2,1-2-10-12,-4-7-6 12,0-5-2-12,1-12 0 12,6-16-2-10,2-9-10 18,7-11 0-20,0-4-12-1,0 0-86 11,0-26-28-9,8-8 100 11,18 6-42-11,5 8-6 14,11 10 74-16,-2 10 58 16,4 0 48-16,-1 0-22 14,-2 21-2-14,-3 5-40 11,-6-8-34-7,-8-2-8 18,-5-11-6-21,-19-5-160-1,0 0-370 15</inkml:trace>
    </iact:actionData>
  </iact:action>
  <iact:action type="add" startTime="23809">
    <iact:property name="dataType"/>
    <iact:actionData xml:id="d18">
      <inkml:trace xmlns:inkml="http://www.w3.org/2003/InkML" xml:id="stk18" contextRef="#ctx0" brushRef="#br0">3621 10055 554 0,'0'0'228'2,"0"0"-104"-1,0-197 0 17,0 95-82-18,0-18-38 18,0-14 0-18,0-9-4 1,0-1 4 15,0 7-2-16,0 14-2 14,0 17 4-14,0 9-2 14,-5 3 34-14,-7 8 70 17,-7 12-14-17,2 12-86 14,-2 28-6-14,4 21-48 16,5 13 20-15,2 0 20 17,0 18 8-18,1 16 106 2,-3 3-32 11,0 0 30-10,1-6-60 11,-3-4-16-14,4-10-22 16,1-3-4-16,2-4-2 13,5-7-4-11,0 4 2 8,0-7-10 15,0 0-44-25,10 0 14 1,12 0 2 0,-2-20-34 13,4-4 26-13,-6 1 8 11,8 2 40-9,-5 5 6 7,6 7 6 5,-1 9 62-14,12 0 8 13,-5 31-48-14,7 12-28 14,-10-1 2-13,0-8-8 13,-9-17-10-14,-21-17-340 14,0 0-806-14</inkml:trace>
    </iact:actionData>
  </iact:action>
  <iact:action type="add" startTime="24442">
    <iact:property name="dataType"/>
    <iact:actionData xml:id="d19">
      <inkml:trace xmlns:inkml="http://www.w3.org/2003/InkML" xml:id="stk19" contextRef="#ctx0" brushRef="#br0">3608 8214 694 0,'0'0'152'2,"0"0"-12"12,0 0-8-14,0-180-82 15,0 104 6-14,-4 0-18 15,-8-8 4-16,1-3-8 13,2-4-14-12,-3-12-12 12,-1-7 2-13,0-8-10 23,-5 0-2-22,6 4-34-1,-11 15-10 13,5 19 46-12,0 30 0 9,7 25-12 4,8 15 0-14,3 10 12 25,0 0 6-24,0 0 40 0,0 0-42-1,0 10 46 11,0 24 38 4,0 13-52-15,0 8 42 13,-4 3-26-13,0-2-26 15,-3-7-24-15,-1-10 0 22,0-14-2-21,2-12-16-1,6-9-8 13,0-4-6-12,0 0-78 12,0-4-18-12,0-21 124 12,0-8-14 1,22-3-114-14,-4-2 14 2,11 4 90 21,-1 10 26-22,-3 11 6-1,8 6 54 14,-7 7 118-13,0 0-50 10,-11 0-68 3,3 2-56-14,-5 13-4 24,-4 2-22-24,4 3-102 0,-13-13-196 26,0 3-140-26</inkml:trace>
    </iact:actionData>
  </iact:action>
  <iact:action type="add" startTime="26445">
    <iact:property name="dataType"/>
    <iact:actionData xml:id="d20">
      <inkml:trace xmlns:inkml="http://www.w3.org/2003/InkML" xml:id="stk20" contextRef="#ctx0" brushRef="#br0">2772 10625 620 0,'0'0'350'17,"0"0"-186"-17,0 0 114 5,0 0-84 9,0 0-64-14,0 0 98 17,0 0-145-17,6-82-83 30,-6 133 0-30,0 20 0 1,0 18 0-1,0 15 0 13,0 6 0-13,0 3 0 15,0-18 0-15,0-19 0 14,0-26 0-13,0-26 0 9,0-14 0 3,0-10 0-12,3 0 0 24,4 0 0-25,3-34 0 1,-3-11 0-1,1-7 0 25,-8-5 0-24,0-2 0 0,0 6 0 3,0 13 0 8,0 14 0-9,-5 24 0 10,-15 2 0 0,-16 0 0-12,-4 17 0 13,-7 15 0-14,3 0 0 14,4-4 0-13,6-7 0 12,14-10 0-12,4-11 0 16,16 0 0-16,0 0 0 10,0-20 0-11,0-24 0 14,0-13 0-13,16-2 0 24,1-3 0-24,-1 6 0-1,-4-1 0 2,-6 13 0 11,-3 6 0-12,-3 11 0 13,0 10 0-1,0 0 0-13,0 9-3 5,0 8-431 5,0 0-798 5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15:16.5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act:action type="add" startTime="8160">
    <iact:property name="dataType"/>
    <iact:actionData xml:id="d0">
      <inkml:trace xmlns:inkml="http://www.w3.org/2003/InkML" xml:id="stk0" contextRef="#ctx0" brushRef="#br0">10797 10746 334 0,'0'0'586'4,"-287"-17"-446"4,129 56-24 0,-2 21-40 0,2 16-76 1,-3 25-80-3,10 18-36 1,2 14-66 1,36 11 74-2,25 6 108 2,40 4 142 0,36 3 90 0,12-4 98 0,96-3-74 0,62-12-52 0,62-17-87 0,64-18-117 0,58-32 0-2,44-54 0 2,11-26 0 0,-32-94 0 0,-50-53 0-3,-95-42 0 4,-79-31 0-1,-80-9 0-2,-61 10 0 2,-89 36 0 0,-80 46 0-1,-43 51 0 2,82 95-339-3,11 6-1310 2</inkml:trace>
    </iact:actionData>
  </iact:action>
  <iact:action type="add" startTime="8880">
    <iact:property name="dataType"/>
    <iact:actionData xml:id="d1">
      <inkml:trace xmlns:inkml="http://www.w3.org/2003/InkML" xml:id="stk1" contextRef="#ctx0" brushRef="#br0">10886 12733 53 0,'0'0'1013'6,"-200"0"-757"1,71 11-46 1,-13 1-74 0,-4 1-86-1,-8 2-38 0,-7 10-8 0,9 17-4 1,3 28-12-2,11 35-16 2,35 24 12 0,32 26 16 2,34 10 74-4,37 6 86 2,37 6-25 0,94 5-135 0,70 4 0 0,79 2 0-2,62-16 0 2,61-49 0 0,51-66 0 0,11-57 0-2,-20-109 0 1,-51-71 0 2,-85-56 0-3,-94-36 0 2,-95-29 0 0,-101 0 0 0,-54 20 0-2,-106 31 0 2,-60 41 0 0,73 174-193 0,4 23-1103 0</inkml:trace>
    </iact:actionData>
  </iact:action>
  <iact:action type="add" startTime="10135">
    <iact:property name="dataType"/>
    <iact:actionData xml:id="d2">
      <inkml:trace xmlns:inkml="http://www.w3.org/2003/InkML" xml:id="stk2" contextRef="#ctx0" brushRef="#br0">12394 15409 848 0,'0'0'276'6,"-332"0"-20"1,128 0-32 1,-40 5-134 0,-14 15-54-1,-7 13-26 0,1 18-8 3,23 24-2-2,30 33-24 0,28 28-54-2,42 26 56 2,37 12 22 1,39-2 58-4,37-9 84 3,28-18-18 0,83-9-19 0,91 1-105-2,90 12 0 2,98 6 0 0,89-9 0 0,58-40 0 0,34-55 0-2,-25-51 0 2,-63-39 0 0,-113-85 0 0,-148-33 0-2,-127-38 0 2,-77-34 0 0,-128-33 0-2,-65-21 0 3,-59-11 0-2,-59 30 0 2,-48 57 0-4,-31 69 0 3,229 138 0 0,23 22-1013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15:16.540"/>
    </inkml:context>
    <inkml:brush xml:id="br0">
      <inkml:brushProperty name="width" value="0.05292" units="cm"/>
      <inkml:brushProperty name="height" value="0.05292" units="cm"/>
    </inkml:brush>
  </inkml:definitions>
  <iact:action type="add" startTime="27383">
    <iact:property name="dataType"/>
    <iact:actionData xml:id="d0">
      <inkml:trace xmlns:inkml="http://www.w3.org/2003/InkML" xml:id="stk0" contextRef="#ctx0" brushRef="#br0">941 2158 424 0,'-13'6'548'6,"13"-6"-300"2,0 0 2 0,0 0-32-1,0 0-64 0,0 0-12 1,0 0-79 0,29 0-63 0,16 0 0-3,28 0 0 4,34-9 0-1,38-7 0 0,48-1 0-3,49-3 0 3,40 3 0 2,17 5 0-2,18 10 0-2,-8 2 0 2,-7 0 0 0,2 17 0 0,-23 2 0-2,-23-7 0 2,-35-12 0 0,-44 0 0 0,-43-17 0-2,-42-14 0 2,-40-1 0 0,-21-1 0 0,-33 16-25-2,-33 4-659 2</inkml:trace>
    </iact:actionData>
  </iact:action>
  <iact:action type="add" startTime="28302">
    <iact:property name="dataType"/>
    <iact:actionData xml:id="d1">
      <inkml:trace xmlns:inkml="http://www.w3.org/2003/InkML" xml:id="stk1" contextRef="#ctx0" brushRef="#br0">7160 2201 810 0,'0'0'306'6,"0"0"-90"3,0 0-22-4,0 0-74 4,0 0 84-1,0 0-10 0,-21 13-191-3,21-13-3 3,0 0 0 1,26 0 0-2,48 0 0-1,51 0 0 3,75 0 0-2,81-2 0 2,96-25 0-2,70 2 0 1,44 0 0 0,15 3 0 0,-5 2 0-2,-12 6 0 2,-34 14 0 0,-49 0 0 0,-55 19 0-2,-85 5 0 2,-80-24 0 0,-186 0 0 0,-30 0-791-3</inkml:trace>
    </iact:actionData>
  </iact:action>
  <iact:action type="add" startTime="54241">
    <iact:property name="dataType"/>
    <iact:actionData xml:id="d2">
      <inkml:trace xmlns:inkml="http://www.w3.org/2003/InkML" xml:id="stk2" contextRef="#ctx0" brushRef="#br0">14397 17817 882 0,'0'0'238'8,"0"0"-110"-1,0 0-14 0,0 0-20 0,0 0 68 2,0 0 62-3,0 0-19 1,0 14-205 1,0-14 0 0,0 0 0 1,0-6 0-3,0-26 0 1,0-29 0 1,0-20 0 1,0-14 0-3,0-20 0 1,0-18 0 3,0-11 0-2,0 13 0-1,0 24 0 0,0 32 0 1,0 30 0 0,0 13 0-2,0 7 0 1,0 9 0 0,0 3 0 0,0 5 0 1,0 8 0 0,0-2 0 0,7 2 0 0,27-5 0-2,14 1 0 2,11 4 0 0,22 0 0 1,2 0 0-3,-2 11 0 2,0 19 0 0,-8 10 0 0,-14 2 0-1,-14 9 0 0,-9-6 0 3,-20-3 0-4,-13 3 0 0,-3 3 0 2,0 2 0 0,-39 1 0-2,-6-4 0 2,-12-4 0 1,-2-7 0-2,3-1 0 0,8-8 0 0,14-5 0 2,11-7 0-2,19-9 0 1,4-4 0-3,0 2 0 3,40 4 0 0,21 5 0 0,19 16 0-2,1 5 0 2,-4 11 0 0,-9 2 0 0,-11 7 0-2,-27-3 0 2,-14-1 0 0,-16-3 0 0,0-10 0-2,-46-5 0 2,-25-15 0 0,-12-16 0-2,-1-1 0 2,3 0 0 0,17-1 0 0,48-11 0 0,16 0-837-2</inkml:trace>
    </iact:actionData>
  </iact:action>
  <iact:action type="add" startTime="55142">
    <iact:property name="dataType"/>
    <iact:actionData xml:id="d3">
      <inkml:trace xmlns:inkml="http://www.w3.org/2003/InkML" xml:id="stk3" contextRef="#ctx0" brushRef="#br0">15747 17238 652 0,'0'0'1256'7,"0"0"-1117"-1,0 0-139 2,0 0 0 0,0 0 0 0,0 0 0 0,0 0 0-2,103-5 0 1,-38 5 0 1,7 0 0 1,-4 0 0-4,2 0 0 3,-22 0 0 1,-6 0 0-2,-25 0 0-1,-7 0 0 2,-10 0 0 1,0 0 0-2,-27 0-835 0</inkml:trace>
    </iact:actionData>
  </iact:action>
  <iact:action type="add" startTime="55493">
    <iact:property name="dataType"/>
    <iact:actionData xml:id="d4">
      <inkml:trace xmlns:inkml="http://www.w3.org/2003/InkML" xml:id="stk4" contextRef="#ctx0" brushRef="#br0">15808 17519 1480 0,'0'0'556'1,"0"0"-545"-1,0 0-11 0,0 0 0 8,0 0 0-1,0 0 0 1,184-7 0-2,-132 7 0 2,-9 0 0 0,-5 0 0 0,-10 0 0-2,-5 0 0 2,-23 0 0-1,0 0-669 2</inkml:trace>
    </iact:actionData>
  </iact:action>
  <iact:action type="add" startTime="55771">
    <iact:property name="dataType"/>
    <iact:actionData xml:id="d5">
      <inkml:trace xmlns:inkml="http://www.w3.org/2003/InkML" xml:id="stk5" contextRef="#ctx0" brushRef="#br0">16711 17758 844 0,'0'0'472'7,"0"0"-146"-1,0 0-82 2,0 0-83 0,24-158-161 0,-24 82 0 1,0-25 0-4,0-27 0 3,0-18 0 0,-1 4 0-1,-18 22 0 0,2 32 0 1,9 31 0 1,-5 27 0-4,10 13 0 4,-1 10 0-2,4 0 0 2,0 7 0-2,0 0 0 0,0 0 0 1,0 0 0-1,0 0 0 2,0 0 0-3,0 0 0 2,0 0 0-1,0 0 0 2,23-3 0-4,18 0 0 3,15 3 0 1,5 0 0-2,20 0 0-1,15 0 0 4,4 0 0-2,-7 0 0 0,-5 0 0-2,-24 0 0 2,-23 0 0 0,-18 0 0 0,-13 0 0-3,-10 0 0 2,-7 0 0 2,-19 0-991-3</inkml:trace>
    </iact:actionData>
  </iact:action>
  <iact:action type="add" startTime="56349">
    <iact:property name="dataType"/>
    <iact:actionData xml:id="d6">
      <inkml:trace xmlns:inkml="http://www.w3.org/2003/InkML" xml:id="stk6" contextRef="#ctx0" brushRef="#br0">16790 17235 756 0,'0'0'624'6,"0"0"-276"2,0 0-100 0,0 0-177 0,0 0-71-2,0 0 0 2,134 0 0-1,-102 0 0 1,4 0 0-1,17 0 0 0,-6 0 0 1,1 0 0 0,1 0 0-1,-10-5 0 0,-11-1 0 1,2 6 0 0,-7 0 0 1,-5 0 0-3,-18-3 0 2,0 0 0 0</inkml:trace>
    </iact:actionData>
  </iact:action>
  <iact:action type="add" startTime="56805">
    <iact:property name="dataType"/>
    <iact:actionData xml:id="d7">
      <inkml:trace xmlns:inkml="http://www.w3.org/2003/InkML" xml:id="stk7" contextRef="#ctx0" brushRef="#br0">18040 16675 1012 0,'0'0'476'7,"0"0"-274"2,0 0-44-2,0 0-28 1,0 0-61-2,0 0-69 2,0 0 0 0,0 0 0-1,16 0 0 0,4 0 0 1,19 0 0 0,-1 0 0-2,2 0 0 2,1 0 0 1,3 0 0-2,-8 0 0 0,0 0 0 1,-16 0 0-1,-10 0 0 2,1 0 0-4,-11-4 0 3,0-6 0 0,0 0 0 0,-9 2-253-1,-3 1-447 1</inkml:trace>
    </iact:actionData>
  </iact:action>
  <iact:action type="add" startTime="57288">
    <iact:property name="dataType"/>
    <iact:actionData xml:id="d8">
      <inkml:trace xmlns:inkml="http://www.w3.org/2003/InkML" xml:id="stk8" contextRef="#ctx0" brushRef="#br0">18538 16389 700 0,'0'0'382'6,"0"0"66"2,0 0-128-1,0 0-172 0,0 0-99 0,0 0-49 0,21 194 0 2,-21-138 0-3,0 0 0 2,0-5 0 0,0-6 0 0,0-12 0-2,0-6 0 2,0-10 0 0,0-12 0 5,0-5 0-12,0-3 0 7,0-20-263 0,0-5-355-1</inkml:trace>
    </iact:actionData>
  </iact:action>
  <iact:action type="add" startTime="60863">
    <iact:property name="dataType"/>
    <iact:actionData xml:id="d9">
      <inkml:trace xmlns:inkml="http://www.w3.org/2003/InkML" xml:id="stk9" contextRef="#ctx0" brushRef="#br0">14461 18233 1382 0,'238'22'230'8,"-9"-13"-134"0,45-4 90-3,37-5-64 4,50 0-91-2,18-5-31 5,-8-26 0-8,-23-2 0 3,-47 4 0 1,-24 9 0 0,-52 12-25-2,-47 8-43 2,-55 0-46 0,-123 0-62 0,-17 0-546-2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30:13.7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5681">
    <iact:property name="dataType"/>
    <iact:actionData xml:id="d0">
      <inkml:trace xmlns:inkml="http://www.w3.org/2003/InkML" xml:id="stk0" contextRef="#ctx0" brushRef="#br0">24081 13354 980 0,'0'0'536'8,"-165"28"-328"-3,-32 18 26 4,-61-8-145-2,-54-9-89 1,-33-7 0-1,5-11 0 2,25 0 0-1,231-11 0-1,31 3-895 0</inkml:trace>
    </iact:actionData>
  </iact:action>
  <iact:action type="add" startTime="26565">
    <iact:property name="dataType"/>
    <iact:actionData xml:id="d1">
      <inkml:trace xmlns:inkml="http://www.w3.org/2003/InkML" xml:id="stk1" contextRef="#ctx0" brushRef="#br0">30148 11062 1148 0,'-171'0'360'7,"-16"2"-108"1,-44 6-72-2,-21-5-73 2,-20-3-107 1,22 0 0-1,17 0-9 1,179-8-375-3,24 3-1092 2</inkml:trace>
    </iact:actionData>
  </iact:action>
  <iact:action type="add" startTime="27196">
    <iact:property name="dataType"/>
    <iact:actionData xml:id="d2">
      <inkml:trace xmlns:inkml="http://www.w3.org/2003/InkML" xml:id="stk2" contextRef="#ctx0" brushRef="#br0">26580 9046 1634 0,'-162'32'246'6,"-77"0"-79"3,-60 1-167-4,-8-4 0 4,11-5 0-1,30-3 0 3,31-1 0-7,191-16 0 2,11 6-519 3</inkml:trace>
    </iact:actionData>
  </iact:action>
  <iact:action type="add" startTime="27983">
    <iact:property name="dataType"/>
    <iact:actionData xml:id="d3">
      <inkml:trace xmlns:inkml="http://www.w3.org/2003/InkML" xml:id="stk3" contextRef="#ctx0" brushRef="#br0">22507 7644 1078 0,'0'0'500'7,"-317"0"-136"-1,72 22-259 2,-54 23-105 1,-14 9 0-2,12 1 0-1,40-6 0 4,49-10 0-3,176-34 0 1,18-2-543-3</inkml:trace>
    </iact:actionData>
  </iact:action>
  <iact:action type="add" startTime="28733">
    <iact:property name="dataType"/>
    <iact:actionData xml:id="d4">
      <inkml:trace xmlns:inkml="http://www.w3.org/2003/InkML" xml:id="stk4" contextRef="#ctx0" brushRef="#br0">29830 6939 1046 0,'0'0'278'7,"-335"0"28"-1,90 5-28 2,-36 10-139 1,-19 9-139-1,-1 1 0-2,9 4 0 3,218-21 0-1,18 0-415-1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9T05:30:13.70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act:action type="add" startTime="20647">
    <iact:property name="dataType"/>
    <iact:actionData xml:id="d0">
      <inkml:trace xmlns:inkml="http://www.w3.org/2003/InkML" xml:id="stk0" contextRef="#ctx0" brushRef="#br0">29685 7025 476 0,'0'0'472'7,"0"0"-214"2,0 0-20-1,0 0-54-3,0 0-84 3,0 0-20 0,0 0-10 0,0 101-28-2,0-34 12 2,0 18 2 0,0 13-39 1,0 15-17-4,0 8 0 4,0 2 0-2,0 1 0 1,0-8 0-2,0-8 0 4,0-9 0-3,0-14 0 0,0-12 0 0,0-14 0 1,0-15 0 0,0-1 0-1,0-7 0-1,0 1 0 3,0-14 0-2,0-4 0 1,0-10 0 1,0-7 0-4,0 5 0 3,0 0 0 0,0 3 0-1,0 0 0 1,0-5 0 0,0-1 0-1,0-4 0 0,0 2 0 0,0 1 0 1,0 3 0 0,0 0 0-2,0-2 0 2,0 3 0 1,0 0 0-2,0 1 0-1,0-1 0 3,0 1 0-1,0 1 0-1,0-3 0 1,0-1 0-2,0-5 0 2,0 0 0 1,0 0 0-4,0 0 0 4,0 0 0-1,0 0 0-1,0-11-33-1,5-18-95 3,1-4-174-1,-5 16-224-1,2-3-532-1</inkml:trace>
    </iact:actionData>
  </iact:action>
  <iact:action type="add" startTime="21414">
    <iact:property name="dataType"/>
    <iact:actionData xml:id="d1">
      <inkml:trace xmlns:inkml="http://www.w3.org/2003/InkML" xml:id="stk1" contextRef="#ctx0" brushRef="#br0">29867 7169 198 0,'0'0'184'7,"0"0"-38"-1,0 0-38 1,0 0-2 1,0 0-8 0,0 0 32-1,0-20 70 1,0 20 34-1,0 0-28 1,0 0-22-2,0 0-56 3,0 0-60-2,0 0-36 1,0 14-16-2,0 26-7 2,0 14-9 0,0 11 0 0,0 15 0-2,0 7 0 4,0 9 0-2,0 3 0 0,0 0 0-2,0 3 0 2,0-9 0 0,0-8 0 0,0-7 0 0,-6-16 0-3,1-14 0 4,5-8 0-1,-2-8 0-2,0 0 0 2,2 3 0 0,0-1 0 1,0-4 0-4,-12 0 0 3,10-8 0 0,0-10 0 0,-1-4 0-4,3-8 0 4,0 0 0 1,0 0 0-2,0 0 0-1,0 0-35 2,0 0-109 0,0 0-284 3,-3 0-324-8</inkml:trace>
    </iact:actionData>
  </iact:action>
  <iact:action type="add" startTime="22141">
    <iact:property name="dataType"/>
    <iact:actionData xml:id="d2">
      <inkml:trace xmlns:inkml="http://www.w3.org/2003/InkML" xml:id="stk2" contextRef="#ctx0" brushRef="#br0">29488 8261 310 0,'0'0'300'5,"0"0"-80"4,0 0 16-2,0 0 36 2,0 0-34-4,0 0-48 3,0-14-20 0,0 21-59 0,0 15-111 1,12 15 0-3,4 7 0 1,0 6 0 2,4 14 0-4,-3 0 0 4,2 3 0-2,4-3 0 1,-1-2 0-2,-3-11 0 2,-3-12 0 1,-7-8 0-2,4-12 0-1,-10-4 0 2,1-9 0 0,-1-4 0 0,6-2 0-2,-8 0 0 2,2 0 0 1,0 0 0-2,10 0 0 0,10 0 0 1,-1-17 0-1,4-20 0 1,7-3 0-1,3-17 0 1,5-9 0 0,0 2 0-1,1 0 0-1,-2-1 0 2,-2 6 0 0,-11 0 0 0,5 5 0-2,-14 10 0 3,-5 6 0-2,-3 11 0 1,-3 10 0-2,-7 11 0 3,0 6 0-2,0 0 0 1,0 0 0-2,0 0 0 2,0 6-43 0,0 14-653 1</inkml:trace>
    </iact:actionData>
  </iact:action>
  <iact:action type="add" startTime="26377">
    <iact:property name="dataType"/>
    <iact:actionData xml:id="d3">
      <inkml:trace xmlns:inkml="http://www.w3.org/2003/InkML" xml:id="stk3" contextRef="#ctx0" brushRef="#br1">27504 2034 552 0,'0'0'488'6,"0"0"-332"2,0 0 26-1,0 0-70 1,0 0-24-1,0 0 2 0,81 146-2 1,-58-104 24 0,0 9-10-2,6 8-25 2,-4 18-77 0,3 12 0-2,3 12 0 2,-6 9 0 1,7 4 0-1,-7 0 0-1,2-5 0 1,5-6 0 0,-4 4 0-2,5 11 0 3,3 7 0-4,-5 12 0 5,2-2 0 0,-6-6 0-4,-6-2 0 2,-1-1 0 0,-1 0 0-2,-3 1 0 2,-2-2 0-1,-1 3 0 0,2-5 0 1,1 5 0 0,-6-2 0-2,0-3 0 2,-7 1 0 0,-3-1 0-1,0 1 0 0,0-1 0 1,0-4 0 0,0-3 0 0,-3-5 0-2,-1 2 0 2,-2 8 0 0,-1 5 0 0,2 10 0-2,-6 2 0 2,4-5 0 0,-14-5 0 0,1-14 0-2,0-10 0 2,-1-11 0 1,-2-11 0-2,3-6 0-1,-9-6 0 2,6-6 0 0,5 2 0 1,-1 3 0-4,8 21 0 4,-5 3 0-2,6 0 0 2,0-11 0-4,-3-21 0 3,2-14 0 0,-6 1 0-2,1-2 0 2,0-4 0 0,5 2 0 0,-7-1 0 1,2 4 0-4,-7 9 0 3,7 21 0 0,2 2 0-2,3-1 0 2,3-16 0 7,0-22 0-15,4-7 0 6,-9-5 0 1,7-5 0 2,2-1 0-2,-5 3 0 1,5 4 0-2,0 4 0 3,-8 4 0-2,8-1 0 2,-9-1 0-4,7 3 0 3,1-4 0 1,-8-1 0-1,9-7 0-2,-2 6 0 1,-4 12 0 2,3-5 0-2,4-3 0 0,-3-7 0 1,-1-10 0 1,3 4 0-3,4 3 0 0,-3-10 0 3,3-4 0-2,-9-10 0-1,7-2 0 2,0 0 0 0,-1 0 0 0,-10 0 0 1,4-19 0-3,-10-15 0 1,-1-11 0 1,0-5 0-2,-1-12 0 2,2-1 0 0,-5-7 0 0,3-3 0 0,-5-4 0-2,0 6 0 3,9 6 0-1,-6 14 0-1,15 14 0-1,-5 19 0 3,10 9 0-2,3 5 0 2,0 4 0-4,0 0 0 3,0 0 0 1,0 0 0-4,0 30 0 3,3 11 0 1,15 3 0-2,1 0 0 1,4 0 0-2,-1 1 0 3,-1-1 0-2,1 3 0 2,-3 2 0-4,-5 0 0 4,5-8 0-2,-1-7 0 2,-11-6 0-4,6-11 0 4,-3-8 0-1,3-4 0 0,-10 0 0-3,10 0 0 4,-6 2 0-1,6 1 0-2,-3-4 0 1,4 1 0 1,-10-5 0 0,-1 0 0 1,7 0 0-4,3 0 0 3,13-22 0 0,5-32 0 0,11-18 0-2,10-19 0 3,4-5 0-1,-9 10 0 0,-7 21 0-3,-6 21 0 4,-11 17 0-2,-12 10 0 2,2 9 0-4,-8 6 0 4,-5 2 0-2,0 0 0 2,0 0 0-4,0 0 0 3,0 0 0 0,0 0-443 1</inkml:trace>
    </iact:actionData>
  </iact:action>
  <iact:action type="add" startTime="30041">
    <iact:property name="dataType"/>
    <iact:actionData xml:id="d4">
      <inkml:trace xmlns:inkml="http://www.w3.org/2003/InkML" xml:id="stk4" contextRef="#ctx0" brushRef="#br0">23231 4037 728 0,'0'0'430'8,"0"0"-214"0,0 0-64-1,0 0-28-1,-54 155-58 3,29-87-2-1,2 5-4-1,4 9 12-1,2 2-14 2,-3 2 19 0,4 8-77-2,4-1 0 2,-4 2 0 0,0 3 0 0,9 6 0 0,-6 3 0-1,0 5 0 2,3 4 0-2,-3 1 0 0,8 5 0-1,-2-8 0 2,1 5 0 1,6-1 0-3,-3 3 0 1,-1 2 0 1,1 8 0 0,3-3 0-1,0-5 0 1,0-7 0-1,-1-7 0 2,1-2 0-4,0 9 0 3,0 9 0 0,0 14 0 0,8 1 0-2,8 3 0 3,2-8 0-2,-2-6 0 2,-6-7 0-2,3-12 0 0,-9-4 0 0,8-2 0 2,-8-3 0-3,6 3 0 2,3 0 0 1,-8 9 0-1,8-2 0-1,-10 8 0 0,4 4 0 1,6 5 0 0,-9 0 0-2,9 1 0 2,-5-7 0 0,0-4 0 0,-5-11 0-2,-3-16 0 2,0-12 0 0,0-12 0 0,0-3 0-2,0-2 0 2,0-2 0 0,0-1 0 0,0-8 0-2,0-6 0 2,4-6 0 0,2 3 0 0,7 7 0-1,0 1 0 0,-1 12 0 2,5-4 0-2,-1 2 0-1,0 4 0 2,-9-8 0 0,-7-7 0 0,0-4 0-2,0-15 0 2,0-2 0 0,0 1 0 0,0-7 0-2,0-5 0 0,0-7 0 2,0-2 0 0,0-4 0-1,0-1 0 1,0-3 0-1,0 2 0 1,0 2 0-1,0-2 0 0,0 2 0 1,0-1 0 0,0-1 0-2,0-2 0 3,0 0 0-2,0 2 0 1,0-2 0-2,0 0 0 2,0 0 0 0,0 0 0 1,0 4 0-4,0 2 0 3,0-2 0 0,0 5 0 0,0 3 0-1,0 1 0 0,0 4 0 2,0 3 0-2,0 0 0 2,0-3 0-4,0-10 0 3,0 0 0 1,0-7 0-4,0 3 0 3,0 4 0 0,0 6 0 0,3 4 0-2,8 0 0 3,-7 1 0-1,-1-4 0 0,-3-1 0-2,0-11 0 1,4-2 0 1,-4 0 0 0,0 5 0-2,3-2 0 2,6 6 0 0,-5-1 0 0,-1-3 0-1,0-1 0 1,-3-4 0-1,0 0 0 1,0 0 0-2,0 0 0 2,0 0 0 0,0 0 0 0,0-17 0-1,-10 0 0 1,-6 2 0-1,-2 1 0 2,-5-3 0-3,3-1 0 1,-8-2 0 2,-8-4 0-1,4 3 0-3,0 2 0 3,-8-5 0 1,-8 4 0-1,3-2 0-2,6 0 0 1,3 1 0 1,11 2 0 0,8-1 0-2,6 1 0 2,3 2 0 1,8 4 0-1,0 6 0-3,-5 5 0 3,5-2 0 0,0 4 0 1,0 0 0-1,0 0 0-3,0 0 0 3,0 10 0 1,0 17 0-4,21 4 0 3,-4 0 0 1,9 1 0-2,-1-2 0 0,7 2 0 0,5 0 0 1,0 0 0 1,3-2 0-4,2-5 0 3,-1-2 0 0,-1 0 0 1,1-8 0-3,-11-5 0 2,1 0 0-1,-12-3 0 2,1 1 0-3,-4 4 0 1,-7-1 0 2,7 0 0-2,-9 1 0-1,6-5 0 2,-13-3 0 0,3-4 0 0,-3 0 0-1,0 0 0 0,0 0 0 1,0-11 0 1,0-35 0-3,4-19 0 2,-1-14 0 0,7 1 0 0,-4 10 0-2,4 21 0 2,-7 21 0-1,-3 13 0 2,0 7 0-4,0 6 0 3,0 0 0 0,0 0 0 0,0 0 0-2,0 0 0 2,0 0 0 1,0 0-435-2</inkml:trace>
    </iact:actionData>
  </iact:action>
  <iact:action type="add" startTime="33653">
    <iact:property name="dataType"/>
    <iact:actionData xml:id="d5">
      <inkml:trace xmlns:inkml="http://www.w3.org/2003/InkML" xml:id="stk5" contextRef="#ctx0" brushRef="#br2">26330 5395 830 0,'0'0'270'6,"0"0"-80"1,0 0 0 2,0 0-32-2,0 0-68-1,-184 143 24 2,136-100-22 0,4 5-8 0,-9 3-55-2,9 4-29 3,1 4 0-2,-4 3 0 2,14-3 0-4,-5 5 0 3,-1 4 0 0,6 0 0 0,5 6 0-1,-8-3 0 2,8 1 0-3,-5 1 0 3,-6 5 0-4,6 3 0 3,5 15 0 1,5 8 0-1,3 7 0-2,-1 5 0 1,4 0 0 2,-2 2 0-2,6-5 0 0,3-4 0 2,0 3 0-1,5 4 0 1,5-4 0-4,0 5 0 3,-2-1 0 0,2-3 0 9,0-7 0-15,-3-7 0 0,3-7 0 6,-5 4 0-1,5 2 0 0,0 6 0 0,0 2 0 1,0 5 0 0,0-4 0-2,0 5 0 3,0 5 0-1,12 10 0-1,11 8 0-1,-3 3 0 3,6-6 0-2,-7-11 0 2,-10-8 0-4,7-7 0 4,-9-4 0-1,6-7 0 0,-7 0 0-3,9-4 0 3,-8 4 0 1,4 3 0-1,-3-5 0-2,-6-3 0 2,9-9 0-1,-8-2 0 2,5-12 0-4,5-1 0 3,3-5 0 1,-9-1 0-1,9 6 0-3,5 3 0 4,-5 3 0-2,4 10 0 2,3-4 0-4,-5-1 0 4,5 2 0-1,-3-15 0 0,0-14 0-3,-4-11 0 4,-4-16 0-1,1-12 0 0,-7 2 0-2,7 2 0 1,-5 8 0 1,1 3 0 0,7 12 0-2,-9 6 0 2,9 2 0 1,-11 8 0-1,2-7 0-3,3-11 0 3,-4-5 0 0,-5-16 0 1,2 0 0-3,9-5 0 1,-11 7 0 1,6 3 0-1,2 8 0 1,-4 8 0 0,8 9 0-1,-8 3 0 1,4 9 0-1,3-10 0 0,8-3 0 1,-3 5 0 0,4-6 0-2,-14-11 0 2,7 0 0 0,-12-12 0 1,-2-6 0-4,3-1 0 4,7 4 0-2,-7 1 0 2,1-1 0-4,-1 0 0 4,0-2 0-2,10 5 0 0,-12 5 0 1,7 7 0-1,-3-5 0 2,-2 4 0-1,0-8 0-2,2-1 0 1,3-2 0 1,0-5 0 0,-4 2 0-2,9 0 0 2,-10-7 0 0,4-1 0-1,-7-4 0 0,0-5 0 2,0 3 0-1,0 0 0 0,0 3 0-3,6-1 0 3,-3 3 0 0,1 1 0 1,-4 2 0-4,0-5 0 3,4 5 0 0,-1-5 0 0,6 0 0-1,-6 2 0 0,-3-3 0 1,0 2 0-2,0 1 0 3,0-3 0-2,0 0 0 1,0-2 0-2,0 1 0 2,0-4 0 1,0 0 0-2,0 0 0-1,0 0 0 2,0 0 0 0,0 0 0 0,0 0 0 0,-19 0 0-2,-21 0 0 3,-7-10 0-1,-4-9 0-1,8 3 0 0,2-1 0 0,1 0 0 1,1 0 0-2,11 0 0 2,-4 2 0 1,12 5 0-2,13 1 0 2,-3 6 0-3,10 3 0 2,0 0 0-1,0 0 0-1,0 0 0 2,0 0 0 0,17 3 0 1,16 16 0-1,-4 4 0-3,9 1 0 4,-2 0 0-2,2-4 0 1,-5-3 0-1,5 3 0 1,1-7 0-1,-9 4 0 2,-3-6 0-3,-12-5 0 1,-6-3 0 1,0-3 0 0,-9 0 0-2,0 0 0 3,0 0 0-2,3 0 0 2,4-9 0-4,9-19 0 4,-7-2 0-1,-1-2 0 0,3 5 0-2,2-4 0 2,-5-4 0-1,4 2 0-1,5 1 0 3,-11 8 0-1,7 4 0-1,-11 10 0 1,-2 0 0-2,0 5 0 3,0-12 0-2,0-5 0 2,0-12 0-3,0 16 0 2,0 2-879-1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A1727-DE20-40DD-AEA3-D7D2E243F01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11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A1727-DE20-40DD-AEA3-D7D2E243F01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57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A1727-DE20-40DD-AEA3-D7D2E243F01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56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A1727-DE20-40DD-AEA3-D7D2E243F01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25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read or watched some popular science articles or videos, you’ve probably heard about how spacetimes is curved.</a:t>
            </a:r>
            <a:br>
              <a:rPr lang="en-US" dirty="0"/>
            </a:br>
            <a:r>
              <a:rPr lang="en-US" dirty="0"/>
              <a:t>Another thing… universe is expanding?</a:t>
            </a:r>
            <a:br>
              <a:rPr lang="en-US" dirty="0"/>
            </a:br>
            <a:r>
              <a:rPr lang="en-US" dirty="0"/>
              <a:t>What do either of these things even mean? In order to understand these ideas mathematically, not just intuitively, we need tensors.</a:t>
            </a:r>
            <a:br>
              <a:rPr lang="en-US" dirty="0"/>
            </a:br>
            <a:r>
              <a:rPr lang="en-US" dirty="0" err="1"/>
              <a:t>Gonna</a:t>
            </a:r>
            <a:r>
              <a:rPr lang="en-US" dirty="0"/>
              <a:t> throw up an equation…. Einstein’s field equations… this tells us how spacetime is curve and why the universe is expanding </a:t>
            </a:r>
            <a:br>
              <a:rPr lang="en-US" dirty="0"/>
            </a:br>
            <a:r>
              <a:rPr lang="en-US" dirty="0"/>
              <a:t>It uses tensors. These are all 4x4 rank 2 tensors. Matrices.</a:t>
            </a:r>
            <a:br>
              <a:rPr lang="en-US" dirty="0"/>
            </a:br>
            <a:r>
              <a:rPr lang="en-US" dirty="0"/>
              <a:t>The most important on is this term here… the metric tensor. It tells us how to measure distances in weird geometries.</a:t>
            </a:r>
          </a:p>
          <a:p>
            <a:r>
              <a:rPr lang="en-US" dirty="0"/>
              <a:t>I’m going to talk about the metric tensor in video 7 or 8. I’m not going to say you’ll understand relativity, but you’ll understand what the metric tensor does and the first steps to how it might be used in </a:t>
            </a:r>
            <a:r>
              <a:rPr lang="en-US" dirty="0" err="1"/>
              <a:t>relatvitity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64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50.png"/><Relationship Id="rId18" Type="http://schemas.microsoft.com/office/2011/relationships/inkAction" Target="../ink/inkAction5.xml"/><Relationship Id="rId3" Type="http://schemas.openxmlformats.org/officeDocument/2006/relationships/image" Target="../media/image25.png"/><Relationship Id="rId7" Type="http://schemas.openxmlformats.org/officeDocument/2006/relationships/image" Target="../media/image170.png"/><Relationship Id="rId12" Type="http://schemas.openxmlformats.org/officeDocument/2006/relationships/image" Target="../media/image210.png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tags" Target="../tags/tag7.xml"/><Relationship Id="rId15" Type="http://schemas.openxmlformats.org/officeDocument/2006/relationships/image" Target="../media/image27.png"/><Relationship Id="rId10" Type="http://schemas.openxmlformats.org/officeDocument/2006/relationships/image" Target="../media/image160.png"/><Relationship Id="rId19" Type="http://schemas.openxmlformats.org/officeDocument/2006/relationships/image" Target="../media/image30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12" Type="http://schemas.openxmlformats.org/officeDocument/2006/relationships/image" Target="../media/image210.png"/><Relationship Id="rId17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0" Type="http://schemas.openxmlformats.org/officeDocument/2006/relationships/image" Target="../media/image160.png"/><Relationship Id="rId19" Type="http://schemas.openxmlformats.org/officeDocument/2006/relationships/image" Target="../media/image3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00.png"/><Relationship Id="rId7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8.png"/><Relationship Id="rId4" Type="http://schemas.openxmlformats.org/officeDocument/2006/relationships/image" Target="../media/image310.png"/><Relationship Id="rId9" Type="http://schemas.microsoft.com/office/2011/relationships/inkAction" Target="../ink/inkAction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5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5" Type="http://schemas.openxmlformats.org/officeDocument/2006/relationships/image" Target="../media/image431.png"/><Relationship Id="rId10" Type="http://schemas.openxmlformats.org/officeDocument/2006/relationships/image" Target="../media/image390.png"/><Relationship Id="rId4" Type="http://schemas.openxmlformats.org/officeDocument/2006/relationships/image" Target="../media/image8.png"/><Relationship Id="rId9" Type="http://schemas.openxmlformats.org/officeDocument/2006/relationships/image" Target="../media/image380.png"/><Relationship Id="rId14" Type="http://schemas.microsoft.com/office/2011/relationships/inkAction" Target="../ink/inkAction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23" Type="http://schemas.openxmlformats.org/officeDocument/2006/relationships/image" Target="../media/image52.png"/><Relationship Id="rId22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80.png"/><Relationship Id="rId18" Type="http://schemas.openxmlformats.org/officeDocument/2006/relationships/image" Target="../media/image82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40.png"/><Relationship Id="rId7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0" Type="http://schemas.openxmlformats.org/officeDocument/2006/relationships/image" Target="../media/image5.gif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11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microsoft.com/office/2017/06/relationships/model3d" Target="../media/model3d1.glb"/><Relationship Id="rId10" Type="http://schemas.openxmlformats.org/officeDocument/2006/relationships/hyperlink" Target="https://www.remix3d.com/details/G009STZVH2KT" TargetMode="External"/><Relationship Id="rId19" Type="http://schemas.openxmlformats.org/officeDocument/2006/relationships/image" Target="../media/image4.png"/><Relationship Id="rId4" Type="http://schemas.openxmlformats.org/officeDocument/2006/relationships/image" Target="../media/image430.png"/><Relationship Id="rId9" Type="http://schemas.microsoft.com/office/2017/06/relationships/model3d" Target="../media/model3d2.glb"/><Relationship Id="rId14" Type="http://schemas.openxmlformats.org/officeDocument/2006/relationships/image" Target="../media/image81.png"/><Relationship Id="rId22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80.png"/><Relationship Id="rId18" Type="http://schemas.openxmlformats.org/officeDocument/2006/relationships/image" Target="../media/image82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740.png"/><Relationship Id="rId7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0" Type="http://schemas.openxmlformats.org/officeDocument/2006/relationships/image" Target="../media/image5.gif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11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microsoft.com/office/2017/06/relationships/model3d" Target="../media/model3d1.glb"/><Relationship Id="rId10" Type="http://schemas.openxmlformats.org/officeDocument/2006/relationships/hyperlink" Target="https://www.remix3d.com/details/G009STZVH2KT" TargetMode="External"/><Relationship Id="rId19" Type="http://schemas.openxmlformats.org/officeDocument/2006/relationships/image" Target="../media/image4.png"/><Relationship Id="rId4" Type="http://schemas.openxmlformats.org/officeDocument/2006/relationships/image" Target="../media/image430.png"/><Relationship Id="rId9" Type="http://schemas.microsoft.com/office/2017/06/relationships/model3d" Target="../media/model3d2.glb"/><Relationship Id="rId14" Type="http://schemas.openxmlformats.org/officeDocument/2006/relationships/image" Target="../media/image81.png"/><Relationship Id="rId22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5.png"/><Relationship Id="rId7" Type="http://schemas.openxmlformats.org/officeDocument/2006/relationships/image" Target="../media/image5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image" Target="../media/image511.png"/><Relationship Id="rId11" Type="http://schemas.openxmlformats.org/officeDocument/2006/relationships/image" Target="../media/image56.png"/><Relationship Id="rId5" Type="http://schemas.openxmlformats.org/officeDocument/2006/relationships/image" Target="../media/image501.png"/><Relationship Id="rId10" Type="http://schemas.openxmlformats.org/officeDocument/2006/relationships/image" Target="../media/image530.png"/><Relationship Id="rId4" Type="http://schemas.openxmlformats.org/officeDocument/2006/relationships/image" Target="../media/image490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6" Type="http://schemas.openxmlformats.org/officeDocument/2006/relationships/image" Target="../media/image59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63.png"/><Relationship Id="rId5" Type="http://schemas.microsoft.com/office/2011/relationships/inkAction" Target="../ink/inkAction8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590.png"/><Relationship Id="rId11" Type="http://schemas.microsoft.com/office/2011/relationships/inkAction" Target="../ink/inkAction9.xml"/><Relationship Id="rId5" Type="http://schemas.openxmlformats.org/officeDocument/2006/relationships/image" Target="../media/image5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image" Target="../media/image62.jpeg"/><Relationship Id="rId11" Type="http://schemas.openxmlformats.org/officeDocument/2006/relationships/image" Target="../media/image590.png"/><Relationship Id="rId5" Type="http://schemas.openxmlformats.org/officeDocument/2006/relationships/image" Target="../media/image61.png"/><Relationship Id="rId10" Type="http://schemas.openxmlformats.org/officeDocument/2006/relationships/image" Target="../media/image580.png"/><Relationship Id="rId4" Type="http://schemas.openxmlformats.org/officeDocument/2006/relationships/image" Target="../media/image58.png"/><Relationship Id="rId9" Type="http://schemas.openxmlformats.org/officeDocument/2006/relationships/image" Target="../media/image5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11/relationships/inkAction" Target="../ink/inkAction10.xml"/><Relationship Id="rId3" Type="http://schemas.openxmlformats.org/officeDocument/2006/relationships/image" Target="../media/image640.png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11/relationships/inkAction" Target="../ink/inkAction11.xml"/><Relationship Id="rId3" Type="http://schemas.openxmlformats.org/officeDocument/2006/relationships/image" Target="../media/image70.png"/><Relationship Id="rId7" Type="http://schemas.openxmlformats.org/officeDocument/2006/relationships/image" Target="../media/image7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0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microsoft.com/office/2011/relationships/inkAction" Target="../ink/inkAction12.xml"/><Relationship Id="rId5" Type="http://schemas.openxmlformats.org/officeDocument/2006/relationships/image" Target="../media/image75.jpeg"/><Relationship Id="rId4" Type="http://schemas.openxmlformats.org/officeDocument/2006/relationships/image" Target="../media/image7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microsoft.com/office/2017/06/relationships/model3d" Target="../media/model3d1.glb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remix3d.com/details/G009STZVH2KT" TargetMode="External"/><Relationship Id="rId11" Type="http://schemas.openxmlformats.org/officeDocument/2006/relationships/image" Target="../media/image7.png"/><Relationship Id="rId5" Type="http://schemas.microsoft.com/office/2017/06/relationships/model3d" Target="../media/model3d2.glb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11/relationships/inkAction" Target="../ink/inkAction2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0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11/relationships/inkAction" Target="../ink/inkAction3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12" Type="http://schemas.microsoft.com/office/2011/relationships/inkAction" Target="../ink/inkAction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1.png"/><Relationship Id="rId11" Type="http://schemas.openxmlformats.org/officeDocument/2006/relationships/image" Target="../media/image23.png"/><Relationship Id="rId5" Type="http://schemas.openxmlformats.org/officeDocument/2006/relationships/image" Target="../media/image17.emf"/><Relationship Id="rId10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7" Type="http://schemas.openxmlformats.org/officeDocument/2006/relationships/image" Target="../media/image1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9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3116843" y="2159511"/>
            <a:ext cx="5958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Tensor Calculus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4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"/>
    </mc:Choice>
    <mc:Fallback xmlns="">
      <p:transition spd="slow" advTm="9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BAA684-2BDA-40C1-A983-AC01047ADD52}"/>
              </a:ext>
            </a:extLst>
          </p:cNvPr>
          <p:cNvCxnSpPr>
            <a:cxnSpLocks/>
          </p:cNvCxnSpPr>
          <p:nvPr/>
        </p:nvCxnSpPr>
        <p:spPr>
          <a:xfrm flipV="1">
            <a:off x="2182885" y="2959361"/>
            <a:ext cx="4338720" cy="26069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8DBDD1-F2EC-411C-A78D-31B00FD8D55C}"/>
              </a:ext>
            </a:extLst>
          </p:cNvPr>
          <p:cNvCxnSpPr>
            <a:cxnSpLocks/>
          </p:cNvCxnSpPr>
          <p:nvPr/>
        </p:nvCxnSpPr>
        <p:spPr>
          <a:xfrm flipH="1" flipV="1">
            <a:off x="1310309" y="2137506"/>
            <a:ext cx="862638" cy="341629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5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8">
        <p159:morph option="byObject"/>
      </p:transition>
    </mc:Choice>
    <mc:Fallback xmlns="">
      <p:transition spd="slow" advTm="7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EAE5-7A8C-4C91-88DE-DD6BBA8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5" y="3349"/>
            <a:ext cx="10515600" cy="1325563"/>
          </a:xfrm>
        </p:spPr>
        <p:txBody>
          <a:bodyPr/>
          <a:lstStyle/>
          <a:p>
            <a:r>
              <a:rPr lang="en-US" b="1" dirty="0"/>
              <a:t>Linear Map Components</a:t>
            </a:r>
            <a:endParaRPr lang="en-C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CEBAB9-130B-447C-8A4B-CE1DCFE8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1" y="1025518"/>
            <a:ext cx="6471081" cy="559491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3CDA3-AB04-4797-9244-69AFDE87D13F}"/>
              </a:ext>
            </a:extLst>
          </p:cNvPr>
          <p:cNvGrpSpPr/>
          <p:nvPr/>
        </p:nvGrpSpPr>
        <p:grpSpPr>
          <a:xfrm>
            <a:off x="1844585" y="3954199"/>
            <a:ext cx="2247160" cy="1737012"/>
            <a:chOff x="3836074" y="1171825"/>
            <a:chExt cx="2247160" cy="173701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5EAFBD-3951-40B6-B73B-A862E042D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4373" y="1879712"/>
              <a:ext cx="0" cy="9042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5D52492-8262-4C10-800A-4C73B031D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3507" y="2783930"/>
              <a:ext cx="92722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1BE9BB4-9135-4709-A3F8-BA46FB7AB368}"/>
                    </a:ext>
                  </a:extLst>
                </p:cNvPr>
                <p:cNvSpPr/>
                <p:nvPr/>
              </p:nvSpPr>
              <p:spPr>
                <a:xfrm flipH="1">
                  <a:off x="4778830" y="2200951"/>
                  <a:ext cx="1304404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D85CCE2-2EF5-4883-B833-49EB2B20A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78830" y="2200951"/>
                  <a:ext cx="1304404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32BC234-B0FC-4F11-BF0C-8AACD7BEADB1}"/>
                    </a:ext>
                  </a:extLst>
                </p:cNvPr>
                <p:cNvSpPr/>
                <p:nvPr/>
              </p:nvSpPr>
              <p:spPr>
                <a:xfrm>
                  <a:off x="3836074" y="1171825"/>
                  <a:ext cx="84931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E85EBB-7603-4EE3-A83B-79A647290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74" y="1171825"/>
                  <a:ext cx="849318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5523CC-6F1B-4A4B-A241-E7FEE0E8D7EC}"/>
              </a:ext>
            </a:extLst>
          </p:cNvPr>
          <p:cNvGrpSpPr/>
          <p:nvPr/>
        </p:nvGrpSpPr>
        <p:grpSpPr>
          <a:xfrm>
            <a:off x="2182885" y="2126569"/>
            <a:ext cx="4615736" cy="3439736"/>
            <a:chOff x="2449585" y="1897969"/>
            <a:chExt cx="4615736" cy="3439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F34DF25-8D52-42FD-BB74-A43244A973DE}"/>
                    </a:ext>
                  </a:extLst>
                </p:cNvPr>
                <p:cNvSpPr/>
                <p:nvPr/>
              </p:nvSpPr>
              <p:spPr>
                <a:xfrm>
                  <a:off x="5762528" y="1897969"/>
                  <a:ext cx="1302793" cy="70788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A198AA1-CD9D-491E-8294-64291CC52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528" y="1897969"/>
                  <a:ext cx="1302793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BAA684-2BDA-40C1-A983-AC01047AD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585" y="2730761"/>
              <a:ext cx="4338720" cy="2606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355272-64C7-4D00-9BF7-224FE5D365A0}"/>
              </a:ext>
            </a:extLst>
          </p:cNvPr>
          <p:cNvGrpSpPr/>
          <p:nvPr/>
        </p:nvGrpSpPr>
        <p:grpSpPr>
          <a:xfrm>
            <a:off x="496913" y="1413047"/>
            <a:ext cx="1676034" cy="4140749"/>
            <a:chOff x="763613" y="1184447"/>
            <a:chExt cx="1676034" cy="4140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6738987-0EE4-40A2-9929-24C532DB8E3F}"/>
                    </a:ext>
                  </a:extLst>
                </p:cNvPr>
                <p:cNvSpPr/>
                <p:nvPr/>
              </p:nvSpPr>
              <p:spPr>
                <a:xfrm>
                  <a:off x="763613" y="1184447"/>
                  <a:ext cx="1606915" cy="132343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rgbClr val="7030A0"/>
                    </a:solidFill>
                  </a:endParaRPr>
                </a:p>
                <a:p>
                  <a:endParaRPr lang="en-CA" sz="4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CEFF99-1257-4C7C-A277-1FA462274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613" y="1184447"/>
                  <a:ext cx="1606915" cy="13234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98DBDD1-F2EC-411C-A78D-31B00FD8D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7009" y="1908906"/>
              <a:ext cx="862638" cy="341629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4829F-625B-4A9D-A34E-CCE5CC759671}"/>
              </a:ext>
            </a:extLst>
          </p:cNvPr>
          <p:cNvCxnSpPr>
            <a:cxnSpLocks/>
          </p:cNvCxnSpPr>
          <p:nvPr/>
        </p:nvCxnSpPr>
        <p:spPr>
          <a:xfrm>
            <a:off x="2172018" y="5608533"/>
            <a:ext cx="92722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0D746A-2C7A-4379-8613-69D1EF0470AC}"/>
                  </a:ext>
                </a:extLst>
              </p:cNvPr>
              <p:cNvSpPr/>
              <p:nvPr/>
            </p:nvSpPr>
            <p:spPr>
              <a:xfrm>
                <a:off x="2894273" y="5509880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0D746A-2C7A-4379-8613-69D1EF047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73" y="5509880"/>
                <a:ext cx="594009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3C84DC-F6AC-4644-A412-1477CB54BE6F}"/>
              </a:ext>
            </a:extLst>
          </p:cNvPr>
          <p:cNvCxnSpPr>
            <a:cxnSpLocks/>
          </p:cNvCxnSpPr>
          <p:nvPr/>
        </p:nvCxnSpPr>
        <p:spPr>
          <a:xfrm flipV="1">
            <a:off x="2222548" y="4672298"/>
            <a:ext cx="9972" cy="88375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0B3FE0-44C5-4ADE-8A23-4B76E1A32F6A}"/>
                  </a:ext>
                </a:extLst>
              </p:cNvPr>
              <p:cNvSpPr/>
              <p:nvPr/>
            </p:nvSpPr>
            <p:spPr>
              <a:xfrm>
                <a:off x="2197018" y="4596630"/>
                <a:ext cx="6933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0B3FE0-44C5-4ADE-8A23-4B76E1A32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18" y="4596630"/>
                <a:ext cx="693395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5148B-A896-4F25-A243-B82F05D7373C}"/>
                  </a:ext>
                </a:extLst>
              </p:cNvPr>
              <p:cNvSpPr txBox="1"/>
              <p:nvPr/>
            </p:nvSpPr>
            <p:spPr>
              <a:xfrm>
                <a:off x="8274799" y="3784933"/>
                <a:ext cx="3118803" cy="1623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5148B-A896-4F25-A243-B82F05D7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99" y="3784933"/>
                <a:ext cx="3118803" cy="16233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B29075-B7AB-4929-9E0A-8EF632B3A6AA}"/>
                  </a:ext>
                </a:extLst>
              </p:cNvPr>
              <p:cNvSpPr/>
              <p:nvPr/>
            </p:nvSpPr>
            <p:spPr>
              <a:xfrm>
                <a:off x="7130158" y="1328912"/>
                <a:ext cx="4990405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5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B29075-B7AB-4929-9E0A-8EF632B3A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58" y="1328912"/>
                <a:ext cx="4990405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E87790-718A-47AE-B0D8-92F1AA26A6E0}"/>
                  </a:ext>
                </a:extLst>
              </p:cNvPr>
              <p:cNvSpPr/>
              <p:nvPr/>
            </p:nvSpPr>
            <p:spPr>
              <a:xfrm>
                <a:off x="7098137" y="2236527"/>
                <a:ext cx="500162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=(−1)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E87790-718A-47AE-B0D8-92F1AA26A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37" y="2236527"/>
                <a:ext cx="5001626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B19F98-D03B-4D08-ADD2-209095DC1C7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3960" y="2445480"/>
              <a:ext cx="5890320" cy="368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B19F98-D03B-4D08-ADD2-209095DC1C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4600" y="2436120"/>
                <a:ext cx="5909040" cy="3707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948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1"/>
    </mc:Choice>
    <mc:Fallback xmlns="">
      <p:transition spd="slow" advTm="302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EAE5-7A8C-4C91-88DE-DD6BBA8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5" y="3349"/>
            <a:ext cx="10515600" cy="1325563"/>
          </a:xfrm>
        </p:spPr>
        <p:txBody>
          <a:bodyPr/>
          <a:lstStyle/>
          <a:p>
            <a:r>
              <a:rPr lang="en-US" b="1" dirty="0"/>
              <a:t>Linear Map Components</a:t>
            </a:r>
            <a:endParaRPr lang="en-C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CEBAB9-130B-447C-8A4B-CE1DCFE8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" y="1025518"/>
            <a:ext cx="6471081" cy="559491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75523CC-6F1B-4A4B-A241-E7FEE0E8D7EC}"/>
              </a:ext>
            </a:extLst>
          </p:cNvPr>
          <p:cNvGrpSpPr/>
          <p:nvPr/>
        </p:nvGrpSpPr>
        <p:grpSpPr>
          <a:xfrm>
            <a:off x="2182885" y="2126569"/>
            <a:ext cx="4615736" cy="3439736"/>
            <a:chOff x="2449585" y="1897969"/>
            <a:chExt cx="4615736" cy="3439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F34DF25-8D52-42FD-BB74-A43244A973DE}"/>
                    </a:ext>
                  </a:extLst>
                </p:cNvPr>
                <p:cNvSpPr/>
                <p:nvPr/>
              </p:nvSpPr>
              <p:spPr>
                <a:xfrm>
                  <a:off x="5762528" y="1897969"/>
                  <a:ext cx="1302793" cy="70788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A198AA1-CD9D-491E-8294-64291CC52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528" y="1897969"/>
                  <a:ext cx="1302793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BAA684-2BDA-40C1-A983-AC01047AD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585" y="2730761"/>
              <a:ext cx="4338720" cy="2606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355272-64C7-4D00-9BF7-224FE5D365A0}"/>
              </a:ext>
            </a:extLst>
          </p:cNvPr>
          <p:cNvGrpSpPr/>
          <p:nvPr/>
        </p:nvGrpSpPr>
        <p:grpSpPr>
          <a:xfrm>
            <a:off x="496913" y="1413047"/>
            <a:ext cx="1676034" cy="4140749"/>
            <a:chOff x="763613" y="1184447"/>
            <a:chExt cx="1676034" cy="4140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6738987-0EE4-40A2-9929-24C532DB8E3F}"/>
                    </a:ext>
                  </a:extLst>
                </p:cNvPr>
                <p:cNvSpPr/>
                <p:nvPr/>
              </p:nvSpPr>
              <p:spPr>
                <a:xfrm>
                  <a:off x="763613" y="1184447"/>
                  <a:ext cx="1606915" cy="132343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rgbClr val="7030A0"/>
                    </a:solidFill>
                  </a:endParaRPr>
                </a:p>
                <a:p>
                  <a:endParaRPr lang="en-CA" sz="4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CEFF99-1257-4C7C-A277-1FA462274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613" y="1184447"/>
                  <a:ext cx="1606915" cy="13234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98DBDD1-F2EC-411C-A78D-31B00FD8D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7009" y="1908906"/>
              <a:ext cx="862638" cy="341629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0D746A-2C7A-4379-8613-69D1EF0470AC}"/>
                  </a:ext>
                </a:extLst>
              </p:cNvPr>
              <p:cNvSpPr/>
              <p:nvPr/>
            </p:nvSpPr>
            <p:spPr>
              <a:xfrm>
                <a:off x="3086883" y="519985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0D746A-2C7A-4379-8613-69D1EF047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83" y="5199853"/>
                <a:ext cx="594009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0B3FE0-44C5-4ADE-8A23-4B76E1A32F6A}"/>
                  </a:ext>
                </a:extLst>
              </p:cNvPr>
              <p:cNvSpPr/>
              <p:nvPr/>
            </p:nvSpPr>
            <p:spPr>
              <a:xfrm>
                <a:off x="1489490" y="5509880"/>
                <a:ext cx="6933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0B3FE0-44C5-4ADE-8A23-4B76E1A32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90" y="5509880"/>
                <a:ext cx="693395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5148B-A896-4F25-A243-B82F05D7373C}"/>
                  </a:ext>
                </a:extLst>
              </p:cNvPr>
              <p:cNvSpPr txBox="1"/>
              <p:nvPr/>
            </p:nvSpPr>
            <p:spPr>
              <a:xfrm>
                <a:off x="7584671" y="3553468"/>
                <a:ext cx="4529445" cy="1623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2.75</m:t>
                                    </m:r>
                                  </m:e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1.75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5148B-A896-4F25-A243-B82F05D7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71" y="3553468"/>
                <a:ext cx="4529445" cy="16233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B29075-B7AB-4929-9E0A-8EF632B3A6AA}"/>
                  </a:ext>
                </a:extLst>
              </p:cNvPr>
              <p:cNvSpPr/>
              <p:nvPr/>
            </p:nvSpPr>
            <p:spPr>
              <a:xfrm>
                <a:off x="6999097" y="1328912"/>
                <a:ext cx="5102614" cy="78778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2.75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B29075-B7AB-4929-9E0A-8EF632B3A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97" y="1328912"/>
                <a:ext cx="5102614" cy="7877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E87790-718A-47AE-B0D8-92F1AA26A6E0}"/>
                  </a:ext>
                </a:extLst>
              </p:cNvPr>
              <p:cNvSpPr/>
              <p:nvPr/>
            </p:nvSpPr>
            <p:spPr>
              <a:xfrm>
                <a:off x="6967076" y="2236527"/>
                <a:ext cx="5202001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.75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+ 9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E87790-718A-47AE-B0D8-92F1AA26A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76" y="2236527"/>
                <a:ext cx="5202001" cy="7850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65E63AC-9E78-48D4-A8A7-5B7D74E5114D}"/>
              </a:ext>
            </a:extLst>
          </p:cNvPr>
          <p:cNvGrpSpPr/>
          <p:nvPr/>
        </p:nvGrpSpPr>
        <p:grpSpPr>
          <a:xfrm>
            <a:off x="977972" y="4365165"/>
            <a:ext cx="3628626" cy="1197172"/>
            <a:chOff x="637319" y="2175056"/>
            <a:chExt cx="7299488" cy="240827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9DF82B7-AA03-4F19-B2E9-345D9D473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7301" y="2763755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181A9F-D7A6-4439-800E-56A24BC5ACFD}"/>
                    </a:ext>
                  </a:extLst>
                </p:cNvPr>
                <p:cNvSpPr/>
                <p:nvPr/>
              </p:nvSpPr>
              <p:spPr>
                <a:xfrm>
                  <a:off x="7171020" y="2175056"/>
                  <a:ext cx="765787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181A9F-D7A6-4439-800E-56A24BC5A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020" y="2175056"/>
                  <a:ext cx="765787" cy="785087"/>
                </a:xfrm>
                <a:prstGeom prst="rect">
                  <a:avLst/>
                </a:prstGeom>
                <a:blipFill>
                  <a:blip r:embed="rId18"/>
                  <a:stretch>
                    <a:fillRect r="-44444" b="-8125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D9B0B37-A33F-468D-A02C-6B5E5EC7C4B8}"/>
                    </a:ext>
                  </a:extLst>
                </p:cNvPr>
                <p:cNvSpPr/>
                <p:nvPr/>
              </p:nvSpPr>
              <p:spPr>
                <a:xfrm>
                  <a:off x="637319" y="2567600"/>
                  <a:ext cx="777650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D9B0B37-A33F-468D-A02C-6B5E5EC7C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19" y="2567600"/>
                  <a:ext cx="777650" cy="785087"/>
                </a:xfrm>
                <a:prstGeom prst="rect">
                  <a:avLst/>
                </a:prstGeom>
                <a:blipFill>
                  <a:blip r:embed="rId19"/>
                  <a:stretch>
                    <a:fillRect r="-45313" b="-8125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6469AF7-9717-42E6-90BB-8433BAE99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1219" y="4128466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3C84DC-F6AC-4644-A412-1477CB54BE6F}"/>
              </a:ext>
            </a:extLst>
          </p:cNvPr>
          <p:cNvCxnSpPr>
            <a:cxnSpLocks/>
          </p:cNvCxnSpPr>
          <p:nvPr/>
        </p:nvCxnSpPr>
        <p:spPr>
          <a:xfrm flipH="1" flipV="1">
            <a:off x="1726052" y="5408326"/>
            <a:ext cx="458579" cy="2002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3F007D-BBE3-4BAB-B900-E897483117DC}"/>
              </a:ext>
            </a:extLst>
          </p:cNvPr>
          <p:cNvCxnSpPr>
            <a:cxnSpLocks/>
          </p:cNvCxnSpPr>
          <p:nvPr/>
        </p:nvCxnSpPr>
        <p:spPr>
          <a:xfrm flipV="1">
            <a:off x="2181011" y="4724073"/>
            <a:ext cx="1846415" cy="9045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1"/>
    </mc:Choice>
    <mc:Fallback xmlns="">
      <p:transition spd="slow" advTm="3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EAE5-7A8C-4C91-88DE-DD6BBA8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5" y="3349"/>
            <a:ext cx="7070768" cy="1325563"/>
          </a:xfr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r>
              <a:rPr lang="en-US" b="1" dirty="0"/>
              <a:t>Metric Tensor Components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D821F9-1029-4E7D-B724-86402DD7BF22}"/>
                  </a:ext>
                </a:extLst>
              </p:cNvPr>
              <p:cNvSpPr/>
              <p:nvPr/>
            </p:nvSpPr>
            <p:spPr>
              <a:xfrm>
                <a:off x="5669273" y="1317381"/>
                <a:ext cx="6075125" cy="165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44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D821F9-1029-4E7D-B724-86402DD7B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3" y="1317381"/>
                <a:ext cx="6075125" cy="165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1BF7B3-FF38-4685-A868-76CE3A24DD9E}"/>
                  </a:ext>
                </a:extLst>
              </p:cNvPr>
              <p:cNvSpPr/>
              <p:nvPr/>
            </p:nvSpPr>
            <p:spPr>
              <a:xfrm>
                <a:off x="5669273" y="3778595"/>
                <a:ext cx="6231321" cy="1873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1BF7B3-FF38-4685-A868-76CE3A24D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3" y="3778595"/>
                <a:ext cx="6231321" cy="1873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https://www.det.nsw.edu.au/eppcontent/glossary/app/resource/image/138.png">
            <a:extLst>
              <a:ext uri="{FF2B5EF4-FFF2-40B4-BE49-F238E27FC236}">
                <a16:creationId xmlns:a16="http://schemas.microsoft.com/office/drawing/2014/main" id="{8B681BF8-CFD2-438B-9C28-4244ADA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47" y="2136019"/>
            <a:ext cx="1391380" cy="83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orldartsme.com/images/wooden-ruler-clipart-1.jpg">
            <a:extLst>
              <a:ext uri="{FF2B5EF4-FFF2-40B4-BE49-F238E27FC236}">
                <a16:creationId xmlns:a16="http://schemas.microsoft.com/office/drawing/2014/main" id="{EC86BF70-4A36-4BF4-8E56-067EE5AC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5346">
            <a:off x="784175" y="2133369"/>
            <a:ext cx="1862979" cy="8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worldartsme.com/images/wooden-ruler-clipart-1.jpg">
            <a:extLst>
              <a:ext uri="{FF2B5EF4-FFF2-40B4-BE49-F238E27FC236}">
                <a16:creationId xmlns:a16="http://schemas.microsoft.com/office/drawing/2014/main" id="{8968DC3F-F1FF-4A76-873D-8419E9F8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2297">
            <a:off x="1584154" y="2908607"/>
            <a:ext cx="1862979" cy="8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C7181A-80FC-42A9-B8EC-A38C781CCA1C}"/>
                  </a:ext>
                </a:extLst>
              </p:cNvPr>
              <p:cNvSpPr/>
              <p:nvPr/>
            </p:nvSpPr>
            <p:spPr>
              <a:xfrm>
                <a:off x="1011448" y="3917415"/>
                <a:ext cx="4111698" cy="264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C7181A-80FC-42A9-B8EC-A38C781CC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8" y="3917415"/>
                <a:ext cx="4111698" cy="2641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EA2C1C-123C-4F7E-8690-47245E440CF8}"/>
                  </a:ext>
                </a:extLst>
              </p:cNvPr>
              <p:cNvSpPr/>
              <p:nvPr/>
            </p:nvSpPr>
            <p:spPr>
              <a:xfrm>
                <a:off x="1137894" y="1061487"/>
                <a:ext cx="36555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EA2C1C-123C-4F7E-8690-47245E440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94" y="1061487"/>
                <a:ext cx="365555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3B32EE-66D8-4CEB-924F-21E2A732A34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49440" y="3862440"/>
              <a:ext cx="1624680" cy="244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3B32EE-66D8-4CEB-924F-21E2A732A3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0080" y="3853080"/>
                <a:ext cx="1643400" cy="2468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72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4"/>
    </mc:Choice>
    <mc:Fallback xmlns="">
      <p:transition spd="slow" advTm="11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A5961A-701A-4A0B-B2CF-501549EF6335}"/>
              </a:ext>
            </a:extLst>
          </p:cNvPr>
          <p:cNvGrpSpPr/>
          <p:nvPr/>
        </p:nvGrpSpPr>
        <p:grpSpPr>
          <a:xfrm>
            <a:off x="367626" y="502813"/>
            <a:ext cx="4605556" cy="5557836"/>
            <a:chOff x="367626" y="502813"/>
            <a:chExt cx="4605556" cy="5557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79AF277-CE39-422A-BD9E-013CD9B290FA}"/>
                    </a:ext>
                  </a:extLst>
                </p:cNvPr>
                <p:cNvSpPr/>
                <p:nvPr/>
              </p:nvSpPr>
              <p:spPr>
                <a:xfrm>
                  <a:off x="1818473" y="502813"/>
                  <a:ext cx="1703864" cy="12822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79AF277-CE39-422A-BD9E-013CD9B29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73" y="502813"/>
                  <a:ext cx="1703864" cy="1282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FB4FE66-81CA-4553-88A0-827EB54B0FA1}"/>
                    </a:ext>
                  </a:extLst>
                </p:cNvPr>
                <p:cNvSpPr txBox="1"/>
                <p:nvPr/>
              </p:nvSpPr>
              <p:spPr>
                <a:xfrm>
                  <a:off x="1111003" y="2697773"/>
                  <a:ext cx="3118803" cy="1623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5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5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5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5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5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4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5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FB4FE66-81CA-4553-88A0-827EB54B0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003" y="2697773"/>
                  <a:ext cx="3118803" cy="16233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7171F-101F-4BE7-8668-A7F20D4844D5}"/>
                    </a:ext>
                  </a:extLst>
                </p:cNvPr>
                <p:cNvSpPr/>
                <p:nvPr/>
              </p:nvSpPr>
              <p:spPr>
                <a:xfrm>
                  <a:off x="1429969" y="1785023"/>
                  <a:ext cx="2480872" cy="912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8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7171F-101F-4BE7-8668-A7F20D484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969" y="1785023"/>
                  <a:ext cx="2480872" cy="9127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090FE66-0C9F-4230-A138-E2EF2D8CF0DC}"/>
                    </a:ext>
                  </a:extLst>
                </p:cNvPr>
                <p:cNvSpPr/>
                <p:nvPr/>
              </p:nvSpPr>
              <p:spPr>
                <a:xfrm>
                  <a:off x="367626" y="4407183"/>
                  <a:ext cx="4605556" cy="16534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090FE66-0C9F-4230-A138-E2EF2D8CF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626" y="4407183"/>
                  <a:ext cx="4605556" cy="16534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AB7FD3-02C5-435C-8407-EF7B0A949544}"/>
              </a:ext>
            </a:extLst>
          </p:cNvPr>
          <p:cNvGrpSpPr/>
          <p:nvPr/>
        </p:nvGrpSpPr>
        <p:grpSpPr>
          <a:xfrm>
            <a:off x="7218820" y="575015"/>
            <a:ext cx="4686411" cy="5595536"/>
            <a:chOff x="1058073" y="504388"/>
            <a:chExt cx="4686411" cy="5595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F46E29E-3A08-49F8-AF6F-722FDFAE754D}"/>
                    </a:ext>
                  </a:extLst>
                </p:cNvPr>
                <p:cNvSpPr/>
                <p:nvPr/>
              </p:nvSpPr>
              <p:spPr>
                <a:xfrm>
                  <a:off x="2465917" y="504388"/>
                  <a:ext cx="1314334" cy="12782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F46E29E-3A08-49F8-AF6F-722FDFAE7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917" y="504388"/>
                  <a:ext cx="1314334" cy="12782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3B2710-0DFF-4618-B0BF-16736D30F543}"/>
                    </a:ext>
                  </a:extLst>
                </p:cNvPr>
                <p:cNvSpPr txBox="1"/>
                <p:nvPr/>
              </p:nvSpPr>
              <p:spPr>
                <a:xfrm>
                  <a:off x="1111002" y="2627146"/>
                  <a:ext cx="4418838" cy="1623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2.75</m:t>
                                      </m:r>
                                    </m:e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5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5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5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3B2710-0DFF-4618-B0BF-16736D30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002" y="2627146"/>
                  <a:ext cx="4418838" cy="16233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4B16F0-BACA-41A7-A9AC-3A6DE1F278A7}"/>
                    </a:ext>
                  </a:extLst>
                </p:cNvPr>
                <p:cNvSpPr/>
                <p:nvPr/>
              </p:nvSpPr>
              <p:spPr>
                <a:xfrm>
                  <a:off x="1461920" y="1714396"/>
                  <a:ext cx="3750450" cy="1000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4B16F0-BACA-41A7-A9AC-3A6DE1F27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920" y="1714396"/>
                  <a:ext cx="3750450" cy="10005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44034D3-1D6F-4D90-B191-9B5C0E65CD02}"/>
                    </a:ext>
                  </a:extLst>
                </p:cNvPr>
                <p:cNvSpPr/>
                <p:nvPr/>
              </p:nvSpPr>
              <p:spPr>
                <a:xfrm>
                  <a:off x="1058073" y="4226654"/>
                  <a:ext cx="4686411" cy="1873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4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44034D3-1D6F-4D90-B191-9B5C0E65CD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73" y="4226654"/>
                  <a:ext cx="4686411" cy="18732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29351F-E685-4971-BA84-0CB40030F4B5}"/>
              </a:ext>
            </a:extLst>
          </p:cNvPr>
          <p:cNvSpPr/>
          <p:nvPr/>
        </p:nvSpPr>
        <p:spPr>
          <a:xfrm>
            <a:off x="5602425" y="780813"/>
            <a:ext cx="749508" cy="3447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0FD2AB7-2DBD-401F-B439-C6C755A268E8}"/>
              </a:ext>
            </a:extLst>
          </p:cNvPr>
          <p:cNvSpPr/>
          <p:nvPr/>
        </p:nvSpPr>
        <p:spPr>
          <a:xfrm>
            <a:off x="5602425" y="2069011"/>
            <a:ext cx="749508" cy="3447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7021467-D3A0-457D-9A4A-D36FC36E63FF}"/>
              </a:ext>
            </a:extLst>
          </p:cNvPr>
          <p:cNvSpPr/>
          <p:nvPr/>
        </p:nvSpPr>
        <p:spPr>
          <a:xfrm>
            <a:off x="5557004" y="3256613"/>
            <a:ext cx="749508" cy="3447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002D79C-CABC-4441-9C38-50E7C6ED25D5}"/>
              </a:ext>
            </a:extLst>
          </p:cNvPr>
          <p:cNvSpPr/>
          <p:nvPr/>
        </p:nvSpPr>
        <p:spPr>
          <a:xfrm>
            <a:off x="5602425" y="4889143"/>
            <a:ext cx="749508" cy="3447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3C8930-FAFC-4928-9CCE-94069075B9F4}"/>
              </a:ext>
            </a:extLst>
          </p:cNvPr>
          <p:cNvGrpSpPr/>
          <p:nvPr/>
        </p:nvGrpSpPr>
        <p:grpSpPr>
          <a:xfrm>
            <a:off x="108622" y="8666"/>
            <a:ext cx="1582442" cy="1464351"/>
            <a:chOff x="861187" y="2194289"/>
            <a:chExt cx="3913080" cy="362106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90D8680-0E69-451D-8ADA-77C598C2F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D3CC29-86B8-4F78-83BA-7B7AC4A65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1FD0B01-D2CE-4B17-ABED-2BA54FF723E4}"/>
                    </a:ext>
                  </a:extLst>
                </p:cNvPr>
                <p:cNvSpPr/>
                <p:nvPr/>
              </p:nvSpPr>
              <p:spPr>
                <a:xfrm>
                  <a:off x="3457928" y="4673742"/>
                  <a:ext cx="1316339" cy="114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1FD0B01-D2CE-4B17-ABED-2BA54FF72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28" y="4673742"/>
                  <a:ext cx="1316339" cy="114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6639856-09B4-4F24-B8E2-8FA7827133E3}"/>
                    </a:ext>
                  </a:extLst>
                </p:cNvPr>
                <p:cNvSpPr/>
                <p:nvPr/>
              </p:nvSpPr>
              <p:spPr>
                <a:xfrm>
                  <a:off x="861187" y="2194289"/>
                  <a:ext cx="1333940" cy="114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6639856-09B4-4F24-B8E2-8FA782713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87" y="2194289"/>
                  <a:ext cx="1333940" cy="1141610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46906E-999A-419C-9ABE-B63E6D6584B4}"/>
              </a:ext>
            </a:extLst>
          </p:cNvPr>
          <p:cNvGrpSpPr/>
          <p:nvPr/>
        </p:nvGrpSpPr>
        <p:grpSpPr>
          <a:xfrm>
            <a:off x="9562025" y="5055"/>
            <a:ext cx="2607737" cy="1016570"/>
            <a:chOff x="-664653" y="2395194"/>
            <a:chExt cx="7353582" cy="2866636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E356D6-E9B4-4255-8C5A-2EC37BA6B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8EE4A3F-5FDC-429F-9A1F-D7BF3485F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4" y="3442249"/>
              <a:ext cx="3714323" cy="18195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D237003-8074-4033-A0EB-CA760D2E27F0}"/>
                    </a:ext>
                  </a:extLst>
                </p:cNvPr>
                <p:cNvSpPr/>
                <p:nvPr/>
              </p:nvSpPr>
              <p:spPr>
                <a:xfrm>
                  <a:off x="5187821" y="2395194"/>
                  <a:ext cx="1501108" cy="14324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D237003-8074-4033-A0EB-CA760D2E2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821" y="2395194"/>
                  <a:ext cx="1501108" cy="143240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AFD1FC-5A8E-411D-863D-9519B6E7A073}"/>
                    </a:ext>
                  </a:extLst>
                </p:cNvPr>
                <p:cNvSpPr/>
                <p:nvPr/>
              </p:nvSpPr>
              <p:spPr>
                <a:xfrm>
                  <a:off x="-664653" y="3502767"/>
                  <a:ext cx="1521180" cy="14324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AFD1FC-5A8E-411D-863D-9519B6E7A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64653" y="3502767"/>
                  <a:ext cx="1521180" cy="143240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6161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8"/>
    </mc:Choice>
    <mc:Fallback xmlns="">
      <p:transition spd="slow" advTm="46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E9380E8-CA90-46BB-9762-7C44B7C8626A}"/>
              </a:ext>
            </a:extLst>
          </p:cNvPr>
          <p:cNvSpPr/>
          <p:nvPr/>
        </p:nvSpPr>
        <p:spPr>
          <a:xfrm>
            <a:off x="231340" y="124935"/>
            <a:ext cx="109578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Forward + Backward Transformations</a:t>
            </a:r>
            <a:endParaRPr lang="en-CA" sz="40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FDF811C-D0F2-496A-9363-ED84C4593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8" t="66537" r="39162"/>
          <a:stretch/>
        </p:blipFill>
        <p:spPr>
          <a:xfrm>
            <a:off x="450573" y="2292626"/>
            <a:ext cx="4973519" cy="326428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9ACFF8-A3B2-41F3-8EC2-03F10A70A3B5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FBC291-8D8F-452F-A872-0E390B4E523A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A8D13A-0C32-428A-B142-4615EC49B8BF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5FCB9E-79FD-455F-BAB7-F5921DDA3186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E27F020-1E7B-4425-8DE6-9CB32E7AC2B6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E27F020-1E7B-4425-8DE6-9CB32E7AC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305273-8319-4945-B54B-DBC5F98504E9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305273-8319-4945-B54B-DBC5F9850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F7B9F7-9113-42A8-AD72-00A5278FD19C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F7B9F7-9113-42A8-AD72-00A5278FD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6ABB50B-47F6-46C9-B3E0-57365BD9EB69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6ABB50B-47F6-46C9-B3E0-57365BD9E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7E3958-C802-4B37-AA95-26CEEC5A6A87}"/>
                  </a:ext>
                </a:extLst>
              </p:cNvPr>
              <p:cNvSpPr txBox="1"/>
              <p:nvPr/>
            </p:nvSpPr>
            <p:spPr>
              <a:xfrm>
                <a:off x="609771" y="1129179"/>
                <a:ext cx="3508909" cy="1178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r>
                  <a:rPr lang="en-US" sz="36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7E3958-C802-4B37-AA95-26CEEC5A6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71" y="1129179"/>
                <a:ext cx="3508909" cy="1178208"/>
              </a:xfrm>
              <a:prstGeom prst="rect">
                <a:avLst/>
              </a:prstGeom>
              <a:blipFill>
                <a:blip r:embed="rId9"/>
                <a:stretch>
                  <a:fillRect l="-7813" t="-11856" b="-226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087EF2A-1682-4A23-A56E-DDC6176520DE}"/>
                  </a:ext>
                </a:extLst>
              </p:cNvPr>
              <p:cNvSpPr txBox="1"/>
              <p:nvPr/>
            </p:nvSpPr>
            <p:spPr>
              <a:xfrm>
                <a:off x="6581391" y="3619445"/>
                <a:ext cx="4983224" cy="200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087EF2A-1682-4A23-A56E-DDC617652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91" y="3619445"/>
                <a:ext cx="4983224" cy="2001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AC8848-BBEE-4AD6-9872-151A57783D58}"/>
                  </a:ext>
                </a:extLst>
              </p:cNvPr>
              <p:cNvSpPr txBox="1"/>
              <p:nvPr/>
            </p:nvSpPr>
            <p:spPr>
              <a:xfrm>
                <a:off x="6599005" y="832821"/>
                <a:ext cx="4825808" cy="200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AC8848-BBEE-4AD6-9872-151A57783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05" y="832821"/>
                <a:ext cx="4825808" cy="20010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E09F72-21C6-47FC-B0DC-414AFBE4CC16}"/>
                  </a:ext>
                </a:extLst>
              </p:cNvPr>
              <p:cNvSpPr txBox="1"/>
              <p:nvPr/>
            </p:nvSpPr>
            <p:spPr>
              <a:xfrm>
                <a:off x="7653418" y="2307387"/>
                <a:ext cx="2502736" cy="837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E09F72-21C6-47FC-B0DC-414AFBE4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18" y="2307387"/>
                <a:ext cx="2502736" cy="8372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08AD1A7-CD68-48EE-A1FE-7EDD63180B6C}"/>
                  </a:ext>
                </a:extLst>
              </p:cNvPr>
              <p:cNvSpPr txBox="1"/>
              <p:nvPr/>
            </p:nvSpPr>
            <p:spPr>
              <a:xfrm>
                <a:off x="7551500" y="5167330"/>
                <a:ext cx="2516971" cy="816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08AD1A7-CD68-48EE-A1FE-7EDD6318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500" y="5167330"/>
                <a:ext cx="2516971" cy="816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3F4029-3DC7-4AD5-B045-1CD3AB731EF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4080" y="711360"/>
              <a:ext cx="6347520" cy="586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3F4029-3DC7-4AD5-B045-1CD3AB731E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720" y="702000"/>
                <a:ext cx="6366240" cy="5884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746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07"/>
    </mc:Choice>
    <mc:Fallback xmlns="">
      <p:transition spd="slow" advTm="61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547B32-190F-4CFB-9658-BB955F44484D}"/>
              </a:ext>
            </a:extLst>
          </p:cNvPr>
          <p:cNvCxnSpPr>
            <a:cxnSpLocks/>
          </p:cNvCxnSpPr>
          <p:nvPr/>
        </p:nvCxnSpPr>
        <p:spPr>
          <a:xfrm>
            <a:off x="0" y="1578565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E9380E8-CA90-46BB-9762-7C44B7C8626A}"/>
              </a:ext>
            </a:extLst>
          </p:cNvPr>
          <p:cNvSpPr/>
          <p:nvPr/>
        </p:nvSpPr>
        <p:spPr>
          <a:xfrm>
            <a:off x="827734" y="112835"/>
            <a:ext cx="49515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Forward + Backward</a:t>
            </a:r>
          </a:p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Transformations</a:t>
            </a:r>
            <a:endParaRPr lang="en-CA" sz="40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F78F0E-FD40-45FC-9BEC-F97D16FABA53}"/>
              </a:ext>
            </a:extLst>
          </p:cNvPr>
          <p:cNvGrpSpPr/>
          <p:nvPr/>
        </p:nvGrpSpPr>
        <p:grpSpPr>
          <a:xfrm>
            <a:off x="7449213" y="185123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C2B6324-97AA-4ECD-A157-A75F82AF4D78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39E765F-EA98-446B-9770-D49F29FB4685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665582-EE0C-44DD-BEF3-670ED1217E2B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82E3C-62C9-4A1D-9890-5E7BCA423EBC}"/>
                  </a:ext>
                </a:extLst>
              </p:cNvPr>
              <p:cNvSpPr txBox="1"/>
              <p:nvPr/>
            </p:nvSpPr>
            <p:spPr>
              <a:xfrm>
                <a:off x="4238553" y="2334589"/>
                <a:ext cx="568739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B050"/>
                    </a:solidFill>
                  </a:rPr>
                  <a:t>Implied sums 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32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00B050"/>
                    </a:solidFill>
                  </a:rPr>
                  <a:t>(</a:t>
                </a:r>
                <a:r>
                  <a:rPr lang="en-CA" sz="3200" dirty="0">
                    <a:solidFill>
                      <a:srgbClr val="00B050"/>
                    </a:solidFill>
                  </a:rPr>
                  <a:t>Einstein summation convention)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82E3C-62C9-4A1D-9890-5E7BCA42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553" y="2334589"/>
                <a:ext cx="5687391" cy="1077218"/>
              </a:xfrm>
              <a:prstGeom prst="rect">
                <a:avLst/>
              </a:prstGeom>
              <a:blipFill>
                <a:blip r:embed="rId23"/>
                <a:stretch>
                  <a:fillRect l="-2036" t="-6780" r="-2144" b="-175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EC2656-2222-44A8-8733-5072958958CF}"/>
              </a:ext>
            </a:extLst>
          </p:cNvPr>
          <p:cNvCxnSpPr>
            <a:cxnSpLocks/>
          </p:cNvCxnSpPr>
          <p:nvPr/>
        </p:nvCxnSpPr>
        <p:spPr>
          <a:xfrm flipV="1">
            <a:off x="7935784" y="1165318"/>
            <a:ext cx="362858" cy="13062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62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5"/>
    </mc:Choice>
    <mc:Fallback xmlns="">
      <p:transition spd="slow" advTm="147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547B32-190F-4CFB-9658-BB955F44484D}"/>
              </a:ext>
            </a:extLst>
          </p:cNvPr>
          <p:cNvCxnSpPr>
            <a:cxnSpLocks/>
          </p:cNvCxnSpPr>
          <p:nvPr/>
        </p:nvCxnSpPr>
        <p:spPr>
          <a:xfrm>
            <a:off x="0" y="1578565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522A9C-31B5-40D7-B82A-FFB7F57DE13C}"/>
              </a:ext>
            </a:extLst>
          </p:cNvPr>
          <p:cNvGrpSpPr/>
          <p:nvPr/>
        </p:nvGrpSpPr>
        <p:grpSpPr>
          <a:xfrm>
            <a:off x="6175759" y="4161989"/>
            <a:ext cx="4699327" cy="2052276"/>
            <a:chOff x="6523838" y="3363003"/>
            <a:chExt cx="4699327" cy="20522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19EB81-D117-48FE-BE63-21A62628003A}"/>
                </a:ext>
              </a:extLst>
            </p:cNvPr>
            <p:cNvSpPr/>
            <p:nvPr/>
          </p:nvSpPr>
          <p:spPr>
            <a:xfrm>
              <a:off x="6622015" y="3363003"/>
              <a:ext cx="46011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Metric Tensor/Bilinear Forms</a:t>
              </a:r>
              <a:endParaRPr lang="en-CA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19B6FF9-4C46-468F-887A-4D3F4F2B64AD}"/>
                </a:ext>
              </a:extLst>
            </p:cNvPr>
            <p:cNvGrpSpPr/>
            <p:nvPr/>
          </p:nvGrpSpPr>
          <p:grpSpPr>
            <a:xfrm>
              <a:off x="8640920" y="4028910"/>
              <a:ext cx="2582245" cy="1277421"/>
              <a:chOff x="-709000" y="4190317"/>
              <a:chExt cx="6350843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4ED7C97-514C-4286-BA9B-F0592578EA1B}"/>
                      </a:ext>
                    </a:extLst>
                  </p:cNvPr>
                  <p:cNvSpPr/>
                  <p:nvPr/>
                </p:nvSpPr>
                <p:spPr>
                  <a:xfrm>
                    <a:off x="-709000" y="4368566"/>
                    <a:ext cx="6350843" cy="24184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4ED7C97-514C-4286-BA9B-F0592578EA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09000" y="4368566"/>
                    <a:ext cx="6350843" cy="24184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C6260C-2243-4C5B-B4F5-22CD55342330}"/>
                  </a:ext>
                </a:extLst>
              </p:cNvPr>
              <p:cNvSpPr/>
              <p:nvPr/>
            </p:nvSpPr>
            <p:spPr>
              <a:xfrm>
                <a:off x="-558971" y="4190317"/>
                <a:ext cx="5855963" cy="269645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22A089-61CC-4251-8086-C7A1E105FCBC}"/>
                </a:ext>
              </a:extLst>
            </p:cNvPr>
            <p:cNvGrpSpPr/>
            <p:nvPr/>
          </p:nvGrpSpPr>
          <p:grpSpPr>
            <a:xfrm>
              <a:off x="6523838" y="4102375"/>
              <a:ext cx="1854917" cy="1312904"/>
              <a:chOff x="6542536" y="3960210"/>
              <a:chExt cx="1854917" cy="1312904"/>
            </a:xfrm>
          </p:grpSpPr>
          <p:pic>
            <p:nvPicPr>
              <p:cNvPr id="40" name="Picture 2" descr="https://www.det.nsw.edu.au/eppcontent/glossary/app/resource/image/138.png">
                <a:extLst>
                  <a:ext uri="{FF2B5EF4-FFF2-40B4-BE49-F238E27FC236}">
                    <a16:creationId xmlns:a16="http://schemas.microsoft.com/office/drawing/2014/main" id="{2C06F2F8-F95D-40DE-85E2-715C7AC3EB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070" y="4195988"/>
                <a:ext cx="831383" cy="498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A767D361-F9A7-4659-98AD-227C746A5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251023" y="4251723"/>
                <a:ext cx="1113175" cy="53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D2FE9BA9-B9E8-4101-812D-CCE2346A79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6717789" y="4742964"/>
                <a:ext cx="1113176" cy="53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E0145-D606-4BB0-BB76-D19A7E6FF04C}"/>
              </a:ext>
            </a:extLst>
          </p:cNvPr>
          <p:cNvGrpSpPr/>
          <p:nvPr/>
        </p:nvGrpSpPr>
        <p:grpSpPr>
          <a:xfrm>
            <a:off x="1131039" y="1710424"/>
            <a:ext cx="3506182" cy="2435365"/>
            <a:chOff x="725791" y="129063"/>
            <a:chExt cx="3506182" cy="24353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A61609-063C-41EB-9F5F-D0DF86006D12}"/>
                </a:ext>
              </a:extLst>
            </p:cNvPr>
            <p:cNvGrpSpPr/>
            <p:nvPr/>
          </p:nvGrpSpPr>
          <p:grpSpPr>
            <a:xfrm>
              <a:off x="2372043" y="900112"/>
              <a:ext cx="1859930" cy="1664316"/>
              <a:chOff x="2040739" y="2365882"/>
              <a:chExt cx="1859930" cy="16643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C5C871-1B20-49F8-BC59-1D47BF027BE7}"/>
                  </a:ext>
                </a:extLst>
              </p:cNvPr>
              <p:cNvSpPr/>
              <p:nvPr/>
            </p:nvSpPr>
            <p:spPr>
              <a:xfrm>
                <a:off x="2040739" y="2365882"/>
                <a:ext cx="1859930" cy="1178923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9F19168D-A018-46D1-A830-900F9E976DB1}"/>
                      </a:ext>
                    </a:extLst>
                  </p:cNvPr>
                  <p:cNvSpPr/>
                  <p:nvPr/>
                </p:nvSpPr>
                <p:spPr>
                  <a:xfrm>
                    <a:off x="2066246" y="2939578"/>
                    <a:ext cx="1770549" cy="10906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9F19168D-A018-46D1-A830-900F9E976D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6246" y="2939578"/>
                    <a:ext cx="1770549" cy="10906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5D64682-D0DD-43A2-A8C6-F148BE3C9F89}"/>
                      </a:ext>
                    </a:extLst>
                  </p:cNvPr>
                  <p:cNvSpPr/>
                  <p:nvPr/>
                </p:nvSpPr>
                <p:spPr>
                  <a:xfrm>
                    <a:off x="2073338" y="2397581"/>
                    <a:ext cx="1782155" cy="11038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5D64682-D0DD-43A2-A8C6-F148BE3C9F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3338" y="2397581"/>
                    <a:ext cx="1782155" cy="110389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17DC67-19BE-416B-BDCA-8E2299DC0E25}"/>
                </a:ext>
              </a:extLst>
            </p:cNvPr>
            <p:cNvSpPr/>
            <p:nvPr/>
          </p:nvSpPr>
          <p:spPr>
            <a:xfrm>
              <a:off x="1554983" y="129063"/>
              <a:ext cx="178431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400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Vectors</a:t>
              </a:r>
              <a:endParaRPr lang="en-CA" sz="40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7" name="3D Model 46" descr="Blue Vector">
                  <a:extLst>
                    <a:ext uri="{FF2B5EF4-FFF2-40B4-BE49-F238E27FC236}">
                      <a16:creationId xmlns:a16="http://schemas.microsoft.com/office/drawing/2014/main" id="{F37DBAC6-04A5-4172-87E8-45A494890D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5791" y="699346"/>
                <a:ext cx="1627816" cy="1308071"/>
              </p:xfrm>
              <a:graphic>
                <a:graphicData uri="http://schemas.microsoft.com/office/drawing/2017/model3d">
                  <am3d:model3d r:embed="rId9">
                    <am3d:spPr>
                      <a:xfrm>
                        <a:off x="0" y="0"/>
                        <a:ext cx="1627816" cy="1308071"/>
                      </a:xfrm>
                      <a:prstGeom prst="rect">
                        <a:avLst/>
                      </a:prstGeom>
                    </am3d:spPr>
                    <am3d:camera>
                      <am3d:pos x="0" y="0" z="4828956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872026" d="1000000"/>
                      <am3d:preTrans dx="-2389600" dy="1119666" dz="-3310596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414516" ay="1875583" az="2281113"/>
                      <am3d:postTrans dx="0" dy="0" dz="0"/>
                    </am3d:trans>
                    <am3d:attrSrcUrl r:id="rId10"/>
                    <am3d:raster rName="Office3DRenderer" rVer="16.0.8326">
                      <am3d:blip r:embed="rId11"/>
                    </am3d:raster>
                    <am3d:objViewport viewportSz="202804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7" name="3D Model 46" descr="Blue Vector">
                  <a:extLst>
                    <a:ext uri="{FF2B5EF4-FFF2-40B4-BE49-F238E27FC236}">
                      <a16:creationId xmlns:a16="http://schemas.microsoft.com/office/drawing/2014/main" id="{F37DBAC6-04A5-4172-87E8-45A494890D4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1039" y="2280707"/>
                  <a:ext cx="1627816" cy="13080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22C0C0-D39D-431E-B709-4DBFB254324D}"/>
              </a:ext>
            </a:extLst>
          </p:cNvPr>
          <p:cNvGrpSpPr/>
          <p:nvPr/>
        </p:nvGrpSpPr>
        <p:grpSpPr>
          <a:xfrm>
            <a:off x="1005819" y="3944977"/>
            <a:ext cx="3808369" cy="2123624"/>
            <a:chOff x="721521" y="3488820"/>
            <a:chExt cx="3808369" cy="21236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2C498C-DA4B-4D6A-9332-049954F9345B}"/>
                </a:ext>
              </a:extLst>
            </p:cNvPr>
            <p:cNvGrpSpPr/>
            <p:nvPr/>
          </p:nvGrpSpPr>
          <p:grpSpPr>
            <a:xfrm>
              <a:off x="2071544" y="4388723"/>
              <a:ext cx="2458346" cy="1196975"/>
              <a:chOff x="6635992" y="2691926"/>
              <a:chExt cx="2458346" cy="11368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3DF67B-5EFD-4D23-A549-13A9D507C915}"/>
                  </a:ext>
                </a:extLst>
              </p:cNvPr>
              <p:cNvSpPr/>
              <p:nvPr/>
            </p:nvSpPr>
            <p:spPr>
              <a:xfrm>
                <a:off x="6957392" y="2691926"/>
                <a:ext cx="1815546" cy="113683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ED71C36-1056-4D0E-B252-B3CE156919D7}"/>
                      </a:ext>
                    </a:extLst>
                  </p:cNvPr>
                  <p:cNvSpPr/>
                  <p:nvPr/>
                </p:nvSpPr>
                <p:spPr>
                  <a:xfrm>
                    <a:off x="6635992" y="3215968"/>
                    <a:ext cx="2458346" cy="6127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ED71C36-1056-4D0E-B252-B3CE156919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992" y="3215968"/>
                    <a:ext cx="2458346" cy="6127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C71DD84-2882-4095-A7E1-DE66A737921E}"/>
                      </a:ext>
                    </a:extLst>
                  </p:cNvPr>
                  <p:cNvSpPr/>
                  <p:nvPr/>
                </p:nvSpPr>
                <p:spPr>
                  <a:xfrm>
                    <a:off x="6669561" y="2726551"/>
                    <a:ext cx="2417685" cy="6127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C71DD84-2882-4095-A7E1-DE66A7379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561" y="2726551"/>
                    <a:ext cx="2417685" cy="6127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C20568-A986-44EA-9CCB-8A06AF32A297}"/>
                </a:ext>
              </a:extLst>
            </p:cNvPr>
            <p:cNvSpPr/>
            <p:nvPr/>
          </p:nvSpPr>
          <p:spPr>
            <a:xfrm>
              <a:off x="1482475" y="3488820"/>
              <a:ext cx="223471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Covectors</a:t>
              </a:r>
              <a:endParaRPr lang="en-CA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8" name="3D Model 47">
                  <a:extLst>
                    <a:ext uri="{FF2B5EF4-FFF2-40B4-BE49-F238E27FC236}">
                      <a16:creationId xmlns:a16="http://schemas.microsoft.com/office/drawing/2014/main" id="{9D7D25F5-EC12-4C31-A980-A4AB40B2E4C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1521" y="4061522"/>
                <a:ext cx="1414946" cy="1550922"/>
              </p:xfrm>
              <a:graphic>
                <a:graphicData uri="http://schemas.microsoft.com/office/drawing/2017/model3d">
                  <am3d:model3d r:embed="rId15">
                    <am3d:spPr>
                      <a:xfrm>
                        <a:off x="0" y="0"/>
                        <a:ext cx="1414946" cy="1550922"/>
                      </a:xfrm>
                      <a:prstGeom prst="rect">
                        <a:avLst/>
                      </a:prstGeom>
                    </am3d:spPr>
                    <am3d:camera>
                      <am3d:pos x="0" y="0" z="7718404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999999" d="1000000"/>
                      <am3d:preTrans dx="17591000" dy="-14926332" dz="-3434359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202521" ay="2098048" az="2257918"/>
                      <am3d:postTrans dx="0" dy="0" dz="0"/>
                    </am3d:trans>
                    <am3d:raster rName="Office3DRenderer" rVer="16.0.8326">
                      <am3d:blip r:embed="rId16"/>
                    </am3d:raster>
                    <am3d:objViewport viewportSz="158344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8" name="3D Model 47">
                  <a:extLst>
                    <a:ext uri="{FF2B5EF4-FFF2-40B4-BE49-F238E27FC236}">
                      <a16:creationId xmlns:a16="http://schemas.microsoft.com/office/drawing/2014/main" id="{9D7D25F5-EC12-4C31-A980-A4AB40B2E4C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5819" y="4517679"/>
                  <a:ext cx="1414946" cy="15509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BB69EE-8087-4B50-ADD3-111BE4B1BD91}"/>
              </a:ext>
            </a:extLst>
          </p:cNvPr>
          <p:cNvGrpSpPr/>
          <p:nvPr/>
        </p:nvGrpSpPr>
        <p:grpSpPr>
          <a:xfrm>
            <a:off x="6346324" y="1578564"/>
            <a:ext cx="4219503" cy="2377237"/>
            <a:chOff x="6723004" y="148701"/>
            <a:chExt cx="4219503" cy="23772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68192B9-6CD0-4890-9C4C-308856B4CEFC}"/>
                </a:ext>
              </a:extLst>
            </p:cNvPr>
            <p:cNvGrpSpPr/>
            <p:nvPr/>
          </p:nvGrpSpPr>
          <p:grpSpPr>
            <a:xfrm>
              <a:off x="8632208" y="1055064"/>
              <a:ext cx="2310299" cy="1462916"/>
              <a:chOff x="6698830" y="888933"/>
              <a:chExt cx="4824683" cy="27288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15BDBDA-0382-4000-8804-74DFCBEEBD9B}"/>
                      </a:ext>
                    </a:extLst>
                  </p:cNvPr>
                  <p:cNvSpPr/>
                  <p:nvPr/>
                </p:nvSpPr>
                <p:spPr>
                  <a:xfrm>
                    <a:off x="6698832" y="931811"/>
                    <a:ext cx="4824681" cy="6840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15BDBDA-0382-4000-8804-74DFCBEEBD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832" y="931811"/>
                    <a:ext cx="4824681" cy="68403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71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03BFBF7-1154-4191-843D-6E28DEA5F4A7}"/>
                      </a:ext>
                    </a:extLst>
                  </p:cNvPr>
                  <p:cNvSpPr/>
                  <p:nvPr/>
                </p:nvSpPr>
                <p:spPr>
                  <a:xfrm>
                    <a:off x="6943414" y="2153752"/>
                    <a:ext cx="4322833" cy="124644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acc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03BFBF7-1154-4191-843D-6E28DEA5F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3414" y="2153752"/>
                    <a:ext cx="4322833" cy="124644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6ABDE6-7917-48D8-88DB-E2144FD9C689}"/>
                  </a:ext>
                </a:extLst>
              </p:cNvPr>
              <p:cNvSpPr/>
              <p:nvPr/>
            </p:nvSpPr>
            <p:spPr>
              <a:xfrm>
                <a:off x="6698830" y="888933"/>
                <a:ext cx="4724544" cy="27288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984150-F96A-4F8A-9E58-A57AD74E99E5}"/>
                </a:ext>
              </a:extLst>
            </p:cNvPr>
            <p:cNvSpPr/>
            <p:nvPr/>
          </p:nvSpPr>
          <p:spPr>
            <a:xfrm>
              <a:off x="7505371" y="148701"/>
              <a:ext cx="27341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Linear Maps</a:t>
              </a:r>
              <a:endParaRPr lang="en-CA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9" name="Picture 2" descr="http://www.ams.org/featurecolumn/images/august2009/shear.rotation.range.1.gif">
              <a:extLst>
                <a:ext uri="{FF2B5EF4-FFF2-40B4-BE49-F238E27FC236}">
                  <a16:creationId xmlns:a16="http://schemas.microsoft.com/office/drawing/2014/main" id="{EDBB09DD-297B-4085-BCB6-A44049737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004" y="991496"/>
              <a:ext cx="1534442" cy="153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E9380E8-CA90-46BB-9762-7C44B7C8626A}"/>
              </a:ext>
            </a:extLst>
          </p:cNvPr>
          <p:cNvSpPr/>
          <p:nvPr/>
        </p:nvSpPr>
        <p:spPr>
          <a:xfrm>
            <a:off x="827734" y="112835"/>
            <a:ext cx="49515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Forward + Backward</a:t>
            </a:r>
          </a:p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Transformations</a:t>
            </a:r>
            <a:endParaRPr lang="en-CA" sz="40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F78F0E-FD40-45FC-9BEC-F97D16FABA53}"/>
              </a:ext>
            </a:extLst>
          </p:cNvPr>
          <p:cNvGrpSpPr/>
          <p:nvPr/>
        </p:nvGrpSpPr>
        <p:grpSpPr>
          <a:xfrm>
            <a:off x="7449213" y="185123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C2B6324-97AA-4ECD-A157-A75F82AF4D78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39E765F-EA98-446B-9770-D49F29FB4685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665582-EE0C-44DD-BEF3-670ED1217E2B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37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5"/>
    </mc:Choice>
    <mc:Fallback xmlns="">
      <p:transition spd="slow" advTm="14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547B32-190F-4CFB-9658-BB955F44484D}"/>
              </a:ext>
            </a:extLst>
          </p:cNvPr>
          <p:cNvCxnSpPr>
            <a:cxnSpLocks/>
          </p:cNvCxnSpPr>
          <p:nvPr/>
        </p:nvCxnSpPr>
        <p:spPr>
          <a:xfrm>
            <a:off x="0" y="1578565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522A9C-31B5-40D7-B82A-FFB7F57DE13C}"/>
              </a:ext>
            </a:extLst>
          </p:cNvPr>
          <p:cNvGrpSpPr/>
          <p:nvPr/>
        </p:nvGrpSpPr>
        <p:grpSpPr>
          <a:xfrm>
            <a:off x="6175759" y="4161989"/>
            <a:ext cx="4699327" cy="2052276"/>
            <a:chOff x="6523838" y="3363003"/>
            <a:chExt cx="4699327" cy="20522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19EB81-D117-48FE-BE63-21A62628003A}"/>
                </a:ext>
              </a:extLst>
            </p:cNvPr>
            <p:cNvSpPr/>
            <p:nvPr/>
          </p:nvSpPr>
          <p:spPr>
            <a:xfrm>
              <a:off x="6622015" y="3363003"/>
              <a:ext cx="46011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Metric Tensor/Bilinear Forms</a:t>
              </a:r>
              <a:endParaRPr lang="en-CA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19B6FF9-4C46-468F-887A-4D3F4F2B64AD}"/>
                </a:ext>
              </a:extLst>
            </p:cNvPr>
            <p:cNvGrpSpPr/>
            <p:nvPr/>
          </p:nvGrpSpPr>
          <p:grpSpPr>
            <a:xfrm>
              <a:off x="8640920" y="4028910"/>
              <a:ext cx="2582245" cy="1277421"/>
              <a:chOff x="-709000" y="4190317"/>
              <a:chExt cx="6350843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4ED7C97-514C-4286-BA9B-F0592578EA1B}"/>
                      </a:ext>
                    </a:extLst>
                  </p:cNvPr>
                  <p:cNvSpPr/>
                  <p:nvPr/>
                </p:nvSpPr>
                <p:spPr>
                  <a:xfrm>
                    <a:off x="-709000" y="4368566"/>
                    <a:ext cx="6350843" cy="24184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4ED7C97-514C-4286-BA9B-F0592578EA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09000" y="4368566"/>
                    <a:ext cx="6350843" cy="24184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C6260C-2243-4C5B-B4F5-22CD55342330}"/>
                  </a:ext>
                </a:extLst>
              </p:cNvPr>
              <p:cNvSpPr/>
              <p:nvPr/>
            </p:nvSpPr>
            <p:spPr>
              <a:xfrm>
                <a:off x="-558971" y="4190317"/>
                <a:ext cx="5855963" cy="269645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22A089-61CC-4251-8086-C7A1E105FCBC}"/>
                </a:ext>
              </a:extLst>
            </p:cNvPr>
            <p:cNvGrpSpPr/>
            <p:nvPr/>
          </p:nvGrpSpPr>
          <p:grpSpPr>
            <a:xfrm>
              <a:off x="6523838" y="4102375"/>
              <a:ext cx="1854917" cy="1312904"/>
              <a:chOff x="6542536" y="3960210"/>
              <a:chExt cx="1854917" cy="1312904"/>
            </a:xfrm>
          </p:grpSpPr>
          <p:pic>
            <p:nvPicPr>
              <p:cNvPr id="40" name="Picture 2" descr="https://www.det.nsw.edu.au/eppcontent/glossary/app/resource/image/138.png">
                <a:extLst>
                  <a:ext uri="{FF2B5EF4-FFF2-40B4-BE49-F238E27FC236}">
                    <a16:creationId xmlns:a16="http://schemas.microsoft.com/office/drawing/2014/main" id="{2C06F2F8-F95D-40DE-85E2-715C7AC3EB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070" y="4195988"/>
                <a:ext cx="831383" cy="498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A767D361-F9A7-4659-98AD-227C746A5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251023" y="4251723"/>
                <a:ext cx="1113175" cy="53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D2FE9BA9-B9E8-4101-812D-CCE2346A79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6717789" y="4742964"/>
                <a:ext cx="1113176" cy="53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E0145-D606-4BB0-BB76-D19A7E6FF04C}"/>
              </a:ext>
            </a:extLst>
          </p:cNvPr>
          <p:cNvGrpSpPr/>
          <p:nvPr/>
        </p:nvGrpSpPr>
        <p:grpSpPr>
          <a:xfrm>
            <a:off x="1131039" y="1710424"/>
            <a:ext cx="3506182" cy="2435365"/>
            <a:chOff x="725791" y="129063"/>
            <a:chExt cx="3506182" cy="24353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A61609-063C-41EB-9F5F-D0DF86006D12}"/>
                </a:ext>
              </a:extLst>
            </p:cNvPr>
            <p:cNvGrpSpPr/>
            <p:nvPr/>
          </p:nvGrpSpPr>
          <p:grpSpPr>
            <a:xfrm>
              <a:off x="2372043" y="900112"/>
              <a:ext cx="1859930" cy="1664316"/>
              <a:chOff x="2040739" y="2365882"/>
              <a:chExt cx="1859930" cy="16643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C5C871-1B20-49F8-BC59-1D47BF027BE7}"/>
                  </a:ext>
                </a:extLst>
              </p:cNvPr>
              <p:cNvSpPr/>
              <p:nvPr/>
            </p:nvSpPr>
            <p:spPr>
              <a:xfrm>
                <a:off x="2040739" y="2365882"/>
                <a:ext cx="1859930" cy="1178923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9F19168D-A018-46D1-A830-900F9E976DB1}"/>
                      </a:ext>
                    </a:extLst>
                  </p:cNvPr>
                  <p:cNvSpPr/>
                  <p:nvPr/>
                </p:nvSpPr>
                <p:spPr>
                  <a:xfrm>
                    <a:off x="2066246" y="2939578"/>
                    <a:ext cx="1770549" cy="10906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9F19168D-A018-46D1-A830-900F9E976D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6246" y="2939578"/>
                    <a:ext cx="1770549" cy="10906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5D64682-D0DD-43A2-A8C6-F148BE3C9F89}"/>
                      </a:ext>
                    </a:extLst>
                  </p:cNvPr>
                  <p:cNvSpPr/>
                  <p:nvPr/>
                </p:nvSpPr>
                <p:spPr>
                  <a:xfrm>
                    <a:off x="2073338" y="2397581"/>
                    <a:ext cx="1782155" cy="11038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5D64682-D0DD-43A2-A8C6-F148BE3C9F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3338" y="2397581"/>
                    <a:ext cx="1782155" cy="110389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17DC67-19BE-416B-BDCA-8E2299DC0E25}"/>
                </a:ext>
              </a:extLst>
            </p:cNvPr>
            <p:cNvSpPr/>
            <p:nvPr/>
          </p:nvSpPr>
          <p:spPr>
            <a:xfrm>
              <a:off x="1554983" y="129063"/>
              <a:ext cx="178431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400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Vectors</a:t>
              </a:r>
              <a:endParaRPr lang="en-CA" sz="40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7" name="3D Model 46" descr="Blue Vector">
                  <a:extLst>
                    <a:ext uri="{FF2B5EF4-FFF2-40B4-BE49-F238E27FC236}">
                      <a16:creationId xmlns:a16="http://schemas.microsoft.com/office/drawing/2014/main" id="{F37DBAC6-04A5-4172-87E8-45A494890D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5791" y="699346"/>
                <a:ext cx="1627816" cy="1308071"/>
              </p:xfrm>
              <a:graphic>
                <a:graphicData uri="http://schemas.microsoft.com/office/drawing/2017/model3d">
                  <am3d:model3d r:embed="rId9">
                    <am3d:spPr>
                      <a:xfrm>
                        <a:off x="0" y="0"/>
                        <a:ext cx="1627816" cy="1308071"/>
                      </a:xfrm>
                      <a:prstGeom prst="rect">
                        <a:avLst/>
                      </a:prstGeom>
                    </am3d:spPr>
                    <am3d:camera>
                      <am3d:pos x="0" y="0" z="4828956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872026" d="1000000"/>
                      <am3d:preTrans dx="-2389600" dy="1119666" dz="-3310596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414516" ay="1875583" az="2281113"/>
                      <am3d:postTrans dx="0" dy="0" dz="0"/>
                    </am3d:trans>
                    <am3d:attrSrcUrl r:id="rId10"/>
                    <am3d:raster rName="Office3DRenderer" rVer="16.0.8326">
                      <am3d:blip r:embed="rId11"/>
                    </am3d:raster>
                    <am3d:objViewport viewportSz="202804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7" name="3D Model 46" descr="Blue Vector">
                  <a:extLst>
                    <a:ext uri="{FF2B5EF4-FFF2-40B4-BE49-F238E27FC236}">
                      <a16:creationId xmlns:a16="http://schemas.microsoft.com/office/drawing/2014/main" id="{F37DBAC6-04A5-4172-87E8-45A494890D4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1039" y="2280707"/>
                  <a:ext cx="1627816" cy="13080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22C0C0-D39D-431E-B709-4DBFB254324D}"/>
              </a:ext>
            </a:extLst>
          </p:cNvPr>
          <p:cNvGrpSpPr/>
          <p:nvPr/>
        </p:nvGrpSpPr>
        <p:grpSpPr>
          <a:xfrm>
            <a:off x="1005819" y="3944977"/>
            <a:ext cx="3808369" cy="2123624"/>
            <a:chOff x="721521" y="3488820"/>
            <a:chExt cx="3808369" cy="21236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2C498C-DA4B-4D6A-9332-049954F9345B}"/>
                </a:ext>
              </a:extLst>
            </p:cNvPr>
            <p:cNvGrpSpPr/>
            <p:nvPr/>
          </p:nvGrpSpPr>
          <p:grpSpPr>
            <a:xfrm>
              <a:off x="2071544" y="4388723"/>
              <a:ext cx="2458346" cy="1196975"/>
              <a:chOff x="6635992" y="2691926"/>
              <a:chExt cx="2458346" cy="11368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3DF67B-5EFD-4D23-A549-13A9D507C915}"/>
                  </a:ext>
                </a:extLst>
              </p:cNvPr>
              <p:cNvSpPr/>
              <p:nvPr/>
            </p:nvSpPr>
            <p:spPr>
              <a:xfrm>
                <a:off x="6957392" y="2691926"/>
                <a:ext cx="1815546" cy="113683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ED71C36-1056-4D0E-B252-B3CE156919D7}"/>
                      </a:ext>
                    </a:extLst>
                  </p:cNvPr>
                  <p:cNvSpPr/>
                  <p:nvPr/>
                </p:nvSpPr>
                <p:spPr>
                  <a:xfrm>
                    <a:off x="6635992" y="3215968"/>
                    <a:ext cx="2458346" cy="6127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ED71C36-1056-4D0E-B252-B3CE156919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992" y="3215968"/>
                    <a:ext cx="2458346" cy="6127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C71DD84-2882-4095-A7E1-DE66A737921E}"/>
                      </a:ext>
                    </a:extLst>
                  </p:cNvPr>
                  <p:cNvSpPr/>
                  <p:nvPr/>
                </p:nvSpPr>
                <p:spPr>
                  <a:xfrm>
                    <a:off x="6669561" y="2726551"/>
                    <a:ext cx="2417685" cy="6127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C71DD84-2882-4095-A7E1-DE66A7379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561" y="2726551"/>
                    <a:ext cx="2417685" cy="6127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C20568-A986-44EA-9CCB-8A06AF32A297}"/>
                </a:ext>
              </a:extLst>
            </p:cNvPr>
            <p:cNvSpPr/>
            <p:nvPr/>
          </p:nvSpPr>
          <p:spPr>
            <a:xfrm>
              <a:off x="1482475" y="3488820"/>
              <a:ext cx="223471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Covectors</a:t>
              </a:r>
              <a:endParaRPr lang="en-CA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8" name="3D Model 47">
                  <a:extLst>
                    <a:ext uri="{FF2B5EF4-FFF2-40B4-BE49-F238E27FC236}">
                      <a16:creationId xmlns:a16="http://schemas.microsoft.com/office/drawing/2014/main" id="{9D7D25F5-EC12-4C31-A980-A4AB40B2E4C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1521" y="4061522"/>
                <a:ext cx="1414946" cy="1550922"/>
              </p:xfrm>
              <a:graphic>
                <a:graphicData uri="http://schemas.microsoft.com/office/drawing/2017/model3d">
                  <am3d:model3d r:embed="rId15">
                    <am3d:spPr>
                      <a:xfrm>
                        <a:off x="0" y="0"/>
                        <a:ext cx="1414946" cy="1550922"/>
                      </a:xfrm>
                      <a:prstGeom prst="rect">
                        <a:avLst/>
                      </a:prstGeom>
                    </am3d:spPr>
                    <am3d:camera>
                      <am3d:pos x="0" y="0" z="7718404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999999" d="1000000"/>
                      <am3d:preTrans dx="17591000" dy="-14926332" dz="-3434359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202521" ay="2098048" az="2257918"/>
                      <am3d:postTrans dx="0" dy="0" dz="0"/>
                    </am3d:trans>
                    <am3d:raster rName="Office3DRenderer" rVer="16.0.8326">
                      <am3d:blip r:embed="rId16"/>
                    </am3d:raster>
                    <am3d:objViewport viewportSz="158344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8" name="3D Model 47">
                  <a:extLst>
                    <a:ext uri="{FF2B5EF4-FFF2-40B4-BE49-F238E27FC236}">
                      <a16:creationId xmlns:a16="http://schemas.microsoft.com/office/drawing/2014/main" id="{9D7D25F5-EC12-4C31-A980-A4AB40B2E4C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5819" y="4517679"/>
                  <a:ext cx="1414946" cy="15509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BB69EE-8087-4B50-ADD3-111BE4B1BD91}"/>
              </a:ext>
            </a:extLst>
          </p:cNvPr>
          <p:cNvGrpSpPr/>
          <p:nvPr/>
        </p:nvGrpSpPr>
        <p:grpSpPr>
          <a:xfrm>
            <a:off x="6346324" y="1578564"/>
            <a:ext cx="4219503" cy="2377237"/>
            <a:chOff x="6723004" y="148701"/>
            <a:chExt cx="4219503" cy="23772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68192B9-6CD0-4890-9C4C-308856B4CEFC}"/>
                </a:ext>
              </a:extLst>
            </p:cNvPr>
            <p:cNvGrpSpPr/>
            <p:nvPr/>
          </p:nvGrpSpPr>
          <p:grpSpPr>
            <a:xfrm>
              <a:off x="8632208" y="1055064"/>
              <a:ext cx="2310299" cy="1462916"/>
              <a:chOff x="6698830" y="888933"/>
              <a:chExt cx="4824683" cy="27288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15BDBDA-0382-4000-8804-74DFCBEEBD9B}"/>
                      </a:ext>
                    </a:extLst>
                  </p:cNvPr>
                  <p:cNvSpPr/>
                  <p:nvPr/>
                </p:nvSpPr>
                <p:spPr>
                  <a:xfrm>
                    <a:off x="6698832" y="931811"/>
                    <a:ext cx="4824681" cy="6840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15BDBDA-0382-4000-8804-74DFCBEEBD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832" y="931811"/>
                    <a:ext cx="4824681" cy="68403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71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03BFBF7-1154-4191-843D-6E28DEA5F4A7}"/>
                      </a:ext>
                    </a:extLst>
                  </p:cNvPr>
                  <p:cNvSpPr/>
                  <p:nvPr/>
                </p:nvSpPr>
                <p:spPr>
                  <a:xfrm>
                    <a:off x="6943414" y="2153752"/>
                    <a:ext cx="4322833" cy="124644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acc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03BFBF7-1154-4191-843D-6E28DEA5F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3414" y="2153752"/>
                    <a:ext cx="4322833" cy="124644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6ABDE6-7917-48D8-88DB-E2144FD9C689}"/>
                  </a:ext>
                </a:extLst>
              </p:cNvPr>
              <p:cNvSpPr/>
              <p:nvPr/>
            </p:nvSpPr>
            <p:spPr>
              <a:xfrm>
                <a:off x="6698830" y="888933"/>
                <a:ext cx="4724544" cy="27288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984150-F96A-4F8A-9E58-A57AD74E99E5}"/>
                </a:ext>
              </a:extLst>
            </p:cNvPr>
            <p:cNvSpPr/>
            <p:nvPr/>
          </p:nvSpPr>
          <p:spPr>
            <a:xfrm>
              <a:off x="7505371" y="148701"/>
              <a:ext cx="27341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Linear Maps</a:t>
              </a:r>
              <a:endParaRPr lang="en-CA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9" name="Picture 2" descr="http://www.ams.org/featurecolumn/images/august2009/shear.rotation.range.1.gif">
              <a:extLst>
                <a:ext uri="{FF2B5EF4-FFF2-40B4-BE49-F238E27FC236}">
                  <a16:creationId xmlns:a16="http://schemas.microsoft.com/office/drawing/2014/main" id="{EDBB09DD-297B-4085-BCB6-A44049737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004" y="991496"/>
              <a:ext cx="1534442" cy="153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E9380E8-CA90-46BB-9762-7C44B7C8626A}"/>
              </a:ext>
            </a:extLst>
          </p:cNvPr>
          <p:cNvSpPr/>
          <p:nvPr/>
        </p:nvSpPr>
        <p:spPr>
          <a:xfrm>
            <a:off x="827734" y="112835"/>
            <a:ext cx="49515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Forward + Backward</a:t>
            </a:r>
          </a:p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Transformations</a:t>
            </a:r>
            <a:endParaRPr lang="en-CA" sz="40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F78F0E-FD40-45FC-9BEC-F97D16FABA53}"/>
              </a:ext>
            </a:extLst>
          </p:cNvPr>
          <p:cNvGrpSpPr/>
          <p:nvPr/>
        </p:nvGrpSpPr>
        <p:grpSpPr>
          <a:xfrm>
            <a:off x="7449213" y="185123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C2B6324-97AA-4ECD-A157-A75F82AF4D78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39E765F-EA98-446B-9770-D49F29FB4685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665582-EE0C-44DD-BEF3-670ED1217E2B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A54C34C-FA22-4CE1-925A-145EC224DEB3}"/>
              </a:ext>
            </a:extLst>
          </p:cNvPr>
          <p:cNvSpPr/>
          <p:nvPr/>
        </p:nvSpPr>
        <p:spPr>
          <a:xfrm>
            <a:off x="3700967" y="1628291"/>
            <a:ext cx="1253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(1,0)</a:t>
            </a:r>
            <a:endParaRPr lang="en-CA" sz="4400" b="1" dirty="0">
              <a:solidFill>
                <a:srgbClr val="00B05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D8A3EC-A49E-4D45-A1D0-43C95D37FC1E}"/>
              </a:ext>
            </a:extLst>
          </p:cNvPr>
          <p:cNvSpPr/>
          <p:nvPr/>
        </p:nvSpPr>
        <p:spPr>
          <a:xfrm>
            <a:off x="4001487" y="3870592"/>
            <a:ext cx="1253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(0,1)</a:t>
            </a:r>
            <a:endParaRPr lang="en-CA" sz="4400" b="1" dirty="0">
              <a:solidFill>
                <a:srgbClr val="00B05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E06D4E-EF17-4A38-A46A-01B5626617A7}"/>
              </a:ext>
            </a:extLst>
          </p:cNvPr>
          <p:cNvSpPr/>
          <p:nvPr/>
        </p:nvSpPr>
        <p:spPr>
          <a:xfrm>
            <a:off x="9773549" y="1578563"/>
            <a:ext cx="1253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(1,1)</a:t>
            </a:r>
            <a:endParaRPr lang="en-CA" sz="4400" b="1" dirty="0">
              <a:solidFill>
                <a:srgbClr val="00B05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0F9EDA-34DC-4CE2-AF8D-465BE52EFE30}"/>
              </a:ext>
            </a:extLst>
          </p:cNvPr>
          <p:cNvSpPr/>
          <p:nvPr/>
        </p:nvSpPr>
        <p:spPr>
          <a:xfrm>
            <a:off x="10639796" y="4029333"/>
            <a:ext cx="1253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(0,2)</a:t>
            </a:r>
            <a:endParaRPr lang="en-CA" sz="4400" b="1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07">
        <p:fade/>
      </p:transition>
    </mc:Choice>
    <mc:Fallback xmlns="">
      <p:transition spd="med" advTm="540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FE0D5A3-BA6C-4590-81AA-D006938A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298" y="809767"/>
            <a:ext cx="3067783" cy="248129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9D501-0E84-4D06-AC6A-18FD3667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b="0" dirty="0"/>
              <a:t>Tensor Algebra</a:t>
            </a:r>
            <a:endParaRPr lang="en-CA" sz="40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117C7-0365-44A5-AD0E-9A9EDF4DC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b="0" dirty="0"/>
              <a:t>Tensor Calculus</a:t>
            </a:r>
            <a:endParaRPr lang="en-CA" sz="4000" b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2682F9-723B-4134-BD1D-109683989F3F}"/>
              </a:ext>
            </a:extLst>
          </p:cNvPr>
          <p:cNvCxnSpPr>
            <a:cxnSpLocks/>
          </p:cNvCxnSpPr>
          <p:nvPr/>
        </p:nvCxnSpPr>
        <p:spPr>
          <a:xfrm rot="16200000">
            <a:off x="0" y="1730965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597A3F-439B-4314-BE8A-06AFE24CC994}"/>
              </a:ext>
            </a:extLst>
          </p:cNvPr>
          <p:cNvGrpSpPr/>
          <p:nvPr/>
        </p:nvGrpSpPr>
        <p:grpSpPr>
          <a:xfrm>
            <a:off x="206407" y="1465640"/>
            <a:ext cx="3220161" cy="1406860"/>
            <a:chOff x="839788" y="1849388"/>
            <a:chExt cx="3220161" cy="1406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8229859-2AF8-4FBA-AF6F-1FFA68196156}"/>
                    </a:ext>
                  </a:extLst>
                </p:cNvPr>
                <p:cNvSpPr/>
                <p:nvPr/>
              </p:nvSpPr>
              <p:spPr>
                <a:xfrm>
                  <a:off x="3119406" y="2381702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8229859-2AF8-4FBA-AF6F-1FFA68196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406" y="2381702"/>
                  <a:ext cx="594009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F66B6966-1F17-4433-897E-AF6AAE400A44}"/>
                </a:ext>
              </a:extLst>
            </p:cNvPr>
            <p:cNvSpPr/>
            <p:nvPr/>
          </p:nvSpPr>
          <p:spPr>
            <a:xfrm>
              <a:off x="1896282" y="2434163"/>
              <a:ext cx="693394" cy="732543"/>
            </a:xfrm>
            <a:prstGeom prst="pie">
              <a:avLst>
                <a:gd name="adj1" fmla="val 12780888"/>
                <a:gd name="adj2" fmla="val 20046915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AEEF80-E051-4967-8A1E-3E561D4ED17D}"/>
                    </a:ext>
                  </a:extLst>
                </p:cNvPr>
                <p:cNvSpPr/>
                <p:nvPr/>
              </p:nvSpPr>
              <p:spPr>
                <a:xfrm>
                  <a:off x="1066873" y="2548362"/>
                  <a:ext cx="693395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AEEF80-E051-4967-8A1E-3E561D4ED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73" y="2548362"/>
                  <a:ext cx="69339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A2978A-BAD6-47C4-AF92-F9D538DC4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788" y="1905922"/>
              <a:ext cx="1377367" cy="88446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D51951-3745-4E04-AAFB-F8C82C982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534" y="1905922"/>
              <a:ext cx="1846415" cy="90452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D61D354-90FE-4DA6-B049-C6E4DF09CE87}"/>
                    </a:ext>
                  </a:extLst>
                </p:cNvPr>
                <p:cNvSpPr/>
                <p:nvPr/>
              </p:nvSpPr>
              <p:spPr>
                <a:xfrm>
                  <a:off x="2036664" y="1849388"/>
                  <a:ext cx="52052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D61D354-90FE-4DA6-B049-C6E4DF09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64" y="1849388"/>
                  <a:ext cx="5205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AAD4113-6F96-4183-B2AD-70AF8F9B2DA1}"/>
                  </a:ext>
                </a:extLst>
              </p:cNvPr>
              <p:cNvSpPr/>
              <p:nvPr/>
            </p:nvSpPr>
            <p:spPr>
              <a:xfrm>
                <a:off x="533827" y="3825575"/>
                <a:ext cx="4111698" cy="2813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AAD4113-6F96-4183-B2AD-70AF8F9B2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7" y="3825575"/>
                <a:ext cx="4111698" cy="2813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BAD3A6C-6FFB-465B-81BD-117C493A7DD8}"/>
              </a:ext>
            </a:extLst>
          </p:cNvPr>
          <p:cNvGrpSpPr/>
          <p:nvPr/>
        </p:nvGrpSpPr>
        <p:grpSpPr>
          <a:xfrm>
            <a:off x="3689560" y="1665536"/>
            <a:ext cx="1854917" cy="1516741"/>
            <a:chOff x="3689560" y="1665536"/>
            <a:chExt cx="1854917" cy="1516741"/>
          </a:xfrm>
        </p:grpSpPr>
        <p:pic>
          <p:nvPicPr>
            <p:cNvPr id="15" name="Picture 2" descr="https://www.det.nsw.edu.au/eppcontent/glossary/app/resource/image/138.png">
              <a:extLst>
                <a:ext uri="{FF2B5EF4-FFF2-40B4-BE49-F238E27FC236}">
                  <a16:creationId xmlns:a16="http://schemas.microsoft.com/office/drawing/2014/main" id="{668EE0F8-678F-498B-9990-CBB3A39F8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094" y="2105151"/>
              <a:ext cx="831383" cy="498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worldartsme.com/images/wooden-ruler-clipart-1.jpg">
              <a:extLst>
                <a:ext uri="{FF2B5EF4-FFF2-40B4-BE49-F238E27FC236}">
                  <a16:creationId xmlns:a16="http://schemas.microsoft.com/office/drawing/2014/main" id="{0D273035-0815-45ED-96F2-ADFE9A265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45346">
              <a:off x="3398047" y="2160886"/>
              <a:ext cx="1113175" cy="53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://worldartsme.com/images/wooden-ruler-clipart-1.jpg">
              <a:extLst>
                <a:ext uri="{FF2B5EF4-FFF2-40B4-BE49-F238E27FC236}">
                  <a16:creationId xmlns:a16="http://schemas.microsoft.com/office/drawing/2014/main" id="{542D197F-4D85-4C82-9E3D-5E4BA4A9B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2297">
              <a:off x="3864813" y="2652127"/>
              <a:ext cx="1113176" cy="53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9E169C-EB73-405E-8EB2-7A9A7CFECD63}"/>
                    </a:ext>
                  </a:extLst>
                </p:cNvPr>
                <p:cNvSpPr/>
                <p:nvPr/>
              </p:nvSpPr>
              <p:spPr>
                <a:xfrm>
                  <a:off x="4283033" y="1665536"/>
                  <a:ext cx="62305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9E169C-EB73-405E-8EB2-7A9A7CFECD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033" y="1665536"/>
                  <a:ext cx="623056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FFF8185-E3F5-4A86-9624-A7F4A15989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9790" y="3719814"/>
            <a:ext cx="3067783" cy="3025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B11EC0-66AA-48D4-ACB4-54CBA5410D04}"/>
              </a:ext>
            </a:extLst>
          </p:cNvPr>
          <p:cNvSpPr txBox="1"/>
          <p:nvPr/>
        </p:nvSpPr>
        <p:spPr>
          <a:xfrm>
            <a:off x="6355628" y="1727091"/>
            <a:ext cx="2066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Scalar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B7214-1294-4BDE-9A22-090C9299205F}"/>
              </a:ext>
            </a:extLst>
          </p:cNvPr>
          <p:cNvSpPr txBox="1"/>
          <p:nvPr/>
        </p:nvSpPr>
        <p:spPr>
          <a:xfrm>
            <a:off x="6280556" y="4940013"/>
            <a:ext cx="2157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Vector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48"/>
    </mc:Choice>
    <mc:Fallback xmlns="">
      <p:transition spd="slow" advTm="40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3116843" y="595406"/>
            <a:ext cx="5958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Tensor Calculus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33D9A-A021-461F-BEEC-C2740CA2A13D}"/>
              </a:ext>
            </a:extLst>
          </p:cNvPr>
          <p:cNvSpPr/>
          <p:nvPr/>
        </p:nvSpPr>
        <p:spPr>
          <a:xfrm>
            <a:off x="2576959" y="3223622"/>
            <a:ext cx="70866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What is Tensor Calculus?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Why would you want to study it?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What do I need to start?</a:t>
            </a:r>
            <a:endParaRPr lang="en-CA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250">
        <p159:morph option="byObject"/>
      </p:transition>
    </mc:Choice>
    <mc:Fallback xmlns="">
      <p:transition spd="slow" advTm="82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EEAFFF11-D5E4-4ADF-B887-6EE9A096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20" y="2917647"/>
            <a:ext cx="4971480" cy="2604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BF178-95E3-4E93-9D23-9C89724B7FB1}"/>
              </a:ext>
            </a:extLst>
          </p:cNvPr>
          <p:cNvSpPr txBox="1"/>
          <p:nvPr/>
        </p:nvSpPr>
        <p:spPr>
          <a:xfrm>
            <a:off x="1992135" y="5052065"/>
            <a:ext cx="1328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Scalars</a:t>
            </a:r>
            <a:endParaRPr lang="en-CA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1C42AD-4042-416E-A134-C5EF1DE644C2}"/>
              </a:ext>
            </a:extLst>
          </p:cNvPr>
          <p:cNvSpPr txBox="1"/>
          <p:nvPr/>
        </p:nvSpPr>
        <p:spPr>
          <a:xfrm>
            <a:off x="8590583" y="5448479"/>
            <a:ext cx="2066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Scalar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7EC303-3C28-4BE6-88CF-60A2DDC6B71D}"/>
              </a:ext>
            </a:extLst>
          </p:cNvPr>
          <p:cNvSpPr/>
          <p:nvPr/>
        </p:nvSpPr>
        <p:spPr>
          <a:xfrm>
            <a:off x="4919156" y="2917647"/>
            <a:ext cx="2107524" cy="5163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0B219E1-B929-4735-8678-C97AA508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000" y="362557"/>
            <a:ext cx="3067783" cy="2481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702157-A8AA-470B-A4D4-B48C72FA63B9}"/>
                  </a:ext>
                </a:extLst>
              </p:cNvPr>
              <p:cNvSpPr txBox="1"/>
              <p:nvPr/>
            </p:nvSpPr>
            <p:spPr>
              <a:xfrm>
                <a:off x="2789658" y="796172"/>
                <a:ext cx="190789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sz="8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702157-A8AA-470B-A4D4-B48C72FA6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658" y="796172"/>
                <a:ext cx="1907895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25A351-F00A-4C37-AAB0-57F8B3CFD073}"/>
                  </a:ext>
                </a:extLst>
              </p:cNvPr>
              <p:cNvSpPr txBox="1"/>
              <p:nvPr/>
            </p:nvSpPr>
            <p:spPr>
              <a:xfrm>
                <a:off x="357402" y="3496685"/>
                <a:ext cx="190789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sz="8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25A351-F00A-4C37-AAB0-57F8B3CFD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2" y="3496685"/>
                <a:ext cx="1907895" cy="1446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58CF02-4BA9-4E70-B9A1-33ABF4597353}"/>
                  </a:ext>
                </a:extLst>
              </p:cNvPr>
              <p:cNvSpPr txBox="1"/>
              <p:nvPr/>
            </p:nvSpPr>
            <p:spPr>
              <a:xfrm>
                <a:off x="2123997" y="2248681"/>
                <a:ext cx="106471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8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58CF02-4BA9-4E70-B9A1-33ABF459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97" y="2248681"/>
                <a:ext cx="1064715" cy="1446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6521255-FD3E-4810-8B84-725BF27C814C}"/>
              </a:ext>
            </a:extLst>
          </p:cNvPr>
          <p:cNvSpPr txBox="1"/>
          <p:nvPr/>
        </p:nvSpPr>
        <p:spPr>
          <a:xfrm>
            <a:off x="5798298" y="5150579"/>
            <a:ext cx="2514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Voltage</a:t>
            </a:r>
            <a:endParaRPr lang="en-CA" sz="28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2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9"/>
    </mc:Choice>
    <mc:Fallback xmlns="">
      <p:transition spd="slow" advTm="12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9BF178-95E3-4E93-9D23-9C89724B7FB1}"/>
              </a:ext>
            </a:extLst>
          </p:cNvPr>
          <p:cNvSpPr txBox="1"/>
          <p:nvPr/>
        </p:nvSpPr>
        <p:spPr>
          <a:xfrm>
            <a:off x="2023232" y="5052065"/>
            <a:ext cx="1266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Vector</a:t>
            </a:r>
            <a:endParaRPr lang="en-CA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F7AC9A-E011-40B7-A11C-3B9C01AD864B}"/>
              </a:ext>
            </a:extLst>
          </p:cNvPr>
          <p:cNvGrpSpPr/>
          <p:nvPr/>
        </p:nvGrpSpPr>
        <p:grpSpPr>
          <a:xfrm>
            <a:off x="6405490" y="-69226"/>
            <a:ext cx="6068248" cy="6102480"/>
            <a:chOff x="6951652" y="377180"/>
            <a:chExt cx="5212596" cy="52420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4FADDA-C8A2-4AA8-86D4-0B4FC3BAD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3628" y="824746"/>
              <a:ext cx="4571428" cy="45079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91FEF-7AEC-42FB-B5FF-D623BBAD49ED}"/>
                </a:ext>
              </a:extLst>
            </p:cNvPr>
            <p:cNvSpPr/>
            <p:nvPr/>
          </p:nvSpPr>
          <p:spPr>
            <a:xfrm>
              <a:off x="7223628" y="538247"/>
              <a:ext cx="415129" cy="5080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995F1-6ECE-4EA7-AF06-545973678656}"/>
                </a:ext>
              </a:extLst>
            </p:cNvPr>
            <p:cNvSpPr/>
            <p:nvPr/>
          </p:nvSpPr>
          <p:spPr>
            <a:xfrm>
              <a:off x="11436198" y="377180"/>
              <a:ext cx="415129" cy="5080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2716FAA-0818-45C3-ACCE-3FC48C8BE6EC}"/>
                </a:ext>
              </a:extLst>
            </p:cNvPr>
            <p:cNvSpPr/>
            <p:nvPr/>
          </p:nvSpPr>
          <p:spPr>
            <a:xfrm rot="16200000">
              <a:off x="9284554" y="-1773620"/>
              <a:ext cx="415129" cy="5080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E66FA8-F71B-4EC6-8987-B2D6B510729F}"/>
                </a:ext>
              </a:extLst>
            </p:cNvPr>
            <p:cNvSpPr/>
            <p:nvPr/>
          </p:nvSpPr>
          <p:spPr>
            <a:xfrm rot="16200000">
              <a:off x="9416216" y="2596420"/>
              <a:ext cx="415129" cy="5080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11C42AD-4042-416E-A134-C5EF1DE644C2}"/>
              </a:ext>
            </a:extLst>
          </p:cNvPr>
          <p:cNvSpPr txBox="1"/>
          <p:nvPr/>
        </p:nvSpPr>
        <p:spPr>
          <a:xfrm>
            <a:off x="8545024" y="5448479"/>
            <a:ext cx="2157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Vector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7EC303-3C28-4BE6-88CF-60A2DDC6B71D}"/>
              </a:ext>
            </a:extLst>
          </p:cNvPr>
          <p:cNvSpPr/>
          <p:nvPr/>
        </p:nvSpPr>
        <p:spPr>
          <a:xfrm>
            <a:off x="4919156" y="2917647"/>
            <a:ext cx="2107524" cy="5163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27A2AD-F454-49AC-8AB3-5DAEFFD56E39}"/>
              </a:ext>
            </a:extLst>
          </p:cNvPr>
          <p:cNvCxnSpPr>
            <a:cxnSpLocks/>
          </p:cNvCxnSpPr>
          <p:nvPr/>
        </p:nvCxnSpPr>
        <p:spPr>
          <a:xfrm flipV="1">
            <a:off x="1684046" y="2360347"/>
            <a:ext cx="1944615" cy="213730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36839F-3B0C-49ED-85B2-9BE35A507A8A}"/>
              </a:ext>
            </a:extLst>
          </p:cNvPr>
          <p:cNvSpPr txBox="1"/>
          <p:nvPr/>
        </p:nvSpPr>
        <p:spPr>
          <a:xfrm>
            <a:off x="5149361" y="5741916"/>
            <a:ext cx="4944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Electric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Gravitation Field (Newtonian)</a:t>
            </a:r>
            <a:endParaRPr lang="en-CA" sz="28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50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26"/>
    </mc:Choice>
    <mc:Fallback xmlns="">
      <p:transition spd="slow" advTm="20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9D501-0E84-4D06-AC6A-18FD3667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158" y="438613"/>
            <a:ext cx="7796212" cy="823912"/>
          </a:xfrm>
        </p:spPr>
        <p:txBody>
          <a:bodyPr>
            <a:noAutofit/>
          </a:bodyPr>
          <a:lstStyle/>
          <a:p>
            <a:r>
              <a:rPr lang="en-US" sz="6000" b="0" dirty="0"/>
              <a:t>Directional Derivative</a:t>
            </a:r>
            <a:endParaRPr lang="en-CA" sz="6000" b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B90EDB-8463-45F3-81A1-3465C5B1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84" y="2806041"/>
            <a:ext cx="3701476" cy="361334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A4CE1D-522D-4CEF-9FA0-B007A615F4C7}"/>
              </a:ext>
            </a:extLst>
          </p:cNvPr>
          <p:cNvCxnSpPr>
            <a:cxnSpLocks/>
          </p:cNvCxnSpPr>
          <p:nvPr/>
        </p:nvCxnSpPr>
        <p:spPr>
          <a:xfrm flipV="1">
            <a:off x="3425815" y="3025706"/>
            <a:ext cx="798098" cy="1587008"/>
          </a:xfrm>
          <a:prstGeom prst="straightConnector1">
            <a:avLst/>
          </a:prstGeom>
          <a:ln w="57150">
            <a:solidFill>
              <a:srgbClr val="0086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BCEE80-7517-4057-9355-801A785C17EC}"/>
                  </a:ext>
                </a:extLst>
              </p:cNvPr>
              <p:cNvSpPr txBox="1"/>
              <p:nvPr/>
            </p:nvSpPr>
            <p:spPr>
              <a:xfrm>
                <a:off x="7115917" y="3749485"/>
                <a:ext cx="2298834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800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8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8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BCEE80-7517-4057-9355-801A785C1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7" y="3749485"/>
                <a:ext cx="2298834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E50A3D-8893-4050-922D-169D02A4FAD3}"/>
                  </a:ext>
                </a:extLst>
              </p:cNvPr>
              <p:cNvSpPr txBox="1"/>
              <p:nvPr/>
            </p:nvSpPr>
            <p:spPr>
              <a:xfrm>
                <a:off x="1155776" y="2538979"/>
                <a:ext cx="5972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E50A3D-8893-4050-922D-169D02A4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76" y="2538979"/>
                <a:ext cx="59721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327052-F01B-45EC-9EAC-31D6CC4051C9}"/>
                  </a:ext>
                </a:extLst>
              </p:cNvPr>
              <p:cNvSpPr txBox="1"/>
              <p:nvPr/>
            </p:nvSpPr>
            <p:spPr>
              <a:xfrm>
                <a:off x="3115862" y="3477603"/>
                <a:ext cx="59400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863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863D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dirty="0">
                  <a:solidFill>
                    <a:srgbClr val="00863D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327052-F01B-45EC-9EAC-31D6CC40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62" y="3477603"/>
                <a:ext cx="59400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B8EA2700-4AE7-4647-83BB-E065A3105F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158" y="1153956"/>
                <a:ext cx="10089799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b="0" dirty="0"/>
                  <a:t>Rate of change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4400" b="0" dirty="0"/>
                  <a:t>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400" b="0" dirty="0"/>
              </a:p>
            </p:txBody>
          </p:sp>
        </mc:Choice>
        <mc:Fallback xmlns="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B8EA2700-4AE7-4647-83BB-E065A310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58" y="1153956"/>
                <a:ext cx="10089799" cy="823912"/>
              </a:xfrm>
              <a:prstGeom prst="rect">
                <a:avLst/>
              </a:prstGeom>
              <a:blipFill>
                <a:blip r:embed="rId7"/>
                <a:stretch>
                  <a:fillRect l="-2236" t="-7407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9569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20"/>
    </mc:Choice>
    <mc:Fallback xmlns="">
      <p:transition spd="slow" advTm="22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215A88-5F02-4D26-8745-6112A95ECC3E}"/>
              </a:ext>
            </a:extLst>
          </p:cNvPr>
          <p:cNvGrpSpPr/>
          <p:nvPr/>
        </p:nvGrpSpPr>
        <p:grpSpPr>
          <a:xfrm>
            <a:off x="-489555" y="0"/>
            <a:ext cx="5970297" cy="6805054"/>
            <a:chOff x="5554822" y="-309135"/>
            <a:chExt cx="4274297" cy="55194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CD98EB-735A-46F5-9D95-6FD8D7E7FE73}"/>
                </a:ext>
              </a:extLst>
            </p:cNvPr>
            <p:cNvGrpSpPr/>
            <p:nvPr/>
          </p:nvGrpSpPr>
          <p:grpSpPr>
            <a:xfrm>
              <a:off x="5554822" y="-309135"/>
              <a:ext cx="4274297" cy="5519428"/>
              <a:chOff x="-767966" y="-736885"/>
              <a:chExt cx="5473337" cy="647039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C04D9B3-4575-4588-9DA4-C6978A125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107BC6F-7A2F-4700-BA44-AAD9F80C7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393D650-58B9-440C-8067-DDC1B6804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775CFC-BCD2-4F4F-BE30-3526A87A8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09083D9-C978-415F-BC41-B6126299B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E0B3866-6B1F-4056-8A0D-CC7CEB210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FB4C231-E476-4A48-94CB-FAB361161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F0B67B1-AFE0-4616-B78F-8885E3FCA2C0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B9942C-5947-4893-9198-4031ADBF9493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59550E-6075-49FE-9DE3-CDA6B0B7DA5D}"/>
                  </a:ext>
                </a:extLst>
              </p:cNvPr>
              <p:cNvSpPr/>
              <p:nvPr/>
            </p:nvSpPr>
            <p:spPr>
              <a:xfrm rot="20069902">
                <a:off x="-767966" y="-736885"/>
                <a:ext cx="3741337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566A83A-71AE-4D1D-98D0-567AB01A7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7C5A712-F735-458B-BBB0-8346517A9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9BF178-95E3-4E93-9D23-9C89724B7FB1}"/>
                </a:ext>
              </a:extLst>
            </p:cNvPr>
            <p:cNvSpPr txBox="1"/>
            <p:nvPr/>
          </p:nvSpPr>
          <p:spPr>
            <a:xfrm>
              <a:off x="7209124" y="3788483"/>
              <a:ext cx="1195879" cy="474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err="1"/>
                <a:t>Covector</a:t>
              </a:r>
              <a:endParaRPr lang="en-CA" sz="3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A0010-910E-4C62-BD63-EA014CC81181}"/>
              </a:ext>
            </a:extLst>
          </p:cNvPr>
          <p:cNvGrpSpPr/>
          <p:nvPr/>
        </p:nvGrpSpPr>
        <p:grpSpPr>
          <a:xfrm>
            <a:off x="4919156" y="1134030"/>
            <a:ext cx="6319782" cy="5152759"/>
            <a:chOff x="4919156" y="1134030"/>
            <a:chExt cx="6319782" cy="515275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E13C3A3-8689-4616-858C-A74596700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98" t="827" r="1183" b="3758"/>
            <a:stretch/>
          </p:blipFill>
          <p:spPr>
            <a:xfrm>
              <a:off x="7421319" y="1134030"/>
              <a:ext cx="3817619" cy="3840286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457F4C3-CF84-45E5-A6E7-785E3C1805E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312439" y="213677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C8196E-72D4-4EB0-8766-0DD1C461DA2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63214" y="400367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64334A-951D-4AFD-ACF9-528B7B4E445A}"/>
                </a:ext>
              </a:extLst>
            </p:cNvPr>
            <p:cNvGrpSpPr/>
            <p:nvPr/>
          </p:nvGrpSpPr>
          <p:grpSpPr>
            <a:xfrm rot="19002583">
              <a:off x="7659366" y="1415847"/>
              <a:ext cx="1416454" cy="1416454"/>
              <a:chOff x="7750175" y="1149147"/>
              <a:chExt cx="1416454" cy="141645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4DA2684-60B9-4B34-98FD-4E039986120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750175" y="187007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0D634C5-23CC-4816-8D56-2A016EDCD0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022248" y="1870074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5D02140-3089-4F04-BF48-13E8C109CD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412647" y="122376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9CB8C24-3720-487B-8C72-40F2DC902A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415070" y="2493411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E8C766-6930-4B58-8666-6B4809CBAB0C}"/>
                </a:ext>
              </a:extLst>
            </p:cNvPr>
            <p:cNvGrpSpPr/>
            <p:nvPr/>
          </p:nvGrpSpPr>
          <p:grpSpPr>
            <a:xfrm rot="18883077">
              <a:off x="9554841" y="3312903"/>
              <a:ext cx="1413608" cy="1416454"/>
              <a:chOff x="9645650" y="3046203"/>
              <a:chExt cx="1413608" cy="141645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267125-99EA-4BDE-A065-C63F492F47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645650" y="3754433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7239235-29F3-4D4A-AD75-0A574DF5D4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914877" y="3754431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CD5D906-B2BA-4DDF-A7C7-17DB2C583D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307011" y="312081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07CC3D8-6981-437F-BB07-56A969AF88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09434" y="4390467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63596F-85D9-41B3-B604-D7AB7091DD45}"/>
                </a:ext>
              </a:extLst>
            </p:cNvPr>
            <p:cNvGrpSpPr/>
            <p:nvPr/>
          </p:nvGrpSpPr>
          <p:grpSpPr>
            <a:xfrm rot="18826886">
              <a:off x="7808591" y="3460742"/>
              <a:ext cx="1120776" cy="1120775"/>
              <a:chOff x="7899400" y="3194042"/>
              <a:chExt cx="1120776" cy="1120775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F4A075-32DA-4AD7-A0FC-18B8C5659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9400" y="373697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4DF8CC-6BC6-43BA-BBAA-0BB7973DFB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870951" y="3754438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14DAA84-94C3-4A66-B89E-7FE408DE53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95185" y="424020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846CDC-91C8-419E-94AC-6D4351DF83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12647" y="326865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920D11-F170-4A6C-B131-2FEEA5A420E9}"/>
                </a:ext>
              </a:extLst>
            </p:cNvPr>
            <p:cNvGrpSpPr/>
            <p:nvPr/>
          </p:nvGrpSpPr>
          <p:grpSpPr>
            <a:xfrm rot="2738014">
              <a:off x="9704066" y="1565073"/>
              <a:ext cx="1130301" cy="1120775"/>
              <a:chOff x="9794875" y="1298373"/>
              <a:chExt cx="1130301" cy="1120775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373AC42-AC27-42EC-A208-62F04AB54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4875" y="187007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5829CD8-ADF7-4D4C-891A-7CB09245093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75951" y="187007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4435F70-89B7-4A36-ACB3-2C25CF5A2E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04868" y="234453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66D0EF3-8E2F-44C9-8AB7-D7A7FFD226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322330" y="137298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6424EF-2F21-4E16-884B-153C2A49FB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14059" y="2992260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68040B-54CB-4924-950E-B69B5F50C9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16809" y="313906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1C42AD-4042-416E-A134-C5EF1DE644C2}"/>
                </a:ext>
              </a:extLst>
            </p:cNvPr>
            <p:cNvSpPr txBox="1"/>
            <p:nvPr/>
          </p:nvSpPr>
          <p:spPr>
            <a:xfrm>
              <a:off x="7629407" y="5332682"/>
              <a:ext cx="35104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err="1"/>
                <a:t>Covector</a:t>
              </a:r>
              <a:r>
                <a:rPr lang="en-US" sz="3200" dirty="0"/>
                <a:t> </a:t>
              </a:r>
              <a:r>
                <a:rPr lang="en-US" sz="3200" u="sng" dirty="0"/>
                <a:t>Field</a:t>
              </a:r>
            </a:p>
            <a:p>
              <a:pPr algn="ctr"/>
              <a:r>
                <a:rPr lang="en-US" sz="2400" dirty="0"/>
                <a:t>(Differential Form/1-Form)</a:t>
              </a:r>
              <a:endParaRPr lang="en-CA" sz="2400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27EC303-3C28-4BE6-88CF-60A2DDC6B71D}"/>
                </a:ext>
              </a:extLst>
            </p:cNvPr>
            <p:cNvSpPr/>
            <p:nvPr/>
          </p:nvSpPr>
          <p:spPr>
            <a:xfrm>
              <a:off x="4919156" y="2917647"/>
              <a:ext cx="2107524" cy="51633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13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0"/>
    </mc:Choice>
    <mc:Fallback xmlns="">
      <p:transition spd="slow" advTm="13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9BF178-95E3-4E93-9D23-9C89724B7FB1}"/>
              </a:ext>
            </a:extLst>
          </p:cNvPr>
          <p:cNvSpPr txBox="1"/>
          <p:nvPr/>
        </p:nvSpPr>
        <p:spPr>
          <a:xfrm>
            <a:off x="1415569" y="5052065"/>
            <a:ext cx="2481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Metric Tensor</a:t>
            </a:r>
            <a:endParaRPr lang="en-CA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58E55-009E-4679-816F-DA5BD503451F}"/>
              </a:ext>
            </a:extLst>
          </p:cNvPr>
          <p:cNvGrpSpPr/>
          <p:nvPr/>
        </p:nvGrpSpPr>
        <p:grpSpPr>
          <a:xfrm>
            <a:off x="4919156" y="1142455"/>
            <a:ext cx="6496397" cy="4775002"/>
            <a:chOff x="4919156" y="1142455"/>
            <a:chExt cx="6496397" cy="47750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1C42AD-4042-416E-A134-C5EF1DE644C2}"/>
                </a:ext>
              </a:extLst>
            </p:cNvPr>
            <p:cNvSpPr txBox="1"/>
            <p:nvPr/>
          </p:nvSpPr>
          <p:spPr>
            <a:xfrm>
              <a:off x="7698211" y="5332682"/>
              <a:ext cx="33728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Metric Tensor </a:t>
              </a:r>
              <a:r>
                <a:rPr lang="en-US" sz="3200" u="sng" dirty="0"/>
                <a:t>Field</a:t>
              </a:r>
              <a:endParaRPr lang="en-CA" sz="3200" u="sng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27EC303-3C28-4BE6-88CF-60A2DDC6B71D}"/>
                </a:ext>
              </a:extLst>
            </p:cNvPr>
            <p:cNvSpPr/>
            <p:nvPr/>
          </p:nvSpPr>
          <p:spPr>
            <a:xfrm>
              <a:off x="4919156" y="2917647"/>
              <a:ext cx="2107524" cy="51633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50" name="Picture 2" descr="https://media.wired.com/photos/59333553714b881cb296a313/master/w_660,c_limit/Mercator_projection_660.jpg">
              <a:extLst>
                <a:ext uri="{FF2B5EF4-FFF2-40B4-BE49-F238E27FC236}">
                  <a16:creationId xmlns:a16="http://schemas.microsoft.com/office/drawing/2014/main" id="{BD50A5A0-4A52-4E58-8638-3395D104E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173" y="1142455"/>
              <a:ext cx="4184380" cy="355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FB8100-89DB-4B5A-8DC0-B648A78276F7}"/>
                </a:ext>
              </a:extLst>
            </p:cNvPr>
            <p:cNvGrpSpPr/>
            <p:nvPr/>
          </p:nvGrpSpPr>
          <p:grpSpPr>
            <a:xfrm>
              <a:off x="8982036" y="2656874"/>
              <a:ext cx="574302" cy="594211"/>
              <a:chOff x="7098079" y="2506706"/>
              <a:chExt cx="574302" cy="594211"/>
            </a:xfrm>
          </p:grpSpPr>
          <p:pic>
            <p:nvPicPr>
              <p:cNvPr id="49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A5C965BB-2023-45C6-8DC8-1EABA8F1A4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964411" y="2640374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8DC7A4A7-6992-447E-863A-DE71F7F15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7161954" y="2857826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B2D653-5CA0-4F49-9977-F9FE6185D48B}"/>
                </a:ext>
              </a:extLst>
            </p:cNvPr>
            <p:cNvGrpSpPr/>
            <p:nvPr/>
          </p:nvGrpSpPr>
          <p:grpSpPr>
            <a:xfrm>
              <a:off x="7947968" y="3684621"/>
              <a:ext cx="767565" cy="1124389"/>
              <a:chOff x="6900218" y="1057111"/>
              <a:chExt cx="767565" cy="1124389"/>
            </a:xfrm>
          </p:grpSpPr>
          <p:pic>
            <p:nvPicPr>
              <p:cNvPr id="51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1E69DF84-DE72-43A8-B7FB-65A9563109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615751" y="1341578"/>
                <a:ext cx="1086272" cy="517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1256D67C-D069-4D42-913A-819C44C71B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7157356" y="1938409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5B3C2-2E08-4998-980E-153DDE72C09A}"/>
                </a:ext>
              </a:extLst>
            </p:cNvPr>
            <p:cNvGrpSpPr/>
            <p:nvPr/>
          </p:nvGrpSpPr>
          <p:grpSpPr>
            <a:xfrm>
              <a:off x="7544267" y="1986661"/>
              <a:ext cx="678319" cy="738180"/>
              <a:chOff x="9451219" y="1981897"/>
              <a:chExt cx="678319" cy="738180"/>
            </a:xfrm>
          </p:grpSpPr>
          <p:pic>
            <p:nvPicPr>
              <p:cNvPr id="53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07B7F64F-B291-4986-9C85-D2E4E573B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9275396" y="2157720"/>
                <a:ext cx="671404" cy="31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18A5C323-B499-42F1-A12B-5C6460763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9619111" y="2476986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642127-BC1D-49DB-9CAF-BE912B141EF6}"/>
                </a:ext>
              </a:extLst>
            </p:cNvPr>
            <p:cNvGrpSpPr/>
            <p:nvPr/>
          </p:nvGrpSpPr>
          <p:grpSpPr>
            <a:xfrm>
              <a:off x="10066898" y="1504079"/>
              <a:ext cx="757412" cy="977063"/>
              <a:chOff x="7011484" y="2510522"/>
              <a:chExt cx="757412" cy="977063"/>
            </a:xfrm>
          </p:grpSpPr>
          <p:pic>
            <p:nvPicPr>
              <p:cNvPr id="57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9A1B8131-428B-4D15-9732-21905C936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765925" y="2756081"/>
                <a:ext cx="937696" cy="44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0C9D3911-14E4-485E-8393-9A093B70D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7258469" y="3244494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0701645-291C-4164-9A99-0AEC83D412F6}"/>
                </a:ext>
              </a:extLst>
            </p:cNvPr>
            <p:cNvGrpSpPr/>
            <p:nvPr/>
          </p:nvGrpSpPr>
          <p:grpSpPr>
            <a:xfrm>
              <a:off x="10308108" y="3215117"/>
              <a:ext cx="678319" cy="738180"/>
              <a:chOff x="9451219" y="1981897"/>
              <a:chExt cx="678319" cy="738180"/>
            </a:xfrm>
          </p:grpSpPr>
          <p:pic>
            <p:nvPicPr>
              <p:cNvPr id="60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EDBF3007-6550-4CC8-9790-10A62E7C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9275396" y="2157720"/>
                <a:ext cx="671404" cy="31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36672272-ABE3-49E1-872D-D160384718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9619111" y="2476986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67B8EDD-D9CA-4B5D-AFCC-9A3CDC66B247}"/>
              </a:ext>
            </a:extLst>
          </p:cNvPr>
          <p:cNvGrpSpPr/>
          <p:nvPr/>
        </p:nvGrpSpPr>
        <p:grpSpPr>
          <a:xfrm>
            <a:off x="682724" y="1193542"/>
            <a:ext cx="3713257" cy="3687050"/>
            <a:chOff x="622379" y="1155169"/>
            <a:chExt cx="3713257" cy="3687050"/>
          </a:xfrm>
        </p:grpSpPr>
        <p:pic>
          <p:nvPicPr>
            <p:cNvPr id="64" name="Picture 4" descr="http://worldartsme.com/images/wooden-ruler-clipart-1.jpg">
              <a:extLst>
                <a:ext uri="{FF2B5EF4-FFF2-40B4-BE49-F238E27FC236}">
                  <a16:creationId xmlns:a16="http://schemas.microsoft.com/office/drawing/2014/main" id="{0565536A-287E-4EA1-81F0-EE1216663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45346">
              <a:off x="-181842" y="1959390"/>
              <a:ext cx="3071011" cy="1462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http://worldartsme.com/images/wooden-ruler-clipart-1.jpg">
              <a:extLst>
                <a:ext uri="{FF2B5EF4-FFF2-40B4-BE49-F238E27FC236}">
                  <a16:creationId xmlns:a16="http://schemas.microsoft.com/office/drawing/2014/main" id="{DBC921B6-F894-4DFF-9406-128AC2CDE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2297">
              <a:off x="1264622" y="3379649"/>
              <a:ext cx="3071014" cy="1462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F197C2-2C3D-4D4E-84D3-146972EEA4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81800" y="2498040"/>
              <a:ext cx="3471840" cy="237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F197C2-2C3D-4D4E-84D3-146972EEA4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2440" y="2488680"/>
                <a:ext cx="3490560" cy="2396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5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31"/>
    </mc:Choice>
    <mc:Fallback xmlns="">
      <p:transition spd="slow" advTm="30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9BF178-95E3-4E93-9D23-9C89724B7FB1}"/>
              </a:ext>
            </a:extLst>
          </p:cNvPr>
          <p:cNvSpPr txBox="1"/>
          <p:nvPr/>
        </p:nvSpPr>
        <p:spPr>
          <a:xfrm>
            <a:off x="348179" y="5067696"/>
            <a:ext cx="3578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Forward + Backward</a:t>
            </a:r>
            <a:br>
              <a:rPr lang="en-US" sz="3200" dirty="0"/>
            </a:br>
            <a:r>
              <a:rPr lang="en-US" sz="3200" dirty="0"/>
              <a:t>Transform</a:t>
            </a:r>
            <a:endParaRPr lang="en-CA" sz="3200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7EC303-3C28-4BE6-88CF-60A2DDC6B71D}"/>
              </a:ext>
            </a:extLst>
          </p:cNvPr>
          <p:cNvSpPr/>
          <p:nvPr/>
        </p:nvSpPr>
        <p:spPr>
          <a:xfrm>
            <a:off x="4919156" y="2917647"/>
            <a:ext cx="2107524" cy="5163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B2DC6A-79E0-4CEB-99A4-93C585AD8D28}"/>
              </a:ext>
            </a:extLst>
          </p:cNvPr>
          <p:cNvSpPr txBox="1"/>
          <p:nvPr/>
        </p:nvSpPr>
        <p:spPr>
          <a:xfrm>
            <a:off x="7557693" y="6151726"/>
            <a:ext cx="3469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F+B Transform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6BA1F-9E41-47F6-B884-A6D338B6BD55}"/>
              </a:ext>
            </a:extLst>
          </p:cNvPr>
          <p:cNvGrpSpPr/>
          <p:nvPr/>
        </p:nvGrpSpPr>
        <p:grpSpPr>
          <a:xfrm>
            <a:off x="8045777" y="-94288"/>
            <a:ext cx="2673703" cy="2838478"/>
            <a:chOff x="823623" y="766524"/>
            <a:chExt cx="4386903" cy="46572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049FDF1-F4B0-44CC-8288-761457E319D1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5A5C137-6B1E-4215-B696-DF45EB0882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3BA636C-B631-4C42-96FE-B46CE1F0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D97A75-86B5-4F26-B396-CB0571EB15A9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960E72E-8B56-4E95-A848-C191126ED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E6D28EF-277A-4993-9A1A-CB96C6CA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6DE4402-FC4C-4361-92E3-7EE11B9E4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9CF4BA-50E0-4B5A-9120-01B901F83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B5F3FB-A647-4C38-9FB5-048BFF349DA1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D87A69E-F3E4-4E96-83E8-F98C42AD47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1DA5527-BE45-451E-8458-FC992E0DAD8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29C611C-F879-402A-B44F-B7AA33B5F0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062137-2767-4CD4-8EEE-B7529E29B2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6F85A3-7C29-4090-A58A-88EACA29E471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6F85A3-7C29-4090-A58A-88EACA29E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2203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6AB6AB-57D1-42A5-884C-20B2AA88A889}"/>
                    </a:ext>
                  </a:extLst>
                </p:cNvPr>
                <p:cNvSpPr txBox="1"/>
                <p:nvPr/>
              </p:nvSpPr>
              <p:spPr>
                <a:xfrm>
                  <a:off x="2869082" y="766524"/>
                  <a:ext cx="513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6AB6AB-57D1-42A5-884C-20B2AA88A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82" y="766524"/>
                  <a:ext cx="51386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4655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03F75-ACDF-4F61-8700-2A9484ABE12D}"/>
                </a:ext>
              </a:extLst>
            </p:cNvPr>
            <p:cNvGrpSpPr/>
            <p:nvPr/>
          </p:nvGrpSpPr>
          <p:grpSpPr>
            <a:xfrm>
              <a:off x="3850330" y="1376345"/>
              <a:ext cx="515798" cy="526182"/>
              <a:chOff x="2438399" y="503587"/>
              <a:chExt cx="1974575" cy="2014328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6EA111B-0B22-4784-9ACF-0627F9327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9EEA3C1-1B78-4CAE-AA11-9E3A99C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4AD625-3FF3-4C38-8FC5-75E651CD42B2}"/>
                </a:ext>
              </a:extLst>
            </p:cNvPr>
            <p:cNvSpPr/>
            <p:nvPr/>
          </p:nvSpPr>
          <p:spPr>
            <a:xfrm>
              <a:off x="3798729" y="1842211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AABB58-2281-45BA-A78E-7CA5137EECF5}"/>
                </a:ext>
              </a:extLst>
            </p:cNvPr>
            <p:cNvGrpSpPr/>
            <p:nvPr/>
          </p:nvGrpSpPr>
          <p:grpSpPr>
            <a:xfrm>
              <a:off x="1473225" y="2544443"/>
              <a:ext cx="515798" cy="526182"/>
              <a:chOff x="2438399" y="503587"/>
              <a:chExt cx="1974575" cy="201432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DFD7DA6-5A8C-43BB-9906-E9DD96BAF0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6479CA0-0B39-4DB1-B42D-F8FEE4255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B40F36E-4972-436E-AC54-F3D0A875176C}"/>
                </a:ext>
              </a:extLst>
            </p:cNvPr>
            <p:cNvSpPr/>
            <p:nvPr/>
          </p:nvSpPr>
          <p:spPr>
            <a:xfrm>
              <a:off x="1421624" y="301030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BA58612-F8C4-41A5-99DB-8D963715979F}"/>
                </a:ext>
              </a:extLst>
            </p:cNvPr>
            <p:cNvGrpSpPr/>
            <p:nvPr/>
          </p:nvGrpSpPr>
          <p:grpSpPr>
            <a:xfrm>
              <a:off x="3334532" y="3506522"/>
              <a:ext cx="515798" cy="526182"/>
              <a:chOff x="2438399" y="503587"/>
              <a:chExt cx="1974575" cy="2014328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558DB24-E8AC-4A3A-933D-E78EFFFB50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962684C-45A8-4F8F-ADDA-D0ADE8AB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633EA0-051C-4541-99DF-2EA167B4B472}"/>
                </a:ext>
              </a:extLst>
            </p:cNvPr>
            <p:cNvSpPr/>
            <p:nvPr/>
          </p:nvSpPr>
          <p:spPr>
            <a:xfrm>
              <a:off x="3282931" y="3972388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87FE1B-7AC5-41C8-A8A1-6CB2820459DF}"/>
              </a:ext>
            </a:extLst>
          </p:cNvPr>
          <p:cNvGrpSpPr/>
          <p:nvPr/>
        </p:nvGrpSpPr>
        <p:grpSpPr>
          <a:xfrm>
            <a:off x="7974130" y="3181612"/>
            <a:ext cx="2778631" cy="2549110"/>
            <a:chOff x="7117080" y="1161105"/>
            <a:chExt cx="4559065" cy="418247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8F2C573-F6B9-4E62-8C5D-0D23B1B622DC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BE09048-C51A-43B1-A870-AC0FBC58F4D5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2353BF3-9651-412B-826C-215886C15882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028BF4F-A058-4F99-8B2B-E787D498BF27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D6F08B5-0732-43CB-8011-41983C4140CB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56B0F1C-8076-4498-9272-197A0B0F4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6567867-A183-4EBD-AAAB-94DF91979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A9C528A-ED8E-4CCD-9727-0563A1B7F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A6346AE-5B99-4E75-A4C7-4DCF7CBA626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BAAC699-A951-45FF-AD4F-C74056EBD2E7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8F60143-1EFA-4838-A837-F43AF583CCA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20FA649-E0D0-4F64-87B7-EF1B9505A1FF}"/>
                </a:ext>
              </a:extLst>
            </p:cNvPr>
            <p:cNvGrpSpPr/>
            <p:nvPr/>
          </p:nvGrpSpPr>
          <p:grpSpPr>
            <a:xfrm rot="18202286">
              <a:off x="9570341" y="1106192"/>
              <a:ext cx="783594" cy="893420"/>
              <a:chOff x="1413222" y="-695885"/>
              <a:chExt cx="2999752" cy="3213800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72195C8A-DFF1-40EC-BA00-A82FBE069326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975871" y="-258534"/>
                <a:ext cx="2925058" cy="20503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9A9DF22-B939-49C4-BDC8-9E9DF31AB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10AB7E9-14FE-4BBB-AA4D-F6DBD145288B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10AB7E9-14FE-4BBB-AA4D-F6DBD145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203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FD8969-E6F3-4E58-B563-569CA5DAA2F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FD8969-E6F3-4E58-B563-569CA5DAA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2203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B200FE1-2728-4878-860B-3A49BF97BDB8}"/>
                </a:ext>
              </a:extLst>
            </p:cNvPr>
            <p:cNvSpPr/>
            <p:nvPr/>
          </p:nvSpPr>
          <p:spPr>
            <a:xfrm>
              <a:off x="10218761" y="1847765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62720D-FC28-4022-AE64-2A7260A5BDAC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9480C4F2-007B-4B18-B32C-6F1DE7A6671A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BD5945B-5478-4FD8-A840-0B2A9965ACBA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6066B3E-8402-48B3-957D-06810A05EBFE}"/>
                </a:ext>
              </a:extLst>
            </p:cNvPr>
            <p:cNvGrpSpPr/>
            <p:nvPr/>
          </p:nvGrpSpPr>
          <p:grpSpPr>
            <a:xfrm rot="11739067">
              <a:off x="7285742" y="2984634"/>
              <a:ext cx="609678" cy="683056"/>
              <a:chOff x="2079011" y="60833"/>
              <a:chExt cx="2333963" cy="2457082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A1F3860-7858-48E9-A2BA-37DB071206BC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079011" y="60833"/>
                <a:ext cx="718770" cy="24106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632326D-D282-4ED3-9D39-7988E7755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EF59E24-1849-43D9-897E-A3DE77D498D2}"/>
                </a:ext>
              </a:extLst>
            </p:cNvPr>
            <p:cNvGrpSpPr/>
            <p:nvPr/>
          </p:nvGrpSpPr>
          <p:grpSpPr>
            <a:xfrm rot="2662162">
              <a:off x="9684488" y="3780399"/>
              <a:ext cx="689571" cy="426142"/>
              <a:chOff x="1773164" y="985001"/>
              <a:chExt cx="2639810" cy="153291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40D1647-C312-430C-835D-735CCCD0A6C4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A815D80F-D73F-4E0D-AB0E-49E410104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01F8E70-6AB3-426E-8E62-C4B6D8143202}"/>
                </a:ext>
              </a:extLst>
            </p:cNvPr>
            <p:cNvSpPr/>
            <p:nvPr/>
          </p:nvSpPr>
          <p:spPr>
            <a:xfrm>
              <a:off x="7839607" y="299163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39728A-7EAD-4947-B835-476742389823}"/>
                </a:ext>
              </a:extLst>
            </p:cNvPr>
            <p:cNvSpPr/>
            <p:nvPr/>
          </p:nvSpPr>
          <p:spPr>
            <a:xfrm>
              <a:off x="9714976" y="3963612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04AC30-6819-4BBD-835E-93AF7881A20D}"/>
              </a:ext>
            </a:extLst>
          </p:cNvPr>
          <p:cNvGrpSpPr/>
          <p:nvPr/>
        </p:nvGrpSpPr>
        <p:grpSpPr>
          <a:xfrm>
            <a:off x="150001" y="2063344"/>
            <a:ext cx="4680626" cy="2330901"/>
            <a:chOff x="-268768" y="2449132"/>
            <a:chExt cx="6298947" cy="3136807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7741B5B-0191-4CEB-9D64-D7FF47DE5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9209903-6EC2-4BFE-9688-39E2005A6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254DF9E-6E92-4F06-ACF8-2271083C2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466C5A6-A051-453A-8B4C-2C3109F8D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0B48225-2612-453F-95C3-07CDB530E7B0}"/>
                    </a:ext>
                  </a:extLst>
                </p:cNvPr>
                <p:cNvSpPr/>
                <p:nvPr/>
              </p:nvSpPr>
              <p:spPr>
                <a:xfrm>
                  <a:off x="3457929" y="487805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0B48225-2612-453F-95C3-07CDB530E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29" y="4878053"/>
                  <a:ext cx="782137" cy="707886"/>
                </a:xfrm>
                <a:prstGeom prst="rect">
                  <a:avLst/>
                </a:prstGeom>
                <a:blipFill>
                  <a:blip r:embed="rId7"/>
                  <a:stretch>
                    <a:fillRect b="-197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0705FF9-5743-4825-BAA5-5F43567FFB15}"/>
                    </a:ext>
                  </a:extLst>
                </p:cNvPr>
                <p:cNvSpPr/>
                <p:nvPr/>
              </p:nvSpPr>
              <p:spPr>
                <a:xfrm>
                  <a:off x="1099170" y="2449132"/>
                  <a:ext cx="794000" cy="707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0705FF9-5743-4825-BAA5-5F43567FF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170" y="2449132"/>
                  <a:ext cx="794000" cy="707885"/>
                </a:xfrm>
                <a:prstGeom prst="rect">
                  <a:avLst/>
                </a:prstGeom>
                <a:blipFill>
                  <a:blip r:embed="rId8"/>
                  <a:stretch>
                    <a:fillRect b="-183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090EB7F-48B4-4185-AE84-1BA5EDFFE800}"/>
                    </a:ext>
                  </a:extLst>
                </p:cNvPr>
                <p:cNvSpPr/>
                <p:nvPr/>
              </p:nvSpPr>
              <p:spPr>
                <a:xfrm>
                  <a:off x="5264393" y="2803075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090EB7F-48B4-4185-AE84-1BA5EDFFE8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393" y="2803075"/>
                  <a:ext cx="765786" cy="785087"/>
                </a:xfrm>
                <a:prstGeom prst="rect">
                  <a:avLst/>
                </a:prstGeom>
                <a:blipFill>
                  <a:blip r:embed="rId9"/>
                  <a:stretch>
                    <a:fillRect b="-22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E2CAAAF-F9A4-47EA-9A7A-839AA659C75B}"/>
                    </a:ext>
                  </a:extLst>
                </p:cNvPr>
                <p:cNvSpPr/>
                <p:nvPr/>
              </p:nvSpPr>
              <p:spPr>
                <a:xfrm>
                  <a:off x="-268768" y="3791951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E2CAAAF-F9A4-47EA-9A7A-839AA659C7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768" y="3791951"/>
                  <a:ext cx="777649" cy="785087"/>
                </a:xfrm>
                <a:prstGeom prst="rect">
                  <a:avLst/>
                </a:prstGeom>
                <a:blipFill>
                  <a:blip r:embed="rId10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FD89A5-70EF-4291-92BB-91D122AA842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204760" y="732240"/>
              <a:ext cx="2659680" cy="413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FD89A5-70EF-4291-92BB-91D122AA84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95400" y="722880"/>
                <a:ext cx="2678400" cy="4154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9253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35"/>
    </mc:Choice>
    <mc:Fallback xmlns="">
      <p:transition spd="slow" advTm="37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9D501-0E84-4D06-AC6A-18FD3667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14" y="256381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Tensor Calculus</a:t>
            </a:r>
            <a:endParaRPr lang="en-CA" sz="4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FF8185-E3F5-4A86-9624-A7F4A159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4" y="4012200"/>
            <a:ext cx="2361437" cy="2328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4B7214-1294-4BDE-9A22-090C9299205F}"/>
              </a:ext>
            </a:extLst>
          </p:cNvPr>
          <p:cNvSpPr txBox="1"/>
          <p:nvPr/>
        </p:nvSpPr>
        <p:spPr>
          <a:xfrm>
            <a:off x="631819" y="6016844"/>
            <a:ext cx="2157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Vector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18A39D-A277-4FE0-92C5-4C14B56B0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4" y="1080293"/>
            <a:ext cx="2385435" cy="23286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460A69-EDDE-4122-926D-F16ACFA8606A}"/>
              </a:ext>
            </a:extLst>
          </p:cNvPr>
          <p:cNvGrpSpPr/>
          <p:nvPr/>
        </p:nvGrpSpPr>
        <p:grpSpPr>
          <a:xfrm>
            <a:off x="3949247" y="1080294"/>
            <a:ext cx="2385435" cy="2399598"/>
            <a:chOff x="7421319" y="1134030"/>
            <a:chExt cx="3817619" cy="384028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889DA3A-8E19-4694-9764-7A5BEE044C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98" t="827" r="1183" b="3758"/>
            <a:stretch/>
          </p:blipFill>
          <p:spPr>
            <a:xfrm>
              <a:off x="7421319" y="1134030"/>
              <a:ext cx="3817619" cy="3840286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76D06C-706C-4023-8387-87816581388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312439" y="213677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50CE66-02D5-495F-96E2-CB82F98063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63214" y="400367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1CEFDA-0F96-430B-9ED8-36D2CEC1ACAC}"/>
                </a:ext>
              </a:extLst>
            </p:cNvPr>
            <p:cNvGrpSpPr/>
            <p:nvPr/>
          </p:nvGrpSpPr>
          <p:grpSpPr>
            <a:xfrm rot="19002583">
              <a:off x="7659366" y="1415847"/>
              <a:ext cx="1416454" cy="1416454"/>
              <a:chOff x="7750175" y="1149147"/>
              <a:chExt cx="1416454" cy="1416454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FB85AC9-073A-49D7-8C32-2043685FC0B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750175" y="187007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AEEBB7-C102-4F22-BEF2-0605E4E2353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022248" y="1870074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EF3B16-8047-47BF-90E2-82C549A950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412647" y="122376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4D608BE-F80F-4F09-BDB2-7172E66B495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415070" y="2493411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B0D4132-CA93-4F12-A1C1-BD5C479E942C}"/>
                </a:ext>
              </a:extLst>
            </p:cNvPr>
            <p:cNvGrpSpPr/>
            <p:nvPr/>
          </p:nvGrpSpPr>
          <p:grpSpPr>
            <a:xfrm rot="18883077">
              <a:off x="9554841" y="3312903"/>
              <a:ext cx="1413608" cy="1416454"/>
              <a:chOff x="9645650" y="3046203"/>
              <a:chExt cx="1413608" cy="1416454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3F4F595-B6DD-46BD-9E2F-36A798962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645650" y="3754433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F84D273-E0F2-4FB6-AC92-45B97EFE91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914877" y="3754431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2392478-1B7E-4C91-B1A8-C96341F763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307011" y="312081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3571220-A17F-4DFA-94A8-242C3B8CB2E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09434" y="4390467"/>
                <a:ext cx="144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94C7E0-AEF6-48B2-BB58-3730ABC9BBED}"/>
                </a:ext>
              </a:extLst>
            </p:cNvPr>
            <p:cNvGrpSpPr/>
            <p:nvPr/>
          </p:nvGrpSpPr>
          <p:grpSpPr>
            <a:xfrm rot="18826886">
              <a:off x="7808591" y="3460742"/>
              <a:ext cx="1120776" cy="1120775"/>
              <a:chOff x="7899400" y="3194042"/>
              <a:chExt cx="1120776" cy="1120775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2938358-668F-4CF3-B963-74057AD79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9400" y="373697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BAB2613-DEF6-4B38-BD51-483793FC6E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870951" y="3754438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0BD9FF0-4D9E-478B-8D36-555122AA0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95185" y="424020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B9C7F53-56C8-4C78-955F-A825F13DD9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12647" y="326865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9EF0B96-0D38-4F07-9C96-ECD3556A9DE0}"/>
                </a:ext>
              </a:extLst>
            </p:cNvPr>
            <p:cNvGrpSpPr/>
            <p:nvPr/>
          </p:nvGrpSpPr>
          <p:grpSpPr>
            <a:xfrm rot="2738014">
              <a:off x="9704066" y="1565073"/>
              <a:ext cx="1130301" cy="1120775"/>
              <a:chOff x="9794875" y="1298373"/>
              <a:chExt cx="1130301" cy="112077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8122D6B-BEEA-4A8F-885B-0FD333F54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4875" y="187007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6256B8-3C34-4848-9727-344B83DCD0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75951" y="1870075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B493ADC-4EE1-4B60-94F9-8A82566E80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04868" y="234453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E9942AE-EBE5-4849-9871-6FAFB3E069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322330" y="1372986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1DBC3E0-616B-4E6C-AF75-CA22E96BD7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14059" y="2992260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C8DBE68-C0FA-4D7A-A0C9-36456E238EC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16809" y="313906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190DEE-E148-4567-B97F-5D293CC0777E}"/>
              </a:ext>
            </a:extLst>
          </p:cNvPr>
          <p:cNvSpPr txBox="1"/>
          <p:nvPr/>
        </p:nvSpPr>
        <p:spPr>
          <a:xfrm>
            <a:off x="3895188" y="3216077"/>
            <a:ext cx="2561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Covector</a:t>
            </a:r>
            <a:r>
              <a:rPr lang="en-US" sz="3200" dirty="0"/>
              <a:t> </a:t>
            </a:r>
            <a:r>
              <a:rPr lang="en-US" sz="3200" u="sng" dirty="0"/>
              <a:t>Field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11EC0-66AA-48D4-ACB4-54CBA5410D04}"/>
              </a:ext>
            </a:extLst>
          </p:cNvPr>
          <p:cNvSpPr txBox="1"/>
          <p:nvPr/>
        </p:nvSpPr>
        <p:spPr>
          <a:xfrm>
            <a:off x="628175" y="3077490"/>
            <a:ext cx="2066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Scalar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B60539-3590-4754-A7AF-825DCCD5E46F}"/>
              </a:ext>
            </a:extLst>
          </p:cNvPr>
          <p:cNvGrpSpPr/>
          <p:nvPr/>
        </p:nvGrpSpPr>
        <p:grpSpPr>
          <a:xfrm>
            <a:off x="3716450" y="3967389"/>
            <a:ext cx="2642436" cy="2315429"/>
            <a:chOff x="7231173" y="1142455"/>
            <a:chExt cx="4184380" cy="3666555"/>
          </a:xfrm>
        </p:grpSpPr>
        <p:pic>
          <p:nvPicPr>
            <p:cNvPr id="58" name="Picture 2" descr="https://media.wired.com/photos/59333553714b881cb296a313/master/w_660,c_limit/Mercator_projection_660.jpg">
              <a:extLst>
                <a:ext uri="{FF2B5EF4-FFF2-40B4-BE49-F238E27FC236}">
                  <a16:creationId xmlns:a16="http://schemas.microsoft.com/office/drawing/2014/main" id="{1CB8B182-8521-4CDB-8E08-BE69D5208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173" y="1142455"/>
              <a:ext cx="4184380" cy="355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0042323-5793-4A87-91C8-2CAA6068A5B6}"/>
                </a:ext>
              </a:extLst>
            </p:cNvPr>
            <p:cNvGrpSpPr/>
            <p:nvPr/>
          </p:nvGrpSpPr>
          <p:grpSpPr>
            <a:xfrm>
              <a:off x="8982036" y="2656874"/>
              <a:ext cx="574302" cy="594211"/>
              <a:chOff x="7098079" y="2506706"/>
              <a:chExt cx="574302" cy="594211"/>
            </a:xfrm>
          </p:grpSpPr>
          <p:pic>
            <p:nvPicPr>
              <p:cNvPr id="72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3CDA6697-63FF-48DC-A55D-EB7ECA5D84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964411" y="2640374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88C8FE73-56FA-4DAC-B210-F83C00A6E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7161954" y="2857826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468565-EF9F-453E-BF60-2DF39E02DD11}"/>
                </a:ext>
              </a:extLst>
            </p:cNvPr>
            <p:cNvGrpSpPr/>
            <p:nvPr/>
          </p:nvGrpSpPr>
          <p:grpSpPr>
            <a:xfrm>
              <a:off x="7947968" y="3684621"/>
              <a:ext cx="767565" cy="1124389"/>
              <a:chOff x="6900218" y="1057111"/>
              <a:chExt cx="767565" cy="1124389"/>
            </a:xfrm>
          </p:grpSpPr>
          <p:pic>
            <p:nvPicPr>
              <p:cNvPr id="70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E2301646-A52B-4C8F-BE53-0C99DD2397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615751" y="1341578"/>
                <a:ext cx="1086272" cy="517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BDC58D8B-4387-457B-9FD3-A862022D0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7157356" y="1938409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36EDF7D-928A-4CB3-8F51-7001EEDCCFCD}"/>
                </a:ext>
              </a:extLst>
            </p:cNvPr>
            <p:cNvGrpSpPr/>
            <p:nvPr/>
          </p:nvGrpSpPr>
          <p:grpSpPr>
            <a:xfrm>
              <a:off x="7544267" y="1986661"/>
              <a:ext cx="678319" cy="738180"/>
              <a:chOff x="9451219" y="1981897"/>
              <a:chExt cx="678319" cy="738180"/>
            </a:xfrm>
          </p:grpSpPr>
          <p:pic>
            <p:nvPicPr>
              <p:cNvPr id="68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E82A7295-93A0-4003-94F0-84047DF75E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9275396" y="2157720"/>
                <a:ext cx="671404" cy="31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B9EC06B3-1E09-4DD8-AEA3-62C72D1C9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9619111" y="2476986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B0EF40-82C3-4510-BF08-78BAFD90194F}"/>
                </a:ext>
              </a:extLst>
            </p:cNvPr>
            <p:cNvGrpSpPr/>
            <p:nvPr/>
          </p:nvGrpSpPr>
          <p:grpSpPr>
            <a:xfrm>
              <a:off x="10066898" y="1504079"/>
              <a:ext cx="757412" cy="977063"/>
              <a:chOff x="7011484" y="2510522"/>
              <a:chExt cx="757412" cy="977063"/>
            </a:xfrm>
          </p:grpSpPr>
          <p:pic>
            <p:nvPicPr>
              <p:cNvPr id="66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8E73E834-41DE-4514-8D55-1F2939769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6765925" y="2756081"/>
                <a:ext cx="937696" cy="44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4ECC7368-8CEF-43D8-8B03-412AB33BE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7258469" y="3244494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FF52900-AA87-4EFE-AA34-A6930213743A}"/>
                </a:ext>
              </a:extLst>
            </p:cNvPr>
            <p:cNvGrpSpPr/>
            <p:nvPr/>
          </p:nvGrpSpPr>
          <p:grpSpPr>
            <a:xfrm>
              <a:off x="10308108" y="3215117"/>
              <a:ext cx="678319" cy="738180"/>
              <a:chOff x="9451219" y="1981897"/>
              <a:chExt cx="678319" cy="738180"/>
            </a:xfrm>
          </p:grpSpPr>
          <p:pic>
            <p:nvPicPr>
              <p:cNvPr id="64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29D4F1A9-C888-4F0F-996F-CEAF7A6D8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9275396" y="2157720"/>
                <a:ext cx="671404" cy="31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BB8AE4D9-BF1F-4532-B534-B08DCF9E70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9619111" y="2476986"/>
                <a:ext cx="510427" cy="243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0EA7660-C068-4149-AB89-86B13B048722}"/>
              </a:ext>
            </a:extLst>
          </p:cNvPr>
          <p:cNvSpPr txBox="1"/>
          <p:nvPr/>
        </p:nvSpPr>
        <p:spPr>
          <a:xfrm>
            <a:off x="3397865" y="5999675"/>
            <a:ext cx="337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Metric Tensor </a:t>
            </a:r>
            <a:r>
              <a:rPr lang="en-US" sz="3200" u="sng" dirty="0"/>
              <a:t>Field</a:t>
            </a:r>
            <a:endParaRPr lang="en-CA" sz="3200" u="sng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503E2B-6737-4496-A1FC-377668A6C794}"/>
              </a:ext>
            </a:extLst>
          </p:cNvPr>
          <p:cNvGrpSpPr/>
          <p:nvPr/>
        </p:nvGrpSpPr>
        <p:grpSpPr>
          <a:xfrm>
            <a:off x="8599728" y="468886"/>
            <a:ext cx="2673703" cy="2838478"/>
            <a:chOff x="823623" y="766524"/>
            <a:chExt cx="4386903" cy="465725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454018B-E030-4205-8BF6-B42C2740601A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5A21CC85-405A-4B96-A444-F819C56538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7C086C8B-A246-4D17-A05C-2EAC85EA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4C2F576-24F9-4A49-BBC5-86AFE754B03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AE4F2C4-C448-4AC5-B71B-DAF01DE26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E33F3CE-6BB6-4C1A-A9FA-06CE76BC8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D16280-24CA-4755-AEF8-219107314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E770D79-AE11-4564-B17C-B5FB2EB94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29B4F01-B12D-4745-B200-FDF2D17E5187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5D6B2A9-D4BE-478E-B80A-BD2F32FB07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0D91545-A410-447D-9B03-A27753BE83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DB9BA6F-FE23-4C0B-9045-F93465F585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D571245-0D38-41A9-9E06-9DD9426C28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059B4DA-44B6-4421-9FA9-6D0FD7CC68F2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6F85A3-7C29-4090-A58A-88EACA29E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2203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390F3F8-251F-4EB4-B29A-A79D273E1DEC}"/>
                    </a:ext>
                  </a:extLst>
                </p:cNvPr>
                <p:cNvSpPr txBox="1"/>
                <p:nvPr/>
              </p:nvSpPr>
              <p:spPr>
                <a:xfrm>
                  <a:off x="2869082" y="766524"/>
                  <a:ext cx="513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6AB6AB-57D1-42A5-884C-20B2AA88A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82" y="766524"/>
                  <a:ext cx="513860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4655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48F625C-C803-4A95-B708-482A44CC506B}"/>
                </a:ext>
              </a:extLst>
            </p:cNvPr>
            <p:cNvGrpSpPr/>
            <p:nvPr/>
          </p:nvGrpSpPr>
          <p:grpSpPr>
            <a:xfrm>
              <a:off x="3850330" y="1376345"/>
              <a:ext cx="515798" cy="526182"/>
              <a:chOff x="2438399" y="503587"/>
              <a:chExt cx="1974575" cy="2014328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CF1B393-EE19-43E2-838A-6243DCB1B3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82E72A5-8ECC-49B7-9F58-7F397DCD1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A01D0C9-2402-43A6-AB80-CD3C3A083DC5}"/>
                </a:ext>
              </a:extLst>
            </p:cNvPr>
            <p:cNvSpPr/>
            <p:nvPr/>
          </p:nvSpPr>
          <p:spPr>
            <a:xfrm>
              <a:off x="3798729" y="1842211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FEB20D0-76CD-4587-937C-D3C101D44362}"/>
                </a:ext>
              </a:extLst>
            </p:cNvPr>
            <p:cNvGrpSpPr/>
            <p:nvPr/>
          </p:nvGrpSpPr>
          <p:grpSpPr>
            <a:xfrm>
              <a:off x="1473225" y="2544443"/>
              <a:ext cx="515798" cy="526182"/>
              <a:chOff x="2438399" y="503587"/>
              <a:chExt cx="1974575" cy="2014328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A340FE4-09FD-451E-9A6E-4D5AC9214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26454A7-C35A-4209-AF17-FAB1CD23F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4BF8931-F6E6-4A23-A9A2-4CA125154C53}"/>
                </a:ext>
              </a:extLst>
            </p:cNvPr>
            <p:cNvSpPr/>
            <p:nvPr/>
          </p:nvSpPr>
          <p:spPr>
            <a:xfrm>
              <a:off x="1421624" y="301030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C2B500C-CB0A-4525-AD63-A054DD5C0064}"/>
                </a:ext>
              </a:extLst>
            </p:cNvPr>
            <p:cNvGrpSpPr/>
            <p:nvPr/>
          </p:nvGrpSpPr>
          <p:grpSpPr>
            <a:xfrm>
              <a:off x="3334532" y="3506522"/>
              <a:ext cx="515798" cy="526182"/>
              <a:chOff x="2438399" y="503587"/>
              <a:chExt cx="1974575" cy="2014328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1768A90-72AB-443F-93F6-6DBBF5535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502A26D-E1C4-402B-ACBD-792BF88A0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B8465F3-B3F1-404A-B5D8-81FE3AD05F98}"/>
                </a:ext>
              </a:extLst>
            </p:cNvPr>
            <p:cNvSpPr/>
            <p:nvPr/>
          </p:nvSpPr>
          <p:spPr>
            <a:xfrm>
              <a:off x="3282931" y="3972388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47AA799-2058-421D-8327-82705D65B43B}"/>
              </a:ext>
            </a:extLst>
          </p:cNvPr>
          <p:cNvGrpSpPr/>
          <p:nvPr/>
        </p:nvGrpSpPr>
        <p:grpSpPr>
          <a:xfrm>
            <a:off x="8494800" y="3897946"/>
            <a:ext cx="2778631" cy="2549110"/>
            <a:chOff x="7117080" y="1161105"/>
            <a:chExt cx="4559065" cy="4182476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85FA911-7DE9-4DCF-B268-6AFA148B7B21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A465831-2DD0-49D3-A7B8-E1AEB124FD52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9FB4685-6A84-4751-8735-3D1746CBB65D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2CF88EE-2BA0-4B95-A213-B82A6261CEB1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0512F0-0ABC-4A97-A169-F0D7A4D6A6D7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E31A3F0-AEA7-4350-A480-2F3DAB97C7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CBE55E0-DF7F-4FE2-9FDE-8110E497B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6D207B7-FE69-4C36-87F7-84F4DAB30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E73B97C-4BD7-4F2F-A9F8-392A28565F9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87054FB-B1F1-4519-AB03-025C5A07DFC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03F5AD1-923C-46E3-919E-6BD7CAD3152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05A57E5-A153-4BCE-9369-DACD02FE2C83}"/>
                </a:ext>
              </a:extLst>
            </p:cNvPr>
            <p:cNvGrpSpPr/>
            <p:nvPr/>
          </p:nvGrpSpPr>
          <p:grpSpPr>
            <a:xfrm rot="18202286">
              <a:off x="9570341" y="1106192"/>
              <a:ext cx="783594" cy="893420"/>
              <a:chOff x="1413222" y="-695885"/>
              <a:chExt cx="2999752" cy="3213800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6BC054C7-096B-4DC0-B06C-A52DA870FD9D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975871" y="-258534"/>
                <a:ext cx="2925058" cy="20503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2A17382-87AA-43E8-B315-56E1B1B39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193DE17-E170-4B7E-BE6D-59DC221B4279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10AB7E9-14FE-4BBB-AA4D-F6DBD145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10"/>
                  <a:stretch>
                    <a:fillRect b="-203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9ED6BB9-6A44-49A3-BB20-053049F01543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FD8969-E6F3-4E58-B563-569CA5DAA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11"/>
                  <a:stretch>
                    <a:fillRect b="-2203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29799FC-4708-4CA5-80AB-F5236262DC2D}"/>
                </a:ext>
              </a:extLst>
            </p:cNvPr>
            <p:cNvSpPr/>
            <p:nvPr/>
          </p:nvSpPr>
          <p:spPr>
            <a:xfrm>
              <a:off x="10218761" y="1847765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E50E10B-8675-4FB1-A513-BB141107CF21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9E1E6847-40E4-4080-920D-FF501FE88611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F46CA43-026C-46EC-BC5E-437289E6235C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413DA99-B335-40AD-8A43-444863363AB4}"/>
                </a:ext>
              </a:extLst>
            </p:cNvPr>
            <p:cNvGrpSpPr/>
            <p:nvPr/>
          </p:nvGrpSpPr>
          <p:grpSpPr>
            <a:xfrm rot="11739067">
              <a:off x="7285742" y="2984634"/>
              <a:ext cx="609678" cy="683056"/>
              <a:chOff x="2079011" y="60833"/>
              <a:chExt cx="2333963" cy="2457082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D34A601-B27F-43BB-936A-8F8A084C14E8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079011" y="60833"/>
                <a:ext cx="718770" cy="24106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E405D37-F1ED-4C53-8388-1DB02262D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54E370B-8037-4B6E-BA7B-F43FD0E828ED}"/>
                </a:ext>
              </a:extLst>
            </p:cNvPr>
            <p:cNvGrpSpPr/>
            <p:nvPr/>
          </p:nvGrpSpPr>
          <p:grpSpPr>
            <a:xfrm rot="2662162">
              <a:off x="9684488" y="3780399"/>
              <a:ext cx="689571" cy="426142"/>
              <a:chOff x="1773164" y="985001"/>
              <a:chExt cx="2639810" cy="1532914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0A69B45-46DA-4ECB-B498-374489BD691D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94BFC385-29CE-4937-BB77-CC1C44C0E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34C533-27A0-47B4-BD10-E612E4604E26}"/>
                </a:ext>
              </a:extLst>
            </p:cNvPr>
            <p:cNvSpPr/>
            <p:nvPr/>
          </p:nvSpPr>
          <p:spPr>
            <a:xfrm>
              <a:off x="7839607" y="299163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73F4FBC-B737-4C9A-A755-9EF740B0BE03}"/>
                </a:ext>
              </a:extLst>
            </p:cNvPr>
            <p:cNvSpPr/>
            <p:nvPr/>
          </p:nvSpPr>
          <p:spPr>
            <a:xfrm>
              <a:off x="9714976" y="3963612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36433D31-B5C9-4E3F-9BFB-C1E910F374A1}"/>
              </a:ext>
            </a:extLst>
          </p:cNvPr>
          <p:cNvSpPr/>
          <p:nvPr/>
        </p:nvSpPr>
        <p:spPr>
          <a:xfrm rot="5400000">
            <a:off x="9464217" y="3405460"/>
            <a:ext cx="567311" cy="5163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BFE4AC-4680-4329-87FE-4A96D9915BC9}"/>
              </a:ext>
            </a:extLst>
          </p:cNvPr>
          <p:cNvSpPr txBox="1"/>
          <p:nvPr/>
        </p:nvSpPr>
        <p:spPr>
          <a:xfrm>
            <a:off x="8076716" y="6237545"/>
            <a:ext cx="3428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Basis Vector “</a:t>
            </a:r>
            <a:r>
              <a:rPr lang="en-US" sz="3200" u="sng" dirty="0"/>
              <a:t>Field</a:t>
            </a:r>
            <a:r>
              <a:rPr lang="en-US" sz="3200" dirty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1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"/>
    </mc:Choice>
    <mc:Fallback xmlns="">
      <p:transition spd="slow" advTm="136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8E1-AA2D-4EC3-8E5F-C399643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125006"/>
            <a:ext cx="10515600" cy="1325563"/>
          </a:xfrm>
        </p:spPr>
        <p:txBody>
          <a:bodyPr/>
          <a:lstStyle/>
          <a:p>
            <a:r>
              <a:rPr lang="en-US" dirty="0"/>
              <a:t>Why Learn Tensor Calculus?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978A-32F8-4E89-8718-2802B43D8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765"/>
                <a:ext cx="2915653" cy="1142498"/>
              </a:xfrm>
            </p:spPr>
            <p:txBody>
              <a:bodyPr/>
              <a:lstStyle/>
              <a:p>
                <a:r>
                  <a:rPr lang="en-US" dirty="0"/>
                  <a:t>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Magnetic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978A-32F8-4E89-8718-2802B43D8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765"/>
                <a:ext cx="2915653" cy="1142498"/>
              </a:xfrm>
              <a:blipFill>
                <a:blip r:embed="rId3"/>
                <a:stretch>
                  <a:fillRect l="-3766" t="-4813" b="-101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4028D0C-9920-4E72-9888-2237012BE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272" y="3181578"/>
                <a:ext cx="397153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Maxwell’s Equations: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4028D0C-9920-4E72-9888-2237012BE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2" y="3181578"/>
                <a:ext cx="3971539" cy="4351338"/>
              </a:xfrm>
              <a:prstGeom prst="rect">
                <a:avLst/>
              </a:prstGeom>
              <a:blipFill>
                <a:blip r:embed="rId4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F1C1E5-95CF-4218-98C1-75DE2B992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95762"/>
                <a:ext cx="3971539" cy="31229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Maxwell’s Equations: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𝛼𝛽𝛾𝛿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𝛾𝛿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F1C1E5-95CF-4218-98C1-75DE2B99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95762"/>
                <a:ext cx="3971539" cy="3122969"/>
              </a:xfrm>
              <a:prstGeom prst="rect">
                <a:avLst/>
              </a:prstGeom>
              <a:blipFill>
                <a:blip r:embed="rId5"/>
                <a:stretch>
                  <a:fillRect t="-33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4A2495-13CD-46F4-9765-6DA807665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8389" y="1174896"/>
                <a:ext cx="4617889" cy="1142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Faraday Tensor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4A2495-13CD-46F4-9765-6DA80766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9" y="1174896"/>
                <a:ext cx="4617889" cy="1142498"/>
              </a:xfrm>
              <a:prstGeom prst="rect">
                <a:avLst/>
              </a:prstGeom>
              <a:blipFill>
                <a:blip r:embed="rId6"/>
                <a:stretch>
                  <a:fillRect l="-3038" t="-10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E64DF0-B42C-475B-A01D-342DA11F5D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77695"/>
                <a:ext cx="3971539" cy="17791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E64DF0-B42C-475B-A01D-342DA11F5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77695"/>
                <a:ext cx="3971539" cy="1779135"/>
              </a:xfrm>
              <a:prstGeom prst="rect">
                <a:avLst/>
              </a:prstGeom>
              <a:blipFill>
                <a:blip r:embed="rId7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495A3A-09C5-45B0-986D-F571EC539B19}"/>
              </a:ext>
            </a:extLst>
          </p:cNvPr>
          <p:cNvCxnSpPr>
            <a:cxnSpLocks/>
          </p:cNvCxnSpPr>
          <p:nvPr/>
        </p:nvCxnSpPr>
        <p:spPr>
          <a:xfrm flipV="1">
            <a:off x="5229727" y="1450569"/>
            <a:ext cx="0" cy="488482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44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2"/>
    </mc:Choice>
    <mc:Fallback xmlns="">
      <p:transition spd="slow" advTm="6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8E1-AA2D-4EC3-8E5F-C399643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125006"/>
            <a:ext cx="10515600" cy="1325563"/>
          </a:xfrm>
        </p:spPr>
        <p:txBody>
          <a:bodyPr/>
          <a:lstStyle/>
          <a:p>
            <a:r>
              <a:rPr lang="en-US" dirty="0"/>
              <a:t>Why Learn Tensor Calculus?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978A-32F8-4E89-8718-2802B43D8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765"/>
                <a:ext cx="2915653" cy="1142498"/>
              </a:xfrm>
            </p:spPr>
            <p:txBody>
              <a:bodyPr/>
              <a:lstStyle/>
              <a:p>
                <a:r>
                  <a:rPr lang="en-US" dirty="0"/>
                  <a:t>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Magnetic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978A-32F8-4E89-8718-2802B43D8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765"/>
                <a:ext cx="2915653" cy="1142498"/>
              </a:xfrm>
              <a:blipFill>
                <a:blip r:embed="rId3"/>
                <a:stretch>
                  <a:fillRect l="-3766" t="-4813" b="-101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4028D0C-9920-4E72-9888-2237012BE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272" y="3181578"/>
                <a:ext cx="397153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Maxwell’s Equations: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4028D0C-9920-4E72-9888-2237012BE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2" y="3181578"/>
                <a:ext cx="3971539" cy="4351338"/>
              </a:xfrm>
              <a:prstGeom prst="rect">
                <a:avLst/>
              </a:prstGeom>
              <a:blipFill>
                <a:blip r:embed="rId4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F1C1E5-95CF-4218-98C1-75DE2B992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95762"/>
                <a:ext cx="3971539" cy="31229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Maxwell’s Equations: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𝛼𝛽𝛾𝛿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𝛾𝛿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F1C1E5-95CF-4218-98C1-75DE2B99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95762"/>
                <a:ext cx="3971539" cy="3122969"/>
              </a:xfrm>
              <a:prstGeom prst="rect">
                <a:avLst/>
              </a:prstGeom>
              <a:blipFill>
                <a:blip r:embed="rId5"/>
                <a:stretch>
                  <a:fillRect t="-33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4A2495-13CD-46F4-9765-6DA807665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8389" y="1174896"/>
                <a:ext cx="4617889" cy="1142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Faraday Tensor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4A2495-13CD-46F4-9765-6DA80766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9" y="1174896"/>
                <a:ext cx="4617889" cy="1142498"/>
              </a:xfrm>
              <a:prstGeom prst="rect">
                <a:avLst/>
              </a:prstGeom>
              <a:blipFill>
                <a:blip r:embed="rId6"/>
                <a:stretch>
                  <a:fillRect l="-3038" t="-10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E64DF0-B42C-475B-A01D-342DA11F5D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77695"/>
                <a:ext cx="3971539" cy="17791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E64DF0-B42C-475B-A01D-342DA11F5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77695"/>
                <a:ext cx="3971539" cy="1779135"/>
              </a:xfrm>
              <a:prstGeom prst="rect">
                <a:avLst/>
              </a:prstGeom>
              <a:blipFill>
                <a:blip r:embed="rId7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495A3A-09C5-45B0-986D-F571EC539B19}"/>
              </a:ext>
            </a:extLst>
          </p:cNvPr>
          <p:cNvCxnSpPr>
            <a:cxnSpLocks/>
          </p:cNvCxnSpPr>
          <p:nvPr/>
        </p:nvCxnSpPr>
        <p:spPr>
          <a:xfrm flipV="1">
            <a:off x="5229727" y="1450569"/>
            <a:ext cx="0" cy="488482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E12A92-7383-470A-98C4-DAEE71003FD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75920" y="3403080"/>
              <a:ext cx="592920" cy="316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E12A92-7383-470A-98C4-DAEE71003F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6560" y="3393720"/>
                <a:ext cx="611640" cy="3184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77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9"/>
    </mc:Choice>
    <mc:Fallback xmlns="">
      <p:transition spd="slow" advTm="6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8E1-AA2D-4EC3-8E5F-C399643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125006"/>
            <a:ext cx="10515600" cy="1325563"/>
          </a:xfrm>
        </p:spPr>
        <p:txBody>
          <a:bodyPr/>
          <a:lstStyle/>
          <a:p>
            <a:r>
              <a:rPr lang="en-US" dirty="0"/>
              <a:t>Why Learn Tensor Calculus?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4A2495-13CD-46F4-9765-6DA807665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8176" y="1174896"/>
                <a:ext cx="5314002" cy="1142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Cauchy Stress Tensor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CA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n-CA" sz="3200" dirty="0"/>
                  <a:t>(or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CA" sz="3200" dirty="0"/>
                  <a:t>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4A2495-13CD-46F4-9765-6DA80766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76" y="1174896"/>
                <a:ext cx="5314002" cy="1142498"/>
              </a:xfrm>
              <a:prstGeom prst="rect">
                <a:avLst/>
              </a:prstGeom>
              <a:blipFill>
                <a:blip r:embed="rId3"/>
                <a:stretch>
                  <a:fillRect l="-2638" t="-10695" r="-17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989E923-BBEA-4F77-8DDB-2EF57F197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6116" y="1961890"/>
                <a:ext cx="7066570" cy="17791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989E923-BBEA-4F77-8DDB-2EF57F197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16" y="1961890"/>
                <a:ext cx="7066570" cy="1779135"/>
              </a:xfrm>
              <a:prstGeom prst="rect">
                <a:avLst/>
              </a:prstGeom>
              <a:blipFill>
                <a:blip r:embed="rId4"/>
                <a:stretch>
                  <a:fillRect t="-10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9B04BF3-416A-446C-BE16-2A7C1290A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3417" y="3956770"/>
                <a:ext cx="5842230" cy="1142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3200" dirty="0"/>
                  <a:t>= force on face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sz="3200" dirty="0"/>
                  <a:t> in direction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3200" dirty="0"/>
                  <a:t> = normal stress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3200" dirty="0">
                    <a:solidFill>
                      <a:srgbClr val="00B050"/>
                    </a:solidFill>
                  </a:rPr>
                  <a:t> </a:t>
                </a:r>
                <a:r>
                  <a:rPr lang="en-CA" sz="3200" dirty="0"/>
                  <a:t>= shear stress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9B04BF3-416A-446C-BE16-2A7C1290A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17" y="3956770"/>
                <a:ext cx="5842230" cy="1142498"/>
              </a:xfrm>
              <a:prstGeom prst="rect">
                <a:avLst/>
              </a:prstGeom>
              <a:blipFill>
                <a:blip r:embed="rId5"/>
                <a:stretch>
                  <a:fillRect t="-9626" b="-1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Image result for deformed beam">
            <a:extLst>
              <a:ext uri="{FF2B5EF4-FFF2-40B4-BE49-F238E27FC236}">
                <a16:creationId xmlns:a16="http://schemas.microsoft.com/office/drawing/2014/main" id="{480D955D-DD2C-47AD-A12E-007694C3E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8" t="24416" r="17681" b="29111"/>
          <a:stretch/>
        </p:blipFill>
        <p:spPr bwMode="auto">
          <a:xfrm>
            <a:off x="509609" y="1174896"/>
            <a:ext cx="4296506" cy="22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bu.edu/moss/files/2015/03/planestress.jpg">
            <a:extLst>
              <a:ext uri="{FF2B5EF4-FFF2-40B4-BE49-F238E27FC236}">
                <a16:creationId xmlns:a16="http://schemas.microsoft.com/office/drawing/2014/main" id="{497339D9-A242-45AB-BAB0-E4A662C36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4" b="20368"/>
          <a:stretch/>
        </p:blipFill>
        <p:spPr bwMode="auto">
          <a:xfrm>
            <a:off x="756353" y="3809936"/>
            <a:ext cx="3191534" cy="245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9D125-80FC-4D2E-84D0-725C160B998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00080" y="1826280"/>
              <a:ext cx="9229680" cy="460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9D125-80FC-4D2E-84D0-725C160B99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0720" y="1816920"/>
                <a:ext cx="9248400" cy="4618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019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12"/>
    </mc:Choice>
    <mc:Fallback xmlns="">
      <p:transition spd="slow" advTm="62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7BB8-78C7-4EFC-8E45-D45745C8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6580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</a:rPr>
              <a:t>Tensor Calculus </a:t>
            </a:r>
            <a:br>
              <a:rPr lang="en-US" sz="6600" b="1" dirty="0">
                <a:solidFill>
                  <a:srgbClr val="C00000"/>
                </a:solidFill>
              </a:rPr>
            </a:br>
            <a:r>
              <a:rPr lang="en-US" b="1" dirty="0"/>
              <a:t>    </a:t>
            </a:r>
            <a:r>
              <a:rPr lang="en-US" sz="6000" b="1" dirty="0"/>
              <a:t>= study of how </a:t>
            </a:r>
            <a:r>
              <a:rPr lang="en-US" sz="6000" b="1" dirty="0">
                <a:solidFill>
                  <a:srgbClr val="00B050"/>
                </a:solidFill>
              </a:rPr>
              <a:t>tensors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change over space</a:t>
            </a:r>
            <a:endParaRPr lang="en-CA" sz="6000" b="1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B683A4-6C7E-4535-A3BD-2249196CCA2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94240" y="3404160"/>
              <a:ext cx="2389320" cy="80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B683A4-6C7E-4535-A3BD-2249196CCA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880" y="3394800"/>
                <a:ext cx="2408040" cy="8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8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0"/>
    </mc:Choice>
    <mc:Fallback xmlns="">
      <p:transition spd="slow" advTm="9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15E-DC16-4F43-8C13-9D08A58F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Why Learn Tensor Calculus?</a:t>
            </a:r>
            <a:endParaRPr lang="en-CA" sz="4000" dirty="0"/>
          </a:p>
        </p:txBody>
      </p:sp>
      <p:pic>
        <p:nvPicPr>
          <p:cNvPr id="1026" name="Picture 2" descr="http://www.physicsoftheuniverse.com/images/relativity_light_bending.jpg">
            <a:extLst>
              <a:ext uri="{FF2B5EF4-FFF2-40B4-BE49-F238E27FC236}">
                <a16:creationId xmlns:a16="http://schemas.microsoft.com/office/drawing/2014/main" id="{510F639C-1CD5-48E5-82D7-7D1C4E9F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915319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ricodegiuli.files.wordpress.com/2017/03/cmb_timeline.jpg?w=600&amp;h=280&amp;crop=1">
            <a:extLst>
              <a:ext uri="{FF2B5EF4-FFF2-40B4-BE49-F238E27FC236}">
                <a16:creationId xmlns:a16="http://schemas.microsoft.com/office/drawing/2014/main" id="{A3756B21-AF50-48C4-8D91-FFBF30E3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66" y="2542574"/>
            <a:ext cx="6191248" cy="28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D3D8B-A91B-4664-BB8F-A7B3F856837C}"/>
              </a:ext>
            </a:extLst>
          </p:cNvPr>
          <p:cNvSpPr txBox="1"/>
          <p:nvPr/>
        </p:nvSpPr>
        <p:spPr>
          <a:xfrm>
            <a:off x="774566" y="1211769"/>
            <a:ext cx="3632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Space-time is curved</a:t>
            </a:r>
            <a:endParaRPr lang="en-CA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39A15-67D8-4093-899C-F4DCEA80C4D1}"/>
              </a:ext>
            </a:extLst>
          </p:cNvPr>
          <p:cNvSpPr txBox="1"/>
          <p:nvPr/>
        </p:nvSpPr>
        <p:spPr>
          <a:xfrm>
            <a:off x="6705197" y="1792987"/>
            <a:ext cx="3811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Universe is expanding</a:t>
            </a:r>
            <a:endParaRPr lang="en-CA" sz="32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0C5AA3-A8D2-4EDB-834F-D904A33E37A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13560" y="2234160"/>
              <a:ext cx="400680" cy="331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0C5AA3-A8D2-4EDB-834F-D904A33E37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4200" y="2224800"/>
                <a:ext cx="419400" cy="333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14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4"/>
    </mc:Choice>
    <mc:Fallback xmlns="">
      <p:transition spd="slow" advTm="157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8E1-AA2D-4EC3-8E5F-C399643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125006"/>
            <a:ext cx="10515600" cy="1325563"/>
          </a:xfrm>
        </p:spPr>
        <p:txBody>
          <a:bodyPr/>
          <a:lstStyle/>
          <a:p>
            <a:r>
              <a:rPr lang="en-US" dirty="0"/>
              <a:t>Why Learn Tensor Calculus?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978A-32F8-4E89-8718-2802B43D8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137" y="3111202"/>
                <a:ext cx="7001656" cy="36217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Energy-Momentum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Reimann Curvature Tensor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𝜇𝛽𝜈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Ricci Curvature Tensor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Metric Tensor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978A-32F8-4E89-8718-2802B43D8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37" y="3111202"/>
                <a:ext cx="7001656" cy="3621792"/>
              </a:xfrm>
              <a:blipFill>
                <a:blip r:embed="rId3"/>
                <a:stretch>
                  <a:fillRect l="-1567" t="-23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75954E-5B7B-429A-A39A-549A3D7C89B9}"/>
              </a:ext>
            </a:extLst>
          </p:cNvPr>
          <p:cNvSpPr txBox="1">
            <a:spLocks/>
          </p:cNvSpPr>
          <p:nvPr/>
        </p:nvSpPr>
        <p:spPr>
          <a:xfrm>
            <a:off x="6395770" y="2957823"/>
            <a:ext cx="7001656" cy="3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Physics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br>
              <a:rPr lang="en-CA" sz="4400" dirty="0">
                <a:solidFill>
                  <a:srgbClr val="0070C0"/>
                </a:solidFill>
              </a:rPr>
            </a:br>
            <a:r>
              <a:rPr lang="en-CA" sz="4400" dirty="0">
                <a:solidFill>
                  <a:srgbClr val="0070C0"/>
                </a:solidFill>
              </a:rPr>
              <a:t>Geometry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1D9714C-1CE3-4B1B-8CB6-9F437299FA79}"/>
              </a:ext>
            </a:extLst>
          </p:cNvPr>
          <p:cNvSpPr/>
          <p:nvPr/>
        </p:nvSpPr>
        <p:spPr>
          <a:xfrm>
            <a:off x="5706289" y="2943667"/>
            <a:ext cx="292341" cy="732233"/>
          </a:xfrm>
          <a:prstGeom prst="rightBrace">
            <a:avLst>
              <a:gd name="adj1" fmla="val 29872"/>
              <a:gd name="adj2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9B65B3-8BD1-4D80-B4BC-00D6D230CF66}"/>
              </a:ext>
            </a:extLst>
          </p:cNvPr>
          <p:cNvSpPr/>
          <p:nvPr/>
        </p:nvSpPr>
        <p:spPr>
          <a:xfrm>
            <a:off x="5706289" y="4167174"/>
            <a:ext cx="292341" cy="1598121"/>
          </a:xfrm>
          <a:prstGeom prst="rightBrace">
            <a:avLst>
              <a:gd name="adj1" fmla="val 29872"/>
              <a:gd name="adj2" fmla="val 50000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5FD765-1872-49F1-B7DB-11B2948FC343}"/>
                  </a:ext>
                </a:extLst>
              </p:cNvPr>
              <p:cNvSpPr txBox="1"/>
              <p:nvPr/>
            </p:nvSpPr>
            <p:spPr>
              <a:xfrm>
                <a:off x="1142007" y="1397604"/>
                <a:ext cx="7110280" cy="1156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5FD765-1872-49F1-B7DB-11B2948F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07" y="1397604"/>
                <a:ext cx="7110280" cy="1156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45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0"/>
    </mc:Choice>
    <mc:Fallback xmlns="">
      <p:transition spd="slow" advTm="11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7BB8-78C7-4EFC-8E45-D45745C8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08" y="126803"/>
            <a:ext cx="11333747" cy="1044255"/>
          </a:xfrm>
        </p:spPr>
        <p:txBody>
          <a:bodyPr anchor="t">
            <a:normAutofit/>
          </a:bodyPr>
          <a:lstStyle/>
          <a:p>
            <a:r>
              <a:rPr lang="en-US" sz="5400" b="1" dirty="0"/>
              <a:t>From my “</a:t>
            </a:r>
            <a:r>
              <a:rPr lang="en-US" sz="5400" b="1" dirty="0">
                <a:solidFill>
                  <a:srgbClr val="00B050"/>
                </a:solidFill>
              </a:rPr>
              <a:t>Tensors for Beginners</a:t>
            </a:r>
            <a:r>
              <a:rPr lang="en-US" sz="5400" b="1" dirty="0"/>
              <a:t>” series…</a:t>
            </a:r>
            <a:endParaRPr lang="en-CA" sz="5400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7A3F5C-6292-4F3D-958D-7818183139FF}"/>
              </a:ext>
            </a:extLst>
          </p:cNvPr>
          <p:cNvGrpSpPr/>
          <p:nvPr/>
        </p:nvGrpSpPr>
        <p:grpSpPr>
          <a:xfrm>
            <a:off x="-901964" y="2428626"/>
            <a:ext cx="6208744" cy="5519428"/>
            <a:chOff x="5554822" y="-309135"/>
            <a:chExt cx="6208744" cy="55194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123CFAD-7580-482A-97BE-C650504A9CAD}"/>
                </a:ext>
              </a:extLst>
            </p:cNvPr>
            <p:cNvGrpSpPr/>
            <p:nvPr/>
          </p:nvGrpSpPr>
          <p:grpSpPr>
            <a:xfrm>
              <a:off x="5554822" y="-309135"/>
              <a:ext cx="4274297" cy="5519428"/>
              <a:chOff x="-767966" y="-736885"/>
              <a:chExt cx="5473337" cy="647039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34F4492-61A9-4681-B0A8-897F2B93A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E776B85-BF87-46D7-834B-80CABC97C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53710AE-47E5-484E-BE55-CB202316F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A690B45-E7A9-4577-9EFB-216168CB6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211AF7C-3490-440B-A7FF-B1DCF274F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E1ED754-3E82-4943-9138-9A2E39DDC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C46F13D-9660-4D4D-9D59-45F02C8F7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689D3E-4BFB-4962-87A3-B0FA19AA4129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02CEE0-8E38-4BC1-8AB3-FAFE7CF3C9A4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4CAB799-0833-45F3-A349-3455E5839704}"/>
                  </a:ext>
                </a:extLst>
              </p:cNvPr>
              <p:cNvSpPr/>
              <p:nvPr/>
            </p:nvSpPr>
            <p:spPr>
              <a:xfrm rot="20069902">
                <a:off x="-767966" y="-736885"/>
                <a:ext cx="3741337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D97D85-643C-44E6-8EA8-63BC2F72E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8F955A2-41F4-4D91-BF50-7E60A5546E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" name="3D Model 3">
                  <a:extLst>
                    <a:ext uri="{FF2B5EF4-FFF2-40B4-BE49-F238E27FC236}">
                      <a16:creationId xmlns:a16="http://schemas.microsoft.com/office/drawing/2014/main" id="{7468BF64-B872-4FF8-B7F8-F6E86AA342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1097760"/>
                    </p:ext>
                  </p:extLst>
                </p:nvPr>
              </p:nvGraphicFramePr>
              <p:xfrm>
                <a:off x="9478874" y="1013766"/>
                <a:ext cx="2224419" cy="2438185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2224419" cy="2438185"/>
                      </a:xfrm>
                      <a:prstGeom prst="rect">
                        <a:avLst/>
                      </a:prstGeom>
                    </am3d:spPr>
                    <am3d:camera>
                      <am3d:pos x="0" y="0" z="7718404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999999" d="1000000"/>
                      <am3d:preTrans dx="17591000" dy="-14926332" dz="-3434359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202521" ay="2098048" az="2257918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248931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" name="3D Model 3">
                  <a:extLst>
                    <a:ext uri="{FF2B5EF4-FFF2-40B4-BE49-F238E27FC236}">
                      <a16:creationId xmlns:a16="http://schemas.microsoft.com/office/drawing/2014/main" id="{7468BF64-B872-4FF8-B7F8-F6E86AA342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2088" y="3751527"/>
                  <a:ext cx="2224419" cy="24381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F0BC69-CC71-4D63-B8FE-516975CE6894}"/>
                </a:ext>
              </a:extLst>
            </p:cNvPr>
            <p:cNvSpPr txBox="1"/>
            <p:nvPr/>
          </p:nvSpPr>
          <p:spPr>
            <a:xfrm>
              <a:off x="8552746" y="3434189"/>
              <a:ext cx="1823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Covectors</a:t>
              </a:r>
              <a:endParaRPr lang="en-CA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735778-AC30-4341-9663-CC7A4DBA23A6}"/>
                </a:ext>
              </a:extLst>
            </p:cNvPr>
            <p:cNvSpPr txBox="1"/>
            <p:nvPr/>
          </p:nvSpPr>
          <p:spPr>
            <a:xfrm>
              <a:off x="8171514" y="2967209"/>
              <a:ext cx="6463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2D</a:t>
              </a:r>
              <a:endParaRPr lang="en-CA" sz="3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157F18-25FB-4339-B2DE-1C8E565B5E52}"/>
                </a:ext>
              </a:extLst>
            </p:cNvPr>
            <p:cNvSpPr txBox="1"/>
            <p:nvPr/>
          </p:nvSpPr>
          <p:spPr>
            <a:xfrm>
              <a:off x="11117235" y="2938015"/>
              <a:ext cx="6463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3D</a:t>
              </a:r>
              <a:endParaRPr lang="en-CA" sz="3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A8875F-47D4-4A0B-A7D7-72C8DF725290}"/>
              </a:ext>
            </a:extLst>
          </p:cNvPr>
          <p:cNvGrpSpPr/>
          <p:nvPr/>
        </p:nvGrpSpPr>
        <p:grpSpPr>
          <a:xfrm>
            <a:off x="892703" y="957366"/>
            <a:ext cx="4223549" cy="2489406"/>
            <a:chOff x="892703" y="957366"/>
            <a:chExt cx="4223549" cy="2489406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" name="3D Model 2" descr="Blue Vector">
                  <a:extLst>
                    <a:ext uri="{FF2B5EF4-FFF2-40B4-BE49-F238E27FC236}">
                      <a16:creationId xmlns:a16="http://schemas.microsoft.com/office/drawing/2014/main" id="{4D95FF51-353F-4290-941C-41FFAA18DAC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4685496"/>
                    </p:ext>
                  </p:extLst>
                </p:nvPr>
              </p:nvGraphicFramePr>
              <p:xfrm>
                <a:off x="2845755" y="957366"/>
                <a:ext cx="2270497" cy="182451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2270497" cy="1824513"/>
                      </a:xfrm>
                      <a:prstGeom prst="rect">
                        <a:avLst/>
                      </a:prstGeom>
                    </am3d:spPr>
                    <am3d:camera>
                      <am3d:pos x="0" y="0" z="4828956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872026" d="1000000"/>
                      <am3d:preTrans dx="-2389600" dy="1119666" dz="-3310596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414516" ay="1875583" az="2281113"/>
                      <am3d:postTrans dx="0" dy="0" dz="0"/>
                    </am3d:trans>
                    <am3d:attrSrcUrl r:id="rId6"/>
                    <am3d:raster rName="Office3DRenderer" rVer="16.0.8326">
                      <am3d:blip r:embed="rId7"/>
                    </am3d:raster>
                    <am3d:objViewport viewportSz="282874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" name="3D Model 2" descr="Blue Vector">
                  <a:extLst>
                    <a:ext uri="{FF2B5EF4-FFF2-40B4-BE49-F238E27FC236}">
                      <a16:creationId xmlns:a16="http://schemas.microsoft.com/office/drawing/2014/main" id="{4D95FF51-353F-4290-941C-41FFAA18DAC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5755" y="957366"/>
                  <a:ext cx="2270497" cy="182451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D0637B-F495-4AFC-9E60-ACDDAE709764}"/>
                </a:ext>
              </a:extLst>
            </p:cNvPr>
            <p:cNvSpPr txBox="1"/>
            <p:nvPr/>
          </p:nvSpPr>
          <p:spPr>
            <a:xfrm>
              <a:off x="1976767" y="2861997"/>
              <a:ext cx="1419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Vectors</a:t>
              </a:r>
              <a:endParaRPr lang="en-CA" sz="3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921C53-8E36-44EB-804F-C04FE47A23F2}"/>
                </a:ext>
              </a:extLst>
            </p:cNvPr>
            <p:cNvSpPr txBox="1"/>
            <p:nvPr/>
          </p:nvSpPr>
          <p:spPr>
            <a:xfrm>
              <a:off x="1480845" y="2136239"/>
              <a:ext cx="6463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2D</a:t>
              </a:r>
              <a:endParaRPr lang="en-CA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15B93-8E04-4455-B7DD-D3F1E168A95E}"/>
                </a:ext>
              </a:extLst>
            </p:cNvPr>
            <p:cNvSpPr txBox="1"/>
            <p:nvPr/>
          </p:nvSpPr>
          <p:spPr>
            <a:xfrm>
              <a:off x="3790636" y="2222211"/>
              <a:ext cx="6463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3D</a:t>
              </a:r>
              <a:endParaRPr lang="en-CA" sz="32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8E41FA-3286-49B4-A9B4-F7D06EF3C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703" y="1147734"/>
              <a:ext cx="1516802" cy="141802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821945-C50D-43EC-84C5-644B1DDE2018}"/>
              </a:ext>
            </a:extLst>
          </p:cNvPr>
          <p:cNvGrpSpPr/>
          <p:nvPr/>
        </p:nvGrpSpPr>
        <p:grpSpPr>
          <a:xfrm>
            <a:off x="6564815" y="1383857"/>
            <a:ext cx="5023649" cy="2448905"/>
            <a:chOff x="360508" y="4165195"/>
            <a:chExt cx="5023649" cy="24489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07E55A-5670-4CB3-8F27-618C7B8F12B2}"/>
                </a:ext>
              </a:extLst>
            </p:cNvPr>
            <p:cNvSpPr txBox="1"/>
            <p:nvPr/>
          </p:nvSpPr>
          <p:spPr>
            <a:xfrm>
              <a:off x="1557843" y="6029325"/>
              <a:ext cx="2228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Linear Maps</a:t>
              </a:r>
              <a:endParaRPr lang="en-CA" sz="3200" dirty="0"/>
            </a:p>
          </p:txBody>
        </p:sp>
        <p:pic>
          <p:nvPicPr>
            <p:cNvPr id="19" name="Picture 2" descr="http://www.ams.org/featurecolumn/images/august2009/grid.gif">
              <a:extLst>
                <a:ext uri="{FF2B5EF4-FFF2-40B4-BE49-F238E27FC236}">
                  <a16:creationId xmlns:a16="http://schemas.microsoft.com/office/drawing/2014/main" id="{A52C3156-83B2-4642-A3A7-5A2BF4EA3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8" y="4165195"/>
              <a:ext cx="1870976" cy="187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ams.org/featurecolumn/images/august2009/shear.rotation.range.1.gif">
              <a:extLst>
                <a:ext uri="{FF2B5EF4-FFF2-40B4-BE49-F238E27FC236}">
                  <a16:creationId xmlns:a16="http://schemas.microsoft.com/office/drawing/2014/main" id="{FA8AEF10-3E2A-4ADE-A5E8-FCDBA0464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181" y="4231763"/>
              <a:ext cx="1870976" cy="187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01A867F4-E2B8-4AA0-9CA4-4343C63CF822}"/>
                </a:ext>
              </a:extLst>
            </p:cNvPr>
            <p:cNvSpPr/>
            <p:nvPr/>
          </p:nvSpPr>
          <p:spPr>
            <a:xfrm rot="18263261">
              <a:off x="2175045" y="4700960"/>
              <a:ext cx="1644753" cy="1930633"/>
            </a:xfrm>
            <a:prstGeom prst="circularArrow">
              <a:avLst>
                <a:gd name="adj1" fmla="val 9013"/>
                <a:gd name="adj2" fmla="val 1038818"/>
                <a:gd name="adj3" fmla="val 20244095"/>
                <a:gd name="adj4" fmla="val 17058144"/>
                <a:gd name="adj5" fmla="val 107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803307-AC41-4812-9A16-EC8A521A2F23}"/>
              </a:ext>
            </a:extLst>
          </p:cNvPr>
          <p:cNvGrpSpPr/>
          <p:nvPr/>
        </p:nvGrpSpPr>
        <p:grpSpPr>
          <a:xfrm>
            <a:off x="7494536" y="4342746"/>
            <a:ext cx="3092893" cy="2372803"/>
            <a:chOff x="7494536" y="4342746"/>
            <a:chExt cx="3092893" cy="23728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C948B5-AA48-41E1-98E5-3A1A70458F9C}"/>
                </a:ext>
              </a:extLst>
            </p:cNvPr>
            <p:cNvSpPr txBox="1"/>
            <p:nvPr/>
          </p:nvSpPr>
          <p:spPr>
            <a:xfrm>
              <a:off x="7888774" y="6130774"/>
              <a:ext cx="26348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Metric Tensors</a:t>
              </a:r>
              <a:endParaRPr lang="en-CA" sz="3200" dirty="0"/>
            </a:p>
          </p:txBody>
        </p:sp>
        <p:pic>
          <p:nvPicPr>
            <p:cNvPr id="1026" name="Picture 2" descr="https://www.det.nsw.edu.au/eppcontent/glossary/app/resource/image/138.png">
              <a:extLst>
                <a:ext uri="{FF2B5EF4-FFF2-40B4-BE49-F238E27FC236}">
                  <a16:creationId xmlns:a16="http://schemas.microsoft.com/office/drawing/2014/main" id="{08DB2602-1271-421E-BAED-AF2D25376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049" y="4956876"/>
              <a:ext cx="1391380" cy="83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7419AC-8262-488A-B0D2-C331CF44E34D}"/>
                </a:ext>
              </a:extLst>
            </p:cNvPr>
            <p:cNvGrpSpPr/>
            <p:nvPr/>
          </p:nvGrpSpPr>
          <p:grpSpPr>
            <a:xfrm>
              <a:off x="7494536" y="4342746"/>
              <a:ext cx="2175090" cy="2150350"/>
              <a:chOff x="7984541" y="4404959"/>
              <a:chExt cx="2175090" cy="2150350"/>
            </a:xfrm>
          </p:grpSpPr>
          <p:pic>
            <p:nvPicPr>
              <p:cNvPr id="1028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C3389DCA-FF28-4A62-9BF9-40A5ABA074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345346">
                <a:off x="7496673" y="4892827"/>
                <a:ext cx="1862979" cy="887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http://worldartsme.com/images/wooden-ruler-clipart-1.jpg">
                <a:extLst>
                  <a:ext uri="{FF2B5EF4-FFF2-40B4-BE49-F238E27FC236}">
                    <a16:creationId xmlns:a16="http://schemas.microsoft.com/office/drawing/2014/main" id="{495E250B-415E-45EF-830D-3E7447254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42297">
                <a:off x="8296652" y="5668065"/>
                <a:ext cx="1862979" cy="887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1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1"/>
    </mc:Choice>
    <mc:Fallback xmlns="">
      <p:transition spd="slow" advTm="16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EAE5-7A8C-4C91-88DE-DD6BBA8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5" y="3349"/>
            <a:ext cx="10515600" cy="1325563"/>
          </a:xfrm>
        </p:spPr>
        <p:txBody>
          <a:bodyPr/>
          <a:lstStyle/>
          <a:p>
            <a:r>
              <a:rPr lang="en-US" b="1" dirty="0"/>
              <a:t>Vector Components</a:t>
            </a:r>
            <a:endParaRPr lang="en-CA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6C131C-D54F-4423-A467-0EBAE2D88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66537" r="39162"/>
          <a:stretch/>
        </p:blipFill>
        <p:spPr>
          <a:xfrm>
            <a:off x="544108" y="1827353"/>
            <a:ext cx="4903305" cy="312786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4DBA8A-5E2E-4DDA-A7B0-44F11A46D988}"/>
              </a:ext>
            </a:extLst>
          </p:cNvPr>
          <p:cNvCxnSpPr>
            <a:cxnSpLocks/>
          </p:cNvCxnSpPr>
          <p:nvPr/>
        </p:nvCxnSpPr>
        <p:spPr>
          <a:xfrm flipV="1">
            <a:off x="1621694" y="2840561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2CA05-6E4F-47DE-9714-E48CDDE61B92}"/>
              </a:ext>
            </a:extLst>
          </p:cNvPr>
          <p:cNvCxnSpPr>
            <a:cxnSpLocks/>
          </p:cNvCxnSpPr>
          <p:nvPr/>
        </p:nvCxnSpPr>
        <p:spPr>
          <a:xfrm flipV="1">
            <a:off x="1595190" y="4642856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7BC9A2E-7A6A-4FFF-B312-46500043EFD1}"/>
                  </a:ext>
                </a:extLst>
              </p:cNvPr>
              <p:cNvSpPr/>
              <p:nvPr/>
            </p:nvSpPr>
            <p:spPr>
              <a:xfrm>
                <a:off x="3551464" y="4276362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7BC9A2E-7A6A-4FFF-B312-46500043E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464" y="4276362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AB03BA-0265-4E7E-A9F8-963916F0E60A}"/>
                  </a:ext>
                </a:extLst>
              </p:cNvPr>
              <p:cNvSpPr/>
              <p:nvPr/>
            </p:nvSpPr>
            <p:spPr>
              <a:xfrm>
                <a:off x="1224694" y="2101483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AB03BA-0265-4E7E-A9F8-963916F0E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94" y="2101483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6EA95-A7BB-41D6-B70A-B92B86B26A54}"/>
              </a:ext>
            </a:extLst>
          </p:cNvPr>
          <p:cNvCxnSpPr>
            <a:cxnSpLocks/>
          </p:cNvCxnSpPr>
          <p:nvPr/>
        </p:nvCxnSpPr>
        <p:spPr>
          <a:xfrm flipV="1">
            <a:off x="1621694" y="1904331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516B22-AEAA-4783-879D-013B447C4DE3}"/>
                  </a:ext>
                </a:extLst>
              </p:cNvPr>
              <p:cNvSpPr/>
              <p:nvPr/>
            </p:nvSpPr>
            <p:spPr>
              <a:xfrm>
                <a:off x="3348523" y="1328912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516B22-AEAA-4783-879D-013B447C4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23" y="1328912"/>
                <a:ext cx="59400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6FE9570-33F9-4BB9-AA7D-2B7D11D52376}"/>
              </a:ext>
            </a:extLst>
          </p:cNvPr>
          <p:cNvGrpSpPr/>
          <p:nvPr/>
        </p:nvGrpSpPr>
        <p:grpSpPr>
          <a:xfrm>
            <a:off x="93535" y="2457789"/>
            <a:ext cx="6002465" cy="2202349"/>
            <a:chOff x="93535" y="2457789"/>
            <a:chExt cx="6002465" cy="22023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2E6DB3-9155-428B-ACDB-11F920BE6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388" y="2840558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2EF8DFA-FDB6-41D3-8B51-B06DF2580C0F}"/>
                    </a:ext>
                  </a:extLst>
                </p:cNvPr>
                <p:cNvSpPr/>
                <p:nvPr/>
              </p:nvSpPr>
              <p:spPr>
                <a:xfrm>
                  <a:off x="5330214" y="2457789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2EF8DFA-FDB6-41D3-8B51-B06DF2580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214" y="2457789"/>
                  <a:ext cx="765786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40A8C9-6A61-405F-A276-68B4D6794AA6}"/>
                    </a:ext>
                  </a:extLst>
                </p:cNvPr>
                <p:cNvSpPr/>
                <p:nvPr/>
              </p:nvSpPr>
              <p:spPr>
                <a:xfrm>
                  <a:off x="93535" y="335780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40A8C9-6A61-405F-A276-68B4D6794A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35" y="3357804"/>
                  <a:ext cx="777649" cy="7850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1BBCE8-4EFF-4559-8832-8BE52B5474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06" y="4205269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9AF277-CE39-422A-BD9E-013CD9B290FA}"/>
                  </a:ext>
                </a:extLst>
              </p:cNvPr>
              <p:cNvSpPr/>
              <p:nvPr/>
            </p:nvSpPr>
            <p:spPr>
              <a:xfrm>
                <a:off x="8169088" y="1986632"/>
                <a:ext cx="1703864" cy="1282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9AF277-CE39-422A-BD9E-013CD9B29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88" y="1986632"/>
                <a:ext cx="1703864" cy="1282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BFC0EE-96BB-43E2-BE85-F35F9001B285}"/>
                  </a:ext>
                </a:extLst>
              </p:cNvPr>
              <p:cNvSpPr txBox="1"/>
              <p:nvPr/>
            </p:nvSpPr>
            <p:spPr>
              <a:xfrm>
                <a:off x="6666636" y="1119331"/>
                <a:ext cx="43742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+ 1.5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BFC0EE-96BB-43E2-BE85-F35F9001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36" y="1119331"/>
                <a:ext cx="4374274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EAB9B2-BC10-47F1-A90B-B21790B92DBA}"/>
                  </a:ext>
                </a:extLst>
              </p:cNvPr>
              <p:cNvSpPr txBox="1"/>
              <p:nvPr/>
            </p:nvSpPr>
            <p:spPr>
              <a:xfrm>
                <a:off x="6744589" y="3855050"/>
                <a:ext cx="43213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EAB9B2-BC10-47F1-A90B-B21790B9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89" y="3855050"/>
                <a:ext cx="4321376" cy="6927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EEECE-D48C-4E75-B3E6-494432A0C22C}"/>
                  </a:ext>
                </a:extLst>
              </p:cNvPr>
              <p:cNvSpPr txBox="1"/>
              <p:nvPr/>
            </p:nvSpPr>
            <p:spPr>
              <a:xfrm>
                <a:off x="8471375" y="4796057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EEECE-D48C-4E75-B3E6-494432A0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375" y="4796057"/>
                <a:ext cx="1129668" cy="118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8BF73-26B4-426C-81FF-4782E2547E3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50600" y="2085840"/>
              <a:ext cx="2728080" cy="332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8BF73-26B4-426C-81FF-4782E2547E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41240" y="2076480"/>
                <a:ext cx="2746800" cy="3344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30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3"/>
    </mc:Choice>
    <mc:Fallback xmlns="">
      <p:transition spd="slow" advTm="24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EAE5-7A8C-4C91-88DE-DD6BBA8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5" y="3349"/>
            <a:ext cx="10515600" cy="1325563"/>
          </a:xfrm>
        </p:spPr>
        <p:txBody>
          <a:bodyPr/>
          <a:lstStyle/>
          <a:p>
            <a:r>
              <a:rPr lang="en-US" b="1" dirty="0"/>
              <a:t>Vector Components</a:t>
            </a:r>
            <a:endParaRPr lang="en-CA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6C131C-D54F-4423-A467-0EBAE2D88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66537" r="39162"/>
          <a:stretch/>
        </p:blipFill>
        <p:spPr>
          <a:xfrm>
            <a:off x="544108" y="1827353"/>
            <a:ext cx="4903305" cy="312786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4DBA8A-5E2E-4DDA-A7B0-44F11A46D988}"/>
              </a:ext>
            </a:extLst>
          </p:cNvPr>
          <p:cNvCxnSpPr>
            <a:cxnSpLocks/>
          </p:cNvCxnSpPr>
          <p:nvPr/>
        </p:nvCxnSpPr>
        <p:spPr>
          <a:xfrm flipV="1">
            <a:off x="1621694" y="2840561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2CA05-6E4F-47DE-9714-E48CDDE61B92}"/>
              </a:ext>
            </a:extLst>
          </p:cNvPr>
          <p:cNvCxnSpPr>
            <a:cxnSpLocks/>
          </p:cNvCxnSpPr>
          <p:nvPr/>
        </p:nvCxnSpPr>
        <p:spPr>
          <a:xfrm flipV="1">
            <a:off x="1595190" y="4642856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7BC9A2E-7A6A-4FFF-B312-46500043EFD1}"/>
                  </a:ext>
                </a:extLst>
              </p:cNvPr>
              <p:cNvSpPr/>
              <p:nvPr/>
            </p:nvSpPr>
            <p:spPr>
              <a:xfrm>
                <a:off x="3551464" y="4276362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7BC9A2E-7A6A-4FFF-B312-46500043E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464" y="4276362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AB03BA-0265-4E7E-A9F8-963916F0E60A}"/>
                  </a:ext>
                </a:extLst>
              </p:cNvPr>
              <p:cNvSpPr/>
              <p:nvPr/>
            </p:nvSpPr>
            <p:spPr>
              <a:xfrm>
                <a:off x="1224694" y="2101483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AB03BA-0265-4E7E-A9F8-963916F0E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94" y="2101483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6EA95-A7BB-41D6-B70A-B92B86B26A54}"/>
              </a:ext>
            </a:extLst>
          </p:cNvPr>
          <p:cNvCxnSpPr>
            <a:cxnSpLocks/>
          </p:cNvCxnSpPr>
          <p:nvPr/>
        </p:nvCxnSpPr>
        <p:spPr>
          <a:xfrm flipV="1">
            <a:off x="1621694" y="1904331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516B22-AEAA-4783-879D-013B447C4DE3}"/>
                  </a:ext>
                </a:extLst>
              </p:cNvPr>
              <p:cNvSpPr/>
              <p:nvPr/>
            </p:nvSpPr>
            <p:spPr>
              <a:xfrm>
                <a:off x="3348523" y="1328912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516B22-AEAA-4783-879D-013B447C4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23" y="1328912"/>
                <a:ext cx="59400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6FE9570-33F9-4BB9-AA7D-2B7D11D52376}"/>
              </a:ext>
            </a:extLst>
          </p:cNvPr>
          <p:cNvGrpSpPr/>
          <p:nvPr/>
        </p:nvGrpSpPr>
        <p:grpSpPr>
          <a:xfrm>
            <a:off x="93535" y="2457789"/>
            <a:ext cx="6002465" cy="2202349"/>
            <a:chOff x="93535" y="2457789"/>
            <a:chExt cx="6002465" cy="22023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2E6DB3-9155-428B-ACDB-11F920BE6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388" y="2840558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2EF8DFA-FDB6-41D3-8B51-B06DF2580C0F}"/>
                    </a:ext>
                  </a:extLst>
                </p:cNvPr>
                <p:cNvSpPr/>
                <p:nvPr/>
              </p:nvSpPr>
              <p:spPr>
                <a:xfrm>
                  <a:off x="5330214" y="2457789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2EF8DFA-FDB6-41D3-8B51-B06DF2580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214" y="2457789"/>
                  <a:ext cx="765786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40A8C9-6A61-405F-A276-68B4D6794AA6}"/>
                    </a:ext>
                  </a:extLst>
                </p:cNvPr>
                <p:cNvSpPr/>
                <p:nvPr/>
              </p:nvSpPr>
              <p:spPr>
                <a:xfrm>
                  <a:off x="93535" y="335780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40A8C9-6A61-405F-A276-68B4D6794A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35" y="3357804"/>
                  <a:ext cx="777649" cy="7850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1BBCE8-4EFF-4559-8832-8BE52B5474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06" y="4205269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9AF277-CE39-422A-BD9E-013CD9B290FA}"/>
                  </a:ext>
                </a:extLst>
              </p:cNvPr>
              <p:cNvSpPr/>
              <p:nvPr/>
            </p:nvSpPr>
            <p:spPr>
              <a:xfrm>
                <a:off x="8169088" y="1986632"/>
                <a:ext cx="1703864" cy="1282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9AF277-CE39-422A-BD9E-013CD9B29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88" y="1986632"/>
                <a:ext cx="1703864" cy="1282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BFC0EE-96BB-43E2-BE85-F35F9001B285}"/>
                  </a:ext>
                </a:extLst>
              </p:cNvPr>
              <p:cNvSpPr txBox="1"/>
              <p:nvPr/>
            </p:nvSpPr>
            <p:spPr>
              <a:xfrm>
                <a:off x="6666636" y="1119331"/>
                <a:ext cx="43742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+ 1.5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BFC0EE-96BB-43E2-BE85-F35F9001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36" y="1119331"/>
                <a:ext cx="4374274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EAB9B2-BC10-47F1-A90B-B21790B92DBA}"/>
                  </a:ext>
                </a:extLst>
              </p:cNvPr>
              <p:cNvSpPr txBox="1"/>
              <p:nvPr/>
            </p:nvSpPr>
            <p:spPr>
              <a:xfrm>
                <a:off x="6744589" y="3855050"/>
                <a:ext cx="43213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EAB9B2-BC10-47F1-A90B-B21790B9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89" y="3855050"/>
                <a:ext cx="4321376" cy="6927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EEECE-D48C-4E75-B3E6-494432A0C22C}"/>
                  </a:ext>
                </a:extLst>
              </p:cNvPr>
              <p:cNvSpPr txBox="1"/>
              <p:nvPr/>
            </p:nvSpPr>
            <p:spPr>
              <a:xfrm>
                <a:off x="8471375" y="4796057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EEECE-D48C-4E75-B3E6-494432A0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375" y="4796057"/>
                <a:ext cx="1129668" cy="118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099120-919F-486B-B830-792822208D4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32960" y="1872720"/>
              <a:ext cx="3602520" cy="277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099120-919F-486B-B830-792822208D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3600" y="1863360"/>
                <a:ext cx="3621240" cy="2797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05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92"/>
    </mc:Choice>
    <mc:Fallback xmlns="">
      <p:transition spd="slow" advTm="19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02B87B-6825-4695-8CA0-6CB5CC078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63" t="40912" r="30228"/>
          <a:stretch/>
        </p:blipFill>
        <p:spPr>
          <a:xfrm>
            <a:off x="863600" y="992015"/>
            <a:ext cx="6819900" cy="565772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A4D7EA-0885-428D-AD53-B77D973A68D5}"/>
              </a:ext>
            </a:extLst>
          </p:cNvPr>
          <p:cNvCxnSpPr>
            <a:cxnSpLocks/>
          </p:cNvCxnSpPr>
          <p:nvPr/>
        </p:nvCxnSpPr>
        <p:spPr>
          <a:xfrm>
            <a:off x="1712299" y="1790619"/>
            <a:ext cx="2208847" cy="4468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EE97EA-DD36-46DA-A591-4833A239BBFE}"/>
              </a:ext>
            </a:extLst>
          </p:cNvPr>
          <p:cNvCxnSpPr>
            <a:cxnSpLocks/>
          </p:cNvCxnSpPr>
          <p:nvPr/>
        </p:nvCxnSpPr>
        <p:spPr>
          <a:xfrm>
            <a:off x="2070154" y="1559223"/>
            <a:ext cx="2220512" cy="4491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55A784-2AFF-4FD2-A2D0-7FB1F048FE62}"/>
              </a:ext>
            </a:extLst>
          </p:cNvPr>
          <p:cNvCxnSpPr>
            <a:cxnSpLocks/>
          </p:cNvCxnSpPr>
          <p:nvPr/>
        </p:nvCxnSpPr>
        <p:spPr>
          <a:xfrm>
            <a:off x="2492392" y="1439463"/>
            <a:ext cx="2196754" cy="451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4D4C57-7C6D-4FE6-BA69-E95295969E78}"/>
              </a:ext>
            </a:extLst>
          </p:cNvPr>
          <p:cNvCxnSpPr>
            <a:cxnSpLocks/>
          </p:cNvCxnSpPr>
          <p:nvPr/>
        </p:nvCxnSpPr>
        <p:spPr>
          <a:xfrm>
            <a:off x="1370531" y="2052557"/>
            <a:ext cx="2161723" cy="4372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634974-7BF2-4336-824F-24A3204E33D4}"/>
              </a:ext>
            </a:extLst>
          </p:cNvPr>
          <p:cNvCxnSpPr>
            <a:cxnSpLocks/>
          </p:cNvCxnSpPr>
          <p:nvPr/>
        </p:nvCxnSpPr>
        <p:spPr>
          <a:xfrm>
            <a:off x="1010893" y="2232530"/>
            <a:ext cx="2183701" cy="4417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05B106-BD34-498C-9A2C-7E89AEA3A3E3}"/>
              </a:ext>
            </a:extLst>
          </p:cNvPr>
          <p:cNvCxnSpPr>
            <a:cxnSpLocks/>
          </p:cNvCxnSpPr>
          <p:nvPr/>
        </p:nvCxnSpPr>
        <p:spPr>
          <a:xfrm>
            <a:off x="655517" y="2426876"/>
            <a:ext cx="2183701" cy="4417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B2C823-CBE1-4516-9ED2-B633434A0914}"/>
              </a:ext>
            </a:extLst>
          </p:cNvPr>
          <p:cNvCxnSpPr>
            <a:cxnSpLocks/>
          </p:cNvCxnSpPr>
          <p:nvPr/>
        </p:nvCxnSpPr>
        <p:spPr>
          <a:xfrm>
            <a:off x="2828028" y="1245117"/>
            <a:ext cx="2256142" cy="4563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23C8CD-1030-406C-BEC4-6CF91A1328BA}"/>
              </a:ext>
            </a:extLst>
          </p:cNvPr>
          <p:cNvCxnSpPr>
            <a:cxnSpLocks/>
          </p:cNvCxnSpPr>
          <p:nvPr/>
        </p:nvCxnSpPr>
        <p:spPr>
          <a:xfrm>
            <a:off x="3189102" y="1085405"/>
            <a:ext cx="2228860" cy="4508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54CDD0-33BB-494B-91B7-E25F6BED2FBC}"/>
              </a:ext>
            </a:extLst>
          </p:cNvPr>
          <p:cNvCxnSpPr>
            <a:cxnSpLocks/>
          </p:cNvCxnSpPr>
          <p:nvPr/>
        </p:nvCxnSpPr>
        <p:spPr>
          <a:xfrm>
            <a:off x="3604066" y="992015"/>
            <a:ext cx="2165347" cy="4380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46A519A-3370-4566-A650-E6337B4C394E}"/>
                  </a:ext>
                </a:extLst>
              </p14:cNvPr>
              <p14:cNvContentPartPr/>
              <p14:nvPr/>
            </p14:nvContentPartPr>
            <p14:xfrm>
              <a:off x="3645608" y="1855228"/>
              <a:ext cx="1477957" cy="250269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46A519A-3370-4566-A650-E6337B4C3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247" y="1845868"/>
                <a:ext cx="1496679" cy="252141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77E6A4B-0D85-4446-9B42-2F97A47475D7}"/>
              </a:ext>
            </a:extLst>
          </p:cNvPr>
          <p:cNvGrpSpPr/>
          <p:nvPr/>
        </p:nvGrpSpPr>
        <p:grpSpPr>
          <a:xfrm>
            <a:off x="2796769" y="1973128"/>
            <a:ext cx="2837276" cy="2946918"/>
            <a:chOff x="1312653" y="2049881"/>
            <a:chExt cx="2837276" cy="294691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80DC5D8-AFF4-41DA-987E-DC2BF0D91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694" y="2840561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298BB04-6646-4D71-8BED-3C15869AE61E}"/>
                </a:ext>
              </a:extLst>
            </p:cNvPr>
            <p:cNvCxnSpPr>
              <a:cxnSpLocks/>
            </p:cNvCxnSpPr>
            <p:nvPr/>
          </p:nvCxnSpPr>
          <p:spPr>
            <a:xfrm>
              <a:off x="1595190" y="4642860"/>
              <a:ext cx="1897079" cy="17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3E2FD3-7FFE-48D2-BE1F-6B774FC5284B}"/>
                    </a:ext>
                  </a:extLst>
                </p:cNvPr>
                <p:cNvSpPr/>
                <p:nvPr/>
              </p:nvSpPr>
              <p:spPr>
                <a:xfrm>
                  <a:off x="3367792" y="428891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3E2FD3-7FFE-48D2-BE1F-6B774FC52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92" y="4288913"/>
                  <a:ext cx="782137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E40BCC1-9AB1-483E-80D0-B1BC70F81981}"/>
                    </a:ext>
                  </a:extLst>
                </p:cNvPr>
                <p:cNvSpPr/>
                <p:nvPr/>
              </p:nvSpPr>
              <p:spPr>
                <a:xfrm>
                  <a:off x="1312653" y="2049881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E40BCC1-9AB1-483E-80D0-B1BC70F819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653" y="2049881"/>
                  <a:ext cx="794000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954898B-6B90-499E-BE50-21AC10CBD87C}"/>
                  </a:ext>
                </a:extLst>
              </p:cNvPr>
              <p:cNvSpPr/>
              <p:nvPr/>
            </p:nvSpPr>
            <p:spPr>
              <a:xfrm>
                <a:off x="8878077" y="2052557"/>
                <a:ext cx="2480872" cy="912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8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954898B-6B90-499E-BE50-21AC10CBD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077" y="2052557"/>
                <a:ext cx="2480872" cy="912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9DC54BB-F209-4120-BF54-7ED830DED8E9}"/>
                  </a:ext>
                </a:extLst>
              </p:cNvPr>
              <p:cNvSpPr/>
              <p:nvPr/>
            </p:nvSpPr>
            <p:spPr>
              <a:xfrm>
                <a:off x="8243288" y="4104530"/>
                <a:ext cx="3750450" cy="1000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9DC54BB-F209-4120-BF54-7ED830DED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88" y="4104530"/>
                <a:ext cx="3750450" cy="10005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95EE82F-4EAB-4B7D-BCC7-71E58B3D5D4F}"/>
              </a:ext>
            </a:extLst>
          </p:cNvPr>
          <p:cNvGrpSpPr/>
          <p:nvPr/>
        </p:nvGrpSpPr>
        <p:grpSpPr>
          <a:xfrm>
            <a:off x="1604885" y="2380986"/>
            <a:ext cx="5949028" cy="2202349"/>
            <a:chOff x="1604885" y="2380986"/>
            <a:chExt cx="5949028" cy="2202349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8A9E0B-D67E-4702-AFA2-0817A9F6E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7301" y="2763755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3CA01FF-5D73-4E36-BF09-5F5062005E0F}"/>
                    </a:ext>
                  </a:extLst>
                </p:cNvPr>
                <p:cNvSpPr/>
                <p:nvPr/>
              </p:nvSpPr>
              <p:spPr>
                <a:xfrm>
                  <a:off x="6788127" y="2380986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3CA01FF-5D73-4E36-BF09-5F5062005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127" y="2380986"/>
                  <a:ext cx="765786" cy="7850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B64EA24-81C5-4196-9526-1AAE64F4DABF}"/>
                    </a:ext>
                  </a:extLst>
                </p:cNvPr>
                <p:cNvSpPr/>
                <p:nvPr/>
              </p:nvSpPr>
              <p:spPr>
                <a:xfrm>
                  <a:off x="1604885" y="3254977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B64EA24-81C5-4196-9526-1AAE64F4D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85" y="3254977"/>
                  <a:ext cx="777649" cy="7850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2C71E4-C191-4AF2-BA72-1041C721C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1219" y="4128466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81C570-1744-4BAD-8779-6FC969991BC5}"/>
              </a:ext>
            </a:extLst>
          </p:cNvPr>
          <p:cNvCxnSpPr>
            <a:cxnSpLocks/>
          </p:cNvCxnSpPr>
          <p:nvPr/>
        </p:nvCxnSpPr>
        <p:spPr>
          <a:xfrm>
            <a:off x="4655857" y="355758"/>
            <a:ext cx="2208847" cy="4468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29FF12-5CF9-47A5-A398-4160BEF0A8DB}"/>
              </a:ext>
            </a:extLst>
          </p:cNvPr>
          <p:cNvCxnSpPr>
            <a:cxnSpLocks/>
          </p:cNvCxnSpPr>
          <p:nvPr/>
        </p:nvCxnSpPr>
        <p:spPr>
          <a:xfrm>
            <a:off x="5178254" y="457200"/>
            <a:ext cx="2055970" cy="4158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A677FF-F124-4526-8753-95FB4A62AA2E}"/>
              </a:ext>
            </a:extLst>
          </p:cNvPr>
          <p:cNvCxnSpPr>
            <a:cxnSpLocks/>
          </p:cNvCxnSpPr>
          <p:nvPr/>
        </p:nvCxnSpPr>
        <p:spPr>
          <a:xfrm>
            <a:off x="5606688" y="355758"/>
            <a:ext cx="2026016" cy="416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E91B65-543F-4986-9ED3-A3631F534FBF}"/>
              </a:ext>
            </a:extLst>
          </p:cNvPr>
          <p:cNvCxnSpPr>
            <a:cxnSpLocks/>
          </p:cNvCxnSpPr>
          <p:nvPr/>
        </p:nvCxnSpPr>
        <p:spPr>
          <a:xfrm>
            <a:off x="4314089" y="617696"/>
            <a:ext cx="2161723" cy="4372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D162CC-2243-4B97-A56F-9C05343E8F67}"/>
              </a:ext>
            </a:extLst>
          </p:cNvPr>
          <p:cNvCxnSpPr>
            <a:cxnSpLocks/>
          </p:cNvCxnSpPr>
          <p:nvPr/>
        </p:nvCxnSpPr>
        <p:spPr>
          <a:xfrm>
            <a:off x="3954451" y="797669"/>
            <a:ext cx="2183701" cy="4417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19EAE5-7A8C-4C91-88DE-DD6BBA8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5" y="3349"/>
            <a:ext cx="5286268" cy="1325563"/>
          </a:xfr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r>
              <a:rPr lang="en-US" b="1" dirty="0" err="1"/>
              <a:t>Covector</a:t>
            </a:r>
            <a:r>
              <a:rPr lang="en-US" b="1" dirty="0"/>
              <a:t> Components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9D2FC7-917D-4FA3-96CC-7C817EA5EB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56800" y="2801880"/>
              <a:ext cx="7858080" cy="224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9D2FC7-917D-4FA3-96CC-7C817EA5E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7440" y="2792520"/>
                <a:ext cx="7876800" cy="2265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341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3"/>
    </mc:Choice>
    <mc:Fallback xmlns="">
      <p:transition spd="slow" advTm="17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EAE5-7A8C-4C91-88DE-DD6BBA8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5" y="3349"/>
            <a:ext cx="10515600" cy="1325563"/>
          </a:xfrm>
        </p:spPr>
        <p:txBody>
          <a:bodyPr/>
          <a:lstStyle/>
          <a:p>
            <a:r>
              <a:rPr lang="en-US" b="1" dirty="0"/>
              <a:t>Linear Map Components</a:t>
            </a:r>
            <a:endParaRPr lang="en-C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CEBAB9-130B-447C-8A4B-CE1DCFE8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" y="1025518"/>
            <a:ext cx="6471081" cy="559491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3CDA3-AB04-4797-9244-69AFDE87D13F}"/>
              </a:ext>
            </a:extLst>
          </p:cNvPr>
          <p:cNvGrpSpPr/>
          <p:nvPr/>
        </p:nvGrpSpPr>
        <p:grpSpPr>
          <a:xfrm>
            <a:off x="1844585" y="3954199"/>
            <a:ext cx="2247160" cy="1737012"/>
            <a:chOff x="3836074" y="1171825"/>
            <a:chExt cx="2247160" cy="173701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5EAFBD-3951-40B6-B73B-A862E042D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4373" y="1879712"/>
              <a:ext cx="0" cy="9042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5D52492-8262-4C10-800A-4C73B031D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3507" y="2783930"/>
              <a:ext cx="92722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1BE9BB4-9135-4709-A3F8-BA46FB7AB368}"/>
                    </a:ext>
                  </a:extLst>
                </p:cNvPr>
                <p:cNvSpPr/>
                <p:nvPr/>
              </p:nvSpPr>
              <p:spPr>
                <a:xfrm flipH="1">
                  <a:off x="4778830" y="2200951"/>
                  <a:ext cx="1304404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D85CCE2-2EF5-4883-B833-49EB2B20A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78830" y="2200951"/>
                  <a:ext cx="1304404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32BC234-B0FC-4F11-BF0C-8AACD7BEADB1}"/>
                    </a:ext>
                  </a:extLst>
                </p:cNvPr>
                <p:cNvSpPr/>
                <p:nvPr/>
              </p:nvSpPr>
              <p:spPr>
                <a:xfrm>
                  <a:off x="3836074" y="1171825"/>
                  <a:ext cx="84931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E85EBB-7603-4EE3-A83B-79A647290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74" y="1171825"/>
                  <a:ext cx="849318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4829F-625B-4A9D-A34E-CCE5CC759671}"/>
              </a:ext>
            </a:extLst>
          </p:cNvPr>
          <p:cNvCxnSpPr>
            <a:cxnSpLocks/>
          </p:cNvCxnSpPr>
          <p:nvPr/>
        </p:nvCxnSpPr>
        <p:spPr>
          <a:xfrm>
            <a:off x="2172018" y="5608533"/>
            <a:ext cx="92722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0D746A-2C7A-4379-8613-69D1EF0470AC}"/>
                  </a:ext>
                </a:extLst>
              </p:cNvPr>
              <p:cNvSpPr/>
              <p:nvPr/>
            </p:nvSpPr>
            <p:spPr>
              <a:xfrm>
                <a:off x="2894273" y="5509880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0D746A-2C7A-4379-8613-69D1EF047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73" y="5509880"/>
                <a:ext cx="59400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3C84DC-F6AC-4644-A412-1477CB54BE6F}"/>
              </a:ext>
            </a:extLst>
          </p:cNvPr>
          <p:cNvCxnSpPr>
            <a:cxnSpLocks/>
          </p:cNvCxnSpPr>
          <p:nvPr/>
        </p:nvCxnSpPr>
        <p:spPr>
          <a:xfrm flipV="1">
            <a:off x="2222548" y="4672298"/>
            <a:ext cx="9972" cy="88375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0B3FE0-44C5-4ADE-8A23-4B76E1A32F6A}"/>
                  </a:ext>
                </a:extLst>
              </p:cNvPr>
              <p:cNvSpPr/>
              <p:nvPr/>
            </p:nvSpPr>
            <p:spPr>
              <a:xfrm>
                <a:off x="2197018" y="4596630"/>
                <a:ext cx="6933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20B3FE0-44C5-4ADE-8A23-4B76E1A32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18" y="4596630"/>
                <a:ext cx="693395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02"/>
    </mc:Choice>
    <mc:Fallback xmlns="">
      <p:transition advTm="43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4829F-625B-4A9D-A34E-CCE5CC759671}"/>
              </a:ext>
            </a:extLst>
          </p:cNvPr>
          <p:cNvCxnSpPr>
            <a:cxnSpLocks/>
          </p:cNvCxnSpPr>
          <p:nvPr/>
        </p:nvCxnSpPr>
        <p:spPr>
          <a:xfrm>
            <a:off x="2172018" y="5553796"/>
            <a:ext cx="92722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3C84DC-F6AC-4644-A412-1477CB54BE6F}"/>
              </a:ext>
            </a:extLst>
          </p:cNvPr>
          <p:cNvCxnSpPr>
            <a:cxnSpLocks/>
          </p:cNvCxnSpPr>
          <p:nvPr/>
        </p:nvCxnSpPr>
        <p:spPr>
          <a:xfrm flipV="1">
            <a:off x="2162046" y="4670044"/>
            <a:ext cx="9972" cy="88375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8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"/>
    </mc:Choice>
    <mc:Fallback xmlns="">
      <p:transition spd="slow" advTm="59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6.7|4.6|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4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5.3|2.2|5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5.3|2.2|5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2|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2|0.2|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2.5|12.4|3.2|1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1|2|2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6|2.2|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2.3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1|1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5.2|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29106</TotalTime>
  <Words>881</Words>
  <Application>Microsoft Office PowerPoint</Application>
  <PresentationFormat>Widescreen</PresentationFormat>
  <Paragraphs>246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Tensor Calculus      = study of how tensors  change over space</vt:lpstr>
      <vt:lpstr>From my “Tensors for Beginners” series…</vt:lpstr>
      <vt:lpstr>Vector Components</vt:lpstr>
      <vt:lpstr>Vector Components</vt:lpstr>
      <vt:lpstr>Covector Components</vt:lpstr>
      <vt:lpstr>Linear Map Components</vt:lpstr>
      <vt:lpstr>PowerPoint Presentation</vt:lpstr>
      <vt:lpstr>PowerPoint Presentation</vt:lpstr>
      <vt:lpstr>Linear Map Components</vt:lpstr>
      <vt:lpstr>Linear Map Components</vt:lpstr>
      <vt:lpstr>Metric Tensor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Learn Tensor Calculus?</vt:lpstr>
      <vt:lpstr>Why Learn Tensor Calculus?</vt:lpstr>
      <vt:lpstr>Why Learn Tensor Calculus?</vt:lpstr>
      <vt:lpstr>Why Learn Tensor Calculus?</vt:lpstr>
      <vt:lpstr>Why Learn Tensor Calculus?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358</cp:revision>
  <dcterms:created xsi:type="dcterms:W3CDTF">2017-12-16T03:56:44Z</dcterms:created>
  <dcterms:modified xsi:type="dcterms:W3CDTF">2020-07-04T16:38:10Z</dcterms:modified>
</cp:coreProperties>
</file>