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ink/inkAction1.xml" ContentType="application/vnd.ms-office.inkAction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ink/inkAction2.xml" ContentType="application/vnd.ms-office.inkAction+xml"/>
  <Override PartName="/ppt/ink/inkAction3.xml" ContentType="application/vnd.ms-office.inkAction+xml"/>
  <Override PartName="/ppt/tags/tag7.xml" ContentType="application/vnd.openxmlformats-officedocument.presentationml.tags+xml"/>
  <Override PartName="/ppt/ink/inkAction4.xml" ContentType="application/vnd.ms-office.inkAction+xml"/>
  <Override PartName="/ppt/ink/inkAction5.xml" ContentType="application/vnd.ms-office.inkAction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ink/inkAction6.xml" ContentType="application/vnd.ms-office.inkAction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ink/inkAction7.xml" ContentType="application/vnd.ms-office.inkAction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78" r:id="rId4"/>
    <p:sldId id="280" r:id="rId5"/>
    <p:sldId id="281" r:id="rId6"/>
    <p:sldId id="277" r:id="rId7"/>
    <p:sldId id="258" r:id="rId8"/>
    <p:sldId id="283" r:id="rId9"/>
    <p:sldId id="270" r:id="rId10"/>
    <p:sldId id="266" r:id="rId11"/>
    <p:sldId id="272" r:id="rId12"/>
    <p:sldId id="268" r:id="rId13"/>
    <p:sldId id="273" r:id="rId14"/>
    <p:sldId id="259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2ED"/>
    <a:srgbClr val="FE7B0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0853" autoAdjust="0"/>
  </p:normalViewPr>
  <p:slideViewPr>
    <p:cSldViewPr snapToGrid="0">
      <p:cViewPr varScale="1">
        <p:scale>
          <a:sx n="44" d="100"/>
          <a:sy n="44" d="100"/>
        </p:scale>
        <p:origin x="17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10T05:35:45.42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1975 219 536 0,'0'0'302'0,"0"0"28"0,0 0-32 16,0 0-38-16,0 0 4 16,0 0-207-16,0-16-57 15,-6 93 0-15,-5 53 0 16,8 56 0-16,3 46 0 16,0 42 0-16,23 24 0 15,11 16 0-15,-11 15 0 16,0-21 0-16,-6-10 0 15,-5-36 0-15,2-48 0 16,-11-47 0-16,-3-47 0 0,0-47 0 16,0-31 0-1,0-24 0-15,0-18 0 16,0 0 0-16,0-3 0 0,30-44 0 16,0-26 0-16,-1-16 0 15,-15 39-341-15,-11 6-1365 16</inkml:trace>
  <inkml:trace contextRef="#ctx0" brushRef="#br0" timeOffset="534">3609 0 106 0,'0'0'1144'0,"0"0"-810"15,0 0-182-15,0 0 94 16,0 0-181-16,0 0-65 15,23-17 0-15,-129 17 0 16,-82 21 0-16,-90 6 0 16,-60 2 0-16,-49 5 0 15,-16-6 0-15,25 0 0 16,32-2 0-16,42-4 0 16,32-1 0-16,54-2 0 15,52 1 0-15,47 9 0 0,36-3 0 16,40 6 0-1,37-1 0-15,9-23 0 0,43-1-691 16</inkml:trace>
  <inkml:trace contextRef="#ctx0" brushRef="#br0" timeOffset="1679">3632 2338 1068 0,'0'0'452'16,"0"0"-170"-16,0 0-40 15,0 0-239-15,172 100-3 16,-126-88 0-16,11-4 0 16,9-3 0-16,14-5 0 15,0 0 0-15,9-31 0 16,0-13 0-16,0-11 0 15,4-8 0-15,-18-5 0 0,-12 0 0 16,-23-4 0-16,-17 8 0 16,-23-2 0-16,0-3 0 15,-20 1 0-15,-43 2 0 16,-26 14 0-16,-33 13 0 16,-17 23 0-16,-17 16 0 15,4 16 0-15,6 49 0 16,14 21 0-16,17 21 0 15,12 19 0-15,14 7 0 16,19 7 0-16,27-3 0 16,20-4 0-16,23-7 0 15,0-9 0-15,33-5 0 16,47-13 0-16,38-12 0 0,51-18 0 16,37-18 0-1,12-20 0-15,10-28 0 0,-27-3 0 16,-29-18 0-16,-35-18 0 15,-48 5 0-15,-29 5 0 16,-20 2 0-16,-40 12 0 16,0 10-439-16</inkml:trace>
  <inkml:trace contextRef="#ctx0" brushRef="#br0" timeOffset="5694">5641 1230 530 0,'0'0'328'16,"0"0"-56"-16,0 0-42 15,0 0 10-15,0 0-26 16,0 0-26-16,6-10-143 16,-6 72-45-16,0 35 0 15,0 28 0-15,0 30 0 16,0 25 0-16,0 42 0 16,14 12 0-16,1 10 0 15,-1-11 0-15,3-37 0 16,-14-47 0-16,-3-48 0 0,0-45 0 15,0-38 0-15,3-18 0 16,17-14 0-16,0-50 0 16,3-13-33-16,-20 27-449 15,0 12-630-15</inkml:trace>
  <inkml:trace contextRef="#ctx0" brushRef="#br0" timeOffset="6491">5793 1852 512 0,'0'0'208'16,"0"0"-130"-16,0 0 74 16,0 0-4-16,0 0 24 0,0 0-14 15,6-36-10 1,-3 22-16-16,8-2-10 0,-5-7-6 16,11-6-15-16,0-9-101 15,6-6 0-15,3-4 0 16,14 1 0-16,9-1 0 15,14 1 0-15,17 4 0 16,9 3 0-16,7-2 0 16,3 6 0-16,6 10 0 15,-2 14 0-15,-6 12 0 16,-11 0 0-16,0 17 0 16,0 35 0-16,0 21 0 15,0 31 0-15,-11 25 0 16,2 28 0-16,-18 22 0 0,-13 12 0 15,-9-2 0-15,-14-4 0 16,-13-24 0-16,0-19 0 16,-10-22 0-16,0-26 0 15,0-25 0-15,0-27 0 16,0-21 0-16,0-16 0 16,0-5 0-16,0 0-151 15,0-19-625-15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10T05:35:53.21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799 570 1060 0,'0'0'358'16,"0"0"-148"-16,0 0-4 15,0 0-62-15,0 0-75 16,171-51-69-16,-171 51 0 16,0 0 0-16,0-4 0 15,0-7 0-15,-26-3 0 16,-17-5 0-16,-20 1 0 16,-19 12 0-16,-4 6 0 15,0 0 0-15,-3 4 0 0,6 23 0 16,3 5 0-16,14 10 0 15,3 8 0-15,14 7 0 16,6 1 0-16,6 2 0 16,8 0 0-16,1 2 0 15,19-1 0-15,6-2 0 16,3-6 0-16,0-3 0 16,23 2 0-16,29 0 0 15,31-2 0-15,20 7 0 16,20 9 0-16,9 12 0 15,-3 9 0-15,3 11 0 16,-13 4 0-16,-16-2 0 16,-28-9 0-16,-18-4 0 0,-20-15 0 15,-34-6 0-15,-3-11 0 16,-37-3 0-16,-49-11 0 16,-23-8 0-16,-17-12 0 15,-9-21 0-15,10 0 0 16,2-6 0-16,31-36 0 15,72 16 0-15,12-4-455 16</inkml:trace>
  <inkml:trace contextRef="#ctx0" brushRef="#br0" timeOffset="974">3048 645 720 0,'0'0'262'16,"0"0"0"-16,0 0-60 0,0 0-58 16,0 0-44-16,0 0-26 15,0 0-6-15,80-118 28 16,-140 96-20-16,-26 8-33 15,-13 10-43-15,-13 4 0 16,-1 16 0-16,-6 48 0 16,7 29 0-16,6 22 0 15,6 23 0-15,17 17 0 16,23 11 0-16,25 10 0 16,21-3 0-16,14-16 0 15,20-16 0-15,52-19 0 16,45-25 0-16,21-25 0 15,42-34 0-15,28-38 0 0,19-17 0 16,8-66 0-16,-9-24 0 16,-51-13 0-16,-46-8 0 15,-53-21 0-15,-69-21 0 16,-14-10 0-16,-89 0 0 16,-33 17 0-16,-12 25 0 15,-2 33 0-15,83 101-343 16,20 4-1328-16</inkml:trace>
  <inkml:trace contextRef="#ctx0" brushRef="#br0" timeOffset="4923">4448 205 898 0,'0'0'406'15,"6"168"-220"-15,-6-50-72 16,0 18-8-16,11 15 12 16,-5 11 10-16,11-1-37 15,-5-10-91-15,2-17 0 16,6-21 0-16,-17-29 0 15,3-25 0-15,5-17 0 16,-8-18 0-16,17-6 0 0,3-4 0 16,0-5-73-16,-3-6-139 15,-17-3-70-15,-3 0-398 16</inkml:trace>
  <inkml:trace contextRef="#ctx0" brushRef="#br0" timeOffset="5920">4534 731 922 0,'0'0'232'16,"0"0"-50"-16,0 0 24 16,0 0-104-16,66-204-4 15,-26 125 4-15,20 3 6 16,12 1-13-16,14 7-95 16,10 8 0-16,-1 12 0 15,5 16 0-15,6 13 0 0,-11 16 0 16,5 3 0-16,-11 8 0 15,-9 31 0-15,-14 13 0 16,-6 8 0-16,-14-4 0 16,-6-5 0-16,-4-12 0 15,-36-38-247-15,0-1-639 16</inkml:trace>
  <inkml:trace contextRef="#ctx0" brushRef="#br0" timeOffset="10177">7310 339 782 0,'0'0'436'0,"0"0"-118"16,0 0-80-16,0 0-60 16,0 0-83-16,0 0-95 15,0 0 0-15,98-24 0 16,-95 14 0-16,5-1 0 16,-8-12 0-16,0-8 0 15,0-9 0-15,-43-7 0 16,-23 3 0-16,-14 5 0 15,-9 7 0-15,-8 11 0 16,8 13 0-16,0 8 0 0,-7 0 0 16,10 26 0-16,6 14 0 15,14 4 0-15,14 3 0 16,9 1 0-16,6 3 0 16,14-1 0-16,17 3 0 15,6 1 0-15,0 3 0 16,3-4 0-16,43 4 0 15,20-1 0-15,17 1 0 16,17 9 0-16,9 9 0 16,6 7 0-16,7 13 0 15,1 5 0-15,-14 0 0 16,-6 1 0-16,-31-4 0 0,-15-4 0 16,-28-6 0-1,-29-5 0-15,0-7 0 0,-55-10 0 16,-48-10 0-16,-26-21 0 15,-14-16 0-15,8-18 0 16,9 0 0-16,7-32 0 16,13-27 0-16,20-15 0 15,20-9 0-15,66 44 0 16,0 5-517-16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10T05:38:10.518"/>
    </inkml:context>
    <inkml:brush xml:id="br0">
      <inkml:brushProperty name="width" value="0.05" units="cm"/>
      <inkml:brushProperty name="height" value="0.05" units="cm"/>
      <inkml:brushProperty name="color" value="#FF9900"/>
      <inkml:brushProperty name="fitToCurve" value="1"/>
    </inkml:brush>
  </inkml:definitions>
  <inkml:trace contextRef="#ctx0" brushRef="#br0">0 0 406 0,'0'0'26'0,"0"0"-26"0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09T23:55:35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596">
    <iact:property name="dataType"/>
    <iact:actionData xml:id="d0">
      <inkml:trace xmlns:inkml="http://www.w3.org/2003/InkML" xml:id="stk0" contextRef="#ctx0" brushRef="#br0">15810 2611 1214 0,'0'-3'458'9,"0"3"-196"-2,0 0-149-1,0 13-113 3,0 26 0 1,0 6 0-5,0 7 0 1,0 1 0 2,0-5 0 0,0-6 0 0,0-8 0 0,0-9 0-2,0-11 0 2,0-5 0 1,0-9 0-3,5 0 0 2,8 0-157-1,-10-18-185 2,1-4-260-4</inkml:trace>
    </iact:actionData>
  </iact:action>
  <iact:action type="add" startTime="7833">
    <iact:property name="dataType"/>
    <iact:actionData xml:id="d1">
      <inkml:trace xmlns:inkml="http://www.w3.org/2003/InkML" xml:id="stk1" contextRef="#ctx0" brushRef="#br0">15924 2734 1392 0,'0'0'398'5,"0"0"-141"2,0 0-257 0,0 0 0 0,0 0 0 0,0 0 0 2,27 94 0-1,-17-62 0-2,0 10-59 2,-7-24-341-1,10-4-342 1</inkml:trace>
    </iact:actionData>
  </iact:action>
  <iact:action type="add" startTime="8183">
    <iact:property name="dataType"/>
    <iact:actionData xml:id="d2">
      <inkml:trace xmlns:inkml="http://www.w3.org/2003/InkML" xml:id="stk2" contextRef="#ctx0" brushRef="#br0">16402 2930 424 0,'0'0'446'6,"0"0"-342"1,0 0 82 2,0 0 20-1,0 0-150-2,0 0 14 1,-129 56 36 2,111-21 28-1,11 1-16-2,1 3-12 1,6-1-15 1,0-6-91 0,3-6 0-2,23-9 0 2,9-11 0 1,-4-6 0-1,2 0 0-3,3-12 0 3,-8-20 0 1,-12-15 0-2,-9 3 0-1,5 4 0 2,-12 12 0 0,0 7 0 0,0 14 0-2,0-1 0 3,0 8 0-2,0 0 0 1,0 0 0-1,0 25 0 0,0 34 0 1,1 25 0 1,22 25 0-3,-5 12 0 1,8 4 0 3,-6-9 0-3,-7-14 0-1,-13-14 0 1,0-14 0 2,0-12 0-1,-13-18 0-2,-15-11 0 2,-8-16 0 0,-4-10 0 0,0-7 0-2,10-9 0 3,2-39-71-1,23-14-71 0,5 26-332-2,0-4-388 2</inkml:trace>
    </iact:actionData>
  </iact:action>
  <iact:action type="add" startTime="8826">
    <iact:property name="dataType"/>
    <iact:actionData xml:id="d3">
      <inkml:trace xmlns:inkml="http://www.w3.org/2003/InkML" xml:id="stk3" contextRef="#ctx0" brushRef="#br0">16935 3435 544 0,'0'0'402'8,"0"0"-124"0,0 0 46-1,0 0-84 1,0 0-88-1,0 0-45 2,12-172-107-3,-19 137 0 2,-1-1 0-1,8 2 0 1,0 3 0-1,0 4 0 1,0 0 0 0,0 11 0 0,0 2 0-2,0 6 0 2,19 5 0 0,2 3 0 0,-1 0 0-2,3 0 0 1,-3 0 0 2,9 0 0-1,-6 0 0-2,-1 23 0 1,-16-13 0 2,-6 2-593-1</inkml:trace>
    </iact:actionData>
  </iact:action>
  <iact:action type="add" startTime="9130">
    <iact:property name="dataType"/>
    <iact:actionData xml:id="d4">
      <inkml:trace xmlns:inkml="http://www.w3.org/2003/InkML" xml:id="stk4" contextRef="#ctx0" brushRef="#br0">17306 3268 812 0,'0'0'636'6,"0"0"-312"2,0 0-126-2,0 0-121 1,54 162-77 1,-45-127 0 1,-9-1 0-4,0-16-87 3,0-18-257 0,0 0-404 0</inkml:trace>
    </iact:actionData>
  </iact:action>
  <iact:action type="add" startTime="9295">
    <iact:property name="dataType"/>
    <iact:actionData xml:id="d5">
      <inkml:trace xmlns:inkml="http://www.w3.org/2003/InkML" xml:id="stk5" contextRef="#ctx0" brushRef="#br0">17369 2964 808 0,'0'0'308'5,"0"0"-174"2,0 0-68 1,0 0-66 0,0 0-16-2,0 0-8 2,0-40-8 0,0 40-90 0,0 0-314-2</inkml:trace>
    </iact:actionData>
  </iact:action>
  <iact:action type="add" startTime="9549">
    <iact:property name="dataType"/>
    <iact:actionData xml:id="d6">
      <inkml:trace xmlns:inkml="http://www.w3.org/2003/InkML" xml:id="stk6" contextRef="#ctx0" brushRef="#br0">17956 3136 234 0,'0'0'848'6,"0"0"-638"2,0 0-118-2,0 0-30 2,0 0 34-1,0 0 12 1,-44-31-28-1,4 31 12 1,3 0-6 0,-3 0-12 0,12 22-9-2,-4 9-65 2,12 9 0 0,-3-3 0 0,8-4 0-2,13-4 0 2,2-9 0-1,0-8 0 3,2-3 0-4,36-3 0 1,6-6 0 1,5 0 0 0,-9 0 0-2,-5-40 0 2,0-12 0 0,-18-22 0 0,1-11 0-2,-11-7 0 2,-7-4 0 1,0 12 0-2,0 20 0-1,0 24 0 2,0 23 0 0,0 14 0 0,0 3 0-2,0 0 0 2,0 17 0 0,0 31 0 0,-4 13 0-2,1 8 0 2,3 10 0 0,0 2 0 0,0 1 0-1,0-7 0 2,0-11 0-3,0-16 0 3,0-20 0-3,0-16-19 2,0-12-211 0,0 0-186 0,0-23-252-3</inkml:trace>
    </iact:actionData>
  </iact:action>
  <iact:action type="add" startTime="10186">
    <iact:property name="dataType"/>
    <iact:actionData xml:id="d7">
      <inkml:trace xmlns:inkml="http://www.w3.org/2003/InkML" xml:id="stk7" contextRef="#ctx0" brushRef="#br0">18265 2658 842 0,'0'0'282'7,"0"0"-28"-1,0 0 18 3,0 0-140-1,0 0-26-1,0 0-8-1,0 150-48 2,0-115-39 0,0-10-11 0,0-4 0-1,0-8-57 0,0-6-35 1,8-7-150 1,-3 0-318-4</inkml:trace>
    </iact:actionData>
  </iact:action>
  <iact:action type="add" startTime="10448">
    <iact:property name="dataType"/>
    <iact:actionData xml:id="d8">
      <inkml:trace xmlns:inkml="http://www.w3.org/2003/InkML" xml:id="stk8" contextRef="#ctx0" brushRef="#br0">18454 2645 734 0,'0'0'296'7,"0"0"-84"2,0 0-4-3,8 142-118 1,-8-97-54 1,0-5-36 0,0-10-6-2,0-8-142 2,0-22-256 1,0 0-528-1</inkml:trace>
    </iact:actionData>
  </iact:action>
  <iact:action type="add" startTime="25840">
    <iact:property name="dataType"/>
    <iact:actionData xml:id="d9">
      <inkml:trace xmlns:inkml="http://www.w3.org/2003/InkML" xml:id="stk9" contextRef="#ctx0" brushRef="#br0">744 12463 1240 0,'0'-19'330'4,"0"19"-108"4,0 0 18 0,0 0-225 0,0 0-15-2,0 42 0 2,0 20 0 0,0 19 0 0,0 10 0-2,9-2 0 2,1 4 0 0,0-1 0 0,-3-10 0-2,1-14 0 2,-6-21 0 0,1-22 0 0,-3-15 0-1,0-10 0 0,3 0 0 1,-3-41 0 0,0 8-99-2,0-2-455 2</inkml:trace>
    </iact:actionData>
  </iact:action>
  <iact:action type="add" startTime="26665">
    <iact:property name="dataType"/>
    <iact:actionData xml:id="d10">
      <inkml:trace xmlns:inkml="http://www.w3.org/2003/InkML" xml:id="stk10" contextRef="#ctx0" brushRef="#br0">1701 12426 1180 0,'0'0'430'5,"0"0"-236"4,0 0 34-3,0 0-213 2,0 0-15 0,0 0 0-1,0 0 0 0,90 15 0 0,-53 37 0 1,0 13 0 0,-1 15 0-2,-9 3 0 2,-9 2 0 0,-15-8 0 1,-3-10 0-4,-15-16 0 3,-37-16 0 0,-12-15 0 1,-5-20 0-3,13 0 0 1,13-27 0 4,21-18 0-5,18-4 0 0,4 14 0 3,4 3 0 0,32 15 0-2,8 17 0-1,10 0 0 2,2 2 0 0,1 33 0 0,-4 1 0 0,-6 0 0-1,-7-7 0 1,-6-4 0 0,-4-8 0-3,-7-9 0 3,-23-8-217-1,0 0-1467 0</inkml:trace>
    </iact:actionData>
  </iact:action>
  <iact:action type="add" startTime="27197">
    <iact:property name="dataType"/>
    <iact:actionData xml:id="d11">
      <inkml:trace xmlns:inkml="http://www.w3.org/2003/InkML" xml:id="stk11" contextRef="#ctx0" brushRef="#br0">3324 12407 972 0,'0'0'674'5,"0"0"-428"4,0 0-91-1,0 0-155-3,0 0 0 4,0 0 0-1,10-29 0-1,-50 25 0-1,-4 0 0 2,-6 4 0 0,3 0 0 0,7 0 0-1,9 0 0 0,2 0 0 2,2 8 0-2,3 13 0-1,7 4 0 3,-2 9 0-2,6-1 0 1,6 7 0-1,7 1 0 0,0-1 0 2,0-3 0 0,0 0 0-4,0-10 0 3,7-1 0 0,6-13 0 0,3 4 0-1,3-2 0-1,6-2 0 2,11 4 0 1,4-2 0-2,8 2 0 0,2 0 0 1,0 8 0 0,-6 2 0-2,-4 8 0 2,-6 4 0 0,-11 1 0 0,-10-4 0-2,-13-3 0 2,0-1 0-1,-10-15 0-1,-34-7 0 3,-2-10 0-1,-8 0 0-1,6-10-9 0,37-10-231 1,4 0-310 0</inkml:trace>
    </iact:actionData>
  </iact:action>
  <iact:action type="add" startTime="27841">
    <iact:property name="dataType"/>
    <iact:actionData xml:id="d12">
      <inkml:trace xmlns:inkml="http://www.w3.org/2003/InkML" xml:id="stk12" contextRef="#ctx0" brushRef="#br0">3942 12278 84 0,'0'0'1016'8,"0"0"-738"-2,0 0-102 3,0 0-20-2,0 0-32 1,0 0 6-2,0-9-47 2,0 9-83 0,8-3 0-3,8 3 0 5,8 0 0-3,9 0 0 1,0 0 0 0,8 0 0-2,-1 0 0 2,1 3 0 0,-8 9 0 0,-7 4 0-2,-8 4 0 1,-5 3 0 2,-6 7 0-2,-7 2 0 0,0-2 0 0,-9 1 0 2,-33-8 0-3,-4-6 0 3,2-6 0-2,7-9 0 3,14-2 0-4,18 0 0 0,2 0 0 1,3 0 0 2,0 0 0-2,0 9 0 0,28 6 0 0,5 3 0 2,6 5 0-3,-8 0 0 2,2 7 0 0,-8 7 0 0,-9 3 0 0,-9-1 0-2,-7 0 0 2,0-7 0 0,-3-5 0 0,-35-5 0-2,-8-7 0 2,-8-10 0 0,4-5 0 1,32 0-257-2,5-5-375 1</inkml:trace>
    </iact:actionData>
  </iact:action>
  <iact:action type="add" startTime="28487">
    <iact:property name="dataType"/>
    <iact:actionData xml:id="d13">
      <inkml:trace xmlns:inkml="http://www.w3.org/2003/InkML" xml:id="stk13" contextRef="#ctx0" brushRef="#br0">4853 12390 870 0,'0'0'514'6,"0"0"-238"2,0 0-46 0,0 0-146-2,0 0-48 2,-27 180-4 0,-27-67-27 0,-5 5-5-2,-2 0 0 2,4-1 0 0,7-6 0 0,0-17 0-2,10-12 0 1,9-26 0 2,11-19 0-1,7-24 0-2,10-13 0 2,3-16-309 0,0-23-221 0,7-3-536-2</inkml:trace>
    </iact:actionData>
  </iact:action>
  <iact:action type="add" startTime="28808">
    <iact:property name="dataType"/>
    <iact:actionData xml:id="d14">
      <inkml:trace xmlns:inkml="http://www.w3.org/2003/InkML" xml:id="stk14" contextRef="#ctx0" brushRef="#br0">4974 12806 860 0,'0'0'316'7,"0"0"-8"0,0 0-130 2,0 0-108-1,0 0-10-2,0 0 50 2,66 188-10 0,-53-131-55 0,-8-8-45-2,-5-5 0 2,9-11 0 0,-9-8 0 0,2-8 0-2,0-10 0 2,-2-7 0 0,0 0 0 0,0-24-135-2,0-14 107 2,-4-3 16 0,-23 8-12 0,1 13-12-2,-3 13 10 1,-10 7-16 2,-7 0 12-1,2 10 30-2,4 15 18 2,-2 4 32 0,17-9 6 3,9-7-6-7,12-9 2 3,4-4-12 1,0 0-20 0,0-15 27-1,4-24-47 1,22-15 0 1,0-5 0-4,-11 3 0 5,-2 3 0-4,-9 11 0 4,-4 10 0-4,0 9-81 0,0 23-191 3,-11 0-422-3</inkml:trace>
    </iact:actionData>
  </iact:action>
  <iact:action type="add" startTime="29536">
    <iact:property name="dataType"/>
    <iact:actionData xml:id="d15">
      <inkml:trace xmlns:inkml="http://www.w3.org/2003/InkML" xml:id="stk15" contextRef="#ctx0" brushRef="#br0">5716 12795 784 0,'0'0'184'7,"0"0"-68"2,0 0 6-2,0 0 44-1,0 0 26 2,0 0-38 1,-6-20 12-3,6 14-36 1,3-2-97 1,14-1-33 0,10 4 0 0,-3 5 0-2,15 0 0 2,12 0 0 0,0 0 0 0,8 0 0-2,-2 3 0 3,-4 5 0-2,-12-5 0 1,-15 1 0 0,-6-4 0 0,-15 0 0 0,3 0 0-4,-8 0 0 4,0 0 0 1,0 0-143-2,-8 0-611-1</inkml:trace>
    </iact:actionData>
  </iact:action>
  <iact:action type="add" startTime="30011">
    <iact:property name="dataType"/>
    <iact:actionData xml:id="d16">
      <inkml:trace xmlns:inkml="http://www.w3.org/2003/InkML" xml:id="stk16" contextRef="#ctx0" brushRef="#br0">5777 12739 352 0,'0'0'196'4,"0"0"114"5,0 0 8-1,0 0-38-3,0 0-146 4,0 0-4-1,10 79-6 0,0-44-48-2,-7 12 6 1,-3 0-44 1,0 7-31 1,0-2-7-3,0-10 0 1,0-10 0 1,0-15 0 1,0-12 0-4,0-5-17 5,0 0-79-4,0-19-70 3,0-18 38-4,0-5-104 3,0 24-190 0,0 4-284 0</inkml:trace>
    </iact:actionData>
  </iact:action>
  <iact:action type="add" startTime="30341">
    <iact:property name="dataType"/>
    <iact:actionData xml:id="d17">
      <inkml:trace xmlns:inkml="http://www.w3.org/2003/InkML" xml:id="stk17" contextRef="#ctx0" brushRef="#br0">5941 12752 656 0,'0'0'414'4,"0"0"16"5,0 0-242-1,0 0-86-2,0 0-4 1,0 0-8 1,87 183-21 0,-85-141-69-1,6 0 0 1,-8-2 0-1,3-4 0 1,-3-4 0-2,0-10-111 3,0-22-177-1,0 0-358 0</inkml:trace>
    </iact:actionData>
  </iact:action>
  <iact:action type="add" startTime="37128">
    <iact:property name="dataType"/>
    <iact:actionData xml:id="d18">
      <inkml:trace xmlns:inkml="http://www.w3.org/2003/InkML" xml:id="stk18" contextRef="#ctx0" brushRef="#br0">2215 8837 1322 0,'0'0'264'15,"0"0"-72"-15,0 0 12 7,0 0-139 1,0 0-65 0,0 0 0 0,0 0 0-2,0 0 0 2,0 0 0 0,0 0 0 0,0 0 0-2,0 0 0 2,0 0 0 0,-3 0 0-2,-27 0 0 2,-22-4 0-1,8 0 0 2,-1 4 0-1,5 0 0-2,8 0 0 2,4 0 0 0,8 0 0 0,1 0 0 0,6 0 0-2,2 0 0 2,2 4 0-1,5-3 0 0,1-1 0 1,3 0 0 0,0 0 0 0,0 0 0-3,0 0 0 4,-2 10 0-1,-1 0 0 0,3 10 0-2,-8 4 0 2,8 11 0 0,0 5 0 2,-2 8 0-5,2 5 0 3,0 3 0 1,0 6 0-2,0 2 0-1,0 2 0 2,0 1 0 1,0 0 0-2,0-1 0-1,0-2 0 2,0-2 0 1,0-10 0-2,0 2 0-1,0-4 0 2,0 1 0 1,0 4 0-2,2-8 0-1,-2-3 0 2,0-2 0 0,0-10 0 0,0-12 0-1,0-10 0-1,0-3 0 3,0-7 0-4,0 0 0 3,0 0 0 0,0 0 0 0,8 0 0 0,-8 0 0-2,5 0 0 2,-2 0 0 0,1 0 0 0,15 0 0-2,1 0 0 2,16 0 0 0,2 0 0-1,-2 0 0 1,3 0 0 0,-7 0 0 0,4 0 0-1,-11 0 0 1,4 0 0 0,-19 0 0-1,8 5 0 0,-15-5 0-1,-1 3 0 2,-2-3 0 1,0 0 0-4,0 0 0 3,0 0 0 0,0 0 0 0,0 0 0-1,0 0 0 0,0 0 0 1,-23 0 0 0,-7 0 0 0,-1-8 0-2,-8 1 0 2,7-1 0 0,-7 3 0 0,9 1 0-2,1-2 0 5,1 1 0-5,5 5 0 0,3 0 0 5,1-2 0-5,7 2 0 0,2 0 0 0,4-2 0 3,6-6 0-2,0 6 0 1,0-1 0 0,0 3 0-2,0 0 0 2,0 0 0 0,0 0 0 0,0-8 0-2,0-1 0 2,0-8 0 0,0 2 0 0,0-5 0-2,0 0 0 2,0-1 0 0,0 0 0 0,0-6 0-2,0-3 0 2,0-7 0 0,0-2 0-1,0 3 0 1,-7-1 0 1,4 4 0-1,0-2 0 1,3 4 0-5,0 4 0 5,0 4 0-2,0 1 0 2,0 2 0-5,0 3 0 5,0 0 0-2,0 0 0-1,0-6 0 2,-3-1 0 0,3-2 0 1,0-2 0-2,0 3 0-1,0-3 0 2,0 4 0 0,0-2 0-2,0-5 0 2,-4 2 0 1,1-1 0-2,2 2 0 0,1-1 0 1,0 4 0-1,0 3 0 2,0-3 0-4,0 1 0 3,0-3 0 0,0-7 0 1,-9 0 0-3,9 3 0 2,-3 1 0 0,2 3 0 0,1 9 0-1,-3 1 0-1,3 8 0 2,0 3 0 0,0 4 0 0,0 0 0-2,0-2 0 2,0 1 0 1,0 0 0-2,0-2 0-1,0 2 0 2,0 1 0 0,0 2 0-1,0 0 0 0,0 0 0 1,0 0 0 0,0 0 0-2,0 0 0 2,0 0 0 1,0 0 0-2,0 0 0-1,0 0 0 2,0 0 0 1,0 0 0-2,0 0 0 0,0 0 0 0,20 10 0 2,8 0 0-2,5 0 0 0,2 1 0 1,-3-2 0-1,8 1 0 1,-1-1 0-1,2-1 0 1,-1-3 0 0,-6-3 0-1,-2-2 0 3,-9 0 0-4,-14 0 0 0,-6 0 0 3,-3 0 0-2,0 0 0-1,0 0 0 3,0 0 0-2,0 0 0 1,0 0 0-2,0 0 0 2,0 0-911 0</inkml:trace>
    </iact:actionData>
  </iact:action>
  <iact:action type="add" startTime="39130">
    <iact:property name="dataType"/>
    <iact:actionData xml:id="d19">
      <inkml:trace xmlns:inkml="http://www.w3.org/2003/InkML" xml:id="stk19" contextRef="#ctx0" brushRef="#br0">3266 8753 840 0,'0'0'564'9,"0"0"-262"-1,0 0-98-2,0 0-67 1,0 0-137 1,0 0 0 1,0 0 0-3,-7-8 0 1,23 8 0 1,16 0 0 0,4 0 0 0,5 3 0-2,-1 2 0 3,-1 2 0-1,-1-2 0-3,-8-3 0 3,-6 1 0 1,-4-3 0-2,-3 0 0-1,-1 0 0 2,-8 0 0 1,0 0 0-2,-3 0 0 0,-5 0 0 0,0 3 0 1,0 3 0 0,0-1 0-2,0 1 0 2,0 11 0 0,0 5 0 0,0 8 0-1,0 9 0 1,0-1 0-1,0 5 0 2,0 4 0-3,0 5 0 2,0 3 0 0,-8 1 0 0,3 3 0-3,5 3 0 3,0 0 0 1,0 2 0-1,0-2 0-2,0-6 0 2,0-2 0 0,0-3 0 0,0-7 0-3,0 2 0 4,0-4 0-2,0-5 0 1,0-10 0-1,0-2 0 1,0-8 0 0,0 3 0 0,0-3 0-2,0-1 0 3,0 5 0-3,0 1 0 3,0 0 0-3,0 4 0 3,0-4 0 0,0-5 0-4,0-9 0 2,0-1 0 1,0-5 0 0,0 4 0-1,0 3 0-1,0-4 0 3,0 0 0-1,0-5 0-1,0 0 0 0,0 0 0 1,0 0 0 0,0 0 0 0,0 0 0-2,0 0 0 2,-12 0 0 0,-20 0 0-1,-9 0 0 0,2 0 0 1,10-10 0 0,-3 3 0 0,5 1 0-2,-2 4 0 2,-3 2 0 0,0 0 0 0,3 0 0-2,0 0 0 4,6-2 0-4,13-1 0 2,1 3 0 0,9-4 0-2,0 2 0 2,0-2 0 0,0 4 0-1,0 0 0 0,0 0 0 1,0 0 0 0,0 0 0-2,0 0 0 1,0 0 0 1,32 0 0 0,12 0 0-1,3 0 0 0,7 4 0 2,-8 2 0-2,1-3 0 0,-12-1 0 0,-4 0 0 1,-6 2 0 0,-5-4 0-2,4 0 0 2,2 0 0 1,-12 0 0-1,-1 0 0-3,-7 0 0 3,0 0 0 0,-6 0 0 1,0 0 0-4,0 0 0 4,0 0 0-2,0 0 0 1,0 0 0 0,0 0 0-2,0 0 0 2,0 0 0 0,0 0 0-2,0 0 0 4,0 0 0-3,0 0 0 0,0 0 0 0,0 0 0 1,0-17 0 0,0-9 0 0,0-10 0-2,0 3 0 2,0 1 0 0,0-4 0 0,0 1 0-3,0 5 0 3,0-4 0 1,0 4 0-1,0 3 0-2,-6 0 0 1,6-1 0 2,0 2 0-2,0-1 0 0,0 1 0 1,0 7 0-1,0-4 0 2,0 3 0-3,0-2 0 3,0-9 0-2,0 3 0 1,0-4 0-2,-3-3 0 3,3 1 0 0,0 0 0-2,-3 4 0-1,3 3 0 2,-4 8 0 1,4 2 0-3,-3 1 0 2,-3 1 0-2,6-1 0 2,-7-2 0-1,5 1 0 0,-3-3 0 1,-3 0 0 0,5-4 0 0,-4-4 0-2,4 1 0 2,-2 9 0-1,5 1 0 2,0 8 0-3,0 1 0 1,0 0 0 2,-3-1 0-1,3-4 0-2,-5-2 0 2,2-4 0 0,2 2 0 0,1 0 0-2,-3 9 0 2,3 3 0 0,0 5 0 0,0 0 0-2,0 0 0 3,-9 0 0-2,9 0 0 1,0 0 0-2,0 0 0 2,0 0 0 0,-1 0 0 0,1 0 0-2,0 0 0 2,-3 0 0 0,3 0 0 0,0 0 0-2,0 0 0 2,-7-4 0 0,1-1 0 0,3 1 0-1,3 4 0 0,0 0 0 2,0-2 0-2,0 2 0 0,0 0 0 0,0-2 0 1,0 2 0 0,0-3 0-2,0 3 0 2,0-4 0 1,0-2 0-2,0 1 0 1,0-4 0-2,0 6 0 2,0 1 0 0,0 2 0-2,0 0 0 2,0 0 0 0,0 0 0 0,0 0 0-1,0 0 0 0,0 0 0 2,0 0 0-2,0 0 0-1,0 0 0 1,0 0 0 2,0 0 0-1,-4 0 0-2,-1 0 0 2,-6 0 0 0,-7 0 0 0,0 0 0-2,-6 0 0 2,4 0 0 0,-2 0 0 0,-5 0 0 0,-2 0 0-2,1 0 0 2,-4 0 0 0,2 0 0-2,1 0 0 2,7 0 0 1,3 0 0-2,11 0 0-1,2 0 0 2,6 0 0 0,0 0 0 0,0-3 0-2,0 3 0 2,0 0 0 0,0 0 0 0,0 0 0-2,0 0 0 2,0 0 0 1,0 0 0-2,0 0 0-1,7-2 0 2,19-1 0 0,3-4 0 0,-1 6 0-1,-4-8 0 0,5 3 0 1,-8 0 0 0,-1 1 0-2,-1 5 0 2,-2-3 0 0,-5 3 0 0,11 0 0-2,-6 0 0 2,-1-3 0 0,-3 3 0 0,-3-2 0-2,-7 2 0 2,-3 0 0 0,0 0 0 1,0 0 0-4,0 0 0 4,0 0 0-2,0 0 0 1,0 0 0-1,0 0 0 1,0 0 0 0,0 0 0-1,0 0 0-1,0 0 0 2,0 0 0 0,0 0 0 0,0 0 0-2,0 0 0 2,0 0 0 1,0 0 0-1,0 0 0-3,0 0 0 3,0 0 0 1,0 0 0-2,0 0 0-1,0 0 0 2,0 0 0 0,0 11 0 1,0 0 0-3,0 5-57 1</inkml:trace>
    </iact:actionData>
  </iact:action>
  <iact:action type="add" startTime="57388">
    <iact:property name="dataType"/>
    <iact:actionData xml:id="d20">
      <inkml:trace xmlns:inkml="http://www.w3.org/2003/InkML" xml:id="stk20" contextRef="#ctx0" brushRef="#br0">6549 6342 346 0,'0'-8'206'8,"0"-2"-94"0,-5 1 34-2,2 1-52 2,3 4-36 0,-5 4-2 0,2 0 28-2,3 0 36 2,-1 0-8 0,-8 0-14 0,6 0-6-2,-4 0-10 2,-3 14-16 0,7 8-14 0,-1 1 6-2,-2 11-22 2,0 5-6 0,-1 9-6 0,3 0-4-2,-7 5-16 2,6-4 6 1,-8-2-8 0,4 0 0-4,-6-5 2 4,11 2-4-2,-9 8 4 1,10-2-2-2,-4 4 4 3,-3-3 16-2,10-7 6 2,-5 1-14-4,5-5 2 4,0 4 8-1,0 3-7-1,0 5-17-1,0 1 0 3,0 4 0-2,0-7 0 1,-3-1 0-1,-8-2 0 2,9-2 0-3,0-3 0 4,-3 3 0-5,2-3 0 3,0 2 0-1,-2 2 0 2,5 2 0-4,0 3 0 3,-5-6 0 1,5 2 0-1,-3-2 0-2,3-1 0 1,0 2 0 2,0-4 0-1,-1 4 0-2,-2-1 0 2,-6 0 0 0,8-1 0-1,-2 3 0-1,0 0 0 3,-4 2 0-1,-3 0 0 0,2-4 0-2,-3 2 0 1,4 0 0 2,-4 2 0-2,1-5 0 1,0-1 0-1,7-2 0 2,2-1 0-1,-2-1 0-3,3 4 0 3,0-2 0 1,0 6 0-3,0 2 0 0,0 4 0 2,0 1 0 1,0 2 0-1,0-3 0-3,0-5 0 4,0-3 0-1,0-6 0 0,0-4 0-2,0-10 0 2,0 7 0-1,0 4 0 1,0 3 0-2,0 4 0 1,3 4 0 2,1-8 0-1,5 1 0-3,-8-7 0 4,2-2 0-1,-3-9 0 0,0 4 0-2,4 5 0 2,-1-1 0 0,3 10 0 0,-1-4 0-3,-5-4 0 4,2-2 0-1,1-5 0 0,-3-3 0-3,0 2 0 4,0 6 0-2,2 2 0 2,1-4 0-4,5 5 0 4,-8-5 0-2,2 12 0 1,1-4 0-2,-3-5 0 3,3-3 0-2,1-5 0 2,-4-4 0-3,0-4 0 1,0 5 0 2,0-2 0 0,0 2 0-5,0 4 0 5,0-7 0-1,0-7 0 0,0 0 0-2,0 2 0 3,0 0 0-2,0-4 0 1,0 0 0-2,0 3 0 1,0 2 0 2,0 0 0-1,0 1 0-3,0 3 0 4,0-4 0-2,0 5 0 1,0-1 0-1,0 2 0 0,0-4 0 2,0-2 0-1,0-4 0-2,0-3 0 2,0-4 0 0,0-2 0 0,0 0 0-2,0 0 0 2,0 0 0 0,0 0 0 0,0 0 0-2,0-17 0 2,-7-16 0 0,-9-9 0 0,-5-5 0-3,1-5 0 4,0-4 0-2,0 2 0 2,2 10 0-3,-1-1 0 1,-1 5 0 2,0 5 0-1,8-6 0-2,-7 4 0 2,3 2 0 0,-1 4 0 1,1 3 0-3,12 5 0 1,-4 1 0 1,0 3 0 0,8 4 0-2,-5 3 0 2,5 4 0 0,0 6 0 0,0 2 0-3,0 0 0 4,0 0 0-2,0 0 0 2,0-3 0-3,0 3 0 1,0 0 0 2,0 0 0-2,0 0 0-1,0 0 0 3,0 5 0-2,18 23 0 2,2 6 0-4,0 5 0 3,-1 4 0 1,-1 2 0-1,-2 0 0-2,-2-4 0 2,2 0 0 0,-3-3 0 0,-3-1 0-3,5-6 0 4,-8-1 0 1,6-3 0-3,-7-8 0-1,-5-1 0 2,8-3 0 0,-3 2 0-1,-5 0 0-2,2-2 0 4,6-5 0-1,-5 2 0 3,0-4 0-9,-1-3 0 7,-3-2 0-1,0-3 0 0,0 0 0-2,0 0 0 2,0 0 0 0,0 0 0 0,6 0 0-2,1 0 0 3,1 0 0-2,5 0 0 1,3-3 0-2,-5-7 0 2,10-7 0 0,-3-6 0 0,3-6 0-2,-1-1 0 2,-3-7 0 0,2 7 0 0,-1-1 0-2,-11 3 0 2,6 0 0 0,0-3 0 0,-3-4 0-2,3-1 0 3,-6-6 0-1,5-3 0 1,-3 0 0-4,-1-2 0 3,-3 4 0 0,-2 10 0 0,-3 4 0-2,3 12 0 1,-3 6 0 1,0 2 0 0,0 4 0-2,1 2 0 3,-1 3 0-2,0 0 0 1,0 0 0-2,0 0 0 2,0 0 0 0,0 8 0-1,0 23 0 0,0 9 0 1,-1 5 0 0,-15 2 0 0,4-3 0-2,-4 0 0 2,0-2 0 0,6-5 0 0,-3-6 0-2,0 0 0 2,9-4 0 0,-7-5 0 0,1 5 0-3,6-2 0 4,-8-3 0-1,9-2 0 0,2-1 0-2,-5 1 0 2,-4 0 0 0,7-3 0 0,-1-3 0-2,-1-3 0 2,-3-5 0 1,8-4 0-2,0-2 0-1,0 0 0 1,0 0 0 1,-5 0 0 0,-9 0 0-1,2 0 0 1,-8-2 0 2,-3-13 0 1,-6-1 0-10,1-9 0 10,-1-9 0-6,9-12 0 4,0-7 0-4,8-8 0 4,-4-1 0-2,3-4 0 1,6 6 0-2,-6 6 0 2,6 3 0 0,-7 9 0 1,12 3 0-4,0 1 0 3,2 14 0 0,0 7 0 0,0 8 0-2,0 7 0 2,-3 2 0 0,3 0 0 0,0 0 0-2,0 0 0 2,0 30 0 0,0 12 0 1,0 15 0-4,5 5 0 3,15 6 0 0,-1-1 0 0,1-3 0-2,3-2 0 2,-1-6 0 0,-3-3 0 0,-2-7 0-2,-1-10 0 2,-9-5 0 0,4-14 0 0,-9-5 0-2,-2-7 0 2,0-3 0 1,0 2 0-2,0-4 0-1,0 0 0 2,0 0 0 0,3 0 0 1,2 0 0-4,3-15 0 3,0-13 0 0,-4-8 0 0,2-9 0-2,-6-2 0 2,0-7 0 0,0-2 0 0,0 1 0-2,0 5 0 2,0 1 0 0,0 5 0 0,0 4 0-2,0-1 0 3,0 3 0-2,0 3 0 1,0 1 0-2,0 2 0 2,0-8 0 0,0 3 0 1,0-2 0-4,0 5 0 3,0-3 0 0,0 4 0 0,0-4 0-2,0 4 0 2,3 2 0 1,-3 2 0-2,0-1 0-1,0 2 0 2,0-4 0 0,0 7 0 0,0 1 0-2,0-2 0 3,0 0 0-2,0 1 0 2,0-3 0-4,0 0 0 4,0-1 0-1,4 4 0 0,-1-3 0-2,0 2 0 2,-3 1 0-1,1 3 0 1,8-1 0-2,-6-1 0 2,-2-4 0 0,2-4 0 1,-3-7 0-4,0-1 0 4,0 1 0-2,5 9 0 1,-5 4 0-2,0 9 0 2,5 1 0 1,-2-1 0-2,0-3 0-1,2-9 0 2,-3-7 0 1,-2-9 0-1,2-8 0-3,9-1 0 3,-8 5 0 0,-1 5 0 0,1 11 0-2,5 11 0 2,-3 5 0 0,-1 2 0 0,-1 0 0-1,-3-2 0 1,0-3 0-1,6-7 0 2,-6 0 0-4,0-5 0 4,4 0 0-2,-4 3 0 1,0 3 0-2,0 4 0 3,3 3 0-2,-3 4 0 2,0 0 0-4,0-9 0 3,0 3 0 0,0-3 0 1,3-5 0-4,-2 2 0 4,-1-4 0-1,0-6 0-1,3 5 0 0,-3 2 0 0,9 11 0 1,-9-1 0 0,0 6 0-2,0-4 0 2,0-6 0 0,0-1 0 0,0-14 0-2,0-4 0 2,0-2 0 0,0 1 0 0,0 2 0-2,0 5 0 2,3 6 0 0,-2 5 0 0,7 3 0-2,-3 2 0 2,-2-4 0 0,5-7 0 0,-6-4 0-2,0-13 0 2,7-9 0 0,-7 2 0 0,0 2 0-2,1 12 0 2,1 17 0 0,2 11 0 0,0 3 0-2,-2 2 0 2,-1 1 0 1,3-7 0-1,1 1 0-3,0-5 0 4,3-7 0-2,-2-1 0 1,-5-10 0-2,2 5 0 2,0 0 0 0,-5 6 0 0,3 9 0-1,0-2 0 1,-2-3 0-1,-1-1 0 1,3-3 0-2,-3 1 0 3,0 8 0-2,0 4 0 1,0 1 0-2,0 6 0 2,0-5 0 0,0 0 0 1,0-6 0-4,0-2 0 4,0-4 0-1,0-2 0-1,0-1 0 0,0 1 0 1,0 6 0 0,0 8 0 0,0 5 0-3,0 6 0 4,0 0 0-2,0 0 0 1,0 0 0-1,0 0 0 1,0 0 0 0,0 0 0 0,0 0 0-3,0 0 0 3,0 0 0 1,0 0 0-1,0 0 0-3,0 0 0 4,0 2 0-2,0 9 0 1,0 2 0-1,0 0 0 0,0 4 0 2,0 2 0-1,0 13 0-2,0 1 0 2,0-21-131-1,0 5-1599 2</inkml:trace>
    </iact:actionData>
  </iact:action>
  <iact:action type="add" startTime="67808">
    <iact:property name="dataType"/>
    <iact:actionData xml:id="d21">
      <inkml:trace xmlns:inkml="http://www.w3.org/2003/InkML" xml:id="stk21" contextRef="#ctx0" brushRef="#br0">11546 6727 150 0,'0'-5'186'8,"0"5"20"-3,0-3 86 3,0 3-28 0,0 0 22 0,0-4-44-1,0 4-80 1,0 0-54 0,0 0-18-1,0 0-29-1,0 0-61 3,0 0 0-2,0 0 0 2,0 0 0-3,0 0 0 2,0 0 0-1,0 0 0 2,0 12 0-3,0 13 0 1,0 12 0 2,0 8 0-1,0 18 0-3,-9 20 0 4,1 15 0 0,-4 17 0-2,9 11 0-1,-1-1 0 2,-9-3 0 0,5-3 0 0,-5-6 0-2,9 2 0 3,-9 4 0-2,7-10 0 0,-7-6 0 0,6-7 0 1,3-6 0 0,-8-2 0 0,8-7 0-2,-9-6 0 2,10-6 0 1,-6-8 0 0,-6-2 0-4,1-7 0 3,8-3 0 0,-7-6 0 0,6-7 0-2,-6-5 0 3,8-9 0-2,-2-2 0 1,4-11 0-3,3-4 0 3,0-2 0 0,0-3 0 2,0 0 0-6,-5 0 0 4,5 0 0 0,0 0 0 0,0 0 0-2,0 0 0 2,-3 0 0 0,-15-11 0 0,4-33 0-3,-15-20 0 5,8-5 0-4,-3-4 0 3,5 11 0-3,3 8 0 2,7 9 0 0,-2 8 0 1,3 7 0-3,-2 3 0 2,3 9 0 1,4 8 0-1,2 1 0-2,-7 2 0 0,8 7 0 2,0 0 0 0,0 0 0-2,0 0 0 1,0 0 0 2,0 0 0-1,0 0 0-2,0 0 0 2,0 0 0 0,0 26 0 0,12 14 0-3,11 4 0 4,-1 8 0-1,-3 0 0 1,1-2 0-3,3 2 0 1,-5-8 0 1,-2 2 0 1,-3-11 0-4,-2 3 0 3,1-12 0 0,-8-2 0 0,1-8 0-2,-5-4 0 2,0-6 0-1,0-2 0 2,0-4 0-4,3 0 0 4,2 0 0-2,-5 0 0 2,3 0 0-3,2 0 0 3,-1 0 0-2,12 0 0 1,7-22 0-2,2-8 0 3,11-6 0-3,3-12 0 3,2-3 0-3,-8 4 0 2,-5 7 0 2,-8 20 0-4,-4 8 0 0,-13 11 0 2,-3 1 0 0,0 0 0 0,0 0 0-2,0 0 0 2,0 0 0 0,0 0 0 0,0 0 0-2,0 0 0 2,0 0 0 0,0 0 0 0,0 0 0-2,0 0 0 3,-19 0 0-2,-3 0 0 1,-5 1 0-2,-2 6 0 2,5-2 0 0,8-2 0 0,12 2 0-2,1 0 0 2,-1-5 0 0,1 0 0 0,3 0 0-2,0 0-839 2</inkml:trace>
    </iact:actionData>
  </iact:action>
  <iact:action type="add" startTime="69502">
    <iact:property name="dataType"/>
    <iact:actionData xml:id="d22">
      <inkml:trace xmlns:inkml="http://www.w3.org/2003/InkML" xml:id="stk22" contextRef="#ctx0" brushRef="#br0">11600 6764 164 0,'0'0'526'8,"0"0"-244"0,0 0 0 0,0 0 4-2,0 0-100 3,0 0-56-2,0 0-34 1,0 0-14-2,0 0-69 2,0 0-13 0,0 0 0-2,0 0 0 2,0 0 0 1,0 0 0-2,0 0 0 1,0 0 0-2,0 0 0 2,0 0 0 0,0 0 0 0,1 0 0-2,28 0 0 2,1 0 0 0,20 0 0 0,-2 0 0-2,15 0 0 2,14 0 0 1,3 0 0-2,1 0 0-1,9 0 0 2,-7 0 0 1,-2 0 0-1,-10 0 0-2,1 0 0 2,-7 0 0 0,-2 0 0 0,8-3 0-2,-2-2 0 2,10 1 0 1,-3 1 0-2,0 3 0 1,-11 0 0-2,2-2 0 3,-2 2 0-3,-4-3 0 1,-6 3 0 1,4-2 0 2,8 2 0-3,-16 0 0-1,10 0 0 1,-5 0 0 2,-12 0 0-2,-1 0 0-1,2-6 0 2,-4 2 0 0,2 3 0 1,-2-5 0-4,-5 3 0 3,-4 0 0 1,1 3 0-1,-4 0 0-3,2 0 0 3,-5 0 0 0,4 0 0 1,-9 0 0-4,-1 0 0 4,-7 0 0-2,1 0 0 1,-1 0 0-3,-2 0 0 3,2 0 0 0,-8 0 0 1,8 0 0-3,-8 0 0 2,-5 0 0-1,7 0 0 1,-7 0 0-1,0 0 0 0,0 0 0 1,0 0 0-1,0 0 0 1,0 0 0-1,0 0 0 2,0 0 0-1,0 0 0-3,0 0 0 4,0 0 0-2,-7-5 0 0,-21-7 0 0,-8-2 0 1,-5-6 0 1,1 2 0 0,-2-6 0-3,4 4 0 2,5 3 0 0,2 4 0-1,-1 1 0 1,-2 4 0-2,5-1 0 4,-5 1 0-5,2-6 0 3,1 3 0-1,-3-3 0 3,10 1 0-4,0 0 0 0,6 5 0 3,16 5 0-3,-1 1 0 3,-1 2 0-4,4 0 0 3,0 0 0 0,0 0 0 0,0 0 0-2,-6 0 0 2,6 0 0 0,0 0 0-2,0 0 0 2,0 0 0 0,0 0 0 0,0 0 0-2,0 0 0 2,0 0 0 0,0 0 0 0,0 0 0-2,33 5 0 2,8 20 0 1,13 3 0-2,-8 0 0 2,8-3 0-4,-7 4 0 3,-7-6 0 0,0-1 0 0,-1 0 0-2,-14-8 0 2,4-2 0 0,-15-4 0 0,2 0 0-2,2-3 0 2,-7-1 0 0,-6-4 0 0,-5 0 0-2,0 0 0 2,0 0 0 0,0 3 0 0,0 0 0-2,0-1 0 2,0 7 0 0,0 11 0 1,-16 7 0-4,-18 7 0 3,-6 0 0 0,-4-1 0 0,4-7 0-2,-1-5 0 2,-1-8 0 0,15-5 0 0,6-4 0-2,11-2 0 2,7-2 0 0,3 0 0 0,0 0 0-2,0 0 0 2,0 0 0 0,0 0 0 0,13-12 0-2,18-7 0 3,-1 6 0-2,-11 13 0-1,-7 0 0 2,-12 0 0 0,0 8-169 0</inkml:trace>
    </iact:actionData>
  </iact:action>
  <iact:action type="add" startTime="76014">
    <iact:property name="dataType"/>
    <iact:actionData xml:id="d23">
      <inkml:trace xmlns:inkml="http://www.w3.org/2003/InkML" xml:id="stk23" contextRef="#ctx0" brushRef="#br0">13926 12224 878 0,'9'-5'338'8,"-9"5"-172"0,0-4-74-2,0 4-40 2,0 0-16 0,-16 0 26 0,-3 0 52-2,-6 0 38 2,-7 4-6 0,5 21-135 0,-11 9-11-2,-1 11 0 2,3 6 0 1,-2 1 0-2,12 8 0-1,6-1 0 2,2 0 0 0,11-7 0 0,-2-5 0 0,9-11 0-1,0-8 0 2,12-13 0-2,17-8 0-1,20-7 0 2,-2 0 0 0,-2-17 0 1,7-20 0-4,-12-10 0 5,-9-7 0-3,-1-8 0 1,-11-2 0-2,-9-3 0 1,0 3 0 1,-10 1 0 0,0 10 0-2,0 14 0 3,0 16 0 0,0 14 0-3,0 9 0 0,0 0 0 1,0 4 0 1,0 34 0 0,0 16 0-2,0 13 0 2,0 15 0 0,3 10 0 0,10 10 0-1,-5 8 0 1,9 2 0 0,-10 1 0 0,6 1 0-3,-10 4 0 3,-3 1 0 1,0-5 0 0,0-8 0-4,-7-20 0 3,-22-10 0 1,4-26 0-2,-14-16 0 0,3-14 0 1,-12-20 0 0,-8 0 0 0,-2-25 0-3,-2-40 0 3,9-10 0 1,18-7 0-1,33 42 0-3,0 9-83 4</inkml:trace>
    </iact:actionData>
  </iact:action>
  <iact:action type="add" startTime="77027">
    <iact:property name="dataType"/>
    <iact:actionData xml:id="d24">
      <inkml:trace xmlns:inkml="http://www.w3.org/2003/InkML" xml:id="stk24" contextRef="#ctx0" brushRef="#br0">14300 13202 614 0,'0'0'408'7,"0"0"-112"1,0 0-60 1,0 0-42-4,0 0-12 4,0 0-65-2,0 0-117 1,68 7 0-2,-52-25 0 2,-14-9 0 0,9-16 0 0,-6-11 0-2,2-16 0 3,6-8 0-2,-7-7 0 2,7-2 0-4,-9 11 0 4,6 11 0 3,-7 17 0-7,4 10 0 1,-4 6 0 1,-3 13 0 1,0 2 0 0,0 9 0-2,0 5 0 2,0 3 0 1,0 0 0-2,0 0 0-1,0 28 0 2,0 11 0 0,-3 6 0 0,3-3 0-2,0 2 0 2,0 0 0 0,0 3 0 0,0-5 0-2,0-5 0 2,0-3 0 0,0-9 0 0,21-8 0-2,2-6 0 2,10-5 0 0,3-6 0 0,-4 0 0 0,4-9 0-1,-1-18 0 1,-7-10 0 1,2-1 0-4,-4 5 0 3,-8 2 0 0,-2 7 0 0,-9-2 0-2,-6 0 0 1,-1 1 0 0,0 3 0 2,0 2 0-3,0 3 0 3,0 12 0-2,0 5 0 0,0 0 0 0,0 10 0 1,0 30 0-1,0 11 0 2,0 2 0-3,0-4 0 2,3-12 0 0,9-5 0 0,-8-3 0-2,1-7 0 2,3 0 0 0,0 3 0 0,-8-3-109-2,0-4-161 3,0-18-92-3,0 0-96 3</inkml:trace>
    </iact:actionData>
  </iact:action>
  <iact:action type="add" startTime="77975">
    <iact:property name="dataType"/>
    <iact:actionData xml:id="d25">
      <inkml:trace xmlns:inkml="http://www.w3.org/2003/InkML" xml:id="stk25" contextRef="#ctx0" brushRef="#br0">15019 12415 814 0,'0'0'344'5,"0"0"-82"2,0 0-88 0,0 0-74 1,0 0-20-1,0 0-2 1,41 125 6 0,-33-93 0 0,-5 0-57 1,10 2-27-5,-10-1 0 5,-1 4 0-1,0 2 0 0,-2 1 0-2,0-1 0 2,0 1 0 0,0-6 0 0,0-6 0-1,0-9 0 0,-2-6 0 0,0-9 0 2,2-1 0-3,0-3 0 2,0 0 0-1,0 0 0 2,0 0 0-4,0 0 0 4,0 0 0-1,0 0 0 0,0 0 0-2,20-3 0 2,17-14 0 0,3-11 0 0,4-12 0-2,-1-8 0 1,8-5 0 2,-12-9 0-1,-7 2 0 1,1-4 0-3,-14-5 0 1,-12-5 0-1,-7 3 0 2,0 53 0 0,0 3-291 0</inkml:trace>
    </iact:actionData>
  </iact:action>
  <iact:action type="add" startTime="84529">
    <iact:property name="dataType"/>
    <iact:actionData xml:id="d26">
      <inkml:trace xmlns:inkml="http://www.w3.org/2003/InkML" xml:id="stk26" contextRef="#ctx0" brushRef="#br0">14826 13365 916 0,'10'-6'404'8,"-10"6"-222"0,0-2-102-3,0-1-42 4,0-3-24-1,-14 4 58 0,-9 2 12-2,-6 0 0 2,-2 0 38 0,-12 0-71 1,-11 0-51-4,-2 8 0 3,-4-5 0 0,4-1 0 0,15-2 0-2,14 0 0 2,11 0 0 0,16 0 0 0,0 0 0-2,0 0 0 2,0 0 0 0,0 0 0 0,0 0 0-2,18 0 0 2,16 0 0-1,-7 0 0 2,5 0 0-4,-3 9 0 4,3 2 0-1,0-1 0 0,4-5 0-2,5-3 0 2,1-2 0 0,-9 0 0 0,3 0 0 2,-11 0 0-6,-18-7 0 4,-7-3-9 0,0 3-667-2</inkml:trace>
    </iact:actionData>
  </iact:action>
  <iact:action type="add" startTime="85205">
    <iact:property name="dataType"/>
    <iact:actionData xml:id="d27">
      <inkml:trace xmlns:inkml="http://www.w3.org/2003/InkML" xml:id="stk27" contextRef="#ctx0" brushRef="#br0">15412 13270 866 0,'0'0'350'6,"0"0"-130"2,0 0-58 0,0 0-50 0,0 0-12-2,0 0-10 2,1-4 8 0,-2 4-49 0,-30 0-49-2,-21 0 0 2,7 0 0 0,-11 0 0 0,9-3 0-2,-2-2 0 2,22 0 0 0,9 2 0 0,8 3 0-2,10-4 0 2,0 4 0 1,0 0 0-2,0 0 0-1,10 0 0 2,10 0 0 0,17 0 0 0,0 0 0-2,0 0 0 2,-7 0 0 0,8 7 0 1,-12 3 0-3,3 2 0 1,-5-3 0 1,-5-9 0 0,-4 3 0-2,-5-3 0 3,-6 0 0-2,5 0 0 2,-9 0 0-4,0 0 0 4,0 0 0-2,0 0 0 2,-13 0 0-3,-15 0 0 1,-11 0 0 1,6 0 0 0,-3 0 0-1,11 0 0 0,6 0 0 1,8 3 0 0,-2 2 0-2,0-3 0 2,10-2-169 0,3 0-573 0</inkml:trace>
    </iact:actionData>
  </iact:action>
  <iact:action type="add" startTime="98671">
    <iact:property name="dataType"/>
    <iact:actionData xml:id="d28">
      <inkml:trace xmlns:inkml="http://www.w3.org/2003/InkML" xml:id="stk28" contextRef="#ctx0" brushRef="#br0">23448 6894 918 0,'0'0'356'7,"0"0"-118"0,0 0-50 2,0 0-104-4,0 0-70 4,0 0 46-1,0 0 4 0,3 30 10-3,-3 5-23 4,0 19-51-1,0 23 0 0,-3 16 0-2,-7 11 0 2,6 5 0-1,-10-4 0 1,4-2 0-1,-9-2 0 2,2 1 0-2,1-5 0 2,5 0 0-3,-5-2 0 3,-5-1 0-3,8-2 0 3,6 6 0-1,-9-2 0-2,3-7 0 2,3-7 0 0,6-18 0-2,-10-10 0 2,12-9 0 0,-9-9 0 0,4-4 0-2,4-7 0 2,3-5 0 1,-1-4 0-3,-2-2 0 0,-6-5 0 3,6-7 0-2,3-2 0 1,0 0 0-2,-1 0 0 2,1-17 0 0,-13-24 0 0,3-6 0-2,-6-8 0 1,9-1 0 2,-7-6 0-1,7 0 0-2,1 6 0 3,6 8 0 0,0 14 0-2,0 15 0 0,0 10 0-1,0 9 0 1,0 0 0 2,0 0 0-2,0 0 0 0,0 28 0 1,0 12 0 0,9 2 0-2,-2 4 0 2,6 1 0 0,-8-3 0 0,6-1 0-2,-6-4 0 1,-1-5 0 2,8-11 0-1,-5-8 0-2,-3-11 0 1,9-1 0 2,-3-3 0-1,17 0 0-2,-4 0 0 2,1-3 0 0,8-26 0 0,-7-1 0-2,1-4 0 2,-6 7 0 0,1 4 0 0,-5 8 0-2,-3 1 0 2,-9 4 0-1,12-5 0 2,4-2 0-3,-15 12 0 2,-3 0-83 0</inkml:trace>
    </iact:actionData>
  </iact:action>
  <iact:action type="add" startTime="99766">
    <iact:property name="dataType"/>
    <iact:actionData xml:id="d29">
      <inkml:trace xmlns:inkml="http://www.w3.org/2003/InkML" xml:id="stk29" contextRef="#ctx0" brushRef="#br0">23492 6941 772 0,'0'0'636'7,"0"0"-202"0,0 0-229 1,0 0-205 0,0 0 0 0,0 0 0-2,156 3 0 2,-105 9 0-1,21-2 0 2,17 4 0-4,24 3 0 4,10 2 0-1,3 5 0 0,6-2 0-2,-10-3 0 2,-15-5 0 0,-14-2 0 2,-13-7 0-6,-36-5 0 3,-7 3 0 2,-18-3 0-1,-11 0 0-2,1 0 0 2,-5 0 0 0,-4 0 0 0,0 0 0-1,0 0 0 0,0 0 0 0,0 0 0 2,0 0 0-3,0 0 0 2,0 0 0 0,0-8 0 0,-36-18 0-2,-12-2 0 2,-13-2 0 0,-8-7 0 0,2-3 0-2,6 1 0 2,9-1 0 0,7 7 0 0,18 8 0-2,8 9 0 2,6 6 0 0,8 10 0 0,5 0 0-1,0 0 0 0,0 0 0 0,0 0 0 2,28 6 0-2,18 22 0 0,1 8 0 1,3 8 0 0,1-2 0-2,-12 2 0 2,6-2 0 0,-10-3 0 0,-10-8 0-2,-9-2 0 2,-12-7 0 0,-4-2 0 0,0-3 0-2,-4 5 0 3,-36-2 0-2,7-5 0 1,3 2 0-1,-7-4 0 0,13-8 0 1,-8 1 0 0,7-6 0-2,-8 0 0 2,26 0-131 0,-5 0-923 0</inkml:trace>
    </iact:actionData>
  </iact:action>
  <iact:action type="add" startTime="100719">
    <iact:property name="dataType"/>
    <iact:actionData xml:id="d30">
      <inkml:trace xmlns:inkml="http://www.w3.org/2003/InkML" xml:id="stk30" contextRef="#ctx0" brushRef="#br0">23490 6907 708 0,'0'0'246'6,"0"0"-96"3,0 0-86-3,0 0-58 2,0 0-2 0,0 0 86 0,0 0 112-2,-32 49 20 2,32-49 34 0,0-10-157 0,3-4-99-2,13-3 0 2,1-1 0-1,8-9 0 2,7-6 0-3,9-9 0 2,6-15 0 0,13-4 0 0,14-13 0-2,8-4 0 3,15-1 0-2,1 4 0 1,-10 7 0-2,-4 15 0 2,-4 13 0 0,-8 12 0 0,-11 3 0-2,-13 5 0 3,-9 3 0-2,-6 0 0 1,-9 6 0-2,-4 2 0 3,-16 7 0-2,5 2 0 1,-9 0 0-1,0 0 0 1,0 0 0 0,0 0 0-1,0 0 0 0,0 0 0 0,0 0 0 1,0 0 0 0,0 0 0-1,-16 0 0 0,-17 2 0 2,2 2 0-2,-9-1 0-1,-14-1 0 3,6 1 0 0,-7 0 0-1,2-3 0-3,8 0 0 6,3 0 0-6,4 0 0 5,15 2 0-6,2 1 0 5,8 1 0-2,10-4 0 2,3 0 0-4,0 0 0 2,0 0 0 1,0 0 0 0,13 0 0-1,31 0 0 0,12 0 0 2,8 0 0-2,13-7 0-1,-9 5 0 3,5 2 0-1,-10 0 0 1,-16 0 0-4,-7 2 0 4,-6 6 0-1,-14-1 0 0,-13-2 0-3,2 0 0 3,-9-5 0 0,0 10 0-1,0 7 0 0,0 5 0 2,-32 6 0-1,7 3 0 0,-11-4 0-1,13 7 0 0,3 0 0 2,-1 0 0-2,6-3 0-1,10-6 0 2,2-8 0 1,3-17-175-4,0 0-841 2</inkml:trace>
    </iact:actionData>
  </iact:action>
  <iact:action type="add" startTime="110577">
    <iact:property name="dataType"/>
    <iact:actionData xml:id="d31">
      <inkml:trace xmlns:inkml="http://www.w3.org/2003/InkML" xml:id="stk31" contextRef="#ctx0" brushRef="#br0">23771 4363 1014 0,'0'22'710'9,"0"-18"-516"-2,0-4-65-1,2 0-129 2,11 0 0 0,1-36 0 0,18-26 0-2,4-25 0 2,5-23 0 1,5-24 0-2,-8-18 0-1,3-17 0 2,-14 9 0 0,2 30 0 0,-6 37 0-2,-12 40 0 2,2 28 0 0,3 25 0 0,-2 0 0-1,12 58 0 0,3 33 0 2,13 25 0-2,9 7 0-1,-12 1 0 4,6 2 0-3,-6-8 0 1,-1-9 0-2,-11-11 0 1,2-17 0 2,-10-24 0-1,-12-20 0-1,-2-17 0 0,-5-18 0 1,0-2 0-1,0-5 0-1,0-46 0 2,-23-16-167 1,-2-4-341-1,0 11 148-2,-2 11 326 1,6 21 34 2,-3 14 156-2,-12 9 150-1,-11 5 20 2,-14 0-138 0,-5 0-95 1,-8 0-93-2,1 0 0 0,8 0 0 2,8 0 0-1,14 0 0-2,17 0 0 2,13 0 0-2,13 0 0 3,0 0-257-4,13-7-415 3</inkml:trace>
    </iact:actionData>
  </iact:action>
  <iact:action type="add" startTime="111194">
    <iact:property name="dataType"/>
    <iact:actionData xml:id="d32">
      <inkml:trace xmlns:inkml="http://www.w3.org/2003/InkML" xml:id="stk32" contextRef="#ctx0" brushRef="#br0">24837 4434 1088 0,'0'0'420'5,"0"0"-158"4,0 0-44-1,0 0-159-1,-25-157-59 0,13 85 0 0,12 8 0 2,0 3 0 0,0 14 0-5,12 7 0 5,5 9 0-2,10 0 0 1,-6 6 0-2,0 2 0 2,5 6 0 0,7 10 0-1,6 7 0 0,3 0 0 1,13 20 0 0,-7 24 0 0,-3 4 0 0,-6-7 0-1,-29-29-417 1</inkml:trace>
    </iact:actionData>
  </iact:action>
  <iact:action type="add" startTime="111494">
    <iact:property name="dataType"/>
    <iact:actionData xml:id="d33">
      <inkml:trace xmlns:inkml="http://www.w3.org/2003/InkML" xml:id="stk33" contextRef="#ctx0" brushRef="#br0">25399 4353 842 0,'0'0'466'6,"0"0"-70"2,0 0-142 0,0 0-165-1,0 0-89 0,0 0 0 0,0-138 0 2,0 84 0-2,0 4 0-1,0 6 0 2,3 10 0 0,10 8 0-2,-10 12 0 3,11 6 0-2,-1 1 0 1,8 2 0 1,15 3 0-3,7 2-113 2,-25 0-193 0,11 0-210-1</inkml:trace>
    </iact:actionData>
  </iact:action>
  <iact:action type="add" startTime="111763">
    <iact:property name="dataType"/>
    <iact:actionData xml:id="d34">
      <inkml:trace xmlns:inkml="http://www.w3.org/2003/InkML" xml:id="stk34" contextRef="#ctx0" brushRef="#br0">25964 3993 694 0,'0'0'350'8,"0"0"-12"0,0 0-42-2,-179-5-134 3,141 18-40-3,8 13-37 3,12 4-85-1,2 2 0 0,13 2 0-2,3-6 0 2,0-4 0 0,0-9 0-3,37-9 0 4,13-6 0-1,4 0 0 0,-8-11 0 0,-8-21 0-2,-15 7 0 3,-3 0 0-3,-6 8 0 3,-14 5 0-3,0 1 0 3,0-2 0-1,0 0 0-2,0 5 0 0,0 6 0 2,0 2 0 0,0 0 0-2,0 40 0 2,-5 12 0 0,-8 7 0 0,10-2 0-3,2-10 0 3,1-13 0 0,0-19 0 1,0-13-147-4,0-2-291 4,0 0-180-1</inkml:trace>
    </iact:actionData>
  </iact:action>
  <iact:action type="add" startTime="112191">
    <iact:property name="dataType"/>
    <iact:actionData xml:id="d35">
      <inkml:trace xmlns:inkml="http://www.w3.org/2003/InkML" xml:id="stk35" contextRef="#ctx0" brushRef="#br0">26460 3838 1032 0,'0'0'624'6,"0"0"-346"2,0 0-165 0,0 0-113-2,-81 229 0 2,24-126 0 0,-3 4 0 0,0 1 0-2,4-11 0 2,8-12 0 0,9-21 0 0,5-16 0-2,23-17 0 2,-2-17 0 1,13-12 0-2,0-2 0-1,0-20 0 2,27-29 0 0,7-23 0 0,-11-2-219-2,-10-5-73 2,-13 47-204 3,0 10-152-4</inkml:trace>
    </iact:actionData>
  </iact:action>
  <iact:action type="add" startTime="112492">
    <iact:property name="dataType"/>
    <iact:actionData xml:id="d36">
      <inkml:trace xmlns:inkml="http://www.w3.org/2003/InkML" xml:id="stk36" contextRef="#ctx0" brushRef="#br0">26054 3948 512 0,'0'0'366'6,"0"0"-88"1,0 0 122 2,0 0-104-3,0 0-101 2,0 0-195 0,10 8 0 0,6 26 0-1,2 11 0 0,5 4 0 1,-6 1 0 0,4-9 0-2,-14-7 0 2,6-6 0 0,-10-5 0-2,1-6 0 2,-1 5 0 0,6 3 0 0,-9-18-69 0,4 0-869-2</inkml:trace>
    </iact:actionData>
  </iact:action>
  <iact:action type="add" startTime="112906">
    <iact:property name="dataType"/>
    <iact:actionData xml:id="d37">
      <inkml:trace xmlns:inkml="http://www.w3.org/2003/InkML" xml:id="stk37" contextRef="#ctx0" brushRef="#br0">27591 4200 1170 0,'0'0'374'4,"0"0"-102"4,0 0-138 0,0 0-84-2,0 0-3 3,17-163-47-2,-17 71 0 1,0-15 0 0,-4-14 0-2,-9-5 0 2,7 5 0 0,5 20 0 0,1 25 0-2,0 29 0 2,0 21 0 0,0 12 0 0,0 9 0-2,0 5 0 2,0 0 0 0,20 0 0 1,18 5 0-4,8 35 0 3,21 11 0 0,2 13 0-1,-1 11 0 2,2 16 0-3,-24 1 0 3,-8 10 0-2,-18-7 0-1,-17-11 0 3,-3-11 0-2,0-9 0-1,-43-7 0 2,-17-7 0 0,-14-4 0 0,-5-7 0-2,10-11 0 2,6-14 0 0,6-11 0 1,17-3 0-4,8 0 0 3,32-14-99 0,0-6-359 0</inkml:trace>
    </iact:actionData>
  </iact:action>
  <iact:action type="add" startTime="113379">
    <iact:property name="dataType"/>
    <iact:actionData xml:id="d38">
      <inkml:trace xmlns:inkml="http://www.w3.org/2003/InkML" xml:id="stk38" contextRef="#ctx0" brushRef="#br0">28246 4156 1480 0,'0'0'316'4,"0"0"-65"3,0 0-251 1,0 0 0 0,161-40 0-1,-138 23 0 0,-1 2 0 1,-6-12 0 0,-9-1 0-2,-7-6 0 2,0-5 0 0,0 2 0 0,-17 7 0-2,-11 13-69 2,2 15-31 1,-3 2-6-1,4 5 106-1,2 31 42-1,0 9 54 2,8 4-2 0,10-2-51 1,-4-2-43-4,9-2 0 5,0-8 0-3,9 3 0 0,14-8 0 0,13-7 0 2,-4-7 0-2,23-16 0 1,6-3 0-2,16-54 0 3,4-31 0-1,-54 40-347-1,2-1-269-1</inkml:trace>
    </iact:actionData>
  </iact:action>
  <iact:action type="add" startTime="113740">
    <iact:property name="dataType"/>
    <iact:actionData xml:id="d39">
      <inkml:trace xmlns:inkml="http://www.w3.org/2003/InkML" xml:id="stk39" contextRef="#ctx0" brushRef="#br0">29230 3228 386 0,'0'0'902'2,"0"0"-834"6,0 0 74 0,0 0-44 1,0 0-46-4,-16-143-18 3,-20 135 2 0,8 4 0 0,5 4 16 0,-6 0 30-2,8 0 4 2,-3 0-38 0,4 7-23 0,-3 15-25-2,3 6 0 2,-1 13 0 1,10 3 0-3,2 13 0 1,9 4 0 2,0 0 0 0,0 10 0-3,0 8 0 0,9 5 0 3,7 5 0-2,0 2 0 0,-9-10 0 2,3-5 0-2,-7-6 0 2,-3-16 0-4,0-15 0 3,0-19 0 0,4-20-329-1,2-4-1239-1</inkml:trace>
    </iact:actionData>
  </iact:action>
  <iact:action type="add" startTime="114059">
    <iact:property name="dataType"/>
    <iact:actionData xml:id="d40">
      <inkml:trace xmlns:inkml="http://www.w3.org/2003/InkML" xml:id="stk40" contextRef="#ctx0" brushRef="#br0">29120 3756 334 0,'0'0'1318'7,"0"0"-1212"-1,0 0-62 2,0 0-6 0,0 0 10 0,-212-27-38-1,153 27-10 0,15 0-62 1,31 0-202 1,13 0-338-2</inkml:trace>
    </iact:actionData>
  </iact:action>
  <iact:action type="add" startTime="114243">
    <iact:property name="dataType"/>
    <iact:actionData xml:id="d41">
      <inkml:trace xmlns:inkml="http://www.w3.org/2003/InkML" xml:id="stk41" contextRef="#ctx0" brushRef="#br0">29288 4010 1744 0,'0'0'142'5,"0"0"-48"1,0 0-94 1,0 0-8 1,0 0-230-1,0 0-408-1,51 87-292 3</inkml:trace>
    </iact:actionData>
  </iact:action>
  <iact:action type="add" startTime="114382">
    <iact:property name="dataType"/>
    <iact:actionData xml:id="d42">
      <inkml:trace xmlns:inkml="http://www.w3.org/2003/InkML" xml:id="stk42" contextRef="#ctx0" brushRef="#br0">29372 3378 1138 0,'0'0'260'7,"0"0"-70"1,0 0-190-3,0 0-4 3,0 0-304 1,0 0-106-2,16 37-393-1</inkml:trace>
    </iact:actionData>
  </iact:action>
  <iact:action type="add" startTime="114519">
    <iact:property name="dataType"/>
    <iact:actionData xml:id="d43">
      <inkml:trace xmlns:inkml="http://www.w3.org/2003/InkML" xml:id="stk43" contextRef="#ctx0" brushRef="#br0">29472 4043 1118 0,'0'0'418'3,"0"0"-278"6,0 0-16-2,0 0-46 3,0 0-8-6,116-149 2 4,-95 97-45 1,-4 7-27-2,-4 13 0-1,3 15 0 2,-3 10 0 0,-12 3 0 0,10 4 0-2,2 0 0 3,7 0 0-1,7 17 0 0,10 26 0-2,-4 9 0 1,6 13 0 2,-19-3 0-1,4-3 0 0,-20-17 0-2,0-11 0 2,-4-15 0 1,0-16-123-3,0 0-275 0,0 0-486 2</inkml:trace>
    </iact:actionData>
  </iact:action>
  <iact:action type="add" startTime="114810">
    <iact:property name="dataType"/>
    <iact:actionData xml:id="d44">
      <inkml:trace xmlns:inkml="http://www.w3.org/2003/InkML" xml:id="stk44" contextRef="#ctx0" brushRef="#br0">30061 3945 1340 0,'0'0'166'7,"0"0"-50"-1,0 0-24 2,0 0-92 0,0 0-30 0,0 0-116-3,37 107-222 3,-37-107-324 0</inkml:trace>
    </iact:actionData>
  </iact:action>
  <iact:action type="add" startTime="114945">
    <iact:property name="dataType"/>
    <iact:actionData xml:id="d45">
      <inkml:trace xmlns:inkml="http://www.w3.org/2003/InkML" xml:id="stk45" contextRef="#ctx0" brushRef="#br0">30114 3512 226 0,'0'0'1138'7,"0"0"-1060"0,0 0 98 1,0 0-96-2,57-151-80 1,-53 139-24 1,-4 1-120 1,0 9-226-1,0 2-196-3</inkml:trace>
    </iact:actionData>
  </iact:action>
  <iact:action type="add" startTime="115119">
    <iact:property name="dataType"/>
    <iact:actionData xml:id="d46">
      <inkml:trace xmlns:inkml="http://www.w3.org/2003/InkML" xml:id="stk46" contextRef="#ctx0" brushRef="#br0">30436 2849 1322 0,'0'0'238'5,"0"0"-28"2,0 0-102 1,0 0-80 0,23 208 6-2,-18-81 24 2,3 22-9 0,0 5-49 0,-8-2 0-2,0-13 0 3,0-30 0-2,0-23 0 2,0-22 0-3,0-17 0 3,0-25 0-2,0-17-183 2,3-5-319-5</inkml:trace>
    </iact:actionData>
  </iact:action>
  <iact:action type="add" startTime="115319">
    <iact:property name="dataType"/>
    <iact:actionData xml:id="d47">
      <inkml:trace xmlns:inkml="http://www.w3.org/2003/InkML" xml:id="stk47" contextRef="#ctx0" brushRef="#br0">30633 3822 826 0,'0'0'576'8,"0"0"-544"-2,0 0 134 2,0 0-64-1,0 0-64 2,-210-96-38-3,159 96-14 2,14 0-98 0,34 0-194 0,3 0-260-3</inkml:trace>
    </iact:actionData>
  </iact:action>
  <iact:action type="add" startTime="115493">
    <iact:property name="dataType"/>
    <iact:actionData xml:id="d48">
      <inkml:trace xmlns:inkml="http://www.w3.org/2003/InkML" xml:id="stk48" contextRef="#ctx0" brushRef="#br0">30672 3808 1658 0,'0'0'244'7,"0"0"-154"0,0 0-54-1,73 148-32 3,-66-111-4-2,-7-8-44 1,0-9-152-2,0-20-136 3,0 0-444-2</inkml:trace>
    </iact:actionData>
  </iact:action>
  <iact:action type="add" startTime="115754">
    <iact:property name="dataType"/>
    <iact:actionData xml:id="d49">
      <inkml:trace xmlns:inkml="http://www.w3.org/2003/InkML" xml:id="stk49" contextRef="#ctx0" brushRef="#br0">31145 3549 1244 0,'0'0'326'7,"0"0"-218"1,0 0 44 0,0 0-74-2,0 0-36 2,0 0-34 0,-43 101 20 0,-1-59 33-2,5 7-61 1,14 3 0 2,5 10 0-1,7 0 0-2,13 2 0 1,0-12 0 2,13-11 0-1,28-16 0-2,2-16 0 2,14-9 0 0,-7 0 0 0,4-49 0-2,-13-15 0 4,-15-8 0-3,-16-9 0 3,-10 4 0-6,0 19 0 5,-10 15 0-2,-1 24-73 4,3 19-227-8,8 0-174 3,0 8-306 3</inkml:trace>
    </iact:actionData>
  </iact:action>
  <iact:action type="add" startTime="116085">
    <iact:property name="dataType"/>
    <iact:actionData xml:id="d50">
      <inkml:trace xmlns:inkml="http://www.w3.org/2003/InkML" xml:id="stk50" contextRef="#ctx0" brushRef="#br0">31413 4069 448 0,'0'0'942'5,"0"0"-938"3,0 0 134 1,42-220 38-3,-24 149-50 1,2 17-56 3,-6 26 12-4,15 16-21 0,-4 12-61 2,10 0 0 0,3 6 0 0,-8 28 0-2,3 7 0 3,6 12 0-2,-10-5-143 1,-14-31-221-2,-1 0-378 3</inkml:trace>
    </iact:actionData>
  </iact:action>
  <iact:action type="add" startTime="116303">
    <iact:property name="dataType"/>
    <iact:actionData xml:id="d51">
      <inkml:trace xmlns:inkml="http://www.w3.org/2003/InkML" xml:id="stk51" contextRef="#ctx0" brushRef="#br0">32099 4204 1384 0,'0'0'74'6,"0"0"-48"2,0 0 228 0,-235 31-44-2,65-31-111 2,-57 0-99 0,-54 0 0-2,-60 0 0 2,-72-9 0 0,-79 1 0 0,-70 3 0-2,-48-12 0 2,-51-6 0 0,-6-10 0 0,7-10 0-2,42 15 0 2,73 26 0 1,92 2 0-2,407 13 0-1,30 15-525 2</inkml:trace>
    </iact:actionData>
  </iact:action>
  <iact:action type="add" startTime="126638">
    <iact:property name="dataType"/>
    <iact:actionData xml:id="d52">
      <inkml:trace xmlns:inkml="http://www.w3.org/2003/InkML" xml:id="stk52" contextRef="#ctx0" brushRef="#br0">30822 3696 1084 0,'-109'-9'128'9,"-32"9"4"-2,-40 0-38 1,-35 0 74-1,-29 0-20 0,-36 0-44 1,-38 3-20 0,-14-3-30-1,5 0-36 0,22-28-2 2,19-12-8-1,35-4-4-3,19-7 1 3,12-3-5 0,14 7 0 1,9 2 0-3,16 11 0 1,7 3 0 2,14 2 0-2,9 14 0 0,3-1 0 1,17 12 0 0,14 4 0 1,10 0 0-2,19 0 0-1,-7 0 0 3,12 0 0-2,5 0 0 0,5 0 0 2,23 0 0 0,10-10 0-2,10-1 0-2,13-5 0 4,15-4 0-1,3 0 0-1,39 6 0-1,66 14 0 3,72 0 0-2,76 23 0 1,56 33 0-2,53 11 0 3,28 9 0-2,-1 3 0 2,9-4 0-4,-9-10 0 3,-11-12 0 0,-21-11 0 1,-38-10 0-4,-47-13 0 3,-43-7 0 0,-48-11 0 0,-53-1 0-2,-48 0 0 3,-40 0 0-3,-24 0 0 3,-16 0 0-3,-13 0 0 0,-110 0 0 2,-84 4 0 1,-111 2 0-2,-75-6 0 0,-39 0 0 0,-10-10 0 1,-19-22 0 0,9-7 0 0,4-4 0 0,9 21 0 0,32 12 0-1,36 10 0 0,55 4 0 1,45 30 0 0,47 0 0-1,43-7 0 0,48-10 0 3,46-7 0-4,43-10 0 0,24 0 0 2,19 0 0 1,1 0 0-3,0 2 0 0,0 3 0 3,24 7 0-2,37 10 0 0,42 9 0 0,71 11 0 1,71 7 0 0,100 1 0-1,80 1 0-1,63-4 0 2,21-8 0 1,6-7 0-1,-23-14 0-3,-18-8 0 4,-47-10 0-1,-51 0 0-1,-54-3 0 0,-72-14 0 1,-61 2 0 1,-62 2 0-1,-49 4 0-1,-42 4 0 0,-29 5 0 1,-7 0 0-2,-48 0 0 1,-124 2 0 1,-114 21 0 0,-128-13 0 0,-72-10 0-2,-36-8 0 2,-23-36 0 0,-10-10 0-1,13 9 0 0,35 3 0 0,66 15 0 2,63 12 0-1,73 9 0-2,72 6 0 2,47 0 0 1,63 11 0-2,45 12 0-1,39-4 0 4,34-4 0-2,5-1 0-1,18-6 0-2,53 4 0 2,59-4 0 2,50-3 0-1,65 9 0-2,77-2 0 2,59-1 0 0,60-4 0 0,24-7 0-3,-3 0 0 4,-19-15 0-1,-26-5 0 0,-39 11 0-2,-9 9 0 1,-14 0 0 2,6 14 0-1,-15 16 0-2,-13 2 0 2,-11-3 0 0,-25-8 0 0,-44-4 0-2,-43-7 0 2,-62-10 0 1,-53 0 0 0,-38 0 0-4,-43 0 0 5,-5-3 0-5,-9-11 0 3,-29-12 0-2,-74-10 0 2,-69-1 0 0,-78 0 0 0,-67-1 0-2,-69-3 0 2,-60-8 0 0,-56-3 0 0,-24 5 0-2,4 10 0 2,21 20 0-1,43 17 0 2,43 0 0-3,66 14 0 2,59 23 0 0,62-3 0 0,67-1 0-2,64-8 0 2,51-10 0 0,46-3 0 0,19-10 0-2,121-2 0 2,123 0 0 0,121 0 0 0,99-17 0-2,44 5 0 2,2 12 0 0,-27 0 0 0,-57 12 0-2,-60 27 0 2,-40 12 0 0,-53-6 0 0,-44-2 0-2,-28-13 0 2,-46-13 0 0,-47-11 0-1,-45-6 0 0,-40 0 0 1,-29 0 0 0,-13 0 0 0,-26 0 0-2,-112-12 0 3,-116-27 0 0,-127-15 0-2,-118-8 0 0,-91 6 0 2,-65 9 0-2,-38 16 0 1,-16 11 0-2,25 11 0 2,76 9 0-1,93 15 0 1,126 44 0-2,88 25 0 2,81 9 0 1,57-6 0-1,52-2 0-2,58-21 0 2,35-27 0 0,18-30-41-1,43-7-313-2,21-27-256 3</inkml:trace>
    </iact:actionData>
  </iact:action>
  <iact:action type="add" startTime="132104">
    <iact:property name="dataType"/>
    <iact:actionData xml:id="d53">
      <inkml:trace xmlns:inkml="http://www.w3.org/2003/InkML" xml:id="stk53" contextRef="#ctx0" brushRef="#br0">31858 2902 1094 0,'6'-2'490'7,"-6"2"-406"-2,-42 5-34 3,-44 29 104 0,-50 5 21 0,-41-1-175-2,-43-2 0 2,-38-3 0 0,-44 6 0 0,-50 3 0-1,-46 18 0 1,-68 16 0-1,-44 20 0 1,0 15 0-2,8 5 0 3,11-4 0-2,26-2 0 1,18-1 0-2,43-8 0 2,49-2 0 1,57-6 0-2,58-14 0-1,53-7 0 3,42-10 0-2,45-17 0 2,39-14 0-4,25-17 0 4,31-11 0-2,5-3 0 2,0 0 0-4,2 0 0 3,24 0 0 0,12 0 0 0,-18 0-63-2,3 0-885 3</inkml:trace>
    </iact:actionData>
  </iact:action>
  <iact:action type="add" startTime="132747">
    <iact:property name="dataType"/>
    <iact:actionData xml:id="d54">
      <inkml:trace xmlns:inkml="http://www.w3.org/2003/InkML" xml:id="stk54" contextRef="#ctx0" brushRef="#br0">24096 2853 884 0,'0'0'148'7,"0"0"-18"1,0 0 34 1,0 0-8-3,0 0-56 1,0 0-28 1,0 0 10 0,-123-49 32-2,118 41 0 3,-3 4-31-2,8 4-83 1,0 0 0-2,8 0 0 2,45 0 0 0,44 27 0 0,59 17 0 0,53 7 0-1,65 2 0 1,80 6 0 0,54 5 0-3,58 17 0 3,32 24 0 0,1 17 0 1,0 11 0-4,-27 6 0 3,-14 1 0 1,-3 1 0-1,-30 5 0-3,-20-8 0 4,-40-18 0-1,-51-26 0 0,-50-32 0-3,-49-25 0 4,-70-18 0-2,-50-11 0 1,-38-5 0-1,-34-3 0 1,-6 2 0 0,-9-2 0-1,5 0 0-1,-6 0 0 2,9 0 0 0,-9 0 0 0,6 0 0-1,-13 0 0 1,0 0 0-1,0 0 0 1,0-11-89-2,-13-3-981 3</inkml:trace>
    </iact:actionData>
  </iact:action>
  <iact:action type="add" startTime="160550">
    <iact:property name="dataType"/>
    <iact:actionData xml:id="d55">
      <inkml:trace xmlns:inkml="http://www.w3.org/2003/InkML" xml:id="stk55" contextRef="#ctx0" brushRef="#br0">4519 17468 442 0,'0'-87'150'6,"-31"-27"-76"1,-28-48 120 1,-22-38 62 0,-24-41 16-2,-24-29-98 2,-16-21-84 1,-27-33-16 0,-17-18-46-5,-12-38-18 4,-15-27-4 1,-3-23-6-2,12-19 4-1,-1 10-4 2,11 11 18 1,12 40 2-1,25 43 78-2,43 43-18 1,40 58-23 2,44 54-57-2,33 57 0-1,30 52 0 2,80 50 0 2,60 31 0-3,47 22 0 1,56 68 0-2,49 50 0 3,52 50 0-1,74 42 0 0,57 55 0-2,55 31 0 3,36 42 0-2,39 33 0-1,21 25 0 2,23 24 0 0,0-7 0 2,-16-16 0-6,-40-37 0 5,-58-41 0-1,-69-41 0 2,-58-47 0-6,-66-39 0 1,-54-37 0 3,-64-31 0 0,-50-25 0-1,-61-21 0 0,-42-26 0 2,-45-20 0-1,-39-23 0-1,-17-23 0 1,-36-8 0-1,-51-8 0 0,-46-77 0-1,-32-61 0 5,-37-68 0-4,-50-84 0 2,-29-69 0-4,-44-72 0 4,-33-67 0-1,-51-57 0 2,-42-26 0-9,-20-23 0 8,-23-12 0-2,13 10 0 1,8 16 0-2,34 24 0 3,38 43 0 0,44 48 0-2,61 53 0-2,69 65 0 3,63 61 0 0,62 69 0 0,47 51 0-2,51 50 0 2,4 41 0 0,71 33 0 1,67 38 0-3,62 22 0 1,74 60 0 2,95 63 0-2,76 59 0-1,110 58 0 3,92 56 0-1,88 56 0-1,93 61 0 0,72 55 0 0,36 41 0 2,34 27 0-1,1 18 0-3,-13-6 0 4,-11-9 0-2,-37-20 0 1,-47-37 0-1,-52-36 0 0,-56-51 0 1,-72-59 0 2,-80-55 0-5,-82-64 0 2,-95-57 0 1,-84-53 0 0,-84-51 0-1,-81-48 0 1,-77-13 0-1,-77-89 0 2,-41-54 0-2,-122-71 0 0,-101-87 0 1,-83-87 0-1,-94-92 0 0,-78-79 0 1,-85-72 0-1,-68-58 0 1,-59-28 0-2,-44-23 0 3,-15 4 0-1,8 24 0 0,8 28 0-2,19 40 0 1,64 59 0 1,44 57 0 0,69 65 0-1,70 70 0 1,67 60 0 0,60 66 0 0,88 49 0-2,75 63 0 2,74 55 0 0,90 44 0-1,42 51 0 0,141 12 0 1,93 86 0 0,105 58 0 0,100 67 0-3,95 51 0 4,99 57 0-1,75 49 0-2,81 36 0 2,50 34 0-1,34 26 0 1,19 8 0 0,1 5 0-2,-11 2 0 2,-9-3 0 0,-17 3 0-1,-27-4 0 0,-17 4 0 1,-36-15 0 1,-48-11 0-1,-59-41 0-3,-78-49 0 3,-94-59 0 0,-89-72 0 0,-85-66 0-2,-99-64 0 2,-88-56 0 1,-83-48 0-2,-64-58 0-1,-114-104 0 2,-89-84 0 0,-92-103 0-2,-77-91 0 2,-53-86 0 0,-70-68 0 0,-61-40 0 0,-34-30 0-1,-36 0 0 0,-25 10 0 2,5 25 0-2,17 39 0 0,20 35 0 1,52 32 0-1,43 35 0-1,48 24 0 2,52 34 0 1,72 53 0-1,78 51 0-1,81 70 0-1,80 66 0 2,90 67 0 1,70 63 0-3,131 60 0 1,114 65 0 4,112 102 0-6,91 79 0 2,95 74 0 1,81 66 0 0,60 66 0 0,65 49 0 0,39 52 0-2,38 39 0 2,13 21 0 0,-12 13 0 0,-38-10 0-2,-46-39 0 2,-70-55 0 0,-78-73 0 0,-98-82 0-2,-101-86 0 1,-95-96 0 2,-110-78 0-1,-74-77 0-2,-83-38 0 2,-70-102 0 0,-31-73 0 0,-124-78 0-2,-59-85 0 2,-63-80 0 0,-62-72 0-2,-44-53 0 2,-42-50 0 0,-36-26 0 0,-13-17 0 0,3-8 0-2,-5 1 0 2,15 10 0-1,18 24 0 2,39 37 0-3,63 68 0 1,82 91 0 2,93 106 0-1,86 115 0-2,59 94 0 2,104 76 0 0,89 30 0 0,68 89 0-2,65 71 0 2,71 67 0 0,58 66 0 0,51 50 0-2,39 33 0 2,30 26 0 0,-9 3 0 0,-27-23 0-2,-37-42 0 2,-76-67 0 0,-65-83 0 1,-83-68 0-4,-81-65 0 3,-82-42 0 0,-50-15 0-2,-41 0 0 2,-24-15 0 0,0 2 0 0,-43 13 0 0,-27-3-321-1,-1 3-455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09T23:55:35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819">
    <iact:property name="dataType"/>
    <iact:actionData xml:id="d0">
      <inkml:trace xmlns:inkml="http://www.w3.org/2003/InkML" xml:id="stk0" contextRef="#ctx0" brushRef="#br0">2701 13870 144 0,'0'0'360'7,"0"0"-222"1,0 0-8 0,0 0 16-2,0 0-26 2,0 0 10 0,0 0 28 0,0 0-36-1,0 3-34 0,4 13 4 1,3 3 4 0,5 3-12-2,1 3 12 3,-1 6-14-2,8 6-21 1,-1 7-61-2,1 10 0 2,3 3 0 0,-1-5 0 0,7-3 0 0,-9-10 0-2,-1-9 0 2,-7-4 0 0,1-7 0-2,-6-2 0 2,-1-8 0 0,-3-5 0 0,-3-4 0-2,0 0 0 2,0 0 0 0,0-27 0 0,-3-21 0-2,-28-10 0 2,-5-4 0 0,9-2 0 1,1 4 0-3,0 10-19 2,11 12-23 0,5 18 22 1,3 10 4-5,7 7 16 4,-3 3 4 0,3 0 8 0,0 0 2-2,0 6 44 2,0 21-49 0,0 11-9 0,0-2 0-2,11 3 0 2,5-7 0 0,-3-4 0 0,-3-9 0-2,1-11 0 3,-4-1 0-2,0-5 0 2,-7-2 0-4,9 0 0 4,-6 0 0-2,1 0 0 1,-4 0 0-1,3 0 0 0,-3 0 0 1,6-5 0 0,1-16 0-2,-3 5 0 2,8-1 0 0,-3-3 0 0,-1 7 0-2,2-4 0 2,4-2 0 0,-7 4 0 0,3-2 0-2,3 4 0 3,1-4 0-2,10-3 0 2,-1-3 0-4,6-5 0 4,3-12 0-2,0 1 0 1,1 0 0-2,2-1 0 2,-2 6 0 0,3 3 0 1,1 7 0-4,-3 1 0 3,16-1 0 2,-3 0 0-2,3-1 0-2,0-4 0 2,4 2 0 0,-5-1 0 0,5-2 0-2,-9-2 0 2,4 4 0 0,-5 2 0 1,-4 7 0-4,-1 2 0 3,-1 4 0 0,1-2 0-1,2-2 0-1,-1 0 0 2,7-9 0 1,-2-1 0-2,4-4 0 1,-3 1 0-1,-2 0 0 1,-3 8 0 0,-1-1 0-2,-7 4 0 2,4 2 0 1,-4-3 0-3,5 5 0 1,2-9 0 1,-1-1 0 1,2-4 0-1,11 2 0-1,-8-1 0-1,1 2 0 3,4 5 0-2,-3-6 0-1,-1 2 0 2,-4 3 0 0,-1 0 0 0,0 2 0-2,-9 3 0 2,-2 0 0 0,8 0 0-1,-1 1 0 0,4-5 0 0,1-4 0 1,1 3 0 1,-9-4 0-3,-1 4 0 3,5 3 0-2,-4-1 0 2,-3 2 0-3,7 5 0 1,-1-5 0 1,-9 2 0 0,11-1 0-2,-6-2 0 3,0-3 0-2,7-5 0 2,2 0 0-4,-1-3 0 3,-4-2 0 0,4 2 0 1,-10 0 0-4,0 6 0 3,-5 1 0 0,7 4 0 0,-7-1 0-2,6 0 0 2,-3 0 0 0,5 1 0 0,-2-3 0-1,-2-8 0 1,1 6 0-1,1-2 0 1,-4 4 0-1,2-4 0-1,2-1 0 1,2 1 0 2,-3-3 0-4,11 2 0 3,-5 0 0 0,5-1 0 1,-2-4 0-3,2-2 0 2,-4-3 0-1,-9 5 0 2,4 4 0-3,-15 7 0 2,-7 10 0-1,3 7 0 2,-8 3 0-3,-5-3 0 1,14-2 0 1,-5 2 0 1,7-5 0-3,0-2 0 2,0 0 0 0,1-1 0 0,-5-2 0-3,4 4 0 5,-3-5 0-4,-3 6 0 3,-6 1 0-3,8 5 0 2,-11 3 0 0,2-2 0 0,1-4 0-2,5 4 0 2,-2-7 0-1,-4 2 0 1,7-3 0-2,2-7 0 2,0-3 0 0,1 0 0 0,-2 3 0-2,1 4 0 2,-3 1 0 0,2 2 0 0,-2-5 0-1,7 0 0 2,0 1 0-3,4 1 0 3,-8-4 0-3,12 3 0 2,-12-3 0 0,8 6 0-1,-1-4 0 0,-2 5 0 1,9-2 0-1,-4 2 0 2,10 1 0-3,-4-2 0 1,-2 5 0 2,-6-3 0-1,3 1 0-2,-11 2 0 2,4 1 0-1,0-1 0 2,-12 3 0-4,-1 3 0 4,7-2 0-2,-10 2 0 2,3 0 0-3,1 0 0 1,-1 0 0 2,-3 0 0-2,0-4 0 0,0 4 0 1,0-2 0 0,0 2 0 0,0 0 0-3,0 0 0 4,0 0 0-1,0 0 0 0,0 0 0-2,0 0 0 2,0 0 0-1,0 0 0 2,0-3 0-4,-20-9 0 3,-3 2 0 0,-9-10 0 1,-4 3 0-3,-4-5 0 1,0-10 0 2,-4 0 0-1,-2-8 0-3,-2-2 0 4,5-2 0-1,6 9 0 0,4 9 0-2,19 10 0 2,1 11 0 0,1 5 0 0,12 0 0-2,0 0 0 2,0 0 0-1,0 0 0 2,0 0 0-3,0 8 0 1,19 16 0 1,11 6 0 2,9 5 0-3,2 7 0 1,5 3 0 0,-4 5 0-1,11-2 0-1,-7-8 0 3,-4-4 0-1,0-2 0 0,-1-2 0-3,-4-2 0 4,-2-5 0-1,-7-2 0 0,-7-4 0-2,-2-7 0 1,-3-4 0 0,-11-6 0 0,5 1 0 0,-3-3 0 1,-7 0 0-1,0 0 0 2,0 0 0-3,0 0 0 2,0 0 0 0,0 0 0 0,0-21 0-2,-25-25 0 2,-15-6 0-1,-7-11 0 3,-3 5 0-5,-1 4 0 3,2 10 0 0,-2 4 0 0,4 9 0-3,8 8 0 4,12 6 0-1,9 6 0 0,2 2 0-2,6 4 0 2,9 5 0-1,-6-3 0 2,7 3 0-3,0 0 0 2,0 0 0 0,0 0 0 0,18 17 0-2,20 17 0 2,6 2 0 0,3-2 0-2,-2-3 0 2,-1-7 0 0,-6 0 0 0,-7-4 0-3,-6 0 0 4,-2-10 0-1,-18 2 0 0,9-7 0-1,-12-2 0 0,-2-3 0 0,2 0 0 2,-2 0 0-3,0 2 0 1,0 2 0 1,0 7 0 1,0 8 0-2,-4-10-265-1,-10 4-623 3</inkml:trace>
    </iact:actionData>
  </iact:action>
  <iact:action type="add" startTime="35955">
    <iact:property name="dataType"/>
    <iact:actionData xml:id="d1">
      <inkml:trace xmlns:inkml="http://www.w3.org/2003/InkML" xml:id="stk1" contextRef="#ctx0" brushRef="#br0">19900 10622 462 0,'-458'48'0'4,"342"-12"-28"4</inkml:trace>
    </iact:actionData>
  </iact:action>
  <iact:action type="add" startTime="42179">
    <iact:property name="dataType"/>
    <iact:actionData xml:id="d2">
      <inkml:trace xmlns:inkml="http://www.w3.org/2003/InkML" xml:id="stk2" contextRef="#ctx0" brushRef="#br0">6702 13629 880 0,'0'4'408'9,"0"-4"-232"-2,0 0-52 1,0 0-16-1,0 0-42 1,0 0 64-1,0 3 25 2,0-3-155-4,0 0 0 3,0 0 0 1,0 0 0-2,0 0 0-1,11 0 0 2,14 0 0 0,2-18 0 0,10-8 0-2,3-5 0 2,9 1 0 0,-5-4 0-2,4-5 0 4,0 0 0-1,2-6 0-3,-5 3 0 1,7 0 0-1,-7-2 0 3,8 3 0-1,-6 1 0 0,10-2 0-2,-3 1 0 10,-1 1 0-15,-3-1 0 4,-6-2 0 4,0 6 0-2,-1-1 0 0,4-2 0 2,-4 6 0-4,5-10 0 3,-9 0 0 0,15 0 0 1,-11-4 0-4,1 3 0 3,-4 1 0 1,1 4 0-1,1 0 0-2,-1 6 0 2,-4-2 0-1,7-3 0-1,2 0 0 2,5-7 0 0,1-1 0 0,12-7 0 0,-3-5 0-2,-2 0 0 3,-2 3 0-1,-9 6 0 0,-8 5 0-3,1 5 0 3,-2 3 0 0,-6 5 0-2,-5 2 0 3,4 6 0-2,-8 1 0 2,-5 3 0-2,-1 4 0-1,2-2 0 3,0-1 0-1,3-3 0 0,-5-6 0-2,5 5 0 1,-7 5 0 2,-9 5 0-1,6 7 0-2,-8 3 0 1,-5 3 0 2,0 0 0-4,0 0 0 3,0 0 0 1,0 0 0-2,0 0 0 1,0 0 0-2,0 0 0 3,-22 0 0-2,-20 0 0 2,-12 3 0-3,3 6 0 4,-9-3 0-3,-6-2 0-2,11 1 0 3,-1-1 0 1,3 5 0-2,22 0 0 2,2-1 0-4,8-2 0 4,4-1 0-2,14 1 0-1,0-4 0 1,3-2 0 2,0 0 0-2,0 0 0 2,0 0 0-3,0 0 0 2,0 0 0-1,0 0 0 2,3 0 0-3,38 0 0 3,15 0 0-1,8 0 0 0,17-8 0-2,-1-7 0 2,-8 8 0 0,-11-2 0 0,-4 3 0-2,-9 2 0 2,-12-3 0 1,-10 5 0-2,-4-2 0-1,-11 2 0 2,-6 2 0-2,-5 0 0 3,2-3 0-3,-2 3 0 1,0 0 0 2,0 0 0-2,0 0 0 0,0 0 0 1,0 20 0 0,-26 15 0 0,-7 14 0-3,1-2 0 4,0 2 0-1,-1 1 0 0,10-1 0-2,-2-8 0 2,6-7 0 0,2-8 0 0,7-8 0-3,0-6 0 4,7-10 0-2,1-2 0 2,2 3 0-3,0-3 0 2,0 0 0-1,0 0 0 1,0 0 0-2,0 0 0 3,0 0 0-2,0 0 0 2,0 0 0-3,0 0 0 2,0 0 0-1,0 0 0 2,0 0 0-3,0 0 0 2,0 0 0 0,0 0 0 0,0-3 0-3,0-36 0 4,25-18 0-2,4-10 0 2,-2-2 0-3,-6 5 0 2,-1 12 0 0,-4 10 0-3,-9 9 0 4,6 7 0-1,-6 9 0 0,-4 9 0 0,3 3 0-2,-6 5 0 2,0-4 0 0,0 4 0 0,0 0 0-2,0 0 0 2,0 0 0 0,0 0 0-2,0 0 0 1,-9 11 0 2,-14 3 0-2,-1 3 0 2,-8 1 0-3,3 1 0 2,-10 7 0 0,2 2 0-2,-6 2 0 2,5-1 0 0,-2 2 0 0,0-3 0-2,4 0 0 2,6-2 0 0,-1-8 0 0,21-6 0 0,0-4 0-3,7-5 0 4,3 1 0-2,0-4 0 2,0 0 0-3,-4 0 0 2,4 0 0-1,0 0 0-1,0 2 0 3,-3 1 0-1,-6 5 0 0,2 6 0 0,-6 3 0-2,-5 0 0 2,7 6 0 0,-8-6 0 0,-4 10 0-2,3 1 0 2,-9-1 0 0,-3 7 0 0,-2-2 0-2,-5 0 0 2,-1-2 0 0,-4-2 0-2,-5 0 0 2,5 0 0-1,1 4 0 2,-5-2 0-1,-1 4 0-2,-8 3 0 2,6-3 0 0,-2 1 0 0,2-4 0-2,-3 2 0 2,7-1 0 0,8-4 0 0,2 0 0-3,7 3 0 4,2-4 0-1,2 0 0 0,-1 1 0-2,1-2 0 2,2-5 0 0,3 3 0 0,-3-5 0-2,-5-1 0 2,9 6 0 0,-6-4 0 0,6 0 0-2,-2 2 0 2,-1 3 0 0,4-3 0 0,-1 3 0-1,-1 0 0 0,-5-1 0 0,6 0 0 3,1-1 0-5,3 3 0 3,0-5 0 0,-1 3 0 0,1-4 0-2,0-3 0 2,4-2 0 1,-1-3 0-2,-3 6 0-1,5-1 0 2,-12 3 0 0,-2 4 0 0,2 1 0-2,5-3 0 2,-5-5 0 0,6-3 0 0,7-3 0-2,-3-2 0 2,-5-1 0 0,5 5 0 1,-4 0 0-4,-6 4 0 3,5 0 0 0,-1-3 0 0,2-4 0-2,5 3 0 2,4-6 0 0,-4-1 0-2,11 3 0 2,-5-1 0 0,-1-2 0 0,1 2 0 0,1-3 0-2,1-1 0 2,4-4 0 0,0 0 0 1,0 0 0-4,0 0 0 3,0 0 0 0,0 0 0 1,2-9 0-4,13-1 0 3,-3 0 0 0,8 3 0-2,-1-3 0 2,2 0 0 0,12-7 0 0,-6-3 0 0,14-4 0-2,-5 0 0 2,5-2 0 0,1-1 0-2,-2 2 0 2,7-4 0 0,1 1 0 0,-2 0 0-2,3-3 0 3,-1-3 0-2,-4 4 0 2,9-4 0-1,-6 4 0-3,-7 0 0 3,1 6 0 0,-8-1 0-2,-7 8 0 2,-8-3 0 0,5 3 0 0,-6 2 0 1,4 0 0-4,-3-2 0 3,0 0 0 0,5-3 0-2,-3 3 0 2,3-3 0 0,4 2 0 0,0-4 0 0,1 0 0-2,1 0 0 2,-2 2 0 0,-8 3 0-2,1 6 0 2,3-10 0 0,-5 3 0 0,11-5 0 0,-6 6 0-2,-6 0 0 2,7 3 0 0,-7 4 0-2,6-7 0 2,-5 2 0 0,-5 0 0 0,3 5 0-2,-6 1 0 2,-6 6 0 0,-1 1 0 0,1-1 0-2,-4 3 0 2,3-3 0 0,3-2 0 0,1-4 0-2,-2-1 0 2,11-5 0 0,0-2 0 0,7 0 0-2,-6 0 0 2,3-3 0 0,-1 3 0 0,-7-2 0-2,14-3 0 3,-6-4 0-2,3 6 0 1,-2-2 0-2,5 0 0 2,-2-1 0 0,8-1 0 1,-4-8 0-2,10-2 0 0,-7 4 0 1,-2-7 0-1,11 7 0-1,-11-2 0 2,1 2 0 0,0 0 0 0,-2 3 0-2,-5 2 0 3,-2 2 0-2,-1 3 0 1,-1 3 0-1,-6 4 0 1,-5-2 0-1,4 2 0 1,-3 1 0-2,5 1 0 3,-1 2 0-1,-8 5 0 0,2-6 0-3,2 5 0 3,-5 2 0 0,-1 0 0 1,-3 0 0-4,0 3 0 3,0 0 0 0,0 0 0 1,0 0 0-1,0 0 0-3,0 0 0 3,0 0 0 1,0 0 0-4,0 0 0 3,0 0 0 0,0 0 0 0,-3 14 0 0,-22 18 0-2,-7 3 0 3,-11 2 0-2,-8 0 0 0,-3 4 0 1,-15-1 0-1,1 8 0 2,-9 0 0-1,-6 2 0-2,-1 6 0 1,-6 1 0 2,11 0 0-3,-5-4 0 1,0-3 0 1,7 3 0 0,0-2 0-2,16-9 0 3,4-5 0-1,7-15 0 0,9-2 0-3,2-1 0 4,3-1 0-2,-2 1 0 1,8 1 0 0,-1 3 0-1,-4 2 0 1,14 3 0 0,-5-2 0-3,5-7 0 3,1-6 0 0,3 2 0 0,1-1 0 1,-3 0 0-3,7 2 0 2,-8-2 0 0,4 4 0-2,0-4 0 2,-1-3 0-1,5 0 0 1,-4 0 0-1,3 4 0 1,-6-1 0 0,8 6 0-1,-5-2 0-1,-6 6 0 3,3-4 0-1,6-3 0-1,3-7 0 3,8-1 0-6,2-8 0 4,-11 6 0 0,9 3 0 1,-8 7 0-3,-3 4 0 1,-3-2 0 2,9 1 0-1,-6-1 0-2,-3-2 0 1,9 3 0 1,-9-3 0-1,11-1 0 0,-8 0 0 1,3-8 0 1,0-1 0-4,7-1 0 4,2-2 0-2,1-4 0 2,0 3 0-4,0-3 0 4,-3 7 0-1,3-4 0-1,-3 4 0-1,3-6 0 3,0-1 0-2,0 0 0 1,0 0 0-1,0 0 0 1,7-1 0 0,32-36 0-1,5-8 0 0,12 2 0 0,-2 1 0 2,-6 5 0-2,5-3 0 0,-2-1 0 1,-3 0 0 1,-7 0 0-2,-1 0 0-2,1 7 0 4,-1-3 0-1,0 1 0 0,-3-1 0-2,-6-5 0 2,8 5 0 0,-6-3 0 0,-1 5 0-3,4 1 0 4,5 4 0-1,1 6 0 1,-4 1 0-4,-2 4 0 3,1 3 0 0,-8 1 0-1,6 1 0 0,2-3 0 0,2-3 0 2,1-2 0-1,4-5 0-3,-4-8 0 4,4 3 0-1,-4-9 0-1,1-1 0 0,2 3 0 1,7-1 0 0,-2-2 0 0,-5 0 0-2,6 7 0 2,-5-6 0 0,-1 8 0-1,-2-2 0 2,-1 0 0-3,0-1 0 2,0-4 0 0,1 1 0-3,2-1 0 4,2 6 0-1,-13 7 0 0,1 0 0 0,-12 10 0-2,-2 4 0 2,-11 5 0 0,4 2 0-2,-9 2 0 2,-2 2 0 0,-1 2 0-1,0 0 0-1,0 0 0 3,0 0 0-1,0 0 0-1,0 0 0 0,0 0 0 1,0 0 0 0,0 0 0-1,0 0 0 0,0 0 0 0,0 0 0 2,0 0 0-2,0 0 0-1,0 0 0 3,0 0 0-1,0 0 0-1,0 0 0 0,0 0 0 1,0 0 0 0,0 0 0 0,0 0 0-2,0-2 0 2,-17-1 0 0,-47 1 0-1,-32-2 0 0,-9 4 0 1,-14 0 0 0,1-3 0 0,18 3 0-1,19-6 0 0,17 4 0 1,21-5 0 0,10 5 0-3,25 0 0 4,-3 2 0-1,11 0 0 0,0-4 0-3,0 4 0 4,0 0 0-2,42 0 0 2,16 0 0-3,14 0 0 2,-4 0 0-1,5 6 0 1,-9 11 0-1,-5 3 0 1,-1-1 0 0,-7 1 0 0,2-3 0-2,-9 0 0 2,-8-2 0 0,-3-5 0 0,-9 1 0-3,-8-5 0 4,-5 3 0-1,-2-7 0-1,-9 1 0 0,0 3 0 1,0 5 0 0,0 15 0-1,0 13 0 0,-12 18 0 1,-12 3 0-1,-8 11 0 1,7-2 0-2,2 0 0 2,1-12 0 0,8-22 0 1,9-14 0-3,2-16 0 2,3-5 0 0,0 0 0 0,0 0 0-3,8 0 0 4,24-12 0-2,-1-10 0 2,-2 0 0-4,-23 13-175 4,-6 3-1267-2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09T23:55:35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550">
    <iact:property name="dataType"/>
    <iact:actionData xml:id="d0">
      <inkml:trace xmlns:inkml="http://www.w3.org/2003/InkML" xml:id="stk0" contextRef="#ctx0" brushRef="#br0">2994 9633 45 0,'0'0'1009'7,"0"0"-911"1,0 0 10-2,0 0 68 2,-209-115-94 0,76 115-52 0,-15 28-6 0,-29 23 4-2,-9 17 32 2,-9 14-8 0,-2 19-2-2,12 17-12 2,7 19 34 3,19 15-72-4,27 4-6 0,25 11-24 0,24 4-46 1,32 11 76-1,31 13 0-1,20 10 26 3,13 6 52 0,57 4 46-2,34 8-65-2,54 4-59 6,49-12 0-5,44-28 0 1,43-38 0-1,13-69 0 3,-14-65 0-1,2-20 0 0,-36-87 0-2,-30-40 0 1,-32-23 0 2,-52-14 0-1,-45-17 0-1,-59-19 0 1,-41-30 0-1,-48-38 0 1,-85-30 0-2,-49-35 0 4,-42-11-37-3,-20 13-149 1,131 237-182-3,22 46-570 3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09T23:55:35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242">
    <iact:property name="dataType"/>
    <iact:actionData xml:id="d0">
      <inkml:trace xmlns:inkml="http://www.w3.org/2003/InkML" xml:id="stk0" contextRef="#ctx0" brushRef="#br0">3642 16392 476 0,'-8'0'196'7,"8"0"-88"1,0 0 32-2,0 0 16 3,0 0 52-2,0 0 38-1,0 0-28 2,0 0-40 0,0 0-57 1,0 0-121-4,0 0 0 4,0 0 0-2,31 6 0 1,20-1 0-2,21 3 0 2,12 5 0 0,16 0 0 1,2 1 0-4,8 0 0 4,1 1 0-2,5-4 0 2,2-4 0-3,-11 0 0 1,10-4 0 2,-12-3 0-2,-5 0 0 1,0 0 0-2,-3 0 0 2,-1 5 0 0,-8 0 0 0,2 4 0-1,-10 2 0 1,-9-2 0 1,3-1 0-3,-11-8 0 2,1 0 0 0,-4 0 0 0,-1 0 0-3,-18 0 0 3,-1 0 0 2,-20 0 0-4,1 0 0 0,-13 0 0 1,-3 0 0 2,1 0 0-2,-5 0 0-1,-1-20 0 2,0-2 0 0,0-9 0 0,0 0 0-2,-32-3 0 3,-17 3 0-2,1 3 0 1,5 6 0-2,6 5 0 2,17 8 0 0,7 4 0 0,7 5 0-1,6-7 0 1,0 7 0 0,0 0 0 0,0 0 0-2,16 0 0 2,28 0 0 0,15 12 0-1,6 14 0 2,-2 0 0-4,-13-2 0 3,-9 4 0 0,-18 1 0-2,0-4 0 3,-10 0 0-2,-8 0 0 2,-5-5 0-4,0-3 0 3,0-10 0 0,0-7-191 0,-2 0-767-2</inkml:trace>
    </iact:actionData>
  </iact:action>
  <iact:action type="add" startTime="7014">
    <iact:property name="dataType"/>
    <iact:actionData xml:id="d1">
      <inkml:trace xmlns:inkml="http://www.w3.org/2003/InkML" xml:id="stk1" contextRef="#ctx0" brushRef="#br0">6741 16187 1006 0,'0'0'300'8,"0"0"-98"-1,0 0-36 0,0 0-32 2,0 0-16-3,0 0-30 3,0 0-55-4,97 13-33 3,-54-40 0 1,7-12 0-1,2-12 0-2,7-5 0 1,14-6 0 2,-5-5 0-2,12 1 0-1,-8 10 0 2,-2 5 0 0,-7 12 0 2,-3 9 0-5,-1 7 0 3,-5 0 0 0,-8 6 0 0,-5-1 0 0,-1 1 0-3,-6 2 0 4,-1 7 0-1,-13-4 0-2,4 12 0 2,-6-5 0 0,-6-2 0 1,5 0 0-5,-1-1 0 4,-3-4 0 0,0 4 0 0,1-9 0-1,-6 0 0 1,5 4 0-1,-10 4 0 2,0 3 0-3,-3 6 0 2,0-2 0 0,0 2 0-1,0 0 0 0,0 0 0 0,0 0 0 2,0 0 0-2,0 0 0 0,0 0 0 1,0 0 0 0,0 0 0 0,0 0 0-2,0 0 0 1,0 0 0 2,-23 0 0-2,-18 0 0-1,2 0 0 3,-1 0 0-1,2 2 0 0,9 1 0-2,11-3 0 2,5 0 0 0,6 0 0 0,4 0 0-3,2 0 0 4,1 0 0-1,0 0 0 0,0 0 0-3,0 0 0 3,0 0 0 0,0 0 0 1,11 0 0-4,7-5 0 3,5-2 0 1,3 7 0-2,-3 0 0 0,5 20 0 1,1 22 0-1,-5 9 0 1,-5-3 0-1,-9-5 0 1,-2-13 0 1,-8-8 0-2,0-5 0-1,0-17-259 2,0 0-319 0</inkml:trace>
    </iact:actionData>
  </iact:action>
  <iact:action type="add" startTime="7930">
    <iact:property name="dataType"/>
    <iact:actionData xml:id="d2">
      <inkml:trace xmlns:inkml="http://www.w3.org/2003/InkML" xml:id="stk2" contextRef="#ctx0" brushRef="#br0">8469 15133 522 0,'0'0'210'6,"0"0"-82"2,0 0-70 0,0 0 0 0,0 0 26-2,0 0 18 2,34-120 48 0,-25 75-40-1,7-9-22-1,1-17-18 2,-2-6-12 1,-4-15-32-2,7-3-2 0,-2 3-2 0,0-4 14 1,-8 1-22 0,4 2-2-1,-5 0 2 2,-2 3 2-1,8 4 6-1,-10 4-12 0,10 6 10 2,-6 2-12-2,2 1 0 1,-5 5-4-2,3 2 2 2,-4-1-2-1,3-2 2 2,-2 5 2-3,-1 2-4 3,0 3 12-2,-2 12-8 2,13-2 6-4,-7 2 4 4,1 5-8-2,3-2 0 2,-1-1-4-4,-4 4 0 4,-2-4-2-2,6-4 0 2,-10-8-2-4,0-5 0 3,0-3-2 0,0 7 2 0,0 1-2-2,-6 6 0 2,2 10 0 0,0 1 2 0,1 1-2-2,3 3 0 2,0-1 4 0,0 3-4 0,0 6 2-2,0-1 2 1,0 4-2 1,0 2-2 1,0 4-2-4,0-1 2 3,3 3 0 0,-2 2 0 0,2 2 2-2,-3 5-2 2,0-1 2 0,4 7 0 0,-4-4-2-2,0 0 0 2,0 6 0 0,0 0 0 0,0 0 0-2,0 0-2 3,0 0 0-2,0 0 0 1,0 0 2-2,0 0-6 2,0 0 0 0,0 0-4 0,0 0 8-2,-4 9 2 2,-19 22 8 1,-2 3 2-2,-4 11 0-1,6-4 17 2,3-4-27 0,4-7 0 1,7-10 0-4,3-11 0 3,6-6 0-1,0-3 0 2,0 0 0-3,0 0-5 1,0-5-19 3,0-33 24-3,0-3 4-1,10-4-4 2,11 3 0 0,-4 8 0 0,6 7 0-1,-3 6 2 0,1 5 2 2,-1 4 0-2,-4 4 2-1,0 3 3 2,4 5-9 0,-4 0 0 0,5 0 0-2,-1 13 0 2,0 6 0 0,0 11 0 0,-1-3 0-2,-4 7 0 2,2-1 0 1,-4 1 0-2,-6 1-37-1,2-5-93 2,-9-23-282 0,0 3-378 1</inkml:trace>
    </iact:actionData>
  </iact:action>
  <iact:action type="add" startTime="37986">
    <iact:property name="dataType"/>
    <iact:actionData xml:id="d3">
      <inkml:trace xmlns:inkml="http://www.w3.org/2003/InkML" xml:id="stk3" contextRef="#ctx0" brushRef="#br0">16590 12269 1118 0,'28'0'338'6,"-9"-3"-186"1,2 0-50 1,11-1-50-2,9-3-10 2,11 4 50 0,13 3 59 1,18 0-151-2,2 0 0-1,14 0 0 2,0 0 0 1,-1 7 0-1,-14-2 0-3,-10 3 0 3,-17 1 0 0,-9-1 0 0,-8 6 0-2,-40-11-91 3,0 0-895-2</inkml:trace>
    </iact:actionData>
  </iact:action>
  <iact:action type="add" startTime="38593">
    <iact:property name="dataType"/>
    <iact:actionData xml:id="d4">
      <inkml:trace xmlns:inkml="http://www.w3.org/2003/InkML" xml:id="stk4" contextRef="#ctx0" brushRef="#br0">20901 12581 912 0,'0'0'424'6,"0"0"-132"2,0 0-70 1,0 0-54-4,0 0-139 3,0 0-29 0,0 0 0-1,197 124 0 0,-123-116 0 2,26-8 0-2,18 0 0 2,2 0 0-3,10-17 0 1,-22-2 0 1,-11 1 0 0,-33 5 0-1,-21-4 0 1,-43 12-97-1,0 2-597-1</inkml:trace>
    </iact:actionData>
  </iact:action>
  <iact:action type="add" startTime="39224">
    <iact:property name="dataType"/>
    <iact:actionData xml:id="d5">
      <inkml:trace xmlns:inkml="http://www.w3.org/2003/InkML" xml:id="stk5" contextRef="#ctx0" brushRef="#br0">24837 12219 902 0,'0'0'150'5,"0"0"70"4,0 0-34-4,200-99-26 4,-126 80 0-1,8 1-24-1,2 7-20 0,15 9-99 1,1 2-17 0,4 0 0-1,-4 0 0 0,-3 13 0 0,-20 10 0 2,-17-6 0-1,-26-3 0-3,-25-2 0 4,-9-10-209-1,-17 5-675-1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09T23:55:35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862">
    <iact:property name="dataType"/>
    <iact:actionData xml:id="d0">
      <inkml:trace xmlns:inkml="http://www.w3.org/2003/InkML" xml:id="stk0" contextRef="#ctx0" brushRef="#br0">3243 15918 1268 0,'25'0'262'7,"-9"17"-152"2,7 13 0-4,1 9-42 3,13 6-16 0,3 6 12 1,2 1 28-3,9 8-71 1,3 8-21 2,7 7 0-2,15 3 0-1,4 7 0 2,4 6 0 1,13 1 0-2,-7 13 0-1,4 9 0 3,6 6 0 1,-10-4 0-4,2-12 0 2,-16-16 0-1,1-16 0 1,-13-4 0 0,-3-6 0-2,-5-12 0 2,-12 1 0 0,-12-8 0 0,-3-1 0-3,0 2 0 3,-3-4 0 0,-1 2 0 1,-5-12 0-3,0-7 0 3,-4-6 0-3,3 0 0 2,-2-3 0-2,6-4 0 2,-7 0 0 0,-4-5 0 0,5 3 0-2,4 4 0 2,-5-7 0-1,-3 9 0 1,-3-3 0 0,-1 1 0-2,-1-1 0 2,-2 3 0 1,0-2 0-3,1-4 0 2,-7-2 0-1,2-5 0 2,0-1 0-4,-2 0 0 4,0 0 0-1,0 0 0 0,-17-7 0-2,-26-13 0 2,-17-11 0 0,-11 0 0-1,-7-5 0 1,-2-2 0-1,8 8 0 1,8 6 0 0,10 6 0-2,14 8 0 2,14-2 0 0,10 7 0 0,11 2 0-3,5-1 0 4,0 4 0-1,0 0 0 0,0 0 0-3,0 0 0 4,19 0 0-2,26 17 0 2,12 8 0-3,9 12 0 2,1 0 0 0,-6-3 0-1,-8-4 0 0,1-5 0 1,-18-2 0 0,1-2 0 0,-7-8 0-1,-1 1 0 1,0-9 0-2,-3-1 0 3,12-4 0-3,2 0 0 2,-24 0-483-1,5-6-635 2</inkml:trace>
    </iact:actionData>
  </iact:action>
  <iact:action type="add" startTime="8816">
    <iact:property name="dataType"/>
    <iact:actionData xml:id="d1">
      <inkml:trace xmlns:inkml="http://www.w3.org/2003/InkML" xml:id="stk1" contextRef="#ctx0" brushRef="#br0">6802 18102 88 0,'0'0'154'5,"0"0"-124"4,0 0 78-2,0 0 76 0,0 0-60 1,0 0-94 0,0 41-22 0,0-35 58-2,0-4 42 2,0-2 30 0,0 0-42 0,0 0-36-1,0 0 2 0,0 0 12 1,0 0 42 0,3 0-22-2,10-17 20 2,-6-8 42 0,9-9-80 0,0-3-16-2,8-7 18 2,1-1-55 0,7-2-23 0,-5 3 0-1,7 3 0 0,-8 0 0 0,3 9 0 2,-5 0 0-3,4-1 0 2,5 2 0 1,4-5 0-2,6 0 0-1,1-4 0 2,-1-8 0 0,8 3 0 0,-12 0 0-2,2 3 0 2,-2 3 0 0,-10 2 0 0,10 7 0-2,-6-2 0 2,-2 4 0 0,5-6 0 0,-6 3 0-2,-4-5 0 2,2-3 0 0,2-12 0 0,7-5 0-1,-7 0 0 0,0 5 0 1,1 4 0 0,-2 4 0-2,-2 7 0 1,-1 4 0 2,-8-2 0-1,5 1 0-2,-3-4 0 2,1 1 0 0,8-9 0 0,-5-5 0-2,-1-12 0 2,1 6 0 0,-7-1 0 0,3 6 0-1,-4 9 0 0,0 6 0 1,-4 2 0 0,7 3 0-1,-2-2 0 1,12-4 0 1,-4-4 0-2,2-4 0 0,10 0 0 0,-4-4 0 1,-3 4 0 0,4 6 0-2,-11 5 0 2,0 6 0 0,-7 4 0 0,-3 3 0-1,-1 8 0-1,-10 2 0 2,9-1 0 2,-6 7 0-6,-5-7 0 4,2 12 0 1,-2 0 0-3,0 0 0 2,0 0 0-1,0 0 0 1,0 0 0 0,0 0 0-2,0 0 0 2,-2 0 0 0,-24 0 0 0,-7 5 0-2,-6 12 0 2,-2 9 0 0,-2 7 0 0,1 9 0-2,-2 3 0 2,8-6 0 0,10-2 0 0,0-14 0-2,19-9 0 3,5-11 0-2,-1-3 0 0,3 0 0 1,0 0 0-1,0 0 0 2,0 0 0-1,5-8 0-2,21-7 0 2,11 4 0-1,4 5 0 1,-2 6 0-2,-1 0 0 2,-2 0 0 0,-8 0 0 0,3 0 0-2,-3 8 0 2,-8 13 0 1,1 10 0 0,-1 3 0-3,-4 2 0 1,-9 6 0 2,2-6 0-1,-9 0 0-2,0-30-151 1,0-3-461 1</inkml:trace>
    </iact:actionData>
  </iact:action>
  <iact:action type="add" startTime="10233">
    <iact:property name="dataType"/>
    <iact:actionData xml:id="d2">
      <inkml:trace xmlns:inkml="http://www.w3.org/2003/InkML" xml:id="stk2" contextRef="#ctx0" brushRef="#br0">8666 14798 628 0,'0'0'176'7,"0"0"-148"1,0 0 22-2,0 0 12 2,-18-163-14 0,18 96 36 0,0 0 14-2,0-4 16 2,0 4-34 0,0-6 14 0,0-1-34-2,0 0-10 2,0-6-28 0,0 1 4 0,0 0-14-2,0 4 2 2,0 0-2 0,0 4 12 1,0-3 6-3,0 4-8 1,0 1 10 3,0 1-2-1,0 3-8-5,0 1-10 5,0 0-2-2,5-5-10 2,-5 5 4-4,0 2-2 3,0 2 0 0,0 2-2 1,0 5 2-4,0-3 2 3,0-1-4 0,0-2 0 1,0 0 2-4,0 0-2 3,0-3 0 0,0 3 0 0,0 1 2-1,0 1-2 0,0 3 0 2,0 1 0-2,0 1 0 0,0-5 2 0,0 3-4 1,0 9 4 1,0 6-4-2,0 14 4-1,0 3-2 3,0 2 0-3,0-3 0 0,0 1 0 2,0 5 0 0,0 5 0 0,0 9 2-2,5 1-2 2,-2 2 0 0,2 0 20 0,-5 0-4-2,0 5-14 2,0 26 2 1,0 9 18-2,0 0 4-1,-21-5-16 2,4 2-4 0,-6-3-2 0,5-9-2-2,0-2-2 3,9-12 0-2,-3-5 0 1,9-4-4-2,2-2 0 2,1 0-10 0,-3 0-14 1,3 0 12-3,0-8 10 2,0-11 6 0,0-4 2-1,0-2-2 0,0 2 0 0,0 10 2 2,4-2 0-1,11 6 2-2,-6 3 0 1,-1 1 0 1,4 5 4 1,-1 0 8-4,-2 0 20 4,10 0-10-2,1 0-20 2,1 11-6-4,-1 9 0 3,0-3 6 1,-4 0-4-2,-3 2-2 0,-1 5-8 0,-4 6-52 2,0 15-104-1,-8-28-334-2,0 3-466 2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09T23:55:35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907">
    <iact:property name="dataType"/>
    <iact:actionData xml:id="d0">
      <inkml:trace xmlns:inkml="http://www.w3.org/2003/InkML" xml:id="stk0" contextRef="#ctx0" brushRef="#br0">2681 12387 118 0,'-3'-9'766'9,"-3"9"-558"-4,-6 0 4 3,-7 0-60 0,-11 7-70 0,7 15-2-2,-5 3-18 3,-5 6-16-1,-3 6-20-1,1 3-10-1,-1 9 14 2,-2 1 8 0,-4-1-6 0,1 4 6-2,1-3 2 2,4 5-2 1,-5-1-18-1,5-4-4-3,-1 1-10 3,7 4-2 3,0 4-4-5,6 5 2 0,1 3 0 2,6 4 8 1,-2-3-7-2,2-6-3 0,12-6 0 1,-5-5 0 0,4-13 0 0,-1-4 0-3,4-5 0 4,3-7 0-2,-1 1 0 1,1-4 0-2,0-1 0 2,0-8 0 0,0-1 0 0,0-6 0-3,0-3 0 3,0 0 0 0,0 0-23 0,0 0-139-1,0-20-94 1,0 5-146 0,0 2-342 0</inkml:trace>
    </iact:actionData>
  </iact:action>
  <iact:action type="add" startTime="37680">
    <iact:property name="dataType"/>
    <iact:actionData xml:id="d1">
      <inkml:trace xmlns:inkml="http://www.w3.org/2003/InkML" xml:id="stk1" contextRef="#ctx0" brushRef="#br0">2813 12514 778 0,'0'0'274'7,"0"0"-52"1,0 0-58-2,0 0-56 3,0 0-40-2,0 0-38 1,0 0 0-2,-166 84 14 2,130-44 16 0,-3 1 6 0,4 10 0-2,2 1-24 2,-3 0 0 1,-1-1-22-2,5-1-10 0,-1 4-6 0,-8-4-2 1,7 9 0 0,2-2 0-1,3-1-2 0,6-4 0 2,1 0 2-2,3-4-2-1,-1-7 0 3,4 0 2-1,11-3-2-1,-11-7 2-1,12 3 5 2,-2-6-7 0,-4 0 0 0,10 1 0-2,-4-7 0 3,1-2 0-2,3-6 0 1,-3-6 0-2,3-8 0 2,0 0 0 0,0 0 0 0,0 0 0-2,0 0 0 3,0 0-73-2,0 0-19 1,0-3-68-2,0-2-172 3,0-1-156-2</inkml:trace>
    </iact:actionData>
  </iact:action>
  <iact:action type="add" startTime="38430">
    <iact:property name="dataType"/>
    <iact:actionData xml:id="d2">
      <inkml:trace xmlns:inkml="http://www.w3.org/2003/InkML" xml:id="stk2" contextRef="#ctx0" brushRef="#br0">1749 13098 810 0,'0'0'356'8,"0"0"-50"0,0 0-70-2,0 0-72 2,0 0-68 0,0 0-17-1,52 147-79 0,-45-95 0 0,10 8 0 2,-5 4 0-1,0 1 0-2,8-3 0 2,-4-6 0 0,1-7 0 0,-2-13 0-2,-4-8 0 2,2-11 0 0,-5-4 0 0,0-1 0-3,1-7 0 4,0-2 0-1,1-3 0-1,3 0 0-1,4 0 0 3,2 0 0-2,9 0 0 1,-1-8 0-2,2-12 0 2,3-8 0 0,3-8 0 3,3-10 0-7,2-7 0 4,-4-3 0 0,-5 6 0 0,5 8 0-2,-16 3 0 3,4 7 0-2,-3-2 0 1,-5 8 0-2,0 4 0 3,-9 5 0-2,4 9 0 1,-9 3 0-2,-2 5 0 2,0 0 0 0,0 0 0 1,0 0 0-4,0 0 0 3,0 0 0 0,0 0 0 0,0 8 0-2,-17 23 0 2,-9 5 0 0,-4 7 0 0,-10 3 0-2,-3 3 0 2,-5 0 0 0,-4-4 0 0,7-5 0-2,-7 4 0 2,20-10 0 0,0-4 0 0,10-8 0-1,8-10 0 1,9-7 0-1,3-5 0 1,2 0 0-1,0 0 0 1,-5 0 0-1,-4 0 0 1,2-2 0-2,-10-30 0 3,-2-15 0-2,-3-19 0 1,-4-15 0-2,-3-9 0 3,0-3 0-2,0 11 0 1,3 18 0-2,6 14 0 2,-1 13 0 0,6 9 0 0,7 9 0-2,-5 2 0 3,6 8 0-2,3 1 0 1,-5 8 0-2,9 0 0 2,0 0 0 1,0 0 0-1,0 0 0-3,0 19 0 3,0 13 0 1,12 1 0-2,2 7 0 1,1 1 0 0,12 8 0 0,-2 1 0 1,-1 9 0-4,0 0 0 4,5 3 0-2,-6-3 0 2,-3-9 0-4,3-8 0 5,-8-8 0-4,1-11 0 1,-3-4 0-1,0-7 0 2,-5-9 0-1,8-3 0 2,3 0 0-4,12-11 0 3,9-35 0 0,14-13 0 0,7-5 0-2,0 2 0 2,-2 8 0 1,-10 9 0-2,-11 14 0 0,-9 6 0 0,-14 12 0 1,-5 5 0 0,-10 4 0-2,6 4 0 3,-6 0 0-2,0 0 0 2,-6 0-27-4,-15 0-381 3,7 0-1024 1</inkml:trace>
    </iact:actionData>
  </iact:action>
  <iact:action type="add" startTime="39742">
    <iact:property name="dataType"/>
    <iact:actionData xml:id="d3">
      <inkml:trace xmlns:inkml="http://www.w3.org/2003/InkML" xml:id="stk3" contextRef="#ctx0" brushRef="#br0">1918 13640 258 0,'0'0'284'8,"0"0"-116"0,0 0-48 1,0 0-12-3,0 0-20 1,0 0 10 2,0 0 14-2,0-22 6-1,0 3 8 2,0-4-36 1,0-1-4-1,0 0-6-3,0-1 10 3,0-3-22 1,0 0-18-1,0 0-10-3,0-2-12 3,0-2-8 0,0 2-5 1,0-2-15-4,3-2 0 3,7 1 0 0,-3 1 0 0,-1 1 0-1,-4 10 0 0,1 0 0 2,-3-2 0-3,8 6 0 1,-6-1 0 2,5 4 0-1,-4-1 0 0,10-2 0-2,-6 0 0 2,5 0 0 0,-4-1 0-1,6-4 0 0,-9-2 0 1,5 3 0-1,-2 0 0 1,3 5 0-2,-2 1 0 3,0-2 0-2,-2 0 0-1,0-2 0 3,6-1 0-1,-6 1 0 1,2 2 0-2,1 3 0 1,-8 0 0-2,9 6 0 2,-2-5 0 0,-3 9 0-3,4-5 0 4,-1-2 0-2,5-4 0 0,9-4 0 1,3-7 0 0,-1 1 0 0,3-3 0-1,-8 2 0-1,-1 7 0 3,1-1 0-2,-7 12 0 1,-6-1 0-1,5 1 0 1,-3 3 0 0,-1-1 0-3,4 0 0 4,0-1 0-1,2 0 0 1,1-1 0-2,1-1 0-1,-1 1 0 2,-1 0 0-1,0 3 0 0,6-7 0 1,1 4 0 0,-1-2 0-1,-9 8 0 2,3-3 0-4,-7 1 0 3,-3 2 0 0,-1 2 0-1,6 0 0 1,-5 0 0 0,3 0 0 0,-1 0 0 0,-2 0-321-2</inkml:trace>
    </iact:actionData>
  </iact:action>
  <iact:action type="add" startTime="40621">
    <iact:property name="dataType"/>
    <iact:actionData xml:id="d4">
      <inkml:trace xmlns:inkml="http://www.w3.org/2003/InkML" xml:id="stk4" contextRef="#ctx0" brushRef="#br0">2692 12668 720 0,'0'0'208'7,"0"0"-94"1,0 0 62-2,0 0-18 2,0 0 2 0,0 0-22 2,-27 0-36-5,9 0-24 3,-5 0-22 0,3 9-18-1,-12 4-2-1,4 8 2 3,-5 1-13-2,3 3-25 2,-1 4 0-4,5-4 0 4,-7 3 0-1,10-2 0-1,2 1 0-1,-6-1 0 3,-2 2 0-1,7 0 0-2,-4-1 0 4,6-3 0-3,-1-2 0 2,4 0 0-2,-2 3 0 0,3 1 0 0,-4 0 0 0,13-1 0 0,-7-3 0-1,3 0 0 3,-2-2 0-1,3 2 0 1,4 2 0-4,-4-5 0 3,0 0 0 0,5 1 0 0,-1-3 0-2,-4 0 0 2,7-2 0-1,-4-6 0 0,-2 2 0 1,5 5 0 0,1 0 0-1,2 3 0 2,1 1 0-3,-3 0 0 3,-6 0 0-1,9-3 0-1,0-2 0-1,0-6 0 3,0-3 0-2,0-2 0 1,0-1 0-3,0-3 0 4,0 0 0-1,0 0 0-2,0 0 0 2,0 0 0 0,0 2 0 0,0 4 0-2,0 3 0 2,0-1 0 0,0-3 0 0,0-1 0 0,0-4 0-2,0 0 0 2,0 0 0-1,0 0 0 1,0 0 0-1,0 0 0 1,0 0-359 0</inkml:trace>
    </iact:actionData>
  </iact:action>
  <iact:action type="add" startTime="41559">
    <iact:property name="dataType"/>
    <iact:actionData xml:id="d5">
      <inkml:trace xmlns:inkml="http://www.w3.org/2003/InkML" xml:id="stk5" contextRef="#ctx0" brushRef="#br0">2075 13582 51 0,'0'0'867'6,"0"0"-635"2,0 0 22 0,0 0-58 0,0 0-68-2,0 0-18 2,27-144-24 0,-20 102-10 0,9-6-29-2,-3 1-47 2,-1-4 0 0,7 0 0 0,1 4 0 0,18-7 0-2,4 4 0 1,0 3 0 2,-3-2 0-3,2 7 0 2,-1 0 0-1,-1 3 0 1,-1-1 0 2,4 1 0-5,-4-3 0 4,-2 0 0-2,0-3 0 1,-8 8 0-2,-11 15 0 3,-1 0 0-2,-6 19 0 2,-10-3 0-4,10 0 0 3,-10 4 0 1,0-5 0-2,0 5 0-1,0 2 0 2,0 0 0 0,0 0 0-2,0 0-23 3,0 0-411-2</inkml:trace>
    </iact:actionData>
  </iact:action>
  <iact:action type="add" startTime="42017">
    <iact:property name="dataType"/>
    <iact:actionData xml:id="d6">
      <inkml:trace xmlns:inkml="http://www.w3.org/2003/InkML" xml:id="stk6" contextRef="#ctx0" brushRef="#br0">2681 12330 1488 0,'0'0'422'6,"0"0"-285"2,0 0-137 0,0 0 0-2,0 0 0 2,0 0 0 1,0 0 0-2,-98-54 0-1,46 54 0 2,0 0 0 0,-10 5 0 0,-5 20 0-2,-4 3 0 2,2-5 0 0,9-3 0 0,15-10 0-2,15-2 0 2,12-4 0 0,7-4 0 0,11 0 0-2,0 0 0 2,0 0 0 0,3 0 0 0,37 0 0 0,1-9 0-2,18 4 0 2,2 2 0 0,14 3 0-2,4 0 0 2,-4 0 0 1,-2 0 0-2,-4 0 0-1,-5 0 0 2,-8 0 0 0,-8 0 0 0,-11-5 0-2,-10-4 0 3,-11 3 0-2,-13 4 0 1,3 2 0-2,-6 0 0 3,0 0 0-2,0 0 0 2,0 0 0-4,0 0 0 3,0 27 0 0,0 18 0 0,0 11 0-2,0 9 0 2,-13 8 0 0,1 1 0 0,-2-13 0-2,1-4 0 3,0-19 0-2,8-15 0 2,2-12 0-4,3-11 0 3,0 0 0 0,0 0 0 0,0 0 0-1,0 0 0 1,0 0 0 0,0 0 0-1,0 0 0-1,0-22 0 2,-1-20 0 1,-5-12 0-1,-3-13 0-1,1-9 0 0,-1 4 0 4,2 6 0-5,2 14 0 0,-3 15 0 2,8 13 0-1,0 10 0 1,0 3 0-3,0 0 0 4,-5-1 0-2,-1 5 0 1,-7-4 0-2,-7 2 0 2,-7 3 0 0,-7 4 0 0,-6 2 0-2,-4 0 0 2,-8 0 0 0,9 0 0 0,-2 0 0-2,-8 0 0 3,13 0 0-1,1 0 0 0,-2 0 0 0,14 0 0-3,6 0 0 3,8 0 0 1,13 0 0-4,0 0 0 4,0 0 0-1,0 0 0-1,0 0 0-1,31 13 0 2,15 9 0 0,11 5 0 0,2 1 0-2,2-1 0 2,-3-7 0 1,-2 0 0-2,-6-9 0-1,-5 1 0 2,-5-7 0 0,-8-2 0 1,-7-3 0-4,-5 0 0 3,-4 0 0 0,-12 0 0 1,-1 0 0-4,3 0 0 3,-6 0 0 1,0 13 0-2,0 16 0 2,0 13 0-2,0 12 0 1,-9 0 0-1,1-8 0 0,-1-2 0 1,2-12 0 0,2-11 0 0,-3-10 0 2,8-9 0-8,0-2 0 7,0 0 0-1,0 0 0-3,20-25 0 3,0-16 0 0,-8 15 0 0,-12 7-475-2</inkml:trace>
    </iact:actionData>
  </iact:action>
  <iact:action type="add" startTime="45123">
    <iact:property name="dataType"/>
    <iact:actionData xml:id="d7">
      <inkml:trace xmlns:inkml="http://www.w3.org/2003/InkML" xml:id="stk7" contextRef="#ctx0" brushRef="#br0">21061 13241 3 0,'0'0'239'7,"0"0"-89"-1,0 0-100 2,0 0-36 0,0 0 86 0,0 0-24-2,0 0-34 2,0-62 14 0,0 60 0 0,0 2-8-2,0 0 50 2,0 0 38 0,0 0 48 0,0 0-26-2,0 0-54 2,0 0-42 0,0 0 24 0,0 8-10-2,0 6 4 2,-9-2-28 0,2-1-6 1,4 0 0-4,-7-3 14 5,10 4-35-4,-3-7-25 2,3-2 0-2,0-1 0 2,0-2 0 0,0 3 0 0,0 1 0-2,0-4 0 2,0 0 0 0,0 0 0 0,0 0 0-2,0 0 0 2,0 0 0 0,11-14 0 0,7-9 0-2,-4-5 0 2,12-5 0 0,-2-7 0 0,-4 1 0-2,3 2 0 3,-3 0 0-2,1 7 0 1,2 5 0-2,-3 2 0 2,-4 12 0 0,-9 5 0 0,6 6 0-2,0 0 0 2,-1 0 0 1,17 23 0 0,-1 7 0-5,-2 12 0 5,7 6 0-2,5 2 0 1,-2 5 0-2,-9-1 0 2,8-5 0 0,-10-1 0 0,-2-8 0-2,0-7 0 3,-5-10 0-2,-1-13 0 2,-14-3 0-4,0-7 0 4,3 0 0-1,-2 0 0-1,-1-7 0-1,-3-31 0 3,3-11 0 0,-3-3 0-1,0 1 0-3,0 0 0 4,-22 10 0-1,0 6 0 0,-10 6 0-3,5 11 0 4,-7 6 0-2,8 1 0 3,2 2 0-6,-5 5 0 6,1-3 0-4,5 4 0 1,6 0 0-1,-2-2 0 2,6 5 0 1,6-2 0-2,7 2 0-1,0 0 0 2,0-3 0 0,0 3 0 0,0-4 0-2,0 3 0 2,0 1 0 0,0 0 0 1,0 0 0-4,0 0 0 4,-5 0 0-2,-5 0 0 2,4 0 0-4,2 0 0 4,1 0 0-2,-3 0 0 2,6 0 0-4,0 0 0 3,0 0 0 0,0 0 0 1,0 0 0-4,0 0 0 3,0 0 0 0,0 0 0 0,0 0 0-2,0 0 0 2,0 0 0 0,0 0-7 1,0 0-175-3,0 0-76 2,0 0-140 0,0-4 252-1,0-8 126-1,0 2 20 4,0 2 30-4,-3-1 18 3,-1 5 12-3,1 4 14 2,2 0 18-1,-8 0-46 1,6 0-38-2,2-4 10 2,-2 1 2 1,3 1-12-1,0 2 22-3,0 0 50 4,0 0 60-2,-3 0-4 2,-2 0-50-4,0 0-2 3,5 0-33 0,0 9-51 0,-3 9 0-2,-2 4 0 3,5 15 0-1,-4 8 0 0,-5 9 0-2,2 4 0 1,0 12 0 2,-5 9 0-1,-5 5 0-3,12 9 0 4,-6-3 0-1,7 0 0 0,1-5 0 0,-2-12 0-1,-6-6 0 3,6-7 0-5,1-7 0 2,-5-1 0 1,6 6 0 0,2-5 0-1,-2-5 0-1,3-9 0 3,0-14 0-2,0-14 0 4,0-5 0-8,0-6 0 4,0 2 0 1,0-2 0 0,-3 0 0-2,3 3 0 3,0 6 0-1,-4-3 0 0,4-2 0-1,0-4 0-1,0 0 0 2,0 0 0 1,0 0 0-4,0-10 0 4,0-7 0-1,0 3 0 0,0 8 0-3,0 6 0 4,0-4 0-2,0 3 0 2,0-11 0-3,0-5 0 1,0-10 0 2,0 2 0-1,0 5 0-2,0 11 0 2,0 6 0 0,0 3 0-1,0 0 0-1,0 0 0 3,0 12 0-2,-6 13 0 1,3-5 0-1,-1-4 0 0,4-5 0 2,-3-8 0-1,1 0 0-3,2-3 0 4,0 0 0-1,0 0 0 0,0-26 0-3,0-26 0 4,5-19 0-1,8-17 0-1,-2-13 0 0,10-14 0 1,-5-11 0-1,0-3 0 1,-12 5 0-2,-1 15 0 3,1 18 0-2,-4 24 0 1,0 27 0-2,0 18 0 3,0 17 0-2,0 1 0 1,0 4 0-1,0 0 0 1,0 0 0 0,0 0 0 1,0 0 0-4,0 0 0 2,0 0 0 2,6 0 0-1,1 9 0-2,-1 2 0 2,7 0-85 0,-13-7-379 0,1-4-314-3</inkml:trace>
    </iact:actionData>
  </iact:action>
  <iact:action type="add" startTime="47014">
    <iact:property name="dataType"/>
    <iact:actionData xml:id="d8">
      <inkml:trace xmlns:inkml="http://www.w3.org/2003/InkML" xml:id="stk8" contextRef="#ctx0" brushRef="#br0">21426 13036 780 0,'0'0'342'8,"0"0"-24"-4,0 0-114 5,0 0-64-2,0 0-24 2,0 0-2-3,0 0-81 2,17 15-33-1,-17 7 0 2,0 8 0-4,0 14 0 4,0 8 0-2,0 19 0 2,0 7 0-4,0 12 0 4,0 7 0-2,0-6 0 3,-13 5 0-5,6 0 0 3,-3-6 0 0,3-6 0 0,4-9 0-3,-7-9 0 4,4-13 0 0,1-6 0-1,-3-3 0-2,1-12 0 2,7-3 0 0,0-13 0-1,0-9 0 0,0-5 0 0,0-2 0 0,0 0 0 2,0 0 0-3,0 0 0 2,0 0 0 0,0 0 0 0,0 0 0-2,0 3 0 2,0 2 0 0,0 7 0 0,0-4 0-3,0-3 0 4,0-5 0-1,0 0 0 0,0 0 0-2,0 0 0 2,0 0 0 1,0 0 0-2,0 0 0-1,0 0 0 3,0 0 0-2,0 0 0 1,0 0 0-2,0 0 0 2,0 0 0 0,0-5 0 0,-2-12 0-2,-1 4 0 2,0-2 0 0,-4 4 0 0,4-3 0-2,0 2 0 2,-4-1 0 0,-9-4 0 0,-1 0 0-2,-8-5 0 2,-7-2 0 0,-4 3 0 0,8-2 0-2,-5 0 0 3,5 3 0-2,2-2 0 1,-4 5 0-2,7-3 0 2,0 4 0 1,2 2 0 0,4-3 0-4,1 3 0 5,13-3 0-5,-10 4 0 4,9-2 0-4,1 2 0 3,3 3 0 0,0 4 0 0,0 5 0-2,0 1 0 2,0 0 0 0,0 0 0 0,0 0 0-2,13 24 0 2,6 14 0-1,-3 2 0 3,2 8 0-5,-2 1 0 3,-1-4 0 0,-5-3 0 1,3-6 0-4,3 4 0 3,-4-5 0 0,3 0 0 0,1 1 0-2,-7-5 0 2,3-4 0 0,-8-10 0 0,5-2 0-2,-5-11 0 2,-4-4 0 0,0 0 0 0,3 0 0-2,4 0 0 2,19 0 0 0,5 0 0 0,9-20 0-2,4-9 0 2,8-8 0 0,-4-12 0 0,6-15 0-2,-7 3 0 2,3 6 0 0,-20 12 0 0,-1 15 0-3,-12 17 0 4,-14 5 0-1,-3 6 0 1,0 0 0-4,0 0 0 3,0 0 0 0,0 0 0 1,0 0 0-4,0 0 0 3,-23 0 0 0,-17 0 0 1,-10 28 0-4,2 10 0 3,-8 6 0 0,12 0 0 0,4 5 0-2,4-7 0 2,11-2 0 0,6-12 0 0,3-6 0-2,9-8 0 2,1-6 0 0,6-5 0 0,0-3 0-3,0 0 0 4,0 0 0 0,0-3 0-4,0-37 0 3,0-16 0 1,0-11 0-2,0-9 0 2,-7-6 0-4,-6 1-243 3,6 5-41 1,-1 55-136-2,3 9-164-1</inkml:trace>
    </iact:actionData>
  </iact:action>
  <iact:action type="add" startTime="48498">
    <iact:property name="dataType"/>
    <iact:actionData xml:id="d9">
      <inkml:trace xmlns:inkml="http://www.w3.org/2003/InkML" xml:id="stk9" contextRef="#ctx0" brushRef="#br0">21285 13301 148 0,'0'0'190'7,"0"0"-46"2,0 0-16-2,0 0 12-1,0 0-34 2,0 0-24 0,0 0-30 1,13-48-12-4,-13 40-2 3,0 2-16 0,0-2-6 0,0-1 24-2,0 0 42 2,0 1-2 0,0 2 12 1,0 1 12-4,0 2-10 3,0 0-16 0,0 0-6-2,0 3-2 2,0 0-26 1,0 0 2-2,0 0-2 1,0 0-12-2,0 0 22 2,0 3-45 0,0 31-9 1,0 19 0-4,0 14 0 3,0 16 0 0,0 9 0 2,0 7 0-5,-13 4 0 3,-3 11 0 0,-1-8 0-2,-2-2 0 2,-4-18 0 0,6-20 0 1,5-21 0-3,-1-20 0 2,10-13 0-1,3-12 0 1,0 0 0 0,0-7 0-1,0-23 0 0,17-11-173 0,-14 16-233 1,-3 6-208 0</inkml:trace>
    </iact:actionData>
  </iact:action>
  <iact:action type="add" startTime="52325">
    <iact:property name="dataType"/>
    <iact:actionData xml:id="d10">
      <inkml:trace xmlns:inkml="http://www.w3.org/2003/InkML" xml:id="stk10" contextRef="#ctx0" brushRef="#br0">26737 11425 894 0,'0'0'604'5,"0"0"-302"3,0 0-86 0,0 0-185 0,0 0-31 1,0 0 0-4,164 44 0 3,-124-7 0 0,17 10 0-2,4 12 0 2,-2 11 0 0,5 9 0 0,1 9 0-2,11 1 0 3,3 5 0-1,-8 11 0 0,3 10 0 0,-7 18 0-2,0 2 0 3,-20-6 0-1,-3-9 0-3,-11-10 0 3,-12 3 0 2,-14 10 0-4,-7 18 0 1,0 7 0 0,-9 15 0 1,-20 9 0 1,2 3 0-2,-5-7 0 0,-3-7 0 1,-11-11 0-1,-5-12 0 0,-9-2 0 2,-3-10 0-2,-11-11 0 1,0-17 0-2,3-10 0 2,-9-15 0-1,5-11 0 1,9-10 0-1,10-3 0 1,12-6 0 0,4-7 0 0,8-8 0-2,15-8 0 3,6-10 0-2,3-7 0 0,3-3 0 0,5 0 0 0,0 0 0 1,0 0 0 0,0 0 0-3,0-33 0 4,0-22 0-2,16-11 0 2,5-8 0-4,-4-3 0 4,2-9 0-1,-12-7 0 0,6 1 0-1,-13 11 0-1,3 13 0 2,-3 27 0 0,0 17 0-2,0 13 0 2,0 9 0 0,0-1 0 1,0 3 0-3,0 0 0 1,0 20 0 2,0 36 0-2,0 22 0-1,-3 7 0 3,-17-7 0-2,4-7 0 1,12-12 0 0,-12-12 0-2,13-12 0 3,3-5 0-1,0-11 0-1,0-2 0-1,0-5 0 3,0-2 0-2,0 0 0-1,20-2 0 3,8-6 0-1,24-2 0 0,9 0 0-1,18-22 0 1,8-20 0 0,3-2 0 2,-14 0 0-6,-58 33 0 4,-12 11-829-1</inkml:trace>
    </iact:actionData>
  </iact:action>
  <iact:action type="add" startTime="53610">
    <iact:property name="dataType"/>
    <iact:actionData xml:id="d11">
      <inkml:trace xmlns:inkml="http://www.w3.org/2003/InkML" xml:id="stk11" contextRef="#ctx0" brushRef="#br0">31777 15894 746 0,'0'0'254'4,"0"0"28"2,0 0-50 3,0 0-68-1,186-47-46 0,-134-9-18-2,-4-17-6 2,15-21-37 0,10-24-57 0,-5-28 0-2,4-45 0 2,-11-45 0 0,-1-42 0 0,-10-33 0 0,-9-17 0-2,-8 1 0 2,-12 6 0 0,-8-1 0-2,-13-4 0 3,0-7 0-1,-34-7 0 1,-29 0 0-5,-37 8 0 6,-34 12 0-3,-27 11 0 2,-17 18 0-4,-9 20 0 3,3 19 0 0,7 37 0 0,16 38 0-2,21 43 0 2,27 40 0 0,21 38 0 0,20 24 0-1,24 14 0 0,7 12 0 1,8 3 0 0,14 3 0-2,10 0 0 2,7 0 0-1,2 0 0 1,0 0 0-2,0 0 0 2,0 0 0 0,0 0 0 1,0 0 0-4,0 0 0 3,-6 7 0 0,3 10 0 0,3-1 0-2,0 3 0 2,0-2 0 1,0-2 0-2,0-5 0-2,0-5 0 4,0-5 0-1,0 2 0 0,0-2 0-3,0 0 0 4,0 5 0-1,0 10 0 0,0 3 0-2,0 8 0 2,-7-6 0 0,7-5 0 1,0-8 0-4,0-4 0 3,0-3 0 0,0 0 0 0,0 0 0-2,0 0 0 2,0 0 0 0,0 14 0 0,-2 11 0-2,-9 14 0 2,3 15 0 0,-5-6 0 0,5-6 0-3,-7-13 0 4,11-13 0-1,-1-7 0 0,0-7 0-2,5-2 0 2,0 0 0 0,0 0 0 1,0 0 0-4,10-24 0 3,13-25 0 0,13-16 0 1,-8-10 0-2,2 0 0 1,-11 9 0 0,-3 16 0 0,-4 16 0-1,-5 14 0-1,3 10 0 1,0 7 0 1,10 3 0-2,9 0 0 2,12 0 0 0,5 0 0 0,11 13 0-2,1 13 0 2,-2-1 0 0,-5-3 0 0,-7-7 0-2,2-2 0 2,-5-5 0 0,-8 1 0 0,0 2 0-2,-10 3 0 2,-2 3 0 0,-8 6 0 0,-13-12 0-2,0 2-483 2</inkml:trace>
    </iact:actionData>
  </iact:action>
  <iact:action type="add" startTime="55394">
    <iact:property name="dataType"/>
    <iact:actionData xml:id="d12">
      <inkml:trace xmlns:inkml="http://www.w3.org/2003/InkML" xml:id="stk12" contextRef="#ctx0" brushRef="#br0">26933 11064 948 0,'0'0'472'5,"0"0"-216"4,0 0-102-2,0 0-88 2,0 0-36-4,0 0 6 3,0 0 6 1,0-160 1-1,0 94-43-3,0-4 0 3,0 1 0 0,0-2 0 0,0 9 0-2,0 13 0 2,0 8 0 0,0 10 0 0,0 9 0-2,0 5 0 2,0 5 0 1,0 7 0-2,0 2 0-1,0 3 0 2,0-2 0 0,0 2 0 0,0-3 0-1,8 0 0 0,16 3 0 2,9-4 0-1,2 4 0-3,1 0 0 3,5 0 0 0,-8 0 0 0,-13 0 0-2,-1 0 0 2,-2 0 0 1,-14 0 0 0,-3 0 0-5,0 0 0 4,0 0 0 1,0 12 0-1,0 3-131-3,0 4-717 4</inkml:trace>
    </iact:actionData>
  </iact:action>
  <iact:action type="add" startTime="55850">
    <iact:property name="dataType"/>
    <iact:actionData xml:id="d13">
      <inkml:trace xmlns:inkml="http://www.w3.org/2003/InkML" xml:id="stk13" contextRef="#ctx0" brushRef="#br0">26905 10776 1452 0,'0'0'394'8,"0"0"-193"-1,0 0-201 1,0 0 0-1,0 0 0 0,0 0 0 2,0 0 0-1,100 22 0-3,-64-19 0 3,5 1 0 0,0-1 0 0,-2-3 0-2,-9 3 0 2,1-3 0 0,-27 0-261 1,2 0-559-3</inkml:trace>
    </iact:actionData>
  </iact:action>
  <iact:action type="add" startTime="56091">
    <iact:property name="dataType"/>
    <iact:actionData xml:id="d14">
      <inkml:trace xmlns:inkml="http://www.w3.org/2003/InkML" xml:id="stk14" contextRef="#ctx0" brushRef="#br0">27443 10842 106 0,'0'0'1028'8,"0"0"-736"0,0 0-102-1,0 0-16-1,0 0-66 1,0 0-4 2,-120 124-59-2,99-80-45 0,2-2 0 1,2 4 0 0,14-1 0 0,3-3 0-2,0-6 0 2,0-2 0 0,23-12 0 0,14-13 0-1,3-9 0 1,8-4 0 0,-4-43 0 1,-8-12 0-4,-3-14 0 4,-13 2 0-2,-9 7 0 2,-1 13 0-4,-7 13 0 3,-3 13 0 0,0 4 0 0,0 10 0-3,0 6 0 3,0 5 0-1,0 0-271 2,0 0-237-3,0 0-36 1</inkml:trace>
    </iact:actionData>
  </iact:action>
  <iact:action type="add" startTime="56488">
    <iact:property name="dataType"/>
    <iact:actionData xml:id="d15">
      <inkml:trace xmlns:inkml="http://www.w3.org/2003/InkML" xml:id="stk15" contextRef="#ctx0" brushRef="#br0">27671 11198 290 0,'0'0'810'8,"0"0"-478"-1,0 0-114 0,0 0-94 0,0 0-54 2,0 0 2-2,34-146 0-1,-28 102-13 2,7 4-59 1,-1 7 0-2,1 10 0-1,6 11 0 2,-2 4 0 0,9 6 0 0,5 2 0-2,-8 0 0 3,7 0 0-1,1 0 0-1,-5 9 0-1,-5 6 0 3,-18-6-345-1,-3-3-517 0</inkml:trace>
    </iact:actionData>
  </iact:action>
  <iact:action type="add" startTime="56760">
    <iact:property name="dataType"/>
    <iact:actionData xml:id="d16">
      <inkml:trace xmlns:inkml="http://www.w3.org/2003/InkML" xml:id="stk16" contextRef="#ctx0" brushRef="#br0">28046 10980 734 0,'0'0'492'6,"0"0"-262"2,0 0 0-2,0 0-74 2,0 166-22 1,0-131-63-1,0-8-71-2,0-14 0 1,0-13 0 1,0 0 0 0,4 0 0-2,15-13 0 2,17-31 0-1,-7-4 0 2,3 4 0-3,-9 14 0 1,-7 15 0 2,-14 15 0-1,5 0 0-2,2 5 0 2,1 30 0 1,3 4 0-1,-9-8 0-2,4-8 0 2,0-12 0 0,-8-2 0-2,8-8 0 0,2 3 0 2,-7-4 0 1,13 0 0-1,-2 0 0-1,3-4 0 0,12-17 0 1,-8-6 0 0,-10 5 0-2,1 9 0 1,-5 4 0 2,6 3 0-1,-8 4-155-3,-5 2-435 4,11 0-705-1</inkml:trace>
    </iact:actionData>
  </iact:action>
  <iact:action type="add" startTime="57209">
    <iact:property name="dataType"/>
    <iact:actionData xml:id="d17">
      <inkml:trace xmlns:inkml="http://www.w3.org/2003/InkML" xml:id="stk17" contextRef="#ctx0" brushRef="#br0">28726 11098 790 0,'0'0'274'6,"0"0"4"3,0 0-36-3,0 0-126 1,0 0-30 2,-179 110-4-1,156-74-8-2,3-1-6 1,4-8-31 1,15-7-37 0,1-3 0-1,0-7 0 1,0-2 0 0,21-2 0-1,7-3 0 0,4-3 0 0,-12 0 0 2,5-36 0-1,1-16-23-2,-10-3-5 1,-3-4 16 2,-5 15 6-3,0 12 4 2,-8 17 4 0,0 15-2 0,0 0 16 0,0 0 6-2,0 21 0 2,0 18-22 0,0 4-46 0,0-5-56-3,1-7-204 4,-1-23-230-1,10-8-512 0</inkml:trace>
    </iact:actionData>
  </iact:action>
  <iact:action type="add" startTime="57540">
    <iact:property name="dataType"/>
    <iact:actionData xml:id="d18">
      <inkml:trace xmlns:inkml="http://www.w3.org/2003/InkML" xml:id="stk18" contextRef="#ctx0" brushRef="#br0">28817 11311 718 0,'0'0'306'9,"0"0"44"-3,0 0-84-1,52-157-90 3,-42 136-42 1,1 12-37-1,-7 5-97-3,-1-2 0 3,8 6 0 0,7 0 0 1,5 0 0-3,15 0 0 3,5 0-191-2,-24 0-175 1,-4 0-212-3</inkml:trace>
    </iact:actionData>
  </iact:action>
  <iact:action type="add" startTime="57719">
    <iact:property name="dataType"/>
    <iact:actionData xml:id="d19">
      <inkml:trace xmlns:inkml="http://www.w3.org/2003/InkML" xml:id="stk19" contextRef="#ctx0" brushRef="#br0">29227 11092 1 0,'0'0'527'7,"0"0"-227"-1,0 0-38 2,0 0 50 0,0 0-68 0,0 0-92 1,-163 68-48-4,106-23-34 2,16-1-32 2,5-2-1-3,16-7-37 2,18-13 0 0,2-6 0 0,0-7 0 0,29-7 0-2,28-2 0 2,7-2 0 1,5-45 0-2,-9-18 0 2,-15-20 0-1,1-19 0-1,-10-7 0 0,-11-3-17 0,-12 13 11 1,-7 22 2 0,-6 30 2-1,0 19 0 0,0 20-4-1,0 10 4 2,0 0 2-1,-6 22 36 0,-16 32-33 1,-10 21-3 0,12 14 0-2,3 10 0 2,4 5 0 0,0-1 0 1,8-6 0-2,-6-7 0-1,11-6-71 2,0-71-293 0,0-1-838 0</inkml:trace>
    </iact:actionData>
  </iact:action>
  <iact:action type="add" startTime="58769">
    <iact:property name="dataType"/>
    <iact:actionData xml:id="d20">
      <inkml:trace xmlns:inkml="http://www.w3.org/2003/InkML" xml:id="stk20" contextRef="#ctx0" brushRef="#br0">30174 14198 17 0,'0'0'911'8,"0"0"-701"-2,0 0 32 1,0 0-60 1,0 0-88 1,0 0-30-3,0 0-18 1,0-82 6 2,0 46-6-2,0-4 0-1,0-14 4 2,0-10-6 1,4-6-1-2,8-6-43-1,-11 0 0 3,6 9 0-2,2 8 0 2,-2 16 0-4,-2 12 0 4,6 8 0 0,-6 6 0-3,2 7 0 0,2-2 0 3,-2 7 0-2,-3 0 0 1,8 2 0 1,-8-1 0-3,9 4 0 2,8 0 0 0,-3 0 0-3,4 0 0 3,-2 0 0 0,-1 12 0 0,4 13 0-2,-14 0 0 2,0 3 0 1,-9 0 0-1,0 0 0-2,0-3 0 1,0-4 0 2,0 2 0-1,-18-1 0-2,-5-3 0 2,4-2 0 0,-1-4 0 0,10-3 0-2,3-5 0 1,4-3 0 2,3 2 0-1,0-2 0-3,0 2 0 3,0 7 0 0,0 0 0 0,0 5 0-2,0 4 0 2,20 4 0 0,-13-2 0 1,9 5 0-4,0 2 0 3,-4-1 0 0,-1 3 0 1,-9-1 0-3,-2 2 0 2,0-2 0 0,0-2 0 0,-2-2 0-2,-32-4 0 1,2-8 0 2,-2-7 0-1,8-7 0-2,12 0 0 2,-2 0 0 0,13 0 0-1,3-7 0-1,0-12 0 3,0 2-85-1,0 8-283 1,4 6-460-4</inkml:trace>
    </iact:actionData>
  </iact:action>
  <iact:action type="add" startTime="59588">
    <iact:property name="dataType"/>
    <iact:actionData xml:id="d21">
      <inkml:trace xmlns:inkml="http://www.w3.org/2003/InkML" xml:id="stk21" contextRef="#ctx0" brushRef="#br0">30810 13914 670 0,'0'0'320'4,"0"0"-70"5,0 0-10-1,0 0-120-1,0 0-24-1,0 0-10 2,-156 65-22 1,125-43-14-1,20 3-16-3,-4-3 0 3,14 0 2 1,1 1 2-1,0-2-29-2,17-8-9 1,22-5 0 1,-7-8 0 1,7 0 0-2,-5-17 0-1,-10-21-21 3,-1-7-27-1,-7 8 12-2,-3 9-2 2,-10 11 34 0,-3 11 2 0,0 3 2-3,0 3 4 4,0 0 34-1,0 0 20 0,0 20-9-2,-6 14-49 1,-7 4 0 1,6-4 0 1,-2 0 0-4,9-5 0 4,0-7 0-2,0-3 0 1,0-4 0 0,0-6-111-2,0-9-251 2,9 0-300 1</inkml:trace>
    </iact:actionData>
  </iact:action>
  <iact:action type="add" startTime="60031">
    <iact:property name="dataType"/>
    <iact:actionData xml:id="d22">
      <inkml:trace xmlns:inkml="http://www.w3.org/2003/InkML" xml:id="stk22" contextRef="#ctx0" brushRef="#br0">31175 13922 774 0,'0'0'230'6,"0"0"-42"0,0 0 0 1,0 0-6 2,0 0-16-2,0 0-48 0,-171 151-14 0,148-117-7 2,4-6-97-1,11-2 0-2,5-6 0 2,3-6 0 0,0-3 0 0,0-6 0-3,30-5 0 3,11 0 0 1,11 0 0-1,-11-20 0-2,-5-3-87 2,-13-3-103 0,-23 13-286 0,0 0-292-3</inkml:trace>
    </iact:actionData>
  </iact:action>
  <iact:action type="add" startTime="60375">
    <iact:property name="dataType"/>
    <iact:actionData xml:id="d23">
      <inkml:trace xmlns:inkml="http://www.w3.org/2003/InkML" xml:id="stk23" contextRef="#ctx0" brushRef="#br0">31444 13579 1 0,'0'0'921'7,"0"0"-591"1,0 0-44-1,0 0-158-1,0 0-6 2,0 0-30 0,0 172-28 0,-21-100 6-2,-2 7-37 2,-1 0-33 0,3-12 0 1,2-11 0-4,6-18 0 3,5-16 0 0,8-14 0 0,0-8 0-1,0 0 0 0,0 0 0 1,0 0 0 0,27-8 0-2,14-23 0 2,2 0 0 0,-2-6 0 1,-5 7 0-4,-5 0 0 3,-11 8 0 0,-7 3 0 0,-3 6 0-2,-7 1-57 2,-3 12-357 0,0 0-284 0</inkml:trace>
    </iact:actionData>
  </iact:action>
  <iact:action type="add" startTime="60720">
    <iact:property name="dataType"/>
    <iact:actionData xml:id="d24">
      <inkml:trace xmlns:inkml="http://www.w3.org/2003/InkML" xml:id="stk24" contextRef="#ctx0" brushRef="#br0">31516 14107 1174 0,'0'0'460'7,"0"0"-164"-1,0 0-179 2,0 0-117 0,0 0 0 0,0 0 0-2,28 104 0 2,-15-100 0 0,7 1 0 0,-1 0 0-2,3-2-57 2,-17-3-281 0,6 0-346 0</inkml:trace>
    </iact:actionData>
  </iact:action>
  <iact:action type="add" startTime="61059">
    <iact:property name="dataType"/>
    <iact:actionData xml:id="d25">
      <inkml:trace xmlns:inkml="http://www.w3.org/2003/InkML" xml:id="stk25" contextRef="#ctx0" brushRef="#br0">31818 14003 538 0,'0'0'580'7,"0"0"-156"-1,0 0-102 2,0 0-139 0,0 0-183-1,0 0 0-1,47-20 0 2,-13 18 0 1,-4 0 0-4,4-2 0 3,2 1 0 1,-13 1 0-2,0-2 0-1,-10 4 0 2,-13 0 0 0,0 0-769 0</inkml:trace>
    </iact:actionData>
  </iact:action>
  <iact:action type="add" startTime="61633">
    <iact:property name="dataType"/>
    <iact:actionData xml:id="d26">
      <inkml:trace xmlns:inkml="http://www.w3.org/2003/InkML" xml:id="stk26" contextRef="#ctx0" brushRef="#br0">30067 14942 722 0,'0'0'368'8,"0"0"-70"0,0 0-76 0,0 0-62-1,0 0-28 0,0 0 13 2,0 0-145-2,0 23 0-1,0 7 0 2,0 7 0 0,0-7 0 1,4 2 0-4,-4-10 0 3,6-7 0 0,-5-8 0 0,12-4 0-2,8-3 0 2,2 0 0 1,13-30 0-2,5-15 0 0,-2 2 0 0,-15 12 0 1,-3 12 0 0,-16 11 0-2,-3 8 0 2,-2 0 0 1,0 0 0-2,0 37 0-1,0 8 0 2,9 2 0 0,-7-10 0 0,0-10 0-2,1-7 0 2,8-12 0 2,-6-5 0-2,12-3 0-3,11 0 0 2,4 0 0 1,-5-9 0 1,6-16 0-4,-6-6 0 3,-3-6 0 1,-4-1 0-2,7-5 0 0,-9 5 0 1,-2 1 0 0,0 14 0 0,-3 9-13-3,-7 14-267 4,-6 0-308-1,0 0-314 0</inkml:trace>
    </iact:actionData>
  </iact:action>
  <iact:action type="add" startTime="62167">
    <iact:property name="dataType"/>
    <iact:actionData xml:id="d27">
      <inkml:trace xmlns:inkml="http://www.w3.org/2003/InkML" xml:id="stk27" contextRef="#ctx0" brushRef="#br0">30962 14945 810 0,'0'0'208'7,"0"0"-28"0,0 0 60 2,0 0-102-1,0 0-8-2,0 0 0 1,-168 50-12 1,138-22-25 0,4-2-93-2,8 2 0 3,8 0 0-2,0 0 0 1,7-3 0-2,3-8 0 4,0-3 0-3,20-10 0 0,17-4 0-1,2 0 0 2,-10-9 0 1,0-20 0-2,-6-2 0-1,-16 3 0 2,6 3 0 0,-13 1 0 0,0 7 0-2,0 2 0 3,0 9 0-2,0 6 0 2,0 0 0-3,0 0 0 2,0 0 0 0,0 14 0-1,0 10 0 0,0 8 0 0,0-3 0 2,0 1 0-1,0-1 0-3,16-12 0 3,7-8-153 1,-11-9-287-2,1 0-164 0</inkml:trace>
    </iact:actionData>
  </iact:action>
  <iact:action type="add" startTime="62565">
    <iact:property name="dataType"/>
    <iact:actionData xml:id="d28">
      <inkml:trace xmlns:inkml="http://www.w3.org/2003/InkML" xml:id="stk28" contextRef="#ctx0" brushRef="#br0">31102 15193 502 0,'0'0'404'7,"0"0"-114"8,0 0 8-15,0 0-128 7,0 0-40 1,0 0-34 0,0 0-8-1,30-90-19-1,-23 71-69 2,9 2 0 1,-9-1 0-1,14 4 0-2,-2 2 0 1,5 6 0 1,5 2 0 1,-1 4 0-3,5 0 0 2,3 0-3 0,-28 0-257 0,-1 0-360-3</inkml:trace>
    </iact:actionData>
  </iact:action>
  <iact:action type="add" startTime="62829">
    <iact:property name="dataType"/>
    <iact:actionData xml:id="d29">
      <inkml:trace xmlns:inkml="http://www.w3.org/2003/InkML" xml:id="stk29" contextRef="#ctx0" brushRef="#br0">31620 15091 228 0,'0'0'612'5,"0"0"-520"3,0 0-10-1,0 0-38 2,0 0 42-3,0 0 108 1,-43-12-26 2,2 12-36-1,-2 0-6-2,-11 0-32 2,8 8-22 0,8 16-2 1,2 1-23-3,13-3-47 2,10 0 0 0,5-5 0-1,8 1 0 0,0-3 0 1,0-3 0-1,24-4 0 1,21-8 0-2,10 0 0 2,1 0 0 0,-8-38 0 0,3-21 0-2,-9-17 0 2,-13-15 0 0,0-6 0 0,-6 1 0-2,-6 9 0 1,-6 24 0 1,-3 23 0 0,-3 19 0-2,-5 16 0 3,0 1 0-1,0 4 0-1,0 0 0 0,0 37 0 1,0 22 0 0,-24 21 0 0,7 11 0-2,-6 2 0 2,5-5 0 0,0-13 0 0,5-18 0-2,5-17 0 2,8-16 0 0,0-7 0 0,0-9-3-3,0-8-175 4,0 0-28-1,8 0-290 0,-6-8 14-2</inkml:trace>
    </iact:actionData>
  </iact:action>
  <iact:action type="add" startTime="69654">
    <iact:property name="dataType"/>
    <iact:actionData xml:id="d30">
      <inkml:trace xmlns:inkml="http://www.w3.org/2003/InkML" xml:id="stk30" contextRef="#ctx0" brushRef="#br0">15968 2557 586 0,'0'-11'416'8,"0"11"-76"-2,0 0-108 2,3 0-96 0,16 0-56 0,3 0-22-2,14 1 6 2,0 6 12 0,8-2-17 0,1 4-59-2,11 0 0 2,4-1 0-1,6 1 0 2,13-7 0-3,-2 1 0 2,5-3 0 0,8 0 0 0,-9 0 0-1,2-8 0 0,-12 0 0 1,0 8 0 0,-4 0 0-1,5 2 0 1,-7 26 0-1,-5 4 0 1,-7-11 0-2,-13-7 0 2,-6-8 0 1,0-2 0-2,2-4 0-1,0 2 0 2,5 3 0 0,2 3 0 0,2 1 0-2,7-3 0 2,-1 0 0 0,3-3 0 0,-8-3 0-2,8 0 0 2,-8 0 0 0,-4 0 0 0,13 0 0-2,-1 0 0 2,-3 0 0 0,5 0 0 0,5 0 0-2,-2 0 0 2,-2 0 0 1,-1 0 0-2,-8-3 0-1,6-3 0 2,-6-4 0 0,4 3 0 0,-4-6 0-2,4-4 0 2,-4 0 0 0,-8-4 0 0,4 5 0-2,-4-1 0 2,1 0 0 0,-5-4 0 0,3 8 0-2,-5 2 0 2,-7 3 0 0,12 5 0 0,2 1 0-1,0 2 0 0,-5 0 0 3,2-4 0-3,-12 4 0-1,4 0 0 1,-2-3 0 1,-5 3 0 0,10-3 0-2,-2 3 0 2,8 0 0 0,11 0 0 1,-6 0 0-4,-1 0 0 3,1-7 0 0,5 3 0 0,-4-2 0-2,-1 1 0 2,5 3 0 0,2 2 0 0,2 0 0-1,-3 0 0 0,6 0 0 2,-11 17 0-2,7 2 0 0,-8-2 0 0,-2 1 0 2,1-5 0-2,9 1 0-1,-8-3 0 4,-4 0 0-4,4-5 0 2,10-6 0-2,-7 0 0 2,22 0 0 0,-4-17 0 0,-3-6 0-2,-1 3 0 4,9 8 0-4,-15 11 0 2,-2 1 0-2,4 0 0 2,-14 8 0 1,-6 17 0-2,-17 7 0-1,-13 3 0 3,-7-21-275-2,0 4-681 1</inkml:trace>
    </iact:actionData>
  </iact:action>
  <iact:action type="add" startTime="72105">
    <iact:property name="dataType"/>
    <iact:actionData xml:id="d31">
      <inkml:trace xmlns:inkml="http://www.w3.org/2003/InkML" xml:id="stk31" contextRef="#ctx0" brushRef="#br0">3150 5569 890 0,'0'0'598'8,"0"0"-410"-1,0 0-30-1,202 0-54 2,-138 0-34 1,12 0-31-2,20 0-39 0,4-5 0 1,1-14 0 0,2-2 0 0,2 10 0-3,-5 9 0 4,0 2 0-1,-2 0 0 0,2 0 0-3,0 7 0 4,9 10 0 0,0-2 0-2,-5 2 0 0,-4-7 0 0,-3-1 0 0,-4-3 0 2,-9-3 0-4,-4 1 0 4,1-4 0-1,2 0 0-1,-5 0 0-1,6 0 0 3,-4 0 0-1,0 0 0 1,-4 0 0-4,-8 0 0 3,5-17 0 0,-6 4 0 0,-7 2 0-3,1 5 0 4,-4 6 0-1,2 0 0 0,-5 0 0-2,-3 0 0 2,5 0 0 0,-2 6 0 0,-3 9 0-1,5-7 0 0,-2 0 0 1,-6 2 0 0,4-10 0-1,-6 4 0 0,-1-4 0 2,9 3 0-2,2 0 0-1,4 6 0 2,1-4 0 0,-11-5 0 0,7 0 0-2,4 0 0 2,-9 0 0 0,9 0 0 0,-2 0 0-2,-11 0 0 2,9 0 0 0,-14 0 0 0,1 0 0-2,2 0 0 2,-5 0 0 0,-8 0 0-1,5 0 0 0,-2 0 0 2,-3 0 0-2,-2 0 0 1,2 0 0-2,-6 0 0 2,15 0 0 0,-4 0 0 1,-4 0 0-4,5 0 0 3,-2 0 0 0,2 0 0 0,2 0 0-3,3 0 0 4,3 0 0 2,-3 0 0-5,2 6 0 0,-2-4 0 2,-8 1 0 2,-4 0 0-4,4-3 0 0,0 0 0 3,5 0 0-2,1 0 0 2,-1 0 0-3,-4 0 0 2,7 0 0 3,-4 0 0-4,4 0 0-2,-1 0 0 0,7 0 0 3,-7 0 0 0,-2 0 0-2,-2 2 0 2,-6 5 0 0,-1-5 0 1,-3-2 0-5,1 0 0 5,4 0 0-1,2 0 0 0,-6 0 0-2,1 0 0 2,-4 0 0 0,-3 0 0 0,-4 0 0-2,3 0 0 2,6 0 0 0,-1 0 0 0,9 0 0-2,0 0 0 2,2 0 0 0,-9 0 0 1,-4 0 0-4,-14 0 0 3,-12 0 0 0,0 0 0-2,-20-2 0 2,-4-13 0 0,-13-4-585 0</inkml:trace>
    </iact:actionData>
  </iact:action>
  <iact:action type="add" startTime="83769">
    <iact:property name="dataType"/>
    <iact:actionData xml:id="d32">
      <inkml:trace xmlns:inkml="http://www.w3.org/2003/InkML" xml:id="stk32" contextRef="#ctx0" brushRef="#br0">16518 7731 1046 0,'29'-17'550'9,"-26"14"-342"-3,-3 1-44 5,0-5-85-8,-3-3-79 5,-35-2 0 0,-14 1 0 1,-3 8 0-4,-18 3 0 3,-1 0 0 0,-8 19 0 1,1 27 0-1,14 18 0 0,-3 12 0-2,18 14 0 3,0 8 0-4,16 3 0 5,11-2 0-4,5-1 0 2,17-8 0-3,3-14 0 4,3-9 0-2,55-10 0 1,22-13 0 0,24-7 0-2,15-17 0 3,-5-8 0-1,-6-12 0-2,-24 0 0 2,-12 0 0 0,-15-15 0 0,-56-2-45 0,2 4-823-2</inkml:trace>
    </iact:actionData>
  </iact:action>
  <iact:action type="add" startTime="84162">
    <iact:property name="dataType"/>
    <iact:actionData xml:id="d33">
      <inkml:trace xmlns:inkml="http://www.w3.org/2003/InkML" xml:id="stk33" contextRef="#ctx0" brushRef="#br0">17230 8357 908 0,'0'0'374'5,"0"0"-46"3,0 0-84 0,-174 28-94-3,107 6-107 3,10 5-43 0,12 1 0 1,9 10 0-4,13 1 0 3,6 3 0 0,17-8 0 0,0-2 0-2,23-10 0 3,28-7 0-2,-1-13 0 1,7-8 0-1,-4-6 0 0,-11 0 0 2,-13-14 0-1,-5-26 0-3,-8-8 0 5,-6-4 0-4,-10-1 0 3,0 1 0-3,0 7 0 3,0 6 0-1,-9 12 0 0,8 27-269 0,1 0-535-3</inkml:trace>
    </iact:actionData>
  </iact:action>
  <iact:action type="add" startTime="84567">
    <iact:property name="dataType"/>
    <iact:actionData xml:id="d34">
      <inkml:trace xmlns:inkml="http://www.w3.org/2003/InkML" xml:id="stk34" contextRef="#ctx0" brushRef="#br0">17659 8360 1016 0,'0'0'336'7,"0"0"-104"-3,0 0-16 5,0 0-108-1,-184 158 18 0,143-103-113-3,13-7-13 4,8-8 0-2,11-10 0 2,9-6 0-4,0-4 0 4,19-10 0-2,22-3 0 2,8-7 0-4,-1 0 0 4,-12 0 0-2,-8-34 0 1,1-18 0-1,-6-10 0 1,-14-7 0 0,7-2 0 0,-14 12 0-1,-2 17 0 1,2 17-87 0,-2 25-185-1,0 0-302-1</inkml:trace>
    </iact:actionData>
  </iact:action>
  <iact:action type="add" startTime="84874">
    <iact:property name="dataType"/>
    <iact:actionData xml:id="d35">
      <inkml:trace xmlns:inkml="http://www.w3.org/2003/InkML" xml:id="stk35" contextRef="#ctx0" brushRef="#br0">17856 8597 982 0,'0'0'514'5,"0"0"-156"3,0 0-165 0,33-173-193-1,-23 146 0-1,9 7 0 2,-2 6 0 1,1 4 0 0,5 3 0-4,13 7 0 2,1 0 0 1,7 0 0 1,-25 0-133-4,-1 2-761 4</inkml:trace>
    </iact:actionData>
  </iact:action>
  <iact:action type="add" startTime="85070">
    <iact:property name="dataType"/>
    <iact:actionData xml:id="d36">
      <inkml:trace xmlns:inkml="http://www.w3.org/2003/InkML" xml:id="stk36" contextRef="#ctx0" brushRef="#br0">18550 8405 986 0,'0'0'386'6,"0"0"-78"3,0 0 2-5,-159 34-253 4,69-2-57 0,19 6 0 0,11-1 0-2,14-1 0 2,23-1 0 1,18 3 0-2,5-5 0-1,16-3 0 2,41-13 0-1,11-16 0 2,12-1 0-3,-1-31 0 2,-10-40 0 0,-11-27 0 0,-3-31 0-2,-18-31 0 2,-14-16 0 0,-9-1 0 0,-14 29 0-2,0 39 0 2,0 42 0 0,0 31 0 0,0 33 0-2,0 3 0 2,-9 45 0 0,0 43 0 0,-10 24 0 0,2 20 0-1,1 2 0 2,9-3 0-1,-9-13 0-3,11-19 0 3,5-22 0 0,0-21 0 0,0-16 0-2,0-21 0 3,11-19-301-2,15 0-539 0</inkml:trace>
    </iact:actionData>
  </iact:action>
  <iact:action type="add" startTime="85474">
    <iact:property name="dataType"/>
    <iact:actionData xml:id="d37">
      <inkml:trace xmlns:inkml="http://www.w3.org/2003/InkML" xml:id="stk37" contextRef="#ctx0" brushRef="#br0">18960 8610 748 0,'0'0'236'5,"0"0"-188"3,0 0-48 0,0 0-420-1</inkml:trace>
    </iact:actionData>
  </iact:action>
  <iact:action type="add" startTime="85610">
    <iact:property name="dataType"/>
    <iact:actionData xml:id="d38">
      <inkml:trace xmlns:inkml="http://www.w3.org/2003/InkML" xml:id="stk38" contextRef="#ctx0" brushRef="#br0">18973 8032 946 0,'0'0'302'7,"0"0"-140"0,0 0-162-2,0 0-42 3,0 0-224 0,0 0-228 0</inkml:trace>
    </iact:actionData>
  </iact:action>
  <iact:action type="add" startTime="85759">
    <iact:property name="dataType"/>
    <iact:actionData xml:id="d39">
      <inkml:trace xmlns:inkml="http://www.w3.org/2003/InkML" xml:id="stk39" contextRef="#ctx0" brushRef="#br0">19094 8624 942 0,'0'0'264'6,"0"0"-164"2,0 0 54-2,0 0 30 2,0 0-20-1,71-170-50 2,-52 143-20-1,-5 10-63-2,-7 9-31 2,9 0 0 0,-3 8 0-2,-3 0 0 2,19 0 0-1,-4 20 0 2,3 20 0-3,1 12 0 2,-9 1 0 1,-14-4 0-2,-6-10 0 0,0-12 0 0,0-10-23 3,0-17-139-3,0 0-134-2,0-5-394 3,1-20 108 0</inkml:trace>
    </iact:actionData>
  </iact:action>
  <iact:action type="add" startTime="86066">
    <iact:property name="dataType"/>
    <iact:actionData xml:id="d40">
      <inkml:trace xmlns:inkml="http://www.w3.org/2003/InkML" xml:id="stk40" contextRef="#ctx0" brushRef="#br0">19873 8385 708 0,'0'0'386'7,"0"0"-190"-1,0 0-50 2,0 0 18 0,0 0-6 1,0 0-8-4,-56 34-26 3,5 1-109 0,5 3-15 1,5 3 0-4,5-6 0 3,13-4 0 0,18 0 0 0,5-12 0-2,0-4 0 3,5-13 0-2,37-2 0 1,1 0 0-1,8-32 0 0,-18 0 0 1,-5 7 0 0,-12 11 0-2,-6 8 0 3,-10 6 0-1,0 0 0 0,0-4 0-3,0 3 0 4,0-3 0-2,0 4 0 1,0 0 0-2,0 25 0 2,-3 19 0 0,-1-12 0 0,4-9 0-2,0-23-29 2,0-2-159 1,0-24-308-2,0-10 92-1</inkml:trace>
    </iact:actionData>
  </iact:action>
  <iact:action type="add" startTime="86471">
    <iact:property name="dataType"/>
    <iact:actionData xml:id="d41">
      <inkml:trace xmlns:inkml="http://www.w3.org/2003/InkML" xml:id="stk41" contextRef="#ctx0" brushRef="#br0">20178 7332 258 0,'0'0'756'6,"0"0"-482"2,0 0-34 0,0 0-82-1,0 0-4 0,0 0 42 1,46-10-185 0,-46 104-11-2,0 12 0 3,0 7 0-2,0 5 0 1,-10 6 0-2,-3 6 0 2,0-4 0 0,9-15 0 0,-2-12 0-2,-7-23 0 3,6-24 0-2,4-20 0 2,3-24-95-3,0-8-379 2,0-13-989 0</inkml:trace>
    </iact:actionData>
  </iact:action>
  <iact:action type="add" startTime="86719">
    <iact:property name="dataType"/>
    <iact:actionData xml:id="d42">
      <inkml:trace xmlns:inkml="http://www.w3.org/2003/InkML" xml:id="stk42" contextRef="#ctx0" brushRef="#br0">20390 8023 626 0,'0'0'532'6,"0"0"-274"3,0 0-40-4,0 0-68 3,0 0-90 1,-206-132-46-2,146 132-14-1,4 0-56 2,12 11-90 0,37 3-138 0,7-2-182-1</inkml:trace>
    </iact:actionData>
  </iact:action>
  <iact:action type="add" startTime="86886">
    <iact:property name="dataType"/>
    <iact:actionData xml:id="d43">
      <inkml:trace xmlns:inkml="http://www.w3.org/2003/InkML" xml:id="stk43" contextRef="#ctx0" brushRef="#br0">20295 8332 786 0,'0'0'448'3,"0"0"-110"5,187 31-108 0,-146-51-130 1,-2-10-52-3,-19-1-34 2,-2 3-14-1,-15 4-2 2,-3 8-12-3,0 2-2 1,-21 8-20 2,-12 6 4-1,-6 0 24-2,8 26 8 2,-2 25 46 0,10 7 18 0,10 3 17-2,11-4-81 2,2-9 0-1,0-8 0 3,0-10 0-4,29-13 0 2,12-14 0 1,7-3 0-2,21-3 0-1,-41-20-213 1,8 10-365 2</inkml:trace>
    </iact:actionData>
  </iact:action>
  <iact:action type="add" startTime="87251">
    <iact:property name="dataType"/>
    <iact:actionData xml:id="d44">
      <inkml:trace xmlns:inkml="http://www.w3.org/2003/InkML" xml:id="stk44" contextRef="#ctx0" brushRef="#br0">21543 8655 1314 0,'0'0'204'7,"0"0"-76"1,48-193 8-1,-35 79-40-1,-13-17-32 2,0-10-4 0,0 0-15 0,0 6-45-1,0 20 0 1,0 13 0 0,0 14 0-1,0 23 0-1,3 20 0 2,0 26 0 1,14 12 0-2,2 7 0-1,6 0 0 3,15 26 0-1,17 16 0 0,2 13 0-3,15 9 0 5,0 9 0-3,16 10 0 1,-13 15 0-2,-10 6 0 2,-11 2 0 0,-28 3 0 0,-12-17 0-2,-16-2 0 2,0-8 0 0,-19-3 0 0,-25-1 0-2,-25-8 0 2,-7-8 0-1,-13-12 0 2,-1-19 0-3,-5-17 0 3,11-14 0-3,9 0 0 3,62-27-347-3,13-2-349 2</inkml:trace>
    </iact:actionData>
  </iact:action>
  <iact:action type="add" startTime="87687">
    <iact:property name="dataType"/>
    <iact:actionData xml:id="d45">
      <inkml:trace xmlns:inkml="http://www.w3.org/2003/InkML" xml:id="stk45" contextRef="#ctx0" brushRef="#br0">22490 8498 550 0,'0'0'836'6,"161"-20"-584"1,-105 0-52 1,-11 1-44 1,-9-10-103-3,-12-4-53 1,-20-6 0 1,-4-4 0 0,0 7 0-1,0 11-43 0,-20 13-41 1,-8 12 28 0,-9 0-6 0,-6 37 40-2,3 8 22 1,7 6 12 2,5-1 18-1,12-1 32-3,12 0 40 3,4 1-41 2,0-4-61-3,37-4 0-1,7-9 0 1,12-19 0 2,-2-14 0-1,13-27 0-2,-3-54-5 2,-40 27-341 0,8-5-370 0</inkml:trace>
    </iact:actionData>
  </iact:action>
  <iact:action type="add" startTime="88010">
    <iact:property name="dataType"/>
    <iact:actionData xml:id="d46">
      <inkml:trace xmlns:inkml="http://www.w3.org/2003/InkML" xml:id="stk46" contextRef="#ctx0" brushRef="#br0">23658 7433 996 0,'0'0'16'6,"0"0"12"2,18-193 84-3,-62 156 18 4,-10 17-46-2,4 20-12 2,-4 0-30-3,14 0-20 2,3 10 34 0,11 5-8 0,6-1-8-2,3 12-8 1,1 13 56 1,8 13-10 1,4 22-30-3,4 4-20 2,0 9 0 0,0 10-8 1,9 4 0-4,11 2 39 3,3-4-59 0,-4-1 0 0,-5-8 0-2,1-9 0 2,-14 1 0 0,-1-9 0 0,0-8 0-2,0-14 0 2,0-21-133 0,0-30-251 0,0 0-216-2</inkml:trace>
    </iact:actionData>
  </iact:action>
  <iact:action type="add" startTime="88332">
    <iact:property name="dataType"/>
    <iact:actionData xml:id="d47">
      <inkml:trace xmlns:inkml="http://www.w3.org/2003/InkML" xml:id="stk47" contextRef="#ctx0" brushRef="#br0">23448 8032 1120 0,'0'0'130'7,"0"0"86"0,-171-46-54 1,104 43-114-2,9 3-48 2,3 0-6 0,23 0-128 0,32 0-148-2,0 0-162 1</inkml:trace>
    </iact:actionData>
  </iact:action>
  <iact:action type="add" startTime="88501">
    <iact:property name="dataType"/>
    <iact:actionData xml:id="d48">
      <inkml:trace xmlns:inkml="http://www.w3.org/2003/InkML" xml:id="stk48" contextRef="#ctx0" brushRef="#br0">23615 8256 1540 0,'0'0'38'4,"0"0"-32"2,0 0-2 2,0 0-4-1,0 0-166 1,0 0-210-2,72 112-286 2</inkml:trace>
    </iact:actionData>
  </iact:action>
  <iact:action type="add" startTime="88648">
    <iact:property name="dataType"/>
    <iact:actionData xml:id="d49">
      <inkml:trace xmlns:inkml="http://www.w3.org/2003/InkML" xml:id="stk49" contextRef="#ctx0" brushRef="#br0">23728 7753 1210 0,'0'0'66'6,"0"0"-60"0,0 0 6 2,0 0-12 0,0 0-170 0,0 0-274-2,24-7-168 2</inkml:trace>
    </iact:actionData>
  </iact:action>
  <iact:action type="add" startTime="88781">
    <iact:property name="dataType"/>
    <iact:actionData xml:id="d50">
      <inkml:trace xmlns:inkml="http://www.w3.org/2003/InkML" xml:id="stk50" contextRef="#ctx0" brushRef="#br0">23893 8368 1226 0,'0'0'300'7,"0"0"-146"1,0 0-36 0,0 0-16-2,0 0-26 2,90-176-38-1,-64 122-8 2,-6 12-27-3,1 11-3 2,-14 8 0 0,6 8 0 0,-6 15 0-2,12 0 0 2,-5 7 0 0,13 43 0 0,-3 19 0-2,5 4 0 2,-11 0 0 1,-13-6 0-1,3-14 0-3,-7-10 0 3,-1-16 0 0,0-13 0 0,0-14-63-2,0 0-177 2,0-11-310 0,0-10-286 0</inkml:trace>
    </iact:actionData>
  </iact:action>
  <iact:action type="add" startTime="89067">
    <iact:property name="dataType"/>
    <iact:actionData xml:id="d51">
      <inkml:trace xmlns:inkml="http://www.w3.org/2003/InkML" xml:id="stk51" contextRef="#ctx0" brushRef="#br0">24515 8304 770 0,'0'0'434'8,"0"0"-288"-3,0 0-112 3,0 0-8 0,0 0-26 0,0 0-194-2,56 73-96 2,-56-73-128 1</inkml:trace>
    </iact:actionData>
  </iact:action>
  <iact:action type="add" startTime="89210">
    <iact:property name="dataType"/>
    <iact:actionData xml:id="d52">
      <inkml:trace xmlns:inkml="http://www.w3.org/2003/InkML" xml:id="stk52" contextRef="#ctx0" brushRef="#br0">24571 7803 846 0,'0'0'224'7,"0"0"-200"0,0 0 22-1,18-151 32 2,-18 122-78 1,0 4-40-2,0 25-142-1,0 0-72 2</inkml:trace>
    </iact:actionData>
  </iact:action>
  <iact:action type="add" startTime="89411">
    <iact:property name="dataType"/>
    <iact:actionData xml:id="d53">
      <inkml:trace xmlns:inkml="http://www.w3.org/2003/InkML" xml:id="stk53" contextRef="#ctx0" brushRef="#br0">25005 7124 860 0,'0'0'104'9,"0"0"-52"-3,0 0-20 2,0 0 62-2,0 0 10 2,36 227-2 0,-36-131 38 0,0 13 18-2,0 6-34 2,0 12-34 2,0-3-30-2,0-12 2-2,0-10-16 3,0-21-27-2,0-16-19 1,4-15 0-2,-4-19 0 1,0-17-41 1,8-14-103-1,-8 0-312-1,4-22-712 2</inkml:trace>
    </iact:actionData>
  </iact:action>
  <iact:action type="add" startTime="89651">
    <iact:property name="dataType"/>
    <iact:actionData xml:id="d54">
      <inkml:trace xmlns:inkml="http://www.w3.org/2003/InkML" xml:id="stk54" contextRef="#ctx0" brushRef="#br0">25264 7995 1368 0,'0'0'84'7,"0"0"-78"2,0 0 62-2,0 0 54-1,-187-84-52 2,124 69-62 0,6 13-6 0,16 2-2-2,8 0-38 2,14 0-120 0,19 0-208 0,0 0-106-2</inkml:trace>
    </iact:actionData>
  </iact:action>
  <iact:action type="add" startTime="89910">
    <iact:property name="dataType"/>
    <iact:actionData xml:id="d55">
      <inkml:trace xmlns:inkml="http://www.w3.org/2003/InkML" xml:id="stk55" contextRef="#ctx0" brushRef="#br0">25379 8129 1084 0,'0'0'132'5,"0"0"18"2,0 0-32 0,0 0-42 0,0 0-76 1,53 144-30-2,-53-126-90 2,0-14-98 1,-10 0-280-1</inkml:trace>
    </iact:actionData>
  </iact:action>
  <iact:action type="add" startTime="90072">
    <iact:property name="dataType"/>
    <iact:actionData xml:id="d56">
      <inkml:trace xmlns:inkml="http://www.w3.org/2003/InkML" xml:id="stk56" contextRef="#ctx0" brushRef="#br0">25466 7714 824 0,'0'0'26'7,"0"0"-12"1,0 0 26-1,0 0-8 0,0 0-32 0,0 0-2 2,10-99-30-2,-10 99 12-1,3 15-144 3,10 2-248-1</inkml:trace>
    </iact:actionData>
  </iact:action>
  <iact:action type="add" startTime="90253">
    <iact:property name="dataType"/>
    <iact:actionData xml:id="d57">
      <inkml:trace xmlns:inkml="http://www.w3.org/2003/InkML" xml:id="stk57" contextRef="#ctx0" brushRef="#br0">25880 7855 794 0,'0'0'54'6,"0"0"-54"2,0 0 28 0,0 0 74-3,0 0-20 3,0 0 28 0,-103 56 84 1,66-15-70-3,5 14-50 1,4 1-4 1,11 5 44 1,14 5-48-3,3-12-46 1,0-14 4 2,0-11-14-2,3-16-4 0,30-13-2 1,-2 0-4 0,15-13-4 1,2-39-2-3,-9-15 6 2,-1-14-4 1,-15-15 2-2,-19 1-20 0,-4 11-48 0,0 22-78 2,0 22-112-3,0 40-114 1,-1 0-230 0</inkml:trace>
    </iact:actionData>
  </iact:action>
  <iact:action type="add" startTime="90590">
    <iact:property name="dataType"/>
    <iact:actionData xml:id="d58">
      <inkml:trace xmlns:inkml="http://www.w3.org/2003/InkML" xml:id="stk58" contextRef="#ctx0" brushRef="#br0">26069 8217 1028 0,'0'0'32'6,"0"0"8"4,0 0 158-5,0 0-14 3,100-180-84-1,-67 144 4 1,0 10-26-2,-2 12-22 2,5 14 6 1,0 5-44-2,-8 63-18-1,5 34-14 3,-21 18-44-2,-3 4-60 2,-9-12-88-3,0-81-212 1,0-18-192 2</inkml:trace>
    </iact:actionData>
  </iact:action>
  <iact:action type="add" startTime="91691">
    <iact:property name="dataType"/>
    <iact:actionData xml:id="d59">
      <inkml:trace xmlns:inkml="http://www.w3.org/2003/InkML" xml:id="stk59" contextRef="#ctx0" brushRef="#br0">18976 8366 878 0,'0'0'494'8,"0"0"-152"-1,0 0-132 2,0 0-108-4,0 0-86 3,0 0-11 2,0 0-5-5,-4 105 0 3,-9-81 0 0,10 1 0 0,0 1 0-1,3 5 0 0,-9-4 0 1,9-4 0 0,0-9 0 0,0-14 0-2,0 0 0 2,0-7 0 0,15-34-113-2,-14 16-165 2,2 9-254 0</inkml:trace>
    </iact:actionData>
  </iact:action>
  <iact:action type="add" startTime="92023">
    <iact:property name="dataType"/>
    <iact:actionData xml:id="d60">
      <inkml:trace xmlns:inkml="http://www.w3.org/2003/InkML" xml:id="stk60" contextRef="#ctx0" brushRef="#br0">19020 7855 1382 0,'0'0'420'9,"0"0"-250"-3,0 0-95 0,0 0-75 1,0 0 0 2,0 0 0-1,13 0-63-2,-13 9-143 1,0 4-576 1</inkml:trace>
    </iact:actionData>
  </iact:action>
  <iact:action type="add" startTime="92811">
    <iact:property name="dataType"/>
    <iact:actionData xml:id="d61">
      <inkml:trace xmlns:inkml="http://www.w3.org/2003/InkML" xml:id="stk61" contextRef="#ctx0" brushRef="#br0">15486 9172 1120 0,'0'0'410'7,"0"0"-158"-1,0 0-82 1,0 0-75 1,179 0-95 0,-131 0 0 0,13 0 0-2,0 0 0 2,12 8 0 0,-1 4 0-1,-4 0 0 0,-1-7 0 1,5 1 0 0,-6-6 0-2,10 0 0 2,1 0 0 0,3 0 0 0,1 0 0 0,3 9 0-2,0-2 0 2,15-1 0 1,-2-6 0-4,-3 0 0 3,-10 0 0 0,-7 0 0 1,-10 0 0-2,-6 0 0 0,-2 0 0 1,-2 9 0-1,3 7 0 0,4 3 0 0,3-5 0 1,7-4 0 1,6-8 0-3,-7-2 0 2,-3 0 0 0,4 0 0 0,-6 0 0-2,9 0 0 2,-13 0 0-1,13 0 0 2,-14 0 0-3,10 0 0 1,-7 0 0 1,8 0 0 1,-5 0 0-3,7 0 0 3,0 0 0-2,-11 0 0 1,-3 5 0 0,-4 1 0-2,-1-2 0 3,-9-1 0-2,4-3 0 0,4 0 0 1,-2 0 0 0,13 0 0-1,-4 0 0 0,1 0 0 1,10 0 0-1,-4 0 0 2,1 0 0-4,-2 0 0 4,2 0 0-2,-4 0 0 2,-3 0 0-3,13 0 0 2,-5 4 0 0,-4 9 0 0,5-5 0-2,-5 1 0 2,-7-5 0 0,8-4 0-1,1 0 0 2,1 0 0-2,-2 0 0 0,-8 0 0 2,0-3 0-5,-1-5 0 4,-2 3 0 1,1-4 0 0,2-4 0-4,-2-2 0 3,1-2 0 0,1 5 0 1,0 8 0-4,-1 0 0 3,7 4 0 0,-2 0 0 0,-1 0 0-2,1 0 0 2,-2 0 0 1,11-17 0-3,-6-8 0 0,4-2 0 2,-11 3 0 1,-4 8 0 0,-11 7 0-3,11 7 0 1,-10-2 0 1,14 2 0 0,2-2 0-2,8 1 0 2,-2-10 0 0,2-4 0 0,9-2 0-2,-12 2 0 2,7 1 0 0,2 4 0 0,3 9 0-2,1 1 0 2,3 2 0 0,13 0 0-1,-10 0 0 0,3 0 0 1,-9 0 0 0,-14 0 0 0,-3-7 0-2,5-10 0 2,-5-4 0 0,0-2 0 0,13 5 0 0,0 5 0-1,7 1 0 0,-2 5 0 1,4-8 0-3,4-2 0 4,-11-6 0-1,1 1 0 1,-7-8 0-3,12 7 0 1,2 0 0 2,-3 15 0-1,9 6 0-1,-9 2 0-1,-7 0 0 1,-10 0 0 3,-11 0 0-5,-14 0 0 3,13 0 0 0,-11 0 0 0,12 0 0-1,2 0 0 0,-3-4 0 1,15 4 0 0,-6 0 0-2,2 0 0 2,8 0 0 1,-11 0 0-2,2 0 0 0,4 0 0 0,-6 0 0 2,2 0 0-2,-6 0 0-1,-2 4 0 2,-12-2 0 0,7 1 0 0,-8-3 0-2,-4 2 0 2,4 1 0 1,-1-3 0-2,6 0 0-1,-4 0 0 3,-1 3 0-2,-4-3 0 1,-5 4 0-2,-10-4 0 2,-9 0 0 0,-8 0 0-1,1 0 0-1,-9 0 0 2,0 0 0 0,0 0 0 0,-36 0 0-1,-48-10 0 0,30-1-137 1,6 8-1417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09T23:55:35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237">
    <iact:property name="dataType"/>
    <iact:actionData xml:id="d0">
      <inkml:trace xmlns:inkml="http://www.w3.org/2003/InkML" xml:id="stk0" contextRef="#ctx0" brushRef="#br0">22009 8067 368 0,'4'0'556'8,"5"0"-406"0,-6-2 2-2,-3 0 18 2,2-2-48 0,0 2-14 0,1 2 4-2,1 0 4 2,2 0-34 0,-6 0 14-1,0 0-81 0,3 0-15 0,1 0 0 2,9 0 0-2,-7 0 0 0,3 8 0 1,2 3 0 0,-6 4 0 0,3-2 0-2,0 7 0 1,-4 2 0 2,5 5 0-2,-6 9 0 0,-3-3 0 0,1-8 0 1,2-1 0 0,1-11 0-1,-1-4 0 1,3 1 0 0,-6 5 0 0,4-5 0-2,-1-1 0 2,-3-6 0 0,3-3 0 0,-1 0 0-2,6 0 0 2,-5 0 0 0,0 0 0 1,19-3 0-4,-3-28 0 3,18-11 0 0,3-20 0 0,4-15 0-2,13-17 0 2,2-7 0 0,-6 2 0 0,-4 13 0-2,-3 9 0 2,4 8 0 1,-7 6 0-2,-2 4 0-1,-1 9 0 2,-12 10 0 0,-8 16 0 0,-4 7 0-2,-9 9 0 2,-1 1 0-1,-6 5 0 2,0 2 0-3,0-4 0 2,0 4 0 0,0-2 0 0,0 2 0-2,0 0 0 2,0 0 0 1,0 0 0-2,0-4 0 0,0 4 0 0,0 0 0 2,0 0 0-2,0 0 0-1,0 0 0 2,7 0 0 0,-7 0 0 0,3 0-549-2</inkml:trace>
    </iact:actionData>
  </iact:action>
  <iact:action type="add" startTime="23196">
    <iact:property name="dataType"/>
    <iact:actionData xml:id="d1">
      <inkml:trace xmlns:inkml="http://www.w3.org/2003/InkML" xml:id="stk1" contextRef="#ctx0" brushRef="#br0">30736 7952 900 0,'0'0'512'7,"0"0"-228"0,0 0-48 1,0 0-121 0,0 0-115-1,0 0 0 2,0 0 0-3,5-6 0 1,-5 6 0 1,0 0 0 0,-5 15 0-2,-14 16 0 3,-5 4 0-2,-15 12 0 1,-2 7 0-2,-15 3 0 2,2 9 0 0,3-1 0 0,-5-8 0 0,15-6 0-2,9-11 0 2,10-12 0 1,9-11 0-4,3-8 0 3,6-7 0 0,4-2 0 0,0 0 0-1,0 0 0 1,0 0 0 0,0 0 0-1,0 0 0 1,0 0 0-1,0 0 0 2,0 0 0-3,0 0 0 0,9 0 0 2,4 0 0 1,3 0-229-2,-14-5-265-1,-2-1-168 2</inkml:trace>
    </iact:actionData>
  </iact:action>
  <iact:action type="add" startTime="23669">
    <iact:property name="dataType"/>
    <iact:actionData xml:id="d2">
      <inkml:trace xmlns:inkml="http://www.w3.org/2003/InkML" xml:id="stk2" contextRef="#ctx0" brushRef="#br0">30332 7995 310 0,'0'0'938'7,"0"0"-614"0,0 0-96 2,0 0-46-4,0 0-117 4,0 0-65-2,0-20 0 1,0 20 0-2,16 0 0 2,-2 7 0 0,15 21 0-2,-1 8 0 3,8 9 0-2,2 5 0 2,1 6 0-2,1 3 0-1,1 6 0 2,0-9 0 1,-2-6 0 0,-12-10 0-3,-6-15 0 1,-5-8 0 1,-9-8 0-1,-7-4 0 0,0-5 0 1,0 6 0 0,0-2 0-1,0-4 0 0,0 2 0 1,0-2 0 0,-19 0 0-2,7 0-393 2,-1 0-1023 0</inkml:trace>
    </iact:actionData>
  </iact:action>
  <iact:action type="add" startTime="25939">
    <iact:property name="dataType"/>
    <iact:actionData xml:id="d3">
      <inkml:trace xmlns:inkml="http://www.w3.org/2003/InkML" xml:id="stk3" contextRef="#ctx0" brushRef="#br0">29010 9721 544 0,'0'0'322'7,"0"0"-120"1,0 0 60-2,0 0-52 2,0 0-86 0,0 0-28 0,7-9-8-2,-7 9-12 2,0 0-24 1,0 0 0-2,0 0-33-1,0 0-19 3,0 0 0-1,0 0 0 0,0 0 0-3,0 0 0 4,-10 5 0-2,-20 25 0 1,-1 5 0-2,-9 11 0 2,-10 1 0 1,4 7 0-2,5-7 0-1,5-2 0 3,0-6 0-1,8-2 0 0,8-12 0-1,3-3 0-1,12-7 0 3,5-7 0-2,-3-1 0 0,3-5 0 1,0 0 0 0,-8 4 0-1,5 3 0-1,-2 2 0 2,1-5 0 1,-2-1 0-1,6-5 0-3,0 0 0 4,0 0 0-1,0 0 0-1,0 0 0-1,0 0 0 2,0 0-399 0,0 0-607 1</inkml:trace>
    </iact:actionData>
  </iact:action>
  <iact:action type="add" startTime="26494">
    <iact:property name="dataType"/>
    <iact:actionData xml:id="d4">
      <inkml:trace xmlns:inkml="http://www.w3.org/2003/InkML" xml:id="stk4" contextRef="#ctx0" brushRef="#br0">28665 9703 324 0,'0'0'476'6,"0"0"-302"2,0 0 8 0,0 0 82 1,0 0-62-4,0 0 10 4,11-11-34-1,-11 11-143-1,9 0-35-1,-2 0 0 3,9 0 0-2,2 11 0 2,5 20 0-4,13 6 0 3,3 5 0 0,2 8 0 0,2-1 0 0,-2-4 0-2,-3-9 0 2,-5-5 0 0,0-3 0-1,4-5 0 1,-17-3 0-1,0-6 0 2,-15-11 0-3,-3 2 0 2,-2-5 0-1,0 0 0 1,0 0 0-2,0 0 0 3,0 0 0-1,-17 0 0-1,3 0-171 0,-2-8-867 1</inkml:trace>
    </iact:actionData>
  </iact:action>
  <iact:action type="add" startTime="51169">
    <iact:property name="dataType"/>
    <iact:actionData xml:id="d5">
      <inkml:trace xmlns:inkml="http://www.w3.org/2003/InkML" xml:id="stk5" contextRef="#ctx0" brushRef="#br0">9111 13511 714 0,'0'15'864'5,"0"-13"-528"3,8-2-203 0,-8 0-133 0,3 0 0-1,-1 0 0 1,1 0 0-1,4-11 0 1,9-43 0-2,6-33 0 3,12-36 0-2,4-32 0 2,6-28 0-4,-1-12 0 3,-2 6 0 0,-9 22 0 2,-8 39 0-5,-6 41 0 4,-4 36 0 0,-10 29 0-2,4 22 0 0,5 0 0-2,4 47 0 3,11 37 0 0,14 32 0 1,1 21 0-3,11 9 0 2,2 4 0-1,-8-10 0 0,9-20 0 1,-17-19 0 0,-1-22 0 0,-14-25 0-3,-6-17 0 4,-6-21 0-1,-12-9 0 1,-1-7 0-4,0 0 0 3,0-13 0 0,0-26 0 0,-14-6 0-3,-5 4-31 4,-8 13 31 0,-14 14 12-2,-13 5 7 0,-5 5-19 0,-12 4 0 1,-2 0 0 1,5-2 0-4,9 2 0 4,8-3 0-1,21 3 0 0,-2-2 0-3,32-1 0 4,0-1-429-3</inkml:trace>
    </iact:actionData>
  </iact:action>
  <iact:action type="add" startTime="51853">
    <iact:property name="dataType"/>
    <iact:actionData xml:id="d6">
      <inkml:trace xmlns:inkml="http://www.w3.org/2003/InkML" xml:id="stk6" contextRef="#ctx0" brushRef="#br0">10208 11951 1344 0,'0'0'504'5,"0"0"-305"1,0 0-199 3,28 153 0-2,-28-63 0 2,0 13 0-3,0 15 0 2,0 4 0-1,0-3 0 2,8-3 0-3,-3-20 0 2,2-23 0-1,-7-25 0 2,6-26 0-4,-6-14 0 3,3-8 0 1,4 0 0-2,9-8 0 0,0-31 0 1,-2-12 0-1,12-2 0 2,-8 3 0-4,-5 7 0 3,4 3 0 1,6 8 0 0,-5 6 0-4,5 12 0 2,-3 14 0 1,9 0 0 0,-4 12 0-2,1 26 0 2,-9 5 0 0,4 3 0 1,-13 3 0-3,2 0 0 2,-10-2 0 0,0-5 0-1,0-5 0 0,-18-12 0 1,-20-3 0 0,-8-8 0-1,-8-6 0 0,10-5 0 1,1-3 0-1,5 0 0 2,11-3 0-3,-1-29 0 2,24-15 0 1,4 0 0-1,0 25-215-2,0 7-639 2</inkml:trace>
    </iact:actionData>
  </iact:action>
  <iact:action type="add" startTime="52444">
    <iact:property name="dataType"/>
    <iact:actionData xml:id="d7">
      <inkml:trace xmlns:inkml="http://www.w3.org/2003/InkML" xml:id="stk7" contextRef="#ctx0" brushRef="#br0">11168 12739 948 0,'0'0'446'7,"0"0"-268"1,0 0 42-2,0 0-78 2,0 0-29 0,-202 39-113-1,154-16 0-1,16-3 0 2,3-1 0 0,19-6 0 1,0 0 0-4,10 0 0 4,0 8 0-2,0-2 0 2,38 12 0-3,5 0 0 2,9-1 0 0,-7 1 0 0,-5-3 0-2,-16 0 0 3,-4 1 0-1,-8-1 0-1,-12-1 0-1,0 2 0 2,-23-4 0 0,-29-11 0 0,-6-8 0-2,-6-6 0 2,16 0 0 0,8-11 0 0,28-3-505-3</inkml:trace>
    </iact:actionData>
  </iact:action>
  <iact:action type="add" startTime="52903">
    <iact:property name="dataType"/>
    <iact:actionData xml:id="d8">
      <inkml:trace xmlns:inkml="http://www.w3.org/2003/InkML" xml:id="stk8" contextRef="#ctx0" brushRef="#br0">11558 11705 840 0,'0'0'622'6,"0"0"-330"0,0 0-68 1,0 0-155 1,42 191-69 1,-32-96 0-3,-6 15 0 2,3 11 0-1,6 10 0 2,-1 7 0-4,-3-8 0 4,-4-18 0-1,8-19 0-1,-5-19 0 0,2-27 0 1,-7-17 0 0,1-18 0 0,-1-12 0-3,6-12 0 4,-5-20-929-1</inkml:trace>
    </iact:actionData>
  </iact:action>
  <iact:action type="add" startTime="53143">
    <iact:property name="dataType"/>
    <iact:actionData xml:id="d9">
      <inkml:trace xmlns:inkml="http://www.w3.org/2003/InkML" xml:id="stk9" contextRef="#ctx0" brushRef="#br0">11921 12435 1220 0,'0'0'274'7,"0"0"-74"-3,0 0-14 4,-243-9-90 0,159 9-42 0,4 0-37-1,15 0-17 1,13 3-5-1,14 7-115 2,38-10-168-3,0 7-338 2</inkml:trace>
    </iact:actionData>
  </iact:action>
  <iact:action type="add" startTime="53368">
    <iact:property name="dataType"/>
    <iact:actionData xml:id="d10">
      <inkml:trace xmlns:inkml="http://www.w3.org/2003/InkML" xml:id="stk10" contextRef="#ctx0" brushRef="#br0">12092 13006 1416 0,'0'0'294'5,"0"0"-44"4,0 0-163-2,8-204-87-1,-8 146 0 2,-5 10 0-1,5 8 0 2,0 5 0-3,0 3 0 2,0 5 0 0,25 5 0 0,17 9 0-2,16 6 0 2,-29 7-99-1,-3 0-683 2</inkml:trace>
    </iact:actionData>
  </iact:action>
  <iact:action type="add" startTime="53585">
    <iact:property name="dataType"/>
    <iact:actionData xml:id="d11">
      <inkml:trace xmlns:inkml="http://www.w3.org/2003/InkML" xml:id="stk11" contextRef="#ctx0" brushRef="#br0">12822 12578 1036 0,'0'0'392'6,"0"0"-196"2,0 0-22-2,0 0-24 2,0 0-51 1,-160 149-99-2,119-111 0-1,17-6 0 2,5-3 0 0,6-4 0 1,13-3 0-4,0-2 0 3,0-9 0 2,36-11 0-3,13 0 0-2,-1-11 0 4,-4-39 0-2,-4-6 0 1,-3-6 0-2,-17 12 0 2,-7 14 0 0,-6 21 0 0,-7 12 0-2,0 3 0 3,0 0 0-2,0 0 0 1,0 0 0-2,-7 0 0 3,-3 18 0-2,3 14 0 2,-5 10 0-3,11 10 0 1,1-5 0 1,0-6 0 0,0-4 0-2,0-8 0 2,0-13 0 0,17-16 0 0,-4 0-369-1,0 0-519 1</inkml:trace>
    </iact:actionData>
  </iact:action>
  <iact:action type="add" startTime="53990">
    <iact:property name="dataType"/>
    <iact:actionData xml:id="d12">
      <inkml:trace xmlns:inkml="http://www.w3.org/2003/InkML" xml:id="stk12" contextRef="#ctx0" brushRef="#br0">13343 12441 946 0,'0'0'408'5,"0"0"-196"3,0 0-72 0,0 0-2 0,0 0-20-1,0 0-33 0,-146 185-85 1,110-132 0 0,18-5 0-2,2-3 0 2,16-5 0 0,0-9 0 0,0-6 0-2,29-10 0 2,12-10 0 0,7-5 0 1,11 0 0-3,14-40 0 1,-5-19-107 3,-45 28-327-3,-6-6-502-2</inkml:trace>
    </iact:actionData>
  </iact:action>
  <iact:action type="add" startTime="54245">
    <iact:property name="dataType"/>
    <iact:actionData xml:id="d13">
      <inkml:trace xmlns:inkml="http://www.w3.org/2003/InkML" xml:id="stk13" contextRef="#ctx0" brushRef="#br0">13765 11723 968 0,'0'0'392'6,"0"0"-156"3,0 0-84-4,0 0-34 3,38 173-22 0,-35-72-11 0,10 16-85-2,3 15 0 2,4 9 0 0,0-5 0 0,1-16 0-2,-10-28 0 2,1-21 0 0,-12-24 0 0,0-17 0-1,0-25 0 0,0-5 0 2,0-20-621-2</inkml:trace>
    </iact:actionData>
  </iact:action>
  <iact:action type="add" startTime="54471">
    <iact:property name="dataType"/>
    <iact:actionData xml:id="d14">
      <inkml:trace xmlns:inkml="http://www.w3.org/2003/InkML" xml:id="stk14" contextRef="#ctx0" brushRef="#br0">14225 12261 1068 0,'0'0'426'4,"0"0"-128"5,0 0-43-2,-179-37-255 1,90 37 0-2,-19 0 0 4,5 0 0-4,12 0 0 2,1 15-39-2,70-8-403 2,15 10-1124 0</inkml:trace>
    </iact:actionData>
  </iact:action>
  <iact:action type="add" startTime="55104">
    <iact:property name="dataType"/>
    <iact:actionData xml:id="d15">
      <inkml:trace xmlns:inkml="http://www.w3.org/2003/InkML" xml:id="stk15" contextRef="#ctx0" brushRef="#br0">15609 13100 922 0,'0'0'812'8,"0"0"-610"0,0 0-91-2,14-210-111 1,-14 95 0 1,0-14 0 1,0-7 0-3,0 13 0 1,0 14 0 2,0 13 0-1,0 15 0-2,0 11 0 2,0 16 0 0,0 18 0 0,16 11 0-2,10 12 0 1,3 13 0 1,24 0 0 1,3 30 0-3,12 36 0 2,9 28 0 1,3 15 0-3,-3 12 0 1,-11 16 0 0,-5 1 0 1,-9-1 0 1,-24-9 0-3,-15-14 0 2,-13-13 0-1,-12-10 0 2,-32-14 0-4,-23-13 0 4,-10-26 0-2,-4-18 0 2,-2-20 0-3,12 0 0 1,4-17 0 3,14-33 0-4,9-18 0 0,12-16 0 2,32 38-37 1,0 13-891-2</inkml:trace>
    </iact:actionData>
  </iact:action>
  <iact:action type="add" startTime="55577">
    <iact:property name="dataType"/>
    <iact:actionData xml:id="d16">
      <inkml:trace xmlns:inkml="http://www.w3.org/2003/InkML" xml:id="stk16" contextRef="#ctx0" brushRef="#br0">16724 13107 1356 0,'0'0'364'7,"163"0"-140"0,-118-12-121 1,-5-20-103-2,-20-15 0 2,-13-5 0 1,-7-16 0-2,0-2 0 0,-27 9-31 0,-17 16-105 2,-8 21-46-1,10 24 64-2,-5 0 40 2,7 45 78 0,1 20 58 0,5 2 70-3,14 7 14 4,16-2-18 0,4-4-31-2,0-8-93-1,0-13 0 2,27-10 0 0,27-18 0 0,7-16 0-2,19-3 0 3,-1-17 0-1,-2-34 0 1,-52 18-61-4,-9 2-557 4</inkml:trace>
    </iact:actionData>
  </iact:action>
  <iact:action type="add" startTime="55916">
    <iact:property name="dataType"/>
    <iact:actionData xml:id="d17">
      <inkml:trace xmlns:inkml="http://www.w3.org/2003/InkML" xml:id="stk17" contextRef="#ctx0" brushRef="#br0">17615 11837 1052 0,'0'0'260'5,"0"0"-90"2,0 0-56 1,0 0-54 0,0 0-6 0,0 0-6-2,-104-116-22 1,73 118-4 2,4 2 2-1,-8-4-22-1,13 0 2-1,-4 4 0 2,9 9 0 0,4 18 0 1,10 13 24-3,3 16 20 2,0 11-8-1,0 6-12 0,23 5 27 2,3 8-55-2,-6 6 0 1,-5 11 0 0,4 14 0-2,-5 2 0 3,7-2 0-2,-6-5 0 1,-10-22 0-3,1-18 0 4,2-22 0-2,-8-29 0 1,5-25 0-1,-5-5-181 1,7-39-1043 0</inkml:trace>
    </iact:actionData>
  </iact:action>
  <iact:action type="add" startTime="56245">
    <iact:property name="dataType"/>
    <iact:actionData xml:id="d18">
      <inkml:trace xmlns:inkml="http://www.w3.org/2003/InkML" xml:id="stk18" contextRef="#ctx0" brushRef="#br0">17615 12575 890 0,'0'0'442'7,"0"0"-74"1,-209-13-186-2,117 26-88 2,10 7-72 0,7-3-22 0,30-5-58-2,42-12-238 2,3 0-492 0</inkml:trace>
    </iact:actionData>
  </iact:action>
  <iact:action type="add" startTime="56419">
    <iact:property name="dataType"/>
    <iact:actionData xml:id="d19">
      <inkml:trace xmlns:inkml="http://www.w3.org/2003/InkML" xml:id="stk19" contextRef="#ctx0" brushRef="#br0">17756 12859 1540 0,'0'0'352'6,"0"0"-197"1,0 0-155 1,0 0 0-2,0 0 0 3,0 0-187-2,103 130-451 1</inkml:trace>
    </iact:actionData>
  </iact:action>
  <iact:action type="add" startTime="56583">
    <iact:property name="dataType"/>
    <iact:actionData xml:id="d20">
      <inkml:trace xmlns:inkml="http://www.w3.org/2003/InkML" xml:id="stk20" contextRef="#ctx0" brushRef="#br0">17879 12165 1064 0,'0'0'332'7,"0"0"-196"-1,0 0-96 2,0 0-40 1,0 0-158-2,0 0-274 0,0-11-288 0</inkml:trace>
    </iact:actionData>
  </iact:action>
  <iact:action type="add" startTime="56726">
    <iact:property name="dataType"/>
    <iact:actionData xml:id="d21">
      <inkml:trace xmlns:inkml="http://www.w3.org/2003/InkML" xml:id="stk21" contextRef="#ctx0" brushRef="#br0">18180 12932 758 0,'0'0'618'6,"0"0"-238"2,0 0-130-2,0 0-209 1,0 0-41 1,0 0 0 1,29 28 0-2,-29-92 0 0,0-11 0 1,0-5 0 0,0-2 0-2,8 15 0 3,12 12 0-2,0 14 0 1,14 16 0-2,-8 12 0 2,-2 13 0 0,8 0 0 0,-4 33 0-2,8 34 0 2,-3 13 0 0,-1 3 0-2,0-2 0 4,-12-7 0-4,-9-13 0 2,-1-17 0 0,-10-16 0-1,0-15 0 0,0-13 0 1,0 0-143 0,0 0-515-2</inkml:trace>
    </iact:actionData>
  </iact:action>
  <iact:action type="add" startTime="57049">
    <iact:property name="dataType"/>
    <iact:actionData xml:id="d22">
      <inkml:trace xmlns:inkml="http://www.w3.org/2003/InkML" xml:id="stk22" contextRef="#ctx0" brushRef="#br0">18886 12834 1538 0,'0'0'250'5,"0"0"-142"3,0 0-96 0,0 0-12-1,0 0-192 1,0 0-458-1</inkml:trace>
    </iact:actionData>
  </iact:action>
  <iact:action type="add" startTime="57177">
    <iact:property name="dataType"/>
    <iact:actionData xml:id="d23">
      <inkml:trace xmlns:inkml="http://www.w3.org/2003/InkML" xml:id="stk23" contextRef="#ctx0" brushRef="#br0">18917 12261 19 0,'0'0'847'5,"0"0"-523"3,0 0 16-1,23-148-104 0,-23 144-124 1,0-1-112 0,0-1-24-2,0-3-152 2,0 9-346 0,0 0-476 0</inkml:trace>
    </iact:actionData>
  </iact:action>
  <iact:action type="add" startTime="57387">
    <iact:property name="dataType"/>
    <iact:actionData xml:id="d24">
      <inkml:trace xmlns:inkml="http://www.w3.org/2003/InkML" xml:id="stk24" contextRef="#ctx0" brushRef="#br0">19273 11676 1010 0,'0'0'160'9,"0"0"-28"-5,0 0 24 2,32 175-42 2,-23-85-22 0,-2 11 56 0,9 2-24-1,-7 8-13 1,7 1-111 0,-10-4 0 0,7 5 0-2,1-12 0 1,-4-7 0 2,6-12 0-4,0-20 0 3,-7-18 0 0,0-19 0 1,-5-11 0-2,-4-14 0 0,3 0 0 0,10 0-113 1,-9-26-435-1,2-1-238 1</inkml:trace>
    </iact:actionData>
  </iact:action>
  <iact:action type="add" startTime="57634">
    <iact:property name="dataType"/>
    <iact:actionData xml:id="d25">
      <inkml:trace xmlns:inkml="http://www.w3.org/2003/InkML" xml:id="stk25" contextRef="#ctx0" brushRef="#br0">19623 12557 1466 0,'0'0'240'6,"0"0"-174"0,0 0 100 2,-158-43-57 0,74 39-109-2,1-1 0 3,12-4 0-1,22 1 0-1,11-4-73-1,15 2-111 2,23 7-216 0,0 0-280 0</inkml:trace>
    </iact:actionData>
  </iact:action>
  <iact:action type="add" startTime="57820">
    <iact:property name="dataType"/>
    <iact:actionData xml:id="d26">
      <inkml:trace xmlns:inkml="http://www.w3.org/2003/InkML" xml:id="stk26" contextRef="#ctx0" brushRef="#br0">19797 12694 1232 0,'0'0'384'8,"0"0"-160"0,0 0-58-1,130 185-125-1,-114-136-41 2,-16-13 0-1,0-8 0 3,0-14 0-5,0-14 0 2,0 0-361 1,0-5-455 1</inkml:trace>
    </iact:actionData>
  </iact:action>
  <iact:action type="add" startTime="57994">
    <iact:property name="dataType"/>
    <iact:actionData xml:id="d27">
      <inkml:trace xmlns:inkml="http://www.w3.org/2003/InkML" xml:id="stk27" contextRef="#ctx0" brushRef="#br0">19943 12249 324 0,'0'0'854'6,"0"0"-834"1,0 0-18 1,0 0-2-1,0 0-2 0,0 0-138 1,13-78-94 0,-9 87 46-1,20 10-372-1</inkml:trace>
    </iact:actionData>
  </iact:action>
  <iact:action type="add" startTime="58150">
    <iact:property name="dataType"/>
    <iact:actionData xml:id="d28">
      <inkml:trace xmlns:inkml="http://www.w3.org/2003/InkML" xml:id="stk28" contextRef="#ctx0" brushRef="#br0">20321 12469 420 0,'0'0'750'8,"0"0"-490"0,0 0-116-1,0 0 2 0,-56 180-58-1,12-124-36 2,4-3-16 0,1 3 52-2,21 0-25 2,18 2-63 1,0-5 0-1,0-12 0-3,18-10 0 4,24-19 0-1,-2-12 0 0,14-23 0-1,-8-50 0 0,-5-26 0 0,-8-6 0 2,-12-4 0-3,-17 18 0 2,-4 26 0 0,0 25 0 1,0 32-113 0,0 8-229-5,0 8-278 4</inkml:trace>
    </iact:actionData>
  </iact:action>
  <iact:action type="add" startTime="58450">
    <iact:property name="dataType"/>
    <iact:actionData xml:id="d29">
      <inkml:trace xmlns:inkml="http://www.w3.org/2003/InkML" xml:id="stk29" contextRef="#ctx0" brushRef="#br0">20627 12937 1248 0,'0'0'82'7,"0"0"-12"1,52-187 120-1,-40 105-10 2,4 23-90-3,13 22-22 1,-4 23 20 1,2 14-57-2,12 4-31 3,-2 38 0-1,3 17 0 0,-4 5 0-3,-11-4 0 3,-5-7 0 0,-1-8-57 1,-19-11-75-3,0-8-64 2,0-26-120-1,0 0-186 2</inkml:trace>
    </iact:actionData>
  </iact:action>
  <iact:action type="add" startTime="58999">
    <iact:property name="dataType"/>
    <iact:actionData xml:id="d30">
      <inkml:trace xmlns:inkml="http://www.w3.org/2003/InkML" xml:id="stk30" contextRef="#ctx0" brushRef="#br0">18804 12829 508 0,'0'0'312'5,"0"0"-100"4,0 0 18-4,0 0-96 4,0 0-48-2,0 0-32 2,111-34-28-3,-109 34 30 1,12 0 102 2,-5 6 8-1,10 22-70-2,-2 6-87 2,-7-4-9 0,3-2 0 0,-8-4 0-3,6-2 0 4,-6-4 0-1,-1-2 0-1,5-11 0-1,-2-5 0 2,-4 0 0 1,-3-9-343-1,0-7-905-3</inkml:trace>
    </iact:actionData>
  </iact:action>
  <iact:action type="add" startTime="60094">
    <iact:property name="dataType"/>
    <iact:actionData xml:id="d31">
      <inkml:trace xmlns:inkml="http://www.w3.org/2003/InkML" xml:id="stk31" contextRef="#ctx0" brushRef="#br0">8589 14138 1562 0,'0'0'222'5,"0"0"-212"3,0 0 6 0,180-22 128 0,-140 10-78-2,1 1-54 2,8 5 3 0,2 6-15 0,5 0 0-2,5 0 0 3,3 3 0-2,11 9 0 1,4-12 0-2,0 0 0 2,5 0 0 0,-2 0 0 0,-3 0 0-2,-3 0 0 5,-5 0 0-5,7 0 0 2,-1 0 0 0,5 0 0-2,0 0 0 2,6 0 0 0,-15-15 0-2,6-5 0 2,-6-4 0 1,-5-3 0-2,1 12 0-1,-5 0 0 2,3 10 0 0,2 3 0 0,0 2 0 0,-8 0 0-1,2-7 0 0,-3-4 0 1,-2-3 0-2,-3-3 0 3,-10-3 0-2,7 1 0 3,-7 1 0-5,-2 5 0 2,12 6 0 1,-5 2 0 1,6 5 0-4,4 0 0 5,3 0 0-4,14 0 0 3,0 15 0-4,7-1 0 3,9-6 0 0,-2 1 0 0,6-1 0-2,3 4 0 2,0-4 0 0,2 4 0 0,11-5 0-2,-6-7 0 3,11 0 0-2,-2 0 0 2,-5 0 0-2,5 0 0 0,2 0 0 2,3 3 0-3,3 6 0 2,9 2 0-2,5-9 0 3,-8-2 0-2,8 0 0-1,-12 0 0 2,4-27 0 1,-6-2 0-2,-3 4 0-1,-3 8 0 2,-5 6 0 0,-2 2 0 0,1 4 0-2,-3-3 0 3,7-7 0-2,1-4 0 2,3-6 0-4,-2-10 0 4,-8-1 0-1,-6 6 0 0,-2 4 0-2,-2 13 0 3,-3 3 0-2,3 7 0 2,0 3 0-4,-6 0 0 4,2-2 0-3,-5-6 0 2,2-6 0-2,4-9 0 3,3-1 0-2,9 3 0 2,-5 1 0-3,5 9 0 4,-5 6 0-4,-14 2 0 3,7 3 0-4,0 0 0 2,0 0 0 1,1 0 0 1,-7-9 0-4,6 1 0 3,3-4 0 0,7 4 0 0,6 3 0-1,0 5 0 0,2 0 0 2,-1 0 0-1,7 0 0-2,-4 8 0 1,-14 4 0 1,1-7 0 0,-4 0 0-1,2-5 0 1,14 0 0 0,4 0 0 0,-2 0 0-3,-1 0 0 4,-10 3 0 0,-2 0 0-2,1 1 0-2,-15-2 0 3,2 1 0 1,-11-3 0-1,-12 0 0-2,2 0 0 2,-5 0 0 0,3 0 0-1,-10-9 0-1,-9 0 0 2,-4-2 0 2,-20 8 0-3,-11 0 0-2,-13 3 0 4,-3 0 0-2,0 0 0 1,0 0 0-2,0 0 0 1,0 0 0 2,0-2 0-2,0 2 0-1,0 0 0 3,0 0 0-1,0 0 0 0,-12 2 0-2,4 18 0 2,-8 3 0-1,13-9 0 2,-4-5 0-4,7-9 0 4,0 0-427-1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6457-1F4A-4CAC-9D4E-2E47332D6AB4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8A022-B328-4CC5-8A74-E5BB7D5764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9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video series on tensors… where I explain what tensors are and why you should care…</a:t>
            </a:r>
          </a:p>
          <a:p>
            <a:r>
              <a:rPr lang="en-US" dirty="0"/>
              <a:t>-Going to try and do this with as few pre-requisites as possible</a:t>
            </a:r>
          </a:p>
          <a:p>
            <a:r>
              <a:rPr lang="en-US" dirty="0"/>
              <a:t>	-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alg</a:t>
            </a:r>
            <a:r>
              <a:rPr lang="en-US" dirty="0"/>
              <a:t>, matrix multiplication, linear combinations, and determinants</a:t>
            </a:r>
          </a:p>
          <a:p>
            <a:r>
              <a:rPr lang="en-US" dirty="0"/>
              <a:t>	- avoid calculus</a:t>
            </a:r>
          </a:p>
          <a:p>
            <a:r>
              <a:rPr lang="en-US" dirty="0"/>
              <a:t>So what is a tensor?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75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people with some calculus background… I’m </a:t>
            </a:r>
            <a:r>
              <a:rPr lang="en-US" dirty="0" err="1"/>
              <a:t>gonna</a:t>
            </a:r>
            <a:r>
              <a:rPr lang="en-US" dirty="0"/>
              <a:t> talk about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93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I’m not talking about geometry you learned in </a:t>
            </a:r>
            <a:r>
              <a:rPr lang="en-US" dirty="0" err="1"/>
              <a:t>elemetry</a:t>
            </a:r>
            <a:r>
              <a:rPr lang="en-US" dirty="0"/>
              <a:t> school, I mean non-obvious geometry  </a:t>
            </a:r>
            <a:br>
              <a:rPr lang="en-US" dirty="0"/>
            </a:br>
            <a:r>
              <a:rPr lang="en-US" dirty="0"/>
              <a:t>If we understand tensors, we can understand complicated geometric ideas.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9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read or watched some popular science articles or videos, you’ve probably heard about how spacetimes is curved.</a:t>
            </a:r>
            <a:br>
              <a:rPr lang="en-US" dirty="0"/>
            </a:br>
            <a:r>
              <a:rPr lang="en-US" dirty="0"/>
              <a:t>Another thing… universe is expanding?</a:t>
            </a:r>
            <a:br>
              <a:rPr lang="en-US" dirty="0"/>
            </a:br>
            <a:r>
              <a:rPr lang="en-US" dirty="0"/>
              <a:t>What do either of these things even mean? In order to understand these ideas mathematically, not just intuitively, we need tensors.</a:t>
            </a:r>
            <a:br>
              <a:rPr lang="en-US" dirty="0"/>
            </a:br>
            <a:r>
              <a:rPr lang="en-US" dirty="0" err="1"/>
              <a:t>Gonna</a:t>
            </a:r>
            <a:r>
              <a:rPr lang="en-US" dirty="0"/>
              <a:t> throw up an equation…. Einstein’s field equations… this tells us how spacetime is curve and why the universe is expanding </a:t>
            </a:r>
            <a:br>
              <a:rPr lang="en-US" dirty="0"/>
            </a:br>
            <a:r>
              <a:rPr lang="en-US" dirty="0"/>
              <a:t>It uses tensors. These are all 4x4 rank 2 tensors. Matrices.</a:t>
            </a:r>
            <a:br>
              <a:rPr lang="en-US" dirty="0"/>
            </a:br>
            <a:r>
              <a:rPr lang="en-US" dirty="0"/>
              <a:t>The most important on is this term here… the metric tensor. It tells us how to measure distances in weird geometries.</a:t>
            </a:r>
          </a:p>
          <a:p>
            <a:r>
              <a:rPr lang="en-US" dirty="0"/>
              <a:t>I’m going to talk about the metric tensor in video 7 or 8. I’m not going to say you’ll understand relativity, but you’ll understand what the metric tensor does and the first steps to how it might be used in </a:t>
            </a:r>
            <a:r>
              <a:rPr lang="en-US" dirty="0" err="1"/>
              <a:t>relatvitity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78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example… Quantum computing is a an active </a:t>
            </a:r>
          </a:p>
          <a:p>
            <a:r>
              <a:rPr lang="en-US" dirty="0"/>
              <a:t>If you’ve read or watched popular science articles or videos you’ve probably heard about “quantum superposition”, and how quantum systems can be in two states at once… </a:t>
            </a:r>
            <a:br>
              <a:rPr lang="en-US" dirty="0"/>
            </a:br>
            <a:r>
              <a:rPr lang="en-US" dirty="0"/>
              <a:t>Quantum entanglement where particles, even on 100s of kilometers away, can influence each other because they are entangled.</a:t>
            </a:r>
          </a:p>
          <a:p>
            <a:r>
              <a:rPr lang="en-US" dirty="0"/>
              <a:t>What does this even mean?</a:t>
            </a:r>
            <a:br>
              <a:rPr lang="en-US" dirty="0"/>
            </a:br>
            <a:r>
              <a:rPr lang="en-US" dirty="0"/>
              <a:t>Superposition… is just linear combinations </a:t>
            </a:r>
          </a:p>
          <a:p>
            <a:r>
              <a:rPr lang="en-US" dirty="0"/>
              <a:t>Entanglement, is really just combining geometric spaces using the tensors product, I’ll be talking about the tensor product in videos 9-10.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30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LAst</a:t>
            </a:r>
            <a:r>
              <a:rPr lang="en-US" dirty="0"/>
              <a:t> example, not going to go into too much detail..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837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definition of a tensor… (read) Now this definition, it’s not quite right, but it’s a good starting point. </a:t>
            </a:r>
            <a:br>
              <a:rPr lang="en-US" dirty="0"/>
            </a:br>
            <a:r>
              <a:rPr lang="en-US" dirty="0"/>
              <a:t>So let’s see some examples</a:t>
            </a:r>
            <a:r>
              <a:rPr lang="en-CA" dirty="0"/>
              <a:t> (basically a number, list of numbers, box of numbers…)</a:t>
            </a:r>
            <a:br>
              <a:rPr lang="en-CA" dirty="0"/>
            </a:br>
            <a:r>
              <a:rPr lang="en-US" dirty="0"/>
              <a:t>Why care about tensors? What are these arrays of numbers good for?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79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75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 and backward transformations</a:t>
            </a:r>
            <a:br>
              <a:rPr lang="en-US" dirty="0"/>
            </a:br>
            <a:r>
              <a:rPr lang="en-US" dirty="0"/>
              <a:t>Coordinate definition…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9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12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8778-BAA5-4C47-A490-194456EF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BB166-B816-44A1-8A82-59D72CAF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6AD9-A585-40CF-989D-5E383388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D4F8-385D-4D06-863F-42AC55C4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3604-1D8C-48BB-98F5-E7201D2E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75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6805-0F06-4BC7-BB13-A5E3C902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4E75-84E8-4DCC-B53D-9716897F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F15E-A272-48B1-9745-7B60572B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B758-DDC0-4794-9AA7-41BDD0FB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DE79-43CC-4BEB-BCE5-E9EAB3E6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54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8A844-FBB4-4EC9-B902-D5BF68DB4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EF31F-9EE6-4D80-A9DB-6C70DF4F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6856-BEAB-4C6D-AE9B-C2563D5B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F589-9D76-4B25-B8D3-F9675E15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86DF-B97B-44DE-9FEB-58371A05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66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17C-40B8-4EEB-9E36-C750D180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B444-23C5-4B22-B9CE-64030547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933D-73D6-401C-92ED-33C2ADF5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A659-2790-46D4-A6B5-0520A5D0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C959-C5AD-4A8A-A55F-BE1AAA48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00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A783-DCA4-4CBD-8838-8FBDBB3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A11D-1810-478D-A526-9635FEB6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F698-8760-4653-9E8B-663AA388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CEDF-F5A2-4407-BF6B-1E94580B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B37D-D319-4381-82D2-C0526CD9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5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E9D5-8964-465E-AFA4-D8A5671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63ED-A677-45D7-B709-0AA7EEA11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E4E3-637E-4919-B232-DCBB1E180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37F3-C943-48F5-BED9-60CE19A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CAF7F-726A-4BF0-BF99-D7A631A8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1078A-3A96-45C9-A52A-AB571D7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57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0D8D-B820-42B1-9385-61CBCB41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04536-5731-42E9-A734-6B6C82A9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4CE74-98ED-40DA-B9AC-043A65E5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94597-427B-48E6-93DC-A8DE8FF16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CB7A6-ADC5-485F-8AC7-504B7D89A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02907-6838-4232-BE50-140480DC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23E3C-CFB5-4318-850F-B7927E13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6F026-4A88-4206-B0AB-ABBCE32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41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08AE-5546-473F-897C-95681F48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3EF04-755D-488D-BFAC-C4BA41A6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F849F-DA3D-411D-AFC9-27700BE4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F1EE7-6095-4410-A1DF-CA73170E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5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7B48E-9588-4CFE-B2B7-C0AFEE8A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BC88-943B-4DB5-8718-0E6FFEE5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E892E-B925-419D-9F48-730BA3C9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5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298A-E289-43A3-BE5D-9D0E0DBE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D8F5-B307-49B5-8DC9-C3CE4246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D853D-DAD4-46BF-831B-5708E40B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EA932-8728-4DA6-9F10-48252C38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D93F-9DA6-48EC-83B5-3EC1C931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61B4-AA77-46F4-AA2F-220B13A0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0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8CD-3E71-421F-BE19-45299357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AC4CC-592D-4457-9C64-440357332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4DAA8-F105-43A7-A586-751FD411C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CDBE0-20C7-418E-A86A-41EF2EE6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1377C-AA05-4088-AEA2-62DF7163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56078-2EE8-4686-B9EC-09642938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29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83922-6B6B-46DD-94F3-0F19815E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5B58-B0FF-47CB-8C79-BBB33859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D5D5-CC66-40FB-8D62-B7D75525C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C2A6-C178-41DB-8F03-BD2AAB91B731}" type="datetimeFigureOut">
              <a:rPr lang="en-CA" smtClean="0"/>
              <a:t>2017-12-08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43FD-4C29-4E82-B654-B37CFB299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604F-B6A0-4D6E-B44D-E9AB802A0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D9D4-AB29-4DFA-8F11-E7937ADC7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7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3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9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29" Type="http://schemas.microsoft.com/office/2011/relationships/inkAction" Target="../ink/inkAction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128" Type="http://schemas.openxmlformats.org/officeDocument/2006/relationships/image" Target="../media/image7.png"/><Relationship Id="rId130" Type="http://schemas.openxmlformats.org/officeDocument/2006/relationships/image" Target="../media/image18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28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129" Type="http://schemas.microsoft.com/office/2011/relationships/inkAction" Target="../ink/inkAction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28" Type="http://schemas.openxmlformats.org/officeDocument/2006/relationships/image" Target="../media/image7.png"/><Relationship Id="rId130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129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128" Type="http://schemas.openxmlformats.org/officeDocument/2006/relationships/image" Target="../media/image7.png"/><Relationship Id="rId131" Type="http://schemas.openxmlformats.org/officeDocument/2006/relationships/image" Target="../media/image21.png"/><Relationship Id="rId5" Type="http://schemas.openxmlformats.org/officeDocument/2006/relationships/image" Target="../media/image14.jpeg"/><Relationship Id="rId130" Type="http://schemas.microsoft.com/office/2011/relationships/inkAction" Target="../ink/inkAction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2.png"/><Relationship Id="rId4" Type="http://schemas.microsoft.com/office/2011/relationships/inkAction" Target="../ink/inkAction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1/relationships/inkAction" Target="../ink/inkAction1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8.gi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microsoft.com/office/2011/relationships/inkAction" Target="../ink/inkAction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microsoft.com/office/2011/relationships/inkAction" Target="../ink/inkAction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5A68A33-9DFC-4682-A783-72E7E64B9596}"/>
                  </a:ext>
                </a:extLst>
              </p14:cNvPr>
              <p14:cNvContentPartPr/>
              <p14:nvPr/>
            </p14:nvContentPartPr>
            <p14:xfrm>
              <a:off x="2952621" y="2517866"/>
              <a:ext cx="2697480" cy="1276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5A68A33-9DFC-4682-A783-72E7E64B95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4461" y="2479706"/>
                <a:ext cx="2773440" cy="13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57E967B-AC89-4D91-80B5-185CFE6FB63A}"/>
                  </a:ext>
                </a:extLst>
              </p14:cNvPr>
              <p14:cNvContentPartPr/>
              <p14:nvPr/>
            </p14:nvContentPartPr>
            <p14:xfrm>
              <a:off x="6060501" y="2793626"/>
              <a:ext cx="2707920" cy="862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57E967B-AC89-4D91-80B5-185CFE6FB6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22341" y="2755450"/>
                <a:ext cx="2783880" cy="938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5E4F717-6547-49B4-B133-E020FC118058}"/>
                  </a:ext>
                </a:extLst>
              </p14:cNvPr>
              <p14:cNvContentPartPr/>
              <p14:nvPr/>
            </p14:nvContentPartPr>
            <p14:xfrm>
              <a:off x="6055101" y="910826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5E4F717-6547-49B4-B133-E020FC11805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46101" y="9018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27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0"/>
    </mc:Choice>
    <mc:Fallback>
      <p:transition spd="slow" advTm="30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E9F8C8F-5A93-47FE-B213-CA96555665E3}"/>
              </a:ext>
            </a:extLst>
          </p:cNvPr>
          <p:cNvCxnSpPr>
            <a:cxnSpLocks/>
          </p:cNvCxnSpPr>
          <p:nvPr/>
        </p:nvCxnSpPr>
        <p:spPr>
          <a:xfrm>
            <a:off x="1266178" y="5663278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8A32B56D-35FD-4C8B-8899-CF9A1BFF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1171129" y="4048492"/>
            <a:ext cx="1657144" cy="16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4.ftcdn.net/jpg/00/74/84/85/240_F_74848502_BYIAG5zJ0sKbe4Gk3coVG878Hv3t9JaB.jpg">
            <a:extLst>
              <a:ext uri="{FF2B5EF4-FFF2-40B4-BE49-F238E27FC236}">
                <a16:creationId xmlns:a16="http://schemas.microsoft.com/office/drawing/2014/main" id="{571A7C02-4B30-4F41-B0A2-CC4E7B09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31" y="3019737"/>
            <a:ext cx="982644" cy="9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89F8906B-6734-47D3-821D-3148DD33D907}"/>
              </a:ext>
            </a:extLst>
          </p:cNvPr>
          <p:cNvCxnSpPr>
            <a:cxnSpLocks/>
          </p:cNvCxnSpPr>
          <p:nvPr/>
        </p:nvCxnSpPr>
        <p:spPr>
          <a:xfrm>
            <a:off x="1867347" y="5663278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A6D92094-471D-42D5-AE16-D502F40DDE89}"/>
              </a:ext>
            </a:extLst>
          </p:cNvPr>
          <p:cNvCxnSpPr>
            <a:cxnSpLocks/>
          </p:cNvCxnSpPr>
          <p:nvPr/>
        </p:nvCxnSpPr>
        <p:spPr>
          <a:xfrm flipV="1">
            <a:off x="2454736" y="5243469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721DCDB0-C5CB-479F-8F65-B47FBE8CE631}"/>
              </a:ext>
            </a:extLst>
          </p:cNvPr>
          <p:cNvCxnSpPr>
            <a:cxnSpLocks/>
          </p:cNvCxnSpPr>
          <p:nvPr/>
        </p:nvCxnSpPr>
        <p:spPr>
          <a:xfrm flipV="1">
            <a:off x="2874327" y="4731027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DB9E1897-2237-4BD0-8184-5CBEC9EE7046}"/>
              </a:ext>
            </a:extLst>
          </p:cNvPr>
          <p:cNvCxnSpPr>
            <a:cxnSpLocks/>
          </p:cNvCxnSpPr>
          <p:nvPr/>
        </p:nvCxnSpPr>
        <p:spPr>
          <a:xfrm flipV="1">
            <a:off x="2874327" y="4118854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25F981-B183-48EA-84B9-8C7BD6ADA8CD}"/>
              </a:ext>
            </a:extLst>
          </p:cNvPr>
          <p:cNvCxnSpPr>
            <a:cxnSpLocks/>
          </p:cNvCxnSpPr>
          <p:nvPr/>
        </p:nvCxnSpPr>
        <p:spPr>
          <a:xfrm>
            <a:off x="822397" y="430846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91B87B-758C-44E1-BC44-0B978FEE4AA3}"/>
              </a:ext>
            </a:extLst>
          </p:cNvPr>
          <p:cNvCxnSpPr>
            <a:cxnSpLocks/>
          </p:cNvCxnSpPr>
          <p:nvPr/>
        </p:nvCxnSpPr>
        <p:spPr>
          <a:xfrm flipV="1">
            <a:off x="822397" y="386594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748648-545C-45C1-97BF-6FA399EAC598}"/>
              </a:ext>
            </a:extLst>
          </p:cNvPr>
          <p:cNvCxnSpPr>
            <a:cxnSpLocks/>
          </p:cNvCxnSpPr>
          <p:nvPr/>
        </p:nvCxnSpPr>
        <p:spPr>
          <a:xfrm flipV="1">
            <a:off x="798358" y="3696294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E6934493-3D13-4303-9650-33F7DA8E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4554379" y="3853787"/>
            <a:ext cx="645487" cy="6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19DAB-015B-410E-8A59-179731A954FC}"/>
                  </a:ext>
                </a:extLst>
              </p:cNvPr>
              <p:cNvSpPr txBox="1"/>
              <p:nvPr/>
            </p:nvSpPr>
            <p:spPr>
              <a:xfrm>
                <a:off x="5287244" y="3808603"/>
                <a:ext cx="44700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      +1    +2   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19DAB-015B-410E-8A59-179731A95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44" y="3808603"/>
                <a:ext cx="4470070" cy="707886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BEA4EE-0DA1-4A3D-8012-FE80CCEF7004}"/>
              </a:ext>
            </a:extLst>
          </p:cNvPr>
          <p:cNvCxnSpPr>
            <a:cxnSpLocks/>
          </p:cNvCxnSpPr>
          <p:nvPr/>
        </p:nvCxnSpPr>
        <p:spPr>
          <a:xfrm flipV="1">
            <a:off x="7924581" y="396625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AB2D52-6E0C-404A-A26E-251527850262}"/>
              </a:ext>
            </a:extLst>
          </p:cNvPr>
          <p:cNvCxnSpPr>
            <a:cxnSpLocks/>
          </p:cNvCxnSpPr>
          <p:nvPr/>
        </p:nvCxnSpPr>
        <p:spPr>
          <a:xfrm>
            <a:off x="6382816" y="417615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9F5D89-07E2-4D7F-9429-27A6967ABD63}"/>
              </a:ext>
            </a:extLst>
          </p:cNvPr>
          <p:cNvCxnSpPr>
            <a:cxnSpLocks/>
          </p:cNvCxnSpPr>
          <p:nvPr/>
        </p:nvCxnSpPr>
        <p:spPr>
          <a:xfrm flipV="1">
            <a:off x="9384021" y="3848906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246E0B6B-6989-497D-990F-939ABE91D9DC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has </a:t>
            </a:r>
            <a:r>
              <a:rPr lang="en-US" sz="4000" b="1" u="sng" dirty="0">
                <a:solidFill>
                  <a:srgbClr val="FF0000"/>
                </a:solidFill>
              </a:rPr>
              <a:t>components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that change in a </a:t>
            </a:r>
            <a:r>
              <a:rPr lang="en-US" sz="4000" b="1" u="sng" dirty="0">
                <a:solidFill>
                  <a:srgbClr val="FF0000"/>
                </a:solidFill>
              </a:rPr>
              <a:t>special, predictable </a:t>
            </a:r>
            <a:r>
              <a:rPr lang="en-US" sz="4000" b="1" dirty="0">
                <a:solidFill>
                  <a:srgbClr val="7030A0"/>
                </a:solidFill>
              </a:rPr>
              <a:t>way under a change of coordinates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12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899E36-AC9D-4937-B0E7-B4ABB1B1C62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08240" y="4295880"/>
              <a:ext cx="8036640" cy="166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899E36-AC9D-4937-B0E7-B4ABB1B1C6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298880" y="4286520"/>
                <a:ext cx="8055360" cy="1685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324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54"/>
    </mc:Choice>
    <mc:Fallback>
      <p:transition spd="slow" advTm="56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E9F8C8F-5A93-47FE-B213-CA96555665E3}"/>
              </a:ext>
            </a:extLst>
          </p:cNvPr>
          <p:cNvCxnSpPr>
            <a:cxnSpLocks/>
          </p:cNvCxnSpPr>
          <p:nvPr/>
        </p:nvCxnSpPr>
        <p:spPr>
          <a:xfrm>
            <a:off x="1266178" y="5663278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8A32B56D-35FD-4C8B-8899-CF9A1BFF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1171129" y="4048492"/>
            <a:ext cx="1657144" cy="16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4.ftcdn.net/jpg/00/74/84/85/240_F_74848502_BYIAG5zJ0sKbe4Gk3coVG878Hv3t9JaB.jpg">
            <a:extLst>
              <a:ext uri="{FF2B5EF4-FFF2-40B4-BE49-F238E27FC236}">
                <a16:creationId xmlns:a16="http://schemas.microsoft.com/office/drawing/2014/main" id="{571A7C02-4B30-4F41-B0A2-CC4E7B09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31" y="3019737"/>
            <a:ext cx="982644" cy="9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89F8906B-6734-47D3-821D-3148DD33D907}"/>
              </a:ext>
            </a:extLst>
          </p:cNvPr>
          <p:cNvCxnSpPr>
            <a:cxnSpLocks/>
          </p:cNvCxnSpPr>
          <p:nvPr/>
        </p:nvCxnSpPr>
        <p:spPr>
          <a:xfrm>
            <a:off x="1867347" y="5663278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A6D92094-471D-42D5-AE16-D502F40DDE89}"/>
              </a:ext>
            </a:extLst>
          </p:cNvPr>
          <p:cNvCxnSpPr>
            <a:cxnSpLocks/>
          </p:cNvCxnSpPr>
          <p:nvPr/>
        </p:nvCxnSpPr>
        <p:spPr>
          <a:xfrm flipV="1">
            <a:off x="2454736" y="5243469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721DCDB0-C5CB-479F-8F65-B47FBE8CE631}"/>
              </a:ext>
            </a:extLst>
          </p:cNvPr>
          <p:cNvCxnSpPr>
            <a:cxnSpLocks/>
          </p:cNvCxnSpPr>
          <p:nvPr/>
        </p:nvCxnSpPr>
        <p:spPr>
          <a:xfrm flipV="1">
            <a:off x="2874327" y="4731027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DB9E1897-2237-4BD0-8184-5CBEC9EE7046}"/>
              </a:ext>
            </a:extLst>
          </p:cNvPr>
          <p:cNvCxnSpPr>
            <a:cxnSpLocks/>
          </p:cNvCxnSpPr>
          <p:nvPr/>
        </p:nvCxnSpPr>
        <p:spPr>
          <a:xfrm flipV="1">
            <a:off x="2874327" y="4118854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25F981-B183-48EA-84B9-8C7BD6ADA8CD}"/>
              </a:ext>
            </a:extLst>
          </p:cNvPr>
          <p:cNvCxnSpPr>
            <a:cxnSpLocks/>
          </p:cNvCxnSpPr>
          <p:nvPr/>
        </p:nvCxnSpPr>
        <p:spPr>
          <a:xfrm>
            <a:off x="822397" y="430846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91B87B-758C-44E1-BC44-0B978FEE4AA3}"/>
              </a:ext>
            </a:extLst>
          </p:cNvPr>
          <p:cNvCxnSpPr>
            <a:cxnSpLocks/>
          </p:cNvCxnSpPr>
          <p:nvPr/>
        </p:nvCxnSpPr>
        <p:spPr>
          <a:xfrm flipV="1">
            <a:off x="822397" y="386594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748648-545C-45C1-97BF-6FA399EAC598}"/>
              </a:ext>
            </a:extLst>
          </p:cNvPr>
          <p:cNvCxnSpPr>
            <a:cxnSpLocks/>
          </p:cNvCxnSpPr>
          <p:nvPr/>
        </p:nvCxnSpPr>
        <p:spPr>
          <a:xfrm flipV="1">
            <a:off x="798358" y="3696294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E6934493-3D13-4303-9650-33F7DA8E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4554379" y="3853787"/>
            <a:ext cx="645487" cy="6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19DAB-015B-410E-8A59-179731A954FC}"/>
                  </a:ext>
                </a:extLst>
              </p:cNvPr>
              <p:cNvSpPr txBox="1"/>
              <p:nvPr/>
            </p:nvSpPr>
            <p:spPr>
              <a:xfrm>
                <a:off x="5287244" y="3808603"/>
                <a:ext cx="44700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      +1    +2   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19DAB-015B-410E-8A59-179731A95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44" y="3808603"/>
                <a:ext cx="4470070" cy="707886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BEA4EE-0DA1-4A3D-8012-FE80CCEF7004}"/>
              </a:ext>
            </a:extLst>
          </p:cNvPr>
          <p:cNvCxnSpPr>
            <a:cxnSpLocks/>
          </p:cNvCxnSpPr>
          <p:nvPr/>
        </p:nvCxnSpPr>
        <p:spPr>
          <a:xfrm flipV="1">
            <a:off x="7924581" y="396625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AB2D52-6E0C-404A-A26E-251527850262}"/>
              </a:ext>
            </a:extLst>
          </p:cNvPr>
          <p:cNvCxnSpPr>
            <a:cxnSpLocks/>
          </p:cNvCxnSpPr>
          <p:nvPr/>
        </p:nvCxnSpPr>
        <p:spPr>
          <a:xfrm>
            <a:off x="6382816" y="417615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9F5D89-07E2-4D7F-9429-27A6967ABD63}"/>
              </a:ext>
            </a:extLst>
          </p:cNvPr>
          <p:cNvCxnSpPr>
            <a:cxnSpLocks/>
          </p:cNvCxnSpPr>
          <p:nvPr/>
        </p:nvCxnSpPr>
        <p:spPr>
          <a:xfrm flipV="1">
            <a:off x="9384021" y="3848906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BA390B-0A5D-43E3-B91C-9A4A8A435678}"/>
              </a:ext>
            </a:extLst>
          </p:cNvPr>
          <p:cNvCxnSpPr>
            <a:cxnSpLocks/>
          </p:cNvCxnSpPr>
          <p:nvPr/>
        </p:nvCxnSpPr>
        <p:spPr>
          <a:xfrm flipV="1">
            <a:off x="402246" y="4638236"/>
            <a:ext cx="24039" cy="118095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4E13D7F-A32E-48EF-99D9-A51A4E2ACEAB}"/>
              </a:ext>
            </a:extLst>
          </p:cNvPr>
          <p:cNvCxnSpPr>
            <a:cxnSpLocks/>
          </p:cNvCxnSpPr>
          <p:nvPr/>
        </p:nvCxnSpPr>
        <p:spPr>
          <a:xfrm>
            <a:off x="426285" y="5805740"/>
            <a:ext cx="531156" cy="475991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6BC3C9-7BCE-40A2-9574-3EF84DF76967}"/>
              </a:ext>
            </a:extLst>
          </p:cNvPr>
          <p:cNvCxnSpPr>
            <a:cxnSpLocks/>
          </p:cNvCxnSpPr>
          <p:nvPr/>
        </p:nvCxnSpPr>
        <p:spPr>
          <a:xfrm flipV="1">
            <a:off x="438775" y="5343200"/>
            <a:ext cx="216236" cy="421470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>
            <a:extLst>
              <a:ext uri="{FF2B5EF4-FFF2-40B4-BE49-F238E27FC236}">
                <a16:creationId xmlns:a16="http://schemas.microsoft.com/office/drawing/2014/main" id="{6009A269-D53D-4478-BE61-8C03263DB914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has </a:t>
            </a:r>
            <a:r>
              <a:rPr lang="en-US" sz="4000" b="1" u="sng" dirty="0">
                <a:solidFill>
                  <a:srgbClr val="FF0000"/>
                </a:solidFill>
              </a:rPr>
              <a:t>components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that change in a </a:t>
            </a:r>
            <a:r>
              <a:rPr lang="en-US" sz="4000" b="1" u="sng" dirty="0">
                <a:solidFill>
                  <a:srgbClr val="FF0000"/>
                </a:solidFill>
              </a:rPr>
              <a:t>special, predictable </a:t>
            </a:r>
            <a:r>
              <a:rPr lang="en-US" sz="4000" b="1" dirty="0">
                <a:solidFill>
                  <a:srgbClr val="7030A0"/>
                </a:solidFill>
              </a:rPr>
              <a:t>way under a change of coordinates</a:t>
            </a:r>
          </a:p>
        </p:txBody>
      </p:sp>
    </p:spTree>
    <p:extLst>
      <p:ext uri="{BB962C8B-B14F-4D97-AF65-F5344CB8AC3E}">
        <p14:creationId xmlns:p14="http://schemas.microsoft.com/office/powerpoint/2010/main" val="425689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88"/>
    </mc:Choice>
    <mc:Fallback>
      <p:transition spd="slow" advTm="170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8A32B56D-35FD-4C8B-8899-CF9A1BFF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1171129" y="4048492"/>
            <a:ext cx="1657144" cy="16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4.ftcdn.net/jpg/00/74/84/85/240_F_74848502_BYIAG5zJ0sKbe4Gk3coVG878Hv3t9JaB.jpg">
            <a:extLst>
              <a:ext uri="{FF2B5EF4-FFF2-40B4-BE49-F238E27FC236}">
                <a16:creationId xmlns:a16="http://schemas.microsoft.com/office/drawing/2014/main" id="{571A7C02-4B30-4F41-B0A2-CC4E7B09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31" y="3019737"/>
            <a:ext cx="982644" cy="9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25F981-B183-48EA-84B9-8C7BD6ADA8CD}"/>
              </a:ext>
            </a:extLst>
          </p:cNvPr>
          <p:cNvCxnSpPr>
            <a:cxnSpLocks/>
          </p:cNvCxnSpPr>
          <p:nvPr/>
        </p:nvCxnSpPr>
        <p:spPr>
          <a:xfrm>
            <a:off x="822397" y="430846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91B87B-758C-44E1-BC44-0B978FEE4AA3}"/>
              </a:ext>
            </a:extLst>
          </p:cNvPr>
          <p:cNvCxnSpPr>
            <a:cxnSpLocks/>
          </p:cNvCxnSpPr>
          <p:nvPr/>
        </p:nvCxnSpPr>
        <p:spPr>
          <a:xfrm flipV="1">
            <a:off x="822397" y="386594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748648-545C-45C1-97BF-6FA399EAC598}"/>
              </a:ext>
            </a:extLst>
          </p:cNvPr>
          <p:cNvCxnSpPr>
            <a:cxnSpLocks/>
          </p:cNvCxnSpPr>
          <p:nvPr/>
        </p:nvCxnSpPr>
        <p:spPr>
          <a:xfrm flipV="1">
            <a:off x="798358" y="3696294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E6934493-3D13-4303-9650-33F7DA8E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4554379" y="3853787"/>
            <a:ext cx="645487" cy="6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19DAB-015B-410E-8A59-179731A954FC}"/>
                  </a:ext>
                </a:extLst>
              </p:cNvPr>
              <p:cNvSpPr txBox="1"/>
              <p:nvPr/>
            </p:nvSpPr>
            <p:spPr>
              <a:xfrm>
                <a:off x="5287244" y="3808603"/>
                <a:ext cx="44700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=2      +1    +2   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19DAB-015B-410E-8A59-179731A95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44" y="3808603"/>
                <a:ext cx="4470070" cy="707886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BEA4EE-0DA1-4A3D-8012-FE80CCEF7004}"/>
              </a:ext>
            </a:extLst>
          </p:cNvPr>
          <p:cNvCxnSpPr>
            <a:cxnSpLocks/>
          </p:cNvCxnSpPr>
          <p:nvPr/>
        </p:nvCxnSpPr>
        <p:spPr>
          <a:xfrm flipV="1">
            <a:off x="7924581" y="396625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AB2D52-6E0C-404A-A26E-251527850262}"/>
              </a:ext>
            </a:extLst>
          </p:cNvPr>
          <p:cNvCxnSpPr>
            <a:cxnSpLocks/>
          </p:cNvCxnSpPr>
          <p:nvPr/>
        </p:nvCxnSpPr>
        <p:spPr>
          <a:xfrm>
            <a:off x="6382816" y="417615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9F5D89-07E2-4D7F-9429-27A6967ABD63}"/>
              </a:ext>
            </a:extLst>
          </p:cNvPr>
          <p:cNvCxnSpPr>
            <a:cxnSpLocks/>
          </p:cNvCxnSpPr>
          <p:nvPr/>
        </p:nvCxnSpPr>
        <p:spPr>
          <a:xfrm flipV="1">
            <a:off x="9384021" y="3848906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BA390B-0A5D-43E3-B91C-9A4A8A435678}"/>
              </a:ext>
            </a:extLst>
          </p:cNvPr>
          <p:cNvCxnSpPr>
            <a:cxnSpLocks/>
          </p:cNvCxnSpPr>
          <p:nvPr/>
        </p:nvCxnSpPr>
        <p:spPr>
          <a:xfrm flipV="1">
            <a:off x="402246" y="4638236"/>
            <a:ext cx="24039" cy="118095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4E13D7F-A32E-48EF-99D9-A51A4E2ACEAB}"/>
              </a:ext>
            </a:extLst>
          </p:cNvPr>
          <p:cNvCxnSpPr>
            <a:cxnSpLocks/>
          </p:cNvCxnSpPr>
          <p:nvPr/>
        </p:nvCxnSpPr>
        <p:spPr>
          <a:xfrm>
            <a:off x="426285" y="5805740"/>
            <a:ext cx="531156" cy="475991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6BC3C9-7BCE-40A2-9574-3EF84DF76967}"/>
              </a:ext>
            </a:extLst>
          </p:cNvPr>
          <p:cNvCxnSpPr>
            <a:cxnSpLocks/>
          </p:cNvCxnSpPr>
          <p:nvPr/>
        </p:nvCxnSpPr>
        <p:spPr>
          <a:xfrm flipV="1">
            <a:off x="438775" y="5343200"/>
            <a:ext cx="216236" cy="421470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2B3E1D-224F-48D2-93BA-48358861E16C}"/>
              </a:ext>
            </a:extLst>
          </p:cNvPr>
          <p:cNvCxnSpPr>
            <a:cxnSpLocks/>
          </p:cNvCxnSpPr>
          <p:nvPr/>
        </p:nvCxnSpPr>
        <p:spPr>
          <a:xfrm flipV="1">
            <a:off x="2818302" y="4091426"/>
            <a:ext cx="24039" cy="118095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68FE0B0-9996-4441-BCAE-B016155BA75A}"/>
              </a:ext>
            </a:extLst>
          </p:cNvPr>
          <p:cNvCxnSpPr>
            <a:cxnSpLocks/>
          </p:cNvCxnSpPr>
          <p:nvPr/>
        </p:nvCxnSpPr>
        <p:spPr>
          <a:xfrm>
            <a:off x="1280085" y="5447927"/>
            <a:ext cx="531156" cy="475991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889412F-C17C-4066-BCAD-F3BF44C0D869}"/>
              </a:ext>
            </a:extLst>
          </p:cNvPr>
          <p:cNvCxnSpPr>
            <a:cxnSpLocks/>
          </p:cNvCxnSpPr>
          <p:nvPr/>
        </p:nvCxnSpPr>
        <p:spPr>
          <a:xfrm>
            <a:off x="1809105" y="5929999"/>
            <a:ext cx="470269" cy="444297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2083E08-3FF9-491A-BF1A-B8AF9120DF86}"/>
              </a:ext>
            </a:extLst>
          </p:cNvPr>
          <p:cNvCxnSpPr>
            <a:cxnSpLocks/>
          </p:cNvCxnSpPr>
          <p:nvPr/>
        </p:nvCxnSpPr>
        <p:spPr>
          <a:xfrm flipV="1">
            <a:off x="2307449" y="5923918"/>
            <a:ext cx="221272" cy="450379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D6980BE-9F32-4367-943D-9CDB77FFE850}"/>
              </a:ext>
            </a:extLst>
          </p:cNvPr>
          <p:cNvCxnSpPr>
            <a:cxnSpLocks/>
          </p:cNvCxnSpPr>
          <p:nvPr/>
        </p:nvCxnSpPr>
        <p:spPr>
          <a:xfrm flipV="1">
            <a:off x="2479045" y="5592698"/>
            <a:ext cx="221272" cy="450379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0CD0778-6F71-48E8-8257-C2A124CC0913}"/>
              </a:ext>
            </a:extLst>
          </p:cNvPr>
          <p:cNvCxnSpPr>
            <a:cxnSpLocks/>
          </p:cNvCxnSpPr>
          <p:nvPr/>
        </p:nvCxnSpPr>
        <p:spPr>
          <a:xfrm flipV="1">
            <a:off x="2642115" y="5232183"/>
            <a:ext cx="221272" cy="450379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>
            <a:extLst>
              <a:ext uri="{FF2B5EF4-FFF2-40B4-BE49-F238E27FC236}">
                <a16:creationId xmlns:a16="http://schemas.microsoft.com/office/drawing/2014/main" id="{E57E2981-8C2C-4566-A1B9-EA8894B890FA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has </a:t>
            </a:r>
            <a:r>
              <a:rPr lang="en-US" sz="4000" b="1" u="sng" dirty="0">
                <a:solidFill>
                  <a:srgbClr val="FF0000"/>
                </a:solidFill>
              </a:rPr>
              <a:t>components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that change in a </a:t>
            </a:r>
            <a:r>
              <a:rPr lang="en-US" sz="4000" b="1" u="sng" dirty="0">
                <a:solidFill>
                  <a:srgbClr val="FF0000"/>
                </a:solidFill>
              </a:rPr>
              <a:t>special, predictable </a:t>
            </a:r>
            <a:r>
              <a:rPr lang="en-US" sz="4000" b="1" dirty="0">
                <a:solidFill>
                  <a:srgbClr val="7030A0"/>
                </a:solidFill>
              </a:rPr>
              <a:t>way under a change of coordinates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12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26D629-4C12-49E7-ADD0-87E50C8F0D5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67480" y="4254120"/>
              <a:ext cx="1988640" cy="228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26D629-4C12-49E7-ADD0-87E50C8F0D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58120" y="4244760"/>
                <a:ext cx="2007360" cy="22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79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77"/>
    </mc:Choice>
    <mc:Fallback>
      <p:transition spd="slow" advTm="14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8A32B56D-35FD-4C8B-8899-CF9A1BFF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1171129" y="4048492"/>
            <a:ext cx="1657144" cy="16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4.ftcdn.net/jpg/00/74/84/85/240_F_74848502_BYIAG5zJ0sKbe4Gk3coVG878Hv3t9JaB.jpg">
            <a:extLst>
              <a:ext uri="{FF2B5EF4-FFF2-40B4-BE49-F238E27FC236}">
                <a16:creationId xmlns:a16="http://schemas.microsoft.com/office/drawing/2014/main" id="{571A7C02-4B30-4F41-B0A2-CC4E7B09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31" y="3019737"/>
            <a:ext cx="982644" cy="9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25F981-B183-48EA-84B9-8C7BD6ADA8CD}"/>
              </a:ext>
            </a:extLst>
          </p:cNvPr>
          <p:cNvCxnSpPr>
            <a:cxnSpLocks/>
          </p:cNvCxnSpPr>
          <p:nvPr/>
        </p:nvCxnSpPr>
        <p:spPr>
          <a:xfrm>
            <a:off x="822397" y="430846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91B87B-758C-44E1-BC44-0B978FEE4AA3}"/>
              </a:ext>
            </a:extLst>
          </p:cNvPr>
          <p:cNvCxnSpPr>
            <a:cxnSpLocks/>
          </p:cNvCxnSpPr>
          <p:nvPr/>
        </p:nvCxnSpPr>
        <p:spPr>
          <a:xfrm flipV="1">
            <a:off x="822397" y="386594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748648-545C-45C1-97BF-6FA399EAC598}"/>
              </a:ext>
            </a:extLst>
          </p:cNvPr>
          <p:cNvCxnSpPr>
            <a:cxnSpLocks/>
          </p:cNvCxnSpPr>
          <p:nvPr/>
        </p:nvCxnSpPr>
        <p:spPr>
          <a:xfrm flipV="1">
            <a:off x="798358" y="3696294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E6934493-3D13-4303-9650-33F7DA8E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4554379" y="3853787"/>
            <a:ext cx="645487" cy="6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19DAB-015B-410E-8A59-179731A954FC}"/>
                  </a:ext>
                </a:extLst>
              </p:cNvPr>
              <p:cNvSpPr txBox="1"/>
              <p:nvPr/>
            </p:nvSpPr>
            <p:spPr>
              <a:xfrm>
                <a:off x="5287244" y="3808603"/>
                <a:ext cx="44700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=2      +1    +2   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19DAB-015B-410E-8A59-179731A95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44" y="3808603"/>
                <a:ext cx="4470070" cy="707886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BEA4EE-0DA1-4A3D-8012-FE80CCEF7004}"/>
              </a:ext>
            </a:extLst>
          </p:cNvPr>
          <p:cNvCxnSpPr>
            <a:cxnSpLocks/>
          </p:cNvCxnSpPr>
          <p:nvPr/>
        </p:nvCxnSpPr>
        <p:spPr>
          <a:xfrm flipV="1">
            <a:off x="7924581" y="396625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AB2D52-6E0C-404A-A26E-251527850262}"/>
              </a:ext>
            </a:extLst>
          </p:cNvPr>
          <p:cNvCxnSpPr>
            <a:cxnSpLocks/>
          </p:cNvCxnSpPr>
          <p:nvPr/>
        </p:nvCxnSpPr>
        <p:spPr>
          <a:xfrm>
            <a:off x="6382816" y="417615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9F5D89-07E2-4D7F-9429-27A6967ABD63}"/>
              </a:ext>
            </a:extLst>
          </p:cNvPr>
          <p:cNvCxnSpPr>
            <a:cxnSpLocks/>
          </p:cNvCxnSpPr>
          <p:nvPr/>
        </p:nvCxnSpPr>
        <p:spPr>
          <a:xfrm flipV="1">
            <a:off x="9384021" y="3848906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BA390B-0A5D-43E3-B91C-9A4A8A435678}"/>
              </a:ext>
            </a:extLst>
          </p:cNvPr>
          <p:cNvCxnSpPr>
            <a:cxnSpLocks/>
          </p:cNvCxnSpPr>
          <p:nvPr/>
        </p:nvCxnSpPr>
        <p:spPr>
          <a:xfrm flipV="1">
            <a:off x="402246" y="4638236"/>
            <a:ext cx="24039" cy="118095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4E13D7F-A32E-48EF-99D9-A51A4E2ACEAB}"/>
              </a:ext>
            </a:extLst>
          </p:cNvPr>
          <p:cNvCxnSpPr>
            <a:cxnSpLocks/>
          </p:cNvCxnSpPr>
          <p:nvPr/>
        </p:nvCxnSpPr>
        <p:spPr>
          <a:xfrm>
            <a:off x="426285" y="5805740"/>
            <a:ext cx="531156" cy="475991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6BC3C9-7BCE-40A2-9574-3EF84DF76967}"/>
              </a:ext>
            </a:extLst>
          </p:cNvPr>
          <p:cNvCxnSpPr>
            <a:cxnSpLocks/>
          </p:cNvCxnSpPr>
          <p:nvPr/>
        </p:nvCxnSpPr>
        <p:spPr>
          <a:xfrm flipV="1">
            <a:off x="438775" y="5343200"/>
            <a:ext cx="216236" cy="421470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2B3E1D-224F-48D2-93BA-48358861E16C}"/>
              </a:ext>
            </a:extLst>
          </p:cNvPr>
          <p:cNvCxnSpPr>
            <a:cxnSpLocks/>
          </p:cNvCxnSpPr>
          <p:nvPr/>
        </p:nvCxnSpPr>
        <p:spPr>
          <a:xfrm flipV="1">
            <a:off x="2818302" y="4091426"/>
            <a:ext cx="24039" cy="118095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68FE0B0-9996-4441-BCAE-B016155BA75A}"/>
              </a:ext>
            </a:extLst>
          </p:cNvPr>
          <p:cNvCxnSpPr>
            <a:cxnSpLocks/>
          </p:cNvCxnSpPr>
          <p:nvPr/>
        </p:nvCxnSpPr>
        <p:spPr>
          <a:xfrm>
            <a:off x="1280085" y="5447927"/>
            <a:ext cx="531156" cy="475991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889412F-C17C-4066-BCAD-F3BF44C0D869}"/>
              </a:ext>
            </a:extLst>
          </p:cNvPr>
          <p:cNvCxnSpPr>
            <a:cxnSpLocks/>
          </p:cNvCxnSpPr>
          <p:nvPr/>
        </p:nvCxnSpPr>
        <p:spPr>
          <a:xfrm>
            <a:off x="1809105" y="5929999"/>
            <a:ext cx="470269" cy="444297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2083E08-3FF9-491A-BF1A-B8AF9120DF86}"/>
              </a:ext>
            </a:extLst>
          </p:cNvPr>
          <p:cNvCxnSpPr>
            <a:cxnSpLocks/>
          </p:cNvCxnSpPr>
          <p:nvPr/>
        </p:nvCxnSpPr>
        <p:spPr>
          <a:xfrm flipV="1">
            <a:off x="2307449" y="5923918"/>
            <a:ext cx="221272" cy="450379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D6980BE-9F32-4367-943D-9CDB77FFE850}"/>
              </a:ext>
            </a:extLst>
          </p:cNvPr>
          <p:cNvCxnSpPr>
            <a:cxnSpLocks/>
          </p:cNvCxnSpPr>
          <p:nvPr/>
        </p:nvCxnSpPr>
        <p:spPr>
          <a:xfrm flipV="1">
            <a:off x="2479045" y="5592698"/>
            <a:ext cx="221272" cy="450379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0CD0778-6F71-48E8-8257-C2A124CC0913}"/>
              </a:ext>
            </a:extLst>
          </p:cNvPr>
          <p:cNvCxnSpPr>
            <a:cxnSpLocks/>
          </p:cNvCxnSpPr>
          <p:nvPr/>
        </p:nvCxnSpPr>
        <p:spPr>
          <a:xfrm flipV="1">
            <a:off x="2642115" y="5232183"/>
            <a:ext cx="221272" cy="450379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A1F7ED97-C694-4FE6-9FFA-36B86CB1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4499948" y="5363857"/>
            <a:ext cx="645487" cy="6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CF2A766-D280-4366-8D61-5B167294E160}"/>
                  </a:ext>
                </a:extLst>
              </p:cNvPr>
              <p:cNvSpPr txBox="1"/>
              <p:nvPr/>
            </p:nvSpPr>
            <p:spPr>
              <a:xfrm>
                <a:off x="5304236" y="5410727"/>
                <a:ext cx="4245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   +2    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CF2A766-D280-4366-8D61-5B167294E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36" y="5410727"/>
                <a:ext cx="4245649" cy="707886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2226646-58A1-4548-A6DC-291117E052A0}"/>
              </a:ext>
            </a:extLst>
          </p:cNvPr>
          <p:cNvCxnSpPr>
            <a:cxnSpLocks/>
          </p:cNvCxnSpPr>
          <p:nvPr/>
        </p:nvCxnSpPr>
        <p:spPr>
          <a:xfrm>
            <a:off x="8975219" y="5530450"/>
            <a:ext cx="531156" cy="475991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5553EF-A486-481A-9E15-F1B74B8F1BD6}"/>
              </a:ext>
            </a:extLst>
          </p:cNvPr>
          <p:cNvCxnSpPr>
            <a:cxnSpLocks/>
          </p:cNvCxnSpPr>
          <p:nvPr/>
        </p:nvCxnSpPr>
        <p:spPr>
          <a:xfrm flipV="1">
            <a:off x="6530756" y="5122415"/>
            <a:ext cx="24039" cy="118095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700D1D8-F9A3-47D1-BD62-F770F1A10C45}"/>
              </a:ext>
            </a:extLst>
          </p:cNvPr>
          <p:cNvCxnSpPr>
            <a:cxnSpLocks/>
          </p:cNvCxnSpPr>
          <p:nvPr/>
        </p:nvCxnSpPr>
        <p:spPr>
          <a:xfrm flipV="1">
            <a:off x="7738285" y="5467794"/>
            <a:ext cx="221272" cy="450379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>
            <a:extLst>
              <a:ext uri="{FF2B5EF4-FFF2-40B4-BE49-F238E27FC236}">
                <a16:creationId xmlns:a16="http://schemas.microsoft.com/office/drawing/2014/main" id="{E6E6929C-368E-4F86-A147-1BB2A8C7978F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has </a:t>
            </a:r>
            <a:r>
              <a:rPr lang="en-US" sz="4000" b="1" u="sng" dirty="0">
                <a:solidFill>
                  <a:srgbClr val="FF0000"/>
                </a:solidFill>
              </a:rPr>
              <a:t>components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that change in a </a:t>
            </a:r>
            <a:r>
              <a:rPr lang="en-US" sz="4000" b="1" u="sng" dirty="0">
                <a:solidFill>
                  <a:srgbClr val="FF0000"/>
                </a:solidFill>
              </a:rPr>
              <a:t>special, predictable </a:t>
            </a:r>
            <a:r>
              <a:rPr lang="en-US" sz="4000" b="1" dirty="0">
                <a:solidFill>
                  <a:srgbClr val="7030A0"/>
                </a:solidFill>
              </a:rPr>
              <a:t>way under a change of coordinates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1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3E6AC0-B707-4D51-9B7E-E7C8F615D7F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4880" y="897480"/>
              <a:ext cx="11127960" cy="482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3E6AC0-B707-4D51-9B7E-E7C8F615D7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5520" y="888120"/>
                <a:ext cx="11146680" cy="4843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168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16"/>
    </mc:Choice>
    <mc:Fallback>
      <p:transition spd="slow" advTm="101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A2633566-4647-4CF2-ABB3-B841F9EB9EDA}"/>
              </a:ext>
            </a:extLst>
          </p:cNvPr>
          <p:cNvSpPr txBox="1">
            <a:spLocks/>
          </p:cNvSpPr>
          <p:nvPr/>
        </p:nvSpPr>
        <p:spPr>
          <a:xfrm>
            <a:off x="1283988" y="2776373"/>
            <a:ext cx="11810379" cy="1305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3. Tensor = </a:t>
            </a:r>
            <a:r>
              <a:rPr lang="en-US" sz="4000" b="1" dirty="0">
                <a:solidFill>
                  <a:srgbClr val="0372ED"/>
                </a:solidFill>
              </a:rPr>
              <a:t>a collection of </a:t>
            </a:r>
            <a:r>
              <a:rPr lang="en-US" sz="4000" b="1" dirty="0">
                <a:solidFill>
                  <a:srgbClr val="FF0000"/>
                </a:solidFill>
              </a:rPr>
              <a:t>vectors</a:t>
            </a:r>
            <a:r>
              <a:rPr lang="en-US" sz="4000" b="1" dirty="0">
                <a:solidFill>
                  <a:srgbClr val="0372ED"/>
                </a:solidFill>
              </a:rPr>
              <a:t> and </a:t>
            </a:r>
            <a:r>
              <a:rPr lang="en-US" sz="4000" b="1" dirty="0" err="1">
                <a:solidFill>
                  <a:srgbClr val="FF0000"/>
                </a:solidFill>
              </a:rPr>
              <a:t>covectors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0372ED"/>
                </a:solidFill>
              </a:rPr>
              <a:t>combined together using the </a:t>
            </a:r>
            <a:r>
              <a:rPr lang="en-US" sz="4000" b="1" u="sng" dirty="0">
                <a:solidFill>
                  <a:srgbClr val="FF0000"/>
                </a:solidFill>
              </a:rPr>
              <a:t>tensor product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ED802-79D6-4EC0-8D2A-E567DD751EF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92040" y="2642040"/>
              <a:ext cx="7983360" cy="244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ED802-79D6-4EC0-8D2A-E567DD751E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2680" y="2632680"/>
                <a:ext cx="8002080" cy="2466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015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107"/>
    </mc:Choice>
    <mc:Fallback>
      <p:transition spd="slow" advTm="6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A2633566-4647-4CF2-ABB3-B841F9EB9EDA}"/>
              </a:ext>
            </a:extLst>
          </p:cNvPr>
          <p:cNvSpPr txBox="1">
            <a:spLocks/>
          </p:cNvSpPr>
          <p:nvPr/>
        </p:nvSpPr>
        <p:spPr>
          <a:xfrm>
            <a:off x="381621" y="2483022"/>
            <a:ext cx="11810379" cy="1305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u="sng" dirty="0"/>
              <a:t>Extra</a:t>
            </a:r>
            <a:r>
              <a:rPr lang="en-US" sz="4000" b="1" dirty="0"/>
              <a:t>: Tensors as </a:t>
            </a:r>
            <a:r>
              <a:rPr lang="en-US" sz="4000" b="1" dirty="0">
                <a:solidFill>
                  <a:srgbClr val="FF0000"/>
                </a:solidFill>
              </a:rPr>
              <a:t>partial derivatives </a:t>
            </a:r>
            <a:r>
              <a:rPr lang="en-US" sz="4000" b="1" dirty="0"/>
              <a:t>and </a:t>
            </a:r>
            <a:r>
              <a:rPr lang="en-US" sz="4000" b="1" dirty="0">
                <a:solidFill>
                  <a:srgbClr val="FF0000"/>
                </a:solidFill>
              </a:rPr>
              <a:t>gradients</a:t>
            </a:r>
            <a:r>
              <a:rPr lang="en-US" sz="4000" b="1" dirty="0"/>
              <a:t> that transform with the </a:t>
            </a:r>
            <a:r>
              <a:rPr lang="en-US" sz="4000" b="1" dirty="0">
                <a:solidFill>
                  <a:srgbClr val="FF0000"/>
                </a:solidFill>
              </a:rPr>
              <a:t>Jacobian Matrix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8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15"/>
    </mc:Choice>
    <mc:Fallback>
      <p:transition spd="slow" advTm="3501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A2633566-4647-4CF2-ABB3-B841F9EB9EDA}"/>
              </a:ext>
            </a:extLst>
          </p:cNvPr>
          <p:cNvSpPr txBox="1">
            <a:spLocks/>
          </p:cNvSpPr>
          <p:nvPr/>
        </p:nvSpPr>
        <p:spPr>
          <a:xfrm>
            <a:off x="190810" y="2776373"/>
            <a:ext cx="11810379" cy="130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00B050"/>
                </a:solidFill>
              </a:rPr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268290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83"/>
    </mc:Choice>
    <mc:Fallback>
      <p:transition spd="slow" advTm="164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15E-DC16-4F43-8C13-9D08A58F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688975"/>
            <a:ext cx="73533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Tensors = </a:t>
            </a:r>
            <a:r>
              <a:rPr lang="en-US" sz="6000" b="1" u="sng" dirty="0">
                <a:solidFill>
                  <a:srgbClr val="FF0000"/>
                </a:solidFill>
              </a:rPr>
              <a:t>Geometry</a:t>
            </a:r>
            <a:endParaRPr lang="en-CA" sz="6000" b="1" u="sng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d2r55xnwy6nx47.cloudfront.net/uploads/2015/04/EntanglementLead_613x343-520x291.jpg">
            <a:extLst>
              <a:ext uri="{FF2B5EF4-FFF2-40B4-BE49-F238E27FC236}">
                <a16:creationId xmlns:a16="http://schemas.microsoft.com/office/drawing/2014/main" id="{9BAA61DA-B361-44ED-8D0C-D708B46F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462213"/>
            <a:ext cx="6050829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kastatic.org/googleusercontent/t6BBebmUS3LnaLXQ1cYGuDkIE3eAWl1paf00hfabzPYTvrriDfWB8QCVoGckrYVQRNhPF6K4hC6Kdvdx_hkolf0">
            <a:extLst>
              <a:ext uri="{FF2B5EF4-FFF2-40B4-BE49-F238E27FC236}">
                <a16:creationId xmlns:a16="http://schemas.microsoft.com/office/drawing/2014/main" id="{453A947A-FD87-4771-AD79-A4112C173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1" y="1885067"/>
            <a:ext cx="4547937" cy="25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8A4A72-091C-44D9-AA2C-C805A9DA7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821" y="4577788"/>
            <a:ext cx="3152775" cy="1838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72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"/>
    </mc:Choice>
    <mc:Fallback>
      <p:transition spd="slow" advTm="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15E-DC16-4F43-8C13-9D08A58F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General Relativity </a:t>
            </a:r>
            <a:endParaRPr lang="en-CA" sz="4000" dirty="0"/>
          </a:p>
        </p:txBody>
      </p:sp>
      <p:pic>
        <p:nvPicPr>
          <p:cNvPr id="1026" name="Picture 2" descr="http://www.physicsoftheuniverse.com/images/relativity_light_bending.jpg">
            <a:extLst>
              <a:ext uri="{FF2B5EF4-FFF2-40B4-BE49-F238E27FC236}">
                <a16:creationId xmlns:a16="http://schemas.microsoft.com/office/drawing/2014/main" id="{510F639C-1CD5-48E5-82D7-7D1C4E9F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915319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ricodegiuli.files.wordpress.com/2017/03/cmb_timeline.jpg?w=600&amp;h=280&amp;crop=1">
            <a:extLst>
              <a:ext uri="{FF2B5EF4-FFF2-40B4-BE49-F238E27FC236}">
                <a16:creationId xmlns:a16="http://schemas.microsoft.com/office/drawing/2014/main" id="{A3756B21-AF50-48C4-8D91-FFBF30E3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66" y="1268413"/>
            <a:ext cx="6191248" cy="28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D3D8B-A91B-4664-BB8F-A7B3F856837C}"/>
              </a:ext>
            </a:extLst>
          </p:cNvPr>
          <p:cNvSpPr txBox="1"/>
          <p:nvPr/>
        </p:nvSpPr>
        <p:spPr>
          <a:xfrm>
            <a:off x="774566" y="1211769"/>
            <a:ext cx="3632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Space-time is curved</a:t>
            </a:r>
            <a:endParaRPr lang="en-CA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39A15-67D8-4093-899C-F4DCEA80C4D1}"/>
              </a:ext>
            </a:extLst>
          </p:cNvPr>
          <p:cNvSpPr txBox="1"/>
          <p:nvPr/>
        </p:nvSpPr>
        <p:spPr>
          <a:xfrm>
            <a:off x="6705197" y="518826"/>
            <a:ext cx="3811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Universe is expanding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CF864B-FD1E-4624-966D-CFF1A42F8E6C}"/>
                  </a:ext>
                </a:extLst>
              </p:cNvPr>
              <p:cNvSpPr txBox="1"/>
              <p:nvPr/>
            </p:nvSpPr>
            <p:spPr>
              <a:xfrm>
                <a:off x="5039450" y="4710926"/>
                <a:ext cx="7110280" cy="1156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CF864B-FD1E-4624-966D-CFF1A42F8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50" y="4710926"/>
                <a:ext cx="7110280" cy="1156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143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9"/>
    </mc:Choice>
    <mc:Fallback>
      <p:transition spd="slow" advTm="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15E-DC16-4F43-8C13-9D08A58F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Quantum Mechanics + Quantum Computing</a:t>
            </a:r>
            <a:endParaRPr lang="en-CA" sz="4000" dirty="0"/>
          </a:p>
        </p:txBody>
      </p:sp>
      <p:pic>
        <p:nvPicPr>
          <p:cNvPr id="3074" name="Picture 2" descr="http://www.physicsoftheuniverse.com/images/quantum_schrodingers_cat.jpg">
            <a:extLst>
              <a:ext uri="{FF2B5EF4-FFF2-40B4-BE49-F238E27FC236}">
                <a16:creationId xmlns:a16="http://schemas.microsoft.com/office/drawing/2014/main" id="{484556B9-324F-4326-AFCE-4404F26E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61" y="1991906"/>
            <a:ext cx="608076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912779-C0DF-4810-A01B-5B3D93455F6D}"/>
                  </a:ext>
                </a:extLst>
              </p:cNvPr>
              <p:cNvSpPr txBox="1"/>
              <p:nvPr/>
            </p:nvSpPr>
            <p:spPr>
              <a:xfrm>
                <a:off x="8137192" y="5350674"/>
                <a:ext cx="2378408" cy="104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912779-C0DF-4810-A01B-5B3D9345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192" y="5350674"/>
                <a:ext cx="2378408" cy="1049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661C95-F836-4B3A-AAEB-FCD1F3FF410D}"/>
                  </a:ext>
                </a:extLst>
              </p:cNvPr>
              <p:cNvSpPr txBox="1"/>
              <p:nvPr/>
            </p:nvSpPr>
            <p:spPr>
              <a:xfrm>
                <a:off x="823336" y="5350674"/>
                <a:ext cx="4559710" cy="104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661C95-F836-4B3A-AAEB-FCD1F3FF4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6" y="5350674"/>
                <a:ext cx="4559710" cy="1049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s://www.nasa.gov/images/content/55189main_entangled_sm.jpg">
            <a:extLst>
              <a:ext uri="{FF2B5EF4-FFF2-40B4-BE49-F238E27FC236}">
                <a16:creationId xmlns:a16="http://schemas.microsoft.com/office/drawing/2014/main" id="{AC55AE24-3871-45FD-8795-6724E041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15" y="2300036"/>
            <a:ext cx="4348162" cy="258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E5F4E26-0926-423F-B137-4A27E504AF1D}"/>
              </a:ext>
            </a:extLst>
          </p:cNvPr>
          <p:cNvSpPr txBox="1">
            <a:spLocks/>
          </p:cNvSpPr>
          <p:nvPr/>
        </p:nvSpPr>
        <p:spPr>
          <a:xfrm>
            <a:off x="474291" y="1325563"/>
            <a:ext cx="5257800" cy="660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Quantum Superposition</a:t>
            </a:r>
            <a:endParaRPr lang="en-CA" sz="3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DCDCF09-AD7C-4B28-B299-4B47DAA8AE6D}"/>
              </a:ext>
            </a:extLst>
          </p:cNvPr>
          <p:cNvSpPr txBox="1">
            <a:spLocks/>
          </p:cNvSpPr>
          <p:nvPr/>
        </p:nvSpPr>
        <p:spPr>
          <a:xfrm>
            <a:off x="6827412" y="1791930"/>
            <a:ext cx="5257800" cy="660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Quantum Entanglement</a:t>
            </a:r>
            <a:endParaRPr lang="en-CA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634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9"/>
    </mc:Choice>
    <mc:Fallback>
      <p:transition spd="slow" advTm="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15E-DC16-4F43-8C13-9D08A58F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Electricity + Magnetism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AB48B1-8168-457F-88B8-A14BC9318678}"/>
                  </a:ext>
                </a:extLst>
              </p:cNvPr>
              <p:cNvSpPr/>
              <p:nvPr/>
            </p:nvSpPr>
            <p:spPr>
              <a:xfrm>
                <a:off x="2711518" y="1691898"/>
                <a:ext cx="7635640" cy="782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/>
                  <a:t>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4000" dirty="0"/>
                  <a:t>    Magnetic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AB48B1-8168-457F-88B8-A14BC9318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18" y="1691898"/>
                <a:ext cx="7635640" cy="782587"/>
              </a:xfrm>
              <a:prstGeom prst="rect">
                <a:avLst/>
              </a:prstGeom>
              <a:blipFill>
                <a:blip r:embed="rId4"/>
                <a:stretch>
                  <a:fillRect l="-2875" t="-3906" b="-335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4C4EAB-4FD1-455B-B0BF-272796BD5BA9}"/>
                  </a:ext>
                </a:extLst>
              </p:cNvPr>
              <p:cNvSpPr/>
              <p:nvPr/>
            </p:nvSpPr>
            <p:spPr>
              <a:xfrm>
                <a:off x="4247924" y="4403393"/>
                <a:ext cx="4207947" cy="762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Faraday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4C4EAB-4FD1-455B-B0BF-272796BD5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4" y="4403393"/>
                <a:ext cx="4207947" cy="762709"/>
              </a:xfrm>
              <a:prstGeom prst="rect">
                <a:avLst/>
              </a:prstGeom>
              <a:blipFill>
                <a:blip r:embed="rId5"/>
                <a:stretch>
                  <a:fillRect l="-5217" t="-13600" b="-272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988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1"/>
    </mc:Choice>
    <mc:Fallback>
      <p:transition spd="slow" advTm="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15E-DC16-4F43-8C13-9D08A58F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 1. Tensor = multi-dimensional array of numbers</a:t>
            </a:r>
            <a:endParaRPr lang="en-CA" sz="3600" dirty="0"/>
          </a:p>
        </p:txBody>
      </p:sp>
      <p:pic>
        <p:nvPicPr>
          <p:cNvPr id="4" name="Picture 2" descr="http://milesmathis.com/ten3.gif">
            <a:extLst>
              <a:ext uri="{FF2B5EF4-FFF2-40B4-BE49-F238E27FC236}">
                <a16:creationId xmlns:a16="http://schemas.microsoft.com/office/drawing/2014/main" id="{67FFE3DE-8ED7-47EF-A31B-67E0AF0B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797" y="1847041"/>
            <a:ext cx="4318138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6FD56-A7C2-46E0-893B-98C947F4117D}"/>
                  </a:ext>
                </a:extLst>
              </p:cNvPr>
              <p:cNvSpPr txBox="1"/>
              <p:nvPr/>
            </p:nvSpPr>
            <p:spPr>
              <a:xfrm>
                <a:off x="886059" y="3121223"/>
                <a:ext cx="3631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6FD56-A7C2-46E0-893B-98C947F4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9" y="3121223"/>
                <a:ext cx="363176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2698E-9DC3-421A-B437-DE09E9077E3E}"/>
                  </a:ext>
                </a:extLst>
              </p:cNvPr>
              <p:cNvSpPr txBox="1"/>
              <p:nvPr/>
            </p:nvSpPr>
            <p:spPr>
              <a:xfrm>
                <a:off x="2464017" y="2222376"/>
                <a:ext cx="1067921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2698E-9DC3-421A-B437-DE09E907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17" y="2222376"/>
                <a:ext cx="1067921" cy="2267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34D745-8FEE-466C-9CA7-D64A36EAF183}"/>
                  </a:ext>
                </a:extLst>
              </p:cNvPr>
              <p:cNvSpPr txBox="1"/>
              <p:nvPr/>
            </p:nvSpPr>
            <p:spPr>
              <a:xfrm>
                <a:off x="4261812" y="2508620"/>
                <a:ext cx="3668376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⋮      </m:t>
                                          </m:r>
                                        </m:e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⋱    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34D745-8FEE-466C-9CA7-D64A36EA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12" y="2508620"/>
                <a:ext cx="3668376" cy="15874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5A4517-807F-45CA-A2BB-760962AD69C7}"/>
              </a:ext>
            </a:extLst>
          </p:cNvPr>
          <p:cNvSpPr/>
          <p:nvPr/>
        </p:nvSpPr>
        <p:spPr>
          <a:xfrm>
            <a:off x="8145678" y="4913975"/>
            <a:ext cx="366837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Rank-3 Tensor</a:t>
            </a:r>
          </a:p>
          <a:p>
            <a:pPr algn="ctr"/>
            <a:r>
              <a:rPr lang="en-US" sz="2800" dirty="0"/>
              <a:t>(rank  3)</a:t>
            </a:r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7DA2C-18F3-43A0-A8AE-AFBAE55C5551}"/>
              </a:ext>
            </a:extLst>
          </p:cNvPr>
          <p:cNvSpPr/>
          <p:nvPr/>
        </p:nvSpPr>
        <p:spPr>
          <a:xfrm>
            <a:off x="4892782" y="4913975"/>
            <a:ext cx="24955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Matrix</a:t>
            </a:r>
          </a:p>
          <a:p>
            <a:pPr algn="ctr"/>
            <a:r>
              <a:rPr lang="en-US" sz="2800" dirty="0"/>
              <a:t>(rank  2)</a:t>
            </a:r>
            <a:endParaRPr lang="en-CA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C4C65-A953-4887-84C6-43DDD9D26E71}"/>
              </a:ext>
            </a:extLst>
          </p:cNvPr>
          <p:cNvSpPr/>
          <p:nvPr/>
        </p:nvSpPr>
        <p:spPr>
          <a:xfrm>
            <a:off x="2082229" y="4913975"/>
            <a:ext cx="20291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Vector</a:t>
            </a:r>
          </a:p>
          <a:p>
            <a:pPr algn="ctr"/>
            <a:r>
              <a:rPr lang="en-US" sz="2800" dirty="0"/>
              <a:t>(rank  1)</a:t>
            </a:r>
            <a:endParaRPr lang="en-CA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2B9365-88AC-4C66-BD00-D715AF82421D}"/>
              </a:ext>
            </a:extLst>
          </p:cNvPr>
          <p:cNvSpPr/>
          <p:nvPr/>
        </p:nvSpPr>
        <p:spPr>
          <a:xfrm>
            <a:off x="53065" y="4913975"/>
            <a:ext cx="20291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Scalar</a:t>
            </a:r>
          </a:p>
          <a:p>
            <a:pPr algn="ctr"/>
            <a:r>
              <a:rPr lang="en-US" sz="2800" dirty="0"/>
              <a:t>(rank  0)</a:t>
            </a:r>
            <a:endParaRPr lang="en-CA" sz="2800" dirty="0"/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286823F-7B62-4023-B167-9FBE1E73E85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7840" y="799560"/>
              <a:ext cx="11288160" cy="5489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286823F-7B62-4023-B167-9FBE1E73E8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480" y="790200"/>
                <a:ext cx="11306880" cy="550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6706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469"/>
    </mc:Choice>
    <mc:Fallback>
      <p:transition spd="slow" advTm="168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0AF66AC0-49C3-4A72-81CC-7D27B3DD5A45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endParaRPr lang="en-US" sz="4000" b="1" dirty="0">
              <a:solidFill>
                <a:srgbClr val="FE7B0E"/>
              </a:solidFill>
            </a:endParaRPr>
          </a:p>
          <a:p>
            <a:pPr algn="l"/>
            <a:endParaRPr lang="en-US" sz="4000" b="1" dirty="0">
              <a:solidFill>
                <a:srgbClr val="FE7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4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52"/>
    </mc:Choice>
    <mc:Fallback>
      <p:transition spd="slow" advTm="93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8A32B56D-35FD-4C8B-8899-CF9A1BFF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1171129" y="4048492"/>
            <a:ext cx="1657144" cy="16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4.ftcdn.net/jpg/00/74/84/85/240_F_74848502_BYIAG5zJ0sKbe4Gk3coVG878Hv3t9JaB.jpg">
            <a:extLst>
              <a:ext uri="{FF2B5EF4-FFF2-40B4-BE49-F238E27FC236}">
                <a16:creationId xmlns:a16="http://schemas.microsoft.com/office/drawing/2014/main" id="{571A7C02-4B30-4F41-B0A2-CC4E7B09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31" y="3019737"/>
            <a:ext cx="982644" cy="9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itle 1">
            <a:extLst>
              <a:ext uri="{FF2B5EF4-FFF2-40B4-BE49-F238E27FC236}">
                <a16:creationId xmlns:a16="http://schemas.microsoft.com/office/drawing/2014/main" id="{0AF66AC0-49C3-4A72-81CC-7D27B3DD5A45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has </a:t>
            </a:r>
            <a:r>
              <a:rPr lang="en-US" sz="4000" b="1" u="sng" dirty="0">
                <a:solidFill>
                  <a:srgbClr val="FF0000"/>
                </a:solidFill>
              </a:rPr>
              <a:t>components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that change in a </a:t>
            </a:r>
            <a:r>
              <a:rPr lang="en-US" sz="4000" b="1" u="sng" dirty="0">
                <a:solidFill>
                  <a:srgbClr val="FF0000"/>
                </a:solidFill>
              </a:rPr>
              <a:t>special, predictable </a:t>
            </a:r>
            <a:r>
              <a:rPr lang="en-US" sz="4000" b="1" dirty="0">
                <a:solidFill>
                  <a:srgbClr val="7030A0"/>
                </a:solidFill>
              </a:rPr>
              <a:t>way under a change of coordinates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5D14BB-25CF-4DF3-9CF4-253C6397B3E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72360" y="3823920"/>
              <a:ext cx="6192000" cy="136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5D14BB-25CF-4DF3-9CF4-253C6397B3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000" y="3814560"/>
                <a:ext cx="6210720" cy="1387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078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04"/>
    </mc:Choice>
    <mc:Fallback>
      <p:transition spd="slow" advTm="61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astchapelhillobserver.com/wp-content/uploads/2015/02/black-pencil-vector-KTnez4BEc.png?w=640">
            <a:extLst>
              <a:ext uri="{FF2B5EF4-FFF2-40B4-BE49-F238E27FC236}">
                <a16:creationId xmlns:a16="http://schemas.microsoft.com/office/drawing/2014/main" id="{8A32B56D-35FD-4C8B-8899-CF9A1BFF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056">
            <a:off x="1171129" y="4048492"/>
            <a:ext cx="1657144" cy="16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4.ftcdn.net/jpg/00/74/84/85/240_F_74848502_BYIAG5zJ0sKbe4Gk3coVG878Hv3t9JaB.jpg">
            <a:extLst>
              <a:ext uri="{FF2B5EF4-FFF2-40B4-BE49-F238E27FC236}">
                <a16:creationId xmlns:a16="http://schemas.microsoft.com/office/drawing/2014/main" id="{571A7C02-4B30-4F41-B0A2-CC4E7B09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31" y="3019737"/>
            <a:ext cx="982644" cy="9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25F981-B183-48EA-84B9-8C7BD6ADA8CD}"/>
              </a:ext>
            </a:extLst>
          </p:cNvPr>
          <p:cNvCxnSpPr>
            <a:cxnSpLocks/>
          </p:cNvCxnSpPr>
          <p:nvPr/>
        </p:nvCxnSpPr>
        <p:spPr>
          <a:xfrm>
            <a:off x="822397" y="4308467"/>
            <a:ext cx="65292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91B87B-758C-44E1-BC44-0B978FEE4AA3}"/>
              </a:ext>
            </a:extLst>
          </p:cNvPr>
          <p:cNvCxnSpPr>
            <a:cxnSpLocks/>
          </p:cNvCxnSpPr>
          <p:nvPr/>
        </p:nvCxnSpPr>
        <p:spPr>
          <a:xfrm flipV="1">
            <a:off x="822397" y="3865942"/>
            <a:ext cx="423198" cy="4198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748648-545C-45C1-97BF-6FA399EAC598}"/>
              </a:ext>
            </a:extLst>
          </p:cNvPr>
          <p:cNvCxnSpPr>
            <a:cxnSpLocks/>
          </p:cNvCxnSpPr>
          <p:nvPr/>
        </p:nvCxnSpPr>
        <p:spPr>
          <a:xfrm flipV="1">
            <a:off x="798358" y="3696294"/>
            <a:ext cx="0" cy="6121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27D87606-969B-41AB-8591-04A33085B521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has </a:t>
            </a:r>
            <a:r>
              <a:rPr lang="en-US" sz="4000" b="1" u="sng" dirty="0">
                <a:solidFill>
                  <a:srgbClr val="FF0000"/>
                </a:solidFill>
              </a:rPr>
              <a:t>components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that change in a </a:t>
            </a:r>
            <a:r>
              <a:rPr lang="en-US" sz="4000" b="1" u="sng" dirty="0">
                <a:solidFill>
                  <a:srgbClr val="FF0000"/>
                </a:solidFill>
              </a:rPr>
              <a:t>special, predictable </a:t>
            </a:r>
            <a:r>
              <a:rPr lang="en-US" sz="4000" b="1" dirty="0">
                <a:solidFill>
                  <a:srgbClr val="7030A0"/>
                </a:solidFill>
              </a:rPr>
              <a:t>way under a change of coordinates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CD0778-C239-4400-B021-A7EAE3BE1C2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0240" y="3426480"/>
              <a:ext cx="1067040" cy="120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CD0778-C239-4400-B021-A7EAE3BE1C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880" y="3417120"/>
                <a:ext cx="108576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76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2"/>
    </mc:Choice>
    <mc:Fallback>
      <p:transition spd="slow" advTm="11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2|16.8|3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534</Words>
  <Application>Microsoft Office PowerPoint</Application>
  <PresentationFormat>Widescreen</PresentationFormat>
  <Paragraphs>73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Tensors = Geometry</vt:lpstr>
      <vt:lpstr> General Relativity </vt:lpstr>
      <vt:lpstr> Quantum Mechanics + Quantum Computing</vt:lpstr>
      <vt:lpstr> Electricity + Magnetism</vt:lpstr>
      <vt:lpstr> 1. Tensor = multi-dimensional array of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63</cp:revision>
  <dcterms:created xsi:type="dcterms:W3CDTF">2017-11-10T04:03:31Z</dcterms:created>
  <dcterms:modified xsi:type="dcterms:W3CDTF">2017-12-10T04:06:46Z</dcterms:modified>
</cp:coreProperties>
</file>