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ink/inkAction13.xml" ContentType="application/vnd.ms-office.inkAction+xml"/>
  <Override PartName="/ppt/ink/inkAction14.xml" ContentType="application/vnd.ms-office.inkAction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ink/inkAction19.xml" ContentType="application/vnd.ms-office.inkAction+xml"/>
  <Override PartName="/ppt/ink/inkAction2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7" r:id="rId5"/>
    <p:sldId id="278" r:id="rId6"/>
    <p:sldId id="279" r:id="rId7"/>
    <p:sldId id="309" r:id="rId8"/>
    <p:sldId id="280" r:id="rId9"/>
    <p:sldId id="281" r:id="rId10"/>
    <p:sldId id="282" r:id="rId11"/>
    <p:sldId id="283" r:id="rId12"/>
    <p:sldId id="284" r:id="rId13"/>
    <p:sldId id="304" r:id="rId14"/>
    <p:sldId id="306" r:id="rId15"/>
    <p:sldId id="285" r:id="rId16"/>
    <p:sldId id="286" r:id="rId17"/>
    <p:sldId id="287" r:id="rId18"/>
    <p:sldId id="298" r:id="rId19"/>
    <p:sldId id="303" r:id="rId20"/>
    <p:sldId id="301" r:id="rId21"/>
    <p:sldId id="307" r:id="rId22"/>
    <p:sldId id="297" r:id="rId23"/>
    <p:sldId id="288" r:id="rId24"/>
    <p:sldId id="299" r:id="rId25"/>
    <p:sldId id="300" r:id="rId26"/>
    <p:sldId id="25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8" y="6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27628">
    <iact:property name="dataType"/>
    <iact:actionData xml:id="d0">
      <inkml:trace xmlns:inkml="http://www.w3.org/2003/InkML" xml:id="stk0" contextRef="#ctx0" brushRef="#br0">12068 2042 944 0,'7'-4'280'8,"-7"0"-108"0,3 4 22-2,-3 0-80 2,0 0-84 0,1 0 28 1,2 0 34-4,10 0 4 3,5 0-29 0,3 0-67 0,4 0 0-3,11 0 0 4,5 8 0-1,-1 12 0 0,4 3 0-2,-3-1 0 2,8 4 0 0,-16 5 0 0,8-4 0-2,-1 7 0 2,1-3 0 1,-5 3 0-1,0-1 0-2,-8-2 0 3,1-2 0-1,-4-3 0 0,-7-4 0-2,-2 0 0 1,2 1 0 2,2 4 0-3,0 10 0 0,6 2 0 2,2 10 0 1,2 6 0-1,-3-1 0-1,3 0 0 0,-4-4 0 2,-4-8 0-2,-3-8 0-1,-3-4 0 2,-8-6 0 1,1-4 0-3,1 10 0 0,-8 1 0 3,14 6 0-1,-9 8 0 1,9 2 0-3,-3 0 0 1,-9 1 0 1,9 0 0 0,-10-3 0-2,1-3 0 3,-1-1 0-2,-3-1 0 1,0 2 0-2,0 4 0 2,-16-1 0 0,2 2 0 0,-6-5 0-2,2 5 0 3,2 0 0-1,0-2 0 1,-7-4 0-4,6-7 0 2,-4-6 0 2,1-3 0 0,1-1 0-5,-1 4 0 5,3-4 0-2,-7 13 0 1,7 0 0-2,-2-3 0 3,5-3 0-1,-7-5 0 0,4 1 0-2,-2-2 0 1,-3 0 0 2,6-5 0-2,-7 2 0 0,7 0 0 1,-1 0 0-1,-2 5 0 0,-3-2 0-1,3 4 0 2,-1-1 0 1,0-4 0 0,-3-1 0-2,5-3 0-1,-1-3 0 2,-1-7 0 1,16 2 0-5,-12-3 0 5,7-1 0 0,-2-3 0-3,6 2 0 3,-1-5 0-4,-4 1 0 3,7-1 0 0,-1-2 0-1,4 4 0 0,-3-4 0 1,3 0 0 0,0 0 0-1,0 0 0 2,0 0 0-2,0 0 0 1,0 0 0-3,0 0 0 4,0 0 0-2,0 0 0 2,-6 0 0-4,6 0 0 3,0 0 0 0,0 0 0 0,0 0 0-2,0 0 0 3,0 0 0-2,0-11 0 2,0-16 0-3,0 3 0 2,0-6 0-1,0-2 0 1,0 2 0-2,0 4 0 3,0 6 0-1,0 0 0 0,0 4 0-3,6-8 0 4,4-6 0-1,0-1 0 0,1-6 0-1,5 1 0 0,-3 5 0 2,-3 6 0-2,-9 5 0-2,2 6 0 4,6 6 0-2,-9 1 0 2,1 2 0-4,2 0 0 3,-3-2 0 1,0 6 0-1,0 1 0-2,0 0 0 3,0 0 0-3,0 0 0 3,0 1 0-4,0 23 0 4,0 1 0-1,0 6 0 0,0-3 0-3,-3 2 0 4,-10 5 0-1,12-1 0 0,-5 2 0-1,-7 1 0 1,9-4 0 0,-8 1 0 0,8-4 0-3,1-5 0 3,1 1 0 0,-1-6 0 0,0-4 0-2,-4-4 0 2,4-3 0 0,3-4 0 0,0-2 0-3,0-3 0 4,0 5 0-2,0 2 0 2,0 0 0-4,0 1 0 3,0 5 0 0,0-4 0 1,0-1 0-3,0-3 0 1,0-3 0 1,0-2 0 1,0 0 0-3,0 0 0 2,0 0 0 0,0 0 0 0,0 0 0-2,0 0 0 2,0 0 0-1,0 0 0 2,13 0 0-3,-1 0 0 1,4 0 0 2,3 0 0-1,-2 0 0-2,6 0 0 2,-2 0 0 1,2 0 0-3,7-5 0 0,-4-5 0 2,5 1 0 0,-4-4 0 1,-1 0 0-3,5-1 0 1,-5 2 0 1,4-1 0 1,-4 1 0-4,-4 4 0 4,-3 3 0-1,-18-1 0 0,7 6 0-2,-1 0 0 1,-7 0 0 2,0 0 0-1,0 0 0-2,0 0 0 2,1 0 0 0,-1 0 0 0,0 0 0-3,0 0 0 4,0 0 0-2,0 0 0 2,0 0 0-1,0 0 0-2,0 0 0 1,0 0 0 2,0 0 0-4,-8 0 0 4,-17 0 0-2,-5 0 0 2,-8 2 0-3,-3 10 0 2,-6-2 0-1,3 5 0 2,3-3 0-3,1-2 0 2,-1-1 0 0,14-4 0 1,-2 1 0-1,10-4 0-2,10 3 0 3,-4-1 0-3,7 0 0 0,-1 1 0 2,-3-1 0 0,7-4 0-1,-1 8 0 0,1-8 0 1,3 0 0 0,0 0 0 0,0 0 0-2,0 0 0 2,0 0 0-1,0 0 0 2,0 0 0-3,0 0 0 2,0 0 0 0,0 0 0 0,0 0 0-3,0 0 0 4,0 0 0-2,0 0 0 1,0 0 0-2,0 0 0 3,0 0 0-1,0 0 0 0,0 0 0-2,0 0 0 3,0 0 0-2,0-8 0 2,0-22 0-4,0 11 0 3,0 4 0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499">
    <iact:property name="dataType"/>
    <iact:actionData xml:id="d0">
      <inkml:trace xmlns:inkml="http://www.w3.org/2003/InkML" xml:id="stk0" contextRef="#ctx0" brushRef="#br0">16237 17393 332 0,'5'5'394'8,"-2"-2"-254"-2,0-3-88 2,-3 0-22 0,0 3-22 0,0-3-8-2,0 2 2 2,0 5 10 0,0-6 22-1,0 5 60 0,0 0 88 0,0-2 44 1,0-3-44 1,0-1-14-4,0 0-28 4,5 0-89-1,-5 0-51 0,0 0 0-2,0 0 0 2,0 0 0 0,0 0 0-1,0 0 0 1,2 0 0-1,4 0 0 1,-1 0 0-1,0 0 0 0,0-25 0 1,5-11 0 0,-3-17 0 0,-4-18 0-2,-3-19 0 2,0-11 0 2,0 0 0-3,0 11 0 1,0 17 0-2,-3 17 0 2,-1 26 0 0,1 13 0-2,1 13 0 3,2 4 0-4,-8 0 0 4,8 0 0-2,0 0 0 1,0 0 0-1,0 0 0 0,0 0 0 0,0 0 0 1,0 0 0 0,0 0 0 1,0 0 0-4,0 0 0 3,0 0 0 0,0 0 0 1,10 0 0-4,17 0 0 3,30 0 0 0,23 0 0 0,4 0 0-2,9-6 0 2,-5-1 0 0,-11-3 0 0,-11 5 0-2,-12 0 0 2,-31 2 0 0,-10 3 0 2,-13 0 0-6,0 0 0 4,-13 0-153 1</inkml:trace>
    </iact:actionData>
  </iact:action>
  <iact:action type="add" startTime="10258">
    <iact:property name="dataType"/>
    <iact:actionData xml:id="d1">
      <inkml:trace xmlns:inkml="http://www.w3.org/2003/InkML" xml:id="stk1" contextRef="#ctx0" brushRef="#br0">16427 17151 1046 0,'0'0'608'5,"0"0"-284"3,0 0-255 0,0 0-69 0,0 0 0-2,0 0 0 2,66 30 0 0,-50-25 0 0,-7-1 0-2,7 0 0 2,4-2 0 0,16-2 0 0,11 0 0-2,22 0 0 2,12-10 0 0,-50-3 0 0,-1 2-755-1</inkml:trace>
    </iact:actionData>
  </iact:action>
  <iact:action type="add" startTime="10909">
    <iact:property name="dataType"/>
    <iact:actionData xml:id="d2">
      <inkml:trace xmlns:inkml="http://www.w3.org/2003/InkML" xml:id="stk2" contextRef="#ctx0" brushRef="#br0">18475 17431 890 0,'0'0'408'9,"0"0"-224"-4,0 0-72 3,0 0-48 0,0 0-30 0,0 0-14-1,-5-17-6 0,0-8 28 1,5-15 18 0,-3-4 6-2,3-15 0 2,-5-14-2 1,5-2-41-2,-3-5-23-1,-1 16 0 2,-8 8 0 0,11 9 0 1,-5 15 0-4,-1-1 0 3,4 4 0 1,3 5 0-2,0-2 0 1,0 7 0-2,0-2 0 2,0 5 0 1,0 4 0-3,0 1 0 2,13 9 0-1,3-1 0 2,-4-1 0-3,17 4 0 2,-2 0 0 0,14 0 0-1,-2 0 0 0,-1 20 0 1,-2 8 0 1,-6 6 0-2,2 0 0 0,-10 0 0 0,-3 3 0 2,-15 0 0-2,0-2 0-1,-4 4 0 2,0-2 0 1,-4-3 0-2,-32-4 0-1,-8-4 0 2,-9 0 0 0,5-13 0 0,9-4 0-2,1-3 0 3,15-4 0-2,16-2 0 2,-4 0 0-4,11 0 0 2,0 0 0 2,0 0 0-1,0 0 0-2,0 0 0 2,2 0 0 0,21 0 0-1,10 12 0-1,7 1 0 2,0 4 0 0,1 3 0 0,-5-1 0-2,-8 7 0 2,1 2 0 1,-9 5 0-1,-9 1 0-3,1 0 0 4,-8 0 0-2,-1-6 0 1,-3 0 0-2,0-3 0 3,-7 1 0-2,-29-4 0 2,-8-9 0-3,-9-3 0 1,-4-8 0 3,4-2 0-2,-1 0 0-2,6 0 0 1,7-12 0 2,30 5-407-1,9-4-1163-3</inkml:trace>
    </iact:actionData>
  </iact:action>
  <iact:action type="add" startTime="11934">
    <iact:property name="dataType"/>
    <iact:actionData xml:id="d3">
      <inkml:trace xmlns:inkml="http://www.w3.org/2003/InkML" xml:id="stk3" contextRef="#ctx0" brushRef="#br0">18099 17080 1308 0,'0'0'384'4,"0"0"-150"2,0 0-118 1,0 0-111 1,0 0-5 1,0 0 0-4,-40 84 0 3,-2-71 0 0,-3-4 0 0,-9 1 0-2,-8-5 0 2,-6 1 0 0,-5-6 0 0,9 0 0-1,3 0 0 1,5 0 0-1,-1 0 0 1,14 0 0-1,5 6 0 0,-1 2 0 2,16 1 0 1,3-1 0-6,2-3 0 4,11-5 0 0,4 3 0 1,-3-3 0-5,6 0 0 5,0 0 0-1,0 0 0 0,0 0 0-2,0 0 0 2,0 0 0 0,0 0 0 0,16-8 0-2,5-12 0 2,16-8 0-1,-11-6 0 2,3 7 0-3,-11-2 0 2,-5 12 0 0,1 1 0 0,-1 4 0-3,-5 1 0 4,-8 7 0-1,0 4 0 0,0 0 0-2,0 0 0 2,0 0 0 0,0 0 0 0,-25 4 0-2,-7 15 0 3,10-2 0-1,-4-2 0 0,2 2 0-2,-5 0 0 3,8-4 0 0,2 1 0-2,12-6 0-2,3-4 0 2,4-4 0 1,0 0 0 0,0 9 0-2,0 0 0 1,11 12 0 2,21 7 0-1,-7 0 0-2,1-3 0 1,7-5 0 2,-8-3 0 0,7-6 0-4,-5-5 0 3,10-6 0 0,3 0 0 0,1 0 0-2,-28 0 0 3,-6 0-467-2</inkml:trace>
    </iact:actionData>
  </iact:action>
  <iact:action type="add" startTime="12732">
    <iact:property name="dataType"/>
    <iact:actionData xml:id="d4">
      <inkml:trace xmlns:inkml="http://www.w3.org/2003/InkML" xml:id="stk4" contextRef="#ctx0" brushRef="#br0">17972 17014 972 0,'0'0'606'7,"0"0"-282"1,0 0-179-2,0 0-145 2,0 0 0 0,0 0 0 0,84 39 0-2,-64-22 0 3,-3-4 0-2,-11 4 0 1,7 3 0-2,-8-3 0 2,-5 2 0 0,0 6 0 0,0 1 0-2,0-3 0 2,-8 2 0 0,-25-6 0 1,6-2 0-3,-5 0 0 1,4 0 0 1,-2 0 0 0,6 0 0-2,9 0 0 2,15-12-107 0,0-2-1111 0</inkml:trace>
    </iact:actionData>
  </iact:action>
  <iact:action type="add" startTime="13475">
    <iact:property name="dataType"/>
    <iact:actionData xml:id="d5">
      <inkml:trace xmlns:inkml="http://www.w3.org/2003/InkML" xml:id="stk5" contextRef="#ctx0" brushRef="#br0">22430 17413 592 0,'0'0'962'7,"0"0"-692"1,0 0-92-2,0 0-133 2,0 0-45 0,0 0 0 0,24-91 0 0,-14-1 0-2,-3-16 0 2,-7-4 0-1,0 0 0-1,0 3 0 3,0 15 0-1,0 25 0 0,-7 26 0 0,-3 21 0-2,10 16 0 2,0 6 0 0,0 0 0 0,0-3 0-2,0-5 0 2,10 2 0 0,16-5 0 0,12 2 0-2,5 6 0 2,9 1 0 0,9-3 0-1,-10 5 0 0,5 0 0 2,-15 0 0-2,-5 0 0 1,-24 0 0-2,-12 30 0 2,0-11 0 0,0 3-75 0</inkml:trace>
    </iact:actionData>
  </iact:action>
  <iact:action type="add" startTime="13889">
    <iact:property name="dataType"/>
    <iact:actionData xml:id="d6">
      <inkml:trace xmlns:inkml="http://www.w3.org/2003/InkML" xml:id="stk6" contextRef="#ctx0" brushRef="#br0">22484 16957 1096 0,'0'0'782'5,"0"0"-613"3,0 0-169 0,0 0 0 0,0 0 0-2,0 0 0 2,131 31 0 0,-82-31 0 0,2 0 0-2,9 0 0 2,4 0 0 0,6-12 0-2,-14-2 0 2,-44 11-7 1,0 3-1249-2</inkml:trace>
    </iact:actionData>
  </iact:action>
  <iact:action type="add" startTime="14256">
    <iact:property name="dataType"/>
    <iact:actionData xml:id="d7">
      <inkml:trace xmlns:inkml="http://www.w3.org/2003/InkML" xml:id="stk7" contextRef="#ctx0" brushRef="#br0">24716 17384 1420 0,'0'0'298'6,"0"0"-182"2,0 0-78 0,0 0-30-2,0 0 0 2,0 0 48 0,-13-141 2 0,2 88-13-2,-10-15-45 2,-6-14 0 0,15-9 0 1,-5-2 0-4,4 6 0 3,3 11 0 0,-6 14 0 1,3 10 0-4,8 17 0 3,-2 16 0 0,7 7 0 0,0 9 0-1,0 1 0 0,0-1 0 1,0 3 0 1,0 0 0-4,0 0 0 4,0 0 0-2,0 0 0 0,0 0 0 0,0 0 0 1,23 0 0 0,15 0 0 0,13 0 0-1,10 0 0 0,8 3 0 2,-9 2 0-2,-15 0 0 2,-6 2 0-2,-19-2 0 1,-16 7 0-1,-4 3 0 1,0-6-29-2,0-1-1115 2</inkml:trace>
    </iact:actionData>
  </iact:action>
  <iact:action type="add" startTime="14731">
    <iact:property name="dataType"/>
    <iact:actionData xml:id="d8">
      <inkml:trace xmlns:inkml="http://www.w3.org/2003/InkML" xml:id="stk8" contextRef="#ctx0" brushRef="#br0">24715 16892 458 0,'0'0'876'3,"0"0"-508"7,0 0-128-4,0 0-135 3,0 0-105-3,0 0 0 2,101 3 0-1,-80-3 0 0,2 0 0 0,2 0 0 1,6 3 0 0,6-3 0 0,-8 0 0-2,7 0 0 3,-20 0 0-2,-12-6-435 1</inkml:trace>
    </iact:actionData>
  </iact:action>
  <iact:action type="add" startTime="15044">
    <iact:property name="dataType"/>
    <iact:actionData xml:id="d9">
      <inkml:trace xmlns:inkml="http://www.w3.org/2003/InkML" xml:id="stk9" contextRef="#ctx0" brushRef="#br0">25338 16498 724 0,'0'0'284'8,"0"0"118"-2,0 0-28 1,0 0-111 0,0 0-263 2,0 0 0-2,48 0 0 0,-35 0 0 3,3 0 0-4,-4 0 0 0,6 0 0 2,0 0 0-1,-2 0 0 1,4 0 0 0,-2-5-23-1,-16 5-391 1,6-2-576 0</inkml:trace>
    </iact:actionData>
  </iact:action>
  <iact:action type="add" startTime="15335">
    <iact:property name="dataType"/>
    <iact:actionData xml:id="d10">
      <inkml:trace xmlns:inkml="http://www.w3.org/2003/InkML" xml:id="stk10" contextRef="#ctx0" brushRef="#br0">25757 16379 440 0,'0'0'254'8,"0"0"-170"-1,0 0-40 0,0 0-44 0,0 139-104 2,0-130-242-1</inkml:trace>
    </iact:actionData>
  </iact:action>
  <iact:action type="add" startTime="16251">
    <iact:property name="dataType"/>
    <iact:actionData xml:id="d11">
      <inkml:trace xmlns:inkml="http://www.w3.org/2003/InkML" xml:id="stk11" contextRef="#ctx0" brushRef="#br0">24050 16954 332 0,'0'0'228'6,"0"0"-54"2,0 0-20 0,0 0-40 0,0 0 96-2,0 0 40 2,43 0-30-1,-40 0-26 2,-3 0-28-3,0 0-161 2,0 0-5 0,0 3 0 0,-6 9 0 0,-34-2 0-2,-27 4 0 2,-3-8 0 0,-11-6 0 0,1 0 0-1,1 0 0 2,8 0 0-3,1 0 0 0,9-2 0 2,-3-7 0 0,8 0 0 1,15 4 0-3,1 1 0 3,6 4 0-2,11 0 0 2,4 0 0-5,18-1 0 4,1 1 0 0,0-7 0 0,0 4 0-1,0-4 0 0,0-6-33 1,13 6 33 1,7-8 4-4,5 2 2 4,1 1-4-1,7-2 0-1,4 0 2-1,-10-3-2 3,9 0 0-1,-8 0 0-1,-5 3 0-1,-10 9 0 2,-10 2 3 0,-3 3-5 0,0 0 0-1,0 6 0 1,-16 21 0-1,-10 7 0 1,1-5 0-1,2-1 0 0,-10-4 0 1,13-6 0 0,-4 1 0-2,11-13 0 2,10 0 0 0,3-6 0 0,0 0 0-2,0 0 0 4,13 0 0-1,15 0 0-4,14 3 0 1,-1 5 0 3,-4-2 0-2,0-1 0 1,-1 3 0-2,-32-8-275 3,-1 5-953-1</inkml:trace>
    </iact:actionData>
  </iact:action>
  <iact:action type="add" startTime="17097">
    <iact:property name="dataType"/>
    <iact:actionData xml:id="d12">
      <inkml:trace xmlns:inkml="http://www.w3.org/2003/InkML" xml:id="stk12" contextRef="#ctx0" brushRef="#br0">24113 16811 692 0,'0'0'448'8,"0"0"-128"1,0 0-156-2,0 0-80-1,0 0-28 3,0 0 2-1,0 0 56 0,5 101-3-3,11-76-111 3,-9-3 0 0,6-5 0 0,3 0 0-2,-6-9 0 2,5 5 0 0,-8-9 0 0,4 5 0-2,-2 0 0 2,0-5 0 0,-6 0 0 0,-3 2 0-2,0-1 0 2,0 7 0 0,0 4 0 0,-24 1 0-2,-9 5 0 2,-6-7 0 0,1-3 0 0,5-10 0-2,-11-2 0 2,34 0-107 0,6 0-719 0</inkml:trace>
    </iact:actionData>
  </iact:action>
  <iact:action type="add" startTime="19656">
    <iact:property name="dataType"/>
    <iact:actionData xml:id="d13">
      <inkml:trace xmlns:inkml="http://www.w3.org/2003/InkML" xml:id="stk13" contextRef="#ctx0" brushRef="#br0">18457 16077 550 0,'0'0'188'8,"0"0"-94"-2,0 0 36 2,0 0-32 0,0 0-40 0,0 0-14-2,-179-36 28 2,100 7 34 0,-19 2-24 0,-27 7 6-2,-16 14-50 2,-32 6-30 0,-28 0 6 0,-23 23-14-2,-26 11-12 2,-26 7-82 3,2 15-62-6,10 18-100 1,26 27-10 2,47 11-144 0,28 6 332 0,32-5 78-2,30-3 86 2,20 0-12 0,33-2 14 0,17 3 26-2,26-2 34 2,5-6-10 0,57-4-62 0,54 2-68-1,59-2 54 0,52-1-28 1,29-6 120 0,30-5 72-1,13-13-18 1,-8-6-48 0,-14-16-26 0,-10-9-95-3,-15-12-39 4,5-23 0 0,12-8 0-1,-6-56 0-3,-6-49 0 5,-16-31 0-3,-23-24 0 2,-43-18 0-4,-26-9 0 4,-34-5 0-2,-44 9 0 1,-42 15 0-2,-24 16 0 1,-47 11 0 2,-70 15 0-2,-51 7 0 0,-54 18 0 1,-38 17 0 1,-34 14 0-3,-23 14 0 1,5 20 0 1,-16 16 0 1,-1 12 0-3,2 8 0 0,-4 0 0 2,30 0-11 0,40 0-171 0,39 8 48-1,55 31-54 0,37 23 152 2,30 27 36-1,16 22 46-1,7 22 34-1,13 20-8 3,16 10-52-2,15 9-12 0,14-1-6 0,11-3-4 2,8-11 4-2,24-8 2-1,66-11 52 2,64-2 6 1,72-8 14-2,71-10 28-1,54-25-83 3,45-25-21-2,21-37 0 3,-5-31 0-6,-21-12 0 5,-36-75 0-2,-58-36 0 2,-72-37 0-3,-80-32 0 2,-93-21 0 0,-85 125-163 1,-50 19-1117-3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827">
    <iact:property name="dataType"/>
    <iact:actionData xml:id="d0">
      <inkml:trace xmlns:inkml="http://www.w3.org/2003/InkML" xml:id="stk0" contextRef="#ctx0" brushRef="#br0">5035 6505 500 0,'0'0'396'7,"0"0"-274"-1,0 0-68 2,0 0-54-1,0 0-8 2,0 0-114-3,18 9-136 2</inkml:trace>
    </iact:actionData>
  </iact:action>
  <iact:action type="add" startTime="970">
    <iact:property name="dataType"/>
    <iact:actionData xml:id="d1">
      <inkml:trace xmlns:inkml="http://www.w3.org/2003/InkML" xml:id="stk1" contextRef="#ctx0" brushRef="#br0">5035 6505 1240 0,'63'14'354'9,"-63"-14"-218"-4,0 0-60 1,0 0-50 2,0 0 36-1,0 0 68 0,13-5-107 1,-10 2-23 0,2 0 0 0,2 0 0 0,-6 0 0-1,2 1 0 0,2 2 0 1,-2 0 0-2,10-9 0 2,14-2 0 0,14-12 0 0,31-11 0 1,30-7 0-4,25-13 0 3,41-3 0 0,5 11 0 0,7 9 0-2,-18 18 0 2,-10 12 0 0,-30 7 0-2,-38 0 0 2,-25 0 0 0,-35 0 0 0,-14 0 0-1,-10 0 0 0,0 0 0 2,-57 0 0-2,14 0 0 0,-11 0 0 0</inkml:trace>
    </iact:actionData>
  </iact:action>
  <iact:action type="add" startTime="1848">
    <iact:property name="dataType"/>
    <iact:actionData xml:id="d2">
      <inkml:trace xmlns:inkml="http://www.w3.org/2003/InkML" xml:id="stk2" contextRef="#ctx0" brushRef="#br0">10088 6307 1524 0,'0'0'490'7,"0"0"-457"-1,0 0-33 1,0 0 0 1,168-4 0-2,-91 16 0 2,43-3 0 0,23-9 0 0,31 0 0-2,24 0 0 2,2-9 0 0,-15 1 0 0,-41 4 0 0,-47 4 0-2,-97 0 0 3,0 4-117-2</inkml:trace>
    </iact:actionData>
  </iact:action>
  <iact:action type="add" startTime="2626">
    <iact:property name="dataType"/>
    <iact:actionData xml:id="d3">
      <inkml:trace xmlns:inkml="http://www.w3.org/2003/InkML" xml:id="stk3" contextRef="#ctx0" brushRef="#br0">18224 6450 1424 0,'0'0'482'8,"0"0"-341"1,0 0-141-2,0 0 0-1,158 30 0 3,-62-30 0-2,41-2 0 1,27-32 0 1,33-4 0-3,8 3 0 1,-8 3 0 1,-32 8 0-2,-29 7 0 2,-52 9 0 2,-43 5 0-4,-41 3 0 1,-2 0 0 1,-44 5-1619-1</inkml:trace>
    </iact:actionData>
  </iact:action>
  <iact:action type="add" startTime="5017">
    <iact:property name="dataType"/>
    <iact:actionData xml:id="d4">
      <inkml:trace xmlns:inkml="http://www.w3.org/2003/InkML" xml:id="stk4" contextRef="#ctx0" brushRef="#br0">1367 6379 206 0,'0'0'94'8,"0"0"-74"-2,0 0 10 2,0 0-2 0,0 0 8 1,0 0 118-3,9-17 152 1,-9 17 74 1,3 0-34 0,-3 0-80-2,3 0-98 2,-3 0-155 0,0 0-13 1,0 0 0-4,0 0 0 4,0 0 0-2,-28 0 0 1,-40 0 0-2,-16 11 0 2,-20-2 0 0,-9-3 0 3,1-1 0-8,3 3 0 5,18 0 0 0,5 6 0 0,8-2 0-2,7 3 0 3,2-10 0-2,6-3 0 2,11-2 0-4,3 0 0 3,10 0 0 0,7 0 0 0,3 6 0-2,8 1 0 3,11-6 0 0,0 2 0-2,7 1 0-1,3-4 0 2,0 0 0 0,0 0 0-1,0 0 0 0,0 0 0 0,0 0 0 2,0 0 0-2,0 0 0-1,0 0 0 3,0 0 0-2,0 0 0 2,0 0 0-3,0 0 0 1,0 0 0 1,0 2 0 0,0-2 0-1,0 0 0 0,0 0 0 1,0 0 0 0,0 0 0-2,0 0 0 3,0 0 0-2,0 0 0 3,0 0 0-5,0 0 0 3,0 0 0 0,0 0 0 1,0 3 0-4,0-3 0 3,0 0 0-1,0 0 0 2,0 0 0-4,0 0 0 5,0 0 0-4,0 0 0 2,0 0 0-2,0 0 0 2,0 0 0 0,0 0 0 0,0 0 0-2,0 0 0 3,0 0 0-2,0 0 0 2,0 0 0-3,0 0 0 2,0 0 0-1,0 0 0 2,0 0 0-3,0 0 0 2,0 0 0-1,0 0 0 1,0 0 0-1,16 0 0 1,12 0 0-1,18 0 0 2,14 0 0-3,11 0 0 3,10 0 0-1,3-12 0 0,4 7 0-2,1-4 0 2,-7 2 0 0,2 1 0 0,-14 0 0-3,-12 1 0 4,-7 2 0-1,-3-1 0-1,-8-1 0-1,4-3 0 2,1-4 0 1,-5-1 0-1,12-2 0-2,-11-2 0 2,-5 3 0 1,-4 4 0-2,-12 6 0-1,-1 1 0 1,-6 3 0 1,-3 0 0 0,-4 0 0-2,1 0 0 2,-7 0 0 0,2 0 0 0,-2 0 0-2,0 0 0 2,0 0 0 0,0 0 0-1,0 0 0 0,0 0 0 1,0 0 0 0,0 0 0 0,0 0 0-2,0 0 0 2,0 0 0-1,0 0 0 2,0 0 0-3,-28 0 0 2,-33 0 0 0,-47 12 0-1,-34 20 0 0,-26 5 0 1,-17 3 0 0,9 1 0 0,19-6 0-2,29-6 0 2,27-4 0 0,15-3 0-1,31-5 0-1,19 1 0 3,32-1 0 0,4-17 0-2,27 0 0-1</inkml:trace>
    </iact:actionData>
  </iact:action>
  <iact:action type="add" startTime="7120">
    <iact:property name="dataType"/>
    <iact:actionData xml:id="d5">
      <inkml:trace xmlns:inkml="http://www.w3.org/2003/InkML" xml:id="stk5" contextRef="#ctx0" brushRef="#br0">1583 8923 742 0,'0'0'338'8,"0"0"-186"-2,0 0 44 2,0 0-12 0,0 0-54-1,0 0 2-1,13-12 41 3,-13 12-173-2,0 0 0 1,-29 0 0-1,-26 0 0 1,-35 0 0 0,-20 0 0 0,-20 0 0-2,-21 12 0 2,-7 10 0 0,-9 10 0 1,12 3 0-4,15 1 0 3,21 1 0 0,25-8 0 1,21-1 0-3,22-10 0 3,21-3 0-1,24-10 0-1,6 2 0-2,19-7 0 3,26 0-213 0</inkml:trace>
    </iact:actionData>
  </iact:action>
  <iact:action type="add" startTime="7961">
    <iact:property name="dataType"/>
    <iact:actionData xml:id="d6">
      <inkml:trace xmlns:inkml="http://www.w3.org/2003/InkML" xml:id="stk6" contextRef="#ctx0" brushRef="#br0">1447 12831 1268 0,'0'0'428'7,"0"0"-202"-1,0 0-101 2,0 0-125 0,0 0 0 1,0 0 0-4,6 0 0 3,-6 0 0 1,0 0 0-1,0 0 0-2,-44 9 0 1,-43 14 0 1,-40 2 0 0,-37-3 0-2,-20-4 0 2,-16-5 0 2,-7-7 0-4,2-3 0 0,1-1 0 2,23-2 0 1,23 2 0-2,37-2 0-1,46 0 0 2,46 0 0 1,29-17 0-1,25 1 0-2,34-3-825 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2403">
    <iact:property name="dataType"/>
    <iact:actionData xml:id="d0">
      <inkml:trace xmlns:inkml="http://www.w3.org/2003/InkML" xml:id="stk0" contextRef="#ctx0" brushRef="#br0">24574 4622 182 0,'0'0'288'7,"0"0"-108"-1,0 0-48 2,0 0-66 0,0 0-14 0,0 0 28-2,0 0 54 2,0-25 2 0,0 25-24 0,0 0-2-2,0 0-36 2,0 0 36 0,0 0 26 0,0 0-34-2,0 0-10 2,0 0-31 1,0 0-61-1,0 17 0-3,-3 9 0 3,3 8 0 0,-8 2 0 0,5 9 0-2,3-1 0 2,0 4 0 0,0-1 0 3,0-3 0-7,-2-12 0 4,2-3 0 1,-3-15 0 0,3-8 0-6,0-3 0 6,0-3 0 0,0 0 0-2,0 0 0-2,0-30 0 3,0-11 0 0,0 1 0 0,0-2 0-1,0-2 0 0,0-1 0 1,0-5 0 1,0 1 0-4,5 12 0 4,11 12 0-2,-3 8 0 1,0 7 0-1,4 3 0 0,6 2 0 1,6 3 0 0,-1 2 0-1,5 0 0 1,-1 0 0-1,0 0 0 1,1 2 0-2,-6 23 0 2,-6 10 0 0,-2 1 0 0,1 6 0-2,-2 8 0 3,-11 4 0-2,5 0 0 2,-12-9 0-2,0-6 0 1,0-14 0 0,0-5 0-1,0-12 0-1,0-8 0 2,0 0 0 0,0 0 0 0,1-34-67-2,2 10-301 2,4-3-514 0</inkml:trace>
    </iact:actionData>
  </iact:action>
  <iact:action type="add" startTime="3206">
    <iact:property name="dataType"/>
    <iact:actionData xml:id="d1">
      <inkml:trace xmlns:inkml="http://www.w3.org/2003/InkML" xml:id="stk1" contextRef="#ctx0" brushRef="#br0">25624 4625 652 0,'0'0'618'7,"0"0"-324"1,0 0-64-2,0 0-42 2,0 0-123 0,0 0-65 0,-28 54 0-3,-5-18 0 4,5-3 0-2,-4 4 0 2,8 0 0-4,4-6 0 3,4-6 0 0,0-5 0-1,7-8 0 0,6-11 0 2,-6-1 0-1,9 0 0-3,0-7-267 3,0-11-17 1,0-1-188-2</inkml:trace>
    </iact:actionData>
  </iact:action>
  <iact:action type="add" startTime="3516">
    <iact:property name="dataType"/>
    <iact:actionData xml:id="d2">
      <inkml:trace xmlns:inkml="http://www.w3.org/2003/InkML" xml:id="stk2" contextRef="#ctx0" brushRef="#br0">25451 4592 882 0,'0'0'444'6,"0"0"-148"0,0 0-98 1,0 0-130 1,0 0-2 0,0 0 20-2,105 132-79 3,-85-88-7-1,3 0 0 1,-5-14 0-4,-8-5 0 3,3-11 0 0,-13-14-113-2,0 0-405 1</inkml:trace>
    </iact:actionData>
  </iact:action>
  <iact:action type="add" startTime="4032">
    <iact:property name="dataType"/>
    <iact:actionData xml:id="d3">
      <inkml:trace xmlns:inkml="http://www.w3.org/2003/InkML" xml:id="stk3" contextRef="#ctx0" brushRef="#br0">25962 4602 894 0,'0'0'448'5,"0"0"-210"3,0 0-132-1,0 0-24 2,0 0-2-4,0 0-10 4,0 149-8-2,0-118-6 1,0-1-45-1,0-9-11 1,0-1 0-1,0-12 0 1,0-2 0-1,0-4 0 1,0-2 0 0,0 0 0-1,0 0 0-1,0 0 0 3,0 0 0-2,0 0 0 2,0 0 0-3,0-22-19 1,0-13 19 1,0-9 14 0,0-3-12-1,0 2 1 1,0 3-3 0,2 10 0-1,9 13 0 2,-9 8 0-3,1 2 0 2,6 4 0-3,3-1 0 4,8 2 0-1,-4-3 0 0,1 7 0 0,6 0 0-2,-5-3 0 2,2 3 0 0,-10 0 0 1,6 0 0-4,5 0 0 3,-14 0 0 0,13 17 0-1,-4 11 0 0,1 11 0 1,-1 5 0 0,-11 0 0-1,1-3 0 0,1 0 0 2,-4-4 0-2,0-2 0 1,-3-6 0-2,0-11 0 2,0-3 0 0,0-10 0 0,0-1 0-2,0-4 0 2,0 0 0 0,0 0 0 0,0 0 0-2,0-7-225 2,0 0-213 0,0-8-907 0</inkml:trace>
    </iact:actionData>
  </iact:action>
  <iact:action type="add" startTime="20496">
    <iact:property name="dataType"/>
    <iact:actionData xml:id="d4">
      <inkml:trace xmlns:inkml="http://www.w3.org/2003/InkML" xml:id="stk4" contextRef="#ctx0" brushRef="#br0">2391 16217 918 0,'8'0'458'8,"-8"0"-206"0,0 3-64-2,0-3-86 2,0 0-38 0,0 3 1 0,0-3-65 0,0 0 0-2,5 0 0 2,-5 0 0 0,6 0 0 0,-6 0 0-2,0 0 0 2,1 0 0 0,-1 0 0 0,0 0 0-3,0 0 0 4,0 0 0-1,9 0 0 0,-5 0 0-1,3 4 0 0,12-4 0 1,-3 2 0 0,-1 0 0-2,5-2 0 2,-10 4 0 0,10-4 0 0,-1 2 0-2,-4-2 0 2,8 0 0 0,-4 0 0 0,-2 0 0-2,0 0 0 2,-6 0 0 0,9 0 0 0,-1-2 0 0,-2-10 0-2,6-2 0 2,-5 0 0-2,-2 1 0 3,-3 1 0-2,-3 4 0 1,-9 2 0 0,-1 2 0-2,0 0 0 2,0-9 0 0,0-5 0 1,0-16 0-4,0 0 0 4,0-3 0-1,0 7 0-2,0 7 0 2,0 9 0 1,-4 9 0-3,-3 5 0 0,-2 0 0 2,-8 0 0 0,-4-5 0 0,-6 1 0 0,-5 1 0-2,7 3 0 3,-2 0 0-2,-5 0 0 2,-4 22 0-4,4 10 0 3,-5 5 0 0,1-2 0 0,9 2 0-2,-2 2 0 2,8 4 0 0,11 0 0 0,-3 4 0-2,13 7 0 2,0-2 0 0,0 3 0 0,3-6 0-2,26-4 0 2,9-1 0 0,-3-6 0-1,4-7 0 1,-6-11 0 1,0-7 0-1,-2-6 0-3,1-7 0 3,0 0 0 0,8-4 0 2,-4-24 0-3,-2-8 0-2,-27 20 0 3,-7 1-569 0</inkml:trace>
    </iact:actionData>
  </iact:action>
  <iact:action type="add" startTime="21434">
    <iact:property name="dataType"/>
    <iact:actionData xml:id="d5">
      <inkml:trace xmlns:inkml="http://www.w3.org/2003/InkML" xml:id="stk5" contextRef="#ctx0" brushRef="#br0">3086 16347 942 0,'0'0'502'8,"0"0"-196"-2,0 0-68 2,0 0-179 0,0 0-59 1,0 0 0-2,14 84 0-1,-14-50 0 2,0-1 0 0,0 4 0 1,0-6 0-4,0-3 0 3,0-5 0 1,0-9 0-4,0 3 0 3,7-12 0 0,12-5 0 0,5 0 0-2,5 0 0 2,-22-22-27 0,-2 0-539 0</inkml:trace>
    </iact:actionData>
  </iact:action>
  <iact:action type="add" startTime="21668">
    <iact:property name="dataType"/>
    <iact:actionData xml:id="d6">
      <inkml:trace xmlns:inkml="http://www.w3.org/2003/InkML" xml:id="stk6" contextRef="#ctx0" brushRef="#br0">3194 15985 1856 0,'0'0'191'7,"0"0"-191"1,0 0 0-1,0 0 0-1,0 0 0 2,0 0 0 0,-10-5 0 0,10 7-685-2</inkml:trace>
    </iact:actionData>
  </iact:action>
  <iact:action type="add" startTime="22073">
    <iact:property name="dataType"/>
    <iact:actionData xml:id="d7">
      <inkml:trace xmlns:inkml="http://www.w3.org/2003/InkML" xml:id="stk7" contextRef="#ctx0" brushRef="#br0">2207 15501 1148 0,'0'0'686'7,"0"0"-473"-1,0 0-213 3,0 0 0-1,0 0 0 0,0 0 0-2,52-5 0 1,-4 15 0 1,13 7 0 1,14-5 0-3,13-7 0 1,2-5 0 2,1 0 0-4,1 3 0 3,-11-1 0 0,-7 2 0 0,-10 2 0-2,-14-3 0 5,-5-3 0-5,-10 0 0 3,-4 0 0-3,-5 0 0 2,-10 0 0-1,-8 0 0 3,-8 0 0-6,0 0 0 4,0 0 0-1,0 0 0 2,0 0 0-1,0 0 0-2,-14 0 0 1,-15 0 0 2,-9-20 0-3,8-7 0 3,1 7 0-1,1-4 0 1,4 1 0-2,-5-1 0 0,18 16 0-1,-2 5 0 2</inkml:trace>
    </iact:actionData>
  </iact:action>
  <iact:action type="add" startTime="22674">
    <iact:property name="dataType"/>
    <iact:actionData xml:id="d8">
      <inkml:trace xmlns:inkml="http://www.w3.org/2003/InkML" xml:id="stk8" contextRef="#ctx0" brushRef="#br0">2199 15133 1134 0,'0'0'388'5,"0"0"-182"3,0 0-50 0,0 0-44 0,0 0-61 0,0 0-51-3,192-50 0 4,-143 27 0-1,8 6 0-2,-2 17 0 1,4 0 0 1,2 14 0 1,11 25 0-1,-3 1 0-3,-10-11 0 5,-1-19 0-4,-16-10 0 1,-4 0 0 0,-5-26 0 1,-7-18 0 3,-10-4 0-7,-7 6 0 5,-9 8 0 0,0 29 0-2,0 5-297-2</inkml:trace>
    </iact:actionData>
  </iact:action>
  <iact:action type="add" startTime="23469">
    <iact:property name="dataType"/>
    <iact:actionData xml:id="d9">
      <inkml:trace xmlns:inkml="http://www.w3.org/2003/InkML" xml:id="stk9" contextRef="#ctx0" brushRef="#br0">4214 15993 540 0,'0'0'338'8,"0"0"48"0,0 0 132-2,0 0-253 2,0 0-265 0,0 0 0 0,23 0 0-2,18 0 0 1,18-6 0 2,-1-9 0 0,-3 8 0-4,-12 1 0 3,-12 6 0 0,-19 0 0 0,-12 8 0-2,0 5 0 2,0 0-555 0</inkml:trace>
    </iact:actionData>
  </iact:action>
  <iact:action type="add" startTime="23732">
    <iact:property name="dataType"/>
    <iact:actionData xml:id="d10">
      <inkml:trace xmlns:inkml="http://www.w3.org/2003/InkML" xml:id="stk10" contextRef="#ctx0" brushRef="#br0">4178 16182 1186 0,'0'0'616'8,"0"0"-371"1,0 0-245-2,0 0 0-2,0 0 0 3,200 18 0 1,-123-18 0-2,0 0 0-1,-1 0 0 2,4 0 0 0,-60-5 0 1,4-3-175-4</inkml:trace>
    </iact:actionData>
  </iact:action>
  <iact:action type="add" startTime="24057">
    <iact:property name="dataType"/>
    <iact:actionData xml:id="d11">
      <inkml:trace xmlns:inkml="http://www.w3.org/2003/InkML" xml:id="stk11" contextRef="#ctx0" brushRef="#br0">6462 15311 1020 0,'0'0'700'6,"0"0"-373"0,0 0-327 3,0 0 0-1,0 0 0-3,0 0 0 3,-82 0 0 0,1 13 0 0,-15-2 0 0,-13 1 0-2,-7-3 0 2,-1 4 0 0,10 4 0-2,2 6 0 2,15 2 0 0,11 2 0 0,11 5 0-2,8-4 0 4,15 0 0-4,6-5 0 2,19-10 0-1,10-5 0 1,4-2 0-1,6-6 0 2,0 0 0-3,0 3 0 1,6 8 0 1,27 6 0 1,15 9 0-2,11 2 0 1,2 3 0 0,16 2 0 0,0 1 0-2,4-3 0 2,-1-3 0 0,-14-3 0 0,-5 0 0 0,-14-5 0-3,-14 4 0 4,-10-11 0-2,-8-6 0 0,-13-3 0 0,-2 0 0 0,0-4 0 2,0 4 0-3,0 9 0 1,-20 6 0 2,-20 11 0-2,-20 9 0-1,-4 6 0 2,1 9 0 0,-3 2 0 1,-2 6 0-3,10-2 0 1,9-5 0 1,4-1 0 0,9-3 0-2,4-7 0 2,10-1 0 1,3-7 0-1,-1-3 0-2,16-6 0 2,-4-5 0 1,8-8 0-1,0-9 0-3,0-5 0 2,8 4 0 1,32-2 0 1,20 4 0-3,24-6 0 1,17 0 0 2,28 0 0-2,16 0 0-1,-1 0 0 2,-7 0 0 0,-19 0 0 1,-28 1 0-2,-24 14 0-1,-31-3 0 2,-16-4 0 1,-19-8 0-2,0 0 0-1,0 0 0 3,-19-20-313-2</inkml:trace>
    </iact:actionData>
  </iact:action>
  <iact:action type="add" startTime="25338">
    <iact:property name="dataType"/>
    <iact:actionData xml:id="d12">
      <inkml:trace xmlns:inkml="http://www.w3.org/2003/InkML" xml:id="stk12" contextRef="#ctx0" brushRef="#br0">9127 16271 1042 0,'0'0'712'7,"0"0"-419"-1,0 0-293 2,0 0 0 1,0 0 0-2,0 0 0-1,23 42 0 2,-1-38 0 1,17-4 0-2,10 0 0 0,-1 0 0 0,5 0 0 2,-2-24 0-2,-3-6 0-1,-16-6 0 3,4 1 0-2,-18-5 0 2,-11 1 0-3,-7 0 0 1,0-3 0 1,-41 3 0 0,-2 13 0-1,-11 9 0 3,11 17 0-4,-5 0 0 3,4 35 0-4,8 24 0 4,3 10 0-1,10 10 0 0,7-3 0-1,11-6 0 0,5-10 0 1,0-7 0 0,7-11 0-2,38-5 0 1,8-12 0 2,19-10 0-1,-4-13 0-3,-5-2 0 5,-8 0 0-3,-13-25 0 2,-13-17 0-4,-29 19 0 5,0 1-303-4</inkml:trace>
    </iact:actionData>
  </iact:action>
  <iact:action type="add" startTime="25922">
    <iact:property name="dataType"/>
    <iact:actionData xml:id="d13">
      <inkml:trace xmlns:inkml="http://www.w3.org/2003/InkML" xml:id="stk13" contextRef="#ctx0" brushRef="#br0">9870 16350 986 0,'0'0'654'7,"0"0"-318"1,0 0-265 0,0 0-71-1,0 0 0 0,77 165 0 1,-71-108 0 0,7 2 0-1,-9 3 0 1,-4-6 0-1,0-3 0 2,0-4 0-3,0-2 0 1,0-6 0 2,0-11 0-1,-3-11 0-2,-1-8 0 2,-5-11 0 0,2 0 0 0,-18-8 0-3,-14-40 0 4,-10-20 0-2,8-16 0 2,21 42 0-4,16 3-511 3</inkml:trace>
    </iact:actionData>
  </iact:action>
  <iact:action type="add" startTime="26388">
    <iact:property name="dataType"/>
    <iact:actionData xml:id="d14">
      <inkml:trace xmlns:inkml="http://www.w3.org/2003/InkML" xml:id="stk14" contextRef="#ctx0" brushRef="#br0">9904 16049 1654 0,'0'0'393'8,"0"0"-393"-2,0 0 0 1,0 0 0 2,0 0 0-1,0 0 0-3,18-30 0 4,-18 27 0-1,0 3-1191 0</inkml:trace>
    </iact:actionData>
  </iact:action>
  <iact:action type="add" startTime="27086">
    <iact:property name="dataType"/>
    <iact:actionData xml:id="d15">
      <inkml:trace xmlns:inkml="http://www.w3.org/2003/InkML" xml:id="stk15" contextRef="#ctx0" brushRef="#br0">9083 15698 448 0,'0'0'702'6,"0"0"-258"2,0 0-144 1,0 0-147-2,0 0-153-1,0 0 0 3,7 27 0-2,22-27 0 1,3 0 0-2,28 0 0 2,9 0 0 0,20 0 0 0,11 0 0-2,3 0 0 2,-3 0 0 0,-9-7 0 0,-20 4 0-1,-14-2 0 2,-17 1 0-2,-18 1 0 1,-8 3 0-2,-6 0 0 1,-8 0 0 1,0 0 0 1,0-2 0-3,0-5 0 1,0-9 0 2,-12-15 0-2,-24-7 0 0,0-5 0 0,-2 0 0 2,7 1 0-2,-9 3 0-1,-9 2 0 3,-12 12 0-2,-10 18 0 1,39 7 0-2,-4 0-559 2</inkml:trace>
    </iact:actionData>
  </iact:action>
  <iact:action type="add" startTime="28227">
    <iact:property name="dataType"/>
    <iact:actionData xml:id="d16">
      <inkml:trace xmlns:inkml="http://www.w3.org/2003/InkML" xml:id="stk16" contextRef="#ctx0" brushRef="#br0">7323 17137 170 0,'0'0'262'5,"0"0"-106"3,0 0-24 1,205-20 8-1,-146 15-18-3,-2 5-60 3,-6 0 6 1,-4 0 8-2,6 0-44-1,-3 5-14 2,11 0-18 0,9-5-4 0,4 0-48-1,13 0-12 0,-5-5-36 1,-11-12-16-1,-1 17 90 0,-18 0 8 1,-43 0-132 2,-2 0-490-4</inkml:trace>
    </iact:actionData>
  </iact:action>
  <iact:action type="add" startTime="28512">
    <iact:property name="dataType"/>
    <iact:actionData xml:id="d17">
      <inkml:trace xmlns:inkml="http://www.w3.org/2003/InkML" xml:id="stk17" contextRef="#ctx0" brushRef="#br0">8303 17117 324 0,'0'0'632'7,"-177"0"-296"0,93 0-72-1,-19 0-94 2,-8 0-88 1,1 0-48-4,-3 3-22 4,13 11-12-1,8 6-4 0,2-5-14-1,3 2 14-1,-2 0 4 3,0-7-2-2,-4 1-16 2,2-9-64-3,1-2-72 2,71 0-210-1,8 0-46 0</inkml:trace>
    </iact:actionData>
  </iact:action>
  <iact:action type="add" startTime="29022">
    <iact:property name="dataType"/>
    <iact:actionData xml:id="d18">
      <inkml:trace xmlns:inkml="http://www.w3.org/2003/InkML" xml:id="stk18" contextRef="#ctx0" brushRef="#br0">8244 17282 628 0,'0'0'278'7,"0"0"-62"0,0 0-16-1,0 0-64 2,-204 26-42 1,122-17-22-2,-8-4 14 0,-10 4-26 1,-2-4-22 0,-4 3-28 0,-10-3-8-3,-5-5-2 3,-8 7-22 1,-2-1-40-2,3-2-74-1,11 6-102 3,93-10-98-1,4 5-458 0</inkml:trace>
    </iact:actionData>
  </iact:action>
  <iact:action type="add" startTime="31029">
    <iact:property name="dataType"/>
    <iact:actionData xml:id="d19">
      <inkml:trace xmlns:inkml="http://www.w3.org/2003/InkML" xml:id="stk19" contextRef="#ctx0" brushRef="#br0">3391 8923 828 0,'0'0'382'6,"0"0"-136"2,0 0-62-2,0 0-50 3,0 0-34-2,0 0 36 1,0 2-99 1,0-2-37-4,0 0 0 4,0 0 0-2,0 0 0 0,0 0 0 1,0 0 0-1,3 0 0 1,19 0 0-1,22 0 0 0,17 0 0 1,22 0 0 0,14-17 0 0,15 0 0-2,12-2 0 3,8 6 0-2,-7 0 0 0,-5 4 0 1,-2 5 0 0,-5-5 0-1,-13 1 0-1,-13-1 0 2,-19 3 0 0,-15 4 0 0,-12 2 0-2,-9 0 0 2,-12 0 0 1,-8 0 0-1,-1 0 0-2,-9 0 0 2,-2 0 0-1,0 0 0 2,0 0 0-3,0 0 0 1,0 0 0 1,0 0 0 0,0 0 0 2,0 0 0-5,0 0 0 3,0 0 0 0,0 0 0-2,0 0 0 1,-2 0 0 2,-11 0 0-2,3 0 0 0,2 0 0 0,3 2 0 2,2 1 0-1,3-3 0-2,-1 0 0 1,1 0 0 2,0 0 0-2,0 0 0 0,0 0 0 1,0 0 0-1,-15 3 0 1,-5 2 0-1,-18 1 0 1,-18 5 0 0,5-3 0 0,-8 1 0-2,2 4 0 2,-8-4 0 0,-10 6 0 0,-10 5 0-2,-9-3 0 1,3-4 0 2,2-1 0-1,8-7 0 0,10 0 0-2,5-5 0 1,3 5 0 2,7-5 0-3,5 2 0 1,-3 0 0 1,-4 1 0 0,9 0 0 0,-7-3 0-1,2 0 0 1,10 3 0 0,7-3 0-2,9 0 0 3,9 4 0 0,6-4 0-2,13 0 0-2,0 0 0 3,0 0 0-1,0 0 0 2,0 0 0-4,0 0 0 3,0 0 0 1,0 0 0-1,0 0 0-2,32 0 0 1,29 0 0 2,28 0 0-2,26 0 0 0,7-17 0 0,-1 2 0 1,2 0 0 1,-13 8 0-3,-6-1 0 2,4 4 0 2,9 1 0-3,12-2 0-1,-4 0 0 2,2 1 0 0,-14-1 0 0,-13 1 0 0,-16 2 0-1,-17 0 0 1,-10-5 0 0,-15 5 0-3,-3-2 0 3,-19-1 0 0,0 3 0 0,-14 0 0-3,-6 2 0 3,0 0 0 0,0 0 0 0,0 0 0-2,-29 0 0 2,-40 0 0 1,-40-5 0-2,-19 2 0-1,-25 3 0 2,-24 0 0 0,-4 0 0 0,10 0 0-2,7 0 0 2,23 0 0-1,24 0 0 2,21 12 0-3,31-1 0 2,21-2 0-1,18-3 0 1,19-4 0-1,7-2 0 1,0 0 0 0,0 0 0 0,0 0 0-2,38 0 0 2,33 0 0 1,37 3 0-2,20 1 0-1,10 4 0 2,1 1 0 0,-13 1 0 0,6-2 0-2,-15-2 0 2,-17-3 0 0,-11-3 0 0,-12 0 0-2,-15 0 0 2,-17 0 0 0,-12 0 0-1,-17 0 0 0,-13 0 0 3,-3 0 0-4,0 0 0 3,-16 0 0-2,-61 0 0-1,-30 0 0 3,-44 0 0-1,-23-9 0-3,-7 1 0 3,-9 3 0 0,19 5 0 0,18 0 0-2,19 0 0 2,34 0 0 0,29 5 0 0,20 3 0-2,28-5 0 2,16-3 0-1,7 0 0 2,0 0 0-1,0 0 0-2,45 0 0 2,40 0 0 0,43 0 0-2,26-3 0 2,17-10 0 0,-3-1 0 0,-7-1 0-2,-21 5 0 2,-21 7 0 0,-25 3 0 0,-17 0 0-2,-23 0 0 2,-21 0 0 0,-13 0 0 0,-15 3 0 1,-5-1 0-2,0 6 0 0,-5 9 0-1,-58 3 0 1,-39 5 0 1,-50-5 0 0,-20-9 0 0,-21-3 0-2,-4-3 0 2,26 5 0 0,14 0 0 0,24 4 0-2,28 3 0 2,31-4 0 0,31-5 0 0,23-6 0-2,17-2 0 2,3 0 0 0,3 0 0 0,66 7 0-2,46 6 0 2,46 1 0 0,28-1 0 0,3-1 0-2,-11-6 0 2,-23-2 0 0,-29-4 0 0,-38 0 0-2,-34 0 0 2,-34 0 0 0,-13 0 0 0,-10 0 0-2,0 0 0 3,-30-10 0-1,-60-10 0-1,-45-5 0-1,-32 1 0 2,-4 0 0 0,8 11 0 0,18 3 0 0,26 5 0-2,24 5 0 2,19 0 0 0,28 0 0-2,13 0 0 2,15 0 0 0,15 0 0 0,5 0 0-2,0 0 0 2,0-2 0 0,41-1 0 0,43 3 0-2,36-3 0 2,34-1 0 0,13 3 0 0,-2-5 0-2,-19 3 0 2,-18 3 0 0,-28 0 0 0,-26 0 0-2,-28 0 0 3,-21 0 0-2,-22 0 0 1,-3 0 0-2,0 0 0 3,-3 0 0-2,-65 5 0 1,-37 7 0-2,-35-2 0 2,-20-7 0 0,-1-3 0 1,11 0 0-4,25 0 0 3,29 0 0 0,38 0 0 0,32 0 0-1,23 0 0 0,3 0 0 1,51 0 0 0,68 0 0-2,43 0 0 2,38 0 0 0,18-13 0 0,-14 1 0-1,-27 7 0 0,-41 5 0 2,-55 0 0-2,-36 0 0 0,-26 0 0 0,-10 0 0 2,-9 9 0-2,-48 2 0-1,-58-1 0 2,-53 2 0 0,-25-12 0 0,-8 0 0-2,26 0 0 2,32 0 0 0,30 0 0 0,40 0 0-2,28 0 0 2,24 0 0 1,12 0 0-2,5 0 0-1,54 0 0 2,25 0 0 0,3 0 0 0,-9 0 0-2,-59 0 0 2,-17 2-1151 1</inkml:trace>
    </iact:actionData>
  </iact:action>
  <iact:action type="add" startTime="35546">
    <iact:property name="dataType"/>
    <iact:actionData xml:id="d20">
      <inkml:trace xmlns:inkml="http://www.w3.org/2003/InkML" xml:id="stk20" contextRef="#ctx0" brushRef="#br0">6544 8861 92 0,'10'-2'112'5,"-7"-6"-56"3,1 3 4 0,-4 3 4 0,3 2-6-2,6 0 30 2,-7 0 18 0,3 0-28-1,-5 0 62-1,4 0 8 3,-4 0 4-1,0 0-36-1,0 0-48-1,0 2-52 3,0 6-12-1,-24 4 18 0,-20 0-22-2,-12-1-14 2,-11-2-28 0,-7 9 18-1,-10 2 20 2,-9-1 4-3,-7-1 0 2,-1-7 0 0,-2-11-46-2,3 0-88 3,75 0-92-2,9 0-284 1</inkml:trace>
    </iact:actionData>
  </iact:action>
  <iact:action type="add" startTime="37434">
    <iact:property name="dataType"/>
    <iact:actionData xml:id="d21">
      <inkml:trace xmlns:inkml="http://www.w3.org/2003/InkML" xml:id="stk21" contextRef="#ctx0" brushRef="#br0">1427 8925 84 0,'0'0'166'7,"0"0"72"2,0 0-40-2,0 0-46 2,0 0 42-3,0 0 40 2,0 0-18-1,36 25-152 2,-36-11 26-3,0 1-4 2,0-2-22-1,-13 4-14 2,-28 5-8-4,-25-1 0 3,-21 1-14 1,-28 0-16-2,-28-4-6 1,-21-5-6-1,-10-4-26 0,-4-2-78 2,121-7-136-3,11 0-342 2</inkml:trace>
    </iact:actionData>
  </iact:action>
  <iact:action type="add" startTime="44562">
    <iact:property name="dataType"/>
    <iact:actionData xml:id="d22">
      <inkml:trace xmlns:inkml="http://www.w3.org/2003/InkML" xml:id="stk22" contextRef="#ctx0" brushRef="#br0">17738 6303 740 0,'0'-5'650'8,"-20"5"-342"-2,-44 0-16 1,-31 0-235 1,-17 0-57 1,-36 0 0-3,-11 0 0 2,-7 0 0 0,3 0 0 0,18 0 0-3,8 0 0 4,21 0 0-1,32 0 0 0,26 9 0-3,19-1 0 3,19 1 0 1,17-8 0-1,3 6 0-3,0-5 0 4,44 1 0-2,28-1 0 1,19 1 0-2,11 0 0 2,7 3 0 3,-9-1 0-5,1 3 0 0,-1-3 0 2,0-3 0 0,0-2 0-2,-12 0 0 2,8 0 0 1,-15-7 0-2,-13 2 0 2,-8-2 0-3,-11 7 0 2,-17 0 0 0,-7 0 0 1,-15 0 0-3,-9 0 0 0,-1 0 0 2,0 0 0 0,0 0 0-2,-20 0 0 2,-39 0 0-1,-20 0 0 2,-21 0 0-3,-7 0 0 3,-13-7 0-2,-5-4 0-1,2 2 0 2,10 4 0 0,11 5 0 0,5 0 0-2,7 0 0 2,14 0 0 0,15 12 0 0,8 5 0 0,26-2 0-2,7 0 0 2,7-4 0 0,13-5 0 1,0 3 0-4,0-1 0 3,36 0 0 0,38 4 0-2,32-7 0 2,20-3 0 1,29-2 0-1,7 0 0 0,-16 0 0-3,-8 0 0 3,-20 0 0 0,-21 0 0 0,-18 0 0-2,-18 0 0 2,-17 0 0 0,-5 0 0 0,-22 0 0-2,-6 0 0 2,-11 0 0 0,0 0 0 0,-25 0 0-2,-58 0 0 3,-37 0 0-2,-34 0 0-1,-21-2 0 2,-15-20 0 0,-7 7 0 0,26 7 0 1,13 8 0-4,22 0 0 3,31 16 0 0,28 13 0 0,31-1 0-2,13-7 0 2,25-11 0 0,8-2 0 0,0 4 0-2,60 2 0 2,40 2 0 0,29-1 0 0,32-8 0-2,14 0 0 2,3-7 0 0,-14 0 0 1,-19 0 0-3,-27 0 0 2,-18 0 0 1,-18 0 0-2,-8 0 0-1,-13-8 0 2,-22-4 0 1,-14 3 0 0,-12 7 0-3,-13-1 0 0,-10 3 0 1,-54 0 0 1,-52 0 0-2,-36 0 0 2,-27-3 0 0,-9-5 0 1,20-1 0-3,20 9 0 1,31 0 0 1,28 0 0 0,28 0 0-2,34 9 0 2,11-4 0 0,16-5 0 0,20 0 0-1,57 0 0 1,46 0 0-1,31-11 0-1,23-17 0 2,4-3 0 0,-29 5 0 0,-20 9 0 1,-48 10 0-4,-23 4 0 3,-28-1 0 0,-14 1 0 0,-12 3 0-2,-7 0 0 2,-40 0 0 0,-59 7 0 0,-41 10 0-1,-39-9 0 0,-8-6 0 1,5 2 0 1,12-2 0-4,43 4 0 3,29 3 0 0,39 0 0 0,36-5 0-1,23 0 0 1,13-4 0 0,69 0 0-1,40 5 0-1,39 0 0 2,23 9 0 0,0 3 0 0,-7 0 0-2,-36 3 0 2,-41-7 0 1,-42-3 0-2,-29-8 0-1,-22-2 0 3,-7 0 0-2,-61 0 0 1,-55 0 0-2,-49-12 0 2,-25-18 0 0,-1 2 0 0,14 4 0-2,19 7 0 2,38 4 0 0,35 11 0 0,33-1 0-2,41 3 0 3,11-2 0-2,10-4 0 1,51 0 0-2,20 6 0 2,16 0 0 0,-1 23 0-2,-25 16 0 2,-54-22 0 1,-5 0-331-2</inkml:trace>
    </iact:actionData>
  </iact:action>
  <iact:action type="add" startTime="47771">
    <iact:property name="dataType"/>
    <iact:actionData xml:id="d23">
      <inkml:trace xmlns:inkml="http://www.w3.org/2003/InkML" xml:id="stk23" contextRef="#ctx0" brushRef="#br0">18924 6345 43 0,'-61'7'217'6,"0"5"47"3,2 6-24-3,-5-1-18 3,0 5-54-4,-13-3-76 4,-4 2-54-2,-3-4-38 2,4-7-38-3,4-3-76 1,16-7-50 1,15 0-50 0,42 0-42-1,3 0-168 1</inkml:trace>
    </iact:actionData>
  </iact:action>
  <iact:action type="add" startTime="49230">
    <iact:property name="dataType"/>
    <iact:actionData xml:id="d24">
      <inkml:trace xmlns:inkml="http://www.w3.org/2003/InkML" xml:id="stk24" contextRef="#ctx0" brushRef="#br0">1279 6413 424 0,'0'0'244'7,"0"0"-114"1,0 0-6-2,0 0-72 3,0 0-2-2,0 0-8 1,4 17-16-2,-31-14 34 2,-4-1 38 0,-12 3-8 0,-11 1-44-2,-17 3-20 2,-25 6-14 0,-28 2-12 0,-30-2 0 0,-20 5-74 0,-10-3-74-1,120-14-80 1,14 0-442-2</inkml:trace>
    </iact:actionData>
  </iact:action>
  <iact:action type="add" startTime="52703">
    <iact:property name="dataType"/>
    <iact:actionData xml:id="d25">
      <inkml:trace xmlns:inkml="http://www.w3.org/2003/InkML" xml:id="stk25" contextRef="#ctx0" brushRef="#br0">6891 16603 154 0,'6'16'262'7,"-4"-4"-74"3,1-7 22-4,1 2-18 1,-4-2 0 1,0-5 58 0,0 3 8-1,7-3-22-1,-5 2-131 2,-2-2-105 1,3 3 0-1,1-3 0-3,-4 0 0 3,3 0 0 0,-3 0 0 0,6 0 0-2,-2-17 0 2,-1-35 0 0,0-37 0 0,-3-17 0-2,0-15 0 5,0-2 0-5,0 7 0 1,0 15 0-1,0 19 0 3,-3 26 0 0,-4 23 0-1,1 16 0-2,-1 5 0 0,4 4 0 2,1 0 0 1,-5 3 0-4,7-2 0 4,0 5 0-1,0-1 0 0,0 3 0-2,0 0 0 1,0-4 0 2,0 4 0-2,0 0 0 0,0 0 0 1,0-3 0-1,0-2 0 1,16 0 0-2,7-2 0 3,26 6 0-1,4-3 0-1,22 4 0-1,2-2 0 2,0 2 0 1,-18-6 0-1,-14 4 0-2,-20 2 0 2,-14 0 0 1,-11 0 0-2,0 0 0-1,0 0 0 2,-20 10-1965-1</inkml:trace>
    </iact:actionData>
  </iact:action>
  <iact:action type="add" startTime="53357">
    <iact:property name="dataType"/>
    <iact:actionData xml:id="d26">
      <inkml:trace xmlns:inkml="http://www.w3.org/2003/InkML" xml:id="stk26" contextRef="#ctx0" brushRef="#br0">6865 16244 622 0,'0'0'758'5,"0"0"-386"4,0 0-110-1,0 0-229-1,0 0-33-1,0 0 0 3,29 0 0-2,-8 0 0 1,9 0 0-2,11 0 0 2,15 0 0 0,-2 0 0 0,2 0 0-1,-9 0 0 1,-10-4 0-1,-9-1 0-1,-5-1 0 2,-7 4 0 1,2 2 0-1,-18 0 0-1,0 0-765 0</inkml:trace>
    </iact:actionData>
  </iact:action>
  <iact:action type="add" startTime="53755">
    <iact:property name="dataType"/>
    <iact:actionData xml:id="d27">
      <inkml:trace xmlns:inkml="http://www.w3.org/2003/InkML" xml:id="stk27" contextRef="#ctx0" brushRef="#br0">7625 16420 1104 0,'0'0'424'7,"0"0"-150"0,0 0-110 2,0 0-83-4,0 0-81 3,0 0 0 1,20 34 0-2,-20-15 0-1,0 1 0 1,0 5 0 1,0 1 0 1,-1 2 0-3,-2 0 0 2,-4 3 0 0,7-2 0-2,0-11 0 2,0-3 0 0,0-10 0 0,11-5 0-2,10 0 0 2,0-5 0-1,-8-17 0 1,-8-6-383 0</inkml:trace>
    </iact:actionData>
  </iact:action>
  <iact:action type="add" startTime="54033">
    <iact:property name="dataType"/>
    <iact:actionData xml:id="d28">
      <inkml:trace xmlns:inkml="http://www.w3.org/2003/InkML" xml:id="stk28" contextRef="#ctx0" brushRef="#br0">7705 16010 690 0,'0'0'350'5,"0"0"-160"4,0 0-104-4,0 0-56 3,0 0-30 0,0 0-62 0,0-25-376-2</inkml:trace>
    </iact:actionData>
  </iact:action>
  <iact:action type="add" startTime="54363">
    <iact:property name="dataType"/>
    <iact:actionData xml:id="d29">
      <inkml:trace xmlns:inkml="http://www.w3.org/2003/InkML" xml:id="stk29" contextRef="#ctx0" brushRef="#br0">8003 16355 634 0,'0'0'436'6,"0"0"-96"2,0 0-100-2,0 0-44 2,0 0-70 0,0 0-51-1,6-8-75 0,-6 30 0 2,10 3 0-1,-3 14 0 1,-4 8 0-4,8 0 0 4,-4 5 0-2,6 0 0 2,-6-8 0-3,5 5 0 2,-8-4 0-1,-1-1 0 1,-3-1 0-2,0-7 0 2,0-2 0 0,0-1 0 0,0-4 0-2,0-7 0 2,0-5 0-1,-6-4 0 1,-7 0 0-2,-4-8 0 2,7-5 0 0,-8 0 0 0,-8-18 0-2,-2-34 0 2,15 18 0 1,0-3-361-2</inkml:trace>
    </iact:actionData>
  </iact:action>
  <iact:action type="add" startTime="54858">
    <iact:property name="dataType"/>
    <iact:actionData xml:id="d30">
      <inkml:trace xmlns:inkml="http://www.w3.org/2003/InkML" xml:id="stk30" contextRef="#ctx0" brushRef="#br0">7968 16046 864 0,'0'0'718'5,"0"0"-336"3,0 0-299 0,0 0-83 0,0 0 0-2,0 0 0 2,0-14 0-1,0 14 0 0,0-3 0 3,0 1-113-4,0-4-1027 1</inkml:trace>
    </iact:actionData>
  </iact:action>
  <iact:action type="add" startTime="55381">
    <iact:property name="dataType"/>
    <iact:actionData xml:id="d31">
      <inkml:trace xmlns:inkml="http://www.w3.org/2003/InkML" xml:id="stk31" contextRef="#ctx0" brushRef="#br0">7638 16049 818 0,'0'0'550'8,"0"0"-276"-2,0 0-156 2,0 0-86 0,0 0-8 0,0 0 4 0,0 0-8-2,0 0-14 2,0 0 2 0,0 0 34 0,0 0 32-2,0 0-21 2,0 0-53 0,0 0 0 0,0 0 0-2,0 0 0 3,0-3 0-1,0 3 0-1,0 0 0-1,0 0 0 3,0 0-105-2,0 0-393 1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6:49:04.701"/>
    </inkml:context>
    <inkml:brush xml:id="br0">
      <inkml:brushProperty name="width" value="0.05292" units="cm"/>
      <inkml:brushProperty name="height" value="0.05292" units="cm"/>
    </inkml:brush>
  </inkml:definitions>
  <iact:action type="add" startTime="1190">
    <iact:property name="dataType"/>
    <iact:actionData xml:id="d0">
      <inkml:trace xmlns:inkml="http://www.w3.org/2003/InkML" xml:id="stk0" contextRef="#ctx0" brushRef="#br0">25463 4713 326 0,'11'-7'756'7,"-9"7"-502"1,-2 0-88-1,0 0-44 1,0 0-82 0,0 18-4 0,0 5 46-3,7 2 0 3,-4 8-24 0,7 9-18 1,-7 9 0-3,0 2-14 1,-2 1-14 1,-1-7-10 0,0-10 0-1,0-15-4 1,0-13 2 1,0-9-4-2,0 0-18-2,3 0-32 3,6-23 48 0,-9-18 6 0,2-10 26-1,-2-9-14 0,2 1-8 2,3-5 0-2,-2 5 0 4,5 9-4-7,0 11-8 9,5 7 0-10,-6 12 8 3,10 3 8 2,-11 9-4 0,10-1 14-1,-1 6-14 0,0 1 6 2,0 2-6-2,11 0 5 1,-3 0-9-2,-2 26 0 2,2 9 0 0,-3 12 0 0,0 3 0-2,-2-3 0 2,1 4 0 0,-9-4 0 0,0-2 0-3,-7-6 0 4,-3-2 0-1,0-12 0-1,0-8 0-1,0-5 0 3,0-6 0-1,0-6 0 0,0 0-23-2,0 0-221 3,0 0-334-3</inkml:trace>
    </iact:actionData>
  </iact:action>
  <iact:action type="add" startTime="2002">
    <iact:property name="dataType"/>
    <iact:actionData xml:id="d1">
      <inkml:trace xmlns:inkml="http://www.w3.org/2003/InkML" xml:id="stk1" contextRef="#ctx0" brushRef="#br0">26511 4653 1218 0,'0'0'478'6,"0"0"-270"1,0 0-106 0,0 0-61 0,0 0-41 1,0 0 0 0,-28 53 0-2,-5-18 0 3,5 4 0-1,-5 3 0 0,0 3 0 0,-3-2 0-3,2 2 0 4,7-4 0-1,-2-10 0-2,8-6 0 2,14-14 0-1,3-7 0 1,4-4 0-2,0 0 0 2,0 0 0 1,0 0 0-2,0 0 0 0,0 0 0 1,0 0 0 0,0 0-61 0,4 0-193-2,-4-4-196 2,0 2-256-1</inkml:trace>
    </iact:actionData>
  </iact:action>
  <iact:action type="add" startTime="2477">
    <iact:property name="dataType"/>
    <iact:actionData xml:id="d2">
      <inkml:trace xmlns:inkml="http://www.w3.org/2003/InkML" xml:id="stk2" contextRef="#ctx0" brushRef="#br0">26154 4609 838 0,'0'0'406'3,"0"0"-102"5,0 0-54 0,0 0-108-2,0 0-52 2,0 0-73 0,81 78-17 1,-54-44 0-3,-3 0 0 2,10-1 0-1,2 1 0 1,-3 0 0-2,0-4 0 4,4 1 0-3,-17-8 0 1,-11-6 0-1,-1-6 0-1,-8-4 0 2,0 3 0 0,0-3 0-2,0-7 0 2,0 0-227 0,0 0-781 0</inkml:trace>
    </iact:actionData>
  </iact:action>
  <iact:action type="add" startTime="3068">
    <iact:property name="dataType"/>
    <iact:actionData xml:id="d3">
      <inkml:trace xmlns:inkml="http://www.w3.org/2003/InkML" xml:id="stk3" contextRef="#ctx0" brushRef="#br0">26811 4585 764 0,'0'0'348'5,"0"0"-160"3,0 0-28-1,0 0-54 1,0 0-52-2,0 0-24 3,13 187 2 0,-13-143 32-2,0-1-4-2,0-1-6 3,0-3-14 0,0-11-22 2,0-9-2-6,0-10-8 4,0-9-4 1,0 0-4-2,1 0-28-1,7-4-6 2,0-23 34 0,-5-15 14 2,5-8-2-6,-3-3-10 4,0 1-2 0,-2 5 6 0,1 5-6-1,9 12 4 1,-6 6-4 1,5 8 0-1,-3 4 8-3,5 0 2 4,3 2-2-2,-1 2 4 1,0 2-10-2,3-3-2 2,-1 5 6 0,5-1-4 0,6 5 8-2,-9 0 28 1,5 0-9 1,1 12-29 1,3 18 0-4,-5 7 0 4,-3 7 0-1,2 3 0-1,-7-2 0-1,-3 0 0 3,-9-4 0-1,-4-1 0 0,0-3 0-3,0-7 0 3,0-7 0 1,0-5 0-1,0-5 0-3,0-11 0 4,0-2 0-1,0 0 0-1,0 0 0 0,0 0-33 1,0 0-43 0,0 0-32 0,0 0-186-3,0 4-588 3</inkml:trace>
    </iact:actionData>
  </iact:action>
  <iact:action type="add" startTime="5859">
    <iact:property name="dataType"/>
    <iact:actionData xml:id="d4">
      <inkml:trace xmlns:inkml="http://www.w3.org/2003/InkML" xml:id="stk4" contextRef="#ctx0" brushRef="#br0">2572 16066 51 0,'0'0'443'6,"0"0"-203"2,0 0-20-1,0 0 22 0,0 0 40 1,0 0-54 0,0 0 8 0,-4 22-131-2,4-22-105 2,0 0 0 0,0 0 0-2,0 0 0 2,0 0 0 0,0 0 0 0,0 0 0 0,0 0 0-2,0 0 0 2,23 0 0 1,-3 0 0-4,6 0 0 3,0 0 0 0,2 0 0 0,-7-17 0 0,11 3 0-2,-11-2 0 2,2-1 0 0,-7 5 0 0,-7 2 0-2,4-5 0 3,-6 0 0-1,1-2 0-2,-5 2 0 1,-3-7 0 1,0 2 0 0,0 0 0 1,0 6 0-4,0 3 0 3,0 2 0 1,-3 2 0-4,-7 6 0 3,-3 1 0 0,-4 0 0 0,-3 0 0 0,-1 0 0-2,-2 0 0 2,-2 0 0 1,5 5 0-1,0 3 0-2,0 4 0 1,-1 0 0 2,1 3 0-3,6 8 0 1,-2 6 0 1,0 1 0 0,1 2 0 1,-4 3 0-2,11-1 0 0,-7 0 0 2,8 0 0-1,-3-3 0-2,10-2 0 2,0-1 0 0,0-1 0-1,0 0 0 2,0 0 0-5,6-3 0 4,17-1 0 0,7-6 0-2,8 0 0 2,5-6 0 0,4-2 0 1,-5-4 0-3,-10 1 0 2,5-6 0 0,-5 4 0 0,-7-4 0-2,1 0 0 1,-9 0 0 2,4 0 0-1,-5-4 0-3,-16-2 0 4,2 1-743-2</inkml:trace>
    </iact:actionData>
  </iact:action>
  <iact:action type="add" startTime="6866">
    <iact:property name="dataType"/>
    <iact:actionData xml:id="d5">
      <inkml:trace xmlns:inkml="http://www.w3.org/2003/InkML" xml:id="stk5" contextRef="#ctx0" brushRef="#br0">3247 16130 622 0,'0'0'476'6,"0"0"-180"0,0 0-46 2,0 0-114 0,0 0-64-2,0 0 18 1,37-8-8 2,-30 8-59-2,-4 0-23 1,7 0 0-1,-7 0 0 1,0 4 0-1,-3 4 0 1,1 0 0-2,-1 6 0 2,0 3 0 1,0 9 0-3,0 4 0 1,0 4 0 1,-7 0 0 0,-6-1 0 0,4 0 0-1,-5-4 0 1,9-1 0 2,-5 0 0-7,10-3 0 5,0-7 0 1,0-4 0-1,0-9 0 0,0 0 0-2,6-2 0 2,17 6 0 0,-1-1 0 0,-2-1 0-2,-1-5 0 1,-2 1 0 2,-2-3 0-1,1 0 0-2,0 0 0 2,-7-12 0 0,2-10 0 0,-4 0 0-2,-7 2 0 1,0-7-39 2,0 20-249-3,0-4-448 1</inkml:trace>
    </iact:actionData>
  </iact:action>
  <iact:action type="add" startTime="7546">
    <iact:property name="dataType"/>
    <iact:actionData xml:id="d6">
      <inkml:trace xmlns:inkml="http://www.w3.org/2003/InkML" xml:id="stk6" contextRef="#ctx0" brushRef="#br0">3334 15800 1034 0,'0'0'782'7,"0"0"-551"-1,0 0-231 2,0 0 0 0,0 0 0 1,0 0 0-2,0 0 0-1,0-9 0 3,0 5 0-1,0 4 0-2,0-2-827 1</inkml:trace>
    </iact:actionData>
  </iact:action>
  <iact:action type="add" startTime="8438">
    <iact:property name="dataType"/>
    <iact:actionData xml:id="d7">
      <inkml:trace xmlns:inkml="http://www.w3.org/2003/InkML" xml:id="stk7" contextRef="#ctx0" brushRef="#br0">2524 15535 398 0,'0'0'642'8,"0"0"-336"0,0 0-64-2,0 0-62 2,0 0-64 1,0 0-2-1,0 0-65-3,36-12-49 2,-24 12 0 2,7-2 0-1,10-1 0-2,-5 0 0 2,4-2 0 0,4 1 0 1,1 2 0-2,2-1 0-1,6 0 0 2,6 3 0 0,-2 0 0-2,-1 0 0 2,1 0 0 1,-6 0 0-2,-1 0 0 0,1 0 0 0,-7 0 0 1,-3 0 0 0,-6 0 0 0,6 0 0-1,-9 0 0 0,0 0 0 1,-1 3 0-2,-7 0 0 2,1-3 0 0,0 0 0 1,-9 2 0-3,3-2 0 1,-7 0 0 1,3 0 0 0,-3 0 0-1,0 0 0 0,0 0 0 1,0 0 0 0,0 0 0-1,0 0 0 0,0 0 0 1,0 0 0 1,0 0 0-4,0 0 0 3,0-8 0 1,-7-3 0-2,-9 3 0-1,-8-7 0 2,-4 1 0 0,-8 1 0 1,-14 1 0-4,4 1 0 3,1-3 0 1,5 0 0-2,0 3 0 1,17-1 0-2,6 7 0 3,8-1 0-2,9 2 0 0,0 3 0 0,0-3 0 1,0 4 0 1,0-5 0-4,0 0 0 3,0-4 0 0,19 3 0 1,-9 6 0-4,-3 0-481 3</inkml:trace>
    </iact:actionData>
  </iact:action>
  <iact:action type="add" startTime="9631">
    <iact:property name="dataType"/>
    <iact:actionData xml:id="d8">
      <inkml:trace xmlns:inkml="http://www.w3.org/2003/InkML" xml:id="stk8" contextRef="#ctx0" brushRef="#br0">2410 15229 908 0,'0'0'430'8,"0"0"-168"0,0 0-110-1,0 0-54 0,0 0-60 0,0 0 0 3,0 0-18-4,14-32 6 2,-11 24 20-2,1-3-17 2,5 2-29 0,1-2 0-1,6 1 0 1,-1-2 0-1,5 0 0 1,2 2 0-2,-1-1 0 2,0 2 0 0,5-1 0 0,-6 3 0 0,6-3 0-2,2 3 0 2,-5 4 0 0,-3 3 0-2,3 0 0 2,6 0 0 2,-1 0 0-2,2 9 0-1,5 8 0 0,0-4 0 0,-5 5 0 2,1-10 0-3,2-2 0 1,-10-6 0 2,5 0 0-2,8 0 0-1,-3 0 0 2,7-6 0 0,-9-13 0 0,6-1 0-2,-13-1 0 1,1 11 0 1,-9-2 0 0,-4 4 0-1,-5 6 0 0,3-5 0 2,-7 5 0-2,-3 2 0 1,0 0-241-2</inkml:trace>
    </iact:actionData>
  </iact:action>
  <iact:action type="add" startTime="10787">
    <iact:property name="dataType"/>
    <iact:actionData xml:id="d9">
      <inkml:trace xmlns:inkml="http://www.w3.org/2003/InkML" xml:id="stk9" contextRef="#ctx0" brushRef="#br0">4337 15782 212 0,'0'0'254'7,"0"0"-84"-1,0 0-48 2,0 0 24 0,0 0 10 0,0 0-10-2,51 0 62 4,-45 0 10-4,-5 0-32 4,-1 0-12-4,9 0-119 0,-9 0-55 3,0 0 0-1,0 0 0-3,0 0 0 4,0 0 0-2,0 0 0 3,0 5 0-6,0-1 0 5,-16 1 0-2,-17 1 0 1,2-1 0-1,-2 1 0 1,-8 0 0-1,1-1 0 1,1 1 0-1,5 0 0 0,-6 2 0 4,12-3 0-4,-4-1 0 0,8-1 0 0,5-3 0 2,-1 0 0-3,15 0 0 0,-2 0 0 2,1 0 0 0,6 0 0 0,0 0 0-2,0 0 0 2,0 0 0 0,0 0 0 0,0 0-51-2,0 0-625 2</inkml:trace>
    </iact:actionData>
  </iact:action>
  <iact:action type="add" startTime="11404">
    <iact:property name="dataType"/>
    <iact:actionData xml:id="d10">
      <inkml:trace xmlns:inkml="http://www.w3.org/2003/InkML" xml:id="stk10" contextRef="#ctx0" brushRef="#br0">4455 16098 924 0,'0'0'440'7,"0"0"-180"-1,0 0 18 1,0 0-133 0,0 0-145 1,0 0 0 0,0 0 0 0,-103-24 0-2,70 24 0 2,8 0 0 0,-3 0 0 0,-4 0 0-1,5 0 0 0,-2 0 0 1,4 0 0-1,2 0 0-1,7 0 0 3,12 0 0-2,-3 0 0 2,7 0 0-3,0 0 0 2,0 0-25 0,0 0-1267 0</inkml:trace>
    </iact:actionData>
  </iact:action>
  <iact:action type="add" startTime="13886">
    <iact:property name="dataType"/>
    <iact:actionData xml:id="d11">
      <inkml:trace xmlns:inkml="http://www.w3.org/2003/InkML" xml:id="stk11" contextRef="#ctx0" brushRef="#br0">6097 15161 884 0,'0'0'684'6,"0"0"-356"1,0 0-177 2,0 0-151-1,0 0 0-3,0 0 0 3,0 0 0 2,-6 0 0-1,-27 14 0-6,-3-3 0 7,-5 3 0-3,-2-2 0 2,-14-1 0-4,-10-4 0 4,-1 0 0-2,-6-4 0 1,2-3 0-1,-8 0 0 1,12 0 0 2,4 0 0-4,-2 0 0 1,12 0 0 0,5 0 0 1,5 0 0 0,7 0 0-2,-3 0 0 2,9 2 0 0,-1 5 0 0,10-6 0-2,3 3 0 2,3-1 0-1,7-1 0 1,-4 1 0-3,-5 3 0 3,9-3 0 1,-6 0 0-3,1-3 0 2,4 0 0 0,-3 3 0 0,10-1 0 0,1-2 0-2,2 0 0 1,0 0 0 2,0 0 0-1,0 0 0-2,0 2 0 2,0 4 0 0,0 3 0 0,0 6 0-2,18 4 0 2,5-2 0 0,2-1 0 0,-5 1 0-2,20 6 0 2,2 4 0 1,5 4 0-2,1 4 0-1,-2-8 0 2,-2 8 0 0,-10-5 0 0,3-5 0-2,-6-1 0 2,-6-5 0 0,-2-2 0 0,-7-4 0-2,0 2 0 2,-4-4 0 0,4-5 0-1,-2 7 0 0,5-1 0 1,-7-4 0 1,8 1 0-4,-4-1 0 3,-3 0 0 0,-1 3 0 0,-1-2 0 0,-4-1 0-1,-7-2 0 0,3-3 0 2,-3 1 0-2,0-4 0-1,0 0 0 2,0 2 0 0,0-2 0 0,0 7 0-2,0 4 0 2,0 1 0 0,-10 5 0 0,-13 5 0-2,-6 1 0 2,-12 3 0 0,4 2 0 0,-5-4 0-2,1 6 0 2,0-3 0 1,10 4 0-3,-4-3 0 2,1 6 0-1,4-3 0 1,0-1 0-2,2 1 0 2,-4-1 0 0,12-6 0 0,2-4 0 0,4 0 0-2,1-7 0 2,-2-1 0 0,14 0 0-2,-2-7 0 3,-1-3 0-2,4 1 0 1,0-3 0 0,0 0 0-1,0 0 0 0,0 0 0 1,0 0 0-2,0 0 0 2,0 0 0 0,0 0 0 0,0 0 0 0,0 0 0-2,0 0 0 2,0 0 0 0,0 0 0-2,0 0 0 2,0 0 0 0,0 0 0 0,0 0 0 0,0 0 0-2,23 0 0 2,10 0 0 0,12 0 0 0,3 0 0-2,20 0 0 2,5 0 0 0,6 3 0 0,10 3 0-1,-4 5 0 0,-1 0 0 1,-1 0 0 0,-6-5 0-2,-13 3 0 2,-8-5 0 0,-12-4 0-2,-15 4 0 3,-15-4 0-1,-1 0 0-1,-11 0 0 1,0 0 0-1,-2 0 0 0,0 0 0 1,0 0 0 0,0 0 0-2,0 0 0 2,0 6 0 0,0 7 0-1,-7-6 0 1,-3 1-1325-1</inkml:trace>
    </iact:actionData>
  </iact:action>
  <iact:action type="add" startTime="15574">
    <iact:property name="dataType"/>
    <iact:actionData xml:id="d12">
      <inkml:trace xmlns:inkml="http://www.w3.org/2003/InkML" xml:id="stk12" contextRef="#ctx0" brushRef="#br0">5456 17016 576 0,'0'0'536'6,"0"0"-250"2,0 0-56-2,0 0-74 2,0 0-66 0,0 0 6 0,0 0-19-2,19 0-77 2,-14 0 0 0,3 11 0 0,-3 6 0-1,2 9 0 0,-1 2 0 2,-3 6 0-2,-3 2 0 1,4-3 0-2,-4-1 0 2,0-2 0 0,0-5 0-2,0-1 0 2,0-4 0 0,0-3 0 0,0 0 0-1,0 1 0 3,0-4 0-2,-4 1 0-3,-9-2 0 3,-6-8 0-2,1 7 0 3,-5-4 0-1,3-1 0-2,-3-5 0 2,-2-2 0 0,5 0 0-1,-6 0 0 0,11 0 0 0,-1-19 0 1,3-8 0 1,3 0 0-2,9 2 0 0,-7 3 0 1,8 4 0-1,0 1 0 0,0 0-89 1,0 14-205 1,0 0-416-2</inkml:trace>
    </iact:actionData>
  </iact:action>
  <iact:action type="add" startTime="16323">
    <iact:property name="dataType"/>
    <iact:actionData xml:id="d13">
      <inkml:trace xmlns:inkml="http://www.w3.org/2003/InkML" xml:id="stk13" contextRef="#ctx0" brushRef="#br0">5493 16742 200 0,'0'0'922'7,"0"0"-656"2,0 0-94-3,0 0-70 1,0 0-78 1,0 0 10 0,7 4 66-1,-7-4 16 0,6 0-34 1,-6 0-53 0,3 0-29-2,-3 0 0 2,0 0 0 1,0 0 0-2,0 0 0-1,0 0 0 3,0 0 0-2,0-11 0 1,0 0 0 0,4-1 0-2,-4 12 0 3,0-2 0-1,0 2 0-2,0 0-253 2,0 0-1197-1</inkml:trace>
    </iact:actionData>
  </iact:action>
  <iact:action type="add" startTime="17711">
    <iact:property name="dataType"/>
    <iact:actionData xml:id="d14">
      <inkml:trace xmlns:inkml="http://www.w3.org/2003/InkML" xml:id="stk14" contextRef="#ctx0" brushRef="#br0">8109 16113 972 0,'0'0'568'8,"0"0"-244"-3,0 0-141 4,0 0-183-2,0 0 0 1,0 0 0-2,0 0 0 3,15 21 0-1,-13-20 0 0,16-1 0-2,-7 4 0 3,13-4 0-2,-3 0 0 1,3 0 0-1,2 0 0 0,7 0 0 1,-8 0 0 0,8 0 0-2,-10 0 0 2,-2 0 0 0,-6 0 0 0,-7-4 0-2,2 3 0 2,0-7 0 0,-1-5 0 0,1-2 0-2,0-12 0 2,-6 2 0 0,-1 3 0 0,-3-3 0-2,0 2 0 2,0 1 0 1,0-4 0-2,0 4 0-1,-16-6 0 2,-4 3 0 3,4 4 0-6,7 13 0 2,4 3 0 0,-6 5 0 2,-5 0 0-2,5 0 0 0,-18 0 0 0,4 7 0 1,-4 8 0 0,-4 0 0-2,-3-2 0 2,8 4 0 0,-2 5 0 0,6-2 0-2,7 6 0 2,-6 0 0 0,4-2 0 0,2 1 0-1,5 0 0 1,-1-2 0-1,3 0 0 1,10-5 0-1,0 9 0 1,0-2 0 0,0 5 0-1,10 5 0-1,12 1 0 3,10-9 0-1,-2 5 0 1,1-10 0-3,5-7 0 1,-4-10 0 2,4-5 0-1,-9 0 0-3,10 0 0 4,-8 0 0-2,-2 0 0 2,-1 0 0-4,-8-3 0 2,2-8 0 1,0 3 0 1,1-4 0-3,-8 2 0 1,-6-1 0 2,-7 4-421-1,0 2-1198-2</inkml:trace>
    </iact:actionData>
  </iact:action>
  <iact:action type="add" startTime="18785">
    <iact:property name="dataType"/>
    <iact:actionData xml:id="d15">
      <inkml:trace xmlns:inkml="http://www.w3.org/2003/InkML" xml:id="stk15" contextRef="#ctx0" brushRef="#br0">8809 16308 714 0,'0'0'422'6,"0"0"-152"2,0 0-58-2,0 0-64 2,0 0 10 0,0 0-35 0,0 0-123-1,32 11 0 0,-23 15 0 1,0 4 0 3,-5 4 0-7,-1 0 0 3,0 3 0 1,-2-7 0 1,-1 4 0-3,9-6 0 2,-6 0 0-1,-2 0 0 1,2 0 0-2,1 0 0 2,-4-2 0 0,0-3 0 0,0-1 0-2,0-8 0 3,0 3 0-1,0-1 0 0,-20 1 0-3,0-2 0 4,0-2 0-1,-1-4 0-1,1-7 0 1,1 1 0-1,2-3 0 0,7 0 0 1,-4 0 0-1,-3-10 0 1,7-17 0 0,-3 2 0 0,6-5 0-2,-3-2 0 2,10 20-213 0,0-1-447-1</inkml:trace>
    </iact:actionData>
  </iact:action>
  <iact:action type="add" startTime="19461">
    <iact:property name="dataType"/>
    <iact:actionData xml:id="d16">
      <inkml:trace xmlns:inkml="http://www.w3.org/2003/InkML" xml:id="stk16" contextRef="#ctx0" brushRef="#br0">8850 16088 778 0,'0'0'798'4,"0"0"-426"4,0 0-273 0,0 0-99 0,0 0 0 0,0 0 0-2,13-2 0 3,-10-1 0-2,0-3 0-1,-2 0 0 2,-1 1 0 0,0 3 0 1,0 2 0-3,0 0-443 2</inkml:trace>
    </iact:actionData>
  </iact:action>
  <iact:action type="add" startTime="20211">
    <iact:property name="dataType"/>
    <iact:actionData xml:id="d17">
      <inkml:trace xmlns:inkml="http://www.w3.org/2003/InkML" xml:id="stk17" contextRef="#ctx0" brushRef="#br0">8160 15580 960 0,'0'0'390'4,"0"0"-168"5,0 0-38-2,0 0-60 1,0 0 8-1,0 0-97 0,0-18-35 4,0 18 0-4,0-2 0-3,0 0 0 5,3 2 0-1,13-3 0 0,1 3 0-3,11 0 0 6,8-6 0-6,0 2 0 4,9-1 0-4,4-3 0 3,5-1 0 0,0 4 0 3,-4 2 0-6,4-1 0 3,-11 4 0 0,-2-1 0-1,-9 1 0 0,-5 0 0 1,-3 0 0 0,-7 0 0-1,-1 0 0-1,-6 0 0 2,5 0 0 0,-12 0 0 1,5 0 0-4,-5 0 0 3,-3 0 0 0,0 0 0 0,0 0 0-2,0 0 0 2,0 0 0-1,0 0 0 2,0 0 0-3,0 0 0 2,0 0 0 0,-14-9 0 0,-20-1 0-2,-1 0 0 2,-5-1 0 1,1 0 0-2,4-1 0-1,0 2 0 2,13-5 0 0,4 2 0 0,-3-4 0-2,14 0 0 2,-6 2 0 0,10 7 0 0,-4 3 0-2,7 5 0 2,0 0 0 0,0 0-707 0</inkml:trace>
    </iact:actionData>
  </iact:action>
  <iact:action type="add" startTime="21836">
    <iact:property name="dataType"/>
    <iact:actionData xml:id="d18">
      <inkml:trace xmlns:inkml="http://www.w3.org/2003/InkML" xml:id="stk18" contextRef="#ctx0" brushRef="#br0">7518 16729 384 0,'0'0'302'9,"0"0"-102"-2,0 0-4 1,0 0-80-2,-225-11-36 2,131 11-26 0,-9 0 14 2,-10 6-2-5,1 11 16 3,-2 1-16 1,-7 9-42-3,4-2-6 0,1-6-12 2,9 2-6 0,10-11-74 0,79-10-350-2,15 0-298 3</inkml:trace>
    </iact:actionData>
  </iact:action>
  <iact:action type="add" startTime="22475">
    <iact:property name="dataType"/>
    <iact:actionData xml:id="d19">
      <inkml:trace xmlns:inkml="http://www.w3.org/2003/InkML" xml:id="stk19" contextRef="#ctx0" brushRef="#br0">7444 16888 616 0,'0'0'158'8,"0"0"26"-1,0 0-12 0,0 0-12 0,-197 4-6 1,97-4-10 1,-16 13-54-2,-9 2-32-1,0 4-30 2,-2 1-10 0,-4 0-16-2,8 0-2 2,1-5-48 2,95-15-170-6,-1 0-236 5</inkml:trace>
    </iact:actionData>
  </iact:action>
  <iact:action type="add" startTime="26121">
    <iact:property name="dataType"/>
    <iact:actionData xml:id="d20">
      <inkml:trace xmlns:inkml="http://www.w3.org/2003/InkML" xml:id="stk20" contextRef="#ctx0" brushRef="#br0">3608 8903 412 0,'0'0'222'8,"0"0"-52"-2,0 0-70 2,0 0-14-1,0 0-8 1,5 0 34-1,13 0 46 1,3 0-42-1,12 3-4 1,-2 7-44 0,15-3-30-1,5 0 30-1,8-4-22 2,2-3-36 1,13 0 16-1,3 0-2-2,2 0-8 2,1 0 24 3,4 0-6-5,0 3-8 0,0 3-6 2,-4 2 22 0,-3 2-19 1,-12-8-23-5,-5 0 0 5,1-2 0-1,-14 0 0 0,-6 0 0-2,-11-2 0 2,-8-7 0 0,-2 3 0-1,-5 4 0-1,-11-1 0 2,5 3 0 0,-9 0 0-1,0 0 0 0,0 0 0 1,0 0 0 0,0 0 0-1,-9 0 0 0,-23 5 0 1,-20 12 0 0,-12-2 0 0,-17-2 0-2,-10-1 0 2,-11-2 0 0,0-3 0 0,-7-7 0-2,-9 0 0 2,0 0 0 0,-4 0 0 0,12-14 0-2,15 4 0 2,23 9 0 0,24 1 0-1,12 0 0 0,13 0 0 1,10 0 0 0,5 0 0 0,3 0 0 0,5 0 0-2,0 0 0 2,0 0 0 0,0 0 0-2,0 0 0 2,0 0 0-1,40 1 0 2,12 6 0-2,15-2 0 0,11-2 0 2,12-3 0-2,10 0 0-2,7 0 0 4,-2 0 0-1,4 0 0-1,-8 0 0 0,-1 0 0 1,-6-3 0-1,0 1 0 1,-14-4 0 0,-13-3 0-1,-9 1 0 2,-3-3 0 0,-17 2 0-2,-11 0 0 0,2 1 0 0,-17 6 0 1,-1-1 0-2,-3 0 0 1,-7 3 0 2,-1 0 0-2,0 0 0 2,0 0 0-4,0 0 0 3,-13 0 0 0,-35 0 0-2,-17 0 0 2,-18 0 0 0,-14 0 0 0,-7 0 0-2,-9 3 0 2,5 5 0 0,4-5 0 3,4-1 0-7,6-2 0 5,-2 0 0-1,5 0 0-1,1-5 0 0,6-12 0 0,7 4 0 3,9 1 0-3,11 7 0 0,11 0 0 0,8 5 0 1,9 0 0 0,3 0 0-4,9 0 0 4,1 0 0 0,6 0 0 0,5 0 0 0,-3 0 0-2,8 0 0 2,0 0 0 0,0 0 0-2,23 0 0 2,26 0 0 0,19 0 0 0,15 0 0 0,24 0 0-2,3 0 0 3,5-4 0-2,-8-5 0-1,-7 5 0 3,5 1 0-2,-8-1 0 1,6 2 0-1,-3-2 0 0,7 4 0 1,-16 0 0 0,2 0 0-1,-25 0 0 0,-16 0 0 1,-24 4 0 0,-8-2 0-2,-17-2 0 3,-3 0 0-2,0 0 0 1,0 4 0 0,-12-4 0-2,-30 0 0 3,-11 0 0-2,-15 3 0-1,-21-1 0 3,1-2 0-2,-12 0 0 1,-5 0 0-2,5 2 0 2,8 4 0 0,-3 6 0 0,11 5 0-1,5-1 0 0,8 1 0 1,10-6 0 0,9-5 0-1,11-3 0 1,8-3 0 0,5 0 0-1,2 0 0 0,6 0 0 1,7 0 0 0,0 0 0-1,13 0 0-1,0 0 0 2,10-6 0 0,36-1 0 0,24-3 0-2,17 2 0 3,14-1 0-2,6-4 0 1,-1-4 0-2,3-1 0 2,-6-4 0 1,7 5 0-2,0 4 0-1,-8 1 0 3,-10 7 0-2,-15-1 0 1,-25 3 0-1,-10 3 0 0,-27 0 0 2,-3 0 0-2,-12 0 0-1,0 0 0 3,-9 0 0-1,-32 14 0-1,-25 2 0-1,-32-2 0 2,-23-2 0 1,-23-7 0-2,-9-1 0-1,6-2 0 2,12 5 0 0,15 3 0 0,17-3 0-2,18 3 0 2,15 2 0 1,11-4 0-2,18 0 0 0,8 6 0 0,7-2 0 2,2-1 0-2,17-4 0-1,-6 0 0 2,9-2 0 0,4-1 0 0,0-4-105-2,0 0-1033 3</inkml:trace>
    </iact:actionData>
  </iact:action>
  <iact:action type="add" startTime="28898">
    <iact:property name="dataType"/>
    <iact:actionData xml:id="d21">
      <inkml:trace xmlns:inkml="http://www.w3.org/2003/InkML" xml:id="stk21" contextRef="#ctx0" brushRef="#br0">5513 8790 556 0,'0'0'274'6,"0"0"-120"0,0 0-6 2,0 0-72 0,0 0-50 0,197-11 36-2,-130 11 66 4,17 0-74-4,10 0-10 2,5 0-44-1,-2 0-32 0,-73 0-112 1,-5 11-206 1</inkml:trace>
    </iact:actionData>
  </iact:action>
  <iact:action type="add" startTime="30128">
    <iact:property name="dataType"/>
    <iact:actionData xml:id="d22">
      <inkml:trace xmlns:inkml="http://www.w3.org/2003/InkML" xml:id="stk22" contextRef="#ctx0" brushRef="#br0">322 8898 586 0,'0'0'176'6,"0"0"-48"0,0 0 10 3,0 0-88-1,0 0-36-1,0 0 52 0,0 0 12 2,32 0 66-2,-10 0 30 0,8 0-58 0,20 0 22 1,10 0-60 0,19 13-34-1,22 1-44 0,20 8-24 1,8 4-122 0,10-2 6 1,-15-4 74-3,-14-8-84 2,-89-12-146 0,-11 0-240 0</inkml:trace>
    </iact:actionData>
  </iact:action>
  <iact:action type="add" startTime="32288">
    <iact:property name="dataType"/>
    <iact:actionData xml:id="d23">
      <inkml:trace xmlns:inkml="http://www.w3.org/2003/InkML" xml:id="stk23" contextRef="#ctx0" brushRef="#br0">16131 6450 25 0,'0'0'533'9,"0"0"-303"-4,0 0-36 3,0 0 26-1,0 0-16 2,0 0-26-4,0 0-54 4,0 0-20-1,0-4-24 0,0 2-22-3,13-4-24 4,11 3 6-2,4-2-17 1,13-4-23-2,15 4 0 4,14-5 0-4,4 3 0 2,16-4 0 0,-6-4 0-1,11-2 0 1,-9 0 0-1,-4 3 0 0,2 9 0 1,-7 2 0 0,3 3 0-3,-6 0 0 4,-7 0 0-1,-9 0 0 0,-12 0 0-3,5 0 0 4,-9 0 0-1,-9 0 0 0,-8-9 0-2,-5 8 0 2,-14 1 0 0,-5 0 0 0,-1 0 0-1,0 0 0 0,0 0 0 1,0 0 0 0,-24 0 0-2,-33 0 0 2,-10 0 0 0,-17 0 0 0,-17 10 0-2,-12 7 0 2,-5 1 0 0,-5 1 0 0,7-6 0 0,12-4 0-3,0-6 0 3,4-3 0 1,5 0 0-4,18 0 0 4,14 0 0-1,16 0 0 1,10 0 0-4,16 0 0 3,5 0 0 1,13 0 0-2,-1 0 0 1,4 0 0-2,0 0 0 2,0 0 0 0,0 0 0-3,38 0 0 4,8 0 0-1,15 0 0 0,3 5 0-1,16 0 0 0,1-2 0 2,19 1 0-2,10-4 0-2,4 0 0 4,15 0 0-1,-1 0 0 0,-3 0 0-2,-12-8 0 2,-20 2 0 0,-25 3 0 0,-7 0 0-1,-22-2 0 0,-2-1 0 1,-13-3 0 0,-9 5 0-1,-10-1 0 0,-2 5 0 1,1 0 0 0,2 0 0-2,-6 0 0 2,0 0 0 1,-13 0 0-2,-35 18 0 1,-22-1 0-2,-11 2 0 2,-16-2 0 0,-9-2 0 0,-14-8 0-2,5-1 0 2,5-6 0 0,6 0 0 0,10 0 0-1,11 0 0 0,12-6 0 1,20 1 0-2,12-1 0 2,16 6 0 0,10 0 0 0,12 0 0 0,1 0 0-2,0 0 0 2,1 0 0 0,41 0 0 0,16 0 0-2,22 0 0 2,4 6 0 0,16-6 0-2,13 0 0 2,9 0 0 0,-4 0 0 1,-9-14 0-3,-6-6 0 3,-12 3 0 0,-14 4 0-1,-13 4 0-4,-15 6 0 5,-8 0 0-2,-11 1 0 2,-19 0 0-4,-1 2 0 2,-10 0 0 1,0 0 0 0,-22 0 0-2,-38 21 0 2,-29 7 0 0,-16-2 0 0,-21 1 0 0,-12-7 0-2,11-3 0 3,-2-3 0-2,24-9 0 1,8 4 0-2,9-3 0 2,11-3 0 0,13-1 0-2,12-2 0 2,22 0 0 0,12 0 0 0,5 0 0 0,13 0 0-2,0 0 0 2,0 0 0 0,18 0 0 0,28 0 0-2,27 5 0 2,11-5 0 0,21 4 0-2,11-4 0 3,0 3 0-1,-14 0 0-1,-7 3 0 1,-16-5 0-2,-29-1 0 3,-10 0 0-1,-23 0 0-3,-1 0 0 3,-16 0 0 0,0 0 0 1,0 3 0-4,0 4-389 3</inkml:trace>
    </iact:actionData>
  </iact:action>
  <iact:action type="add" startTime="35071">
    <iact:property name="dataType"/>
    <iact:actionData xml:id="d24">
      <inkml:trace xmlns:inkml="http://www.w3.org/2003/InkML" xml:id="stk24" contextRef="#ctx0" brushRef="#br0">18270 6359 340 0,'0'0'226'7,"0"0"-20"0,0 0 10 0,0 0-78 1,0 0 26 0,0 0-42-2,0 0-28 2,67 0-10 1,-26 0-34-2,12 0-8-1,10 5-2 2,15 0-6 0,9-5-10 0,13 0-24-2,-3 0-22 3,-10 0-62-1,-10 0-74-1,-57 0-76 0,-17 0-264 3</inkml:trace>
    </iact:actionData>
  </iact:action>
  <iact:action type="add" startTime="36431">
    <iact:property name="dataType"/>
    <iact:actionData xml:id="d25">
      <inkml:trace xmlns:inkml="http://www.w3.org/2003/InkML" xml:id="stk25" contextRef="#ctx0" brushRef="#br0">225 6500 436 0,'0'0'222'4,"0"0"-48"4,0 0-42 0,0 0-68 0,0 0-48-2,0 0-6 2,0 0-8 0,-14 0 2 0,8 0 26-2,6 0 52 2,0 0 18 0,0 0 22 0,0 0-8-2,0 0-18 2,0 0-32-1,0 0-26 2,0 0-22-3,0 0-16 2,0 0-10 0,30 0 6 0,9 0 4-2,18 0 2 2,18 0 4 0,22 0-2 2,16 0-4-5,11 0-22 2,12 0 12 1,-7 0-22 1,-6 0-80-4,-90 0-118 3,-12 0-426 1</inkml:trace>
    </iact:actionData>
  </iact:action>
  <iact:action type="add" startTime="39707">
    <iact:property name="dataType"/>
    <iact:actionData xml:id="d26">
      <inkml:trace xmlns:inkml="http://www.w3.org/2003/InkML" xml:id="stk26" contextRef="#ctx0" brushRef="#br0">6464 16271 450 0,'13'-31'420'7,"-13"8"-228"1,0-2-22-1,0 3-82 0,0-6-30 2,0-3 44-2,0-3 28 2,0-6-4-4,0 2 0 3,0-7-30 0,0-1-7 0,0-1-89-2,0-1 0 3,0-3 0-2,-4-1 0 1,-9 1 0-2,-3 1 0 2,-5-4 0 0,14 5 0-2,-6 7 0 3,3 7 0-1,8 9 0-1,-6 5 0 1,8 12 0-2,0 1 0 3,0 8 0-2,0 0 0-1,0 0 0 2,0 0 0 0,0 0 0 0,0 0 0 0,0 0 0-2,0 0 0 2,0 0 0 0,0 0 0 0,0 0 0-2,0 0 0 2,0 0 0 2,0 0 0-4,0 0 0 0,0 0 0 3,0 0 0-2,0 0 0 2,0 0 0-3,0 0 0 1,0 0 0 1,0 0 0 0,0 0 0-1,0 0 0 0,0 0 0 1,0 0 0-2,0 0 0 2,0 0 0 1,0 0 0-2,0 0 0 1,8 0 0-1,17 0 0 1,3 0 0 0,12 0 0 0,9 0 0-2,2 0 0 2,9 0 0 0,-2 0 0 0,-6-2 0-3,-12-1 0 3,-12 1 0 0,-8 0 0-2,-4-2 0 2,-3 4 0 0,-3 0 0 0,-7 0 0 0,4 0 0-2,-7 0 0 2,0 8-35 0,0 10-1439 0</inkml:trace>
    </iact:actionData>
  </iact:action>
  <iact:action type="add" startTime="40631">
    <iact:property name="dataType"/>
    <iact:actionData xml:id="d27">
      <inkml:trace xmlns:inkml="http://www.w3.org/2003/InkML" xml:id="stk27" contextRef="#ctx0" brushRef="#br0">6532 15942 568 0,'0'0'428'5,"0"0"-142"3,0 0-88 0,0 0-76-2,0 0 8 2,0 0 24 0,25-7-22 2,-22 7-103-6,1-4-29 5,12 4 0-2,1-3 0 1,6 0 0 1,6 1 0-4,-1-1 0 4,11-6 0-2,-1 4 0 0,2 0 0 0,4-2 0 2,-11 4 0-2,-2 3 0 1,-11-3 0-1,-7 3 0 0,-10 0 0 1,-3 0 0-2,0 0 0 2,0 0 0 0,0 0 0 1,-7 0-35-4,-6 0-1201 3</inkml:trace>
    </iact:actionData>
  </iact:action>
  <iact:action type="add" startTime="41439">
    <iact:property name="dataType"/>
    <iact:actionData xml:id="d28">
      <inkml:trace xmlns:inkml="http://www.w3.org/2003/InkML" xml:id="stk28" contextRef="#ctx0" brushRef="#br0">7083 16170 816 0,'0'0'418'7,"0"0"-106"2,0 0-122-2,0 0-102 1,0 0-24-2,0 0 4 3,0 0 23-1,23-5-91-3,-14 5 0 3,-1 0 0 1,4 0 0-1,-5 14 0 0,6 6 0-2,-5 4 0 2,-6-3 0-1,4 6 0 1,-1 0 0-2,-5 3 0 2,0-6 0 1,0-4 0-3,0 2 0 1,0-7 0 2,0 0 0-2,0-2 0-1,0-6 0 3,0 3 0-1,0-4 0 0,0-1 0-3,0-2 0 3,-11 2 0 1,-7-2 0-1,6 3 0-1,-4-3 0 0,0-3 0 1,-1 0 0 1,12 0 0-5,-5 0 0 4,4 0 0 1,4 0 0-1,-6 0 0 0,0 0 0-3,3-3 0 4,1-3 0-1,1 1 0-2,-1-1 0 1,-2-3 0 2,6-3 0-1,0-1 0-2,0-1 0 1,0 0 0 3,0 0 0-3,0 6-71-1,0 8-693 1</inkml:trace>
    </iact:actionData>
  </iact:action>
  <iact:action type="add" startTime="42339">
    <iact:property name="dataType"/>
    <iact:actionData xml:id="d29">
      <inkml:trace xmlns:inkml="http://www.w3.org/2003/InkML" xml:id="stk29" contextRef="#ctx0" brushRef="#br0">7183 15942 904 0,'0'0'580'7,"0"0"-276"1,0 0-118 1,0 0-113-4,0 0-73 3,0 0 0 0,0 0 0 1,29 0 0-3,-29 0 0 2,0-7 0 0,0-5 0-1,0-3 0 3,0 5 0-5,0 6 0 3,0 4-517 0</inkml:trace>
    </iact:actionData>
  </iact:action>
  <iact:action type="add" startTime="43307">
    <iact:property name="dataType"/>
    <iact:actionData xml:id="d30">
      <inkml:trace xmlns:inkml="http://www.w3.org/2003/InkML" xml:id="stk30" contextRef="#ctx0" brushRef="#br0">7505 16094 598 0,'0'0'380'8,"0"0"-138"0,0 0-108-1,0 0-112 0,0 0-18 2,0 0 56 0,20-11 104-3,-17 11 0 0,-3 0-14 2,6 0-74 0,-3 0-26-2,1 0-47 4,-1 0-3-3,0 0 0 0,-3 11 0-1,10 0 0 2,-7 12 0 0,-3-3 0 0,0-1 0-2,0 1 0 2,0 9 0 0,0-5 0 0,-3-1 0-2,-7-1 0 2,4 1 0 0,2-1 0 0,1-5 0 0,3-6 0-1,0-6 0 2,0-1 0-3,0-2 0 2,0-2 0-2,0 6 0 2,7 0 0 0,9-6 0-2,-5 0 0 2,5 0 0 0,-3 0 0 1,-8 0 0-4,-2-2-9 3,-3-15-135 1,0 7-222-1,0 5-670-3</inkml:trace>
    </iact:actionData>
  </iact:action>
  <iact:action type="add" startTime="44068">
    <iact:property name="dataType"/>
    <iact:actionData xml:id="d31">
      <inkml:trace xmlns:inkml="http://www.w3.org/2003/InkML" xml:id="stk31" contextRef="#ctx0" brushRef="#br0">7544 15853 926 0,'0'0'300'5,"0"0"-124"1,0 0-72 2,0 0-52 0,0 0 46 2,0 0 22-6,16-23-4 4,-15 19-24 0,-1 4-32 0,0 0-57-2,0-2-3 4,0 2 0-4,3-2 0 2,-3-7 0-2,0 0 0 2,0 5 0 0,0 0 0 0,0 4-181-1,0 0-615 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2882">
    <iact:property name="dataType"/>
    <iact:actionData xml:id="d0">
      <inkml:trace xmlns:inkml="http://www.w3.org/2003/InkML" xml:id="stk0" contextRef="#ctx0" brushRef="#br0">2892 4395 380 0,'0'0'488'7,"0"0"-212"1,0 0 42 0,0 0-68 0,0 0-66-2,0 0-46 2,0 0-125 0,-151-15-13 0,82 15 0-2,-6 15 0 2,-15 7 0 0,-21 3 0-2,-6 6 0 2,-3 0 0 0,2 0 0 0,8-3 0 0,10 1 0-1,10-4 0 0,12-2 0 2,11-1 0-4,15-8 0 4,7-3 0-2,13-5 0 2,21-6 0-1,5 0 0-3,6 0 0 3,0 0 0 1,0 0 0-2,10 0 0 0,39 0 0 0,22 0 0 1,16 0 0 0,13 0 0-2,11 0 0 2,0 0 0 0,9 0 0-1,1-2 0 1,-4-19 0 2,-12 0 0-4,-5-3 0 3,-11-1 0-4,-18 5 0 5,-5 1 0-3,-16 1 0-1,-18 6 0 2,-14 7 0 0,-8 5 0-1,-10 0 0 1,0 0 0-3,0 0 0 3,0 0 0 1,0 0 0-2,0 0 0 0,-44 0 0 0,-22 0 0 1,-21 0 0 0,-21 0 0-2,-9-2 0 3,-9 2 0-2,1 0 0-1,9 0 0 2,19 6 0 0,13 12 0 1,15 1 0-1,18-1 0-3,2-1 0 4,17 3 0-1,0-6 0-2,11-1 0 2,7-5 0 0,11-6 0 1,0-2 0-4,3 0 0 2,0 0 0 1,0 0 0 1,0 0 0-3,13 0 0 1,23 0 0 1,20 0 0 0,23-9 0-2,18-16 0 2,24-5 0 0,12-2 0 1,3 0 0-4,-14 12 0 3,-19-1 0 0,-19 10 0 1,-16-1 0-2,-8 5 0 1,1 1 0-1,-12-3 0 1,-1 1 0-1,-16 3 0 0,-15-4 0 0,-7 6 0 2,-7 3 0-1,-3 0 0-3,0 0 0 4,0 0 0-2,-6 0 0-1,-42 0 0 2,-24 0 0 0,-33 12 0 0,-16 5 0-2,-20 1 0 2,-8 5 0 1,8 3 0-2,18-1 0 0,19 3 0 2,11-2 0-3,22-4 0 3,1-3 0-3,27-5 0 1,11-5 0 2,14-2 0-1,11-7 0-2,7 0 0 2,0 0 0 0,0 0 0 0,0 0 0 0,19 0 0-2,19 0 0 1,18-4 0 1,11-5 0-1,26-2 0 1,11-6 0 0,29-6 0-1,5-1 0 0,6-6 0 1,-17 3 0-1,-22 2 0 2,-13 6 0-4,-23 8 0 4,-20 5 0-1,-19 2 0 0,-4 2 0-3,-18 2 0 4,-8 0 0-1,0 0 0 0,0 0 0-3,0 0 0 4,-5 0 0-2,-44 25 0 1,-19 7 0-1,-32 0 0 0,-16-3 0 2,-16-1 0-1,-9-6 0 0,5-2 0-2,3 0 0 1,18-3 0 2,18-3 0-3,12-3 0 1,21-2 0 2,7-4 0-1,22 1 0-2,9-4 0 1,22-2 0 1,4 0 0 1,0 0 0-4,0 0 0 4,0 0 0-2,0 0 0 2,0-8 0-1,0-9 0-2,28 0 0 2,9-1 0-1,20 5 0 0,18 2 0 2,14 0 0-2,19-3 0 1,10 2 0-2,9-1 0 2,1 4 0-1,-15 6 0 2,-12 3 0-3,-24 0 0 1,-7 0 0 1,-14 0 0 1,-14 0 0-4,-10 0 0 3,-14 0 0 1,-11 0 0-1,-4 0 0-3,-3 0 0 4,0 0 0-1,0 0 0 0,0 0 0-1,0 0 0 0,-16-5 0 1,-36-7 0 0,-31-8 0-2,-32 1 0 1,-25 2 0 2,-17 6 0-1,-1 9 0-2,12 2 0 2,24 0 0 0,22 0 0 0,18 0 0 0,24 0 0-3,17 2 0 4,15 3 0-2,17-5 0 0,9 0 0 1,0 0 0 0,0 0 0-1,12 0 0 0,53-2 0 1,22-11 0 0,30-6 0-1,2 6 0 0,-4 8 0 1,-5 5 0-1,-3 0 0 2,-13 0 0-3,2 0 0 2,-18 0 0 0,-21 1 0 0,-14 3 0-2,-19-2 0 2,-11-2 0-1,-9 0 0 2,-4 0 0-3,0 4 0 1,0-2 0 2,0 2 0-2,0-3 0-1,0 3 0 3,-4 2 0-2,-30-4 0 2,-16-2 0-3,18 0 0 2,4 0-105-1</inkml:trace>
    </iact:actionData>
  </iact:action>
  <iact:action type="add" startTime="7468">
    <iact:property name="dataType"/>
    <iact:actionData xml:id="d1">
      <inkml:trace xmlns:inkml="http://www.w3.org/2003/InkML" xml:id="stk1" contextRef="#ctx0" brushRef="#br0">2550 4792 814 0,'15'13'344'5,"1"-6"-58"3,4 6-66-1,10-2-34 1,11 3-84-2,8 5-7 3,8 5-95-2,-2 4 0 1,1 6 0-1,1 3 0 0,-1 1 0 1,1 5 0 1,10-8 0-3,1 5 0 1,22-3 0 1,14 2 0 0,0 6 0 0,20 8 0-1,-7 4 0 3,16 0 0-4,4 7 0-1,3-6 0 4,12-2 0-2,8-9 0 2,1-15 0-4,-8-15 0 4,-12-9 0-1,-16-8 0 0,-7 0 0-1,-12 3 0-1,3 3 0 2,-5 5 0 1,-1 0 0-3,-4 2 0 1,1-9 0 2,4 2 0-1,-1-6 0-2,13 5 0 2,19 10 0 0,13 12 0 0,32 18 0-2,18 18 0 2,18 12 0 0,9-2 0 0,13 1 0-3,-1-13 0 3,11-8 0 1,-3-8 0-1,0-8 0-2,-4-6 0 2,-11-2 0-1,-2-1 0 2,2-4 0-3,-5 6 0 2,-5-6 0 0,5-1 0-1,0-5 0 0,12-6 0 1,-3-8 0 1,-10-4 0 1,-8 0 0-7,-17-12 0 6,-8-8 0-2,-10 9 0 2,4 5 0-4,3 6 0 4,-3 0 0-1,11 0 0-1,-6 0 0 0,10 6 0 1,0-6 0 0,-3 0 0 0,-11-8 0-3,11-38 0 4,-13-4 0 0,9-2 0-2,-12 7 0 0,-13 8 0 0,5 8 0 1,-24 9 0 1,-3-2 0-3,-11-6 0 2,1-8 0 0,9-9 0-1,9-15 0 0,-8 4 0 0,-4 0 0 3,-5 11 0-4,-17 11 0 2,-7 9 0-2,-11 3 0 2,-7 2 0 1,-3-3 0-3,12-1 0 1,16-5 0 2,30-8 0-1,15-5 0-2,12 0 0 3,-1 5 0-1,-7 6 0 0,5 8 0-3,-11 7 0 2,4-3 0 2,-9-7 0-2,3-13 0 0,0-17 0 1,0-16 0 0,-2-14 0 1,-5-7 0-2,-22 1 0-1,-12 4 0 2,-7 18 0 0,-24 8 0-2,-7 18 0 3,-11 4 0-2,-14 8 0 2,-1 2 0-4,-5-1 0 5,6-5 0-3,-10-3 0 2,8-4 0-7,-14 5 0 6,0 4 0-1,-8 4 0 2,-7 12 0-1,-1-5 0-3,4 3 0 4,-2-5 0-1,9-5 0-1,5-4 0 0,0 3 0 1,1 2 0 0,-5 7 0-2,-16 10 0 2,-1 7 0 0,-17 0 0 1,0 5 0-4,-2-3 0 4,8 3 0-2,-9 0 0 1,4-4 0-2,-4 3 0 1,0 1 0 2,0 0 0-1,0 0 0-2,0 0 0 2,0 0 0 0,0 0 0 0,0 0 0-1,0 0 0 0,0 0 0 0,0 0 0 2,0 0 0-3,0 0 0 2,0 0 0 0,0 0 0-1,-24 0 0 0,-10 1 0 1,-12 9 0 0,-8-3 0 1,-10 3 0-4,4-3 0 3,-13 3 0 0,5 0 0 0,-4 2 0-3,12-2 0 4,12-1 0-1,25-3 0 0,6 1 0-2,14-7 0 2,1 0 0-1,2 0 0 2,0 0 0-3,0 0 0 2,2 0 0-1,24 0 0 2,7-4 0-3,-1-9 0 2,3 6 0 0,7 1 0 1,13-1 0-4,3 0 0 3,9 2 0 0,5-7 0 0,-1 2 0-2,7-7 0 2,-1-3 0 0,-4 0 0 0,-20 0 0-2,-15 9 0 1,-18 0 0 2,-7 9 0-1,-10 2 0-1,-3 0 0 0,0 0 0 2,0 0 0-2,0 0 0-1,0 0 0 2,0 13 0 0,0 32 0 1,-13 12 0-4,-7 0 0 3,-6 3 0 0,6-6 0-2,-1-5 0 2,5-17 0 0,12-9 0 0,-3-14 0 1,7-8 0-3,0-1 0 2,0 0 0-1,0 0 0 1,0 0 0-2,0 0 0 2,0 0 0 0,0 0 0 0,0 0 0-1,0 0 0 1,0 0 0-1,0 0 0 2,0 0 0-3,0 0 0 1,0-8 0 1,10-5 0 0,3-4 0-1,-6 0 0 0,6 2 0 1,-13-4 0 0,0 13 0-1,0 4 0 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1312">
    <iact:property name="dataType"/>
    <iact:actionData xml:id="d0">
      <inkml:trace xmlns:inkml="http://www.w3.org/2003/InkML" xml:id="stk0" contextRef="#ctx0" brushRef="#br0">22507 8859 814 0,'0'0'568'8,"0"0"-350"0,0 0-70-2,0 0 4 2,-161 91-58 0,67-54-41 1,-9 5-53-4,-10 3 0 3,-9 6 0 0,-5 8 0 0,-12 3 0-2,-6 4 0 2,-12 6 0 0,-4 0 0 0,5-5 0-2,11-10 0 7,1-6 0-10,9-14 0 6,-1 4 0-3,13-1 0 2,1-3 0 0,2 1 0-1,4 7 0-1,4 5 0 3,-8 12 0-1,-10 0 0-1,9 4 0 0,10-11 0 1,11-9 0-1,0-7 0 1,5-3 0-2,-3 1 0 2,12-5 0 0,4-5 0 1,8-2 0-3,14 0 0 2,7-5 0 0,18-1 0 0,2-2 0-3,5-2 0 3,-4-4 0 1,-4 2 0-2,4 4 0-1,-20 1 0 3,11 4 0-2,-2 0 0 1,7-5 0-2,15 0 0 3,4-6 0-2,14-7 0 1,0-3 0-2,-1 3 0 2,-5-1 0 1,-3 7 0-2,-8 7 0-1,-12 4 0 3,12-2 0-1,0-7-7 0,4-7-3-2,16-2 10 2,0-3 8 0,0 0-8 0,0-22-12-2,0-21 12 2,16 1 8 0,4 3-8-1,-4 5 0 0,-9 4-26 1,9 0 2-1,7-3 10 2,12-12 14-3,1-5 6 2,3-3-2-1,-7-3 0 2,5 7 4-4,-14 17-4 4,-3 8-4 0,-4 13 2-2,-12 8 0-1,8 0 30 2,-11 3-17-1,-1 0-15 2,0 0 0-3,0 0 0 2,0 26 0-1,-33 16 0 2,-10 8 0-4,-5 10 0 4,-4 1 0-2,-5 5 0 1,12-2 0 0,9-2 0-1,13-12 0 1,5-16 0 0,15-12 0-2,3-7 0 2,5-7 0 1,50 9 0-2,10 0 0-1,10 5 0 2,-9 0 0 0,-10-5 0 0,-17-4 0-3,-2-3 0 3,-26-10 0 0,-2 0 0 1,-9 0 0-3,0-10-115 1</inkml:trace>
    </iact:actionData>
  </iact:action>
  <iact:action type="add" startTime="2439">
    <iact:property name="dataType"/>
    <iact:actionData xml:id="d1">
      <inkml:trace xmlns:inkml="http://www.w3.org/2003/InkML" xml:id="stk1" contextRef="#ctx0" brushRef="#br0">18183 9394 884 0,'0'0'370'5,"0"0"-166"4,0 0-14-1,0 0-76 0,0 0-20-3,0 0-12 4,154 62 27-2,-70-13-109 2,18 0 0-4,27 8 0 4,14 0 0-1,15-2 0 0,13 8 0-2,16-1 0 2,-4 13 0 0,-14-5 0 3,-5 2 0-8,-10-7 0 5,-11-4 0-1,-5-14 0 2,-18-13 0-4,-4-9 0 4,-27-9 0-1,-17 1 0 0,-24 0 0-2,-7-1 0 2,-5-1 0 0,-13 5 0 1,2-4 0-4,-5 5 0 3,-8-11 0 0,1 0 0 0,-6-5 0-3,-7-5 0 4,0 2 0-1,0-2 0-2,0 0 0 3,0 0 0-2,0 0 0 0,0 0 0 2,0 0 0-2,0 0 0 0,0 0 0 1,0 0 0 0,0 0 0-2,-54-14 0 3,-15-16 0-2,-29-10 0 2,-15 1 0-4,-7-1 0 3,0 3 0-1,11 6 0 1,12 10 0-1,30 4 0 1,14 5 0 0,16 7 0 0,30 3 0-2,4-3 0 2,3 5 0 0,0 0 0 0,6 0 0-2,39 12 0 3,27 18 0-2,23 10 0 0,12-3 0-1,0-3 0 3,14-2 0-1,-6-12 0-2,-13 0 0 2,-5-13 0 0,-14-5 0 0,-22-2 0 0,-16 0 0-2,-16 0 0 2,-24 0 0 0,-5-5 0 0,0-20 0-2,0-16 0 2,-27-16 0 0,-12-8 0 0,-5-3 0-2,-5 3 0 2,1 9 0 0,-1 11 0 0,1 14 0-1,32 31 0 0,13 0-1649 1</inkml:trace>
    </iact:actionData>
  </iact:action>
  <iact:action type="add" startTime="3975">
    <iact:property name="dataType"/>
    <iact:actionData xml:id="d2">
      <inkml:trace xmlns:inkml="http://www.w3.org/2003/InkML" xml:id="stk2" contextRef="#ctx0" brushRef="#br0">21001 10499 512 0,'0'0'394'8,"0"0"-60"0,0 0-106 0,0 0-70-2,0 0-20 2,0 0 14 0,0 0-68 0,-177-29-42-2,96 63-37 2,0 1-5 0,1-10 0 0,8-8-11-2,21-10-73 2,13-7-114 0,38 0-272-2,0-2-746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5119">
    <iact:property name="dataType"/>
    <iact:actionData xml:id="d0">
      <inkml:trace xmlns:inkml="http://www.w3.org/2003/InkML" xml:id="stk0" contextRef="#ctx0" brushRef="#br0">1978 3496 390 0,'0'0'334'7,"0"0"-146"-1,0 0-42 2,0 0-10 0,0 0-46 0,0 0-28-2,-129 20 32 2,108-19 36 0,-6 6-42 0,-10 0-16-2,1-1-2 2,-4 6-16 0,-8-3-2 1,1-1-14-4,4 4-10 3,-3-7-14 0,5-3-6 0,0-2-6-2,2 0 0 2,6 0-2 0,2 0 0 0,10 0 2-2,-2 0-2 4,7 0 2-4,0 4-2 3,0-2 2-4,7 0-2 3,5-2-4 0,-1 4 4 1,5-4 0-4,0 0 0 4,0 0 2-2,0 0-2 1,0 0 6-2,0 0 6 2,0 0 15 0,0 0-27 0,16 0 0-1,18 0 0 1,6 0 0 0,4 0 0 0,8-4 0-1,-4-4 0 1,13 6 0 0,-5 2 0-1,5 0 0-1,6 0 0 2,-6 0 0 0,-2 2 0 0,2-2 0-2,-5 0 0 2,-6 0 0 2,3 0 0-4,-9-14 0 1,-7 4 0 0,0-2 0 1,-4 7 0 0,-10 2 0-2,-2 3 0 1,-6 0 0 2,-3 0 0-2,-6 0 0-1,-3 0 0 3,-3 0 0-2,0 0 0 1,0 0 0-2,0 0 0 2,0 0 0 1,0 0 0-2,-19 0 0 0,-23 0 0 1,-18 0 0 0,-6 0 0-1,-4 0 0-1,2 0 0 2,-6 0 0 0,-1 3 0 0,-2 2 0-2,6 7 0 2,1-5 0 0,12-4 0 0,-1 0 0-2,8-3 0 3,6 0 0-1,3 0 0 1,9 0 0-4,0 0 0 4,14 0 0-1,6 0 0 0,1 0 0-3,9 0 0 2,3 0 0 2,0 0 0-1,0 0 0-3,0 0 0 3,0 0 0 0,0 0 0 0,0 0 0-1,0 0 0 1,0 0 0 0,0 0 0 0,0 0 0-3,0 0 0 4,19 0 0-1,9 0 0 0,24 0 0-3,4 0 0 3,12 0 0 1,6 0 0-2,6 0 0-1,-6 0 0 2,-4 0 0 0,-12 0 0 1,-2 0 0-4,-2 0 0 4,-11 0 0-2,-5 0 0 2,-6 0 0-4,-10 6 0 4,-11-3 0-2,-7-3 0 2,-4 0 0-3,0 0 0 2,0 0 0 0,0 0 0 0,-29 0 0-3,-18 2 0 3,-26 6 0 0,-8 7 0 0,1-1 0-2,2 3 0 2,7 3 0 0,9 1 0 0,12 6 0-2,46-17 0 2,4 4-887 0</inkml:trace>
    </iact:actionData>
  </iact:action>
  <iact:action type="add" startTime="7632">
    <iact:property name="dataType"/>
    <iact:actionData xml:id="d1">
      <inkml:trace xmlns:inkml="http://www.w3.org/2003/InkML" xml:id="stk1" contextRef="#ctx0" brushRef="#br0">14960 3566 184 0,'0'0'214'6,"0"0"-82"2,0 0-56-2,0 0-70 2,0 0 56 0,0 0 46 0,0 0 0-1,17 19 22 1,-17-19 28 0,0 0 32 0,0 0-40-2,0 0-48 2,0 0-8 0,0 0-6-1,0 0-40-1,0 0-22 3,0 0-4-1,0 0-6 0,0 0 2-2,0 6 0 2,0 0-8-1,-26-1 52 2,3 1-37-3,-15-6-25 2,-5 0 0 0,-17 0 0-2,-4 0 0 2,-13 0 0 2,-1 0 0-3,7 0 0-1,2 0 0 2,9 0 0 1,12 0 0-2,5 0 0 3,10 3 0-6,-4 5 0 4,14-5 0 0,-4 0 0 1,0-3 0-3,13 0 0 2,1 0 0-2,7 0 0 0,-1 0 0 3,7 0 0-2,0 0 0 1,0 0 0 0,0 0 0-2,0 0 0 3,13 0 0-2,25 0 0 1,5 0 0-2,14 0 0 2,3 0 0 0,10 0 0 1,4 0 0-3,10 0 0 3,12 0 0-1,2 0 0-1,5 0 0 0,-1-3 0 0,-10-8 0 2,-12-2 0-2,-20 8 0-1,-20 3 0 2,-12 2 0 1,-15 0 0-2,-6 0 0-2,-7 0 0 4,0 0 0-1,0 0 0-3,0 0 0 3,-36 0 0 0,-24 2 0 0,-12 3 0 1,-17-1 0-4,-2 0 0 3,-19-2 0 1,6 1 0-2,-1-3 0 0,8 0 0 0,-1 0 0 1,16 0 0 1,3 0 0-3,11 0 0 2,-2 4 0 0,3 3 0-2,9 10 0 2,2-1 0 0,12 1 0 1,5-5 0-1,22-4 0-3,1-4 0 5,9-4 0-5,7 0 0 3,0 0 0-1,0 0 0 0,0 0 0 2,20 0 0-2,12 0 0 0,0 0 0 0,20 0 0 2,-4 0 0-2,21 0 0 0,-1 0 0 0,12 0 0 1,4 0 0-2,5 0 0 2,-8 1 0 0,-10 2 0 0,-2-3 0 1,-21 0 0-4,7 0 0 3,-13 0 0 1,-5 0 0-4,-14 0 0 3,-3 0 0 1,-13 0 0-1,5 0 0-3,-11 0 0 4,-1 0 0-2,0 0 0 1,0 0 0-2,0 0 0 3,0 0 0-2,0 0 0 2,-20 0 0-2,-32 0 0-1,-16 0 0 3,-13 0 0-1,-2-3 0-1,2-4 0 0,4-3 0 2,13 5 0-1,8 0 0 0,12-1 0-3,6 4 0 3,15 2 0 1,10-3 0-2,7 3 0-2,6-4 0 4,0 2 0-2,0-4 0 2,29 1 0-4,32-7 0 3,29-3 0 0,13 2 0 0,9 0 0-2,5-2 0 3,-8 9 0-1,-21 6 0 0,-8 0 0-3,-15 0 0 4,-5 0 0-1,-4 0 0-2,-12 0 0 4,-14 0 0-4,-10 0 0 4,-14 0 0-5,-4 0 0 2,-2 0 0 0,0 0 0 1,0 0 0-2,0 0 0 2,0 0 0 1,-37-5 0-2,-8-7 0 1,25 10-55-2,-3-1-905 2</inkml:trace>
    </iact:actionData>
  </iact:action>
  <iact:action type="add" startTime="12726">
    <iact:property name="dataType"/>
    <iact:actionData xml:id="d2">
      <inkml:trace xmlns:inkml="http://www.w3.org/2003/InkML" xml:id="stk2" contextRef="#ctx0" brushRef="#br0">7054 5496 518 0,'4'12'186'6,"1"-7"-96"3,-5-1-50-1,2-3 4-1,-2-1 26-1,6 0 36 2,-1 0 42 0,2 0 14 0,4 0-46-1,-2 0 12 1,3 0-42 0,-1 0-32 0,15 0-46-3,0 0-8 3,8 0-4 1,1-5-10-1,5-7 4-2,1-1 6 1,-5 5 4 1,3 2 2 0,-8 0 2-1,-1 6-2 2,-7 0 2-2,8 0-2 1,-2 0-4-2,-8 0-4 2,13 0-24 1,2 0 0-1,-8-5 8-3,11-12 14 3,-2 3 6 0,2-4 2-1,-2 14 2 0,-10 4 4 1,7 0 4 0,-11 0-10 1,0 0-10-4,-3 4-16 3,3 5-22 0,5-3-12 0,-2 1 34-2,-1 3 20 2,7 1 6 0,-5-2 2-1,-7 1 18 0,4-3-10 0,2-7-6 2,-6 0-4-2,3 0-24 1,5 0 0-1,-8 0 4 2,13 0-10-3,-5-9 14 0,1-2 14 3,-1-1 2-1,-5 1 34-1,6 7 16-1,-5 0-26 3,4 4-2-1,-5 0 0 1,3 0-8-4,-3 17-14 5,3 8-2-3,-4 1 2 1,-2-9 0-3,9-10 0 4,-1-7-22-2,-2 0-16 1,7-19 30 0,-8-6 4 0,7 8 2-2,-9 5 2 2,2 10 6-3,4 2 2 3,-2 0-4 1,5 0 0-1,-3 0-4-2,3 0-4 2,-9-3 4 1,-2 3 0-2,-1 0 2-1,0 0 0 4,5 0 2-4,-2 0 0 1,9 0-2 0,-5 0-2 1,7 0-6 1,-7 0-32-1,12-10-14-3,-1-3-2 3,-6 2 50 1,-3 11 4-2,-3 0 8-1,3 0-8 3,-9 11-6-1,4 2 6-2,-3-3 2 1,-2-2-2 1,-1-8-12 0,5 0-42-1,1 0 16 0,11 0 0 1,-1 0 24 1,-3-3 2-1,3-5 12-1,-8 1 4 0,4 7 8 1,-1-7 14-1,-1 1-22 0,-2 2 6 1,-6 4-10 1,-2 0 46-3,-8 0 12-1,10 0-20 4,-1 0-28-1,3 17-6-1,-4 1 8 0,-2-1-2 1,-3-8-4 0,-1-9-6 0,5 0-12-2,7 0-62 2,-4-20 74 0,0-4 4 0,-1 2-4-2,-3 14 2 2,-3 6 58 0,-1 2-14 0,1 0-28-1,-6 0-16 0,13 0-2 1,-1 0-8-1,3 0 8 0,-3 0 2 1,-2 0 10 0,6 0 16 0,-7 2-14-1,2 11-6 3,-2 0-8-4,-5-9 4 1,9-4-4-1,1 0-24 2,8-4-34 0,-2-27 58 0,-4-3 12-2,-2 9-10 3,-5 8 14-2,4 9-6 0,-4 8 28 0,-9 0-10 2,13 0-24-2,-6 0 0 1,1 0 4-2,3 3 0 2,-4 5 2 0,7 1 4 0,-2-4-6-2,-2-2-2 3,6-3-6-2,-6 0-18 2,2 3 18-4,5 4 8 3,5 3-8 0,-5 4-4-1,-6-1-2 1,5 7 6-1,-7-9 0 1,1-5-8 0,-2-6-18-2,5 0-62 2,-1 0 88 0,-2-15 0 0,-1 5 0-2,-9 7 2 2,9 3 2 0,-3 0 16 0,-5 0-10-2,9 0 4 3,-11 0-6-2,8 3-4 1,2-3-4-2,4 0-30 3,1-9 30-2,5-14 2 1,-2 6 2-2,5 10 12 2,-1 4-4 0,4 3 24 0,-3 0 12-2,0 0-38 2,-3 5-6 0,-6-5-4 0,5 0-6-2,-5 0 0 2,2-8 0 0,0-1 6 0,2 7 2-2,0 2 4 2,0 0-6 0,1 11-4 0,-3 2-2-2,-5-3 6 2,6-10-2 0,-3 0-12 0,11-11 6-2,-8-23 6 2,3 0 2 0,2 12 2 0,-5 1-2-2,-3 14 18 2,6 3 0 0,-5 4 6 0,12 0-6-2,-6 0-8 2,7 0-4 0,-7 0 28 0,2 6-24-2,2 3 4 2,5 0 0 0,-3 8-6 0,8 4 0-2,-6 2-8 2,1-7 2 0,-3-4-2 0,-10-12-2-1,1 0 2 1,0 0-12-1,8-17 0 1,2-6-4-2,0 6 6 2,14 12 10 2,-3 5 2-3,9 0 0 0,5 0-4 1,-7 0 0-1,5 0-14 2,-1-10-10-4,-9-16-28 4,-37 15-174-1,-3 1-594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4752">
    <iact:property name="dataType"/>
    <iact:actionData xml:id="d0">
      <inkml:trace xmlns:inkml="http://www.w3.org/2003/InkML" xml:id="stk0" contextRef="#ctx0" brushRef="#br0">27143 3068 55 0,'0'4'17'8,"0"1"3"0,0-2 64-2,0 0 30 2,0 3-94 0,0-6-18 0,0 1-2-2,0 2 0 2,-4 4 0 0,-5 3 12 1,0 4 26-4,-10 9-24 3,-4 1-14 0,10-14-102 0,9 1-80-2</inkml:trace>
    </iact:actionData>
  </iact:action>
  <iact:action type="add" startTime="6420">
    <iact:property name="dataType"/>
    <iact:actionData xml:id="d1">
      <inkml:trace xmlns:inkml="http://www.w3.org/2003/InkML" xml:id="stk1" contextRef="#ctx0" brushRef="#br0">26885 3381 758 0,'0'0'338'4,"0"0"-20"4,0 0-76 1,0 0-62-4,0 0-22 3,0 0-105 0,0 0-53 1,16 0 0-4,-16 0 0 3,0 0 0 1,-3 0 0-2,-33 7 0-1,-15 16 0 2,-11-4 0 0,-4-4 0 0,-6-4 0-2,8-7 0 3,13-4 0-2,1 0 0 3,22 0 0-1,6 0 0-4,5-15 0 3,17-13 0-2,0 16 0 1,0 5-497 0</inkml:trace>
    </iact:actionData>
  </iact:action>
  <iact:action type="add" startTime="6734">
    <iact:property name="dataType"/>
    <iact:actionData xml:id="d2">
      <inkml:trace xmlns:inkml="http://www.w3.org/2003/InkML" xml:id="stk2" contextRef="#ctx0" brushRef="#br0">26583 3259 124 0,'0'0'1556'6,"0"0"-1282"0,0 0-181 3,18 161-93-1,-18-104 0-1,0 0 0-1,0 2 0 2,0 1 0 0,0-13 0 0,3-10 0-1,13-13 0 1,7-14 0 0,4-10 0 0,4 0 0-3,-15-23-255 4,-9-11-655-2</inkml:trace>
    </iact:actionData>
  </iact:action>
  <iact:action type="add" startTime="7071">
    <iact:property name="dataType"/>
    <iact:actionData xml:id="d3">
      <inkml:trace xmlns:inkml="http://www.w3.org/2003/InkML" xml:id="stk3" contextRef="#ctx0" brushRef="#br0">27414 3696 1418 0,'0'0'360'5,"0"0"-98"4,0 0-255-2,0 0-7 1,0 0 0-1,0 0 0 1,110 55 0 1,-66-55 0-2,12 0 0-1,4-20 0 2,-8-15 0 0,4-11 0-1,-12-6 0-1,-11 3 0 2,-13 4 0 1,-14 8 0-1,-6 9 0-2,0 9 0 1,-42 7 0 2,-6 9 0-1,-13 3 0-3,2 0 0 3,5 31 0 1,7 17 0-1,7 14 0-1,7 3 0 0,10-4 0 1,16 4 0 0,-6-3 0-2,13-6 0 2,0-5 0 0,0-6 0 0,33-11 0-2,9-7 0 3,0-12 0-1,15-9 0-1,-7-6 0 0,2 0 0 1,-11 0 0 0,-13-4 0 0,-28-3-75 0,0 3-849-3</inkml:trace>
    </iact:actionData>
  </iact:action>
  <iact:action type="add" startTime="7611">
    <iact:property name="dataType"/>
    <iact:actionData xml:id="d4">
      <inkml:trace xmlns:inkml="http://www.w3.org/2003/InkML" xml:id="stk4" contextRef="#ctx0" brushRef="#br0">28110 3813 326 0,'0'0'1192'6,"0"0"-866"2,0 0-123-1,0 0-203 1,0 0 0-1,7 172 0 1,-7-139 0 0,0-1 0 0,6-10 0-3,-3-8 0 4,-3-11 0-1,4-3 0 1,-4 0 0-4,0 0-419 3,0-15-1133 0</inkml:trace>
    </iact:actionData>
  </iact:action>
  <iact:action type="add" startTime="7971">
    <iact:property name="dataType"/>
    <iact:actionData xml:id="d5">
      <inkml:trace xmlns:inkml="http://www.w3.org/2003/InkML" xml:id="stk5" contextRef="#ctx0" brushRef="#br0">27460 2986 1474 0,'0'0'342'9,"0"0"-226"-4,0 0-1 3,0 0-115 0,0 0 0-3,0 0 0 4,0 0 0-1,10 0 0-1,24 0 0 0,17 0 0 2,18 0 0-2,12 0 0 1,2 0 0-3,1 0 0 4,-7 0 0-1,-18 0 0 0,-17 0 0-2,-10 0 0 2,-22-2 0 0,-8 0 0 0,-2 2 0-2,0 0 0 2,0 0 0 0,0 0 0 0,0 0 0-2,0-9 0 2,-18 7 0 0,-12-5 0 0,-14 7 0 0,-6 0 0-1,8 0 0 0,4 7 0 1,15 0 0-2,7-1 0 2,7-6 0-1,-2 0 0 2,6 0 0-1,-8 0 0-2,0 0 0 2,3 0 0 0,3 0-929-2</inkml:trace>
    </iact:actionData>
  </iact:action>
  <iact:action type="add" startTime="8713">
    <iact:property name="dataType"/>
    <iact:actionData xml:id="d6">
      <inkml:trace xmlns:inkml="http://www.w3.org/2003/InkML" xml:id="stk6" contextRef="#ctx0" brushRef="#br0">27987 3021 530 0,'0'0'366'8,"0"0"-156"-2,0 0-116 2,0 0-22 0,0 0 28 0,0 0 30-2,0 0 68 2,36 8 30 0,-36-8-109 0,3 0-119-2,-3 0 0 2,0 0 0 0,0 0 0 1,4 0 0-4,-4 0 0 3,0-13 0 0,0-12 0 0,0-2 0-2,-4 0 0 2,-14 0 0 0,-1 2 0 0,3 6 0-2,5-2 0 2,-5 8 0 0,-1-4 0 0,9 6 0-1,-5-1 0 0,10 4 0 1,-7 5 0 0,10 1 0-2,-3 2 0 3,3 0 0-2,-3 0 0 1,3 0 0-2,0 0 0 2,0 0 0 0,0 0 0 0,0-5 0-1,-4-10 0 0,4-4 0 4,-3-4 0-6,3 11 0 1,0 10-375 2</inkml:trace>
    </iact:actionData>
  </iact:action>
  <iact:action type="add" startTime="9298">
    <iact:property name="dataType"/>
    <iact:actionData xml:id="d7">
      <inkml:trace xmlns:inkml="http://www.w3.org/2003/InkML" xml:id="stk7" contextRef="#ctx0" brushRef="#br0">28555 2611 996 0,'0'0'448'8,"0"0"-120"-1,0 0-76 1,0 0-229-2,0 0-23 3,0 0 0-2,-251 64 0 1,73 20 0-2,-27 32 0 2,-24 25 0 1,-23 24 0-2,-15 20 0 0,12 0 0 3,-3-10 0-4,38-22 0 2,29-37 0-2,40-22 0 3,42-25 0-1,34-18 0-1,28-14 0-1,34-21 0 1,13-16 0 2,3 0 0-1,45 0 0-3,11 0 0 4,1-8 0 0,-36-3-141-2,-8 3-1179 0</inkml:trace>
    </iact:actionData>
  </iact:action>
  <iact:action type="add" startTime="9803">
    <iact:property name="dataType"/>
    <iact:actionData xml:id="d8">
      <inkml:trace xmlns:inkml="http://www.w3.org/2003/InkML" xml:id="stk8" contextRef="#ctx0" brushRef="#br0">26230 2759 1300 0,'0'0'376'4,"0"0"-204"4,0 0 27 1,0 0-199-2,0 0 0-1,0 0 0 3,210 96 0-1,-90-9 0 0,37 19 0-3,24 17 0 3,13 10 0 1,3-2 0-1,-16-3 0-2,-20-11 0 1,-23-19 0 1,-25-21 0 0,-42-32 0 0,-22-21 0-1,-30-17 0 0,-14-7 0 1,-5 0 0-1,4 0 0 2,-4 3 0-3,0 4 0 3,0-3 0-3,0 2 0 3,-41-6 0-2,-22 0 0 3,26 0-99-5,1 0-973 4</inkml:trace>
    </iact:actionData>
  </iact:action>
  <iact:action type="add" startTime="12156">
    <iact:property name="dataType"/>
    <iact:actionData xml:id="d9">
      <inkml:trace xmlns:inkml="http://www.w3.org/2003/InkML" xml:id="stk9" contextRef="#ctx0" brushRef="#br0">6865 5505 440 0,'0'0'160'8,"0"0"-28"-2,0 0 24 2,0 0-24 0,0 0-44 0,0 0 38 1,90-5 16-4,-64-7 4 3,5 4-50 0,-1-4-24 0,11 1-12-2,11-3-16 3,7-6-30-2,10-2-12 2,3 0 4-4,6-3-2 3,-4 8 14 0,-4 11 6 2,1 6 46-5,-12 0-2 7,11 7-21-8,-9 13-47 5,5-3 0-3,0-13 0 1,3-4 0 2,-2 0 0-2,2-7 0 0,3-20 0 0,9-1 0 2,1-3 0-2,10 1 0 0,-3 6 0 1,6 13 0 0,-3 11 0 0,3 0 0-2,2 5 0 1,3 18-3 2,-3-3-1-2,-4-3 2 0,-2-6-2 0,9 0-2 2,-1-8 0-2,-1-1 2 0,1 5-10 0,-1-2 14 2,-12 7-4-2,10-4-6 0,-9-5 6 0,7-3-14 1,3 0 12 0,3-3-6-2,0-20 8 3,1-2 2-2,7 9 2 2,9 4 0-3,11 12 6 1,28 0 10 1,14 0-14 0,11 0-2-2,-6 4 0 4,-9-4-2-4,-35 0-20 3,-31-26-16-3,-100 8-98 2,0 8-226 0</inkml:trace>
    </iact:actionData>
  </iact:action>
  <iact:action type="add" startTime="13074">
    <iact:property name="dataType"/>
    <iact:actionData xml:id="d10">
      <inkml:trace xmlns:inkml="http://www.w3.org/2003/InkML" xml:id="stk10" contextRef="#ctx0" brushRef="#br0">7065 6213 1504 0,'0'0'276'5,"0"0"-178"3,0 0-36-1,0 0-42 0,0 0-18 1,-130 166 4-1,79-105-6 2,1 10 10-2,0 7 6 0,7 7 12 0,2 2-6 2,2-3-19-4,9-2-3 3,2-12 0 1,5-10-3-1,4-15-23 0,12-13 12-3,2-3 14 4,5-13 2-1,0 1 8 0,35-3 21-2,35-4-31 1,17-5 0 1,29-3 0 2,10-2 0-6,14 4 0 5,13-2 0 0,-16 0 0-1,-9 3 0-3,-12-5 0 5,-15 0 0-3,-4 0 0 1,-10 0 0-3,-10 0 0 5,-20 0 0-4,-24-7 0 2,-16-18 0-2,-12-14 0 3,-5-12 0-1,-28-10 0-3,-37-5 0 4,-23 7 0 0,1 9 0-2,3 13 0-1,2 15 0 2,19 12 0-1,13 10 0 1,10 0 0-1,14 0 0 0,11 19 0 2,12 6 0-1,3 2 0-1,0 3 0-2,34 0 0 4,19 2 0-1,5 5 0 0,12 9 0-3,-11 7 0 4,-15-2 0-1,-17-4 0 0,-9-4 0-2,-18-9 0 1,0 0 0 1,0-1 0-1,-28-2 0 1,-21-9 0 0,5-5 0 1,-3-14 0-3,-4-3 0 1,35-7 0 2,16-25-1193-2</inkml:trace>
    </iact:actionData>
  </iact:action>
  <iact:action type="add" startTime="14121">
    <iact:property name="dataType"/>
    <iact:actionData xml:id="d11">
      <inkml:trace xmlns:inkml="http://www.w3.org/2003/InkML" xml:id="stk11" contextRef="#ctx0" brushRef="#br0">9070 6351 1664 0,'0'0'328'6,"0"0"-273"3,0 0-55-2,0 0 0-1,0 0 0 2,202-113 0 0,-143 57 0-2,-1-11 0 2,-1 5 0 0,-11 11 0-1,-8 18 0 2,-12 16 0-3,-9 14 0 2,-1 3 0 0,-12 13 0 0,4 36 0-2,-8 13 0 2,0 7 0 0,0 10 0-2,0 7 0 4,0 3 0-4,0 2 0 2,0-6 0 0,0-7 0-2,0-6 0 2,0-13 0 0,-19-14 0-2,-7-14 0 2,-2-11 0 0,-15-13 0 0,-11-3 0-1,-13-4 0 1,7 0 0 1,-4 0 0-2,14 0 0-1,20 2 0 2,10 5 0 0,11-5 0-1,9-2 0-1,0 2 0 2,0-2 0 0,19 0 0 0,42 0 0-2,18 0 0 2,20 4 0 0,0 6 0 0,-2 7 0-1,-13 3 0 1,-20-6 0-1,-6-4 0 4,-19-8 0-6,-6-2 0 1,-10 0 0 2,-5-26 0 1,-18 9 0-3,0-3 0 1</inkml:trace>
    </iact:actionData>
  </iact:action>
  <iact:action type="add" startTime="15027">
    <iact:property name="dataType"/>
    <iact:actionData xml:id="d12">
      <inkml:trace xmlns:inkml="http://www.w3.org/2003/InkML" xml:id="stk12" contextRef="#ctx0" brushRef="#br0">11681 6452 1370 0,'0'0'366'8,"0"0"-152"-2,0 0-117 2,0 0-97 0,0 0 0 0,-103 166 0-2,71-121 0 3,3 2 0-2,17 2 0 1,12-12 0-2,0 1 0 3,0-15 0-2,32-10 0 1,12-13 0-2,9 0 0 2,4-17 0 0,-11-36 0 0,-33 19 0-2,-13-5-643 2</inkml:trace>
    </iact:actionData>
  </iact:action>
  <iact:action type="add" startTime="15240">
    <iact:property name="dataType"/>
    <iact:actionData xml:id="d13">
      <inkml:trace xmlns:inkml="http://www.w3.org/2003/InkML" xml:id="stk13" contextRef="#ctx0" brushRef="#br0">11721 6152 1222 0,'0'0'552'6,"0"0"-279"0,0 0-273 1,0 0 0 1,0 0 0 0,0 0 0-1,0-40-37 0,0 40-613 3</inkml:trace>
    </iact:actionData>
  </iact:action>
  <iact:action type="add" startTime="15523">
    <iact:property name="dataType"/>
    <iact:actionData xml:id="d14">
      <inkml:trace xmlns:inkml="http://www.w3.org/2003/InkML" xml:id="stk14" contextRef="#ctx0" brushRef="#br0">12156 6413 1116 0,'0'0'498'7,"0"0"-192"0,0 0-179 1,0 0-127-2,0 0 0 2,184-12 0 0,-130 12 0 1,-5 0 0-4,8 0 0 3,-17 0 0 0,-6 0 0 0,-24 0 0-2,-3 0 0 3,-7 0 0-2,0 0-91 1,-20 0-981-2</inkml:trace>
    </iact:actionData>
  </iact:action>
  <iact:action type="add" startTime="15757">
    <iact:property name="dataType"/>
    <iact:actionData xml:id="d15">
      <inkml:trace xmlns:inkml="http://www.w3.org/2003/InkML" xml:id="stk15" contextRef="#ctx0" brushRef="#br0">12200 6593 1188 0,'0'0'492'6,"0"0"-186"1,0 0-245 0,0 0-61 1,181 0 0-1,-142 0 0 0,2 0 0 2,2 0 0-1,-5 0 0 1,-2 0 0-3,-16 0 0 1,-4-12 0 1,-6-10 0-2,-10 8-165 2,0 3-763 0</inkml:trace>
    </iact:actionData>
  </iact:action>
  <iact:action type="add" startTime="16112">
    <iact:property name="dataType"/>
    <iact:actionData xml:id="d16">
      <inkml:trace xmlns:inkml="http://www.w3.org/2003/InkML" xml:id="stk16" contextRef="#ctx0" brushRef="#br0">13100 5977 826 0,'0'0'414'3,"0"0"-146"3,0 0-58 3,0 0-64-1,0 0-40-1,0 0-54 1,23 101-27-2,-23-37-25 2,0 10 0 0,0 4 0-2,0 4 0 2,0-1 0 0,-7-7 0 0,-14-7 0-2,3-10 0 3,0-13 0-2,2-5 0 1,8-11 0-2,-4-11 0 3,9-11 0-2,3-2 0 2,0-4 0-3,0 0 0 2,0 0 0-1,0 0 0 2,0 0 0-3,0 0 0 2,0 0 0 0,0-4 0 0,15-13 0-2,12-6 0 2,14-11 0-1,2-10 0 2,14-1 0-4,-4 0 0 3,-8 9 0 0,-8 13 0 1,-14 12 0-3,-19 8 0 2,-1 3 0 0,-3 0 0 0,0 0 0-2,0 0 0 2,-3 0 0-1,-17 0 0 2,2 0 0-4,7 0 0 4,-4 0 0-1,11 26 0 0,0 12 0-2,4-1 0 2,0-3 0 0,0-12 0 0,4 1 0 0,19-4 0-2,2 1 0 1,14 0 0 2,-14-6 0-3,-1 1 0 2,-15-8 0 0,-9-7 0 0,0 0-373-1</inkml:trace>
    </iact:actionData>
  </iact:action>
  <iact:action type="add" startTime="17219">
    <iact:property name="dataType"/>
    <iact:actionData xml:id="d17">
      <inkml:trace xmlns:inkml="http://www.w3.org/2003/InkML" xml:id="stk17" contextRef="#ctx0" brushRef="#br0">9090 7891 31 0,'0'0'257'7,"0"0"-257"-1,0 0-40 2,0 0-140 0</inkml:trace>
    </iact:actionData>
  </iact:action>
  <iact:action type="add" startTime="17580">
    <iact:property name="dataType"/>
    <iact:actionData xml:id="d18">
      <inkml:trace xmlns:inkml="http://www.w3.org/2003/InkML" xml:id="stk18" contextRef="#ctx0" brushRef="#br0">9460 7714 424 0,'0'0'434'6,"0"0"-164"0,0 0 4 2,0 0-74 0,0 0-24 0,0 0-24-2,32-17-35 2,-32 17-117 0,0 0 0 1,0 0 0-4,0 0 0 3,0 0 0 0,0 0 0 0,0 0 0-2,0 0 0 2,0 0 0 0,0 0 0 0,-20 0 0-2,-4 0 0 3,1 0 0-2,-13 4 0 1,7 11 0-2,-10 2 0 2,6 0 0 0,-4-1 0 0,14 1 0-2,-15 12 0 2,8 10 0 1,-11 21 0-1,1 15 0-2,-12 15 0 2,8 6 0 0,4-1 0-1,3-2 0-1,13-8 0 2,5-12 0 0,15-9 0 0,4-5 0-1,0-2 0 1,50-3 0 1,24-2 0-2,31-10 0-1,18-14 0 2,14-19 0 0,3-9 0 1,-16-29 0-2,-9-38 0-1,-30-21 0 2,-14-21 0 1,-30-14 0-3,-34-6 0 1,-7 0 0 1,-35 12 0 0,-47 20 0-2,-10 21 0 2,-18 21 0 1,3 18 0-1,14 17 0-1,69 20 0-1,5 0-53 3</inkml:trace>
    </iact:actionData>
  </iact:action>
  <iact:action type="add" startTime="19113">
    <iact:property name="dataType"/>
    <iact:actionData xml:id="d19">
      <inkml:trace xmlns:inkml="http://www.w3.org/2003/InkML" xml:id="stk19" contextRef="#ctx0" brushRef="#br0">11199 8190 384 0,'0'0'302'7,"0"0"-108"-1,0 0 50 3,0 0-8-2,0 0 4 2,0 0-4-3,48-5-70 1,-39 5-121 2,10 0-45-1,-5 0 0-2,2 0 0 1,-4 9 0 1,2 6 0 0,-9 2 0-2,-5 4 0 2,0 10 0 0,0 7 0 0,0 1 0-1,0 3 0 0,-21 2 0 1,3-1 0 2,-3-7 0-6,17-8 0 4,1-8 0 1,3-8 0-2,0-3 0-1,0-9 0 2,39 0 0 1,12 0 0-1,5-37 0-2,-41 8 0 1,-8 1-797 2</inkml:trace>
    </iact:actionData>
  </iact:action>
  <iact:action type="add" startTime="19429">
    <iact:property name="dataType"/>
    <iact:actionData xml:id="d20">
      <inkml:trace xmlns:inkml="http://www.w3.org/2003/InkML" xml:id="stk20" contextRef="#ctx0" brushRef="#br0">11437 7756 1154 0,'0'0'732'6,"0"0"-571"2,0 0-161 0,0 0 0-3,0 0 0 4,0 0-129-2,3-54-977 2</inkml:trace>
    </iact:actionData>
  </iact:action>
  <iact:action type="add" startTime="19744">
    <iact:property name="dataType"/>
    <iact:actionData xml:id="d21">
      <inkml:trace xmlns:inkml="http://www.w3.org/2003/InkML" xml:id="stk21" contextRef="#ctx0" brushRef="#br0">12662 8089 1552 0,'0'0'430'8,"0"0"-365"-3,0 0-65 2,0 0 0 1,0 0 0 1,0 0 0-4,-197 22 0 3,133-22 0 1,6 0 0-2,15 0 0 0,2 0 0 1,18 0 0-1,7 0 0 1,9 0 0-1,7 0-95 1,0 0-539 0</inkml:trace>
    </iact:actionData>
  </iact:action>
  <iact:action type="add" startTime="20015">
    <iact:property name="dataType"/>
    <iact:actionData xml:id="d22">
      <inkml:trace xmlns:inkml="http://www.w3.org/2003/InkML" xml:id="stk22" contextRef="#ctx0" brushRef="#br0">12621 8355 1090 0,'0'0'520'7,"0"0"-140"-2,0 0-323 2,0 0-57 3,0 0 0-3,0 0 0-1,-20 11 0 2,-31-11 0 0,-9 0 0-2,3 0 0 2,5 0 0 0,11 0 0 0,11 2 0 0,4 3 0-3,17-1 0 5,9-4 0-3,0 0 0-1,0 0-693 2</inkml:trace>
    </iact:actionData>
  </iact:action>
  <iact:action type="add" startTime="20335">
    <iact:property name="dataType"/>
    <iact:actionData xml:id="d23">
      <inkml:trace xmlns:inkml="http://www.w3.org/2003/InkML" xml:id="stk23" contextRef="#ctx0" brushRef="#br0">12613 7783 1536 0,'0'0'340'8,"0"0"-169"0,-16 145-171-3,-31-59 0 4,-9 4 0-1,-1 0 0 0,1-6 0-2,11-7 0 1,9-8 0 2,8-9 0-2,12-9 0 0,3-21 0 1,13-10 0 0,0-20-211-1,0 0-541 0</inkml:trace>
    </iact:actionData>
  </iact:action>
  <iact:action type="add" startTime="20748">
    <iact:property name="dataType"/>
    <iact:actionData xml:id="d24">
      <inkml:trace xmlns:inkml="http://www.w3.org/2003/InkML" xml:id="stk24" contextRef="#ctx0" brushRef="#br0">13287 7531 1140 0,'0'0'384'7,"0"0"-186"1,0 0-36 0,14 202-58-2,-14-112-45 2,0 13-59 0,0 5 0 0,-1 7 0-2,-6-5 0 2,-2-9 0 0,-1-14 0 0,-3-11 0-2,8-14 0 2,-6-23 0-1,9-14 0 2,2-19 0-3,0-6 0 3,0-8-563-3,0-18-237 3</inkml:trace>
    </iact:actionData>
  </iact:action>
  <iact:action type="add" startTime="21018">
    <iact:property name="dataType"/>
    <iact:actionData xml:id="d25">
      <inkml:trace xmlns:inkml="http://www.w3.org/2003/InkML" xml:id="stk25" contextRef="#ctx0" brushRef="#br0">13281 8434 904 0,'0'0'394'7,"0"0"-76"1,0 0-42 0,0 0-121-2,0 0-155 2,0 0 0 1,146-68 0-3,-108 40 0 0,-2-6 0 3,5-5 0-1,0 0 0 0,-2-4 0-2,-12 6 0 2,-8 4 0 0,-4 1 0 0,-15 14 0-2,0 18 0 2,0 0-613 0</inkml:trace>
    </iact:actionData>
  </iact:action>
  <iact:action type="add" startTime="21275">
    <iact:property name="dataType"/>
    <iact:actionData xml:id="d26">
      <inkml:trace xmlns:inkml="http://www.w3.org/2003/InkML" xml:id="stk26" contextRef="#ctx0" brushRef="#br0">13427 8301 276 0,'0'0'1196'6,"0"0"-824"1,0 0-169 0,0 0-203 2,154 170 0-4,-121-132 0 3,-2-5 0 0,-1-10 0 0,-22-8 0 0,-6-10 0-2,-2-5-115 2,0 0-1213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1114">
    <iact:property name="dataType"/>
    <iact:actionData xml:id="d0">
      <inkml:trace xmlns:inkml="http://www.w3.org/2003/InkML" xml:id="stk0" contextRef="#ctx0" brushRef="#br0">6690 12072 1204 0,'0'0'498'8,"0"0"-220"-1,0 0-211 0,0 0-67 0,0 0 0 1,0 0 0 0,0 0 0 1,-16 0 0-4,-17 0 0 3,-11 0 0-1,-9 0 0 1,-7 7 0-1,-5 7 0 1,-5 6 0 0,4 1 0 0,5-1 0-1,7-6 0 0,8 0 0 2,5-2 0-2,11-1 0 0,1 6 0 1,8 5 0 0,11 6 0-1,0 17 0-1,7 15 0 3,-1 19 0-1,1 22 0 0,2 19 0-1,1 17 0 0,0 18 0 2,0 20 0-2,0 9 0 0,0 19 0 0,0 3 0 1,0-2 0 1,0-1 0-4,0-3 0 3,-9-7 0 1,9-5 0-2,-6-2 0-1,5-6 0 2,-2-12 0 1,-6-7 0-2,9-13 0-1,0-4 0 2,0-3 0 0,0-7 0 0,0 1 0-2,0 4 0 3,0-6 0-2,0-9 0 1,0-16 0-2,0-22 0 2,0-21 0 0,0-18 0 1,0-1 0-4,0-12 0 4,0-3 0-2,9-4 0 2,-2 2 0-4,-4-4 0 3,6-3 0-1,-8 1 0 1,2-9 0-1,1 6 0 0,-4-7 0 1,3-1 0 1,-3-3 0-4,0-1 0 3,0-3 0 0,3 7 0 0,-3 2 0-2,0-1 0 3,7 7 0-1,-7-8 0-1,0-4 0-1,0-8 0 3,3 0 0 0,-3 0 0-2,5 0 0-1,-3 0 0 2,-2 0 0 0,11 0 0-1,-8 0 0-1,4 0 0 2,22 0 0 1,3-3 0-2,36-8 0-1,13 0 0 2,10-4 0 0,18 2 0 0,-5-1 0-2,-4-1 0 2,-11 1 0 1,-20 4 0-1,-21 0 0-2,-16 5 0 2,-22-6 0 1,-10 11 0-3,-6 0 0 0</inkml:trace>
    </iact:actionData>
  </iact:action>
  <iact:action type="add" startTime="2540">
    <iact:property name="dataType"/>
    <iact:actionData xml:id="d1">
      <inkml:trace xmlns:inkml="http://www.w3.org/2003/InkML" xml:id="stk1" contextRef="#ctx0" brushRef="#br0">14297 12083 464 0,'0'0'348'7,"0"0"-130"1,0 0 30-2,0 0 14 2,0 0-30 1,0 0-70-2,28 30-52-1,-12-17-107 3,8-5-3-2,11-8 0 2,10 0 0-3,16 0 0 1,16-25 0 1,7-1 0 1,9 7 0-4,-4 2 0 3,6 9 0 3,-16 0 0-5,-13-1 0 2,5-8 0-2,-22 0 0 4,-6-3 0-4,-9 7 0 0,-15 8 0 2,-12 5 0 0,-4 0 0-1,-3 15 0 0,0 42 0 1,0 27 0 0,0 24 0 0,-6 25 0-2,-10 23 0 2,4 20 0-1,-4 15 0 2,-1 12 0-2,10 21 0 0,-6 10 0 1,3 16 0-1,1 1 0 1,5-13 0 3,-9-10 0-7,8-17 0 6,-14-21 0-5,11-12 0 3,-7-13 0 1,1-7 0-2,11-6 0-2,3-1 0 4,0-1 0-1,0-4 0 1,0-6 0-4,0-13 0 2,0-12 0 1,0-23 0-1,0-13 0 1,3-17 0 0,-2-9 0 0,8-8 0-1,-6 0 0 1,-2-5 0-1,-1-1 0 2,0-5 0-3,0-9 0 0,0-3 0 2,0-10 0 2,0-2 0-4,3 3 0 0,-3-8 0 3,0 0 0-2,0-5 0 1,0 0 0-2,0 0 0 1,0 0 0 2,4 0 0-3,-4 0 0 2,0 0 0 0,0 0 0 0,0 0 0 0,0 0 0-2,0 0 0 1,0 0 0 1,0 0 0 0,0 0 0-2,0 0 0 2,0 0 0 0,0 0 0 0,-40 0 0-1,-21-8 0 1,-3 8 0 0,-20-2 0 2,0 2 0-6,3 0 0 6,8 0 0-4,14 0 0 3,5 0 0-3,14-7 0 2,9-14 0-1,31 2 0 2,0 1 0-3</inkml:trace>
    </iact:actionData>
  </iact:action>
  <iact:action type="add" startTime="5348">
    <iact:property name="dataType"/>
    <iact:actionData xml:id="d2">
      <inkml:trace xmlns:inkml="http://www.w3.org/2003/InkML" xml:id="stk2" contextRef="#ctx0" brushRef="#br0">7206 12424 92 0,'0'0'54'6,"0"0"-42"2,0 0-10 0,0 0-2 0,0 0 2-2,0 0-2 2,0 0-20 0,0-64-4 1,0 55 24-4,0 9 0 3,0 0 4 0,0 0 0 0,0 0-4 0,0 0-14-2,0 0-77 3</inkml:trace>
    </iact:actionData>
  </iact:action>
  <iact:action type="add" startTime="9203">
    <iact:property name="dataType"/>
    <iact:actionData xml:id="d3">
      <inkml:trace xmlns:inkml="http://www.w3.org/2003/InkML" xml:id="stk3" contextRef="#ctx0" brushRef="#br0">7421 12342 1 0,'0'0'60'9,"0"0"9"-2,0 0 77-1,0 0 2 4,0 0-90-3,0 0-32 1,0 0 6-2,0 0-4 2,2 0 18 0,-2 0 32-1,5-4 42-1,1-4-6 2,-6 6-38 1,0 2-22-1,0 0-6-2,0 0-18 1,0 0-14 1,0 0 22 0,0-3 10-2,0 3 36 3,0 0 28-1,3 0-36 0,-3 0-28-2,0 0 6 2,4 0-12 0,-4 0-14 0,0 0-6-3,0 0 26 4,0 0 8-1,0 0-4-1,0 0-2 0,0 0 0 0,0 0 32 1,0 0-75 0,0 22-7-1,0 21 0 0,0 13 0 1,0 12 0 1,0 2 0-3,0 0 0 2,0-8 0 0,0-11 0 0,0-17 0-2,0-17 0 2,3-17 0 0,-3 0 0 0,0-12 0-2,0-19-177 2,0-11-483 0</inkml:trace>
    </iact:actionData>
  </iact:action>
  <iact:action type="add" startTime="10364">
    <iact:property name="dataType"/>
    <iact:actionData xml:id="d4">
      <inkml:trace xmlns:inkml="http://www.w3.org/2003/InkML" xml:id="stk4" contextRef="#ctx0" brushRef="#br0">8753 13185 536 0,'0'0'874'8,"0"0"-556"-2,0 0-146 2,0 0-40-1,0 0-117 2,0 0-15-3,17 0 0 2,-17 0 0 0,0 14 0 0,0 9 0-2,12 13 0 1,-8 9 0 2,3 9 0-1,2-2 0-2,-2 2 0 2,3-6 0 0,-7-5 0 0,-3-13 0-2,5-5 0 2,-2-13 0 0,10-4 0 0,-6-8 0-2,2 0-775 2</inkml:trace>
    </iact:actionData>
  </iact:action>
  <iact:action type="add" startTime="11278">
    <iact:property name="dataType"/>
    <iact:actionData xml:id="d5">
      <inkml:trace xmlns:inkml="http://www.w3.org/2003/InkML" xml:id="stk5" contextRef="#ctx0" brushRef="#br0">10408 14144 938 0,'0'0'458'8,"0"0"-214"0,0 0-32 0,0 0-17-2,0 0-195 2,0 0 0 0,0 0 0 0,20 170 0-2,-17-118 0 2,-1-4 0 0,-2-3 0 0,0-8 0-2,0-7 0 3,0-8 0-2,11-2 0-1,-6-20-49 2,5 0-797 1</inkml:trace>
    </iact:actionData>
  </iact:action>
  <iact:action type="add" startTime="12149">
    <iact:property name="dataType"/>
    <iact:actionData xml:id="d6">
      <inkml:trace xmlns:inkml="http://www.w3.org/2003/InkML" xml:id="stk6" contextRef="#ctx0" brushRef="#br0">11569 15206 1568 0,'0'0'298'7,"0"0"-182"1,0 0-92 1,0 0-24-4,0 0-68 3,0 0-334 0,0 0-1016 1</inkml:trace>
    </iact:actionData>
  </iact:action>
  <iact:action type="add" startTime="12300">
    <iact:property name="dataType"/>
    <iact:actionData xml:id="d7">
      <inkml:trace xmlns:inkml="http://www.w3.org/2003/InkML" xml:id="stk7" contextRef="#ctx0" brushRef="#br0">12200 15333 1042 0,'0'0'330'8,"0"0"-262"-1,0 0-68 1,0 0-142-3,0 0-478 4</inkml:trace>
    </iact:actionData>
  </iact:action>
  <iact:action type="add" startTime="12420">
    <iact:property name="dataType"/>
    <iact:actionData xml:id="d8">
      <inkml:trace xmlns:inkml="http://www.w3.org/2003/InkML" xml:id="stk8" contextRef="#ctx0" brushRef="#br0">12465 15412 884 0,'0'0'216'7,"0"0"-200"1,0 0-16-1,0 0-800-1</inkml:trace>
    </iact:actionData>
  </iact:action>
  <iact:action type="add" startTime="12772">
    <iact:property name="dataType"/>
    <iact:actionData xml:id="d9">
      <inkml:trace xmlns:inkml="http://www.w3.org/2003/InkML" xml:id="stk9" contextRef="#ctx0" brushRef="#br0">14116 15875 1328 0,'0'0'304'6,"0"0"-156"2,4 171-46 0,-4-95-66-1,0-6-36 1,0 1-32 0,0-6-68 0,3-4-80-3,4-47-284 4,9-8-400-2</inkml:trace>
    </iact:actionData>
  </iact:action>
  <iact:action type="add" startTime="13510">
    <iact:property name="dataType"/>
    <iact:actionData xml:id="d10">
      <inkml:trace xmlns:inkml="http://www.w3.org/2003/InkML" xml:id="stk10" contextRef="#ctx0" brushRef="#br0">7123 13413 832 0,'0'0'316'7,"0"0"-190"0,0 0-4 2,0 0-68-2,-185 84-8 0,128-42 50 0,17 10 60 1,4 3-16-2,28 6 0 3,8-1-121-1,0-9-19 1,25-6 0-4,31-14 0 3,21-21 0 0,10-10 0 0,10 0 0 0,-14-31 0-2,-25-22 0 4,-26-13 0-3,-28-13 0-2,-4-5 0 4,-53 4 0-2,9 52 0 3,1 15-461-3</inkml:trace>
    </iact:actionData>
  </iact:action>
  <iact:action type="add" startTime="13960">
    <iact:property name="dataType"/>
    <iact:actionData xml:id="d11">
      <inkml:trace xmlns:inkml="http://www.w3.org/2003/InkML" xml:id="stk11" contextRef="#ctx0" brushRef="#br0">8899 12432 436 0,'0'0'350'9,"0"0"-104"-3,-161-38-108 2,71 29-26-2,-1 9-46 2,3 0 56 0,24 27 42 0,22 37-14-3,20 18-14 4,22-1-36-1,0 0-73 0,22-19-27-2,23-26 0 2,18-20 0 0,11-16 0 0,6-12 0-2,-3-41 0 2,-10-13 0 2,-27-13 0-4,-19 3 0 3,-21 11 0-3,0 8 0 2,-31 13-105 0,2 39-341-2,9 5-972 3</inkml:trace>
    </iact:actionData>
  </iact:action>
  <iact:action type="add" startTime="14351">
    <iact:property name="dataType"/>
    <iact:actionData xml:id="d12">
      <inkml:trace xmlns:inkml="http://www.w3.org/2003/InkML" xml:id="stk12" contextRef="#ctx0" brushRef="#br0">10269 12456 700 0,'0'0'158'7,"0"0"76"0,0 0-20 1,0 0-2-2,0 0-42 3,0 0-10-2,-135 101-42 1,109-46-37-2,12-1-81 2,11-9 0 0,3-12 0 0,0-10 0 0,17-8 0-2,25-13 0 2,0-2 0 0,10 0 0-1,-8-43 0 0,-17-15 0 2,-14-13 0-2,-13-1 0-1,0 8 0 4,-37 12-47-4,11 43-161 2,-3 6-362-2</inkml:trace>
    </iact:actionData>
  </iact:action>
  <iact:action type="add" startTime="14719">
    <iact:property name="dataType"/>
    <iact:actionData xml:id="d13">
      <inkml:trace xmlns:inkml="http://www.w3.org/2003/InkML" xml:id="stk13" contextRef="#ctx0" brushRef="#br0">10388 13149 1124 0,'0'0'228'6,"0"0"-10"3,0 0-16-4,-113 183-86 3,113-150-36 0,0-7-1 0,0-8-79-2,40-8 0 2,20-10 0 0,1 0 0 0,5-15 0-2,-12-32 0 2,-21-13 0 0,-33-4 0 0,0 0 0-2,-33 39-133 2,-11 11-307 0</inkml:trace>
    </iact:actionData>
  </iact:action>
  <iact:action type="add" startTime="15154">
    <iact:property name="dataType"/>
    <iact:actionData xml:id="d14">
      <inkml:trace xmlns:inkml="http://www.w3.org/2003/InkML" xml:id="stk14" contextRef="#ctx0" brushRef="#br0">7405 14116 15 0,'0'0'1065'5,"0"0"-703"4,0 0-88-2,0 0-82 2,-186 65-56-4,145-48-133 3,5 5-3 0,16 3 0 0,4 9 0-1,16 5 0 0,0 6 0 1,20 0 0 0,41 0 0-2,15-14 0 3,0-17 0-2,4-14 0 1,-15 0 0-2,-12-28 0 4,-13-28 0-3,-12-20 0 1,-12-19 0-2,-16-10 0 2,0 3 0 0,0 19-83 0,0 69-181-2,0 14-410 2</inkml:trace>
    </iact:actionData>
  </iact:action>
  <iact:action type="add" startTime="15514">
    <iact:property name="dataType"/>
    <iact:actionData xml:id="d15">
      <inkml:trace xmlns:inkml="http://www.w3.org/2003/InkML" xml:id="stk15" contextRef="#ctx0" brushRef="#br0">8990 14250 1056 0,'0'0'324'8,"0"0"-30"-3,-178 85-62 3,119-46-91 0,15-5-141 0,14-9 0-1,17-5 0 0,13-3 0 2,0 0 0-4,56-6 0 3,28-11 0 0,16 0 0 1,-7-22 0-3,-13-40 0 2,-35-8 0 0,-29-7 0 0,-16 1 0-2,-9 51-251 2,-19 14-465-1</inkml:trace>
    </iact:actionData>
  </iact:action>
  <iact:action type="add" startTime="16330">
    <iact:property name="dataType"/>
    <iact:actionData xml:id="d16">
      <inkml:trace xmlns:inkml="http://www.w3.org/2003/InkML" xml:id="stk16" contextRef="#ctx0" brushRef="#br0">8448 16019 582 0,'0'0'552'8,"-127"225"-196"0,112-100-106-1,15-9-94 0,0-18-76 1,54-25-42 0,34-31-12 0,41-28-19-2,32-14-7 2,3-41 0 0,-6-47 0-1,-44-15 0-1,-37-8 0 3,-48-7 0-1,-29 1 0-1,-17 74-89-1,-35 6-317 2</inkml:trace>
    </iact:actionData>
  </iact:action>
  <iact:action type="add" startTime="16879">
    <iact:property name="dataType"/>
    <iact:actionData xml:id="d17">
      <inkml:trace xmlns:inkml="http://www.w3.org/2003/InkML" xml:id="stk17" contextRef="#ctx0" brushRef="#br0">14807 12984 874 0,'-161'0'180'8,"34"49"16"-1,-8 33 80-1,9 14-18 3,14 8-164-2,12 6-22 1,29 2 16-2,31 6-79 2,28-1-9 0,12-16 0 0,64-19 0-2,36-28 0 2,20-37 0 0,18-17 0 0,3-30 0-2,-21-56 0 5,-36-23 0-5,-35-17 0 3,-46-7 0-4,-3 7 0 3,-52 7 0 0,-28 16-29 0,35 81-381-1,-1 14-574 0</inkml:trace>
    </iact:actionData>
  </iact:action>
  <iact:action type="add" startTime="28650">
    <iact:property name="dataType"/>
    <iact:actionData xml:id="d18">
      <inkml:trace xmlns:inkml="http://www.w3.org/2003/InkML" xml:id="stk18" contextRef="#ctx0" brushRef="#br0">16012 6413 368 0,'19'17'88'6,"-15"-7"22"1,-4-6 112 1,9-4 2 0,-9 0-94-1,0 0-34 0,0 0 42 1,0 0-18-2,0 0-20 2,-16 0-20 0,-28 0 78 0,-16 0-78 0,-17 0-10-2,-19 6-10 2,-13-6-57 0,-20 0-3-2,-14 0 0 3,-18 0 0-1,-28 0 0 0,-21 0 0-2,6 0 0 2,-16 0 0 0,21 0 0 0,-1 0 0 0,19 0 0-2,17 0 0 2,19 0 0 0,6 11 0 0,8-2 0-2,8-8 0 2,6-1 0 1,8 0 0-2,-4 0 0-1,10 0 0 2,-3 0 0-1,-7 0 0 2,3 16 0-3,-4-3 0 3,-2 1 0-1,8-3 0 0,1-5 0-1,-3-3 0 0,-8-3 0 1,11 0 0 0,-9 0 0-1,15 0 0 0,1 0 0 3,16 0 0-4,4 2 0 1,3 14 0 0,16 4 0 1,2-3 0 0,-2-3 0-2,1 1 0 2,3 0 0 0,-7-2 0 0,0 4 0-2,0 0 0 3,-5 5 0-2,9-2 0 1,2 2 0-2,9 0 0 3,-5 1 0-2,11-3 0 2,5-1 0-3,-1-4 0 2,19-5 0 0,-1 2 0-2,14-7 0 0,-6 2 0 2,3-6 0 0,-3-1 0-2,9 4 0 2,-10-2 0 1,-4 2 0-2,6-4 0 1,-8 2 0-2,-9 2 0 2,8 1 0 0,-6 1 0 0,-5-1 0-2,4 7 0 2,4 7 0 0,-5 11 0-2,17 7 0 2,-2 12 0 0,12 6 0 1,-1 2 0-2,3 7 0-1,0 4 0 3,0 7 0-1,0 7 0 0,0 6 0-2,5 10 0 2,11-3 0 0,-6 8 0 1,0 20 0-4,-3 1 0 3,9 9 0 0,-6 0 0-2,6-7 0 3,-6 7 0-2,-5 1 0 2,2 3 0-4,-7-5 0 4,0-7 0-2,0-11 0 2,0-7 0-2,0 0 0-1,0-6 0 3,0-4 0-2,0 1 0 2,0-11 0-4,-7 2 0 3,-8-1 0 0,5-1 0 1,-1-11 0-3,-7-12 0 2,11-8 0-1,-9 0 0 3,-1-2 0-6,11 2 0 4,1-5 0 1,-5 0 0-2,10-7 0-1,-3-7 0 2,-4-6 0 1,1-8 0-2,6-10 0-2,0-5 0 4,0-4 0-2,0-1 0 2,0-3 0-4,0 0 0 4,0 0 0-1,0 0 0-1,0 5 0-1,6-3 0 2,6 4 0 0,24-6 0 0,10 0 0-2,28 0 0 3,9-6 0-1,-2-9 0-1,0-2 0 0,-18 10 0 0,3 1 0 2,-5 4 0-2,9 0 0-1,8-5 0 2,12-4 0 0,17-8 0 0,12-4 0-2,7 3 0 2,10 3 0 0,-11 10 0 0,-5 0 0-2,-4 4 0 2,-11 3 0 0,-5 0 0 0,-3 0 0-2,0 0 0 3,0-5 0 0,7-5 0-3,4-2 0 2,0 0 0 0,0-1 0 0,-8 7 0-1,-2 0 0-1,1 3 0 2,7 1 0 1,-2 2 0-4,12 0 0 3,4-2 0 1,-4-2 0-2,-7 4 0 1,1 0 0-2,-7 0 0 3,-3 0 0-2,1 0 0 2,4-4 0-3,-2 2 0 2,-2-3 0-1,8-1 0-1,-5-3 0 4,4 7 0-3,-7 2 0 2,15 0 0-4,-9 0 0 3,3 0 0-1,-8 0 0 2,-4 0 0-4,1 0 0 3,8 0 0 0,-7-6 0 1,0-5 0-2,0 8 0 0,-18-2 0 1,-1 0 0-1,-9 1 0-1,-5-5 0 2,10-4 0 0,4-10 0 0,3-5 0 1,9-3 0-2,-2 3 0 0,6 6 0 1,-4 10 0-1,-6 2 0 0,-6 10 0 0,-8 0 0 1,-13 0 0-1,-16 0 0 0,-8 0 0 2,-11 0 0-1,-9 0 0 0,-9 0 0-4,-7 0 0 4,0 0 0 1,0 0 0-3,0 0 0 1,0 0 0 2,0-7 0-2,0-35 0 0,0-17 0 1,-9-20 0-1,-20-18 0 2,3-22 0-4,2-28 0 3,-5-18 0 1,5-11 0-1,1-11 0 0,3 7 0-2,-5 14 0 2,-4 14 0 0,5 18 0-2,0-1 0 1,4-8 0 1,-3-20 0 1,6-16 0-4,-7-7 0 3,8 0 0 0,3 15 0 1,9 26 0-3,4 34 0 2,0 33 0 0,0 23 0 0,0 13 0-3,0 2 0 3,0-13 0 0,1-8 0 1,-1-14 0-4,0-10 0 3,0-4 0 0,0-8 0 0,-11 14 0-1,-5 10 0 0,0 26 0 1,9 15 0 1,-1 17 0-3,8 7 0 3,0 5 0-2,-2 3 0 0,2-4 0-1,0 4 0 3,0 0 0-1,-11 0 0 0,-3 0 0-2,-18 0 0 2,-11 0 0 0,-14 15 0 0,-7 0 0-2,-7 2 0 1,-6-2 0 2,-2-2 0-2,-3 4 0 2,3 5 0-4,-2-3 0 3,-1 11 0 1,-6-6 0-3,4 1 0 2,0 3 0-1,-12 0 0 1,8-2 0-1,-21-7 0 1,5-2 0 0,-17-6 0 1,0-2 0 0,-3-3 0-3,0 0 0 1,1-2 0 1,-4 0 0-3,19-1 0 4,-8-3 0-1,17 0 0 0,9 0 0-2,-2 0 0 2,10 0 0 1,3 0 0-2,-1 0 0-1,-1 0 0 2,-3 0 0 0,0 0 0 0,-6 0 0-2,-2 0 0 2,3 5 0 0,4 0 0 0,1-5 0-2,2 0 0 3,-5 0 0-2,-3 0 0 1,-7 0 0-1,-10 0 0 0,1 0 0 1,4 0 0 0,2 0 0-1,13 12 0 0,-10 2 0 1,17-1 0 0,-4 5 0-2,0-4 0 3,-7-3 0-2,4 6 0 2,-6-3 0-5,9-1 0 5,-4 8 0 0,-4-1 0-2,4 0 0 0,-5 0 0 2,-4 4 0-3,6-1 0 2,1-1 0-1,7-3 0 1,15 2 0 0,-1-7 0-1,24-2 0 0,-2-4 0 1,-2-6 0-1,17-2 0 1,-10 0 0-2,-4 0 0 3,5 0 0-2,-2 0 0 1,2 0 0 0,13 0 0-2,10 0 0 3,7 0 0-3,11 0 0-1,0 0 0 3,0 0 0 0,0 0 0 1,0 0 0-4,0 0 0 4,0 0 0-2,0 0 0 2,0 0 0-2,-7 0 0 0,3 3 0 0,-11 16 0 2,1 13 0-3,4 3 0 2,1 13 0 0,0 8 0 0,6 10 0-2,3 6 0 2,0 7 0-1,0 5 0 2,0 7 0-3,0 2 0 2,0 2 0 0,0 8 0 0,0 9 0-2,0 10 0 1,0 4 0 2,0-2 0-2,0-6 0 0,0-1 0 0,3 2 0 1,-3 5 0 1,9 8 0-3,-3 0 0 3,1 0 0 0,-1 0 0-2,-5-3 0 1,8-3 0 0,-9 4 0-2,0-9 0 2,0-11 0-2,0-7 0 4,0-17 0-4,-10-11 0 4,4-13 0-6,2-14 0 4,1-13 0 0,3 7 0 1,-6 4 0-3,2-1 0 1,-1-3 0 1,-6-2 0 2,6-9 0-6,-8-6 0 6,10-8 0-4,1-6 0 1,-3-5 0-1,5-4 0 2,0-2 0-1,0 0 0 3,0 0 0-5,0 0 0 3,0 0 0 0,0 0 0 0,0 0 0-2,0 0 0 2,0 3 0 1,0 9 0-3,0-7 0 1,0 6 0 1,7-9 0-1,12-2 0 2,12 0 0-3,22-7 0 2,26-27 0 0,11 1 0 0,-4 1 0-2,7 9 0 2,-12 4 0 0,-10 4 0 1,6-1 0-4,6 2 0 3,11 0 0 0,6 4 0 0,7 3 0-1,14 1 0-1,-7 6 0 3,-7 0 0-1,7 0 0-2,-22 0 0 2,-3 0 0-1,-5 0 0 2,-2 0 0-3,16 0 0 2,2 0 0 0,1-7 0 0,-1 1 0-2,-7 6 0 2,-9-4 0 0,0 2 0 1,-4-3 0-4,4-2 0 3,6 2 0-1,1 5 0 2,6 0 0-3,3 0 0 2,0 0 0-1,-6 0 0 2,-7 0 0-2,10 0 0 3,-10 0 0-4,11 0 0 2,-6-3 0-1,5 3 0 0,-5-5 0 1,8-4 0 0,-3 1 0-1,-4 0 0 0,-2-4 0 3,-1 5 0-4,-6-3 0 3,3 7 0-3,6 1 0 3,-8 2 0-1,-1 0 0-4,5 0 0 4,-5 0 0 0,-3 2 0 1,-1-2 0-4,-5 0 0 3,-7 0 0 1,6 0 0-2,-7 0 0 0,14-9 0 1,-4 5 0-1,0-2 0 1,-6 6 0-1,1-6 0 2,-8-3 0-3,5 1 0 3,2 1 0-4,-7 0 0 4,6-3 0-2,-9 10 0 2,-5 0 0-3,4 0 0 2,-8 0 0-1,4-3 0 2,-1-9 0-3,-2 1 0 1,-1-3 0 3,-7 0 0-4,-6 3 0 0,-3 2 0 2,-11 1 0 3,-6 2 0-7,-2 0 0 2,3 3 0 2,-4 3 0 0,-4 0 0 1,7 0 0-4,2 0 0 3,4 0 0 1,-10 0 0-2,-2 0 0-1,0 0 0 3,-6 6 0-1,-7-6 0-1,0 0 0 0,0 0 0 0,0 0 0 1,3 0 0 0,-3-28 0-2,0-31 0 2,0-23 0 0,0-21 0 1,0-18 0-4,0-2 0 3,0-2 0 0,0 18 0 0,0 18 0-2,-3 13 0 2,-1 1 0 0,-5-7 0 1,2-11 0-4,-6-17 0 3,2-17 0 0,-9-10 0 0,0-9 0-2,-14 8 0 2,14 19 0 0,-3 24 0 0,7 27 0-2,15 14 0 2,-5 5 0 0,1-1 0 0,5-14 0 0,0-5 0-2,0-17 0 2,0-16 0 1,0-10 0-4,0-10 0 3,0 13 0 0,0 11 0 0,0 19 0-2,0 25 0 2,0 12 0 0,0 9 0 0,0 7 0-1,0-7 0 0,-8-9 0 2,-1-9 0-2,-7-17 0-1,-3-5 0 2,-2 4 0 0,-3 4 0 0,8 14 0-2,-1 17 0 2,11 9 0 0,-4 10 0 0,7 8 0-2,3 1 0 2,-4 6 0 1,4 0 0-1,-6-5 0-2,-7-7 0 1,-4-8 0 2,-8-4 0-2,-14 0 0 0,-2 6 0 0,-2-1 0 1,-7 8 0 1,3 1 0-4,-10 4 0 3,9-2 0 1,-20-1 0-2,7-2 0 0,-3-6 0 0,-12 2 0 1,5-7 0 1,-11 2 0-3,0 2 0 1,-4-3 0 1,18 10 0 1,4 11 0-4,8 0 0 3,-1 0 0 0,1 3 0 0,-5 20 0-1,1-4 0 0,-11 3 0 2,-10-5 0-2,-9-5 0-1,-7-1 0 2,-6 3 0 1,-1 0 0-2,-3 9 0-1,-3-2 0 2,5 6 0 0,-2-5 0 1,-3 3 0-4,7-6 0 3,-6-1 0 1,-2-7 0-1,-7 1 0-2,9-11 0 1,-4-1 0 2,-7 0 0-1,16 0 0-3,1 0 0 3,6 0 0 0,10 0 0 0,5 3 0-2,-7 14 0 2,2 1 0 0,-6-5 0 1,-9 1 0-4,2-5 0 4,-7-2 0-1,-13 1 0 0,-5 2 0-3,-4 4 0 3,2 9 0 0,2 4 0 0,8 5 0-2,6 0 0 2,21-8 0 0,-2-1 0 0,22-6 0-1,-5-4 0 0,-2-1 0 2,13-3 0-1,-13 2 0-2,14 3 0 1,-4-1 0 1,9 1 0 0,1 3 0-2,14-4 0 2,-6 6 0 1,18-6 0-1,2-5 0-2,9 1 0 1,0-4 0 1,5-2 0 1,-11 4 0-4,6 0 0 3,-5 6 0 1,-10 5 0-2,28-9 0 0,-6 2 0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1717">
    <iact:property name="dataType"/>
    <iact:actionData xml:id="d0">
      <inkml:trace xmlns:inkml="http://www.w3.org/2003/InkML" xml:id="stk0" contextRef="#ctx0" brushRef="#br0">10433 13441 1054 0,'0'0'682'8,"0"0"-416"0,0 0-221-2,0 0-45 2,11 158 0-1,-11-57 0-1,0 15 0 3,0 19 0-1,0 7 0-1,0-2 0 2,0-10 0-3,0-21 0 2,0-23 0 0,0-21 0 1,0-19 0-4,0-24 0 3,0-22 0 0,0-4-5-2</inkml:trace>
    </iact:actionData>
  </iact:action>
  <iact:action type="add" startTime="1966">
    <iact:property name="dataType"/>
    <iact:actionData xml:id="d1">
      <inkml:trace xmlns:inkml="http://www.w3.org/2003/InkML" xml:id="stk1" contextRef="#ctx0" brushRef="#br0">10402 14312 1434 0,'0'0'458'5,"0"0"-303"3,0 0-155 0,115-157 0 0,-56 82 0-2,21-22 0 2,17-16 0 0,3-1 0 0,-1 4 0 0,-4 16 0-2,-14 19 0 2,-21 19 0 0,-20 24 0 0,-40 32 0-2,0 0-57 2</inkml:trace>
    </iact:actionData>
  </iact:action>
  <iact:action type="add" startTime="2236">
    <iact:property name="dataType"/>
    <iact:actionData xml:id="d2">
      <inkml:trace xmlns:inkml="http://www.w3.org/2003/InkML" xml:id="stk2" contextRef="#ctx0" brushRef="#br0">10814 14082 1604 0,'0'0'443'7,"0"0"-443"-1,54 154 0 2,-15-94 0 0,4 5 0-2,2-3 0 2,7-5 0 0,-4-6 0 0,4-11 0 0,-8-12 0-2,-4-17 0 2,-2-11 0 0,-35 0-177-2</inkml:trace>
    </iact:actionData>
  </iact:action>
  <iact:action type="add" startTime="2430">
    <iact:property name="dataType"/>
    <iact:actionData xml:id="d3">
      <inkml:trace xmlns:inkml="http://www.w3.org/2003/InkML" xml:id="stk3" contextRef="#ctx0" brushRef="#br0">11449 14672 106 0,'0'0'1608'7,"0"0"-1275"1,0 0-333-2,0 0 0 2,0 0 0 0,10-157 0 1,-13 82 0-4,3 9 0 3,0 16 0 0,0 16 0 0,3 6 0-2,27 2 0 2,10 10 0 0,4 2 0 0,20 11 0-2,9 3 0 2,-43 0 0 0,-2 0-305 0</inkml:trace>
    </iact:actionData>
  </iact:action>
  <iact:action type="add" startTime="2663">
    <iact:property name="dataType"/>
    <iact:actionData xml:id="d4">
      <inkml:trace xmlns:inkml="http://www.w3.org/2003/InkML" xml:id="stk4" contextRef="#ctx0" brushRef="#br0">12216 14279 1276 0,'0'0'464'7,"0"0"-272"0,0 0-77 1,0 0-115-2,-198 75 0 3,130-27 0-1,9 5 0-1,18 7 0-1,22-2 0 2,19-1 0 0,0-10 0 1,21-10 0-4,43-15 0 4,18-22 0-1,20 0 0 1,-2-32 0-4,-16-29 0 5,-19-9 0-4,-24-7 0 3,-21-3 0-4,-17 5 0 3,-3 13 0 0,0 53 0 1,-16 9-729-3</inkml:trace>
    </iact:actionData>
  </iact:action>
  <iact:action type="add" startTime="2949">
    <iact:property name="dataType"/>
    <iact:actionData xml:id="d5">
      <inkml:trace xmlns:inkml="http://www.w3.org/2003/InkML" xml:id="stk5" contextRef="#ctx0" brushRef="#br0">12456 14672 1084 0,'0'0'522'6,"0"0"-322"0,0 0-34 3,0 0-91-1,65-163-75-1,-53 124 0 0,5 11 0 0,-2 11 0 1,11 11 0 0,-3 6 0-2,5 0 0 2,8 0 0 0,0 40 0 0,5 10 0 1,-2 3 0-4,-11-5 0 4,-4-3 0-2,-8-13 0 0,-7-13 0 0,-9-19-35 1,0 0-955 1</inkml:trace>
    </iact:actionData>
  </iact:action>
  <iact:action type="add" startTime="3183">
    <iact:property name="dataType"/>
    <iact:actionData xml:id="d6">
      <inkml:trace xmlns:inkml="http://www.w3.org/2003/InkML" xml:id="stk6" contextRef="#ctx0" brushRef="#br0">13000 14531 1366 0,'0'0'486'5,"0"0"-291"3,161-30-195-2,-118 6 0 1,-2-3 0 1,-2-9 0 1,-10 1 0-4,-17 8 0 4,-12 6 0-1,0 8 0 1,-9 9 0-4,-33 4-119 2,-8 0 25 1,6 15 60 1,7 27 34-3,14 15 60 2,16 2 80 0,7 2-93 0,0-6-47 0,0-15 0-2,7-14 0 1,19-18 0 2,8-8 0-3,10 0 0 3,9-30 0-1,13-18 0-1,8-10-123-1,-49 26-339 3,7 3-412-1</inkml:trace>
    </iact:actionData>
  </iact:action>
  <iact:action type="add" startTime="3475">
    <iact:property name="dataType"/>
    <iact:actionData xml:id="d7">
      <inkml:trace xmlns:inkml="http://www.w3.org/2003/InkML" xml:id="stk7" contextRef="#ctx0" brushRef="#br0">13806 14090 774 0,'0'0'636'5,"0"0"-348"2,0 0-150 2,0 0-40-3,0 0-34 1,0 0-15 1,-171 183-49 1,130-138 0-4,12-2 0 4,9 2 0-2,20 4 0 1,0 3 0 0,9-1 0-2,31-6 0 3,8-15 0-2,16-21 0-1,8-9 0 3,9-30 0 1,-4-40 0-4,-10-17 0 1,-22-5 0 1,-36 53-399 0,-9 11-939-1</inkml:trace>
    </iact:actionData>
  </iact:action>
  <iact:action type="add" startTime="3776">
    <iact:property name="dataType"/>
    <iact:actionData xml:id="d8">
      <inkml:trace xmlns:inkml="http://www.w3.org/2003/InkML" xml:id="stk8" contextRef="#ctx0" brushRef="#br0">14116 13385 1060 0,'0'0'410'3,"0"0"-166"6,27 154-22-1,-27-50-111-2,0 17-111 1,-2 15 0 2,-16 4 0-2,2-12 0-1,13-17 0 4,3-29 0-4,0-33 0 3,0-23 0-4,0-17 0 4,16-9 0-2,10 0 0 1,-1-22 0-1,-12-2-149 0,-10 8-1489 2</inkml:trace>
    </iact:actionData>
  </iact:action>
  <iact:action type="add" startTime="3983">
    <iact:property name="dataType"/>
    <iact:actionData xml:id="d9">
      <inkml:trace xmlns:inkml="http://www.w3.org/2003/InkML" xml:id="stk9" contextRef="#ctx0" brushRef="#br0">14164 14346 1498 0,'0'0'426'7,"0"0"-303"0,0 0-123 2,0 0 0-4,177-81 0 3,-134 36 0 1,1-9 0-1,-7-8 0-2,-3 1 0 2,-14 7 0 0,-13 16 0-1,-7 9 0-1,0 29 0 3,0 0-741-1</inkml:trace>
    </iact:actionData>
  </iact:action>
  <iact:action type="add" startTime="4181">
    <iact:property name="dataType"/>
    <iact:actionData xml:id="d10">
      <inkml:trace xmlns:inkml="http://www.w3.org/2003/InkML" xml:id="stk10" contextRef="#ctx0" brushRef="#br0">14402 14199 1130 0,'0'0'374'5,"0"0"-78"2,0 0-102-1,123 167-141 3,-99-125-53-1,5-8 0-3,-11-12 0 5,-5-10 0-3,3-12-121 1,-16 0-301-2,0-16-504 2</inkml:trace>
    </iact:actionData>
  </iact:action>
  <iact:action type="add" startTime="4299">
    <iact:property name="dataType"/>
    <iact:actionData xml:id="d11">
      <inkml:trace xmlns:inkml="http://www.w3.org/2003/InkML" xml:id="stk11" contextRef="#ctx0" brushRef="#br0">14696 14341 0 0,'0'0'334'7,"0"0"6"-2,0 0 12 4,0 0-8-1,0 0-64 0,0 0-76-2,127-27-58 2,-101 31-99-1,8-4-47 2,-10 0 0-3,13-14 0 2,-14-13 0-1,1-5 0 1,5 3 0-2,-8 2 0 3,-14 4 0-1,6 1 0 0,-13 2 0-3,0 6 0 4,-20 6 0-2,-31 8 0 2,5 0 0-3,-8 25 0 2,8 16 0 0,9 11 0 0,13-7 0-2,11-1 0 2,13-5 0 0,0-4 0 0,33-10 0-2,11-8 0 2,0-12 0 0,12-5 0 0,-3 0 0-2,-6 0 0 1,-7-20 0 3,-2-7 0-3,-11-10 0-1,2-8 0 2,-5-9 0 0,-4-2 0 0,-4 0 0-2,1 14 0 2,6 9 0 2,1 9 0-4,13 11 0 0,10-1 0 2,14 1 0 0,2 0 0 0,27 2 0-2,0 5 0 3,-52 6-109-2,1 0-889 1</inkml:trace>
    </iact:actionData>
  </iact:action>
  <iact:action type="add" startTime="5251">
    <iact:property name="dataType"/>
    <iact:actionData xml:id="d12">
      <inkml:trace xmlns:inkml="http://www.w3.org/2003/InkML" xml:id="stk12" contextRef="#ctx0" brushRef="#br0">16593 14371 1346 0,'0'0'452'9,"0"0"-270"-3,0 0-115 0,18-143-67 2,-18 61 0 0,0-7 0 0,0-7 0-2,-2 3 0 2,-12 9 0 0,5 11 0 0,-3 8 0-2,8 7 0 2,1 1 0 0,2 9 0 0,1 10 0-2,0 12 0 2,0 9 0 0,4 11 0 0,35 6 0-2,6 0 0 2,28 29 0 0,11 21 0 1,13 17 0-2,3 14 0 0,-12 13 0 1,-11 9 0 0,-29 4 0-2,-19 1 0 2,-29-8 0 0,0-15 0 0,-36-15 0-1,-25-22 0 0,-20-20 0 1,-12-16 0 1,19-12 0-4,4 0 0 3,22-9 0 1,11-22 0-2,14-11 0-1,23 19-21 2,0-3-1873-1</inkml:trace>
    </iact:actionData>
  </iact:action>
  <iact:action type="add" startTime="5679">
    <iact:property name="dataType"/>
    <iact:actionData xml:id="d13">
      <inkml:trace xmlns:inkml="http://www.w3.org/2003/InkML" xml:id="stk13" contextRef="#ctx0" brushRef="#br0">17380 14223 1062 0,'0'0'580'7,"0"0"-248"-1,0 0-259 2,200-77-73 0,-153 41 0 0,-12-1 0-2,-5 7 0 2,-20 10 0 0,-10 6 0 1,0 6 0-4,-25 8 0 3,-18 0 0 0,-14 0 0 0,14 8 0-2,-1 26 0 3,8 5 0-2,22 12 0 1,8 5 0-2,6 2 0 2,0 2 0 1,20-9 0-1,21-13 0-3,11-15 0 3,9-17 0 0,3-6 0 0,-1-11 0-2,-6-32 0 2,-14-16 0 0,-35 26-227 0,-8 1-889-1</inkml:trace>
    </iact:actionData>
  </iact:action>
  <iact:action type="add" startTime="6031">
    <iact:property name="dataType"/>
    <iact:actionData xml:id="d14">
      <inkml:trace xmlns:inkml="http://www.w3.org/2003/InkML" xml:id="stk14" contextRef="#ctx0" brushRef="#br0">18072 13179 390 0,'0'0'692'7,"0"0"-174"2,0 0-246-4,0 0-134 3,17 237-101 0,-17-116-37 0,0 12 0-1,0 0 0 0,0 3 0 1,0-8 0 1,0-17 0-3,0-22 0 2,0-27 0-1,7-25 0 1,14-29 0-2,15-8 0 2,-19-30-353 0,6-18-491 0</inkml:trace>
    </iact:actionData>
  </iact:action>
  <iact:action type="add" startTime="6294">
    <iact:property name="dataType"/>
    <iact:actionData xml:id="d15">
      <inkml:trace xmlns:inkml="http://www.w3.org/2003/InkML" xml:id="stk15" contextRef="#ctx0" brushRef="#br0">18562 13211 1062 0,'0'0'440'6,"0"0"-230"2,0 0-70 0,17 157-66-2,-17-62-10 2,0 18-7 0,0 0-57 0,0 1 0-2,0 0 0 2,0-5 0 0,0-8 0 0,-1-12 0-2,1-18 0 3,0-23 0-2,0-29 0 2,0-19-151-3,0-19-533 1</inkml:trace>
    </iact:actionData>
  </iact:action>
  <iact:action type="add" startTime="6504">
    <iact:property name="dataType"/>
    <iact:actionData xml:id="d16">
      <inkml:trace xmlns:inkml="http://www.w3.org/2003/InkML" xml:id="stk16" contextRef="#ctx0" brushRef="#br0">18802 13917 1280 0,'0'0'348'8,"0"0"-162"-2,0 0 16 2,-168-49-171-1,71 44-31 1,10 2 0-1,7 0 0 1,24-1-67-2,51 4-363 3,5 0-822-2</inkml:trace>
    </iact:actionData>
  </iact:action>
  <iact:action type="add" startTime="6733">
    <iact:property name="dataType"/>
    <iact:actionData xml:id="d17">
      <inkml:trace xmlns:inkml="http://www.w3.org/2003/InkML" xml:id="stk17" contextRef="#ctx0" brushRef="#br0">19214 13897 538 0,'0'0'552'4,"0"0"-264"3,0 0-98 0,0 0-46 1,0 0-26 0,-174 101-34-3,120-54-28 3,8 1-6 0,10-12-23 0,15-4-27-2,14-15 0 2,7-6 0 0,0-5 0 0,39-3 0-2,19-3 0 3,9 0 0-2,-13-3 0 2,-11-33 0-4,-20-19 0 3,-10-4 0 0,-13 10 0 0,0 14 0-2,0 25 0 2,-8 10-39 0,-1 19 39 0,-6 39 10-1,14 1 19 0,-2-8-29 1,3-23 0 0,0-22 0-2,0-6 0 2,0-4 0 0,0-18 0 0,0 5 0-2,0 17-7 3,-4 6-85-1,-8 14-92 1,5 8-376-4</inkml:trace>
    </iact:actionData>
  </iact:action>
  <iact:action type="add" startTime="8335">
    <iact:property name="dataType"/>
    <iact:actionData xml:id="d18">
      <inkml:trace xmlns:inkml="http://www.w3.org/2003/InkML" xml:id="stk18" contextRef="#ctx0" brushRef="#br0">18915 14599 812 0,'0'0'160'8,"0"0"172"0,-216-57-18-2,35 57-96 2,-46 0-28 0,-47 16-169 0,-45-1-21 0,-62 8 0 0,-62 8 0-2,-78 11 0 3,-45 17 0-1,-53 23 0-1,-43 11 0 1,-1-4 0 0,40-4 0-1,61-13 0 0,88-11 0 0,58-3 0 2,40-15 0-1,49-16 0-1,35-9 0-1,52-14 0 2,40-4 0 1,21 0 0-4,36 0 0 3,23 0 0 0,120 0-151 0,0 5-453-3</inkml:trace>
    </iact:actionData>
  </iact:action>
  <iact:action type="add" startTime="10295">
    <iact:property name="dataType"/>
    <iact:actionData xml:id="d19">
      <inkml:trace xmlns:inkml="http://www.w3.org/2003/InkML" xml:id="stk19" contextRef="#ctx0" brushRef="#br0">25840 12870 1002 0,'-183'-41'50'6,"12"-1"78"3,-23-4 158-3,-41 1-126 2,-29 3-44 0,-34 12-20-2,-20 10-38 3,1 20-6-2,8 0 2 1,7 30-9-2,23 32-45 1,21 11 0 2,13 6 0-1,7 1 0-2,10-6 0 1,8 0 0 2,6 5 0-1,21 7 0-2,9 7 0 2,16 6 0 0,10 3 0 0,21-4 0-3,13 3 0 4,3 0 0-1,5 3 0 0,5 2 0-2,-4 0 0 2,-1-4 0 0,-6-9 0 0,-1-11 0-1,3-6-21 1,0-3-45 0,15 5 52 1,17 1 14-4,27 2 10 3,33 1 48 0,28 6-25 0,0 4-33-2,64 17 0 2,39 9 0 0,28 0 0 0,16 5 0-1,10 10 0 0,-2 13 0 1,-4 17 0 0,-6 9 0-2,-9-6 0 2,-11-15 0 1,4-18 0-2,1-30 0 0,25-18 0 0,12-14 0 2,7-4 0-2,7 8 0 1,-8 10 0-1,-8 6 0 1,3 1 0 0,12-11 0 0,20-14 0-3,22-16 0 5,31-17 0-4,5-12 0 0,-7-13 0 2,-9-7 0 1,-11-2 0-2,-24 6 0-1,13 5 0 2,-5 11 0 0,5 9 0 0,12 3 0 0,22-5 0-2,14-12 0 2,23-17 0 0,0 0 0-3,-12 0 0 5,-20 0 0-3,-21 0 0 1,-16 13 0 0,-18 4 0-2,-4-2 0 2,-6-8 0 0,4-7 0-2,-4 0 0 3,3-34 0-1,-3-16 0-1,6-6 0-1,-14-6 0 3,-2 3 0-2,-4 5 0 1,-9 12 0-2,-3-3 0 2,1-8 0 0,-2-12 0 1,-25-7 0-4,2-2 0 4,-8 1 0-2,-7 3 0 2,0 1 0-4,-4-2 0 4,-5-8 0-1,-4-3 0-1,-15-2 0 0,4-5 0 1,-13-5 0 0,-8-12 0-1,-15-29 0 1,-10-26 0-1,-7-24 0 2,-24 0 0-2,-8 17 0-1,-7 33 0 1,-9 34 0 1,-4 32 0 0,0-1 0-2,0-3 0 2,-37-17 0 0,-10-20 0 1,-27-12 0-3,-8-22 0 1,-23-19 0 2,-12-17 0-1,-6-9 0-2,1 4 0 2,6 20 0 0,12 24 0 1,14 34 0-4,10 34 0 3,9 31 0 1,-7 18 0-2,-25 14 0-2,-26 0 0 4,-32-5 0-2,-23-11 0 2,-20-10 0-3,-21-10 0 3,-23-1 0-2,0 2 0 2,8 11 0-4,22 9 0 2,14 1 0 1,20 0 0 0,13-7 0-1,0-8 0 1,-9-6 0 0,-10 3 0-1,-3 3 0 0,-27 6 0 0,-18 9 0 2,-16 7 0-2,4 15 0-1,-5 2 0 2,31 0 0 0,18 11 0 0,6 12 0-1,3-3 0 0,-4-1 0 2,1 1 0-1,14 2 0-3,6 3 0 3,22-2 0 2,18-9 0-4,121-14 0 0,19 0 0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5774">
    <iact:property name="dataType"/>
    <iact:actionData xml:id="d0">
      <inkml:trace xmlns:inkml="http://www.w3.org/2003/InkML" xml:id="stk0" contextRef="#ctx0" brushRef="#br0">15750 7847 660 0,'-119'0'148'6,"-6"44"-68"2,-16 72 140-2,-22 32-62 2,-11 23-88 0,-7 21-14 0,-1 21 24-2,19 20 4 2,32 20-16 3,44 0-34-5,47-8-12 1,40-11 26 0,20-24-8 2,102-28 40-2,60-30 38-1,56-40-37 3,33-35-81-1,22-40 0 0,20-37 0-3,-4-44 0 3,-25-75 0 0,-51-53 0 0,-88-36 0-2,-75-18 0 4,-70-15 0-4,-50-2 0 2,-90 1 0-2,-41 10 0 2,-37 19 0 0,111 165-125 1,10 16-543-3</inkml:trace>
    </iact:actionData>
  </iact:action>
  <iact:action type="add" startTime="9807">
    <iact:property name="dataType"/>
    <iact:actionData xml:id="d1">
      <inkml:trace xmlns:inkml="http://www.w3.org/2003/InkML" xml:id="stk1" contextRef="#ctx0" brushRef="#br0">4253 14985 78 0,'0'1'610'8,"0"3"-352"0,0-4-64 0,0 0-22-2,0 0-76 2,0 0 2 0,0 0 4 0,0 0 30-2,0 2 6 2,0-2 0 0,0 0-107 0,0 0-31-2,0 0 0 3,0 0 0-2,0 0 0 2,0 0 0-2,2 0 0-1,21 0 0 2,3 0 0 0,7 0 0-2,8 0 0 5,5 0 0-6,5 0 0 3,9 0 0-1,-2-7 0 0,8 0 0 1,-8 5 0 0,13-1 0-2,-10 3 0 2,3 0 0 0,-3-3 0 0,-5 3 0-2,1 0 0 3,4 0 0-2,1 0 0 2,6 0 0-4,5 0 0 3,-2 0 0 1,7 0 0-2,-3 0 0-1,4-5 0 3,-3-5 0-1,7-3 0 0,-6 2 0-2,7-1 0 1,-4 4 0 1,1 8 0 0,6 0 0 0,0 0 0-2,0 0 0 2,-3 0 0 0,-4 0 0-2,-9 0 0 3,-5 0 0-2,-6 0 0 2,-4 0 0-4,-4 0 0 3,5 20 0 0,2-3 0 0,2-4 0-2,3-4 0 2,1-6 0 0,3-3 0 0,-4 0 0-2,-4 0 0 2,-4 0 0 0,1-3 0 0,-8-6 0-2,3 3 0 2,5 4 0 0,4 2 0 0,1 0 0-2,-1 0 0 2,0 0 0 0,-5 0 0 1,-8 0 0-4,-2 0 0 3,4 0 0 1,-5 0 0-2,-3 0 0-1,-2 0 0 2,1 0 0 0,-1 0 0 0,1 6 0-2,-2 0 0 2,2-1 0 0,-2-2 0 0,-4-3 0-2,-9 0 0 2,10 0 0 0,-11 0 0 1,6 0 0-4,-2 3 0 4,3-1 0-2,-4 1 0 2,8 2 0-4,-3 1 0 3,2 0 0 0,13-1 0 0,-6-5 0-2,5 0 0 2,6 0 0 0,-9 0 0 0,-5 0 0-2,-12-5 0 2,-9-7 0 0,-2 2 0 0,-9 2 0-2,3 1 0 2,-4 5 0 0,-6-2 0 0,0 4 0-2,0 0 0 3,0 0 0-2,0 0 0 2,0-4 0-4,-19-16 0 3,-24-12 0 0,-21-4 0 0,-7-5 0-2,0 4 0 3,-5 5 0-2,11 7 0 1,-4 6 0-2,15 1 0 2,5 1 0 0,1 2 0 0,16 3 0-2,7 0 0 2,18 4 0 0,7 4 0 0,0 4 0-2,0-1 0 2,0 1 0 0,4 0 0 1,33 0 0-2,9 17 0-1,8 8 0 2,-4 2 0 0,7 5 0-2,-9-4 0 2,8 0 0 0,-2 3 0 0,2 6 0 0,-5 0 0-1,6 10 0 0,-14-5 0 1,-5 2 0-2,-12 1 0 2,-10-4 0 0,-16-6 0 0,0 2 0-2,-6-12 0 3,-35 4 0-2,-2-4 0 2,-6-5 0-2,5 0 0-1,4-1 0 2,-1 1 0 0,-2-6 0-2,27-14 0 2,1 0-381 3</inkml:trace>
    </iact:actionData>
  </iact:action>
  <iact:action type="add" startTime="11780">
    <iact:property name="dataType"/>
    <iact:actionData xml:id="d2">
      <inkml:trace xmlns:inkml="http://www.w3.org/2003/InkML" xml:id="stk2" contextRef="#ctx0" brushRef="#br0">9361 14959 1314 0,'0'0'412'8,"0"0"-242"-1,0 0-58-1,0 0-94 2,0 0-10 0,0 0 0 1,0 0-3-4,60 0-5 3,-35 0 0 0,17 0 0 0,0 0 0-2,14-6 0 2,11-9 0 0,-8 2 0 0,15-8 0-1,-7 1 0 0,11-1 0 1,0 1 0 1,4 0 0-3,2 2 0 2,6 1 0 0,1 0 0-1,2 4 0 0,1 4 0 1,-4 2 0 0,11 7 0 0,-5 0 0-2,1 0 0 2,-6 0 0 0,2-2 0 2,-9-4 0-6,0 0 0 3,6 1 0 2,-6 3 0-1,0 2 0-2,13-4 0 2,-10 1 0 0,6 0 0 0,-9-2 0-1,0-7 0 0,2-2 0 1,-11-5 0 0,2 0 0-2,-13 0 0 2,5 12 0 0,-9 7 0 0,-8 0 0-2,4 0 0 2,-3 0 0 0,-6 0 0 0,-3 0 0-2,10 0 0 2,-8 0 0-1,11 0 0 2,-4 0 0-3,4 0 0 2,-2 11 0 0,10 14 0 0,-1-3 0-1,-8-5 0 0,-4-2 0 1,-2-10 0 0,-4-5 0-2,2 0 0 2,6 0 0 0,2 0 0 0,4 0 0-2,3 10 0 2,1-3 0 0,6 1 0 0,-9-2 0-2,-8-3 0 2,4-3 0 0,-14 0 0 0,4 0 0-2,-7 0 0 2,1 0 0 0,2 0 0 0,1 0 0-2,8-9 0 2,-4 4 0 1,-3 5 0-2,4 0 0-1,-5 0 0 2,-5 0 0 0,-12 0 0 0,2 0 0-2,-14 0 0 2,-1 0 0 0,-2 0 0 0,-5 0 0-2,-3 0 0 2,-1 0 0 0,-3 0 0 0,0 0 0-2,0 0 0 2,0 0 0 0,0 0 0 0,0 0 0-1,0 0 0 1,-11 3 0-1,-24-3 0 1,-16 0 0-2,-4 0 0 2,-16 0 0 0,3-9 0 0,-6-12 0-2,4-6 0 2,-4 2 0 0,-2 0 0 0,12 3 0-2,4 5 0 2,13 2 0 0,16 4 0 0,8 7 0-1,19-3 0 0,4 7 0 1,0 0 0 0,0 0 0-2,0 0 0 2,0 0 0 0,0 0 0 0,24 0 0-2,13 0 0 2,7 7 0 0,13 6 0 0,2 2 0-2,2-2 0 2,3 0 0 0,-5-2 0 0,1-1 0-2,-2-1 0 2,-2-4 0 0,-8 3 0 0,-9-2 0-2,-2 2 0 2,-20-3 0 0,-10-2 0 0,-4 0 0-2,-3 1 0 2,0-1 0 0,0 7 0 0,0 7 0-2,-23 5 0 2,-18 10 0 0,-6 2 0 0,-13 11 0-2,1-1 0 2,2 7 0 0,4-8 0 0,9-11 0-2,6-2 0 2,-1-6 0 0,12-4 0 0,-7-8 0-2,31-12 0 2,3 0-373 0</inkml:trace>
    </iact:actionData>
  </iact:action>
  <iact:action type="add" startTime="13937">
    <iact:property name="dataType"/>
    <iact:actionData xml:id="d3">
      <inkml:trace xmlns:inkml="http://www.w3.org/2003/InkML" xml:id="stk3" contextRef="#ctx0" brushRef="#br0">14638 15009 594 0,'0'0'336'7,"0"0"-168"1,0 0 86 0,0 0-58-2,0 0-90 3,0 0 8-1,11 0-18 0,-8 0-36-2,-3 0-4 2,0 0 4 0,0-17-53-1,6-22-7 0,-6-10 0 1,0-3 0 0,0-7 0 0,0-3 0-2,0-2 0 1,0-4 0 2,0-5 0 0,0-6 0-3,0 1 0 3,0-7 0-1,0 4 0-2,0 2 0 0,0 3 0 3,0 3 0-1,0 2 0 0,0 2 0-2,0-2 0 3,0-3 0-2,0 0 0 2,0-3 0-4,0-2 0 3,0 4 0 0,0 5 0 1,0 0 0-3,0 7 0 1,0 8 0 2,0 4 0 0,0 4 0-5,0-5 0 4,0-6 0 1,0-8 0-2,0-3 0-1,-6-7 0 2,0-3 0 0,-1 7 0 0,-6 11 0-2,12 11 0 3,-5 11 0-2,-4 0 0 2,7-6 0-4,3-2 0 4,0-10 0-2,0-11 0 1,0-7 0-2,0-6 0 2,0 2 0 1,0 12 0-2,0 15 0 0,0 18 0 0,0 9 0 3,0 3 0-5,0-4 0 1,0-8 0 2,0-7 0 0,0-10 0 0,0-6 0-2,0 2 0 3,0 4 0-2,0 6 0 0,0 8 0 0,0 12 0 1,0 5 0 0,0 1 0 0,0-1 0-2,0-3 0 1,0-8 0 2,-4-7 0-1,4-7 0-2,0-6 0 2,-3 5 0 0,3 6 0 0,0 5 0-2,0 8 0 2,0-3 0 0,0 3 0 0,0-15 0-1,0-12 0 0,0-10 0 1,0-7 0 0,0 7 0-2,-3 16 0 2,-3 17 0 0,2 18 0-1,4 13 0 1,0 0 0-1,0-4 0 1,0-2 0 0,0-4 0-2,0-14 0 2,0-1 0 0,0-5 0 0,0 4 0-2,0 15 0 2,0 5 0 0,0 6 0 0,0 0 0-2,0 0 0 2,0 0 0 0,0 6 0 0,0-3 0-2,0-3 0 2,0 0 0 0,0 0 0 0,0 0 0-2,0 0 0 2,0 2 0 0,0 11 0 0,0 13 0-2,-18 14 0 2,-5 12 0 0,4 6 0 0,-1 10 0-2,0-1 0 2,-5-3 0 0,2 0 0-1,-3-2 0 2,2-1 0-1,4-6 0 0,0-1 0 0,10-15 0-2,-3-14 0 2,5-11 0-2,6-8 0 2,2-6 0-2,0 0 0 2,0 0 0 0,0 0 0 0,0-3 0-2,0-22 0 2,13-9 0 0,4-8 0 0,9-7 0-2,7-11 0 2,5-11 0 0,4-10 0 0,-1-4 0-2,-4 7 0 2,-9 13 0 0,4 14 0 0,-12 17 0-2,0 13 0 2,-12 9 0 0,3 12 0 0,-6 0 0-1,5 3 0 0,0 33 0 2,6 14 0-2,0 10 0-1,-5 8 0 2,10 4 0 0,2 2 0 0,6-7 0-2,-7-11 0 3,-2-14 0-2,-6-16 0 1,-5-15 0-2,-6-9 0 2,7-2 0 0,-3 0 0 0,5 0 0-1,-8 0 0 0,1-9 0 2,-5 7 0-2,0 2 0-1,0 0-13 2,0 0-1603 0</inkml:trace>
    </iact:actionData>
  </iact:action>
  <iact:action type="add" startTime="16714">
    <iact:property name="dataType"/>
    <iact:actionData xml:id="d4">
      <inkml:trace xmlns:inkml="http://www.w3.org/2003/InkML" xml:id="stk4" contextRef="#ctx0" brushRef="#br0">23045 7807 856 0,'0'0'248'6,"0"0"-50"1,0 0 92 1,0 0-62 1,0 0-28-2,0 0-173 0,0 0-27 1,48-12 0 0,-31 12 0-3,6 0 0 3,9 0 0 1,0 8 0-2,18 16 0 2,-3 6 0-4,20 9 0 3,3 6 0 1,-9 6 0-1,2 5 0 0,-6 7 0-2,-14-1 0 1,-6 12 0 2,-13 8 0-3,-8 6 0 2,-16-2 0-1,0-4 0 2,-36-6 0-4,-29-15 0 4,-31-10 0-1,-8-20 0-2,-17-14 0 1,5-17 0 2,15 0 0-2,17-39 0 2,14-15 0-4,30 0 0 3,27 10 0 0,13 4 0 2,7 9 0-2,52 8 0-2,25 13 0 3,27 10 0-2,3 0 0-3,16 39 0 5,-6 23 0-1,-7 7 0 0,-10-3 0-2,-18-4 0 1,-28-14 0 2,-16-14 0-1,-27-12 0-3,-15-17 0 4,-3-5 0-1,-3 0-121-3</inkml:trace>
    </iact:actionData>
  </iact:action>
  <iact:action type="add" startTime="17688">
    <iact:property name="dataType"/>
    <iact:actionData xml:id="d5">
      <inkml:trace xmlns:inkml="http://www.w3.org/2003/InkML" xml:id="stk5" contextRef="#ctx0" brushRef="#br0">28403 7632 1272 0,'0'0'450'8,"0"0"-228"0,0 0-119-2,0 0-103 2,0 0 0-1,0 0 0 2,4 253 0-3,-4-106 0 1,7 24 0 2,6 9 0-1,-6 0 0-3,6-23 0 4,-2-28 0-2,-6-39 0 2,-5-37 0-3,0-28 0 1,0-25 0 2,0-3 0-1,-5-38-535-2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9:44:28.0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1342">
    <iact:property name="dataType"/>
    <iact:actionData xml:id="d0">
      <inkml:trace xmlns:inkml="http://www.w3.org/2003/InkML" xml:id="stk0" contextRef="#ctx0" brushRef="#br0">1241 15167 74 0,'0'0'102'7,"0"0"52"0,0 0-30 1,0 0-18-1,0 0 4 2,0 0-10-3,0 0-4 2,-26 0-16 0,26 0-12-1,0 0-10 0,0 0 30 0,0 0 10 2,0 0 4-2,0 0 0-1,0 0-8 2,0 0-6 0,0 0-8 1,0 0 12-3,0 0-12 2,0 0-2 0,0 0-5 0,3-2-73-2,42 2 0 2,19-4 0 0,31 1 0 0,20 0 0 1,24 1 0-3,29-2 0 3,32 4 0-2,26 0 0-1,28 0 0 2,23 0 0 0,7 0 0 0,12 0 0-2,18 9 0 2,5 11 0 0,2-1 0 0,-20 3 0-2,-20 5 0 3,-11-2 0-2,-22-2 0 1,-9-1 0-2,2 0 0 2,-5 3 0 0,4-2 0 0,0 8 0-2,7-1 0 2,10 2 0 0,-12-1 0 0,-4 4 0-1,-20 0 0 0,-23 5 0 1,-19-10 0 2,-18-6 0-6,-16-4 0 4,-22-11 0 0,-2-6 0 0,-20-3 0-3,11 0 0 4,-6 0 0-1,-4 0 0 0,12 0 0-2,-10-3 0 2,0 1 0 0,-4-5 0 0,2-1 0-2,-2 0 0 2,-3-1 0 0,1 4 0 0,-13 2 0 0,-7 3 0-2,-3 0 0 3,-7 0 0-2,2 0 0 0,-6 0 0 2,-1-2 0-3,-9-1 0 2,-6 3 0-2,-6-2 0 3,-12-2 0-2,-2 1 0 2,-5 3 0-4,-6 0 0 3,2 0 0-1,-9 0 0 0,-2-3 0 0,-5 3 0 1,0 0 0 0,-3 0 0 0,0 0 0-2,0 0 0 2,0 0 0 0,0 0 0 0,-3 0 0-2,-54 0-19 2,27 0-425 1,-4 12-636-1</inkml:trace>
    </iact:actionData>
  </iact:action>
  <iact:action type="add" startTime="4307">
    <iact:property name="dataType" value="strokeEraser"/>
    <iact:actionData xml:id="d1">
      <inkml:trace xmlns:inkml="http://www.w3.org/2003/InkML" xml:id="stk1" contextRef="#ctx0" brushRef="#br1">14420 20046 988 0,'0'0'264'7,"0"0"-160"1,0 0 20-3,0 0-60 3,0 0-56 1,0 0-8 3,16-20-68-10,-16 20-174 6,0 0-234 0</inkml:trace>
    </iact:actionData>
  </iact:action>
  <iact:action type="add" startTime="4802">
    <iact:property name="dataType" value="strokeEraser"/>
    <iact:actionData xml:id="d2">
      <inkml:trace xmlns:inkml="http://www.w3.org/2003/InkML" xml:id="stk2" contextRef="#ctx0" brushRef="#br1">14784 19723 634 0,'0'0'382'6,"0"0"-190"2,0 0-28-1,0 0-38 2,0 0-88-2,0 0-18 0,17 8-20 2,-17 18-12-5,0-18-130 6,0 6-260-3</inkml:trace>
    </iact:actionData>
  </iact:action>
  <iact:action type="remove" startTime="5268">
    <iact:property name="style" value="instant"/>
    <iact:actionData xml:id="d3" ref="#d0"/>
  </iact:action>
  <iact:action type="add" startTime="5271">
    <iact:property name="dataType" value="strokeEraser"/>
    <iact:actionData xml:id="d4">
      <inkml:trace xmlns:inkml="http://www.w3.org/2003/InkML" xml:id="stk3" contextRef="#ctx0" brushRef="#br1">14891 19975 1036 0,'0'0'168'7,"0"0"-92"-2,0 0 20 3,0 0-74 1,0 0-22-2,0 0-192 1,0 0-234-2</inkml:trace>
    </iact:actionData>
  </iact:action>
  <iact:action type="add" startTime="12482">
    <iact:property name="dataType"/>
    <iact:actionData xml:id="d5">
      <inkml:trace xmlns:inkml="http://www.w3.org/2003/InkML" xml:id="stk4" contextRef="#ctx0" brushRef="#br0">1354 15133 86 0,'0'0'298'7,"0"0"-80"1,0 0-14 1,0 0 8-4,0 0-64 3,0 0-50 1,0 0-42 0,-4 0 10-5,4 0 0 5,0 0-6-1,0 0 6-1,0 0-2-1,0 0 8 2,0 0-8 0,0 0 6 0,0 0 4-2,0 0-2 2,0 0-19 0,0 0-53 0,0 0 0-2,0 0 0 2,0 0 0 0,0 0 0 0,13 0 0-2,23 0 0 2,25 0 0 0,6 0 0-2,30 0 0 5,7 0 0-4,25 0 0 1,3 0 0 0,22 0 0-2,7 0 0 1,5 0 0 2,16-11 0-3,19 0 0 2,15 3 0-1,9 8 0 2,15 0 0-1,1 0 0-3,-2 0 0 4,10 19 0-2,-1 3 0 2,-3 1 0-3,-7-4 0 2,-7-5 0-1,-20-8 0 0,-1-6 0 0,-5 0 0 1,-14 0 0 0,2-20 0 1,-15 6 0-4,-11 3 0 3,-3 5 0 1,5 6 0-4,1 0 0 4,11 0 0-2,-4 6 0 2,-13 11 0-4,-8-2 0 4,-8-2 0-2,3-4 0 2,-11-5 0-2,1 0 0-1,0-2 0 3,-2 13 0-1,10 4 0 0,11 16 0-2,0 6 0 2,1 2 0-1,-4-4 0 1,-12-9 0-1,-13-10 0 1,-8-8 0 0,-11-10 0-3,-11-2 0 4,2 0 0-2,-11 0 0 2,1 0 0-2,-1 0 0 0,-5 0 0 0,1 0 0 2,-5 0 0-2,0 0 0-1,-3 0 0 4,-4 0 0-1,0 0 0-3,-15 0 0 0,-17 0 0 2,-12 0 0 0,-22 0 0 0,-3 0 0-3,-8 0 0 3,0 0 0 0,0 0 0 0,-29 0 0-2,-39 3 0 2,13 0 0 1,7 1-179-2</inkml:trace>
    </iact:actionData>
  </iact:action>
  <iact:action type="add" startTime="17015">
    <iact:property name="dataType"/>
    <iact:actionData xml:id="d6">
      <inkml:trace xmlns:inkml="http://www.w3.org/2003/InkML" xml:id="stk5" contextRef="#ctx0" brushRef="#br0">13301 12879 942 0,'0'0'110'6,"0"0"-76"1,0 0 150 2,0 0-98-2,0 0-58 0,0 0 70 0,0 0 32 1,83 4-70 0,-67 1 16-2,1 3 12 3,8 0-32-1,11-2-26 0,3-1-24-3,9-5-4 4,12 0-2-2,11 0 14 1,8 0-8-2,1 0 12 3,4 0 18-2,0 0 7 1,9 0-43-1,-5-5 0 0,17-5 0 2,14 0 0-2,-2 3 0-1,5 7 0 2,4 0 0 0,0 0 0 0,-1 0 0-1,-1 0 0 0,17 0 0 1,15 0 0 1,5 7 0-4,8 7 0 4,7-3 0-1,-2 4 0 1,-6-8 0-4,2 3 0 3,-3-3 0 3,-6-1 0-6,4 1 0 2,12-5 0 1,-13 1 0 0,9-3 0-1,-9 0 0-1,15 0 0 2,3 0 0 1,-1 0 0-1,1 3 0-2,12 3 0 2,-7 5 0 0,10-1 0 0,3 2 0-3,-1 0 0 6,8-2 0 5,6 0 0-14,-4 0 0-1,4 4 0 7,0-1 0-1,20 4 0 1,8 0 0-1,1 0 0 0,1 1 0 2,2-1 0-2,-4-1 0-1,-8-2 0 3,-12-4 0-2,-2-3 0 1,-15-1 0-2,0 0 0 3,9-3 0-2,-4-3 0 2,7 0 0-4,-4 0 0 4,-5 0 0-2,-7 0 0 1,-3-20 0-1,-11-3 0 1,-18-5 0 0,-7 0 0 0,-13-1 0-2,-8 2 0 2,-8 2 0 1,9 3 0-2,8-1 0-1,-8 6 0 2,-1 0 0 0,1-1 0 0,-1 5 0-2,3 2 0 2,-3 0 0 0,4-1 0 0,4 5 0-2,8 0 0 2,2 4 0 0,6 3 0 0,-10 0 0-2,2 0 0 2,-8 0 0 0,10 0 0 0,1 0 0-2,2 0 0 2,3 0 0 1,1 0 0-1,8 0 0-3,-12 0 0 5,4 0 0-3,-4 0 0 0,-12 0 0 0,-8 6 0 2,-11 5 0-2,-9-3 0 1,-17 1 0-2,-7-1 0 3,-16-3 0-2,-5 3 0 2,-8-3 0-4,0-1 0 4,-7-4 0-2,-11 0 0 1,-9 0 0-2,-8 0 0 2,-9 0 0 1,-9 0 0-3,0 0 0 0,-12 0 0 2,-3 0 0 0,4-2 0 0,-4 2 0-1,6 0 0 0,1-2 0 1,-4 2 0 0,-3-3 0-1,3 1 0 0,-3 2 0 1,0 0 0 0,0 0 0-2,0 0 0 3,0 0 0-1,0 0 0 0,0 0 0-1,0 0 0 0,0 0 0 1,0 0 0-1,0 0 0-1,0 0 0 2,2 0 0 0,-2 0 0 0,0 0 0-2,2 0 0 2,-2 0 0 0,0 0 0 0,0 0 0-2,0 0 0 2,0 0 0 0,0-4 0 0,13 0 0-2,3 4 0 2,9-2 0 0,5 2 0 1,15 0 0-3,0 0 0 1,2 0 0 2,6 0 0-2,-6 0 0-1,3 0 0 2,-6 0 0 0,-16 0 0 0,-8 0 0-2,-7 0 0 2,-6 0 0 0,-7 0 0 0,0 0 0-2,0 0 0 2,0 0 0 0,0 0 0 0,0 0 0-2,0 0 0 2,0 0 0 0,0 0 0 0,0 0 0-1,0 0 0 0,0 0 0 2,0 0 0-1,0 0 0-3,-4 0 0 4,-9 0 0-1,5 0-131 0,-5 0-793-2</inkml:trace>
    </iact:actionData>
  </iact:action>
  <iact:action type="add" startTime="25882">
    <iact:property name="dataType"/>
    <iact:actionData xml:id="d7">
      <inkml:trace xmlns:inkml="http://www.w3.org/2003/InkML" xml:id="stk6" contextRef="#ctx0" brushRef="#br0">23331 10018 5 0,'3'0'26'7,"-3"0"-22"1,1 0 8 0,-1 0 2-2,0 0-14 5,0 3-6-5,0 0-22-1</inkml:trace>
    </iact:actionData>
  </iact:action>
  <iact:action type="add" startTime="26188">
    <iact:property name="dataType"/>
    <iact:actionData xml:id="d8">
      <inkml:trace xmlns:inkml="http://www.w3.org/2003/InkML" xml:id="stk7" contextRef="#ctx0" brushRef="#br0">23331 10018 396 0,'-21'-11'256'3,"21"11"-60"5,0 0-40-1,0 0-28 0,0 0-2-1,0 0 8 4,44 0-6-5,-44 0-38 2,0 0-26 2,0 0 0 0,-16 0-22-3,-29 0 34 4,-28 6-26-3,-8-1-22 1,-13-2-16-3,-19-3-4 4,-3 0-4 0,-9 0-4-3,5-3 2 0,-18-11 0 2,8 1 2 1,-5 1-4-2,16-1 0 0,12 1 0-1,10 0-4 5,13 4 2-5,10 6-8-1,10-1-4 4,21 3-4-2,12 0-10 2,12 0 12-3,16 0 8 3,3 0 8-3,0 0 18 2,22 7-12-2,36 14-6 2,19-7 0 0,7-4 0 1,16-4 2-3,20-6 0 1,5 0 2 1,14 0-2 0,-8 0-4-3,-23 9 4 4,-9 6 6-2,-25 0 14 2,-10 6-12-2,-21-5 14 1,-2-2-12-1,-24-5 2 1,-10-3-6-2,-4-6 4 3,-3 0-12 0,0 3-36-3,-10-3-22 0,-31 0 56 2,-19 0 2 1,-20 0 0-2,-4 0 0 0,-9 0-6 0,5-7-14 1,14 1-22 0,14 6-4-3,24 0 4 4,26 0 18-1,10 0-12 0,0 0 36-2,23 13 26 2,41-3-8 0,11 2-12 0,9-9-2-2,2-3 6 2,-4 2 0-1,-3 5-2 2,-20 1 16 0,-23 2 6 0,-12-1 4-4,-23 2 4 1,-1 0-38 1,-4 2-58 1,-37-6 48 0,-18 1-36 0,-9-4 2-3,-5-3 14 4,1 3 8-1,8-1-4 0,19-3 12-2,20 3 6 2,9-3 6 0,16 0 2 0,0 0 2-2,0 0 42 3,0 0 18-2,21 0-40 1,-1 0-18-2,-4 2 2 2,-12 3-2 0,-4-2 12 0,0-3-14-2,0 7-2 2,0 2-42 0,-3 1 10 0,-17 8 32-2,-16 0 0 2,11 2 2 0,2-1-2 0,3-4-2-2,14-5 2 2,6-4 2 0,0-2 12 0,32 2 24-1,10-1 6 0,13 1 8 2,-12-1-6-1,-2 4 16-3,-14 3-20 3,0-2-29 0,-20 5-13 0,-3-2 0-2,-4 4-45 2,0 3-43 0,0 2-84 1,0-12-142-4,-7-3-342 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1453">
    <iact:property name="dataType"/>
    <iact:actionData xml:id="d0">
      <inkml:trace xmlns:inkml="http://www.w3.org/2003/InkML" xml:id="stk0" contextRef="#ctx0" brushRef="#br0">1159 10886 650 0,'0'0'154'8,"0"0"-56"-1,0 0-32 2,0 0-46-3,0 0 20 2,0 0 82 0,0-4 44 0,0 4 26-3,0 0-10 4,0 0 0-1,0-3-58 0,-2 3-73-2,-37 0-51 2,-4 0 0 0,-11 0 0-1,-10 0 0-1,-8 13 0 3,-8 7 0-1,-6 3 0 1,-1-1 0-2,-2 12 0-1,2 11 0 2,2 8 0 0,9 14 0-2,3 19 0 2,12 8 0 0,11 15 0-1,3 10 0-1,8 10 0 3,4 6 0-1,5 11 0 0,7 6 0-2,10 5 0 2,13 12 0 0,0 0 0 0,20-6 0-2,36-10 0 2,28-7 0 0,34-3 0 0,51-10 0-3,40-15 0 4,45-19 0-1,37-29 0 0,4-39 0-2,-22-31 0 2,-32-59 0-1,-60-76 0 1,-66-58 0-1,-54-66 0 2,-61-61 0-2,-45-40 0 1,-78-31 0-1,-34 18 0 0,-29 48 0 1,7 76 0 0,5 94 0-2,114 155-145 2,28 46-565 1</inkml:trace>
    </iact:actionData>
  </iact:action>
  <iact:action type="add" startTime="2791">
    <iact:property name="dataType"/>
    <iact:actionData xml:id="d1">
      <inkml:trace xmlns:inkml="http://www.w3.org/2003/InkML" xml:id="stk1" contextRef="#ctx0" brushRef="#br0">7039 14277 964 0,'0'0'256'8,"0"0"-186"0,0 0-48 0,0 0-4-2,0 0 60 2,0 0 68 1,0 133 48-2,0-88 0-1,0 9-89 2,0 10-105 0,8 6 0 0,3-2 0-2,-4-4 0 2,-1-9 0 0,-6-48 0 1,0-4-349-4</inkml:trace>
    </iact:actionData>
  </iact:action>
  <iact:action type="add" startTime="3572">
    <iact:property name="dataType"/>
    <iact:actionData xml:id="d2">
      <inkml:trace xmlns:inkml="http://www.w3.org/2003/InkML" xml:id="stk2" contextRef="#ctx0" brushRef="#br0">9460 14290 1046 0,'0'0'422'7,"0"0"-194"2,2 155-18-1,-2-83-69-3,-9 10-141 3,-3-7 0 0,-8-4 0 0,4-6 0-2,0-21 0 2,-4-14 0 1,11-30-201-2,0 0-497-1</inkml:trace>
    </iact:actionData>
  </iact:action>
  <iact:action type="add" startTime="4338">
    <iact:property name="dataType"/>
    <iact:actionData xml:id="d3">
      <inkml:trace xmlns:inkml="http://www.w3.org/2003/InkML" xml:id="stk3" contextRef="#ctx0" brushRef="#br0">4097 14635 716 0,'0'0'374'8,"0"0"-208"-3,0 0 18 3,0 0-42 1,0 0 2-2,0 0 26 0,26-17-34 1,-26 17-121 0,0 0-15-2,0 0 0 2,-10 0 0-1,-19 0 0 2,-9 0 0-1,-11 0 0-2,-5 0 0 2,-7 0 0-1,0 0 0 2,2 0 0-3,5 0 0 2,8-2 0 2,0-2 0-3,-2 2 0-1,1 0 0 2,-6-1 0 0,-4 1 0 1,6 2 0-3,-2 0 0 1,-1 0 0 1,11 0 0-2,2 0 0 2,-1 0 0 0,1 0 0 0,5 0 0 1,-9 0 0-3,6 0 0 1,1 0 0 2,2 0 0-2,4 5 0-1,3-1 0 2,2 2 0 2,-5-2 0-6,7-4 0 5,-10 0 0-2,8 0 0 1,-6 0 0 0,2 1 0 0,1 3 0-2,2 2 0 0,2 0 0 3,0-2 0-3,3 0 0 2,1-1 0 0,-1-3 0 0,0 0 0-2,-6 0 0 2,4 0 0 0,-14 0 0 0,3 0 0-2,-5 0 0 2,1 0 0 0,-1 2 0 0,2 1 0-2,-2 3 0 2,18-3 0-1,1-3 0 2,8 3 0-3,7-1 0 2,-7 1 0 0,3 2 0 0,-5-5 0-2,0 0 0 2,-1 0 0 0,6 0 0-2,1 0 0 2,3 0 0 0,7 0 0 0,-3 0 0-2,3 0 0 2,0 0 0 0,0 0 0 0,0 0 0 1,0 0 0-4,0-3 0 3,13-16 0 0,5-3 0 0,18-6 0-1,-3-9 0 0,8 0 0 2,2 2 0-2,-2 3 0-1,1 8 0 2,-7 3 0 0,-9 10 0 0,-3 2 0-1,-9 6 0 0,-6 0 0 1,-3 3 0 0,-5 0 0-2,0 0 0 2,0 0 0 1,0 0 0-4,0 13 0 3,0 9 0 0,-5 3 0 1,-7-6 0-4,-8-2 0 3,-1 1 0 0,-2-1 0 0,-7 1 0 0,-12 2 0-2,1 6 0 2,-2-2 0 0,2 3 0 0,8-2 0-2,-3 0 0 2,15-8 0 0,1-9 0 0,13 1 0-2,0-4 0 3,1-2 0-2,3 2 0 2,0-5 0-4,-1 4 0 3,4-2 0 0,0 5 0 0,0 0 0-2,0 5 0 2,0 1 0-1,27 4 0 2,12 3 0-3,6 2 0 2,28 7 0 0,3 1 0-2,-2 4 0 2,-3-6 0 0,-14-3 0 0,-11-2 0 0,-12-6 0-1,-11-8 0 1,-6-4 0 1,-9-2 0-3,-6-3 0 0,-2 0 0 2,0 0 0 0,0 0-483 0</inkml:trace>
    </iact:actionData>
  </iact:action>
  <iact:action type="add" startTime="7443">
    <iact:property name="dataType"/>
    <iact:actionData xml:id="d4">
      <inkml:trace xmlns:inkml="http://www.w3.org/2003/InkML" xml:id="stk4" contextRef="#ctx0" brushRef="#br0">4613 12123 1258 0,'0'0'460'8,"0"0"-214"-1,0 0-163 0,0 0-83 1,-177-44 0 0,73 71 0 0,-14 7 0-2,14 1 0 2,4-11 0 0,13 1 0-1,67-18 0 0,14-6-383 1</inkml:trace>
    </iact:actionData>
  </iact:action>
  <iact:action type="add" startTime="8035">
    <iact:property name="dataType"/>
    <iact:actionData xml:id="d5">
      <inkml:trace xmlns:inkml="http://www.w3.org/2003/InkML" xml:id="stk5" contextRef="#ctx0" brushRef="#br0">4595 13374 1116 0,'0'0'412'8,"0"0"-186"-1,0 0-2 1,0 0-155-2,-191 11-69 3,97-11 0-1,-2-9 0 0,8-8 0 0,-1-2 0-2,65 11 0 1,5-4-895 2</inkml:trace>
    </iact:actionData>
  </iact:action>
  <iact:action type="add" startTime="8564">
    <iact:property name="dataType"/>
    <iact:actionData xml:id="d6">
      <inkml:trace xmlns:inkml="http://www.w3.org/2003/InkML" xml:id="stk6" contextRef="#ctx0" brushRef="#br0">4472 10828 956 0,'0'0'484'8,"0"0"-170"-1,0 0-42-3,0 0-251 4,-178 14-21 2,98-11 0-6,3-3 0 4,-4 0 0 2,7 0 0-4,54 0 0 2,8 5-709-1</inkml:trace>
    </iact:actionData>
  </iact:action>
  <iact:action type="add" startTime="9176">
    <iact:property name="dataType"/>
    <iact:actionData xml:id="d7">
      <inkml:trace xmlns:inkml="http://www.w3.org/2003/InkML" xml:id="stk7" contextRef="#ctx0" brushRef="#br0">4435 9599 1148 0,'0'0'452'7,"0"0"-222"1,0 0-56 0,0 0-131-1,0 0-43 0,-180 66 0 2,96-53 0-2,-5 7 0-1,4 3 0 2,54-14-71 0,8-2-809 0</inkml:trace>
    </iact:actionData>
  </iact:action>
  <iact:action type="add" startTime="14163">
    <iact:property name="dataType"/>
    <iact:actionData xml:id="d8">
      <inkml:trace xmlns:inkml="http://www.w3.org/2003/InkML" xml:id="stk8" contextRef="#ctx0" brushRef="#br0">1847 13857 150 0,'0'0'246'7,"0"0"-210"1,0 0 46 0,0 0 10-2,0 0 50 2,0 0 70 0,0 0 106 0,10-71-26 0,-10 71-92-2,0 0-88 3,0 0-28-2,0 0-10-1,0 0-67 2,3 0-7 0,-3 0 0 0,0 0 0-2,0 0 0 2,0 0 0 0,0 0 0 0,2-2 0-2,-2-3 0 2,0-2 0 0,0 2 0 0,0 2 0-1,0 3 0 1,0 0 0 0,-2 0 0-1,-17 31 0 0,-4 12 0 0,-4 4 0 3,-2 2 0-4,1-11 0 0,1-7 0 2,8-8 0 0,7-13 0-2,3-3 0 2,9-7 0 0,0 0 0 0,0-20 0 1,0-28 0-4,11-13 0 4,15-7 0-2,4 1 0 1,0 5 0-1,-1 15 0 2,-5 13 0-2,-10 14 0 0,-1 13 0 0,-8 7 0 1,6 0 0 0,4 7 0-3,4 26 0 3,4 12 0 0,4 2 0 0,4 7 0-2,-1-1 0 2,9 3 0 0,-4-5 0 1,1-8 0-3,-1-15 0 2,-22-28 0 0,-7 0-63-1</inkml:trace>
    </iact:actionData>
  </iact:action>
  <iact:action type="add" startTime="15328">
    <iact:property name="dataType"/>
    <iact:actionData xml:id="d9">
      <inkml:trace xmlns:inkml="http://www.w3.org/2003/InkML" xml:id="stk9" contextRef="#ctx0" brushRef="#br0">22845 11168 834 0,'0'0'696'7,"0"0"-358"-1,0 0-159 2,0 0-179 0,0 0 0 0,0 0 0-2,-106-5 0 2,42 5 0 0,4 0 0 0,3 0 0 0,14 0 0-2,12 0 0 2,11 0 0 1,10 0 0-4,10-26 0 4,0 9-153-2,20 3-1153 1</inkml:trace>
    </iact:actionData>
  </iact:action>
  <iact:action type="add" startTime="15650">
    <iact:property name="dataType"/>
    <iact:actionData xml:id="d10">
      <inkml:trace xmlns:inkml="http://www.w3.org/2003/InkML" xml:id="stk10" contextRef="#ctx0" brushRef="#br0">23558 10620 1254 0,'0'0'510'7,"0"0"-227"1,0 0-283-2,13 165 0 2,-13-117 0 0,-3 1 0 0,-7-2 0-2,10-2 0 2,0-6 0 0,0-7 0 0,0-32-55-2,0 0-667 3</inkml:trace>
    </iact:actionData>
  </iact:action>
  <iact:action type="add" startTime="15900">
    <iact:property name="dataType"/>
    <iact:actionData xml:id="d11">
      <inkml:trace xmlns:inkml="http://www.w3.org/2003/InkML" xml:id="stk11" contextRef="#ctx0" brushRef="#br0">23842 11309 900 0,'0'0'428'7,"0"0"-178"-2,0 0-84 3,0 0-20 0,0 0-12 0,0 0-111-2,-46 64-23 1,5-39 0 2,1 2 0-2,-17-3 0-1,1-8 0 3,-8-5 0-2,-3-5 0 2,-13-2 0-3,4-4 0 1,-3 0 0 1,13 0 0 1,6 0 0-3,18-4 0 3,42 2-215 1,0-2-593-5</inkml:trace>
    </iact:actionData>
  </iact:action>
  <iact:action type="add" startTime="16238">
    <iact:property name="dataType"/>
    <iact:actionData xml:id="d12">
      <inkml:trace xmlns:inkml="http://www.w3.org/2003/InkML" xml:id="stk12" contextRef="#ctx0" brushRef="#br0">23512 11740 576 0,'0'0'676'4,"0"0"-406"3,0 0-30 1,0 0-84 1,0 0-64-4,95 173-55 3,-95-123-37 0,-15-5 0 0,-29-9 0-2,-12-16 0 3,-1-16 0-2,9-4 0 1,-4-7-61-2,24-27-51 3,14 6 52-2,11 6 34 1,3 8 26 0,0 11 36-2,3 3 34 2,38 0-12 0,2 0-16-1,18 22 11 1,13-5-53 0,6-1 0 0,-4 5 0-3,-25-5 0 4,-10 8 0-1,-21 1 0 0,-20-17-71-2,0 3-471 2</inkml:trace>
    </iact:actionData>
  </iact:action>
  <iact:action type="add" startTime="17103">
    <iact:property name="dataType"/>
    <iact:actionData xml:id="d13">
      <inkml:trace xmlns:inkml="http://www.w3.org/2003/InkML" xml:id="stk13" contextRef="#ctx0" brushRef="#br0">28246 10491 1252 0,'0'0'334'9,"0"0"-62"-2,0 0-83 1,0 0-189-1,9 157 0 1,-9-81 0 0,0-2 0 0,0-10 0-3,0-12 0 3,0-3 0 0,0-16 0 0,0-4 0 0,0-12 0-2,0-17-213 3,0 0-575-2</inkml:trace>
    </iact:actionData>
  </iact:action>
  <iact:action type="add" startTime="17382">
    <iact:property name="dataType"/>
    <iact:actionData xml:id="d14">
      <inkml:trace xmlns:inkml="http://www.w3.org/2003/InkML" xml:id="stk14" contextRef="#ctx0" brushRef="#br0">28684 11415 968 0,'0'0'602'8,"0"0"-370"-1,0 0-34-1,0 0-151 2,0 0-47 1,-200 20 0-2,103-20 0-1,-1 0 0 2,14 0 0 0,12 0 0 0,12 0 0-2,17 2 0 3,15 1 0-2,13-1 0 1,4-2 0-2,11 0-9 2,0 0-677 0</inkml:trace>
    </iact:actionData>
  </iact:action>
  <iact:action type="add" startTime="17700">
    <iact:property name="dataType"/>
    <iact:actionData xml:id="d15">
      <inkml:trace xmlns:inkml="http://www.w3.org/2003/InkML" xml:id="stk15" contextRef="#ctx0" brushRef="#br0">28627 11617 1308 0,'0'0'420'4,"0"0"-168"4,0 0-185 0,18 146-67 0,-18-84 0-2,-13-6 0 2,8-4 0 0,2-11 0-1,-5-10 0 0,5-9 0 1,3-7 0 0,-2-8 0 0,2-7 0-2,0 0 0 2,0 0 0 0,0-10-481 0,0-10-361-2</inkml:trace>
    </iact:actionData>
  </iact:action>
  <iact:action type="add" startTime="17894">
    <iact:property name="dataType"/>
    <iact:actionData xml:id="d16">
      <inkml:trace xmlns:inkml="http://www.w3.org/2003/InkML" xml:id="stk16" contextRef="#ctx0" brushRef="#br0">28508 11884 886 0,'0'0'312'7,"0"0"30"2,0 0-134-5,-165 14-76 4,133-3-6 0,12-7-85 0,16-1-41-2,4-3 0 2,0 0 0 0,0 0 0 0,0-15 0-1,20-18 0 0,3-7 0 2,-6-1 0-1,4-2 0-3,-18 0 0 3,-3 11 0 0,0 2 0 1,0 28 0-3,0 2-343 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2455">
    <iact:property name="dataType"/>
    <iact:actionData xml:id="d0">
      <inkml:trace xmlns:inkml="http://www.w3.org/2003/InkML" xml:id="stk0" contextRef="#ctx0" brushRef="#br0">22575 15987 960 0,'0'0'222'7,"0"0"4"-1,0 0 44 1,0 0-112 1,-168-2-76 1,84 13-20-4,-14-3-24 3,-5-5-12 0,-10-3-23 0,5 0-3-2,8 0 0 2,6 0-7 0,20 0-55 0,21 0-14-1,12 0-32 1,22 0-94 0,19 0-204 0,0 0-248-2</inkml:trace>
    </iact:actionData>
  </iact:action>
  <iact:action type="add" startTime="2815">
    <iact:property name="dataType"/>
    <iact:actionData xml:id="d1">
      <inkml:trace xmlns:inkml="http://www.w3.org/2003/InkML" xml:id="stk1" contextRef="#ctx0" brushRef="#br0">22664 16162 1424 0,'0'0'380'6,"0"0"-137"1,-193 61-243 0,76-44 0 2,-12-3 0-3,-26-5 0 2,12-4 0-1,4 7 0 1,106-11-47 1,18 6-937-3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3136">
    <iact:property name="dataType"/>
    <iact:actionData xml:id="d0">
      <inkml:trace xmlns:inkml="http://www.w3.org/2003/InkML" xml:id="stk0" contextRef="#ctx0" brushRef="#br0">11998 4743 258 0,'0'0'184'6,"0"0"-78"2,0 0 14 0,0 0-14 0,0 0 4-2,0 0 16 2,0 0-2 0,0 0 36 0,0 0 18-2,0 0-40 2,0-2 0-1,0 2-16 2,0-3-46-3,0 0-8 2,0 3-35 0,0-4-33 1,0 4 0-4,0-1 0 3,0-3 0 0,18 2 0-2,-2-4 0 2,8-2 0 0,2-4 0 0,10 1 0 0,2-10 0-2,-2 4 0 2,5-7 0 0,1-1 0 0,-4 3 0-1,-8-4 0 0,4 0 0 2,-1-1 0-2,-6-5 0-1,-3-3 0 2,5-2 0 0,-6-3 0 0,-3-1 0-2,0-4 0 2,-2 2 0 0,-8 2 0 1,3 4 0-2,-6 3 0 1,-2 6 0-1,3 1 0 1,-1-5 0-2,-7-10 0 2,3-9 0 2,-3-13 0-4,0-15 0 0,0-3 0 2,0 1 0 0,0 7 0 0,0 16 0-2,0 5 0 2,-3 8 0 0,-1 2 0 0,-12-2 0-2,12 0 0 3,-15-11 0-2,-3-6 0 2,-10-8 0-4,2-6 0 4,-6 2 0-2,-2 13 0 1,12 14 0-2,-5 15 0 4,11 10 0-4,-3 3 0 1,3-5 0 1,-11-3 0 0,-15-8 0 0,2-1 0 0,-15-11 0-2,1-3 0 3,-1-1 0-3,-2 6 0 2,10 15 0-2,-1 17 0 3,7 13 0-2,1 0 0 2,5 0 0-3,1 0 0 1,5 0 0 1,10 0 0 0,3 0 0 0,1 0 0-3,-1 0 0 4,12 0 0-2,-5 0 0-1,6 0 0 3,-6 0 0-1,10 0 0 0,-1 0 0-3,-6 0 0 3,7 0 0 1,3 0 0-2,0 0 0 0,0 0 0 1,0 0 0-1,0 0 0-1,0 0 0 2,0 0 0 0,0 0 0 1,0 0 0-2,0 9 0 0,0 3 0 0,0 1 0 1,16 1 0 0,1-2 0-2,-1-4 0 2,-2-3 0 0,13 4 0 1,-1-3 0-4,-2-4 0 4,-3 2 0 0,2-4 0-4,-6 0 0 4,-1 0 0-2,0 0 0 1,-4 0 0-1,4 0 0 0,4 0 0 1,0 0 0 0,9-6 0-1,-1-4 0 0,5 5 0 0,-10-6 0 2,3 0 0-4,-4-6 0 3,1 0 0 1,6 4 0-2,-6 0 0 1,-5 9 0-2,-11-2 0 3,2 6 0-2,-5-3 0 1,-4 3 0-2,3 0 0 3,-3-2 0-1,0 2 0-1,0 0 0 0,0-4 0 1,3 4 0 0,-3 0 0-2,0 0 0 1,0 0 0 1,0 0 0 1,0 0 0-1,0 0 0-3,0 0 0 3,0 0 0 1,0 0 0-1,0 0 0-2,0 0 0 1,0 0 0 2,0 0 0-1,0 0 0-2,0 0 0 1,0 0 0 2,0 0 0-1,0 0 0-2,0 0 0 1,0 0 0 2,0 0 0-3,0 0 0 2,0 0 0 1,0 0 0-2,0 0 0 1,0 0 0-3,0 0 0 4,0 0 0-1,0 0 0 0,0 0 0-3,0 0 0 4,0 0 0-1,0 0 0 0,0 6 0-3,0 12 0 4,-6 12 0-2,2-19 0 1,-5-3-379-2</inkml:trace>
    </iact:actionData>
  </iact:action>
  <iact:action type="add" startTime="4712">
    <iact:property name="dataType"/>
    <iact:actionData xml:id="d1">
      <inkml:trace xmlns:inkml="http://www.w3.org/2003/InkML" xml:id="stk1" contextRef="#ctx0" brushRef="#br0">11959 2278 896 0,'0'0'326'6,"0"0"-126"1,0 0-14 0,0 0-90 1,0 0-80 0,0 0-16-1,0 0-70 1,33-36-80-1,-33 36-54 2,0 0 198-2,0 0 6 0,0 0 140 1,3 0 42-1,0-4-38-1,2 2-50 3,0 0-44-1,-2-3 0 0,2-2-16-1,-3 1-10-1,-2 2 15 2,11-7-39 0,-6 1 0-1,-3 4 0 0,1 1 0 2,-3 5 0-1,0 0 0-1,0 0 0 0,0 0 0 1,0 0 0 0,0 0 0-1,0 0 0 0,0 0 0 0,0 0 0 1,0 0 0 0,-23 0 0-1,-14 0 0 1,-5 0 0 0,-7 0 0-2,-12 9 0 1,-8 14 0 2,8 3 0 0,-6 4 0-2,-5-5 0-1,11-5 0 1,4-1 0 2,9-4 0-3,12-5 0 1,11-1 0 2,7-4 0-1,2 1 0 0,11-4 0-2,2 2 0 2,3-4 0-1,-1 1 0 1,1-1 0-1,0 0 0 1,0 0 0 0,0 4 0-2,0 7 0 2,12 9 0 0,19 2 0 0,-3 2 0-2,5 4 0 2,5-1 0 0,4 7 0 0,-1 0 0 0,-4-6 0-3,0-6 0 4,-3-4 0-2,-2-5 0 1,2-4 0-1,-10-4 0 0,2 2 0 2,-5-2 0-1,-4-3 0-2,-11-2 0 3,0 0 0-3,-2 0 0 3,-4 0 0-3,3 0 0 2,0 0 0 0,-3 0 0-2,0 0 0 2,0 0 0 0,0 0 0 0,0 0 0-2,0 0 0 2,0 0 0 1,0 0 0-3,0 0 0 3,-16 0 0-3,-3-14 0 1,-3 6 0 2,0-1 0-3,2 3 0 2,0 2 0 0,-3-3 0 0,5 4 0-2,-2 2 0 1,3 1 0 1,-5 0 0 1,4-4 0-2,8-2 0-1,-10-1 0 3,3-8 0-1,-10-2 0-1,0-5 0 0,-2-1 0 1,-1 6 0 0,6 6 0-2,13 5 0 2,2 6 0 0,6 0 0 0,3 0 0-2,0 0 0 1,0 0 0 2,0 0 0-1,0 0 0-2,0 0 0 2,0 0 0 1,0 0 0-2,0 0 0-1,0 0 0 2,0 0 0 0,6 0 0 0,11 10 0-2,4 9 0 2,-3-1 0 0,0-3 0 0,8 0 0-2,1 2 0 2,4 0 0 0,10 0 0 0,2-6 0-2,2-2 0 2,-10-9 0 0,2 0 0 0,-5 0 0 0,-4 0 0-3,-8-20 0 4,9-14 0-1,-14-6 0 0,5-4 0-2,-1-5 0 2,-2-1 0 0,3 1 0-2,-11 5 0 2,1 7 0 1,-8 9 0-2,9 6 0-1,-6 10 0 2,-1 7 0 0,-4-1 0 0,3 6 0-2,-3 0 0 3,0-3 0-2,6 3 0 2,-6 0 0-4,0 0 0 3,0 0 0 0,0 0 0 0,0 0 0-2,0 3 0 1,-13 20 0 2,-10 5 0-1,-11 9 0-1,4-1 0 0,-4 7 0 2,-2-7 0-2,0 1 0-1,8-4 0 2,-8-4 0 0,16 1 0 0,-5-8 0 0,6-2 0-1,6-8 0 0,6-7 0 1,6 3 0-3,1 1 0 4,0-1 0-1,0 0 0 0,0-8 0-3,0 0 0 4,0 0 0-1,0-11 0-1,4-28 0 0,16-9 0 1,1-5 0 0,2 5 0 0,-6 7 0-2,-5 9 0 2,-8 15 0 0,-4 11 0 0,0 6 0-2,0 0 0 2,0 3 0 0,-4 23 0 0,-28 13 0-2,9-5 0 2,-5-1 0 0,2-7 0 0,12-7 0-2,5-7 0 2,0-7 0 0,9-5 0 0,0 0 0-2,0 0 0 2,0-4 0 1,0-20 0-2,0-4 0-1,0 11 0 2,0 12 0 0,0 5 0 0,0 16 0-2,-11 35 0 2,-10 5 0 0,-2-3 0 0,-5-10 0-2,1-13 0 2,5-12 0 0,14-10 0 0,-4-8 0 0,12 0 0-2,0-19 0 2,0-27 0 0,0 1 0-1,0 6 0 0,3 4 0 1,17 5 0 0,-1 6 0-2,-5 0 0 2,-11 4 0 0,2 10 0 1,-5 2 0-4,0 8 0 3,0 0 0 0,0 0 0 0,0 0 0-2,0 0 0 2,-8 5 0 0,-5 7 0 0,12-4 0-2,-2-3 0 2,0-5 0 0,3 0 0 0,0 0 0 0,0 0 0-1,0-13 0 0,0-16 0 1,6 2 0-1,4 6 0 0,-3 2 0 1,-2 10 0 0,11 3 0-1,0 6 0 1,4 0 0 0,5 0 0-1,11 3 0 0,-9 15 0 0,2-9 0 1,-10 1 0 0,-10-7 0-2,0-3 0 2,2 0 0 1,1 0 0-1,-4-9 0-3,8-13 0 4,-10-1 0-1,-4 3 0-1,9 7 0 0,-9 6 0 1,1 2 0-1,-3 5 0 1,0 0 0-1,0 0 0 1,0 0 0 0,0 0 0-1,0 0 0-1,0 0 0 2,0 0 0 1,0-5 0-2,0-6 0 0,0-3 0 0,0 2 0 1,4 2 0 0,5 2 0-1,-2 6 0 0,-7 0 0 2,3 2 0-2,-3 0 0-1,0 0 0 2,0 0 0 1,0 0 0-1,0 4 0-1,-23 28 0 0,-5 11 0 0,-4-4 0 1,-8 1 0-1,12-4 0 0,-2-8 0 1,3-6 0 0,10-7 0-2,-2-8 0 3,19-1 0-2,0 0 0 1,0-1 0-1,0 1 0 0,0-2 0 2,0-4 0-2,0 0 0 2,0 0 0-4,9 0 0 4,1 0 0-2,-6 0 0 0,7 2 0 1,-9 1-9 0,-2 5-1075 0</inkml:trace>
    </iact:actionData>
  </iact:action>
  <iact:action type="add" startTime="11215">
    <iact:property name="dataType"/>
    <iact:actionData xml:id="d2">
      <inkml:trace xmlns:inkml="http://www.w3.org/2003/InkML" xml:id="stk2" contextRef="#ctx0" brushRef="#br0">11240 13621 838 0,'12'-20'258'8,"-12"7"-58"-1,-37-4 36 2,-42 0-42-4,-18 5-54 3,-15 5-78 0,-8 7-10 0,-9 0 0-2,0 24-37 2,-5 33-15 0,-5 21 0 1,10 23 0-3,6 28 0 2,21 14 0 0,20 18 0-1,28 10 0 0,31 3 0 0,23 4 0 1,0-13 0 1,62-14 0-3,35-32 0 3,46-39 0-2,48-39 0 1,49-41 0-2,34-39 0 1,11-76 0 2,-25-43 0-1,-55-19 0-3,-54-2 0 4,-80-1 0-1,-60-2 0 0,-43 2 0-2,-108 13 0 2,-65 18 0 2,-37 28 0-4,106 110 0 1,32 5-697 2</inkml:trace>
    </iact:actionData>
  </iact:action>
  <iact:action type="add" startTime="13700">
    <iact:property name="dataType"/>
    <iact:actionData xml:id="d3">
      <inkml:trace xmlns:inkml="http://www.w3.org/2003/InkML" xml:id="stk3" contextRef="#ctx0" brushRef="#br0">9150 11839 524 0,'0'0'254'7,"0"0"-184"0,0 0 6 0,0 0-68 0,0 0-2 0,0 0 14 2,0 0 18-2,0-27 74-1,0 27 140 2,0 0 22 0,1 10 8 1,28 32-151-4,2 18-131 3,21 13 0 0,-3 2 0 0,8-2 0 0,-1-8 0-2,-9-12 0 2,-7-13 0 2,-4-9 0-5,-11-12 0 3,-16-19-213-1,-6 0-1297 2</inkml:trace>
    </iact:actionData>
  </iact:action>
  <iact:action type="add" startTime="14592">
    <iact:property name="dataType"/>
    <iact:actionData xml:id="d4">
      <inkml:trace xmlns:inkml="http://www.w3.org/2003/InkML" xml:id="stk4" contextRef="#ctx0" brushRef="#br0">14216 9281 1090 0,'0'0'472'6,"0"0"-254"2,0 0-48 0,112 144-73 0,-75-77-97-2,15 10 0 2,9 2 0 0,6-10 0-1,13-13 0-1,-19-13 0 3,-1-15 0-1,-26-14 0 0,-24-11-5-3,-10-3-127 4,-3 0-548-2</inkml:trace>
    </iact:actionData>
  </iact:action>
  <iact:action type="add" startTime="16826">
    <iact:property name="dataType"/>
    <iact:actionData xml:id="d5">
      <inkml:trace xmlns:inkml="http://www.w3.org/2003/InkML" xml:id="stk5" contextRef="#ctx0" brushRef="#br0">11556 10670 1070 0,'0'0'296'8,"0"0"-70"-2,97 168-38 2,-56-89-78 0,5 4-46 0,15-2-20-2,13-2-34 2,3-14-10 0,5-21-8 0,-8-24-58-2,-59-20-206 2,1 0-454 1</inkml:trace>
    </iact:actionData>
  </iact:action>
  <iact:action type="add" startTime="17585">
    <iact:property name="dataType"/>
    <iact:actionData xml:id="d6">
      <inkml:trace xmlns:inkml="http://www.w3.org/2003/InkML" xml:id="stk6" contextRef="#ctx0" brushRef="#br0">6620 13115 1350 0,'0'0'352'6,"0"0"-146"1,137 178-67 2,-94-129-139-2,-1 5 0 0,-3 0 0 1,-14-7-9 0,-25-37-163-1,0-8-552 1</inkml:trace>
    </iact:actionData>
  </iact:action>
  <iact:action type="add" startTime="18335">
    <iact:property name="dataType"/>
    <iact:actionData xml:id="d7">
      <inkml:trace xmlns:inkml="http://www.w3.org/2003/InkML" xml:id="stk7" contextRef="#ctx0" brushRef="#br0">4214 14627 960 0,'0'0'376'6,"0"0"-162"2,0 0-10 0,0 0-78 0,0 0-22-2,0 0-41 2,41 3-63 0,-18-6 0 0,10-16 0-2,4-7 0 2,-1-5 0 0,9 1 0 0,-6-2 0-2,9 2 0 2,1-1 0 0,5 2 0 0,-1 1 0-2,1 1 0 1,-6-3 0 4,4 0 0-5,-6-4 0 0,-4 4 0 2,2-4 0 1,5-3 0-2,-3 6 0-1,-2 6 0 1,-2 2 0 2,6 7 0-1,-3 2 0-2,1 0 0 2,-2-3 0 0,2 0 0 0,-5-5 0-2,-1-4 0 3,2 4 0-1,-4-3 0 1,-8 5 0-3,1 6 0 2,-4-1 0-1,-3 5 0 3,7-5 0-6,-3 1 0 3,5-3 0 1,4-3 0 0,-7-1 0-2,0-6 0 2,1 3 0 0,-5 4 0 0,0 3 0-2,-1 3 0 2,-2 3 0 0,0-4 0 0,8 5 0-2,-4-2 0 3,9 2 0-1,-4-2 0 1,0-6 0-5,1-1 0 4,-5-3 0 0,7 2 0 0,-11 3 0-2,7 7 0 2,-8-3 0 0,-3 6 0 0,-1 1 0-2,1-3 0 2,-2 0 0 0,2 1 0 0,-10 0 0-2,11-3 0 2,-3 3 0 0,-3-4 0 0,4 4 0-2,-2 2 0 3,-7 1 0-1,8 1 0-1,-5 2 0 0,-7-1 0 0,-5 3 0 2,11-3 0-2,-10 3 0-1,3-3 0 3,-1 1 0-1,-4-2 0-1,6 2 0-1,-3 2 0 2,1 0 0 0,-1 0 0 0,-3 0 0-2,0 0 0 2,0 0 0 0,0 0 0 0,0 0 0-2,0 0 0 3,0-3 0-2,0 3 0 1,0-5 0-2,-16 1 0 3,-24-1 0-2,-14-3 0 2,-16 3 0-3,-6-4 0 1,-9 1 0 3,7-1 0-4,7 0 0 0,12 4 0 2,7 1 0 0,14 4 0 0,7 0 0-1,2 0 0 1,9 0 0-1,0 0 0 1,2 9 0-2,13-2 0 3,0-7 0-2,5 2 0 1,0-2 0-2,0 0 0 3,0 0 0-1,0 0 0-1,5 0 0-1,18 0 0 2,16 0 0 0,3 0 0 0,17 0 0-2,2 0 0 2,12 0 0 0,1 0 0 0,-3-11 0-2,-7 1 0 3,-5 5 0-2,-5 3 0 1,-15 2 0-1,-12 0 0 1,-1 0 0 0,-14 0 0-1,-9 0 0-1,6 0 0 3,-9 5 0-1,0 9 0 0,0 4 0-3,0 6 0 3,0 10 0 0,-29 4 0 0,1-2 0-2,-8 2 0 3,0-1 0-2,5-6 0 1,1-5 0-2,11-12 0 2,15-6 0 1,4-5 0-1,0-3 0-3,0 0 0 4,0 0 0-2,0 0 0 1,0 0 0-1,-5 0 0 0,2 0 0 1,0 0 0 0,-2 0 0-2</inkml:trace>
    </iact:actionData>
  </iact:action>
  <iact:action type="add" startTime="20481">
    <iact:property name="dataType"/>
    <iact:actionData xml:id="d8">
      <inkml:trace xmlns:inkml="http://www.w3.org/2003/InkML" xml:id="stk8" contextRef="#ctx0" brushRef="#br0">7031 13618 108 0,'0'0'248'9,"0"0"-100"-1,0 0 6-1,0 0-96 0,0 0-42 0,0 0-2 1,0 0 64 0,-45-66 32-1,45 62-22 1,-3 0-14 0,3 2-30 0,0-1-30-3,-2-1-14 4,2-3-10-2,-3 1-56-1,-1-5-38 2,4 3 12 0,0 2 92 1,0 1 4-2,0 5 88-1,0 0 24 3,0 0-10-1,0 0 30-1,0 0 40-1,0-2-4 2,0 2-18 1,0 0-26-2,0 0-47 0,0 0-81 1,0 0 0 0,7 0 0-1,11 0 0-1,8 0 0 3,7 10 0-2,8 12 0 3,2-2 0-5,2 3 0 2,7 0 0 3,2-3 0-2,0 1 0-3,-1 8 0 3,4-4 0 0,-9-1 0 0,4 3 0-3,-4-5 0 4,1 3 0-1,-6-5 0 0,1 2 0-2,-1-5 0 2,1 0 0 0,-4-1 0 0,7 0 0-3,-7-3 0 6,-5 2 0-3,1-2 0-1,5 1 0-1,1 0 0 2,4 0 0 1,-1 0 0-2,-5-2 0 0,0-1 0 0,-12 3 0 2,8 6 0-1,-13-1 0-3,0-1 0 6,-1-1 0-7,7-4 0 3,-1 1 0 0,1 4 0 1,-2-1 0 0,8 5 0-1,-6 0 0-1,10 0 0 2,-1 0 0 1,-6-4 0-2,-2-1 0 0,-5-7 0 1,1 2 0 0,-6-2 0 0,0 0 0-2,2-3 0 2,3 3 0 0,-5-3 0 1,3 6 0-5,-2-5 0 5,2 2 0-1,6 4 0 0,0 3 0-2,0 1 0 1,-2-1 0 2,-4-7 0-3,-2-1 0 1,-1-3 0 2,-4 0 0-1,-3-2 0 0,-6 3 0-2,0-5 0 3,7-2 0-2,-10 0 0 1,10 0 0-2,-12 0 0 2,1 0 0 0,5 3 0 0,-8-3 0-2,2 4 0 1,1-4 0 1,-3 0 0 0,0 2 0-2,0-2 0 2,0 0 0 0,0 0 0 0,0 0 0-2,0 0 0 2,0 0 0 1,0 0 0-2,0 0 0-1,0 0 0 2,0 0 0 1,0 0 0-3,0 0 0 1,0 0 0 2,0 0 0-1,0 0 0 0,0 0 0-3,0 0 0 3,-16 0 0 0,-12 0 0-1,-8 0 0 1,-9 0 0 0,-7 0 0-1,-9 0 0-1,-3 0 0 3,-8 0 0-1,-8-6 0 0,12 1 0 0,-5-6 0-2,13 5 0 2,3-4 0 0,14 5 0 1,5 5 0-4,15 0 0 4,5 0 0-2,5 0 0 1,3 0 0-2,7 0 0 2,2 0 0 0,1 0 0 0,0 0 0-2,0 0 0 2,0 0 0-1,0 0 0 2,0 0 0-3,0 0 0 2,0 0 0 0,1 0 0 0,22 0 0-1,8 0 0 0,-1 0 0 1,22 0 0-2,-4 4 0 2,13 7 0 1,9-5 0-1,-4-6 0-3,8 0 0 3,-7 0 0 0,-6 0 0 0,-9 1 0-2,-17 2 0 2,-2 4 0 0,-10-5 0 1,-2 1 0-2,-1 1 0-1,-1-2 0 2,-6 1 0 0,-9-3 0-2,1 0 0 3,-5 0 0-1,0 0 0-1,0 0 0 1,0 0 0-2,0 3 0 2,0-3 0 0,0 0 0 1,2 0 0-4,-2 0 0 3,0 0 0 1,0 0 0-1,0 0 0-2,0 0 0 1,0-32 0 1,0-21 0-2,-23-22 0 2,-22-16 0 1,-18-1 0-2,-1 11 0-1,7 24 0 2,14 26 0 0,14 20 0 0,9 11 0-2,15-2 0 3,5 2 0-1,0 0 0 0,0 0 0 0,0 0 0-2,0 0 0 1,0 0 0 1,0 0 0 0,0 0 0-2,0 0 0 2,0 0 0 1,0 0 0-1,0 0 0-3,0 0 0 3,0-4 0 0,0 4 0-2,0 0 0 2,0 0 0 0,0 0 0 0,0 0 0 1,0 0 0-4,0 0 0 4,0 0 0-2,0 0 0 1,-6 0 0 0,-1-3 0-1,4 1-101 0</inkml:trace>
    </iact:actionData>
  </iact:action>
  <iact:action type="add" startTime="24272">
    <iact:property name="dataType"/>
    <iact:actionData xml:id="d9">
      <inkml:trace xmlns:inkml="http://www.w3.org/2003/InkML" xml:id="stk9" contextRef="#ctx0" brushRef="#br0">23277 7309 804 0,'0'0'456'7,"0"0"-174"1,0 0-118-2,0 0-60 2,0 0-40 0,0 0 4-2,0 0 32 2,-3-12-95 0,3 30-5-1,0 33 0-1,0 24 0 3,0 15 0-2,-4 9 0 2,4 2 0-3,-3-5 0 2,-6-12 0 0,5-20 0 0,1-16 0-1,1-20 0 0,2-20 0 0,0-8 0 2,0 0 0-2,0-32 0 0,2 6-205 1,5 3-477 0</inkml:trace>
    </iact:actionData>
  </iact:action>
  <iact:action type="add" startTime="24706">
    <iact:property name="dataType"/>
    <iact:actionData xml:id="d10">
      <inkml:trace xmlns:inkml="http://www.w3.org/2003/InkML" xml:id="stk10" contextRef="#ctx0" brushRef="#br0">23602 8299 266 0,'0'0'1024'7,"0"0"-704"1,0 0-94 0,0 0-94-2,0 0-64 2,0 0-57-1,-67 0-11 2,10 2 0-4,-6 10 0 4,-17-2 0 0,-4-1 0-2,0-1 0-1,-3-5 0 2,13 0 0 0,-3-3 0 0,21 0 0-2,15 0 0 2,21 0 0 0,7 0 0 0,13 0 0-2,0 0 0 2,0 0 0 0,10 0-485 0</inkml:trace>
    </iact:actionData>
  </iact:action>
  <iact:action type="add" startTime="25111">
    <iact:property name="dataType"/>
    <iact:actionData xml:id="d11">
      <inkml:trace xmlns:inkml="http://www.w3.org/2003/InkML" xml:id="stk11" contextRef="#ctx0" brushRef="#br0">23434 8520 1098 0,'0'0'466'8,"0"0"-182"-1,0 0-98 0,0 0-173 1,0 0-13 0,0 191 0-2,-16-123 0 2,8-6 0 0,4-5 0 0,-5-8 0-1,6-17 0 0,3-14 0 1,0-11 0 0,0-7 0-2,0 0 0 2,0 0 0 0,0-25 0 0,0-12 0-2,-3 3 0 2,-17 7 0 0,-13 5 0 0,2 9 0-2,-15 11 0 2,-2 2 0 0,5 0 0 0,2 0 0-2,8 15 0 2,10-8 0 1,18-1 0-2,-6-6 0-1,11 0 0 2,0 0 0 1,0-26 0-2,13-19 0-1,13-13 0 2,-2-7 0 0,-5 4 0 0,-6 1 0-2,-11 14 0 2,-2 41 0 1,0 5-329-2</inkml:trace>
    </iact:actionData>
  </iact:action>
  <iact:action type="add" startTime="26362">
    <iact:property name="dataType"/>
    <iact:actionData xml:id="d12">
      <inkml:trace xmlns:inkml="http://www.w3.org/2003/InkML" xml:id="stk12" contextRef="#ctx0" brushRef="#br0">28705 8928 968 0,'0'0'292'8,"0"0"-122"0,0 0-30-2,0 0-74 2,0 0 28 0,0 0 20 0,0 0-24-2,-60-84-20 1,31 50-27 1,1-3-43 0,5 4 0-2,-10-4 0 2,9-2 0 1,3-4 0-1,5-1 0-2,3-4 0 1,10-10 0 1,3-3 0 1,0-14 0-4,0-9 0 6,32-9 0-5,5-2 0 3,4-2 0-3,2 13 0 3,1 17 0-2,-1 17 0 2,-2 18 0-4,5 18 0 3,-2 14 0-1,-1 0 0 3,-27 17 0-6,-9 8-905 5</inkml:trace>
    </iact:actionData>
  </iact:action>
  <iact:action type="add" startTime="26834">
    <iact:property name="dataType"/>
    <iact:actionData xml:id="d13">
      <inkml:trace xmlns:inkml="http://www.w3.org/2003/InkML" xml:id="stk13" contextRef="#ctx0" brushRef="#br0">29227 8454 642 0,'0'0'696'8,"0"0"-452"-1,0 0-32 2,0 0-68-3,0 0-35 2,0 0-109 0,41-20 0-1,-21 16 0-1,9 1 0 3,12 0 0-2,12 3 0 2,7 0 0-3,-2 0 0 2,-2-2 0 0,-8 2 0 0,-9 0 0-2,-1 0 0 1,-8 0 0 1,-1 0 0 1,-24 0 0-3,-5 0-775 2</inkml:trace>
    </iact:actionData>
  </iact:action>
  <iact:action type="add" startTime="27219">
    <iact:property name="dataType"/>
    <iact:actionData xml:id="d14">
      <inkml:trace xmlns:inkml="http://www.w3.org/2003/InkML" xml:id="stk14" contextRef="#ctx0" brushRef="#br0">30114 7632 1144 0,'0'0'398'5,"0"0"-162"3,0 0-70 0,0 0-63-1,0 0-103 0,16 188 0 0,-16-92 0 2,0 8 0-1,0 4 0-2,0-2 0 2,0-11 0 0,0-10 0 0,0-13 0-3,0-16 0 3,0-9 0 1,0-19 0-1,3-4 0-2,-1-24-271 1,5 0-1145 2</inkml:trace>
    </iact:actionData>
  </iact:action>
  <iact:action type="add" startTime="27535">
    <iact:property name="dataType"/>
    <iact:actionData xml:id="d15">
      <inkml:trace xmlns:inkml="http://www.w3.org/2003/InkML" xml:id="stk15" contextRef="#ctx0" brushRef="#br0">30539 8735 1318 0,'0'0'334'5,"100"-178"-158"2,-69 72-44 0,-21-24-54 1,-10-14-69-1,0-16-9 1,-26-2 0-2,-28 1 0 4,-14 9 0-3,-12 13 0 1,-14 20 0-1,55 99-119 0,8 13-647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</inkml:brush>
  </inkml:definitions>
  <iact:action type="add" startTime="2568">
    <iact:property name="dataType"/>
    <iact:actionData xml:id="d0">
      <inkml:trace xmlns:inkml="http://www.w3.org/2003/InkML" xml:id="stk0" contextRef="#ctx0" brushRef="#br0">5040 7444 894 0,'0'0'160'6,"-163"-34"134"2,52 31-18 0,-23 3-122-2,-43 0-70 2,-12 13-58 0,-27 51 2-2,-1 37 6 2,18 45-6 0,33 42 12 2,38 34-11-6,41 20-29 4,45 9 0 0,42-7 0 0,15-12 0-2,73-17 0 2,50-35 0 0,44-35 0 0,56-48 0-2,24-62 0 2,12-35 0 0,-13-87 0 1,-53-76 0-2,-55-51 0 0,-72-30 0 1,-81 3 0 0,-40 29 0-2,-98 38 0 2,-42 45 0 1,75 119 0-1,6 10-531 0</inkml:trace>
    </iact:actionData>
  </iact:action>
  <iact:action type="add" startTime="4043">
    <iact:property name="dataType"/>
    <iact:actionData xml:id="d1">
      <inkml:trace xmlns:inkml="http://www.w3.org/2003/InkML" xml:id="stk1" contextRef="#ctx0" brushRef="#br0">9211 11674 478 0,'0'0'1084'5,"0"0"-740"4,0 0-203-1,0 0-141-1,140 154 0-1,-70-98 0 2,24 11 0 0,19 1 0 0,9-8 0-2,1-19 0 3,-8-27 0-1,-89-14-183 0,4-6-595-3</inkml:trace>
    </iact:actionData>
  </iact:action>
  <iact:action type="add" startTime="4615">
    <iact:property name="dataType"/>
    <iact:actionData xml:id="d2">
      <inkml:trace xmlns:inkml="http://www.w3.org/2003/InkML" xml:id="stk2" contextRef="#ctx0" brushRef="#br0">14016 9445 1246 0,'0'0'282'4,"0"0"-138"4,0 0 12 0,200 57-82 0,-148 3-28-2,9 31-40 2,-4 18-6 0,-5 1-24 0,-25-1-72-3,-27-77-206 4,0-10-974-1</inkml:trace>
    </iact:actionData>
  </iact:action>
  <iact:action type="add" startTime="5295">
    <iact:property name="dataType"/>
    <iact:actionData xml:id="d3">
      <inkml:trace xmlns:inkml="http://www.w3.org/2003/InkML" xml:id="stk3" contextRef="#ctx0" brushRef="#br0">4148 14541 472 0,'0'0'852'8,"0"0"-550"-2,0 0-128 2,0 0-82 0,0 0-32 0,0 0 16-2,56 0-57 2,-37 0-19 0,8 0 0 0,7 0 0-2,1 0 0 2,17-4 0 0,1-7 0 0,11-8 0-2,4-11 0 2,9-7 0 0,7-10 0 0,16-5 0 0,-3 1 0-2,-1 6 0 5,-9 8 0-4,-6 10 0-1,-4-3 0 1,7 3 0 2,-1-10 0-1,14-2 0-2,1-8 0 3,5-1 0-1,-3-1 0-1,-5 8 0-1,-13 7 0 2,-11 6 0 0,-4 6 0-1,-3 2 0-1,5 0 0 3,-1 0 0-1,5-2 0 0,-2-3 0-1,-2 2 0 0,-2 0 0 2,-6-2 0-3,-7 3 0 0,-4-5 0 3,3-8 0-1,-3 1 0 0,8-4 0-2,2 1 0 2,1 1 0 0,-2 4 0 1,-5 2 0-2,-7 2 0-1,10-1 0 2,-9 7 0 0,8 0 0-2,4-8 0 4,-4 0 0-4,5-7 0 3,-1-8 0-4,-4 4 0 4,-5 0 0-1,-5 10 0 0,-5 5 0-3,-1 0 0 3,2 0 0 0,0-2 0 0,5-2 0-2,-4-10 0 2,14-3 0 0,-6-6 0 1,-5 1 0-3,-2 5 0 2,-4 6 0-1,1 6 0 1,-2 4 0-1,1 2 0 0,1-4 0 2,2 7 0-2,7 0 0 0,-7 2 0-1,-5 2 0 4,4 1 0-3,0 4 0-1,-3-7 0 2,6 1 0 0,-3-7 0 0,5-4 0-2,-4 1 0 3,-5-1 0-1,-8-1 0 0,3 8 0-2,-5-2 0 2,1 3 0-1,-6-1 0 2,5-2 0-6,-5 6 0 5,-6 2 0 0,4-1 0 1,-3 1 0-3,-5 0 0 2,-5 4 0-1,9 3 0 1,-14 6 0-1,0-3 0 1,-3 1 0 0,6 4 0 0,-6-1 0-3,4-2 0 4,-1-2 0-2,-2 0 0 2,2 1 0-4,-3 2 0 3,0 3 0 1,0 1 0-1,0 0 0-3,0 0 0 3,0 0 0 0,0 0 0 1,-40 0 0-3,-11-4 0 2,-29 4 0-1,-10 0 0 2,-1 0 0-4,-2 0 0 4,12 0 0-1,9 0 0 0,24 0 0-2,12 0 0 2,15 0 0 0,18 0 0 0,3 0 0-2,0 0 0 2,0 0 0 0,0 0 0 0,37-8 0-2,10 3 0 2,26-1 0 0,7 0 0-1,-3 4 0 0,-6-1 0 1,-11 1 0-1,-3 2 0 2,-16 0 0-4,-7 0 0 3,-6 0 0 1,-6 0 0-1,-4 7 0-2,3 22 0 2,-4 6 0 0,-1 12 0 0,-9 0 0-3,5 0 0 3,-11-4 0 1,2-4 0-2,-3-3 0-1,0 4 0 3,0-3 0 0,-4 0 0-1,-11-30 0-1,7-4-313-1</inkml:trace>
    </iact:actionData>
  </iact:action>
  <iact:action type="add" startTime="6960">
    <iact:property name="dataType"/>
    <iact:actionData xml:id="d4">
      <inkml:trace xmlns:inkml="http://www.w3.org/2003/InkML" xml:id="stk4" contextRef="#ctx0" brushRef="#br0">9264 11982 384 0,'0'0'578'8,"0"0"-362"-1,0 0-34 2,0 0-42-3,0 0-66 2,0 0-26 0,0 0 76 0,-53-27-28-2,22 10-20 1,-15-3-6 1,0 0-11 1,-11-2-59-3,-4-3 0 1,-3-4 0 2,-1-1 0-2,-6-1 0 0,13 1 0 1,-1 0 0-1,11 11 0 2,3-1 0-3,-7 0 0 2,13 3 0 0,-6-1 0 0,-2-2 0-2,1 1 0 2,2-3 0 0,7 6 0 0,3-1 0-2,-3 1 0 2,-2 1 0 0,-2-2 0-2,2 4 0 2,-2-4 0 0,1 0 0 0,6 4 0-2,8-2 0 2,-7 0 0-1,15 4 0 1,-8 3 0 0,6-4 0-2,-3-1 0 2,-2 1 0 0,-4-5 0 0,9-3 0-2,-3 4 0 3,2-4 0-2,-3 1 0 2,5 4 0-4,-3 1 0 3,6 6 0 0,-3-1 0 0,-1 1 0-1,3 3 0 0,-6-3 0 2,2-2 0-2,-3-1 0 0,-5-2 0 0,5 1 0 1,-3-2 0 0,-5 3 0-2,12 3 0 3,-3-1 0-2,5 4 0-1,-5 0 0 2,7-5 0 1,-1 5 0-1,-7-4 0 0,13 3 0-2,-5 1 0 2,0-1 0 0,-1-5 0-3,-11-3 0 3,-1-6 0 1,-1-2 0-1,1 3 0-1,17 1 0 0,2 10 0 1,4 5 0-1,2 1 0 2,-5 2 0-3,0 0 0 1,-5-4 0 2,-4-1 0-1,-2 0 0-2,16-3 0 3,-2 5 0-2,6-1 0-1,0-2 0 2,0 1 0-1,0-3 0 2,30 2 0-1,4 1 0-2,5 2 0 2,4-1 0 1,-1 1 0-4,6-2 0 3,0 3 0 0,-3-4 0 0,3 2 0 0,-3 4 0-2,3 0 0 3,4 0 0-2,-6 0 0 1,-2-5 0-2,-14-3 0 2,-7 4 0 0,-15 4 0 1,0 0 0-4,-8 0 0 3,0 0 0 1,0 0 0-4,0 0 0 3,-14 0 0 0,-28 34 0 0,-21 10 0 0,-15 0 0-2,-18-4 0 2,-5-7 0 0,2-2 0 0,11-9 0-2,16-4 0 1,15-4 0 2,16-6 0-1,18-3 0-3,15-5 0 4,5 4 0-1,3 1 0 2,0 8 0-5,10 10 0 4,23 11 0-2,11 3 0 3,9 5 0-5,1-3 0 4,-8-7 0-2,-5-7 0 1,-11-15 0-2,-7-7 0 2,-5-3 0 0,-5-5 0-1,-13-38 0-2,0 19-243 3,-13 1-1506 0</inkml:trace>
    </iact:actionData>
  </iact:action>
  <iact:action type="add" startTime="8280">
    <iact:property name="dataType"/>
    <iact:actionData xml:id="d5">
      <inkml:trace xmlns:inkml="http://www.w3.org/2003/InkML" xml:id="stk5" contextRef="#ctx0" brushRef="#br0">6794 11027 690 0,'0'0'666'8,"0"0"-376"0,0 0-148 0,0 0-40-3,0 0-24 4,0 0 1-1,0 0-79 1,-20-42 0-4,-16 27 0 3,-18-1 0 0,-5-7 0 0,-17-2 0-2,-11-2 0 6,-11-2 0-6,7 1 0-2,-11-3 0 4,6-9 0 4,-5-1 0-7,-2 1 0 2,6 1 0-1,-3 8 0 2,3 4 0 0,8-3 0 0,1 0 0-2,4-4 0 2,7-3 0 0,13-7 0 0,0 0 0-2,11-3 0 3,5 8 0-1,5 9 0-1,2 10 0-1,0 6 0 2,2 3 0 0,6-1 0 0,-6 0 0-2,-2 2 0 2,-2-5 0 0,2 1 0 0,-13 1 0-1,11-7 0 0,-3 3 0 2,-5 2 0-4,15 5 0 3,8 3 0 0,5 6 0 1,7 1 0-4,9-4 0 5,-1-1 0-4,6 5 0 3,2-3 0 0,0 3 0-5,0 0 0 4,0 0 0 1,0 0 0-3,0 0 0 2,0 0 0-1,17 0 0 2,22 0 0-2,6-9 0 0,7-4 0 0,8-9 0 1,-4-7 0 0,-1-1 0-1,-6 0 0 0,-8 6 0 2,-5 7 0-4,-8 4 0 3,-3 3 0 0,-14 5 0 0,-2 0 0-2,5 1 0 3,-12 2 0-2,1-2 0 2,-3 4 0-1,0 0 0-3,0 0 0 4,0 0 0-1,-3 0 0 0,-25 0 0-2,-2 10 0 1,-9-3 0 2,-2-1 0-4,2 1 0 3,-9 12 0 0,-6 2 0 0,7 10 0-2,-6 7 0 2,10-4 0 0,10-4 0 0,9-8 0-2,13-7 0 2,5-10 0 0,6 0 0 0,0 4 0 1,0 11 0-4,6 8 0 3,29 8 0 1,1 1 0-3,13 3 0 2,-1 1 0 0,6-1 0 0,-1-3 0-1,5 1 0-1,-1-3 0 2,-14-9 0 1,-4-13 0-2,-18-5 0 0,2-2 0 0,-23-6 0 2,0 0-137 0</inkml:trace>
    </iact:actionData>
  </iact:action>
  <iact:action type="add" startTime="10003">
    <iact:property name="dataType"/>
    <iact:actionData xml:id="d6">
      <inkml:trace xmlns:inkml="http://www.w3.org/2003/InkML" xml:id="stk6" contextRef="#ctx0" brushRef="#br0">23387 10557 988 0,'0'0'566'5,"0"0"-304"4,0 0-144-2,0 0-36 1,0 0-51-2,0 0-31 3,-52 224 0-2,51-123 0 1,1 5 0 0,0-8 0-1,0-24 0 0,0-29 0-1,0-20 0 2,0-23 0 0,0-2 0 0,17 0 0 0,3-14 0-2,-14-6-299 2,4 3-589 1</inkml:trace>
    </iact:actionData>
  </iact:action>
  <iact:action type="add" startTime="10309">
    <iact:property name="dataType"/>
    <iact:actionData xml:id="d7">
      <inkml:trace xmlns:inkml="http://www.w3.org/2003/InkML" xml:id="stk7" contextRef="#ctx0" brushRef="#br0">23832 11348 700 0,'0'0'896'8,"0"0"-614"-1,0 0-113 0,0 0-169 1,-236 64 0 0,134-56 0-1,-1 1 0-1,5-3 0 2,2-6 0 1,17 0 0-2,6 0 0 0,8 0 0 2,14 0 0-2,21 0 0 0,11 0 0-1,19 0 0 2,0 0-265 0,0 0-1385 1</inkml:trace>
    </iact:actionData>
  </iact:action>
  <iact:action type="add" startTime="10620">
    <iact:property name="dataType"/>
    <iact:actionData xml:id="d8">
      <inkml:trace xmlns:inkml="http://www.w3.org/2003/InkML" xml:id="stk8" contextRef="#ctx0" brushRef="#br0">23515 11669 1092 0,'0'0'322'4,"0"0"-94"3,104 143-42 0,-95-82-74 2,-9-1-32-1,0-2-53-2,-26-5-27 2,-25-10 0 0,-13-10 0 0,-17-10 0-2,-10-21 0 1,7-2 0 2,2-5 0-1,10-39 0 0,24-8 0-3,15 3-33 4,30 4-19-1,3 11 24-2,16 14 28 2,40 8 2-1,8 12 72 2,17 0-37-3,19 29-37 2,5 13 0 2,-1 0 0-4,-5-3 0 0,-25-11 0 2,-24-5 0 0,-16-6 0 0,-11-15 0-2,-23-2-81 3,0 0-1836-2</inkml:trace>
    </iact:actionData>
  </iact:action>
  <iact:action type="add" startTime="12096">
    <iact:property name="dataType"/>
    <iact:actionData xml:id="d9">
      <inkml:trace xmlns:inkml="http://www.w3.org/2003/InkML" xml:id="stk9" contextRef="#ctx0" brushRef="#br0">29187 10996 704 0,'0'0'488'7,"0"0"-82"-1,0 0-86 2,0 0-191 0,0 0-129-1,172 36 0 1,-120 15 0-1,-11 12 0 1,-5 12 0-2,-15 17 0 2,-21 10 0 0,0 2 0 0,-61-11 0-2,-32-21 0 2,-25-25 0 0,-9-28 0 1,-4-19 0-1,18-6 0-3,24-31 0 3,38 6 0 0,33 7-13-2,18 6-25 2,28 13 38 0,49 5 51 0,27 0-51-1,29 0 0 1,24 16 0 1,7 10 0-2,-8 2 0 1,-31-6 0 0,-38 3 0 0,-45-4 0-1,-42-17 0-2,-7 0-641 4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436">
    <iact:property name="dataType"/>
    <iact:actionData xml:id="d0">
      <inkml:trace xmlns:inkml="http://www.w3.org/2003/InkML" xml:id="stk0" contextRef="#ctx0" brushRef="#br0">27363 13354 868 0,'0'0'362'8,"0"0"-220"0,0 0-24-2,0 0 10 2,-214 3-80 0,134 5-40-1,3 1-6 2,3-4-2-3,-3 1-6 2,3 0-30 0,11 1-94 0,47-1-124-2,11-2-138 2</inkml:trace>
    </iact:actionData>
  </iact:action>
  <iact:action type="add" startTime="3791">
    <iact:property name="dataType"/>
    <iact:actionData xml:id="d1">
      <inkml:trace xmlns:inkml="http://www.w3.org/2003/InkML" xml:id="stk1" contextRef="#ctx0" brushRef="#br0">27444 13559 846 0,'0'0'94'5,"0"0"-30"3,0 0 22 0,-165 0-20-2,88 0-8 2,-20 0-22 0,-3 0 24 0,-13 0-40 0,1 0-20-3,-3 0-40 4,87 0-108-1,-5 0-320 0</inkml:trace>
    </iact:actionData>
  </iact:action>
  <iact:action type="add" startTime="5463">
    <iact:property name="dataType"/>
    <iact:actionData xml:id="d2">
      <inkml:trace xmlns:inkml="http://www.w3.org/2003/InkML" xml:id="stk2" contextRef="#ctx0" brushRef="#br0">24551 12101 33 0,'0'0'51'7,"0"0"-31"1,0 0 78-2,0 0 50 2,0 0-88 1,0 0-46-1,7 13 12-3,-5-7-6 3,-2-3 2 0,0 2 22 0,0-2-44-1,0-3 8 1,0 0-22 0,0 0 14-1,11 0-146 0,-11 0 106 1,3-8 26-1,-3 5-100 1,0 3-32-2</inkml:trace>
    </iact:actionData>
  </iact:action>
  <iact:action type="add" startTime="8112">
    <iact:property name="dataType"/>
    <iact:actionData xml:id="d3">
      <inkml:trace xmlns:inkml="http://www.w3.org/2003/InkML" xml:id="stk3" contextRef="#ctx0" brushRef="#br0">19173 12224 262 0</inkml:trace>
    </iact:actionData>
  </iact:action>
  <iact:action type="add" startTime="8132">
    <iact:property name="dataType"/>
    <iact:actionData xml:id="d4">
      <inkml:trace xmlns:inkml="http://www.w3.org/2003/InkML" xml:id="stk4" contextRef="#ctx0" brushRef="#br0">19173 12224 262 0,'182'-188'1150'0,"-182"188"-724"0,0 0-217 2,0 0-209 8,0 0 0-4,0 0 0-1,0 179 0 3,0-116 0 0,0 16 0 0,0 16 0-1,0 15 0 1,0 3 0 1,0-4 0-2,0-10 0 0,13-13 0 1,4-9 0-1,3-11 0 2,-4-1 0-3,-11-1 0 2,-5-4 0 0,0-10 0-1,0-10 0-1,0-18 0 2,0-6 0 1,0-9 0-3,11-7 0 0,-9 0 0 3,-2 2 0-1,0 1 0 0,0 1 0-2,0-4 0 1,0 2 0 2,0 1 0-1,0-3 0-3,0 3 0 3,0-3 0 0,0 0 0 0,0 0 0-1,0 0 0 1,3 0 0 0,10 0 0 0,-6 0 0-3,-4 0 0 4,-2 0 0-1,-1 0 0 0,12 0 0-2,-8 0 0 2,12 0 0 0,1 0 0 0,2 0 0-3,9 0 0 3,12 0 0 1,17 0 0-1,11 0 0-2,21 0 0 1,-1 0 0 1,22-3 0 0,0 3 0-2,11 0 0 3,15 0 0-1,-10 16 0 0,10 4 0-1,0 1 0 0,9-11 0 2,15-5 0 0,-5-5 0-3,-7 0 0 1,-12 0 0 3,-13 4 0-4,-18 1 0 1,9 3 0-1,-7 1 0 3,9-5 0-1,6-4 0-3,-2 0 0 4,-1 0 0-1,-4-10 0 0,5-1 0-2,-5 0 0 3,11 5 0-3,-6 6 0 3,-8 0 0-3,-2 0 0 2,-6 0 0 0,3-3 0 0,11-22 0-2,1-6 0 2,3 5 0 1,-4 10 0-2,-19 16 0-2,-15 0 0 4,-1 0 0-1,-9 0 0 1,5 0 0-4,-11 0 0 4,9 0 0-2,6-15 0 2,-9 2 0-4,-13 2 0 3,-18 9 0 1,-11-2 0-2,-15 4 0 0,-9 0 0-1,-4 0 0 2,-4 0 0 0,0-3 0-3,12-8 0 4,-8-20 0-1,9-14 0 0,-3-20 0-2,-5-8 0 2,3-8 0-1,-8-14 0 2,0-23 0-3,0-20 0 2,-20-25 0 0,-16-22 0-1,-5 2 0 0,-15 11 0 1,-11 35 0 0,-7 39 0 0,-10 38 0-2,-9 32 0 2,2 25 0 0,-19 3 0-1,-2 0 0 0,-20 20 0 1,-13 2 0 1,-8-5 0-1,-8-5 0-2,-6-7 0 2,-7-5 0 0,-10 0 0 0,-5 0 0-2,-11 0 0 3,-14-17 0-2,-8-5 0 2,-1-4 0-4,-2 7 0 3,11 4 0 0,-2 8 0 0,11 7 0-3,8 0 0 4,16 13 0-1,17 24 0 0,24 4 0-1,15-1 0 1,12-5 0 1,22-8 0-2,1-5 0-1,8-2 0 1,-4-3 0 1,-3 0 0 0,11-2 0-2,8-5 0 3,12-7 0-2,16-3 0 1,42 0 0-1,0-13-789-1</inkml:trace>
    </iact:actionData>
  </iact:action>
  <iact:action type="add" startTime="9822">
    <iact:property name="dataType"/>
    <iact:actionData xml:id="d5">
      <inkml:trace xmlns:inkml="http://www.w3.org/2003/InkML" xml:id="stk5" contextRef="#ctx0" brushRef="#br0">27765 8634 1422 0,'0'0'374'8,"0"0"-206"0,0 0-85-1,0 0-83 2,0 0 0-3,-197 114 0 2,113-100 0 0,-16-9 0 0,-22-5 0-2,-17 0 0 2,-11 0 0 0,-6 0 0-1,-17-15 0 0,-4-6 0 0,9 1 0 3,7 7 0-1,21 6 0-5,27 4 0 5,26 3 0-2,26 0 0 1,12 0 0-2,21 0 0 2,15 3 0 1,6-3 0-2,7 0 0-1,-3 0 0 2,-2 7 0 0,0 0 0 0,-3 14 0-2,6 9 0 2,2 15 0 0,0 13 0 0,0 11 0-2,0 10 0 3,0 7 0-2,0 10 0 1,0 10 0-2,0 18 0 3,0 19 0-2,0 10 0 2,7 4 0-4,9 9 0 4,-9 2 0-2,9 7 0 1,1 5 0-2,-9-12 0 2,5-15 0 0,-6-14 0 0,2-27 0-2,1-18 0 2,3-25 0 0,-9-14 0 0,9-11 0-2,-6 1 0 3,2 1 0-1,-2 6 0-2,-7 8 0 1,0-2 0 2,3-4 0-2,-1-11 0-1,-2-13 0 2,3-5 0 0,5-1 0 0,-6 3 0 0,-2 0 0-2,6-4 0 2,7-8 0 1,-6-13 0-2,10-2 0-1,22 0 0 2,5-25 0 0,17-7 0 0,13 8 0-2,-3 1 0 2,4 9 0 0,2 11 0 0,4 3 0-2,3 0 0 2,9 0 0 0,4 0 0 0,7 0 0-1,22 0 0 0,5 0 0 1,-6 0 0 0,-5 0 0-2,-23 0 0 2,-23 0 0 1,-18 7 0-2,-12-2 0-1,-14-5 0 3,-9 0 0-2,-2 0 0 1,-2 0 0-2,-7 0 0 3,0 0 0-2,-7 0 0 0,0 0 0 1,-2 0 0 0,-1 0 0 0,14-9 0 0,-1-46 0-3,13-49 0 3,4-63 0 1,11-54 0-4,-5-47 0 3,0-46 0 0,-11-24 0 0,-9-7 0 0,-16 8 0-2,0 30 0 2,0 33 0 0,-32 33 0-2,-9 28 0 3,-7 34 0-2,-4 25 0 1,28 154 0 1,5 0-353-3</inkml:trace>
    </iact:actionData>
  </iact:action>
  <iact:action type="add" startTime="11893">
    <iact:property name="dataType"/>
    <iact:actionData xml:id="d6">
      <inkml:trace xmlns:inkml="http://www.w3.org/2003/InkML" xml:id="stk6" contextRef="#ctx0" brushRef="#br0">17493 17210 196 0,'0'0'694'6,"0"0"-324"-1,0 0-94 4,0 0-40-1,0 0-52-1,0 0-93 0,34-3-91 1,-23 3 0-1,12 0 0 2,6 0 0-4,-4 0 0 4,10 0 0-2,3 14 0 2,-5 11 0-4,5 7 0 4,2 4 0-2,-4-2 0 1,-2-1 0-1,-11-1 0 1,0-8 0 1,-10 2 0-3,-6-1 0 1,-2-1 0 0,-2 16 0 3,-3 1 0-3,0 4 0-1,0-1 0 3,-15 3 0-2,-14-5 0 2,5-7 0-3,-8-10 0 4,4-6 0-5,-8 5 0 4,-5-9 0-3,-5-2 0 3,-12 4 0-2,-6-10 0 1,3-4 0-2,5-3 0 1,12 0 0 2,8 0 0-2,9-14 0-1,8-12 0 3,4 2 0-1,-1-4 0 0,9-1 0-3,4 5 0 4,3 1 0-2,0 11 0 2,0 2 0-4,0 3 0 3,10 4 0-1,11 3 0 1,12 0 0-2,3 0 0 2,12 10 0 1,13 14 0-1,14 6 0-1,5 5 0 0,5-1 0 1,-5-9 0 0,-16-3 0-2,-10-7 0 1,-15-7 0 2,-15-2 0-2,-8-6 0 1,2 0 0-2,5 0 0 3,-23-6 0-1,3-11-315-3</inkml:trace>
    </iact:actionData>
  </iact:action>
  <iact:action type="add" startTime="12633">
    <iact:property name="dataType"/>
    <iact:actionData xml:id="d7">
      <inkml:trace xmlns:inkml="http://www.w3.org/2003/InkML" xml:id="stk7" contextRef="#ctx0" brushRef="#br0">18470 17556 1056 0,'0'0'430'9,"0"0"-152"-3,0 0-78 1,0 0-117 1,0 0-83-1,0 0 0 2,0 0 0-3,0 0 0 2,0 0 0-1,0 0 0 2,0 0 0-1,5 0 0-2,-2 0-311 2,1-6-1017 0</inkml:trace>
    </iact:actionData>
  </iact:action>
  <iact:action type="add" startTime="12965">
    <iact:property name="dataType"/>
    <iact:actionData xml:id="d8">
      <inkml:trace xmlns:inkml="http://www.w3.org/2003/InkML" xml:id="stk8" contextRef="#ctx0" brushRef="#br0">19165 17027 1042 0,'0'0'632'5,"0"0"-404"4,0 0-83-4,0 0-145 4,0 0 0-1,0 0 0 0,16 174 0-2,-16-112 0 3,0 6 0-2,0-3 0 1,0-7 0-2,0-7 0 2,0-12 0 0,0-14 0 0,0-8 0-1,0-14 0 0,0-3 0 1,0 0 0 0,0 0-593-2,0-12-615 1</inkml:trace>
    </iact:actionData>
  </iact:action>
  <iact:action type="add" startTime="13243">
    <iact:property name="dataType"/>
    <iact:actionData xml:id="d9">
      <inkml:trace xmlns:inkml="http://www.w3.org/2003/InkML" xml:id="stk9" contextRef="#ctx0" brushRef="#br0">19521 17576 980 0,'0'0'832'7,"0"0"-597"-2,0 0-235 3,0 0 0 0,0 0 0-1,-223 58 0-1,130-37 0 2,9-6 0 1,3-3 0-1,13 0 0-3,13-7 0 4,17 1 0-1,18-6 0 0,20 2 0-3,0 3 0 4,0-2-131-1,13 4-1295 0</inkml:trace>
    </iact:actionData>
  </iact:action>
  <iact:action type="add" startTime="13512">
    <iact:property name="dataType"/>
    <iact:actionData xml:id="d10">
      <inkml:trace xmlns:inkml="http://www.w3.org/2003/InkML" xml:id="stk10" contextRef="#ctx0" brushRef="#br0">19339 17793 1104 0,'0'0'568'7,"0"0"-330"-1,0 0-101 2,18 158-137 0,-18-96 0-1,-4-5 0 0,-10-1 0 1,14-9 0 0,0-15 0 0,0-16 0-2,0-7 0 3,0-9 0-2,0 0 0 2,0 0 0-4,0 0 0 3,-15 0 0 0,-11-9 0 0,-4-7 0-2,-4 1 0 2,-2 5 0 0,3 1 0 0,8 6 0-2,-3 1 0 2,2 2 0 0,13 0 0 0,0 0 0-2,10 0 0 2,3-3 0 0,0-9 0 0,0-5 0-2,0-11 0 2,15-11 0 0,-6-3 0 0,7-3 0-1,-12-6 0 2,9-4 0-2,-3-11 0 1,6 4 0-1,-3 10-159 0,-10 40-279 2,-3 12-398-3</inkml:trace>
    </iact:actionData>
  </iact:action>
  <iact:action type="add" startTime="14081">
    <iact:property name="dataType"/>
    <iact:actionData xml:id="d11">
      <inkml:trace xmlns:inkml="http://www.w3.org/2003/InkML" xml:id="stk11" contextRef="#ctx0" brushRef="#br0">20381 17600 1198 0,'0'0'448'8,"0"0"-178"-2,0 0-139 2,0 0-131 0,0 0 0 0,0 0 0 0,56-5 0-2,-28 5 0 2,2 0 0 0,11 0 0-1,5 0 0 0,-5 0 0 1,2 0 0 0,-5 0 0-2,-19 0 0 2,-12 0 0 0,-7 0 0 1,0-12 0-4,0 6 0 3,-10-5-509 0</inkml:trace>
    </iact:actionData>
  </iact:action>
  <iact:action type="add" startTime="14352">
    <iact:property name="dataType"/>
    <iact:actionData xml:id="d12">
      <inkml:trace xmlns:inkml="http://www.w3.org/2003/InkML" xml:id="stk12" contextRef="#ctx0" brushRef="#br0">20526 17414 1546 0,'0'0'372'8,"0"0"-243"-2,-7 179-129 1,-5-129 0 2,8-11 0 1,-9-2 0-5,5-10 0 3,5-27-57-1,2 0-561 1</inkml:trace>
    </iact:actionData>
  </iact:action>
  <iact:action type="add" startTime="14840">
    <iact:property name="dataType"/>
    <iact:actionData xml:id="d13">
      <inkml:trace xmlns:inkml="http://www.w3.org/2003/InkML" xml:id="stk13" contextRef="#ctx0" brushRef="#br0">19281 17956 9 0,'0'0'1523'5,"0"0"-1063"3,0 0-405 0,0 0-55 0,0 0 0-2,0 0 0 2,56 163 0 1,-51-119 0-2,-5-2 0 0,0 3 0 0,0 2-59 1,0-5-93 0,0 1 4-2,0-12-24 2,0-31-128 1,0 0-292-2</inkml:trace>
    </iact:actionData>
  </iact:action>
  <iact:action type="add" startTime="15566">
    <iact:property name="dataType"/>
    <iact:actionData xml:id="d14">
      <inkml:trace xmlns:inkml="http://www.w3.org/2003/InkML" xml:id="stk14" contextRef="#ctx0" brushRef="#br0">21704 16875 1298 0,'0'0'558'8,"0"0"-367"0,0 0-191 0,3 188 0-2,-3-78 0 2,-17 12 0-1,-2 9 0 2,12-7 0-3,-2-17 0 2,5-18 0 0,4-21 0 0,0-32 0-2,0-11 0 2,0-25 0-1,13 0 0 2,13-1 0-1,-9-28-87-2,-4 4-825 2</inkml:trace>
    </iact:actionData>
  </iact:action>
  <iact:action type="add" startTime="15964">
    <iact:property name="dataType"/>
    <iact:actionData xml:id="d15">
      <inkml:trace xmlns:inkml="http://www.w3.org/2003/InkML" xml:id="stk15" contextRef="#ctx0" brushRef="#br0">22277 17406 1484 0,'0'0'406'8,"0"0"-249"0,0 0-157-3,0 0 0 4,0 0 0-1,0 0 0 0,0 7 0-2,0-2 0 1,0 0 0 2,0 2 0-1,0-6 0-2,0 5 0 2,-3-2 0 0,3-2 0 0,0-2 0-2,0 0 0 1,0 0 0 2,0 0 0-1,0 0 0-2,0 0 0 2,0 0-49 0,0-6-335 0,3-5-324-2</inkml:trace>
    </iact:actionData>
  </iact:action>
  <iact:action type="add" startTime="16317">
    <iact:property name="dataType"/>
    <iact:actionData xml:id="d16">
      <inkml:trace xmlns:inkml="http://www.w3.org/2003/InkML" xml:id="stk16" contextRef="#ctx0" brushRef="#br0">22913 16757 786 0,'0'0'692'7,"0"0"-388"0,0 0-130 2,0 0-83-2,0 0-91 0,16 160 0 1,-16-115 0 0,-1 3 0-1,1 3 0 0,0 3 0 2,0-7 0-3,0-6 0 1,0-9 0 1,0-12 0-1,0-7 0 1,0-13-115-2,0 0-771 3</inkml:trace>
    </iact:actionData>
  </iact:action>
  <iact:action type="add" startTime="16580">
    <iact:property name="dataType"/>
    <iact:actionData xml:id="d17">
      <inkml:trace xmlns:inkml="http://www.w3.org/2003/InkML" xml:id="stk17" contextRef="#ctx0" brushRef="#br0">23197 17502 1018 0,'0'0'526'6,"0"0"-370"2,0 0 26 0,-227 57-84 0,143-40-31-2,2-4-67 2,13-2 0 0,21 1 0 0,7-12 0-2,41 0-259 2,0 0-425 0</inkml:trace>
    </iact:actionData>
  </iact:action>
  <iact:action type="add" startTime="16768">
    <iact:property name="dataType"/>
    <iact:actionData xml:id="d18">
      <inkml:trace xmlns:inkml="http://www.w3.org/2003/InkML" xml:id="stk18" contextRef="#ctx0" brushRef="#br0">22936 17600 1258 0,'0'0'378'6,"0"0"-154"2,0 0-140 0,57 163-28-2,-57-116-9 2,-23-7-47 0,-18-3 0 0,-2-12 0-2,-7-13 0 2,2-12 0 0,12 0 0 0,12 0 0-2,8-3 0 2,8-9 0 0,3 10-15 0,5 2 15-2,0 0 2 2,0 0 11 0,0 0-13 0,0 0 0-2,32 14 0 2,8 3 0 0,18-4 0 0,2-8 0-2,3-5 0 3,-18 0 0-2,-6 0 0 2,-39 0-177-2,0 0-865-1</inkml:trace>
    </iact:actionData>
  </iact:action>
  <iact:action type="add" startTime="17246">
    <iact:property name="dataType"/>
    <iact:actionData xml:id="d19">
      <inkml:trace xmlns:inkml="http://www.w3.org/2003/InkML" xml:id="stk19" contextRef="#ctx0" brushRef="#br0">23696 17340 1224 0,'0'0'530'8,"0"0"-264"1,0 0-239-2,0 0-27 0,0 0 0 0,0 0 0 1,180-15 0 0,-143 15 0-1,-11 0 0 1,-8 0 0-1,-15 0 0 1,-3 0 0-2,0 2-639 2</inkml:trace>
    </iact:actionData>
  </iact:action>
  <iact:action type="add" startTime="17438">
    <iact:property name="dataType"/>
    <iact:actionData xml:id="d20">
      <inkml:trace xmlns:inkml="http://www.w3.org/2003/InkML" xml:id="stk20" contextRef="#ctx0" brushRef="#br0">23692 17524 1358 0,'0'0'336'5,"0"0"-116"2,0 0-116-1,0 0-80 3,0 0-24-2,181 18-32 2,-161-18-128-4,-14 0-466 3</inkml:trace>
    </iact:actionData>
  </iact:action>
  <iact:action type="add" startTime="17967">
    <iact:property name="dataType"/>
    <iact:actionData xml:id="d21">
      <inkml:trace xmlns:inkml="http://www.w3.org/2003/InkML" xml:id="stk21" contextRef="#ctx0" brushRef="#br0">25299 16824 84 0,'0'0'1264'8,"0"0"-828"-1,0 0-173 1,0 0-263-1,0 0 0 1,0 190 0-1,-17-121 0 1,12-3 0-2,-8-8 0 2,7-5 0 0,6-13 0-2,0-38-103 3,0-2-605-1</inkml:trace>
    </iact:actionData>
  </iact:action>
  <iact:action type="add" startTime="18209">
    <iact:property name="dataType"/>
    <iact:actionData xml:id="d22">
      <inkml:trace xmlns:inkml="http://www.w3.org/2003/InkML" xml:id="stk22" contextRef="#ctx0" brushRef="#br0">25732 17608 954 0,'0'0'712'7,"0"0"-506"1,-192 13-31-3,70-13-175 2,-10 0 0 2,20 0 0 0,12 0 0-1,19 0 0-2,22 0-39 2,59 0-441 0,0 0-838-3</inkml:trace>
    </iact:actionData>
  </iact:action>
  <iact:action type="add" startTime="18443">
    <iact:property name="dataType"/>
    <iact:actionData xml:id="d23">
      <inkml:trace xmlns:inkml="http://www.w3.org/2003/InkML" xml:id="stk23" contextRef="#ctx0" brushRef="#br0">25519 17845 1486 0,'0'0'374'3,"0"0"-187"5,41 143-187 0,-77-87 0 0,-28-11 0-2,-17-8 0 2,-12-6 0 1,2-15 0-4,7-13 0 3,14-3 0 1,27 0-5-2,22-13-75 2,17-12 20-4,4-4 24 3,4 9 36 1,40 9 8-2,12 11 18-1,12 0 38 2,9 0 4 0,7 17-53 2,9 2-15-5,-13-7 0 3,-3-4 0-1,-30 1 0 2,-7-3-9-3,-40-6-339 2,0 0-1148 0</inkml:trace>
    </iact:actionData>
  </iact:action>
  <iact:action type="add" startTime="18832">
    <iact:property name="dataType"/>
    <iact:actionData xml:id="d24">
      <inkml:trace xmlns:inkml="http://www.w3.org/2003/InkML" xml:id="stk24" contextRef="#ctx0" brushRef="#br0">26295 17679 1070 0,'0'0'550'5,"0"0"-238"4,0 0-197-2,0 0-115 0,0 0 0 0,0 0 0 2,152-5 0-2,-103 5 0 0,-15 0 0 0,3-4 0 0,-3-1 0 1,-8-3 0 0,-10-9 0-1,-16 7-45 1,0 3-893 0</inkml:trace>
    </iact:actionData>
  </iact:action>
  <iact:action type="add" startTime="19048">
    <iact:property name="dataType"/>
    <iact:actionData xml:id="d25">
      <inkml:trace xmlns:inkml="http://www.w3.org/2003/InkML" xml:id="stk25" contextRef="#ctx0" brushRef="#br0">26443 17561 1042 0,'0'0'310'7,"0"0"-42"2,0 0-126-3,-13 178-46 1,10-131-2 1,-2-13-24 0,3-12-45-3,2-14-25 3,0-8-41 1,0 0-189-1,0-5-488 1,0-15-258-4</inkml:trace>
    </iact:actionData>
  </iact:action>
  <iact:action type="add" startTime="19387">
    <iact:property name="dataType"/>
    <iact:actionData xml:id="d26">
      <inkml:trace xmlns:inkml="http://www.w3.org/2003/InkML" xml:id="stk26" contextRef="#ctx0" brushRef="#br0">27431 16895 1340 0,'0'0'332'6,"0"0"-74"2,0 0-144-2,0 0-111 2,29 210-3 0,-45-129 0-2,-4 7 0 2,0-3 0 0,7-7 0 0,8-10 0-2,3-12 0 2,2-17 0 0,0-39-225 0,0 0-583 0</inkml:trace>
    </iact:actionData>
  </iact:action>
  <iact:action type="add" startTime="19598">
    <iact:property name="dataType"/>
    <iact:actionData xml:id="d27">
      <inkml:trace xmlns:inkml="http://www.w3.org/2003/InkML" xml:id="stk27" contextRef="#ctx0" brushRef="#br0">27792 17771 866 0,'0'0'528'5,"0"0"-324"1,0 0-146 2,0 0 104 0,-224 32-68 0,111-25-62-2,-9-3-32 1,-6-1-24 2,5 0-158-1,82-3-382 0,21 8-607-2</inkml:trace>
    </iact:actionData>
  </iact:action>
  <iact:action type="add" startTime="19823">
    <iact:property name="dataType"/>
    <iact:actionData xml:id="d28">
      <inkml:trace xmlns:inkml="http://www.w3.org/2003/InkML" xml:id="stk28" contextRef="#ctx0" brushRef="#br0">27414 17980 1258 0,'0'0'360'4,"0"0"-92"4,0 0-107 0,0 0-161-2,67 171 0 2,-88-117 0 0,-35 3 0 0,-8-7 0-2,-13-11 0 2,0-14 0 0,9-25 0 0,9 0 0-2,21-23-109 2,19-24-53 0,19-1 86 0,0 9 74-2,19 13 2 2,25 16 66 0,1 10 64 0,8 0 20 1,7 0-147-4,0 24-3 4,-10 2 0-2,3-9 0-1,1-9 0 2,-10-8 0 0,3 0-241 0,-34 0-357-1</inkml:trace>
    </iact:actionData>
  </iact:action>
  <iact:action type="add" startTime="20225">
    <iact:property name="dataType"/>
    <iact:actionData xml:id="d29">
      <inkml:trace xmlns:inkml="http://www.w3.org/2003/InkML" xml:id="stk29" contextRef="#ctx0" brushRef="#br0">28368 17769 702 0,'0'0'628'8,"0"0"-392"0,0 0-10-2,0 0-52 2,0 0-93 0,0 0-81-2,159-57 0 2,-143 57 0 0,-12 0 0 0,-4 0 0 0,0 0 0-2,0 0-697 2</inkml:trace>
    </iact:actionData>
  </iact:action>
  <iact:action type="add" startTime="20399">
    <iact:property name="dataType"/>
    <iact:actionData xml:id="d30">
      <inkml:trace xmlns:inkml="http://www.w3.org/2003/InkML" xml:id="stk30" contextRef="#ctx0" brushRef="#br0">28368 17769 1022 0,'-121'169'498'8,"121"-169"-312"-1,0 0-80-1,0 0-86 1,180 0-20 1,-136-9-18 1,12 4-118-3,-38 5-344 1,2 0-564 1</inkml:trace>
    </iact:actionData>
  </iact:action>
  <iact:action type="add" startTime="20632">
    <iact:property name="dataType"/>
    <iact:actionData xml:id="d31">
      <inkml:trace xmlns:inkml="http://www.w3.org/2003/InkML" xml:id="stk31" contextRef="#ctx0" brushRef="#br0">29358 17366 1272 0,'0'0'364'5,"0"0"-78"3,0 0-161 1,0 0-125-3,0 0 0 1,0 0 0 2,178-64 0-2,-129 36 0 0,-14 4 0 0,1-8 0 1,-2-5 0 0,-8 5 0-1,-2-9 0 0,-3 8 0 2,-13 11 0-2,0 7 0-1,-8 15 0 2,0 0 0 0,0 0 0 1,0 0 0-4,0 17 0 3,0 11 0 0,-8 18 0 0,6 21 0-1,-12 25 0 0,10 18 0 4,-16 4 0-5,7 4 0 0,6-16 0 2,-6-9 0 0,7-16 0 0,-4-10 0-2,7-16 0 4,-5-14 0-3,8-12 0 1,-10-6 0-2,3-1 0 3,-16 3 0-3,5 2 0 2,-13-3 0-3,-4-7 0 4,-12-2 0-1,-3-5 0 1,-10-4 0-3,-9-2 0 1,-2 0 0 2,-3 0-39-1,14 0-31-3,23-2 22 3,18-4 26 1,14 6 22-2,5-2 30 0,0-1 119 0,24 3-149 1,34 0 0 0,24 0 0-2,28 0 0 2,2 0 0 1,4 0 0-2,-15 5 0 0,-17 3 0 1,-24 1 0 1,-24-3 0-2,-18-3 0-1,-11-3 0 1,-7 0 0 1,0-18 0 0,0-4 0-2,-9-8-367 1</inkml:trace>
    </iact:actionData>
  </iact:action>
  <iact:action type="add" startTime="22124">
    <iact:property name="dataType"/>
    <iact:actionData xml:id="d32">
      <inkml:trace xmlns:inkml="http://www.w3.org/2003/InkML" xml:id="stk32" contextRef="#ctx0" brushRef="#br0">26924 12570 382 0,'0'0'474'6,"0"0"-330"2,0 0-54 0,0 0-34 0,0 0 40-2,0 0 114 2,0 0-8 0,28 39 0 0,-23-39-11-2,0 0-191 1,-2 0 0 2,1 0 0-2,9 0 0-1,7 0 0 3,1 0 0-1,15-17 0 0,-13-10 0-2,0 2 0 1,-5 1 0 1,-2 8 0 0,-12 4 0-1,2 7 0 1,-6 2 0 0,0 3 0 0,0 0 0-2,0 0 0 3,0 28 0-2,0 29 0 1,0 10 0-2,-6 6 0 1,-7-6 0 2,6-5 0-2,7-11 0 3,-2-6 0-5,-1-3 0 3,-5-5 0 0,5-7 0 0,3-4 0-2,0-13 0 2,0-8 0 0,0 2 0-2,0-7 0 3,0 3 0-2,0-1 0 2,-2 1 0-3,-1-1 0 1,-7 1 0 2,0 1 0-2,-7-1 0-1,-2-3 0 2,-4 0 0 0,8 0 0 0,5 0 0-2,-3 0-33 2,10 0 21 0,3 0 6 0,0 0 6-2,0 0 14 2,0 0 0 0,0 0 6 0,0 0-17-2,0 0-3 2,7 0 0 0,22 0 0 0,2 0 0-1,12 0 0 0,8 0 0 2,8 0 0-1,-11 0 0 0,1 0 0-2,-15 0 0 3,-7 0 0-2,-17 0 0-1,4 0 0 1,-14 0 0 1,0 0 0 1,0 0 0-4,0 0 0 3,0 0 0 0,0 2 0 0,-41 13 0-2,21-10-137 2,-12 7-1345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6:53:18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17">
    <iact:property name="dataType"/>
    <iact:actionData xml:id="d0">
      <inkml:trace xmlns:inkml="http://www.w3.org/2003/InkML" xml:id="stk0" contextRef="#ctx0" brushRef="#br0">26121 13539 490 0,'0'-2'380'7,"0"2"-190"-1,1 0 26 2,2 0-70 0,7 0-68 1,-4 0-16-2,7 0 14 1,-3 0-6-2,12 0 20 2,1 2-2-2,17 3-30 2,10-1-12 0,13-4-6 1,11 0-23-3,10 0-17 1,0 0 0 1,-3 0 0 0,-6 0 0 1,-11 0-73 10,-26 0-101-18,-38 0-240 0,0 0-720 7</inkml:trace>
    </iact:actionData>
  </iact:action>
  <iact:action type="add" startTime="2709">
    <iact:property name="dataType"/>
    <iact:actionData xml:id="d1">
      <inkml:trace xmlns:inkml="http://www.w3.org/2003/InkML" xml:id="stk1" contextRef="#ctx0" brushRef="#br0">26263 13745 812 0,'0'0'188'7,"0"0"-70"1,0 0 48-2,0 0-48 2,0 0-50 0,187-45-18 0,-117 30-28-2,9 7-22 2,-13 6-22 0,-48 2-162 2,-9 0-580-6</inkml:trace>
    </iact:actionData>
  </iact:action>
  <iact:action type="add" startTime="4414">
    <iact:property name="dataType"/>
    <iact:actionData xml:id="d2">
      <inkml:trace xmlns:inkml="http://www.w3.org/2003/InkML" xml:id="stk2" contextRef="#ctx0" brushRef="#br0">24118 11856 362 0,'0'0'442'5,"0"0"-258"2,0 0 6 2,0 0 50-4,0 0-58 5,0 0-92-4,0 0 68 3,-5 0-28-3,-27 3-61 2,1 6-69 0,-22-4 0 0,6-2 0-3,-14 0 0 4,0-3 0 0,-7 0 0-2,4 0 0 1,0 0 0-2,0 0 0 1,-5 0 0 3,1 0 0-5,-9-3 0 3,3-4 0 0,-9 2 0 0,4 0 0-2,-10-5 0 2,5-2 0 0,-9 0 0 2,9 2 0-5,0-3 0 4,-9 6 0-1,9 0 0-1,-6 2 0 0,-1 5 0 0,-6 0 0 3,-3 0 0-4,3 0 0 0,7 0 0 2,0 0 0 0,6 0 0 0,0 0 0-2,-6 0 0 2,10 4 0 0,-4-4 0 1,3 0 0-4,-2 0 0 3,2 0 0 0,2 0 0 0,-3 0 0-2,3 0 0 2,15 0 0 0,-10 0 0 0,13 0 0-2,2 0 0 2,2 0 0 0,9 0 0 1,2 0 0-4,8 0 0 3,5 0 0 0,7 0 0 2,-3 0 0-6,1 0 0 4,5 0 0 0,-12 0 0 0,-8 0 0-3,-14 0 0 3,-2 0 0 0,-6-7 0 0,-6-3 0-2,10-3 0 2,-5 2 0 0,7 3 0 0,-8 5 0-2,-4 3 0 2,2 0 0 0,-5 0 0 0,14 11 0-2,4 0 0 2,18-1 0 0,24-7 0 0,1-2 0-1,10-1 0 0,-7 0 0 1,-3 0 0 0,-5 0 0-2,2 4 0 2,-7-1 0 1,7 2 0-2,7-1 0-1,-2-3 0 2,11 3 0 0,0-4 0 0,-5 0 0-2,5 0 0 2,0 0 0 0,-2 0 0 0,2 3 0-2,0 4 0 2,-2 3 0 0,2 0 0 0,0 7 0-1,0 8 0 0,0 9 0 2,0 6 0-1,-9 10 0-2,6 4 0 1,2 8 0 1,-12 2 0 1,7 9 0-4,-10-2 0 3,9 2 0 0,-6 0 0 1,9 2 0-3,-12 7 0 1,7 6 0 1,-6 0 0 0,11-6 0-2,-9-3 0 2,10-9 0 0,-4-9 0 0,5 3 0-1,-6-6 0 0,5-10 0 2,1-6 0-1,2-9 0-2,0-7 0 1,0-8 0 2,0-5 0 0,0 0 0-4,0-2 0 2,0 1 0 2,0 3 0-2,0 2 0-1,0 0 0 2,0 5 0 0,0-3 0 0,0-4 0-2,0-2 0 2,0 2 0 0,0-8 0 0,0 8 0-1,0 0 0 3,0-2 0-4,0 6 0 1,0 4 0 0,0-3 0 0,0-3 0 1,0-6 0 1,0-8 0-3,0 0 0 1,0-3 0 2,0 0 0-1,0 0 0-2,0 0 0 2,0 2 0-1,2-2 0 2,11 3 0-3,6-1 0 1,4-2 0 1,2 0 0 1,8 0 0-4,-3 0 0 4,20 0 0-1,-2 0 0 0,12 0 0-3,0 0 0 4,-1 0 0-1,-1 0 0-1,-1 0 0-1,-9 0 0 2,4 4 0 0,-9 7 0 1,14-3 0-4,-5-1 0 3,16-5 0 0,0-2 0 1,8 0 0-4,2 0 0 4,-7 0 0-1,4 6 0 0,-1 8 0-2,-7-1 0 2,-2 1 0 0,0-5 0 0,-10-1 0-2,14-2 0 1,-4-6 0 1,-1 0 0 0,8 0 0-1,-7 0 0 0,-5 0 0 1,-7 0 0 0,-2 7 0-1,1-3 0 0,-1-1 0 2,3 0 0-1,5-3 0-3,-1 0 0 3,1 0 0 0,-8 0 0 1,6 0 0-4,1 0 0 4,1 12 0-2,2-2 0 2,-2 5 0-4,-5-5 0 3,-8-3 0 1,11-7 0-2,-9 0 0-1,5 0 0 2,-5 0 0 0,-4 0 0 0,-4 0 0-1,-3 0 0 0,-1 0 0 5,0 0 0-4,-4 0 0-4,4 0 0 4,5 0 0 1,-2 0 0-3,4 0 0 0,4 0 0 3,4 0 0-2,8 0 0 1,2 0 0-1,16 0 0 2,-3 0 0-2,-5 0 0 3,9 11 0-7,-2-2 0 6,-11-7 0-1,-1 0 0 0,-8-2 0-1,1 0 0 0,-14 0 0 1,10 0 0 0,-8 0 0-2,-5 0 0 2,2 0 0 0,2 0 0 0,-4 0 0-2,11 0 0 2,-8 4 0 0,4-4 0 0,6 0 0-3,-6 0 0 4,6 0 0-1,-12 0 0 0,3 0 0-2,-8-6 0 2,0 1 0 0,-11 2 0 0,-2-2 0-2,1-2 0 2,5 5 0 0,-1-5 0 0,8-3 0-2,-8 0 0 2,5 3 0 0,-7-1 0 0,3 3 0-2,-8-5 0 0,-1 7 0 3,-9-1 0-1,2-3 0-2,3 4 0 1,3 0 0 2,-6 3 0-1,15 0 0-3,-14 0 0 4,4 0 0-1,-2 0 0-1,-3 0 0-1,-6 0 0 2,-3 0 0 1,8 0 0-1,-11 0 0-3,14 0 0 4,-6 0 0-1,6 0 0-1,3 0 0-1,-2 0 0 3,-5 0 0-1,4 0 0 0,-6 0 0-2,-1 0 0 2,-3 0 0 0,-5-2 0-1,0-1 0 0,0-6 0 1,0-9 0 0,0-12 0 0,0-6 0-2,0-3 0 2,0-6 0 0,0-2 0 0,0-1 0-2,0-8 0 2,0-5 0 0,0 0 0 0,0-9 0-2,0 1 0 2,0-6 0 0,0 6 0 0,0 5 0-2,0-5 0 2,0 5 0 0,0-2 0 0,0 3 0-2,0-1 0 1,0 1 0 2,0-1 0-1,0 4 0-2,0 4 0 2,0 6 0-1,0 6 0 2,0 6 0-4,0 4 0 4,-5 7 0-2,-3 3 0 1,8 3 0-2,-5 9 0 3,2-5 0-2,3 3 0 2,-1-6 0-3,-11-2 0 19,8-6 0-25,-3-6 0 0,-5 2 0 4,8 5 0 5,-1 4 0-2,-3 8 0 2,5 3 0-3,-2 4 0 2,5-4 0 0,0 1 0 0,0-3 0-2,-2 2 0 2,-7 0 0 0,7 5 0 0,0 1 0-3,2 3 0 4,-5 3 0-1,5 0 0 0,-4 0 0-2,-8 0 0 2,8-2 0 0,-15 0 0-1,-1-2 0 0,-5-2 0 1,-8 4 0 0,5-1 0 0,-14 3 0-2,-4 0 0 2,-2 0 0 0,-11 0 0 0,-2 0 0-2,-6 8 0 2,-7 6 0 0,2-6 0 0,6 1 0-2,4-9 0 2,1 0 0 0,18 0 0 0,2 0 0-2,8 0 0 2,10 0 0 0,4 0 0 0,1 0 0-3,2 0 0 4,8 0 0-1,8 3 0 0,0 7-833-2</inkml:trace>
    </iact:actionData>
  </iact:action>
  <iact:action type="add" startTime="8102">
    <iact:property name="dataType"/>
    <iact:actionData xml:id="d3">
      <inkml:trace xmlns:inkml="http://www.w3.org/2003/InkML" xml:id="stk3" contextRef="#ctx0" brushRef="#br0">27524 8276 528 0,'6'0'352'7,"4"0"-80"3,-10 0 24-4,4 0-86 0,-4 0-56 2,0 0-22 1,0 0-29-1,0 0-103-2,0 0 0 4,0 0 0-5,0 0 0 4,0 0 0-4,0 0 0 5,0 0 0-4,0 0 0 2,-17 0 0-1,-26 0 0 1,-10 0 0 0,-10 6 0 0,-14 3 0-2,-4 4 0 2,-6-1 0 1,-11-2 0-2,14 2 0-1,-8-7 0 2,8-2 0 0,-1 4 0 0,-9 0 0-2,10-1 0 2,-11 1 0 0,15 0 0 0,-4-4 0-2,5-1 0 2,10 2 0 0,-5-4 0 1,7 0 0-2,9 0 0 1,2 0 0-1,14 0 0 1,8 0 0-1,10 0 0 0,8 0 0 2,9 0 0-3,4 0 0 0,3 0 0 2,0 0 0 0,0 0 0 0,0 0 0-2,-6 0 0 2,6 0 0 1,0 0 0-2,0 0 0-1,0 11 0 2,0 3 0 0,-5 2 0-2,5 8 0 2,0 3 0 0,0 10 0 0,0 2 0-1,0 14 0 1,0 7 0-1,0 5 0 2,0 1 0-2,0 5 0-1,0-1 0 2,0-3 0 1,0 2 0-2,0 6 0-1,0-4 0 2,11 10 0 1,-8 3 0-4,4 2 0 3,1 10 0 0,0 1 0 1,-8 6 0-2,3 1 0-1,-2-3 0 2,-1 5 0 1,3-4 0-1,-3 7 0-2,0-4 0 1,0-4 0 1,0-6 0 1,0-7 0-4,0-10 0 3,0-8 0 1,0-5 0-1,0-9 0-3,0-6 0 3,0-4 0 0,0-4 0 1,0 0 0-2,0 0 0 1,0 3 0 0,0 6 0 0,10 3 0-2,-3 1 0 1,2 7 0 2,-2 5 0-2,-7-4 0 0,0-4 0 0,3-12 0 2,-3-13 0-2,0-6 0 0,0-5 0 1,0-4 0-2,0 1 0 1,0 2 0 1,0 1 0 0,0-4 0 0,0-4 0 0,0-5 0-2,0 4 0 1,0 1 0 2,0 10 0-2,0 6 0 0,0 7 0 0,0-3 0 1,0 5 0 0,0-7 0-1,0-4 0 0,0-7 0 2,0-13 0-2,0-7 0-1,0 0 0 2,0-2 0 0,0 0 0 0,0 0 0-1,0 0 0 0,0 0 0 2,0 0 0-2,0 0 0 0,2 0 0 0,14 0 0 2,10 0 0-1,4-2 0-2,9-9 0 1,5 5 0 1,-2-1 0-1,13 0 0 1,3 5 0-1,1-2 0 2,8 4 0-1,11 0 0-3,-7 0 0 4,9 0 0-2,10 0 0 1,-13 0 0-1,-2 0 0 0,-7 0 0 2,-4 0 0-1,-19 4 0-2,7 1 0 2,-11 1 0 0,-1-6 0-2,-1 2 0 1,2-2 0 1,2 0 0 1,2 0 0-1,-1 0 0-1,4 0 0 0,-6 0 0 0,0 0 0 2,-2 0 0-3,4 0 0 3,-1 0 0-2,-2 0 0 2,-3 0 0-4,-2 0 0 4,4 0 0-1,3 0 0 0,-1 0 0-3,10 0 0 4,-12 0 0-1,7 0 0 0,6 0 0-3,-12-2 0 4,2 0 0-1,1-2 0 0,-1 1 0-2,-2 1 0 2,-8-4 0 1,1 3 0-2,-16 0 0 0,-13 3 0-1,2 0 0 2,-4 0 0-1,-3-3 0-1,6 3 0 3,-6 0 0-1,0 0 0 0,0 0 0-2,0 0 0 1,0 0 0 2,0 0 0-4,0 0 0 4,0 0 0-2,0 0 0 1,0 0 0 0,0 0 0-1,0-3 0 0,0-5 0 2,4-9 0-3,-4-13 0 2,0-19 0 0,0-10 0-1,0-16 0 1,0-6 0-1,0-10 0 1,0-1 0 0,0-1 0 0,-4-1 0-2,-9 5 0 2,8 2 0 0,-6 2 0-2,6 10 0 2,3-4 0-1,-1 0 0 1,-5-2 0 1,8-3 0-3,0 0 0 2,0-1 0 0,0 1 0 0,0 2 0-3,0 7 0 4,0 1 0-1,0 13 0 0,0-1 0-3,0 3 0 4,0 0 0-1,0-6 0-3,0 1 0 3,0-10 0 1,0-2 0-1,0-3 0-2,0-5 0 2,0 3 0-1,0 2 0 2,0 7 0-3,0 10 0 2,0 5 0 0,0 9 0 0,0 15 0-1,0-2 0 0,0 8 0 1,8 1 0 0,-8 1 0-2,0-5 0 1,0-2 0 1,0 0 0 1,0-3 0-1,0 9 0-2,0 4 0 2,0 9 0 0,0 0 0-1,0 6 0 0,0-5 0 1,-11-3 0 0,9 2 0 0,-3-4 0-2,5 0 0 2,-3 0 0 0,2 3 0-2,1 3 0 2,0 2 0 0,-9 4 0 0,9 0 0 0,0-1 0-2,0 1 0 2,-3-5 0 0,3 3 0-2,-1-5 0 1,1-2 0 2,-3-3 0-1,3 1 0-2,-3 4 0 1,3 2 0 2,-9 7 0-1,9 3 0 0,0-4 0-1,0 4 0 0,0 0 0 1,0 0 0 0,-1 0 0-2,1-6 0 2,-3-1 0 0,-1-5 0 0,-5 0 0-2,6 4 0 2,-1 2 0 0,4 0 0 0,-3 5 0-2,3 1 0 2,-2 0 0 0,2 0 0 0,0-6 0-2,0 2 0 2,-11-3 0 0,9 1 0-2,-1-3 0 2,1 0 0 0,2 7 0 0,0-1 0-3,0 3 0 4,0 0 0-1,0 0 0-1,0 0 0 0,-5 0 0 1,5 0 0 0,0 0 0 0,0-3 0 1,-6-2 0-4,-1-4 0 3,4-2 0 0,3 4 0 0,-1-2 0-2,1 1 0 2,-3 5 0 0,-6-7 0-2,6 3 0 2,3-3 0 0,-1 3 0 0,-2-3 0 0,3 5 0-3,0 3 0 4,0 2 0-1,0 0 0-2,0 0 0 1,0 0 0 2,0 0 0-1,0 0 0-3,-3-6 0 4,-7-3 0-1,0-3 0 1,-5-1 0-2,1-1 0-1,2-3 0 2,-5 4 0 0,-2 1 0 0,2 3 0-2,9 5 0 2,-5 0 0 1,7 1 0-5,-11 3 0 5,-6 0 0-2,-15 0 0 2,2 0 0 0,-3 0 0-4,-2 0 0 3,1 0 0 0,-4 7 0 0,4 3 0-2,0-2 0 2,7 1 0 0,6-1 0-2,6-5 0 2,8 0 0 0,7 0 0 0,6-3 0-2,-13 11 0 2,13-4 0 0,0 6 0 1</inkml:trace>
    </iact:actionData>
  </iact:action>
  <iact:action type="add" startTime="12392">
    <iact:property name="dataType"/>
    <iact:actionData xml:id="d4">
      <inkml:trace xmlns:inkml="http://www.w3.org/2003/InkML" xml:id="stk4" contextRef="#ctx0" brushRef="#br0">17427 17044 1356 0,'0'0'398'3,"0"0"-202"5,0 0-99 0,0 0-97 2,0 0 0-6,0 0 0 4,0 0 0 1,59-26 0-2,-36 24 0-1,5 2 0 3,-4 0 0-2,10 0 0 1,5 0 0 1,-6 7 0-4,-2 14 0 3,6 2 0 0,-5-1 0-2,-4 6 0 3,-5 4 0-1,-6 0 0-1,4 11 0 0,-18-4 0 1,7 6 0 2,-10-4 0-3,0 11 0-1,0-3 0 2,0-4 0 0,-34 4 0-1,-6 2 0-1,1-8 0 3,-9-4 0-1,-1-11 0 0,1-6 0-1,4-10 0 0,-5-12 0 1,6 0 0 0,2 0 0-2,0-10 0 1,5-12 0 1,13-3 0 0,6 5 0-2,9 1 0 3,5-3 0-2,3-1 0 1,0 1 0-2,0 2 0 2,21 3 0-1,6 5 0 2,15 12 0-3,-1 0 0 2,15 0 0 0,1 15 0-1,-5 12 0 2,5 10 0-3,-5-3 0 1,-7-6 0 2,-9 0 0-3,-9-5 0 2,2-6 0 0,-8-1 0 0,-11-7 0-3,7-7 0 4,-5-2 0-2,0 0 0 2,8 0 0-3,-4-24 0 3,-16 7 0-2,3 2-583 1</inkml:trace>
    </iact:actionData>
  </iact:action>
  <iact:action type="add" startTime="13253">
    <iact:property name="dataType"/>
    <iact:actionData xml:id="d5">
      <inkml:trace xmlns:inkml="http://www.w3.org/2003/InkML" xml:id="stk5" contextRef="#ctx0" brushRef="#br0">18209 17359 1072 0,'0'0'480'6,"0"0"-220"0,0 0-66 2,0 0-153 0,0 0-41 0,0 0 0-2,0 0 0 2,8 0 0 2,-8 0 0-3,0 0 0-1,0 0 0 1,0 0 0 1,0 0 0 0,0 0 0-2,0 0 0 2,0 0-79 0,0-3-1551 0</inkml:trace>
    </iact:actionData>
  </iact:action>
  <iact:action type="add" startTime="13792">
    <iact:property name="dataType"/>
    <iact:actionData xml:id="d6">
      <inkml:trace xmlns:inkml="http://www.w3.org/2003/InkML" xml:id="stk6" contextRef="#ctx0" brushRef="#br0">18756 16769 960 0,'0'0'438'8,"0"0"-192"-3,0 0-18 3,0 0-74 0,0 0-133 1,0 0-21-2,3 89 0 0,-3-42 0 0,0 10 0 2,0 4 0-3,0-1 0 2,0-4 0 0,0-5 0 0,0-6 0-2,0-6 0 2,0-13 0 0,0-9 0 0,0-9 0-3,0-8 0 4,0 0 0-1,0-3 0 0,3-19-165-3,-2 4-361 3,-1 4-568 0</inkml:trace>
    </iact:actionData>
  </iact:action>
  <iact:action type="add" startTime="14221">
    <iact:property name="dataType"/>
    <iact:actionData xml:id="d7">
      <inkml:trace xmlns:inkml="http://www.w3.org/2003/InkML" xml:id="stk7" contextRef="#ctx0" brushRef="#br0">19081 17431 1360 0,'0'0'462'4,"0"0"-250"5,0 0-199-1,0 0-13-1,0 0 0-1,0 0 0 4,-66 27 0-3,7-25 0 1,-14 6 0-2,-6-1 0 2,6 0 0 1,-6 5 0 0,5-1 0-5,10-4 0 4,7 3 0 0,24-5 0 0,10-1 0-2,18-4 0 2,3 0 0 0,2 0 0 1,0 0 0-4,0 0 0 3,0 0 0 0,2-7-53 0,11 7-789-2</inkml:trace>
    </iact:actionData>
  </iact:action>
  <iact:action type="add" startTime="14715">
    <iact:property name="dataType"/>
    <iact:actionData xml:id="d8">
      <inkml:trace xmlns:inkml="http://www.w3.org/2003/InkML" xml:id="stk8" contextRef="#ctx0" brushRef="#br0">18840 17657 520 0,'0'0'412'7,"0"0"-168"1,0 0-30 0,0 0-36-2,0 0 10 4,0 0-10-4,0 0-65 0,12 8-113 3,-12 21 0-2,0 1 0 1,4 9 0-2,-4 6 0 2,0-3 0 0,0 10 0 1,0-15 0-4,0-3 0 3,0-7 0 0,3-16 0 0,-3-2 0-2,0-8 0 2,0-1 0 0,0 0 0 0,0 0 0-1,0 0 0 0,1 0 0 1,-1 0 0 0,3 0 0-2,-3 0 0 2,0-1 0 0,0-16 0 0,0 0 0-2,0 0 0 3,0-1 0-2,-4 5 0 1,-15-6 0-2,-3 2 0 2,3 4 0 0,-5 5 0 0,-5 2 0-2,3 6 0 2,1 0 0 0,-7 0 0 0,7 0 0-2,-2 0 0 2,7 0 0 0,4 0 0 1,3 0 0-4,10 0 0 3,-2 0 0 0,5 0 0 0,0 0 0-2,0 0 0 3,0 0 0-1,0 0 0-1,0 0 0 0,0 0 0 0,0 0 0 1,0 0 0 0,0 0 0-2,0-5 0 2,0-15 0 0,0-2 0 0,5-5 0-1,-2 1 0 1,0 0 0 0,4 6 0-1,-1 6 0 0,-6 14 0 1,0 0-935 0</inkml:trace>
    </iact:actionData>
  </iact:action>
  <iact:action type="add" startTime="16127">
    <iact:property name="dataType"/>
    <iact:actionData xml:id="d9">
      <inkml:trace xmlns:inkml="http://www.w3.org/2003/InkML" xml:id="stk9" contextRef="#ctx0" brushRef="#br0">19679 17398 956 0,'0'0'464'5,"0"0"-124"3,0 0-53-1,0 0-287 0,0 0 0 2,0 0 0-2,0 0 0-1,7 3 0 2,-1-3 0 0,-3 0 0 0,4 0 0-2,-4 0 0 3,12 0 0-1,8 0 0-1,10 0 0 0,11 0 0 1,-1 0 0-1,11 0 0 2,-3 0 0-4,2 0 0 6,-14 0 0-4,1 0 0 0,-19 0 0 0,-13 0 0 1,3 0 0-1,-11 0 0 0,0 0 0 0,0 0 0 0,0 0 0 2,0 0 0-2,0 0 0 0,-3 0 0 1,-10 0 0 0,6 0-573-1</inkml:trace>
    </iact:actionData>
  </iact:action>
  <iact:action type="add" startTime="16577">
    <iact:property name="dataType"/>
    <iact:actionData xml:id="d10">
      <inkml:trace xmlns:inkml="http://www.w3.org/2003/InkML" xml:id="stk10" contextRef="#ctx0" brushRef="#br0">19937 17250 51 0,'0'0'1163'6,"0"0"-939"2,0 0-64-2,0 0 58 1,0 0-20 3,0 0-165-3,0 35-33-2,0-8 0 3,0 3 0 0,0 1 0 2,3 2 0-5,0 11 0 3,-1-6 0 0,0 1 0-3,7-5 0 4,-7-9 0-1,-2-11 0 0,0-6 0 0,2-8 0-2,-2 0 0 2,14 0 0-1,-4-8 0 1,-7-23 0-1,-2 18-189 1,-1 1-1067 0</inkml:trace>
    </iact:actionData>
  </iact:action>
  <iact:action type="add" startTime="17784">
    <iact:property name="dataType"/>
    <iact:actionData xml:id="d11">
      <inkml:trace xmlns:inkml="http://www.w3.org/2003/InkML" xml:id="stk11" contextRef="#ctx0" brushRef="#br0">20639 18013 344 0,'0'0'694'5,"0"0"-398"3,0 0-66 0,0 0-78 0,0 0-58 0,0 0 16-2,0 0 4 4,7 0-101-4,-7 0-13 2,0 0 0-1,0 0 0 0,0 0 0 1,0-10 0-2,-16-10 0 2,-4 0 0 0,5-4 0 1,-1 4 0-2,0-4 0-1,3 3 0 2,6-8 0 0,0 9 0 0,-6-2 0-2,11-5 0 2,-9 3 0 0,6-1 0 0,-2-3 0-2,-1 3 0 4,5-4 0-4,-2 1 0 2,5 4 0-2,0-5 0 2,0 1 0 0,0-1 0 0,0 2 0-1,0 1 0 1,0-2 0 0,0 0 0-1,8-8 0-1,7-4 0 2,1-8 0 0,-1 0 0 0,-1 3 0-1,7 1 0 0,-2 7 0 1,-2 0 0 0,-1 7 0-1,0 7 0 0,-7 1 0 1,6 3 0 0,-1-1 0-2,-7 3 0 3,0 2 0-2,5 10 0 0,-12-2 0 1,0 7 0-1,0 0 0 1,0 15 0 0,0 2 0-2,0 3-855 2</inkml:trace>
    </iact:actionData>
  </iact:action>
  <iact:action type="add" startTime="18615">
    <iact:property name="dataType"/>
    <iact:actionData xml:id="d12">
      <inkml:trace xmlns:inkml="http://www.w3.org/2003/InkML" xml:id="stk12" contextRef="#ctx0" brushRef="#br0">21126 16799 634 0,'0'0'388'9,"0"0"-72"-2,0 0-4 0,0 0-52 0,0 0-123 2,0 0-137-2,0 0 0-1,7 8 0 3,-7 15 0-1,0 8 0-3,0 6 0 3,0 2 0 1,0 6 0-2,0 4 0 0,0-5 0 1,0-2 0-1,0-8 0 2,0-12 0-2,0-14 0 0,0-3 0 0,0-5 0 1,0 0 0-2,0 0 0 2,0-5 0 1,0-12 0-1,0-2 0-3,0 13-525 3,0 1-946 0</inkml:trace>
    </iact:actionData>
  </iact:action>
  <iact:action type="add" startTime="19086">
    <iact:property name="dataType"/>
    <iact:actionData xml:id="d13">
      <inkml:trace xmlns:inkml="http://www.w3.org/2003/InkML" xml:id="stk13" contextRef="#ctx0" brushRef="#br0">21546 17348 752 0,'0'0'620'2,"0"0"-362"5,0 0-62 3,0 0-38-6,0 0-95 4,0 0-63 0,0 0 0 0,-75 0 0 0,17 0 0-2,4 0 0 3,-12 0 0-1,2 0 0 0,7 8 0-1,11-2 0 1,5-4 0 0,8-2 0-2,13 0 0 1,12 0 0 1,6 0 0 0,2 0 0-2,0 0 0 3,0 0 0-2,0 0 0 1,0 0 0-2,0 0 0 2,0 0 0 0,0 0-463 0</inkml:trace>
    </iact:actionData>
  </iact:action>
  <iact:action type="add" startTime="19886">
    <iact:property name="dataType"/>
    <iact:actionData xml:id="d14">
      <inkml:trace xmlns:inkml="http://www.w3.org/2003/InkML" xml:id="stk14" contextRef="#ctx0" brushRef="#br0">20563 17471 1042 0,'0'0'510'4,"0"0"-260"3,0 0-96 2,0 0-66-2,0 0-85 1,0 0-3-1,19-3 0 2,-14 3 0-2,-2 0 0-2,10 0 0 4,-9 0 0-2,9 0 0 1,-6-5 0-2,2 5 0 4,-6 0 0-3,1 0 0 1,-1 0 0-2,-3 0 0 2,0 0 0 0,0 0 0 0,0 0 0-2,0 0 0 2,0 0 0 0,0 0 0 0,0 0 0-2,0 0 0 2,0 0 0-1,0 0 0 2,0 0 0-3,0 0 0 2,4 0 0 0,9 0 0 0,-5 0 0-2,5-3 0 2,3 1 0 0,3 2 0 0,2 0 0-2,0 0 0 2,2 0 0 1,-7 0 0-2,-12 0 0-1,-1 0 0 2,-3 0 0 0,0 0 0 0,0 0 0-2,0 0 0 2,0 0 0-1,-3 0 0 2,-1 0 0-3,-8 0-1835 2</inkml:trace>
    </iact:actionData>
  </iact:action>
  <iact:action type="add" startTime="20598">
    <iact:property name="dataType"/>
    <iact:actionData xml:id="d15">
      <inkml:trace xmlns:inkml="http://www.w3.org/2003/InkML" xml:id="stk15" contextRef="#ctx0" brushRef="#br0">21172 17576 1280 0,'0'0'426'6,"0"0"-236"0,0 0-72 2,0 0-85 0,0 0-33 0,0 0 0-2,0 0 0 2,74-7 0 0,-58 7 0 0,-9 14 0-1,9 1 0-1,-8 4 0 3,5-2 0-1,-9 4 0-2,-1-2 0 2,-3 1 0 0,0 5 0 0,0 0 0-2,0 6 0 2,-20-3 0 0,-15 2 0 0,-13-5 0-2,3-2 0 2,-3-9 0 0,-1-11 0 0,8-3 0-2,7 0 0 5,12-6 0-4,12-19 0 1,7 0 0-2,3 0 0 2,0 1 0-1,0 17 0 0,0 1 0-1,0 6 0 2,0 0 0 0,7 0 0 0,12 0 0-2,-2 0 0 2,6 0 0 0,11 6 0 0,-7 9 0-2,14-2 0 2,-2 4 0 0,-3 2 0 0,2 5 0-2,-11-3 0 2,5-4 0 0,-7-5 0 0,-2-7 0-1,-7-2 0 0,-4-3 0 2,1 0 0-2,-13 0-67-1,0 0-1073 2</inkml:trace>
    </iact:actionData>
  </iact:action>
  <iact:action type="add" startTime="21871">
    <iact:property name="dataType"/>
    <iact:actionData xml:id="d16">
      <inkml:trace xmlns:inkml="http://www.w3.org/2003/InkML" xml:id="stk16" contextRef="#ctx0" brushRef="#br0">21684 17932 994 0,'0'0'382'7,"0"0"-168"1,0 0-84 0,0 0-26-2,0 0 10 2,120-161-5 0,-94 105-109 0,5-14 0-1,-8-11 0 0,-11-15 0 1,-4-10 0 0,-8-18 0-2,0 1 0 3,-32-1 0-1,-13 14 0-1,-11 23 0-1,-1 18 0 2,4 19 0 3,35 50-127-5,2 0-497 0</inkml:trace>
    </iact:actionData>
  </iact:action>
  <iact:action type="add" startTime="22420">
    <iact:property name="dataType"/>
    <iact:actionData xml:id="d17">
      <inkml:trace xmlns:inkml="http://www.w3.org/2003/InkML" xml:id="stk17" contextRef="#ctx0" brushRef="#br0">22206 17527 278 0,'0'0'730'7,"0"0"-454"0,0 0-158-1,0 0-12 2,0 0-14 0,0 0-28 0,7 0 16 1,-7-5-4-4,0 2-48 3,0-4-14 0,0 7-10-2,0 0 2 3,0 0-6-2,-10 0 4 1,-8 0 4-2,1 0-8 2,11 0 0 0,-4 0 4 0,10 0 22-2,0 0 22 2,0 0-12 0,0 0-12 1,0 0-10-3,0 0-14 2,16 0-12 0,-7 0 12 0,-3 0-2-2,-4 0 0 2,-2 0 2 0,0 0-22 0,0-1-24-2,0-3-16 2,0 2 50 0,0-1 12 0,-2 3 12-2,-9 0 8 2,7 0 10-1,4 0 12 2,0 0-4-3,0 0-11 2,0 0-27-1,0 0 0 2,2 0-23-4,18 0-25 4,-7-7-16-2,-10 0-92 2,-3 1-298-3</inkml:trace>
    </iact:actionData>
  </iact:action>
  <iact:action type="add" startTime="23223">
    <iact:property name="dataType"/>
    <iact:actionData xml:id="d18">
      <inkml:trace xmlns:inkml="http://www.w3.org/2003/InkML" xml:id="stk18" contextRef="#ctx0" brushRef="#br0">22623 17980 334 0,'0'0'522'5,"0"0"-394"4,0 0-36-2,0 0 52 0,0 0 0 1,0 0-38-1,0 0 32 2,-19-105-22-4,6 75 6 4,6-5-14-1,-10 0-15 0,-2-8-93-2,1-2 0 2,-2-4 0 0,4-6 0 0,9 5 0-2,-9 5 0 2,12 7 0 0,1 1 0 0,3 0 0-2,0 3 0 2,0-8 0 1,0-3 0-2,0-9 0-1,7 2 0 2,9-5 0 0,-4 1 0 0,4 2 0-1,4 4 0 0,9-1 0 1,-6 6 0 0,-3 3 0-2,3-3 0 2,-5 3 0 0,5 6 0 0,-6 1 0-2,-1 13 0 2,-4 2 0 0,3 9 0 0,-7 2 0-1,1 5 0 1,-5-4 0-1,2 3 0 1,-6 5 0-1,0 0 0 0,0 0 0 1,0 0-113 0,0 4-1657-2</inkml:trace>
    </iact:actionData>
  </iact:action>
  <iact:action type="add" startTime="24490">
    <iact:property name="dataType"/>
    <iact:actionData xml:id="d19">
      <inkml:trace xmlns:inkml="http://www.w3.org/2003/InkML" xml:id="stk19" contextRef="#ctx0" brushRef="#br0">22816 17406 890 0,'0'0'536'6,"0"0"-194"-1,0 0-94 3,0 0-217 0,0 0-31 0,0 0 0-2,0 0 0 2,0 0 0 0,0-2 0 0,0 2 0-2,9 0 0 2,11 0 0 0,10 0 0 0,8-3 0 0,6 3 0-2,-4 0 0 2,-4 0 0 0,-4-3 0-2,-11 1 0 2,2-1 0 0,-12-3 0 0,-2 3 0-2,-2 0 0 2,-7 3 0 0,0-5 0 1,0 5 0-3,0 0-527 1</inkml:trace>
    </iact:actionData>
  </iact:action>
  <iact:action type="add" startTime="24954">
    <iact:property name="dataType"/>
    <iact:actionData xml:id="d20">
      <inkml:trace xmlns:inkml="http://www.w3.org/2003/InkML" xml:id="stk20" contextRef="#ctx0" brushRef="#br0">23347 17023 1106 0,'0'0'482'5,"0"0"-274"5,0 0-84-5,0 0-46 2,4 150-29 2,-4-88-49-2,0 5 0 1,0-5 0-2,0 0 0 3,-2-8 0-2,0-12 0 1,2-12 0-2,0-16 0 2,0-11 0 0,0-3 0 0,0 0 0-2,0 0 0 3,0 0 0-1,0 0 0-1,0 0-219-1,0 0-259 2,0 0-434 0</inkml:trace>
    </iact:actionData>
  </iact:action>
  <iact:action type="add" startTime="25328">
    <iact:property name="dataType"/>
    <iact:actionData xml:id="d21">
      <inkml:trace xmlns:inkml="http://www.w3.org/2003/InkML" xml:id="stk21" contextRef="#ctx0" brushRef="#br0">23487 17980 536 0,'0'0'482'5,"0"0"-182"3,0 0-72 0,0 0-88 0,0 0-2 0,0 0-14-1,91-48-25 1,-57 3-99 0,-11-9 0-1,13-16 0-1,-11-14 0 2,-2-9 0 1,-3-11 0-3,-7-2 0 1,-10 4 0 2,-3-4 0-2,0 1 0 2,-13 4 0-4,-14 14 0 3,-1 23 0 0,-4 19 0 0,9 16 0-2,9 16 0 2,3 7 0 0,3 0 0-2,1 6 0 2,7 0 0 0,0 0 0 1,0 0 0-2,0 0 0 0,0 0 0 0,0 0 0 1,0 0 0 0,0 0 0 0,0 8 0-1,0 5-455 1,0-4-1007 0</inkml:trace>
    </iact:actionData>
  </iact:action>
  <iact:action type="add" startTime="26048">
    <iact:property name="dataType"/>
    <iact:actionData xml:id="d22">
      <inkml:trace xmlns:inkml="http://www.w3.org/2003/InkML" xml:id="stk22" contextRef="#ctx0" brushRef="#br0">24295 17460 1344 0,'0'0'538'6,"0"0"-373"1,0 0-165 3,0 0 0-3,0 0 0 0,0 0 0 1,43 0 0 0,-27 0 0-2,4-2 0 3,1-5 0-3,6 6 0 2,6-6 0 0,2 5 0 1,-10-8 0-4,-5 9 0 2,0 1 0 1,-1-4 0-2,-17 1 0 2,-2 3 0 0,0 0 0 0,0 0 0 1,0 0 0-3,-13 0 0 1,5 0-35 2,-7 7-1069-3</inkml:trace>
    </iact:actionData>
  </iact:action>
  <iact:action type="add" startTime="26448">
    <iact:property name="dataType"/>
    <iact:actionData xml:id="d23">
      <inkml:trace xmlns:inkml="http://www.w3.org/2003/InkML" xml:id="stk23" contextRef="#ctx0" brushRef="#br0">24231 17756 788 0,'0'0'578'4,"0"0"-220"3,0 0-74 1,0 0-245-2,0 0-39 3,0 0 0-2,104-24 0 3,-68 14 0-2,-5-5 0-2,9 7 0 4,-3-1 0-3,3-2 0 1,1 6 0-2,-5 1 0 1,-1 2 0 2,-13 2 0-1,-12 0 0-2,0 0 0-1,-10 0 0 4,0 0 0-3,0 0 0 1,0 0 0 2,0 0 0-2,-10 0-423 2</inkml:trace>
    </iact:actionData>
  </iact:action>
  <iact:action type="add" startTime="27271">
    <iact:property name="dataType"/>
    <iact:actionData xml:id="d24">
      <inkml:trace xmlns:inkml="http://www.w3.org/2003/InkML" xml:id="stk24" contextRef="#ctx0" brushRef="#br0">25559 16724 928 0,'0'0'594'7,"0"0"-304"-1,0 0-68 2,0 0-209 0,0 0-13 0,0 0 0-2,0 0 0 2,21 154 0 0,-15-100 0 0,7-4 0-2,-9-5 0 2,10-2 0 0,-7-8 0 1,1-1 0-4,-8-5 0 3,5-7 0 0,-5-2 0 0,0-6 0 0,0-14-41-2,0 0-845 2</inkml:trace>
    </iact:actionData>
  </iact:action>
  <iact:action type="add" startTime="27693">
    <iact:property name="dataType"/>
    <iact:actionData xml:id="d25">
      <inkml:trace xmlns:inkml="http://www.w3.org/2003/InkML" xml:id="stk25" contextRef="#ctx0" brushRef="#br0">25222 17445 964 0,'0'0'728'6,"0"0"-454"1,0 0-193-1,0 0-81 2,0 0 0 0,0 0 0-2,97 0 0 2,-53 0 0 0,11 0 0 0,3-14 0-2,22 6 0 2,-4-2 0 0,9 1 0 0,-14 1 0-2,-11 8 0 2,-12 0 0 0,-23 0 0 0,-6 0 0-2,-5 0 0 2,-11 0 0 0,-3 0 0 0,0 2 0-2,0 4 0 2,-3 4-2047 0</inkml:trace>
    </iact:actionData>
  </iact:action>
  <iact:action type="add" startTime="28127">
    <iact:property name="dataType"/>
    <iact:actionData xml:id="d26">
      <inkml:trace xmlns:inkml="http://www.w3.org/2003/InkML" xml:id="stk26" contextRef="#ctx0" brushRef="#br0">25402 17761 1004 0,'0'0'538'5,"0"0"-276"3,0 0-82 0,0 0-117 0,0 0-63-2,0 0 0 2,154-12 0 1,-130 21 0-4,-5 9 0 4,-1 9 0-2,-8 1 0 1,3 3 0 0,-10-4 0-2,-3 5 0 2,0-6 0 1,0-2 0-4,0-1 0 4,-3-4 0-1,-22 6 0 0,-10-5 0-2,0-3 0 1,-8-5 0 1,0-4 0 0,2-8 0-1,-3 0 0 0,4 0 0 4,5 0 0-5,13-11 0 0,6-12 0 3,16 0 0-1,0 6-69 0,0 7 67-2,0-1 2 1,0 5 4 0,5 6 16 2,11 0 20-1,4 0-33-3,3 0-7 4,11 0 0-2,6 17 0 0,4-1 0 1,12 7 0 0,1-3 0 0,-7 5 0 0,1-2 0-2,-7-7 0 2,-8-1 0-1,-16-13 0 0,3 4 0 1,-5-4 0 0,-2-2 0 0,-16 0 0-2,0 0-307 1</inkml:trace>
    </iact:actionData>
  </iact:action>
  <iact:action type="add" startTime="28921">
    <iact:property name="dataType"/>
    <iact:actionData xml:id="d27">
      <inkml:trace xmlns:inkml="http://www.w3.org/2003/InkML" xml:id="stk27" contextRef="#ctx0" brushRef="#br0">26520 17524 1198 0,'0'0'496'7,"0"0"-234"0,0 0-171 0,0 0-91 1,0 0 0 0,0 0 0-2,0 0 0 3,88-19 0-2,-52 13 0 2,8-5 0-2,9 5 0-1,7-1 0 2,1-5 0 1,-15 9 0-3,-13 1 0 1,-9-2 0 1,-16 4 0 0,-8 0 0 0,0 0 0-2,0 0 0 2,-7 0 0 0,-10 0-773-2</inkml:trace>
    </iact:actionData>
  </iact:action>
  <iact:action type="add" startTime="29337">
    <iact:property name="dataType"/>
    <iact:actionData xml:id="d28">
      <inkml:trace xmlns:inkml="http://www.w3.org/2003/InkML" xml:id="stk28" contextRef="#ctx0" brushRef="#br0">26685 17314 1382 0,'0'0'350'4,"0"0"-114"5,0 0-157-3,0 0-79 1,16 163 0 3,-9-118 0-5,2-1 0 1,-5-4 0 4,-1-8 0-3,0-13 0 3,-2 3 0-5,-1-19 0 3,9 2 0-1,-6-5 0 1,-2 0 0-2,7-17-43 1,-5-2-433 1,2-2-888 0</inkml:trace>
    </iact:actionData>
  </iact:action>
  <iact:action type="add" startTime="29852">
    <iact:property name="dataType"/>
    <iact:actionData xml:id="d29">
      <inkml:trace xmlns:inkml="http://www.w3.org/2003/InkML" xml:id="stk29" contextRef="#ctx0" brushRef="#br0">27742 16868 878 0,'0'0'700'7,"0"0"-420"-1,0 0-114 1,0 0-143 2,0 0-23-1,0 0 0-2,43 159 0 2,-36-111 0 0,2-3 0 0,-5-3 0-2,2-5 0 2,-4-3 0 0,6-7 0 0,-8 1 0-1,0-11 0 0,0-8 0 1,0-6 0 0,0-3-265-2,0 0-621 2</inkml:trace>
    </iact:actionData>
  </iact:action>
  <iact:action type="add" startTime="30229">
    <iact:property name="dataType"/>
    <iact:actionData xml:id="d30">
      <inkml:trace xmlns:inkml="http://www.w3.org/2003/InkML" xml:id="stk30" contextRef="#ctx0" brushRef="#br0">27363 17542 972 0,'0'0'468'5,"0"0"-154"3,0 0-82-1,0 0-171 0,0 0-61 0,0 0 0 1,81 0 0 0,-41 0 0-1,7 0 0 0,17-3 0 1,9-9 0 0,11 7 0-2,6-5 0 4,-3 10 0-2,5 0 0 0,-11 0 0-2,-17 0 0 2,-3 0 0-1,-14 0 0 2,-17 0 0-4,-17 0 0 3,-13 0 0-1,0 0 0 1,0 0 0-2,-23 10-1389 2</inkml:trace>
    </iact:actionData>
  </iact:action>
  <iact:action type="add" startTime="30663">
    <iact:property name="dataType"/>
    <iact:actionData xml:id="d31">
      <inkml:trace xmlns:inkml="http://www.w3.org/2003/InkML" xml:id="stk31" contextRef="#ctx0" brushRef="#br0">27713 17828 966 0,'0'0'472'6,"0"0"-228"1,0 0-28 2,0 0-110-3,0 0-63 3,169-18-43-4,-141 18 0 3,8 10 0 0,-9 15 0 0,5 5 0-1,-11 10 0 0,-11 1 0 1,-3 6 0 0,-7 0 0-1,0-2 0 1,-13 6 0-1,-25-7 0 1,-8-6 0-2,-8-11 0 2,-2-13 0 0,1-11 0 0,-2-3 0 1,1 0 0-3,15-35 0 1,15 3 0 1,10-2 0-1,16 9-37 1,0 5 9 0,0 13 28 0,19 7 32-2,17 0 1 2,5 0-33 0,2 0 0 0,15 15 0-2,6 10 0 1,-2-1 0 2,-4 0 0-1,-3 6 0-3,-26-9 0 3,-6-4 0 0,-9-6 0 0,-12-3 0-1,1-5 0 1,-3-3-43-1,0 0-987 2</inkml:trace>
    </iact:actionData>
  </iact:action>
  <iact:action type="add" startTime="31480">
    <iact:property name="dataType"/>
    <iact:actionData xml:id="d32">
      <inkml:trace xmlns:inkml="http://www.w3.org/2003/InkML" xml:id="stk32" contextRef="#ctx0" brushRef="#br0">28769 17524 1168 0,'0'0'416'5,"0"0"-166"4,0 0-37-2,0 0-213 1,0 0 0-2,0 0 0 3,96-39 0-1,-71 36 0 1,-2-2 0-5,13 3 0 5,-8 2 0 0,5 0 0-3,3 0 0 1,-16 0 0 0,-8 0 0 1,-3 0 0 1,-9 0 0-3,0 2-335 2,0 9-1265 0</inkml:trace>
    </iact:actionData>
  </iact:action>
  <iact:action type="add" startTime="31843">
    <iact:property name="dataType"/>
    <iact:actionData xml:id="d33">
      <inkml:trace xmlns:inkml="http://www.w3.org/2003/InkML" xml:id="stk33" contextRef="#ctx0" brushRef="#br0">28790 17793 672 0,'0'0'660'3,"0"0"-348"6,0 0-48-2,0 0-125 0,0 0-139-1,179 0 0 3,-141 0 0-2,4 0 0 1,-17 0 0-1,-5 0 0 1,-4 0 0 0,-6 0 0-1,0 8 0-1,-10-6 0 4,0 3 0-4,0-5 0 3,0 6-977-4</inkml:trace>
    </iact:actionData>
  </iact:action>
  <iact:action type="add" startTime="32773">
    <iact:property name="dataType"/>
    <iact:actionData xml:id="d34">
      <inkml:trace xmlns:inkml="http://www.w3.org/2003/InkML" xml:id="stk34" contextRef="#ctx0" brushRef="#br0">29697 17173 942 0,'0'0'546'2,"0"0"-284"7,0 0-62-2,0 0-103 1,0 0-97 0,0 0 0-1,0 0 0 3,42 30 0-4,-25-23 0 0,8-4 0 4,4-3 0-4,10 0 0 2,2 0 0-2,-9-3 0 3,4-28 0-2,-1-14 0 1,-11 0 0-2,-6-8 0 1,-2-1 0 1,0 7 0 0,-9 4 0 0,-4 12 0 0,-3 13 0 0,0 5 0 0,0 13 0-3,0 0 0 3,0 0 0 0,0 21 0 0,0 26 0-2,0 9 0 2,0 13 0 0,0 3 0 0,0 1 0-2,0 2 0 2,0-1 0 0,0 2 0 0,0-6 0-2,0-2 0 2,0-6 0 0,0-12 0 0,0-11 0-2,0-6 0 3,0-9 0-2,0-2 0 1,0-12 0-2,0 5 0 2,0-8 0 0,0 1 0 1,0 1 0-4,0-2 0 4,0 4 0-1,-6-6 0-1,-4 4 0-1,0-1 0 2,-8-8 0 1,-5 8 0-4,-6-4 0 3,6-1 0 0,-2-1 0 0,2 5 0 0,-6 4 0-2,2-4 0 3,-1 3 0 0,-2-3 0-2,8-7 0-1,9 0 0 2,13 0 0 0,0 0 0-1,0 0 0-1,0 0 0 2,0 0 0 0,8 0 0 0,20 0 0-2,8 0 0 2,12-7 0 0,20-3 0 0,-3-1 0-1,12 0 0 0,-6-1 0 1,-1 4 0 0,-19 8 0-2,-11 0 0 2,-11 0 0 0,-23 0 0 1,-2 0 0-4,-4 0 0 3,0 0 0 0,0 0 0-1,0 0 0 0,0 0 0 1,0 0 0 0,0 0 0 0,0 0 0-2,0 0 0 2,0 0 0 1,0 0 0-2,0 0 0-1,0 0 0 2,0 0 0 0,0 0-371-2</inkml:trace>
    </iact:actionData>
  </iact:action>
  <iact:action type="add" startTime="36477">
    <iact:property name="dataType"/>
    <iact:actionData xml:id="d35">
      <inkml:trace xmlns:inkml="http://www.w3.org/2003/InkML" xml:id="stk35" contextRef="#ctx0" brushRef="#br0">26249 12801 94 0,'0'11'818'6,"0"-2"-630"1,0-8 18 0,0 6 12 2,0-5-40-2,0 1-6-1,0 1-20 2,0-2-131 0,10-2-21 0,-6 3 0-2,12-3 0 3,4 0 0-1,1 0 0-1,6 0 0 1,5 0 0-2,-4-22 0 2,5-8 0 0,-10 0 0-2,10-11 0 2,-9-2 0 0,-1 5 0 0,-6 8 0-2,-7 16 0 2,-4 8 0 1,-6 6 0-1,0 0 0-3,0 0 0 4,0 0 0-2,0 13 0 2,0 17 0-4,0 13 0 3,0-2 0 0,0 1 0 0,0 2 0-2,0 0 0 2,0-2 0 0,0 2 0 0,0-4 0-2,0-1 0 2,0-2 0 0,0-3 0 0,0-4 0 1,0-4 0-3,0-4 0 2,0-8 0-1,0 6 0-1,0-3 0 3,-9 3 0-1,2 2 0-1,-10 0 0-1,-2 4 0 3,-1-7 0-1,2 1 0 0,2-9 0-2,5-8 0 1,-2-3 0 2,3 0 0-2,-4 0 0 0,10 0 0 0,-12 0 0 1,13 0 0 0,-10 0 0-2,10 0 0 3,-1 0 0-1,4 0 0-1,0 0 0-1,0 0 0 2,0-3 0 0,0 3 0 1,0 0 0-4,0 0 0 3,0 0 0 1,0 0 0-1,0-3 0-3,23 1 0 3,11-4 0 0,0-2 0 0,16 3 0 1,0-5 0-3,4 8 0 2,2-1 0 0,-12-2 0-3,-1-1 0 4,-5 0 0-1,-2 4 0-1,-12-4 0-1,-8 6 0 2,-12-3 0 1,-4 3 0-2,0 0 0 0,0 0 0 1,0 0 0-1,0 0 0 2,0 0 0-3,0 0 0 1,0 0 0 3,0 0 0-4,-16 0 0 0,-12 0 0 2,-2 0 0 0,-1 0 0 0,-8 0 0-1,-1 0 0 1,-10 0 0 0,0-6 0 0,8 1 0-3,-10-2 0 4,8 7 0-1,1 0 0-1,6 0 0-1,13 0 0 2,3 0 0 1,10 0 0-1,4 0 0-2,7 0 0 1,0 0 0 1,0 0 0 0,0 0 0-2,0 0 0 3,0 0 0-1,0 0 0-1,0 0 0 2,0 0 0-3,0-3 0 2,23-4 0 0,-4 4 0-3,-11 3 0 3,-2 0-953 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0T01:58:3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78">
    <iact:property name="dataType"/>
    <iact:actionData xml:id="d0">
      <inkml:trace xmlns:inkml="http://www.w3.org/2003/InkML" xml:id="stk0" contextRef="#ctx0" brushRef="#br0">22865 7666 360 0,'0'0'622'6,"0"0"-332"3,0 0 2-1,0 0-62-3,0 0-66 4,0 0-75-1,0 0-89-2,-97-2 0 2,61 2 0 0,0 0 0 0,-9-4 0-2,6 4 0 2,-15 0 0 0,2 0 0 0,-5 0 0-3,1 0 0 4,-1 0 0-2,7 0 0 2,-3 0 0-1,10 0 0-1,2 0 0 0,14 0 0 2,-7 0 0-3,1 4 0 2,5 7 0 1,-6 2 0-2,6 8 0-2,-5-2 0 4,10-1 0 1,-5-5 0-5,2 1 0 5,6-5 0-6,5 4 0 6,-1 4 0-4,3 5 0 1,6 4 0 0,-6 2 0 1,6 0 0 0,4 2 0-2,-7 6 0 2,10-4 0 0,0 2 0 1,0-6 0-3,0 0 0 1,0-3 0 2,0 4 0-1,13 7 0-1,7 4 0 2,5 2 0-3,-2 0 0 3,13 0 0-2,5-8 0 1,5-1 0-1,5-6 0 1,-2 0 0-3,5 3 0 5,-9 1 0-3,11 9 0 1,-4 2 0 0,-5 4 0-3,-5-5 0 4,-3 1 0-1,-3 2 0-1,2-4 0 0,-11 4 0 1,10 0 0 0,-14-5 0-3,10-2 0 4,-13-4 0-1,4-9 0-1,-4-4 0 0,3-2 0-1,-3 2 0 3,5 6 0-1,7 7 0 1,8 13 0-4,4 10 0 5,4 2 0-3,1-4 0-1,-8-12 0 2,-2-7 0 0,-15-9 0 0,0-5 0-2,5-4 0 2,-5-4 0-1,-1 1 0 3,1 9 0-5,9 11 0 1,-5 11 0 2,12 11 0 0,8 0 0 0,-3-5 0-2,-5-15 0 2,0-10 0 0,-10-10 0-2,3-4 0 3,4-1 0-2,-10 0 0 2,4 4 0-4,-2 2 0 3,1 1 0 0,-2 9 0 0,11 9 0-2,1 5 0 2,17 8 0 0,-9-2 0 0,5-8 0-2,-9-5 0 2,-5-8 0 0,-6-7 0 0,-8-5 0 0,-6-2 0-3,4-3 0 4,-9 1 0-2,0 4 0 0,12 3 0 1,-9 8 0 0,6 1 0 0,-3 0 0-1,4 6 0 1,-4 2 0 0,3-3 0 1,2-9 0-3,-6-2 0 1,-2-6 0 2,6-2 0-2,-2 3 0 2,2 0 0-4,6 2 0 4,-5 0 0-2,8 1 0-2,-7-8 0 3,2-3 0 1,2 6 0-2,-1-1 0-1,-3-7 0 2,9 3 0 2,4-5 0-3,3 0 0 0,2 2 0 0,9-5 0 1,-7 3 0 1,2-3 0-4,-10 0 0 4,-2 0 0-2,-10 0 0 1,-5-11 0-2,9-8 0 1,-14-3 0 2,5 2 0-1,-3 0 0 0,2-4 0-1,-2 6 0 0,-1-8 0 1,-11 1 0-1,9-4 0-1,-12-7 0 2,1-6 0 0,1-6 0-2,-4-5 0 2,0 5 0 1,0 6 0-2,0 11 0-1,0 2 0 2,0 5 0 0,0-4 0 0,0 5 0-2,0-1 0 2,-4-6 0 0,-12-4 0 0,-2-1 0 0,-1-4 0-2,-4 2 0 3,3 6 0-1,0 5 0-2,-1 4 0 1,1 2 0 1,3-2 0 1,-7-7 0-3,4-4 0 1,-6-8 0 1,-1-4 0 0,5 2 0-2,0 4 0 2,-4 3 0 0,9 4 0 0,-7 2 0-2,7 0 0 2,-2 6 0 0,-4-2 0 0,3 5 0 0,-1-6 0-1,-6 2 0 0,-4 0 0 1,5-4 0-2,-7 2 0 2,8-3 0 0,-4 0 0 0,-1-1 0 0,-6 0 0-2,-1 4 0 2,0-2 0 1,-5 7 0-3,10 5 0 1,-4 0 0 1,2 4 0 0,7-7 0-2,1 0 0 3,-5-9 0-1,4-1 0-1,-10-4 0-1,-3 4 0 2,1-2 0 1,-2 7 0-2,-13 3 0 0,8 2 0 0,-5-2 0 2,8-3 0-2,2-7 0-1,-1 2 0 2,5-9 0 1,0-7 0-2,7-2 0-1,-8-1 0 2,-1 0 0 0,11 10 0 0,-2 9 0-2,8 6 0 2,5 11 0 0,13 1 0 0,-10 3 0-2,4-2 0 2,-9-2 0 1,2-11 0-1,-6-3 0-3,6-10 0 3,-10-8 0 0,7-2 0 0,-6 2 0-2,12 9 0 3,-2 8 0-2,3 4 0 1,4 5 0-2,-6 6 0 2,11-2 0 0,-12 0 0 0,7 1 0-1,-7 3 0 1,-4 0 0 1,1-2 0-1,-1 6 0-3,0-1 0 2,2-1 0 2,2 1 0-2,5-4 0-1,-2 2 0 2,7-1 0 1,-7-5 0-2,9 6 0-1,1 0 0 3,-6-5 0-2,2 3 0 2,2 4 0-4,-3 2 0 3,6 3 0 0,2 3 0 0,0 0 0-2,0 0 0 3,0 0 0-1,0 0 0-1,0 0 0 0,0 0 0 0,2 0-755 3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A791-48C3-47F5-BC7D-7B610F3E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3568-5886-4D45-A620-A82A9F42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0C3A-16BF-4C6E-9C26-68F34E9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8462-59F4-4875-9917-6F0D9DB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0EA7-D210-4BB1-B7DE-3F3818B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CEB-B369-4356-8496-0531F96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CB9D-CAED-479B-8268-CCEF6BEF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B1B4-A64E-4713-BDEC-29EE345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DBC1-68A6-49BF-B81E-BED8825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8779-DB50-4202-ABC3-4651FBB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0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09DE-E4CE-4091-BCE4-ADD1A3CD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6D6F-4720-4491-ACA5-330253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1EFF-3B0B-4A6D-9F15-4604354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C91-235F-49D5-A0C6-94B97B89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77B9-AD59-4656-B659-D2746565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6A0-E503-4E01-A7A7-10996511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FBCC-048E-4B69-8D71-6FA17020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D27E-DF68-4A66-A1CC-B147F50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E8A-8AB3-423E-BFF2-9832438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231A-2739-4A51-B235-B72C5551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3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E8D9-44C5-4B17-8E90-8C51F8A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4B7C-6223-43A5-95FA-82286504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371F-34A9-418C-93F7-C40F11B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E6FC-7CC4-4036-AD2A-208A8F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6AF3-AF01-455A-8B5F-7A71AF56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C784-7334-45ED-87FD-0189F86C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63E3-EB89-4157-998F-01502947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3FA0-813F-430F-B9CF-7058C30D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C2B3-32A0-46EE-9860-7DB70E54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DB36-D0E0-4E05-84A7-043485A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D9DF-77C8-4A1C-A48D-9F159787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CE0F-E477-4D65-97C6-0A7E7F6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6B4B-B9BC-4847-83A4-DA7A3023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0359-7229-44C6-AF71-E55B22EA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EEF3-5C1F-40F6-80A6-BE834215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0FEF-5D59-4D53-86F2-3BD0AA56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EE7EF-27E2-4911-9C00-9BCB40D5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35A5-98F7-4E03-906E-DE41474F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A29D6-E5ED-4D27-9551-9575F6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0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CBA-B37C-498F-BFA5-3DE47A5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0A63F-88E3-47C7-85D6-4D27D37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9A57-F48D-42C6-BC40-09ADFAF0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DBB8-F04B-4634-B42E-9A85D58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A9359-358E-4362-A83D-4FDA38B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86D27-BE34-42D9-8901-AE8DC0A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E33E-83BE-4E9C-A554-E68A1E0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02C-19B9-4069-9D18-79EBD6A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02A0-B5C5-48C8-963B-605543A6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B510-CDC1-439C-98E8-B02109E0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13C8-3276-4C4E-BF7B-E3CFBAF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5C4E-D6EF-4172-A64F-EA979974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B2392-0C54-4BEF-9869-DDED82BE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5121-904F-47D1-97A5-97E62C7C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B8D4-B360-4176-995C-F6D24BCD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064D-86E3-446F-8293-B6450BE4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1B44-7105-4D77-A450-55D8D04A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F321-915E-4178-817C-D529E6D4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D56-2C42-490E-BE69-CE3B028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B9386-F422-4E89-A4B4-2AE38BA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F27F-7E77-43D7-897B-4FD6F0E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B1B-53E4-441E-B10F-7CA4F3EB6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E69B-8A2C-4CF0-8A6A-DBF812E6082F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8417-78D0-4104-8DE0-4BCF3026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88E4-1BD4-46F1-8AC4-0E584BEDF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0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0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11/relationships/inkAction" Target="../ink/inkAction7.xml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11/relationships/inkAction" Target="../ink/inkAction8.xml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12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11/relationships/inkAction" Target="../ink/inkAction9.xml"/><Relationship Id="rId5" Type="http://schemas.openxmlformats.org/officeDocument/2006/relationships/image" Target="../media/image5.png"/><Relationship Id="rId10" Type="http://schemas.openxmlformats.org/officeDocument/2006/relationships/image" Target="../media/image15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11/relationships/inkAction" Target="../ink/inkAction10.xml"/><Relationship Id="rId5" Type="http://schemas.openxmlformats.org/officeDocument/2006/relationships/image" Target="../media/image5.png"/><Relationship Id="rId10" Type="http://schemas.openxmlformats.org/officeDocument/2006/relationships/image" Target="../media/image17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4.png"/><Relationship Id="rId7" Type="http://schemas.openxmlformats.org/officeDocument/2006/relationships/image" Target="../media/image1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40.png"/><Relationship Id="rId4" Type="http://schemas.openxmlformats.org/officeDocument/2006/relationships/image" Target="../media/image25.png"/><Relationship Id="rId9" Type="http://schemas.microsoft.com/office/2011/relationships/inkAction" Target="../ink/inkAction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1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microsoft.com/office/2011/relationships/inkAction" Target="../ink/inkAction1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50.png"/><Relationship Id="rId15" Type="http://schemas.openxmlformats.org/officeDocument/2006/relationships/image" Target="../media/image27.png"/><Relationship Id="rId10" Type="http://schemas.microsoft.com/office/2011/relationships/inkAction" Target="../ink/inkAction12.xml"/><Relationship Id="rId4" Type="http://schemas.openxmlformats.org/officeDocument/2006/relationships/image" Target="../media/image181.png"/><Relationship Id="rId9" Type="http://schemas.openxmlformats.org/officeDocument/2006/relationships/image" Target="../media/image230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15" Type="http://schemas.microsoft.com/office/2011/relationships/inkAction" Target="../ink/inkAction13.xml"/><Relationship Id="rId10" Type="http://schemas.openxmlformats.org/officeDocument/2006/relationships/image" Target="../media/image23.png"/><Relationship Id="rId4" Type="http://schemas.openxmlformats.org/officeDocument/2006/relationships/image" Target="../media/image181.png"/><Relationship Id="rId9" Type="http://schemas.openxmlformats.org/officeDocument/2006/relationships/image" Target="../media/image230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181.png"/><Relationship Id="rId9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microsoft.com/office/2011/relationships/inkAction" Target="../ink/inkAction14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7.png"/><Relationship Id="rId5" Type="http://schemas.openxmlformats.org/officeDocument/2006/relationships/image" Target="../media/image180.png"/><Relationship Id="rId10" Type="http://schemas.openxmlformats.org/officeDocument/2006/relationships/image" Target="../media/image36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0.png"/><Relationship Id="rId7" Type="http://schemas.openxmlformats.org/officeDocument/2006/relationships/image" Target="../media/image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0.png"/><Relationship Id="rId7" Type="http://schemas.openxmlformats.org/officeDocument/2006/relationships/image" Target="../media/image39.png"/><Relationship Id="rId2" Type="http://schemas.openxmlformats.org/officeDocument/2006/relationships/image" Target="../media/image15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80.png"/><Relationship Id="rId15" Type="http://schemas.openxmlformats.org/officeDocument/2006/relationships/image" Target="../media/image36.png"/><Relationship Id="rId4" Type="http://schemas.openxmlformats.org/officeDocument/2006/relationships/image" Target="../media/image170.png"/><Relationship Id="rId9" Type="http://schemas.microsoft.com/office/2011/relationships/inkAction" Target="../ink/inkAction15.xml"/><Relationship Id="rId14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11/relationships/inkAction" Target="../ink/inkAction2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80.png"/><Relationship Id="rId9" Type="http://schemas.openxmlformats.org/officeDocument/2006/relationships/image" Target="../media/image110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1/relationships/inkAction" Target="../ink/inkAction1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0.png"/><Relationship Id="rId4" Type="http://schemas.microsoft.com/office/2011/relationships/inkAction" Target="../ink/inkAction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microsoft.com/office/2011/relationships/inkAction" Target="../ink/inkAction18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9.xml"/><Relationship Id="rId5" Type="http://schemas.openxmlformats.org/officeDocument/2006/relationships/image" Target="../media/image430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microsoft.com/office/2011/relationships/inkAction" Target="../ink/inkAction20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5.png"/><Relationship Id="rId12" Type="http://schemas.microsoft.com/office/2011/relationships/inkAction" Target="../ink/inkAct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1.png"/><Relationship Id="rId3" Type="http://schemas.openxmlformats.org/officeDocument/2006/relationships/image" Target="../media/image80.png"/><Relationship Id="rId7" Type="http://schemas.openxmlformats.org/officeDocument/2006/relationships/image" Target="../media/image5.png"/><Relationship Id="rId12" Type="http://schemas.microsoft.com/office/2011/relationships/inkAction" Target="../ink/inkAct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.png"/><Relationship Id="rId10" Type="http://schemas.openxmlformats.org/officeDocument/2006/relationships/image" Target="../media/image2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1.png"/><Relationship Id="rId3" Type="http://schemas.openxmlformats.org/officeDocument/2006/relationships/image" Target="../media/image111.png"/><Relationship Id="rId7" Type="http://schemas.openxmlformats.org/officeDocument/2006/relationships/image" Target="../media/image5.png"/><Relationship Id="rId12" Type="http://schemas.microsoft.com/office/2011/relationships/inkAction" Target="../ink/inkAct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20.png"/><Relationship Id="rId9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2.png"/><Relationship Id="rId3" Type="http://schemas.openxmlformats.org/officeDocument/2006/relationships/image" Target="../media/image111.png"/><Relationship Id="rId7" Type="http://schemas.openxmlformats.org/officeDocument/2006/relationships/image" Target="../media/image5.png"/><Relationship Id="rId12" Type="http://schemas.microsoft.com/office/2011/relationships/inkAction" Target="../ink/inkAct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20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111678" y="2159511"/>
            <a:ext cx="8197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Forward &amp; Backward </a:t>
            </a:r>
          </a:p>
          <a:p>
            <a:pPr algn="ctr"/>
            <a:r>
              <a:rPr lang="en-US" sz="7200" dirty="0">
                <a:solidFill>
                  <a:srgbClr val="00B050"/>
                </a:solidFill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4"/>
    </mc:Choice>
    <mc:Fallback xmlns="">
      <p:transition spd="slow" advTm="91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58BDD93-D8E8-4313-A5AB-382AAAACB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798267" y="4744582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BC051-E4B3-4EDE-B7BA-006BC71F1DBD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BC051-E4B3-4EDE-B7BA-006BC71F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"/>
    </mc:Choice>
    <mc:Fallback xmlns="">
      <p:transition spd="slow" advTm="8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03B8B8B-F2F7-46B3-8110-4EC5F0549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3145285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3145285" cy="1020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47A34-84D9-4CEE-8CC6-38E388D8414C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47A34-84D9-4CEE-8CC6-38E388D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33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4"/>
    </mc:Choice>
    <mc:Fallback xmlns="">
      <p:transition spd="slow" advTm="233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8947C14-7A02-4FBB-A5EC-32B51947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7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8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/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081B7C-8DD7-46D5-8E8C-EF8AD9943FBB}"/>
              </a:ext>
            </a:extLst>
          </p:cNvPr>
          <p:cNvSpPr/>
          <p:nvPr/>
        </p:nvSpPr>
        <p:spPr>
          <a:xfrm>
            <a:off x="6981827" y="2718793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53986-151A-4CEB-8D68-8B315559EB14}"/>
              </a:ext>
            </a:extLst>
          </p:cNvPr>
          <p:cNvSpPr/>
          <p:nvPr/>
        </p:nvSpPr>
        <p:spPr>
          <a:xfrm>
            <a:off x="7096352" y="4234361"/>
            <a:ext cx="3956661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8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3"/>
    </mc:Choice>
    <mc:Fallback xmlns="">
      <p:transition spd="slow" advTm="102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8947C14-7A02-4FBB-A5EC-32B51947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04671" y="41723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62336" y="40278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7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8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/>
              <p:nvPr/>
            </p:nvSpPr>
            <p:spPr>
              <a:xfrm>
                <a:off x="7096352" y="4055138"/>
                <a:ext cx="395666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52" y="4055138"/>
                <a:ext cx="3956661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081B7C-8DD7-46D5-8E8C-EF8AD9943FBB}"/>
              </a:ext>
            </a:extLst>
          </p:cNvPr>
          <p:cNvSpPr/>
          <p:nvPr/>
        </p:nvSpPr>
        <p:spPr>
          <a:xfrm>
            <a:off x="6981827" y="2718793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53986-151A-4CEB-8D68-8B315559EB14}"/>
              </a:ext>
            </a:extLst>
          </p:cNvPr>
          <p:cNvSpPr/>
          <p:nvPr/>
        </p:nvSpPr>
        <p:spPr>
          <a:xfrm>
            <a:off x="7086585" y="3937461"/>
            <a:ext cx="3956661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9A2317-ECA7-4EF4-9DFE-36F4A9FD483C}"/>
                  </a:ext>
                </a:extLst>
              </p:cNvPr>
              <p:cNvSpPr/>
              <p:nvPr/>
            </p:nvSpPr>
            <p:spPr>
              <a:xfrm>
                <a:off x="6630561" y="4262446"/>
                <a:ext cx="4631268" cy="1275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9A2317-ECA7-4EF4-9DFE-36F4A9FD4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61" y="4262446"/>
                <a:ext cx="4631268" cy="12754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A96FF8-555B-4B3C-B4C9-DB740ED061BF}"/>
                  </a:ext>
                </a:extLst>
              </p:cNvPr>
              <p:cNvSpPr/>
              <p:nvPr/>
            </p:nvSpPr>
            <p:spPr>
              <a:xfrm>
                <a:off x="8981778" y="3057117"/>
                <a:ext cx="2525243" cy="121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A96FF8-555B-4B3C-B4C9-DB740ED06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778" y="3057117"/>
                <a:ext cx="2525243" cy="1215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818DD-0B08-4D22-9B42-976FB53CE3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22960" y="2984760"/>
              <a:ext cx="4527360" cy="364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818DD-0B08-4D22-9B42-976FB53CE3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13600" y="2975400"/>
                <a:ext cx="4546080" cy="36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46"/>
    </mc:Choice>
    <mc:Fallback xmlns="">
      <p:transition spd="slow" advTm="26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8947C14-7A02-4FBB-A5EC-32B51947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04671" y="41723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62336" y="40278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7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8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/>
              <p:nvPr/>
            </p:nvSpPr>
            <p:spPr>
              <a:xfrm>
                <a:off x="7096352" y="4055138"/>
                <a:ext cx="395666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52" y="4055138"/>
                <a:ext cx="3956661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081B7C-8DD7-46D5-8E8C-EF8AD9943FBB}"/>
              </a:ext>
            </a:extLst>
          </p:cNvPr>
          <p:cNvSpPr/>
          <p:nvPr/>
        </p:nvSpPr>
        <p:spPr>
          <a:xfrm>
            <a:off x="6981827" y="2718793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53986-151A-4CEB-8D68-8B315559EB14}"/>
              </a:ext>
            </a:extLst>
          </p:cNvPr>
          <p:cNvSpPr/>
          <p:nvPr/>
        </p:nvSpPr>
        <p:spPr>
          <a:xfrm>
            <a:off x="7086585" y="3937461"/>
            <a:ext cx="3956661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9A2317-ECA7-4EF4-9DFE-36F4A9FD483C}"/>
                  </a:ext>
                </a:extLst>
              </p:cNvPr>
              <p:cNvSpPr/>
              <p:nvPr/>
            </p:nvSpPr>
            <p:spPr>
              <a:xfrm>
                <a:off x="6630561" y="4262446"/>
                <a:ext cx="4631268" cy="1275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9A2317-ECA7-4EF4-9DFE-36F4A9FD4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61" y="4262446"/>
                <a:ext cx="4631268" cy="12754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A96FF8-555B-4B3C-B4C9-DB740ED061BF}"/>
                  </a:ext>
                </a:extLst>
              </p:cNvPr>
              <p:cNvSpPr/>
              <p:nvPr/>
            </p:nvSpPr>
            <p:spPr>
              <a:xfrm>
                <a:off x="8981778" y="3057117"/>
                <a:ext cx="2525243" cy="121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A96FF8-555B-4B3C-B4C9-DB740ED06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778" y="3057117"/>
                <a:ext cx="2525243" cy="1215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5B9019-D8BF-4327-BD2A-F614A5FAD4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30160" y="2979360"/>
              <a:ext cx="4700520" cy="360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5B9019-D8BF-4327-BD2A-F614A5FAD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0800" y="2970000"/>
                <a:ext cx="4719240" cy="36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3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59"/>
    </mc:Choice>
    <mc:Fallback xmlns="">
      <p:transition spd="slow" advTm="39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50E11EC-E027-4C45-8B39-0F158C3AD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7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8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/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C53986-151A-4CEB-8D68-8B315559EB14}"/>
              </a:ext>
            </a:extLst>
          </p:cNvPr>
          <p:cNvSpPr/>
          <p:nvPr/>
        </p:nvSpPr>
        <p:spPr>
          <a:xfrm>
            <a:off x="7096352" y="4234361"/>
            <a:ext cx="3956661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CCD3B1-6A4D-440B-8DAD-8C71E012DFB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30360" y="2757600"/>
              <a:ext cx="1242720" cy="112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CCD3B1-6A4D-440B-8DAD-8C71E012DF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21000" y="2748240"/>
                <a:ext cx="126144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7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4"/>
    </mc:Choice>
    <mc:Fallback xmlns="">
      <p:transition spd="slow" advTm="11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AFC94C6-F550-4E92-85C6-03425ADAC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7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8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8" y="1672436"/>
                <a:ext cx="5724644" cy="2072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/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4CBA0-F446-44ED-81B2-6FDC757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19" y="4352038"/>
                <a:ext cx="3956661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CF9CA7-A42E-4B08-B0D4-48569B79B1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21600" y="5708160"/>
              <a:ext cx="3851280" cy="82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CF9CA7-A42E-4B08-B0D4-48569B79B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12240" y="5698800"/>
                <a:ext cx="3870000" cy="8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5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1"/>
    </mc:Choice>
    <mc:Fallback xmlns="">
      <p:transition spd="slow" advTm="22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7A421F-61DB-4233-91DE-14D0CA73B85E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C8A8B-535B-4348-A249-661082030AE0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C8A8B-535B-4348-A249-66108203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69DC5-B8BA-47E6-B018-2236E8ED24B7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69DC5-B8BA-47E6-B018-2236E8ED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0"/>
    </mc:Choice>
    <mc:Fallback xmlns="">
      <p:transition spd="slow" advTm="783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5DFC2-2527-4B6B-9D74-8EE9E4EDDFDB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5DFC2-2527-4B6B-9D74-8EE9E4ED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E972D-6034-4F51-80B6-49B9AFDB74B1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E972D-6034-4F51-80B6-49B9AFD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0C97A-1A15-4395-87B4-AC077EA1B3F8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0C97A-1A15-4395-87B4-AC077EA1B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blipFill>
                <a:blip r:embed="rId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323F32-3219-4F76-AE1F-720D00C98F49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323F32-3219-4F76-AE1F-720D00C98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blipFill>
                <a:blip r:embed="rId5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65C6E7-A535-4806-B6DA-09E0EDC10544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65C6E7-A535-4806-B6DA-09E0EDC10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blipFill>
                <a:blip r:embed="rId6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C1898-B6F0-4A7B-ADDC-2287A7B195BA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7541BC-0455-4ABC-B13B-7860C293A875}"/>
              </a:ext>
            </a:extLst>
          </p:cNvPr>
          <p:cNvSpPr/>
          <p:nvPr/>
        </p:nvSpPr>
        <p:spPr>
          <a:xfrm>
            <a:off x="1169979" y="1523077"/>
            <a:ext cx="758273" cy="32013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6695B-D8BF-432F-93E7-4BD84E3F499A}"/>
              </a:ext>
            </a:extLst>
          </p:cNvPr>
          <p:cNvSpPr/>
          <p:nvPr/>
        </p:nvSpPr>
        <p:spPr>
          <a:xfrm>
            <a:off x="2924727" y="1523077"/>
            <a:ext cx="758273" cy="32013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8B01C-FB86-46A6-9093-24BA10DF1C7B}"/>
              </a:ext>
            </a:extLst>
          </p:cNvPr>
          <p:cNvSpPr/>
          <p:nvPr/>
        </p:nvSpPr>
        <p:spPr>
          <a:xfrm>
            <a:off x="5716863" y="1733934"/>
            <a:ext cx="823637" cy="32013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94798-9A45-4C07-9B2E-DB28C6DEDB31}"/>
              </a:ext>
            </a:extLst>
          </p:cNvPr>
          <p:cNvSpPr/>
          <p:nvPr/>
        </p:nvSpPr>
        <p:spPr>
          <a:xfrm>
            <a:off x="5786713" y="4253859"/>
            <a:ext cx="823637" cy="3124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7FDAC-6575-448A-810D-C00513DAD51E}"/>
              </a:ext>
            </a:extLst>
          </p:cNvPr>
          <p:cNvSpPr/>
          <p:nvPr/>
        </p:nvSpPr>
        <p:spPr>
          <a:xfrm>
            <a:off x="4516333" y="4461533"/>
            <a:ext cx="823637" cy="3124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A36A5-5CE0-4485-B366-D84BA9379E5C}"/>
              </a:ext>
            </a:extLst>
          </p:cNvPr>
          <p:cNvSpPr/>
          <p:nvPr/>
        </p:nvSpPr>
        <p:spPr>
          <a:xfrm>
            <a:off x="2988155" y="4159220"/>
            <a:ext cx="823637" cy="3124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70708C-512E-4927-853C-D72B29F7580E}"/>
              </a:ext>
            </a:extLst>
          </p:cNvPr>
          <p:cNvSpPr/>
          <p:nvPr/>
        </p:nvSpPr>
        <p:spPr>
          <a:xfrm>
            <a:off x="1157661" y="4169363"/>
            <a:ext cx="823637" cy="3124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D28037-24C2-4B19-B338-5FA4CB812B4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91880" y="2218320"/>
              <a:ext cx="7321680" cy="244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D28037-24C2-4B19-B338-5FA4CB812B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01240" y="2208960"/>
                <a:ext cx="734040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2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8"/>
    </mc:Choice>
    <mc:Fallback xmlns="">
      <p:transition spd="slow" advTm="16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C1898-B6F0-4A7B-ADDC-2287A7B195BA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FE705-1CC7-4E3D-9146-3FCB0116A89A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FE705-1CC7-4E3D-9146-3FCB0116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05CC17-D479-44E6-810C-F643ECB92D73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05CC17-D479-44E6-810C-F643ECB9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008893-755E-4578-9D98-5C024BF8185D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008893-755E-4578-9D98-5C024BF8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blipFill>
                <a:blip r:embed="rId7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36B1-D612-4397-A554-F2602DF3EF33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36B1-D612-4397-A554-F2602DF3E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blipFill>
                <a:blip r:embed="rId8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021480-C327-4DB7-911C-79C454AC5562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021480-C327-4DB7-911C-79C454AC5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blipFill>
                <a:blip r:embed="rId9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65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4"/>
    </mc:Choice>
    <mc:Fallback xmlns="">
      <p:transition spd="slow" advTm="48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CDD38C-C063-449C-B0EC-98D1D0298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2B46FE-5F4B-463D-A245-9AF2F8B7730E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081BF-2910-4D98-966C-F227E1A6B483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A0F5F6-4760-48C7-BA38-4BD463362579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45BEC7-4453-48CE-B36F-CAD03AE44432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675B6F-1BEB-4B3F-BB8E-3C7A926F9945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675B6F-1BEB-4B3F-BB8E-3C7A926F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4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5CC0F5C-DDB8-4DE3-9ADF-FA327DE082B4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5CC0F5C-DDB8-4DE3-9ADF-FA327DE0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5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866D42B-7EF7-4D6F-954D-866402219FFD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866D42B-7EF7-4D6F-954D-866402219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888CA43-C011-48A6-97AD-F20B758A0943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888CA43-C011-48A6-97AD-F20B758A0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6EF5A4C-403E-4A06-A5C6-D8FF3ACE7F0C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6EF5A4C-403E-4A06-A5C6-D8FF3ACE7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30B1CF-7245-453F-AF33-6DF6A09D09A2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30B1CF-7245-453F-AF33-6DF6A09D0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70FECB4-FFBB-4258-9A23-300B9EDBA879}"/>
                  </a:ext>
                </a:extLst>
              </p:cNvPr>
              <p:cNvSpPr/>
              <p:nvPr/>
            </p:nvSpPr>
            <p:spPr>
              <a:xfrm>
                <a:off x="5698867" y="4806960"/>
                <a:ext cx="3213444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70FECB4-FFBB-4258-9A23-300B9EDBA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67" y="4806960"/>
                <a:ext cx="3213444" cy="16556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BD5F61A9-63B3-4DFA-9E26-C06BD6C515FB}"/>
              </a:ext>
            </a:extLst>
          </p:cNvPr>
          <p:cNvSpPr/>
          <p:nvPr/>
        </p:nvSpPr>
        <p:spPr>
          <a:xfrm>
            <a:off x="5560611" y="4709508"/>
            <a:ext cx="3351700" cy="17530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FBE398-DF15-4BE0-BF4C-35551327BC3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44480" y="732240"/>
              <a:ext cx="387360" cy="953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FBE398-DF15-4BE0-BF4C-35551327B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5120" y="722880"/>
                <a:ext cx="406080" cy="97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14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82"/>
    </mc:Choice>
    <mc:Fallback xmlns="">
      <p:transition spd="slow" advTm="34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/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C1898-B6F0-4A7B-ADDC-2287A7B195BA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1D0247-080A-49E7-B744-3461E59467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960" y="1633680"/>
              <a:ext cx="9378720" cy="46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1D0247-080A-49E7-B744-3461E5946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00" y="1624320"/>
                <a:ext cx="9397440" cy="46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1BA6E3-9911-441E-8424-17ADE020843E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1BA6E3-9911-441E-8424-17ADE020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545BF7-AFB5-4A54-8724-B17821CF4CBB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545BF7-AFB5-4A54-8724-B17821CF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732D1-5F2E-4947-86A3-3CD809B31B14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732D1-5F2E-4947-86A3-3CD809B3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blipFill>
                <a:blip r:embed="rId11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574011-C240-4EFF-AB95-6CD8DBFDD7F6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574011-C240-4EFF-AB95-6CD8DBFD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blipFill>
                <a:blip r:embed="rId1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EA001-2C26-4845-9417-5289D0BD33C5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EA001-2C26-4845-9417-5289D0BD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blipFill>
                <a:blip r:embed="rId15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1"/>
    </mc:Choice>
    <mc:Fallback xmlns="">
      <p:transition spd="slow" advTm="59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/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C1898-B6F0-4A7B-ADDC-2287A7B195BA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1BA6E3-9911-441E-8424-17ADE020843E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1BA6E3-9911-441E-8424-17ADE020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545BF7-AFB5-4A54-8724-B17821CF4CBB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545BF7-AFB5-4A54-8724-B17821CF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732D1-5F2E-4947-86A3-3CD809B31B14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732D1-5F2E-4947-86A3-3CD809B3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blipFill>
                <a:blip r:embed="rId12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574011-C240-4EFF-AB95-6CD8DBFDD7F6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574011-C240-4EFF-AB95-6CD8DBFD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blipFill>
                <a:blip r:embed="rId13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EA001-2C26-4845-9417-5289D0BD33C5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EA001-2C26-4845-9417-5289D0BD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blipFill>
                <a:blip r:embed="rId1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565510-8A0E-4A92-AFE1-0D72C93DC1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00" y="1635480"/>
              <a:ext cx="9741240" cy="465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565510-8A0E-4A92-AFE1-0D72C93DC1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40" y="1626120"/>
                <a:ext cx="9759960" cy="46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4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42"/>
    </mc:Choice>
    <mc:Fallback xmlns="">
      <p:transition spd="slow" advTm="45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2954783" cy="484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2963055" cy="484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413481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103AC-2E6F-48A0-AE1A-A9A77729AAAB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103AC-2E6F-48A0-AE1A-A9A7772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2754"/>
              </a:xfrm>
              <a:prstGeom prst="rect">
                <a:avLst/>
              </a:prstGeom>
              <a:blipFill>
                <a:blip r:embed="rId5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2B44A-DC03-443D-A861-513A71C14EBC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2B44A-DC03-443D-A861-513A71C1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2754"/>
              </a:xfrm>
              <a:prstGeom prst="rect">
                <a:avLst/>
              </a:prstGeom>
              <a:blipFill>
                <a:blip r:embed="rId6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150B4B-F68D-46AD-B1BC-5A3C21C752AF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150B4B-F68D-46AD-B1BC-5A3C21C7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2754"/>
              </a:xfrm>
              <a:prstGeom prst="rect">
                <a:avLst/>
              </a:prstGeom>
              <a:blipFill>
                <a:blip r:embed="rId7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/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7" y="1969888"/>
                <a:ext cx="4788234" cy="2338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4F5A3A-4812-46AF-BD2E-223FC9BDCFBB}"/>
                  </a:ext>
                </a:extLst>
              </p:cNvPr>
              <p:cNvSpPr/>
              <p:nvPr/>
            </p:nvSpPr>
            <p:spPr>
              <a:xfrm>
                <a:off x="413133" y="4803252"/>
                <a:ext cx="3096296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4F5A3A-4812-46AF-BD2E-223FC9BD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3" y="4803252"/>
                <a:ext cx="3096296" cy="18422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20C675-CC6E-4713-B54F-2B40393991E6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7"/>
    </mc:Choice>
    <mc:Fallback xmlns="">
      <p:transition spd="slow" advTm="825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8BEE95-1F95-40A2-B2D2-66DF2E4B17C8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8D61F-3058-4B29-ABA7-37D89DCF27EA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8D61F-3058-4B29-ABA7-37D89DCF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405882-56D3-4C31-8244-6359A7CEB01D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405882-56D3-4C31-8244-6359A7CE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6"/>
    </mc:Choice>
    <mc:Fallback xmlns="">
      <p:transition spd="slow" advTm="383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103AC-2E6F-48A0-AE1A-A9A77729AAAB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103AC-2E6F-48A0-AE1A-A9A7772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6024"/>
              </a:xfrm>
              <a:prstGeom prst="rect">
                <a:avLst/>
              </a:prstGeom>
              <a:blipFill>
                <a:blip r:embed="rId5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2B44A-DC03-443D-A861-513A71C14EBC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2B44A-DC03-443D-A861-513A71C1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6024"/>
              </a:xfrm>
              <a:prstGeom prst="rect">
                <a:avLst/>
              </a:prstGeom>
              <a:blipFill>
                <a:blip r:embed="rId6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150B4B-F68D-46AD-B1BC-5A3C21C752AF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150B4B-F68D-46AD-B1BC-5A3C21C7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6024"/>
              </a:xfrm>
              <a:prstGeom prst="rect">
                <a:avLst/>
              </a:prstGeom>
              <a:blipFill>
                <a:blip r:embed="rId7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/>
              <p:nvPr/>
            </p:nvSpPr>
            <p:spPr>
              <a:xfrm>
                <a:off x="7297007" y="1969888"/>
                <a:ext cx="4982518" cy="233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7" y="1969888"/>
                <a:ext cx="4982518" cy="2338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8BEE95-1F95-40A2-B2D2-66DF2E4B17C8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BC233A-922C-41F0-B15E-2D7023247662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BC233A-922C-41F0-B15E-2D7023247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82720F-8309-4FC1-AD7B-735789203A02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82720F-8309-4FC1-AD7B-73578920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9"/>
    </mc:Choice>
    <mc:Fallback xmlns="">
      <p:transition spd="slow" advTm="1137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282147"/>
                <a:ext cx="2504083" cy="7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/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E1DCD-3617-44FB-A7AA-56B5F047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54" y="3026819"/>
                <a:ext cx="69152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/>
              <p:nvPr/>
            </p:nvSpPr>
            <p:spPr>
              <a:xfrm>
                <a:off x="7297007" y="1969888"/>
                <a:ext cx="4982518" cy="233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5D04A-9EF1-4703-98B8-1CE6D49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7" y="1969888"/>
                <a:ext cx="4982518" cy="2338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4F5A3A-4812-46AF-BD2E-223FC9BDCFBB}"/>
                  </a:ext>
                </a:extLst>
              </p:cNvPr>
              <p:cNvSpPr/>
              <p:nvPr/>
            </p:nvSpPr>
            <p:spPr>
              <a:xfrm>
                <a:off x="413133" y="4803252"/>
                <a:ext cx="3153877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4F5A3A-4812-46AF-BD2E-223FC9BD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3" y="4803252"/>
                <a:ext cx="3153877" cy="18422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8BEE95-1F95-40A2-B2D2-66DF2E4B17C8}"/>
              </a:ext>
            </a:extLst>
          </p:cNvPr>
          <p:cNvCxnSpPr/>
          <p:nvPr/>
        </p:nvCxnSpPr>
        <p:spPr>
          <a:xfrm>
            <a:off x="106759" y="1298714"/>
            <a:ext cx="11899711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72A93F-6B8E-4CAD-931B-778F066A9B70}"/>
                  </a:ext>
                </a:extLst>
              </p:cNvPr>
              <p:cNvSpPr txBox="1"/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72A93F-6B8E-4CAD-931B-778F066A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10871"/>
                <a:ext cx="3033779" cy="4849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B56D22-22E2-47CE-B2A3-17272D2D8E8D}"/>
                  </a:ext>
                </a:extLst>
              </p:cNvPr>
              <p:cNvSpPr txBox="1"/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B56D22-22E2-47CE-B2A3-17272D2D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678250"/>
                <a:ext cx="3042051" cy="4849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F7CA54-20F5-4112-9A6B-8949F3DBC6B0}"/>
                  </a:ext>
                </a:extLst>
              </p:cNvPr>
              <p:cNvSpPr txBox="1"/>
              <p:nvPr/>
            </p:nvSpPr>
            <p:spPr>
              <a:xfrm>
                <a:off x="106759" y="1575139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F7CA54-20F5-4112-9A6B-8949F3DBC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1575139"/>
                <a:ext cx="10024212" cy="696024"/>
              </a:xfrm>
              <a:prstGeom prst="rect">
                <a:avLst/>
              </a:prstGeom>
              <a:blipFill>
                <a:blip r:embed="rId12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EF722-D3C5-4AA9-8936-5BD80B4FB72B}"/>
                  </a:ext>
                </a:extLst>
              </p:cNvPr>
              <p:cNvSpPr txBox="1"/>
              <p:nvPr/>
            </p:nvSpPr>
            <p:spPr>
              <a:xfrm>
                <a:off x="106759" y="2446493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EF722-D3C5-4AA9-8936-5BD80B4F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2446493"/>
                <a:ext cx="10024212" cy="696024"/>
              </a:xfrm>
              <a:prstGeom prst="rect">
                <a:avLst/>
              </a:prstGeom>
              <a:blipFill>
                <a:blip r:embed="rId13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BB7FDB-5DE1-49DA-94B2-82554343D85B}"/>
                  </a:ext>
                </a:extLst>
              </p:cNvPr>
              <p:cNvSpPr txBox="1"/>
              <p:nvPr/>
            </p:nvSpPr>
            <p:spPr>
              <a:xfrm>
                <a:off x="106759" y="3789065"/>
                <a:ext cx="10024212" cy="696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BB7FDB-5DE1-49DA-94B2-82554343D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9" y="3789065"/>
                <a:ext cx="10024212" cy="696024"/>
              </a:xfrm>
              <a:prstGeom prst="rect">
                <a:avLst/>
              </a:prstGeom>
              <a:blipFill>
                <a:blip r:embed="rId1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6"/>
    </mc:Choice>
    <mc:Fallback xmlns="">
      <p:transition spd="slow" advTm="1111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/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/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/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/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5D93C89-D901-40AA-9F2A-9BC85F085A64}"/>
              </a:ext>
            </a:extLst>
          </p:cNvPr>
          <p:cNvSpPr/>
          <p:nvPr/>
        </p:nvSpPr>
        <p:spPr>
          <a:xfrm>
            <a:off x="4055165" y="159026"/>
            <a:ext cx="7606748" cy="6686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FAE61-98A0-4309-A6B0-17282A919CE7}"/>
              </a:ext>
            </a:extLst>
          </p:cNvPr>
          <p:cNvSpPr/>
          <p:nvPr/>
        </p:nvSpPr>
        <p:spPr>
          <a:xfrm>
            <a:off x="198783" y="159026"/>
            <a:ext cx="3697356" cy="37636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74210A-C4D1-4183-86D6-C2A928E07776}"/>
                  </a:ext>
                </a:extLst>
              </p:cNvPr>
              <p:cNvSpPr/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74210A-C4D1-4183-86D6-C2A928E0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AFE2D0-C0F4-445A-B16B-60DA53F06138}"/>
                  </a:ext>
                </a:extLst>
              </p:cNvPr>
              <p:cNvSpPr/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AFE2D0-C0F4-445A-B16B-60DA53F06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6"/>
    </mc:Choice>
    <mc:Fallback xmlns="">
      <p:transition spd="slow" advTm="716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/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/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/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/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5D93C89-D901-40AA-9F2A-9BC85F085A64}"/>
              </a:ext>
            </a:extLst>
          </p:cNvPr>
          <p:cNvSpPr/>
          <p:nvPr/>
        </p:nvSpPr>
        <p:spPr>
          <a:xfrm>
            <a:off x="4051040" y="268233"/>
            <a:ext cx="7606748" cy="6686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FAE61-98A0-4309-A6B0-17282A919CE7}"/>
              </a:ext>
            </a:extLst>
          </p:cNvPr>
          <p:cNvSpPr/>
          <p:nvPr/>
        </p:nvSpPr>
        <p:spPr>
          <a:xfrm>
            <a:off x="198783" y="159026"/>
            <a:ext cx="3697356" cy="37636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ACF813-6D04-4379-8736-DBB84AC3069D}"/>
                  </a:ext>
                </a:extLst>
              </p:cNvPr>
              <p:cNvSpPr/>
              <p:nvPr/>
            </p:nvSpPr>
            <p:spPr>
              <a:xfrm>
                <a:off x="4715919" y="164862"/>
                <a:ext cx="3153877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ACF813-6D04-4379-8736-DBB84AC3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19" y="164862"/>
                <a:ext cx="3153877" cy="1842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8AD8BC-CE73-4A26-B278-F4E8FA2636B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2000" y="1458000"/>
              <a:ext cx="6851880" cy="90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8AD8BC-CE73-4A26-B278-F4E8FA263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640" y="1448640"/>
                <a:ext cx="687060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56B13B-1E3F-4A3F-9956-17CC9728A11E}"/>
                  </a:ext>
                </a:extLst>
              </p:cNvPr>
              <p:cNvSpPr/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56B13B-1E3F-4A3F-9956-17CC9728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97B86BD-BF59-4E92-AF7D-2DEB951089CB}"/>
                  </a:ext>
                </a:extLst>
              </p:cNvPr>
              <p:cNvSpPr/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97B86BD-BF59-4E92-AF7D-2DEB95108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7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5"/>
    </mc:Choice>
    <mc:Fallback xmlns="">
      <p:transition spd="slow" advTm="10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/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/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/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/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5D93C89-D901-40AA-9F2A-9BC85F085A64}"/>
              </a:ext>
            </a:extLst>
          </p:cNvPr>
          <p:cNvSpPr/>
          <p:nvPr/>
        </p:nvSpPr>
        <p:spPr>
          <a:xfrm>
            <a:off x="4112139" y="123486"/>
            <a:ext cx="7606748" cy="6686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FAE61-98A0-4309-A6B0-17282A919CE7}"/>
              </a:ext>
            </a:extLst>
          </p:cNvPr>
          <p:cNvSpPr/>
          <p:nvPr/>
        </p:nvSpPr>
        <p:spPr>
          <a:xfrm>
            <a:off x="198783" y="159026"/>
            <a:ext cx="3697356" cy="37636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ACF813-6D04-4379-8736-DBB84AC3069D}"/>
                  </a:ext>
                </a:extLst>
              </p:cNvPr>
              <p:cNvSpPr/>
              <p:nvPr/>
            </p:nvSpPr>
            <p:spPr>
              <a:xfrm>
                <a:off x="4715919" y="164862"/>
                <a:ext cx="3199594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ACF813-6D04-4379-8736-DBB84AC3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19" y="164862"/>
                <a:ext cx="3199594" cy="1842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DC845E-3085-4096-8F16-B9E3B0AD8EFE}"/>
                  </a:ext>
                </a:extLst>
              </p:cNvPr>
              <p:cNvSpPr/>
              <p:nvPr/>
            </p:nvSpPr>
            <p:spPr>
              <a:xfrm>
                <a:off x="4715919" y="1820508"/>
                <a:ext cx="5416483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DC845E-3085-4096-8F16-B9E3B0AD8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19" y="1820508"/>
                <a:ext cx="5416483" cy="1798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D186C-8835-4EF6-AE92-526CE1FF6884}"/>
                  </a:ext>
                </a:extLst>
              </p:cNvPr>
              <p:cNvSpPr/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D186C-8835-4EF6-AE92-526CE1FF6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787C3F-2170-4935-B0B5-57D232002F21}"/>
                  </a:ext>
                </a:extLst>
              </p:cNvPr>
              <p:cNvSpPr/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787C3F-2170-4935-B0B5-57D232002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2"/>
    </mc:Choice>
    <mc:Fallback xmlns="">
      <p:transition spd="slow" advTm="329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/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A25BE-C076-49FB-A2A2-8F6DABCE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668108"/>
                <a:ext cx="5571269" cy="179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/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DB4AEC-A5E6-4F2B-9703-4327FB84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12462"/>
                <a:ext cx="3271024" cy="1655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/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DEFEED-46C6-4467-A876-686815EC4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20" y="3511731"/>
                <a:ext cx="5447325" cy="16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/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D5D765-28F2-4783-BBC5-1FB85EE3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9" y="5174654"/>
                <a:ext cx="6721071" cy="1689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5D93C89-D901-40AA-9F2A-9BC85F085A64}"/>
              </a:ext>
            </a:extLst>
          </p:cNvPr>
          <p:cNvSpPr/>
          <p:nvPr/>
        </p:nvSpPr>
        <p:spPr>
          <a:xfrm>
            <a:off x="4055165" y="159026"/>
            <a:ext cx="7606748" cy="6686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FAE61-98A0-4309-A6B0-17282A919CE7}"/>
              </a:ext>
            </a:extLst>
          </p:cNvPr>
          <p:cNvSpPr/>
          <p:nvPr/>
        </p:nvSpPr>
        <p:spPr>
          <a:xfrm>
            <a:off x="198783" y="159026"/>
            <a:ext cx="3697356" cy="37636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/>
              <p:nvPr/>
            </p:nvSpPr>
            <p:spPr>
              <a:xfrm>
                <a:off x="4715920" y="3664131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20" y="3664131"/>
                <a:ext cx="5447325" cy="1683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339EBA-7E27-41D8-B04B-907DBF6B8DC9}"/>
                  </a:ext>
                </a:extLst>
              </p:cNvPr>
              <p:cNvSpPr/>
              <p:nvPr/>
            </p:nvSpPr>
            <p:spPr>
              <a:xfrm>
                <a:off x="4715919" y="164862"/>
                <a:ext cx="3199594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339EBA-7E27-41D8-B04B-907DBF6B8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19" y="164862"/>
                <a:ext cx="3199594" cy="1842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8F09B7-5761-4A0F-8533-1D50FE8EA8C3}"/>
                  </a:ext>
                </a:extLst>
              </p:cNvPr>
              <p:cNvSpPr/>
              <p:nvPr/>
            </p:nvSpPr>
            <p:spPr>
              <a:xfrm>
                <a:off x="4715919" y="1820508"/>
                <a:ext cx="5537285" cy="179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8F09B7-5761-4A0F-8533-1D50FE8E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19" y="1820508"/>
                <a:ext cx="5537285" cy="1798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F6D87D-F7A3-4864-B9F3-F94F7012220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14560" y="3189240"/>
              <a:ext cx="1588320" cy="70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F6D87D-F7A3-4864-B9F3-F94F701222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05200" y="3179880"/>
                <a:ext cx="160704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2D1F40-FB62-4A12-9032-ACF8A79DD736}"/>
                  </a:ext>
                </a:extLst>
              </p:cNvPr>
              <p:cNvSpPr/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2D1F40-FB62-4A12-9032-ACF8A79DD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5" y="1913738"/>
                <a:ext cx="3153876" cy="1842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5222E2-9285-495F-A96F-C0E4D6FD2DF7}"/>
                  </a:ext>
                </a:extLst>
              </p:cNvPr>
              <p:cNvSpPr/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5222E2-9285-495F-A96F-C0E4D6FD2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5" y="268233"/>
                <a:ext cx="3375219" cy="1772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5"/>
    </mc:Choice>
    <mc:Fallback xmlns="">
      <p:transition spd="slow" advTm="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896D03-6AFD-4312-BFD9-ADB8E7DBD81A}"/>
                  </a:ext>
                </a:extLst>
              </p:cNvPr>
              <p:cNvSpPr txBox="1"/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896D03-6AFD-4312-BFD9-ADB8E7DB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7D5A948-1B3C-4CDB-9BC8-444B77B99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32B33DA5-CA68-42B6-812B-6A578F79C516}"/>
              </a:ext>
            </a:extLst>
          </p:cNvPr>
          <p:cNvSpPr/>
          <p:nvPr/>
        </p:nvSpPr>
        <p:spPr>
          <a:xfrm>
            <a:off x="7999558" y="2721213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9909599" y="3685866"/>
            <a:ext cx="599456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5F0960A-62C7-4D3E-9B8F-584924FCC692}"/>
              </a:ext>
            </a:extLst>
          </p:cNvPr>
          <p:cNvSpPr/>
          <p:nvPr/>
        </p:nvSpPr>
        <p:spPr>
          <a:xfrm>
            <a:off x="9754811" y="2761257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999558" y="3685866"/>
            <a:ext cx="845992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622436" y="4658569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2026EE-8740-428A-A99E-E6137BDFD25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31080" y="2747520"/>
              <a:ext cx="8715960" cy="277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2026EE-8740-428A-A99E-E6137BDFD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1720" y="2738160"/>
                <a:ext cx="8734680" cy="27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4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64"/>
    </mc:Choice>
    <mc:Fallback xmlns="">
      <p:transition spd="slow" advTm="19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/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95191A-FEE9-41D2-BDDE-C50DF71EFE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1640" y="1258560"/>
              <a:ext cx="5058000" cy="73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95191A-FEE9-41D2-BDDE-C50DF71EF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1249200"/>
                <a:ext cx="5076720" cy="7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5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11"/>
    </mc:Choice>
    <mc:Fallback xmlns="">
      <p:transition spd="slow" advTm="27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/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/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en-US" sz="4000" dirty="0"/>
                </a:br>
                <a:r>
                  <a:rPr lang="en-US" sz="4000" dirty="0"/>
                  <a:t>      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4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br>
                  <a:rPr lang="en-US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E0A434-1D12-4B22-AA0F-ED27DE9BC3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57640" y="939960"/>
              <a:ext cx="7922520" cy="225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E0A434-1D12-4B22-AA0F-ED27DE9BC3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8280" y="930600"/>
                <a:ext cx="7941240" cy="22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2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"/>
    </mc:Choice>
    <mc:Fallback xmlns="">
      <p:transition spd="slow" advTm="25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/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/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en-US" sz="4000" dirty="0"/>
                </a:br>
                <a:r>
                  <a:rPr lang="en-US" sz="4000" dirty="0"/>
                  <a:t>      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4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br>
                  <a:rPr lang="en-US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447060-88A1-4CA8-9A9F-9B63DB862C9C}"/>
                  </a:ext>
                </a:extLst>
              </p:cNvPr>
              <p:cNvSpPr/>
              <p:nvPr/>
            </p:nvSpPr>
            <p:spPr>
              <a:xfrm>
                <a:off x="655331" y="2346694"/>
                <a:ext cx="5402569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447060-88A1-4CA8-9A9F-9B63DB862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31" y="2346694"/>
                <a:ext cx="5402569" cy="168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68D60D-9D6F-4F21-B63F-410E598B8D4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39120" y="2193120"/>
              <a:ext cx="3914640" cy="400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68D60D-9D6F-4F21-B63F-410E598B8D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9760" y="2183760"/>
                <a:ext cx="3933360" cy="40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6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88"/>
    </mc:Choice>
    <mc:Fallback xmlns="">
      <p:transition spd="slow" advTm="36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/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C714-24FA-4FF8-8442-D1843FCB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9" y="177924"/>
                <a:ext cx="5447325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/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en-US" sz="4000" dirty="0"/>
                </a:br>
                <a:r>
                  <a:rPr lang="en-US" sz="4000" dirty="0"/>
                  <a:t>      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4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br>
                  <a:rPr lang="en-US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1823A-4F5B-43C8-BC88-1B2F48AB2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191725"/>
                <a:ext cx="2227854" cy="255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447060-88A1-4CA8-9A9F-9B63DB862C9C}"/>
                  </a:ext>
                </a:extLst>
              </p:cNvPr>
              <p:cNvSpPr/>
              <p:nvPr/>
            </p:nvSpPr>
            <p:spPr>
              <a:xfrm>
                <a:off x="655331" y="2346694"/>
                <a:ext cx="5402569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447060-88A1-4CA8-9A9F-9B63DB862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31" y="2346694"/>
                <a:ext cx="5402569" cy="168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18359F-FA32-499A-84E8-663FA47493DA}"/>
                  </a:ext>
                </a:extLst>
              </p:cNvPr>
              <p:cNvSpPr/>
              <p:nvPr/>
            </p:nvSpPr>
            <p:spPr>
              <a:xfrm>
                <a:off x="7385538" y="4765566"/>
                <a:ext cx="3986219" cy="146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18359F-FA32-499A-84E8-663FA4749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4765566"/>
                <a:ext cx="3986219" cy="1465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97E60-AAE7-4A06-ABCE-C4D8B7918B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60760" y="4537440"/>
              <a:ext cx="7786800" cy="185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97E60-AAE7-4A06-ABCE-C4D8B7918B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1400" y="4528080"/>
                <a:ext cx="7805520" cy="18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3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45"/>
    </mc:Choice>
    <mc:Fallback xmlns="">
      <p:transition spd="slow" advTm="21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67F77A-68B8-462E-B5F8-3F929C4D0823}"/>
              </a:ext>
            </a:extLst>
          </p:cNvPr>
          <p:cNvSpPr/>
          <p:nvPr/>
        </p:nvSpPr>
        <p:spPr>
          <a:xfrm>
            <a:off x="4620440" y="2250831"/>
            <a:ext cx="7195348" cy="206326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EA45D5-6B78-4284-8AC3-FA93271AABA1}"/>
              </a:ext>
            </a:extLst>
          </p:cNvPr>
          <p:cNvGrpSpPr/>
          <p:nvPr/>
        </p:nvGrpSpPr>
        <p:grpSpPr>
          <a:xfrm>
            <a:off x="423104" y="1407860"/>
            <a:ext cx="3697356" cy="3763617"/>
            <a:chOff x="198783" y="159026"/>
            <a:chExt cx="3697356" cy="37636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5FAE61-98A0-4309-A6B0-17282A919CE7}"/>
                </a:ext>
              </a:extLst>
            </p:cNvPr>
            <p:cNvSpPr/>
            <p:nvPr/>
          </p:nvSpPr>
          <p:spPr>
            <a:xfrm>
              <a:off x="198783" y="159026"/>
              <a:ext cx="3697356" cy="3763617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E74210A-C4D1-4183-86D6-C2A928E07776}"/>
                    </a:ext>
                  </a:extLst>
                </p:cNvPr>
                <p:cNvSpPr/>
                <p:nvPr/>
              </p:nvSpPr>
              <p:spPr>
                <a:xfrm>
                  <a:off x="457415" y="1913738"/>
                  <a:ext cx="3153876" cy="1842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E74210A-C4D1-4183-86D6-C2A928E077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15" y="1913738"/>
                  <a:ext cx="3153876" cy="18422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8AFE2D0-C0F4-445A-B16B-60DA53F06138}"/>
                    </a:ext>
                  </a:extLst>
                </p:cNvPr>
                <p:cNvSpPr/>
                <p:nvPr/>
              </p:nvSpPr>
              <p:spPr>
                <a:xfrm>
                  <a:off x="486205" y="268233"/>
                  <a:ext cx="3375219" cy="177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8AFE2D0-C0F4-445A-B16B-60DA53F061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5" y="268233"/>
                  <a:ext cx="3375219" cy="1772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1E18-A60B-4B16-866A-333FEE7EFCF1}"/>
                  </a:ext>
                </a:extLst>
              </p:cNvPr>
              <p:cNvSpPr/>
              <p:nvPr/>
            </p:nvSpPr>
            <p:spPr>
              <a:xfrm>
                <a:off x="4905288" y="2444823"/>
                <a:ext cx="6722931" cy="168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1E18-A60B-4B16-866A-333FEE7EF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88" y="2444823"/>
                <a:ext cx="6722931" cy="168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3E9C27-B794-40D9-9AA2-A415718CFE4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6000" y="3574440"/>
              <a:ext cx="10653480" cy="200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3E9C27-B794-40D9-9AA2-A415718CFE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640" y="3565080"/>
                <a:ext cx="10672200" cy="20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8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54"/>
    </mc:Choice>
    <mc:Fallback xmlns="">
      <p:transition spd="slow" advTm="29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8E0A9F6-4B53-41A3-BF11-428C3820F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9909598" y="368586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938931" y="368586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622436" y="4658569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E78367-230A-435C-BC08-9749E155456C}"/>
                  </a:ext>
                </a:extLst>
              </p:cNvPr>
              <p:cNvSpPr txBox="1"/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E78367-230A-435C-BC08-9749E155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D5C75EB-700F-4634-8666-E04AEF334575}"/>
              </a:ext>
            </a:extLst>
          </p:cNvPr>
          <p:cNvSpPr/>
          <p:nvPr/>
        </p:nvSpPr>
        <p:spPr>
          <a:xfrm>
            <a:off x="9909599" y="3685866"/>
            <a:ext cx="599456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2D099-902D-4839-A521-AFF6F058C50F}"/>
              </a:ext>
            </a:extLst>
          </p:cNvPr>
          <p:cNvSpPr/>
          <p:nvPr/>
        </p:nvSpPr>
        <p:spPr>
          <a:xfrm>
            <a:off x="7938932" y="3685866"/>
            <a:ext cx="906618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FFAC42-4562-4F60-80FA-2B859E3890B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27360" y="3455640"/>
              <a:ext cx="10353960" cy="196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FFAC42-4562-4F60-80FA-2B859E3890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6720" y="3446280"/>
                <a:ext cx="10372680" cy="19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6"/>
    </mc:Choice>
    <mc:Fallback xmlns="">
      <p:transition spd="slow" advTm="18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D44F2E-472A-40D7-974C-6D82EA0F0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2744406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622436" y="4658569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DC261E-FA1A-447A-A758-C20A46A53B25}"/>
                  </a:ext>
                </a:extLst>
              </p:cNvPr>
              <p:cNvSpPr txBox="1"/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DC261E-FA1A-447A-A758-C20A46A5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6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"/>
    </mc:Choice>
    <mc:Fallback xmlns="">
      <p:transition spd="slow" advTm="74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41FFEBB-58C1-4204-B641-65F9975B5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380943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3127523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3127523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B5E1A8-35B9-4803-B2A5-E27A28A163BD}"/>
                  </a:ext>
                </a:extLst>
              </p:cNvPr>
              <p:cNvSpPr txBox="1"/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B5E1A8-35B9-4803-B2A5-E27A28A16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9" y="3685866"/>
                <a:ext cx="43238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B8E2E4-82FF-4368-A7EE-73980B0675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47200" y="5754600"/>
              <a:ext cx="412200" cy="10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B8E2E4-82FF-4368-A7EE-73980B067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7840" y="5745240"/>
                <a:ext cx="43092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8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6"/>
    </mc:Choice>
    <mc:Fallback xmlns="">
      <p:transition spd="slow" advTm="16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1011530" y="4878053"/>
                <a:ext cx="3127523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30" y="4878053"/>
                <a:ext cx="3127523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2E079BF-CF62-45B0-8E05-FE2404C14084}"/>
              </a:ext>
            </a:extLst>
          </p:cNvPr>
          <p:cNvGrpSpPr/>
          <p:nvPr/>
        </p:nvGrpSpPr>
        <p:grpSpPr>
          <a:xfrm>
            <a:off x="344064" y="2605513"/>
            <a:ext cx="4393166" cy="1773107"/>
            <a:chOff x="6767909" y="2605513"/>
            <a:chExt cx="4393166" cy="17731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765ABB4-6112-4CD6-BF99-C0EDB0326D09}"/>
                    </a:ext>
                  </a:extLst>
                </p:cNvPr>
                <p:cNvSpPr txBox="1"/>
                <p:nvPr/>
              </p:nvSpPr>
              <p:spPr>
                <a:xfrm>
                  <a:off x="6767909" y="2605513"/>
                  <a:ext cx="4380943" cy="6927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    2 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   1 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765ABB4-6112-4CD6-BF99-C0EDB0326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909" y="2605513"/>
                  <a:ext cx="4380943" cy="6927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B5E1A8-35B9-4803-B2A5-E27A28A163BD}"/>
                    </a:ext>
                  </a:extLst>
                </p:cNvPr>
                <p:cNvSpPr txBox="1"/>
                <p:nvPr/>
              </p:nvSpPr>
              <p:spPr>
                <a:xfrm>
                  <a:off x="6837199" y="3685866"/>
                  <a:ext cx="4323876" cy="6927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nor/>
                          </m:rPr>
                          <a:rPr lang="en-CA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¼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B5E1A8-35B9-4803-B2A5-E27A28A16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199" y="3685866"/>
                  <a:ext cx="4323876" cy="6927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96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6"/>
    </mc:Choice>
    <mc:Fallback xmlns="">
      <p:transition spd="slow" advTm="160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7C032C6-C355-41C8-8ECD-F36844FAD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39300C-F572-456C-859D-35F3F52D0E37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39300C-F572-456C-859D-35F3F52D0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32B33DA5-CA68-42B6-812B-6A578F79C516}"/>
              </a:ext>
            </a:extLst>
          </p:cNvPr>
          <p:cNvSpPr/>
          <p:nvPr/>
        </p:nvSpPr>
        <p:spPr>
          <a:xfrm>
            <a:off x="7949224" y="263559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5F0960A-62C7-4D3E-9B8F-584924FCC692}"/>
              </a:ext>
            </a:extLst>
          </p:cNvPr>
          <p:cNvSpPr/>
          <p:nvPr/>
        </p:nvSpPr>
        <p:spPr>
          <a:xfrm>
            <a:off x="9783877" y="2680250"/>
            <a:ext cx="132862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798267" y="4744582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09F60-69CD-4F14-92CA-D1AFA53982E7}"/>
              </a:ext>
            </a:extLst>
          </p:cNvPr>
          <p:cNvSpPr/>
          <p:nvPr/>
        </p:nvSpPr>
        <p:spPr>
          <a:xfrm>
            <a:off x="8038119" y="3707068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0AA34-EFB9-47CE-80EB-2B35AFE41FFA}"/>
              </a:ext>
            </a:extLst>
          </p:cNvPr>
          <p:cNvSpPr/>
          <p:nvPr/>
        </p:nvSpPr>
        <p:spPr>
          <a:xfrm>
            <a:off x="10306598" y="374475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A509D-6BB4-4712-BAEC-7F7E4F0C462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7040" y="784800"/>
              <a:ext cx="9528120" cy="472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A509D-6BB4-4712-BAEC-7F7E4F0C46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680" y="775440"/>
                <a:ext cx="954684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4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6"/>
    </mc:Choice>
    <mc:Fallback xmlns="">
      <p:transition spd="slow" advTm="29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C95C2F-70C8-4D9E-B265-22908E31F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2605513"/>
                <a:ext cx="4901278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9" y="3685866"/>
                <a:ext cx="4902560" cy="692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10914438" y="4469252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572103" y="4324795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48" y="4878053"/>
                <a:ext cx="3300647" cy="1046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7798267" y="4744582"/>
            <a:ext cx="3262573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09F60-69CD-4F14-92CA-D1AFA53982E7}"/>
              </a:ext>
            </a:extLst>
          </p:cNvPr>
          <p:cNvSpPr/>
          <p:nvPr/>
        </p:nvSpPr>
        <p:spPr>
          <a:xfrm>
            <a:off x="8038119" y="3707068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0AA34-EFB9-47CE-80EB-2B35AFE41FFA}"/>
              </a:ext>
            </a:extLst>
          </p:cNvPr>
          <p:cNvSpPr/>
          <p:nvPr/>
        </p:nvSpPr>
        <p:spPr>
          <a:xfrm>
            <a:off x="10306598" y="374475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00083-A07E-4E1C-93EA-8B5ACE02B4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55960" y="2666520"/>
              <a:ext cx="9565560" cy="256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00083-A07E-4E1C-93EA-8B5ACE02B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6600" y="2657160"/>
                <a:ext cx="9584280" cy="25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9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0"/>
    </mc:Choice>
    <mc:Fallback xmlns="">
      <p:transition spd="slow" advTm="12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1027</Words>
  <Application>Microsoft Office PowerPoint</Application>
  <PresentationFormat>Widescreen</PresentationFormat>
  <Paragraphs>234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64</cp:revision>
  <dcterms:created xsi:type="dcterms:W3CDTF">2017-11-11T04:24:47Z</dcterms:created>
  <dcterms:modified xsi:type="dcterms:W3CDTF">2018-08-27T02:47:35Z</dcterms:modified>
</cp:coreProperties>
</file>