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tags/tag6.xml" ContentType="application/vnd.openxmlformats-officedocument.presentationml.tags+xml"/>
  <Override PartName="/ppt/ink/inkAction9.xml" ContentType="application/vnd.ms-office.inkAction+xml"/>
  <Override PartName="/ppt/tags/tag7.xml" ContentType="application/vnd.openxmlformats-officedocument.presentationml.tags+xml"/>
  <Override PartName="/ppt/ink/inkAction10.xml" ContentType="application/vnd.ms-office.inkAction+xml"/>
  <Override PartName="/ppt/ink/inkAction1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7" r:id="rId8"/>
    <p:sldId id="270" r:id="rId9"/>
    <p:sldId id="264" r:id="rId10"/>
    <p:sldId id="268" r:id="rId11"/>
    <p:sldId id="265" r:id="rId12"/>
    <p:sldId id="272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4FF2"/>
    <a:srgbClr val="FF8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24:06.721"/>
    </inkml:context>
    <inkml:brush xml:id="br0">
      <inkml:brushProperty name="width" value="0.05292" units="cm"/>
      <inkml:brushProperty name="height" value="0.05292" units="cm"/>
    </inkml:brush>
  </inkml:definitions>
  <iact:action type="add" startTime="20882">
    <iact:property name="dataType"/>
    <iact:actionData xml:id="d0">
      <inkml:trace xmlns:inkml="http://www.w3.org/2003/InkML" xml:id="stk0" contextRef="#ctx0" brushRef="#br0">12635 11440 898 0,'0'21'232'122,"0"-19"-78"-122,0-2 60 0,0 0-76 1,0 0-62-1,0 0-22 0,0 0-36 0,0-2-16 0,-5-34 48 0,-1-16 18 0,3-19-34 0,3-19-6 0,0-13-6 0,-4-18-10 0,0-5-8 0,-8 0-2 0,2-2 0 0,0 11 2 0,0 10-4 0,0 22 2 4,10 21-2 3,0 22 0-1,0 16-2 2,0 12-6 0,0 11 8 1,0 3 43-3,0 0-43 2,13 41 0 0,14 28 0 0,9 25 0-3,-2-3 0 4,6 0 0-2,-5-22 0 0,10-15 0 0,-14-14 0 1,6-15 0 0,-9-13 0 0,1-12 0-2,-2 0 0 3,-6 0 0-2,10-20 0 2,-6-17 0-3,1-11 0 2,0-14 0-1,-5-8 0 2,-10-6 0-4,5 3 0 4,-3 11 0-2,-3 21 0 0,-1 17 0 0,-5 12 0 2,-1 11 0-2,-3 1 0 1,0 0 0-1,2 0 0 0,1 16 0 2,10 33 0-2,3 26 0 0,-6 0 0 1,4 9 0-1,-7 10 0-1,9 7 0 3,-3 20 0-2,2 5 0 1,14 4 0 1,-1-18 0-4,-8-26 0 3,9-29 0 1,-16-26 0-3,4-23 0 3,6-8 0-1,-17-2-343-2,1-28-343 1</inkml:trace>
    </iact:actionData>
  </iact:action>
  <iact:action type="add" startTime="21730">
    <iact:property name="dataType"/>
    <iact:actionData xml:id="d1">
      <inkml:trace xmlns:inkml="http://www.w3.org/2003/InkML" xml:id="stk1" contextRef="#ctx0" brushRef="#br0">13725 11045 866 0,'0'0'254'5,"0"0"-56"2,0 0-8 3,0 0-60-3,0 0-42-1,158-37-32 2,-121 3-2 0,-8-3-12-1,2-5-22 2,-11 3-16-3,-14 0-4 2,-6-2-10 0,0 11-16-3,0 8-24 3,-42 14 2 0,-2 8 2 0,-11 0 18-1,6 25 26 1,-2 19 2-1,12 13 6 1,19 7 30-2,10-2 26 4,10-3 0-3,0-5 6 1,0-11-12-2,23-11-10 2,13-7-27 0,15-11-19 0,8-8 0-2,11-6 0 3,-9 0-75-1,-11 0-33 0,-9 0-52 1,-38 0-170-4,-3 0-220 2</inkml:trace>
    </iact:actionData>
  </iact:action>
  <iact:action type="add" startTime="22301">
    <iact:property name="dataType"/>
    <iact:actionData xml:id="d2">
      <inkml:trace xmlns:inkml="http://www.w3.org/2003/InkML" xml:id="stk2" contextRef="#ctx0" brushRef="#br0">14609 9936 654 0,'0'0'238'4,"0"0"-162"4,0 0 48-1,0 0-24 2,0 0-20-2,10 156 52-1,-10-55-16 3,0 16-14-1,0 8-28-3,0 1-30 4,0-17-4-2,0-11-20 1,0-12-14-2,3-23-6 2,0-12-20 1,-2-19-36-1,12-19-106-1,-10-13-182 0,1 0-58 1</inkml:trace>
    </iact:actionData>
  </iact:action>
  <iact:action type="add" startTime="22638">
    <iact:property name="dataType"/>
    <iact:actionData xml:id="d3">
      <inkml:trace xmlns:inkml="http://www.w3.org/2003/InkML" xml:id="stk3" contextRef="#ctx0" brushRef="#br0">15007 10530 976 0,'0'0'250'5,"0"0"-126"4,0 0 46-3,-171 11-54 1,61-5-16 1,6-6-28-1,1 0-48 2,22 2-20-3,11-2-4 2,30 3 0 0,16 1-20 0,8-4-38-2,16 0-78 1,0 0-160 2,0 0-130-2</inkml:trace>
    </iact:actionData>
  </iact:action>
  <iact:action type="add" startTime="23011">
    <iact:property name="dataType"/>
    <iact:actionData xml:id="d4">
      <inkml:trace xmlns:inkml="http://www.w3.org/2003/InkML" xml:id="stk4" contextRef="#ctx0" brushRef="#br0">15189 11018 908 0,'0'0'194'8,"0"0"-116"-2,0 0 36 3,0 0-40-2,0 0-8 1,0 0-10-2,13-126 8 2,-13 84-10 0,0-3-10 0,0 6-18-2,3 0-10 2,4-1 0 0,9 8-10 0,4 5-2-2,3 7 8 2,8 12 2 0,-1 6 14 0,8 2-22-2,1 0-6 2,2 0-20 0,-5 0-46 0,3 0-48 0,-10 0-108-2,-18 0-92 3,-6 0-372-2</inkml:trace>
    </iact:actionData>
  </iact:action>
  <iact:action type="add" startTime="23380">
    <iact:property name="dataType"/>
    <iact:actionData xml:id="d5">
      <inkml:trace xmlns:inkml="http://www.w3.org/2003/InkML" xml:id="stk5" contextRef="#ctx0" brushRef="#br0">15887 10774 904 0,'0'0'240'5,"0"0"-38"3,0 0-38 1,0 0-100-2,8 172-52-1,-8-137-6 2,-3-3-6 1,1-7-6-2,2-8-66 1,0-17-286-2,0 0-186 2</inkml:trace>
    </iact:actionData>
  </iact:action>
  <iact:action type="add" startTime="23577">
    <iact:property name="dataType"/>
    <iact:actionData xml:id="d6">
      <inkml:trace xmlns:inkml="http://www.w3.org/2003/InkML" xml:id="stk6" contextRef="#ctx0" brushRef="#br0">15884 10386 996 0,'0'0'144'7,"0"0"-98"-2,0 0-12 1,0 0-34 2,0 0-32 0,0 0-64 0,-33-111-80-2,33 111-110 3,0 0-262-1</inkml:trace>
    </iact:actionData>
  </iact:action>
  <iact:action type="add" startTime="23834">
    <iact:property name="dataType"/>
    <iact:actionData xml:id="d7">
      <inkml:trace xmlns:inkml="http://www.w3.org/2003/InkML" xml:id="stk7" contextRef="#ctx0" brushRef="#br0">16416 10603 49 0,'0'0'763'2,"0"0"-615"5,0 0-136 2,0 0 0-1,0 0-8-3,0 0 12 3,21 15 12 0,-45-15 24 0,4 7-20-1,-10 7 12 1,-5 9 0-1,-4 4-26 1,3 3-10-2,8 8-8 2,-1 3 18 0,9-6-18 0,15 5 2-2,5-4 0 3,0 1 18-1,5-3 10 0,31-4 8-2,13-4 10 2,2-10 0 0,6-13 20 0,1-3-26-1,5 0-40 0,-6-17-2 1,-11-3-108 0,-41 10-108-2,3 10-148 1</inkml:trace>
    </iact:actionData>
  </iact:action>
  <iact:action type="add" startTime="24835">
    <iact:property name="dataType"/>
    <iact:actionData xml:id="d8">
      <inkml:trace xmlns:inkml="http://www.w3.org/2003/InkML" xml:id="stk8" contextRef="#ctx0" brushRef="#br0">17812 10058 390 0,'0'0'500'6,"0"0"-350"2,0 0 0-2,0 0 6 2,0 0-50 0,0 0 2 1,0 0 6-1,6-10-2-3,-6 87-14 4,-6 26-30-2,-4 19-18-1,3 4-14 3,3 3-27-1,-8-10-9 0,10-15 0-3,-8-20-35 9,2-20-7-11,5-23-44 6,-2-20-104-4,5-21-186 5,0-8-182-4</inkml:trace>
    </iact:actionData>
  </iact:action>
  <iact:action type="add" startTime="25210">
    <iact:property name="dataType"/>
    <iact:actionData xml:id="d9">
      <inkml:trace xmlns:inkml="http://www.w3.org/2003/InkML" xml:id="stk9" contextRef="#ctx0" brushRef="#br0">18240 9976 1046 0,'0'0'216'5,"0"0"-24"3,-164 48 30 1,80-24-82-1,-12-4-58-2,-1-2-38 3,9 1-14-2,-2-2-14 0,19 3-10 0,1-1-6 1,17 4 0 0,3-3-38-1,19-1-108 0,31-14-132 2,0-5-348-2</inkml:trace>
    </iact:actionData>
  </iact:action>
  <iact:action type="add" startTime="25637">
    <iact:property name="dataType"/>
    <iact:actionData xml:id="d10">
      <inkml:trace xmlns:inkml="http://www.w3.org/2003/InkML" xml:id="stk10" contextRef="#ctx0" brushRef="#br0">18217 10776 1092 0,'0'0'280'7,"0"0"-106"1,0 0-46 0,0 0-62-2,0 0-42 2,0 0-10 0,161-44-12 1,-138 18-2-4,-3-1-4 3,-4-4 4 0,-12-3-12 0,-4 1-22-2,0 4-32 3,0 9-26-2,-23 18-58 0,-15 2-18 0,-5 0 60 1,2 27 10 0,-2 16 64 0,4 2 34-2,1-1 38 2,15-4 12 0,0-1 0 2,10-2 24-4,13 5 22 1,0-3 34 0,0-2-16 1,20-9-60-2,19-3-34 2,15-8 16 0,7-10-36 0,-11-7-34-2,7 0-80 3,-2-4-164-1,-51-12-56-1,9-1-577-1</inkml:trace>
    </iact:actionData>
  </iact:action>
  <iact:action type="add" startTime="26064">
    <iact:property name="dataType"/>
    <iact:actionData xml:id="d11">
      <inkml:trace xmlns:inkml="http://www.w3.org/2003/InkML" xml:id="stk11" contextRef="#ctx0" brushRef="#br0">18702 10929 29 0,'0'0'1023'8,"0"0"-829"0,0 0-16-2,0 0-28 2,0 0-78-1,60-148-20 2,-47 103-24-3,-9-7-6 2,16-1-12 0,-1 3-6 0,9 1 2-2,1 19-6 2,-7 13 8 0,-2 17 2 0,3 0 14-2,-4 32 10 2,3 15-32 0,-4 7 18 0,-2-5-4-2,-11-4-8 2,2-3-2 3,3-8-6-6,-7-5-12 1,-3-4-42 3,3-13-74-1,10-12-122-1,-13 0-172-1,1 0-490 2</inkml:trace>
    </iact:actionData>
  </iact:action>
  <iact:action type="add" startTime="26471">
    <iact:property name="dataType"/>
    <iact:actionData xml:id="d12">
      <inkml:trace xmlns:inkml="http://www.w3.org/2003/InkML" xml:id="stk12" contextRef="#ctx0" brushRef="#br0">19733 10411 776 0,'0'0'160'5,"0"0"-136"4,0 0 60-2,0 0-30 2,0 0-44-4,-158 9-2 3,109 13-8 0,18 6 8 0,11 1 6 0,4-2 52-2,9 4-2 2,7-5 4 0,0-4-8-2,0-2-36 2,0 0 12 0,10 5-28 0,22 4 2-2,-5 4-2 2,7 1 36 0,-10-2 6 0,2-5 14-2,-11-7-28 2,1-7 12 1,-13-2-10-2,-3-1-14-1,0-3-24 4,-19-1-2-2,-22-3-2-1,1 2 4 0,-4-1-2 1,1-4-4-1,5 0-64 1,6 0-124-1,31 0-252 1,1 0-496-2</inkml:trace>
    </iact:actionData>
  </iact:action>
  <iact:action type="add" startTime="26945">
    <iact:property name="dataType"/>
    <iact:actionData xml:id="d13">
      <inkml:trace xmlns:inkml="http://www.w3.org/2003/InkML" xml:id="stk13" contextRef="#ctx0" brushRef="#br0">20242 10509 770 0,'0'0'112'9,"0"0"-36"-7,0 0 38 6,0 0-40 1,0 0 22-2,-199 48-20-1,144-14 36 2,10 6-6 1,4 1-20-2,15 6-12-1,9 0-18 2,17-2-14 0,0 0-24 0,0-11-18-2,29-10-4 2,26-12-36 0,3-12 6 0,-1 0 12-2,-11-14 6 3,-8-25 16 1,-20-9-2-3,0-3-8-1,-15-4-18 2,-3-5-44-1,0 4-26 1,0 2-36-1,0 9 10 1,-3 9-18 0,-7 33-148 0,7 3-410-4</inkml:trace>
    </iact:actionData>
  </iact:action>
  <iact:action type="add" startTime="27325">
    <iact:property name="dataType"/>
    <iact:actionData xml:id="d14">
      <inkml:trace xmlns:inkml="http://www.w3.org/2003/InkML" xml:id="stk14" contextRef="#ctx0" brushRef="#br0">20505 10801 98 0,'0'0'882'7,"0"0"-712"1,0 0 48-1,0 0-48 0,0 0-58 1,0 0-42-1,21-136-26 0,-4 121-14 2,2 0-14-1,1-2-6-1,17-7-4 0,6 11 0 0,-1 5-2 1,15 4-4 0,-11 4-8-2,11 0-38 2,-1 0-72 1,-47 0-198-2,7 0-284-1</inkml:trace>
    </iact:actionData>
  </iact:action>
  <iact:action type="add" startTime="29382">
    <iact:property name="dataType"/>
    <iact:actionData xml:id="d15">
      <inkml:trace xmlns:inkml="http://www.w3.org/2003/InkML" xml:id="stk15" contextRef="#ctx0" brushRef="#br0">20807 11326 458 0,'0'0'142'5,"0"0"66"3,0 0-46 0,-204-94 4-2,70 87 36 2,-17 7-56 0,-59 0-4 0,-42 13-26 0,-70 28-34-2,-72 19-22 5,-47 13-10-5,-44 8-22 2,-50 7-10-1,-45 7 12 1,-33 7-30-1,-19-4-28 1,30-9-78-2,76-15-30 2,87-15 32 1,75-12-268-2,347-43-58-1,17-4-226 1</inkml:trace>
    </iact:actionData>
  </iact:action>
  <iact:action type="add" startTime="30664">
    <iact:property name="dataType"/>
    <iact:actionData xml:id="d16">
      <inkml:trace xmlns:inkml="http://www.w3.org/2003/InkML" xml:id="stk16" contextRef="#ctx0" brushRef="#br0">21587 10774 294 0,'0'0'220'5,"0"0"-14"5,0 0 0-3,0 0-16 0,0 0 50 2,0 0 16-2,0 0-68 0,-20-6-72 0,44 6-38-1,18 0-40 2,12-11-23 0,7-5-15 1,18-9 0-4,3-9 0 3,-3-6 0 0,1-4 0 0,-12-7 0 0,-8-5 0 1,-7-12 0-3,-12-14 0 2,-21-10 0-2,-4-18 0 3,-16-8 0-1,0-6 0-1,0 0 0 2,-17 10 0-4,-25 9-13 3,4 19-9 0,-1 18-12-3,-2 18-6 3,4 12 8 1,8 14-12-1,8 7 10-2,8 6 20 2,-4 5 12 0,14 3 2-1,1 0 0 0,2 1 0 0,0 2 0 1,0-5 2 1,0 5 4-3,0-4-6 2,-2 4 0 0,-1 0 2-1,3 0 0-1,-13 0 24 3,10 0 28-1,-10 4-40-1,5 11-8 1,-6 8-2-2,-2 5-4 3,-3 12 2-1,8 4-2-2,-10 6 2 2,5-1 0 0,9-2 0-1,-6-7-2 0,6-13 0 1,-2-12 0 0,9-13 0 0,0-2-2-2,0 0-32 1,0-10-28 2,0-30 52 0,0-8 4-4,3-5-6 2,10 0 8 2,0-1 0-1,-6 9 4-3,14 8 0 3,-3 10 0 1,0 7 0-2,2 10 0 0,0 1 0 1,4 9 4 0,-1 0 2-1,13 0-4 0,5 0 4 1,-1 0 8 0,17 0-4 0,-11 0-4-2,11 6 8 2,-15 4 6 0,0 7 12 0,-5 8-4-3,-13 0-12 4,-1-1-12-1,-9-4-4 0,2-10-8-2,-8-3-28 3,5-6-64-2,-8-1-70 1,-5 0-146-2,0 0-104 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8T05:51:22.7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701">
    <iact:property name="dataType"/>
    <iact:actionData xml:id="d0">
      <inkml:trace xmlns:inkml="http://www.w3.org/2003/InkML" xml:id="stk0" contextRef="#ctx0" brushRef="#br0">663 9777 1060 0,'0'2'292'7,"0"-2"-142"1,0 0 22-1,0 0-68 0,0 0-44 1,0 0 12 0,0 0 8 0,0 0-23-2,0 0-57 2,0 0 0 1,0 0 0-1,0 0 0-3,0-23 0 4,10-8 0-2,-4-4 0 1,-2-13 0-2,5-8 0 2,0-7 0 0,-4-4 0 0,3-5 0 0,-3-2 0 15,-3-8 0-22,1 1 0-1,-3-5 0 4,0 4 0 5,0-6 0-1,0 4 0 0,0-1 0 0,-8 10 0-3,-2 8 0 5,0 16 0-3,7 14 0-2,2 16 0 3,1 4 0 1,0 10 0-1,0 1 0-2,0 1 0 2,0-1 0-1,0 0 0 2,0-4 0-2,0-2 0-1,0-5 0 2,0 4 0 1,0-2 0-4,0 1 0 4,0 6 0-1,0 2 0 0,0 6 0-3,0 0 0 3,0 0 0 1,0 0 0-2,0 0 0 2,0 0 0-3,0 0 0 1,0-3 0 1,0 3 0-1,0 0 0 1,0 0 0-1,0 0 0 2,4 0 0-3,6 0 0 2,12 0 0 0,0 0 0 0,4 0 0-1,3 6 0 1,13 0 0-1,1 2 0 1,4 1 0-3,4-1 0 3,7 1 0 1,-3-4 0-1,-10-2 0-2,8 0 0 1,-6-1 0 2,6-2 0-2,4 5 0 1,7 2 0-1,-1-4 0 0,10-1 0 1,-1 1 0-2,7-3 0 3,-6 5 0-1,-4-1 0 0,3-1 0-3,-4-1 0 4,0 1 0-1,5-3 0 1,4 2 0-4,7-2 0 2,8 0 0 2,-5 0 0-1,15 0 0-2,-14 0 0 2,-4 0 0 0,0 0 0-1,1 0 0 0,12 0 0 0,3 0 0 1,1 0 0 1,11 0 0-3,-4 0 0 3,8 0 0-2,2 0 0 1,5 0 0-2,2 0 0 2,-11 0 0 0,2 0 0 0,-4-2 0-3,4-6 0 3,6-6 0 1,1-1 0-1,-3 3 0-3,0 2 0 3,-2 2 0 0,5 1 0 0,7 7 0-1,8 0 0 0,3 0 0 4,7 0 0-2,-2 0 0-5,8 12 0 4,2-4 0-1,-4-4 0 3,5-4 0-5,-12 0 0 3,4 0 0 1,-5-12 0-2,1-2 0 1,-8 0 0-2,3 0 0 3,-6 4 0 0,-3 3 0-5,6-3 0 4,4 1 0 1,3-8 0-2,-1-1 0 2,8-3 0-4,-6 0 0 5,7 6 0-5,0-2 0 5,-8 10 0-5,6 1 0 5,-6 1 0-4,-6-1 0 0,2 2 0 2,1-8 0 0,-11-2 0 0,1-9 0-1,-5-6 0 0,-4-1 0 1,7 0 0 2,0-2 0-5,10 7 0 2,-4 10 0 1,-5 6 0 0,3 5 0-2,-8 4 0 2,4 0 0 0,-1-3 0-1,-7-3 0 0,3-3 0 2,0 1 0-2,-3-6 0 2,12 3 0-4,3-3 0 3,2-1 0 0,-8 0 0 1,8 3 0-5,-13 0 0 5,14 4 0-1,2 6 0 0,15 2 0-3,-1 0 0 4,9 0 0-2,4 7 0 2,9 13 0-1,4-2 0-3,2-5 0 4,11 0 0-1,-8-6 0-2,9 7 0 2,-11 3 0 1,-2 7 0-2,-1 0 0-1,0-4 0 2,12 0 0 2,-2-3 0-4,6-1 0 0,2-5 0 2,-2 1 0 0,-10-7 0 0,10-2 0-2,-9-3 0 2,2 0 0 0,-6 3 0-1,-2 5 0 1,-3 6 0 0,3 5 0 0,-1 7 0-1,16-4 0 1,-9 2 0 0,9-4 0-1,-4 1 0 0,-4-6 0-1,8-4 0 3,-9-4 0-2,5 0 0 3,-12 1 0-5,-13 0 0 3,-1 3 0 0,-3-2 0 2,-3-5 0-8,3-4 0 5,-1 0 0 3,3 0 0-3,3 0 0-1,-1 0 0 2,9 0 0 0,-13 0 0 0,13-4 0-2,-9 4 0 2,4 0 0 0,-9 0 0 0,-4 0 0-3,-14 0 0 4,9 0 0 2,7 0 0-5,-2 0 0-2,2 0 0 5,3 0 0 0,1 0 0-2,8-3 0-1,-11 3 0 2,2 0 0 0,-3 0 0 0,-5 0 0-2,5 0 0 2,0-2 0 1,-1-7 0-2,-11 7 0-1,7-8 0 2,4 3 0-1,5-3 0 2,8 3 0-2,-8 0 0 0,9 4 0 2,8 3 0-1,-3 0 0-2,-2 0 0 1,-9 0 0 1,8 0 0 0,-10 0 0-2,-2 0 0 2,-4 0 0 1,-6 0 0-2,-6 0 0 0,7 0 0 0,3-1 0 1,6 1 0 0,-6 0 0-1,3 0 0 0,0 0 0 1,-5 0 0 1,-2 13 0-4,-3-1 0 4,-11-7 0-1,1 4 0 0,-11-9 0-3,-4 2 0 3,-14 2 0 0,-15-4 0 0,-13 0 0-2,-11 0 0 2,-17 0 0-1,-15 0 0 2,-17 0 0-3,-8 0 0 2,-13 0 0 0,-1 0 0 0,-2 0 0-2,0 0 0 2,0 0 0 0,0 0 0 0,0 0 0-3,0 0 0 4,0 0 0-1,0 0 0 0,0 0 0-2,0 0 0 1,0 0 0 2,0 0 0-1,0 0 0-2,0 0 0 2,0 0 0 0,0 0 0 0,0 0 0-2,0 0 0 2,0 0 0 0,0 0 0-1,0 0 0 0,0 0 0 1,0 0 0 0,13 0 0-1,-10 0 0-1,7 0 0 4,0 0 0-2,-3 0 0-1,6-4 0-1,-6 4 0 2,7 0 0 1,-4-2 0-1,3 2 0-4,0 0 0 6,0-4 0-3,-3 4 0 2,-3 0 0-4,5-2 0 3,-11 2 0 1,-1 0 0-1,0 0 0-3,3 0 0 3,1 0 0 0,-4 0 0 0,3 0 0-2,3 0 0 3,-6 0 0-2,5 0 0 1,-5 0 0 0,5 19 0-2,0 7 0 2,5 5 0 0,-10 6 0-2,0 8 0 3,0 5 0-2,0 1 0 2,0 8 0-3,0 8 0 1,-18 7 0 2,5 1 0-2,2 0 0-1,-5-4 0 2,3-1 0 1,3 4 0-1,-6-8 0-2,11 0 0 2,-6-13 0-1,9-16 0 2,-1-13 0-4,1-11 0 3,2-8 0 1,0-5 0-2,0 0 0-1,0 0 0 3,0 0 0-2,0 3 0 1,0 6 0-1,0 1 0 0,0 1 0 1,0 0 0 1,0-5 0-4,0-3 0 4,0 1 0-2,0-2 0 2,0 9 0-4,0 8 0 3,0 15 0 0,0 9 0 0,0-2 0-2,0-9 0 2,0-14 0 1,0-8 0-2,0-8 0 0,0-2 0 1,0 0 0 0,0 0 0-1,0 0 0-1,0 0 0 2,0 0 0 0,0 0 0 0,0 0 0-2,0 0 0 2,0 0 0 0,0 0 0 0,0 0 0-2,0 5 0 3,0 14 0-1,0 2 0-1,0-1 0-1,0-3 0 2,0-6 0 0,0-5 0 0,0-4 0-2,0-2 0 3,0 0 0-2,0 4 0 1,0-2 0 0,0 9 0-1,0 2 0 0,0 0 0 1,0-2 0-2,0-5 0 2,2-4 0 0,-2 1 0 0,3-3 0-1,-3 4 0 1,0 1 0 0,0 3 0 1,0 6 0-5,0-3 0 4,0-2 0 0,2-4 0 0,-2 1 0-1,0-6 0 1,0 0 0 0,0 0 0 0,0 0 0-2,0 0 0 1,0 0 0 2,0 0 0-2,0 0 0-1,0 0 0 3,0 0 0-2,0 0 0 2,0 0 0-4,0 0 0 4,0 0 0-1,0 0 0 0,0 0 0-1,0 4 0-1,-7 1 0 3,-24 0 0-2,1-2 0-1,-11 3 0 3,-11-4 0-1,4 7 0 0,-8-1 0-2,-1-2 0 2,9 4 0 0,-21 0 0 0,0 3 0-3,-13 7 0 4,-8 2 0-1,-4 2 0 0,-5 0 0-2,-12 2 0 2,6-2 0 0,-17-1 0 0,4-2 0-3,-16-1 0 3,10-5 0 2,3 2 0-4,-1-2 0 1,6 0 0 1,-4-8 0 0,9 5 0-1,-10-7 0 1,5-2 0-1,-5 2 0 1,0-5 0 0,1 0 0-3,-16 0 0 4,-5 0 0-1,-1 0 0 0,1 0 0-3,-2 0 0 4,-11-5 0 0,3-7 0-2,-5-1 0-2,-2 1 0 3,4-2 0 0,4-3 0 0,0 4 0-1,1-4 0 0,8-4 0 1,1 2 0 1,1 4 0-2,-2 8 0-1,-1 1 0 3,-18 6 0-2,4 0 0-1,-5 0 0 2,3 0 0 1,4 0 0-1,-12 8 0-3,2 5 0 3,2-9 0 0,2-1 0 0,4-1 0-1,3-2 0 0,0 0 0 2,-1 0 0-2,3 0 0 0,-5 0 0 0,-5 0 0 2,-16 0 0-2,-4 0 0 1,-3 0 0-1,-2 0 0 1,-11 0 0-1,-3 0 0 0,6 0 0 1,7 0 0 0,-2 0 0 0,2 0 0-3,8 0 0 4,-3 0 0-1,1 0 0-1,-6 0 0 0,-7 0 0 0,6 0 0 2,-10 0 0-2,-2 0 0-1,-4 0 0 2,0 0 0 0,2 0 0 0,9-7 0-1,-1-13 0 1,10 3 0 0,0 0 0 0,3 3 0-2,-8 8 0 2,-1 1 0-1,-7 5 0 2,6 0 0-4,-6 0 0 4,0 0 0 0,8 0 0-2,-4 0 0-2,12 0 0 3,1 0 0 1,2-5 0-2,7-5 0 0,-10 5 0 1,-12-4 0 0,5 4 0 0,-12-3 0-2,3-4 0 2,-1 4 0 0,0 3 0 0,14-1 0-3,0 2 0 4,10 4 0-2,6 0 0 1,4 0 0-2,7 0 0 2,1 0 0 1,-2 0 0-1,-10 15 0-2,-5 1 0 1,1 5 0 2,-2-1 0-2,-2-4 0 0,-5 1 0 1,3-3 0 0,-5-5 0 0,5-4 0-2,7 3 0 3,0-5 0-2,1-1 0 1,-4-2 0-2,-7 0 0 3,-16 0 0-3,-3 0 0 3,-6-7 0-2,-10-10 0 0,-6 2 0 1,2 2 0 1,-2-2 0-5,15 1 0 4,2 4 0 1,16 3 0-2,7 6 0-1,1 1 0 3,1 0 0-1,-1 0 0 0,4 0 0-2,5 15 0 2,-1 2 0 1,8-2 0-2,1-2 0-1,8-1 0 2,2-3 0-1,14-1 0 2,5 0 0-3,4 2 0 2,4-3 0 0,4 1 0 0,-4-1 0-2,16-3 0 1,-4 2 0 2,-8 1 0-1,0-7 0-2,3 8 0 2,5 1 0 0,2-1 0 0,9 2 0-2,1 2 0 2,-2-2 0 0,1-1 0 0,-5 4 0-2,1-6 0 1,-3-1 0 2,-7-4 0-2,2-2 0 0,-11 0 0 1,4 0 0 0,-6-19 0 0,0-15 0-2,5-7 0 1,-4-3 0 2,-2-3 0-1,-4 2 0-2,-12 5 0 1,4 6 0 3,-2 4 0-2,7 2 0-3,10 6 0 3,13 3 0 2,11 3 0-4,6 11 0 0,16 5 0 3,10 0 0-2,14 0 0 1,5 0 0-3,16 0 0 3,-1 0 0 1,8 0 0-1,2 0 0-1,8 0 0-1,3 0 0 3,3 0 0-1,2 0 0-1,-1 0 0 0,0 0 0 2,-1 0 0-2,-4 0 0-1,-2 0 0 3,-4 0 0-2,3 0 0 1,-1 0 0-2,5 0 0 2,12 0 0-1,0 0 0 2,1 0 0-3,3 0 0 1,0 0 0 3,0 0 0-3,0 0 0-1,0 0 0 1,0 0 0 2,0 0 0-2,0 0 0 0,0 0 0 1,-3 0 0 0,3 0 0-1,0 0 0 0,0 0 0 1,0 0 0 1,0 0 0-2,0 0 0-1,0 0 0 2,0 0 0-1,0 0 0 1,0 0 0-1,0 0 0 0,0 0 0 1,0 0 0 1,0 0 0-3,0 0 0 1,0 0 0 1,0 0 0 1,0 0 0-3,0 0 0 3,0 0 0-2,0 0 0 1,13 0 0-2,43 0 0 2,-18 0 0 0,19-5-33-1</inkml:trace>
    </iact:actionData>
  </iact:action>
  <iact:action type="add" startTime="10801">
    <iact:property name="dataType"/>
    <iact:actionData xml:id="d1">
      <inkml:trace xmlns:inkml="http://www.w3.org/2003/InkML" xml:id="stk1" contextRef="#ctx0" brushRef="#br0">30194 8821 940 0,'13'20'326'7,"-8"-17"12"1,-5-3-72-2,2 0-118 2,3 0-119 0,6 0-29 0,-2 0 0-2,10 0 0 2,1 0 0 0,14-7 0 0,-7-18 0-2,6-8 0 2,9-15 0 0,-4-9 0 0,3-18 0-2,2-21 0 2,-2-27 0 0,-5-31 0 3,-8-30 0-8,-5-24 0 5,-10-28 0 1,-10-13 0-1,-3-10 0-2,-3-8 0 2,-41 13 0 1,-19 19 0-1,-14 8 0-2,-4 10 0 2,-15 14 0 0,10 7 0 0,-6 13 0-2,5 10 0 1,-6 6 0 2,4 15 0-2,-6 23 0 0,11 25 0 1,5 22 0 0,20 26 0 0,5 20 0-2,14 12 0 2,11 17 0-1,11-3 0 1,5 9 0-3,10 1 0 4,3-4 0-1,0 4 0 0,0-2 0-3,0 2 0 3,0 0 0 1,0 0 0-1,0 0 0-3,0 0 0 4,0 0 0-1,0 0 0-2,0 0 0 1,0 0 0 1,0 0 0 1,0 0 0-2,0 0 0-1,0 0 0 3,0 0 0-1,0 0 0 0,0 0 0-2,0 43 0 1,-4 26 0 2,4 33 0-2,-3 19 0-1,3 8 0 3,0 1 0-1,0-11 0 0,0-14 0-3,0-28 0 4,0-30 0-2,0-25 0 2,0-19 0-4,0-3 0 3,0 0 0 1,0 0 0-2,0-37 0 0,0-22 0 0,23-18 0 2,-7-22 0-2,-4-9 0-1,1-1 0 3,-7 1 0-1,4 13 0-1,-7 14 0-1,-3 13 0 3,1 21 0-1,2 16 0-2,-3 11 0 3,5 11 0-1,0 1 0-1,3-1 0 1,-3-1 0-2,8-7 0 1,-5 2 0 2,2-2 0-2,0 4 0 0,3 8 0 1,-10-2 0 0,11 7 0-3,12 0 0 4,15 0 0-1,19 0 0 0,21 8 0 0,11 24 0-3,10 7 0 4,-2 9 0-1,0 6 0 0,0-1 0-2,-12-3 0 2,2-8 0 0,-19-3 0 0,-11-9 0-2,-20-11 0 1,-17-8 0 1,-9-9 0 0,-10 2 0-2,-4-4 0 2,0 3 0 1,0-1 0-1,0 1 0-3,0 0 0 4,0 2 0-1,0 0 0 0,0 7 0-2,-4 3 0 2,-30 7 0 0,11-14 0 0,0 1-1835-3</inkml:trace>
    </iact:actionData>
  </iact:action>
  <iact:action type="add" startTime="14517">
    <iact:property name="dataType"/>
    <iact:actionData xml:id="d2">
      <inkml:trace xmlns:inkml="http://www.w3.org/2003/InkML" xml:id="stk2" contextRef="#ctx0" brushRef="#br1">10063 8414 564 0,'0'0'318'4,"0"0"-122"5,0 0 82-2,0 0-14 1,0 0-48-2,0 0-50 2,32 3-121 0,-32-3-45 1,0 0 0-4,0 0 0 3,0 0 0 1,-28 0 0-1,-17-3 0-3,-14-6 0 3,-13-2 0 0,-10 2 0 0,-5 1 0-2,-5-1 0 4,-5 4 0-3,8-1 0 0,-11 2 0 0,0-6 0 1,-4 7 0-1,-2 1 0 2,10 2 0-3,-4 0 0 1,3 0 0 1,1 0 0 2,-1 0 0-5,9 0 0 3,-5 0 0 0,9 0 0 0,-3 5 0-3,0-2 0 3,3-3 0 1,-3 0 0-1,4 0 0 0,9 2 0-2,-2-2 0 2,12 0 0 0,-3 0 0-2,-2 0 0 2,11 0 0-1,-5 0 0 2,0 0 0-2,5 0 0 0,-2 0 0 0,-1 0 0 1,2 0 0 1,1 0 0-3,4 0 0 1,-2-2 0 2,-1 2 0-3,1-3 0 1,-1 3 0 3,5 0 0-3,-5 0 0-1,-6 0 0 2,-1 0 0 0,-1 0 0 0,-1 3 0-2,7 6 0 2,2-1 0-1,4-3 0 2,2-1 0-2,8-4 0-1,3 1 0 2,3 3 0 0,-4-1 0 0,-1-3 0 0,-3 0 0-1,-8 0 0 2,-4 0 0-4,3 0 0 3,1 0 0 0,1 0 0 0,8 0 0-2,-4 0 0 2,-1 0 0-1,-3 0 0 3,-5 0 0-4,1 0 0 0,-1 0 0 3,-2 0 0-1,-2 0 0-2,10 0 0 2,-10 0 0 0,2 0 0 0,-2 0 0-2,-7 0 0 2,10-3 0 0,-6 3 0 0,5 0 0-2,8 0 0 1,-7 0 0 1,1 0 0 1,1 0 0-2,-4 0 0 0,-8 0 0 0,4 0 0 2,-12 0 0-3,2 0 0 2,-9 0 0 1,-5 0 0-2,-5 0 0-2,0 0 0 4,6 0 0-1,-7 0 0 1,10 0 0-4,0 0 0 3,-3 0 0 0,1 3 0 1,2 6 0-4,5-4 0 3,2 1 0 0,13-6 0 0,3 0 0 0,5 0 0-2,15 0 0 2,6 0 0 1,10 0 0-4,5 0 0 4,6-6 0-2,-1-3 0 0,4 4 0 0,-4-2 0 1,-1 0 0 0,2 1 0-1,-10 1 0 0,4-2 0 1,-12 2 0 0,2 0 0 1,-8-1 0-4,-5-3 0 2,-7 7 0 2,5 2 0-1,-1 0 0-2,-8 0 0 2,-5 0 0 1,-5 0 0-2,0 11 0-1,1-3 0 3,6 5 0-3,4-3 0 4,6 0 0-5,7 0 0 3,-1-4 0 1,8-1 0-2,-4-2 0 0,5 0 0 0,-7-1 0 1,3 1 0 0,-4-1 0-2,-4 1 0 2,-10 1 0 0,-1-1 0 0,3 2 0-2,0-3 0 3,-2 4 0-2,2 0 0 0,-3-3 0 0,-1 3 0 2,15-4 0-2,11 2 0 1,9-1 0-3,8-3 0 5,6 0 0-3,1 0 0 1,-4 0 0-2,-3 0 0 1,6 0 0 1,-3 0 0 1,-1 0 0-4,7 0 0 3,-8 0 0 0,8 0 0 0,-9 0 0-1,1 0 0 1,-1 0 0 0,-3 0 0 1,3-3 0-4,-1-3 0 2,-5 0 0 2,-1-3 0-2,-1 3 0 0,-2 4 0 2,6 2 0-2,-3 0 0 1,11 0 0-3,2 0 0 4,4 0 0-1,3 0 0 1,0 0 0-4,0 0 0 3,0 0 0 0,0 0 0 0,0 0 0-2,0 0 0 2,0 0 0 0,0 17 0 0,0 15 0-2,0 6 0 2,7 6 0 2,-1 5 0-3,-3 7 0-2,0 8 0 3,-3 4 0 1,0 3 0-2,0 1 0-1,0 4 0 2,0 3 0 0,0 3 0 1,0-1 0-4,0-5 0 3,0-6 0 1,0-6 0-3,0-7 0 1,-3-4 0 1,3-3 0 1,0-6 0 0,-3-11 0-5,3-14 0 5,0-11 0-1,0-3 0-1,0-5 0-1,0 0 0 3,0 0 0-2,0 0 0 1,0 0 0-2,10 0 0 3,10-9 0-1,3 0 0 0,-5 9 0-3,5 0 0 3,-3 0 0 0,9 0 0 0,-3 0 0-2,2 9 0 1,-11 2 0 2,4 0 0-1,-5 0 0-2,0-5 0 2,1 1 0 1,-5 3 0-2,17-5 0 0,-2 4 0 0,9-4 0 2,3 2 0-1,6-3 0-2,8 0 0 2,-1-2 0 0,7-2 0 0,14 3 0-2,-5-3 0 1,0 6 0 1,-3 3 0 0,-5 1 0-2,-13 4 0 1,7 3 0 1,-8-3 0 2,4-3 0-4,-5-3 0 1,1-1 0 1,5-5 0 1,5-2 0-3,8 0 0 1,0 0 0 1,5 0 0 0,1 0 0-2,-2 0 0 4,2 11 0-3,-2-2 0 2,-4-1 0-5,5 0 0 4,2 1 0 1,6-2 0-2,-2 1 0-1,-1-1 0 4,-6 8 0-3,-1-4 0 0,-7 0 0-1,9-3 0 2,-1-4 0 1,5-4 0-1,8 0 0-3,3 0 0 4,3 0 0-2,7 0 0 1,-1 0 0-1,-6 5 0 0,-3 1 0 0,-3-6 0 3,-8 0 0-6,3 0 0 5,-2 0 0 0,-1 0 0-2,8 0 0 0,-4 0 0 1,7 0 0-1,0 2 0 1,6 10 0-1,-10-4 0 0,-1 2 0 2,-8-3 0-2,-1 1 0 0,-5 1 0 0,-5-1 0 1,3-1 0 1,1-7 0-3,9 0 0 2,-2 0 0 0,16 0 0 0,4 0 0-3,6 0 0 3,3 5 0 1,3-2 0-2,-2-3 0-1,8 0 0 1,-7 0 0 2,8 0 0-1,0 0 0-1,-6 0 0 1,4 2 0 0,2-2 0 0,-6 0 0-2,12 0 0 1,4 0 0 2,2 0 0-1,-10 0 0-2,1 0 0 1,-13 0 0 1,0 0 0 1,-3 0 0-4,6 0 0 3,1 0 0 1,6 0 0-2,2 0 0-1,1-2 0 3,7 2 0-1,-8-8 0-1,5 5 0-1,-3-3 0 4,-12 2 0-4,-4 4 0 3,-7 0 0-3,-6 0 0 1,-12 0 0 2,2 0 0-1,-8 0 0-2,3 0 0 1,-2 0 0 2,6 0 0-2,2 0 0-1,-2 0 0 2,0 0 0 1,6 0 0-2,-8 0 0 0,-3 0 0 1,-9-4 0 0,0-5 0-1,-8-2 0 1,-11-4 0-2,-11 3 0 3,1 2 0-1,-5 2 0-3,-5-1 0 3,-2 3 0 2,-3 4 0-4,2-4 0 0,-7 3 0 4,5 0 0-3,4 0 0 0,-4-2 0-1,-8-1 0 2,12 3 0 1,-10 0 0-2,-3 1 0 0,9-3 0 2,-3 2 0-2,0-2 0 0,5-2 0 1,6 2 0-1,8 0 0 1,-7-2 0 0,4 5 0-2,-15-4 0 2,2 6 0-1,-11 0 0 1,2-5 0-1,-3-5 0 0,1-9 0 1,-2-14 0 1,-3-16 0-3,0-15 0 1,0-18 0 1,0-6 0 1,0-17 0-3,0 0 0 2,0-4 0 0,0-3 0 0,-3 0 0-2,-13-6 0 2,-5 2 0 1,7 7 0-2,-4 10 0-1,5 18 0 1,-3 14 0 1,9 13 0 1,4 5 0-3,-7 5 0 1,7 1 0 2,3 8 0-2,-4 1 0 0,1 8 0 0,-6 6 0 2,8 7 0-2,-6 1 0 0,-5 4 0 1,5 3 0 0,-8-1 0 0,-11 2 0-2,-7 2 0 2,-11-3 0 0,-6-5 0 1,-7-4 0-5,-12 1 0 5,8 5 0-1,-10 8 0-1,-9 0 0 0,-7 0 0 1,-7 21 0 0,-8 3 0 0,-11-4 0-3,-3-7 0 3,-7 8 0 1,-3-6 0-2,-13 2 0 0,1 0 0 1,2-2 0-1,8-2 0 2,11-8 0-4,10 2 0 4,9-2 0-1,4-5 0 0,-4 5 0-3,9 2 0 3,-4-2 0 0,9-5 0 0,5 0 0-2,-3 0 0 2,-2 0 0 2,-5 0 0 17,6 0 0-27,-8-2 0 0,4-5 0 3,4 4 0 4,2 3 0 0,4 0 0-1,-4 0 0 3,1 0 0-1,0 0 0-1,-1 0 0 0,-10 0 0 1,-9-5 0 0,-3-4 0-2,-4 1 0 2,2 0 0 0,5 3 0 0,3-1 0-2,13 0 0 1,2 1 0 3,8-2 0-2,3 2 0-4,1-3 0 4,6-1 0 1,3-1 0-1,-1-5 0-3,-2 5 0 5,6-5 0-2,-6 4 0-1,5 1 0 0,1 9 0 0,-4 1 0 1,-8 0 0 0,-1 0 0-3,-10 0 0 4,-7 0 0-1,6 11 0 0,-5 2 0-2,6-4 0 2,1 5 0-1,1-6 0 4,-5 1 0-6,-6-1 0 1,3-1 0 2,-7-4 0 1,5 4 0-2,-9-4 0 0,-1-1 0 1,0 3 0 0,11-3 0-1,-5-2 0 1,9 0 0 1,3 0 0-3,4 0 0-1,2 0 0 3,-3 0 0 1,7 0 0-3,-5 0 0 1,2 0 0 2,10 2 0 0,-4 4 0-2,0 3 0-1,4-7 0 1,-1 1 0 2,-1-3 0-2,0 0 0 0,3 0 0 1,5-3 0 0,4-8 0 0,5-4 0-2,-8 7 0 3,9 3 0-1,-8 3 0-1,8-2 0-1,-4-2 0 2,4-1 0 1,-9-8 0-1,-4 1 0-3,2-6 0 3,-2 0 0 0,2 3 0 1,-5 1 0-5,6 7 0 4,3 4 0 1,10 5 0-1,6 0 0-2,1 0 0 3,2 0 0-3,-8 0 0 3,-3 0 0-3,-6 0 0 3,0 5 0-2,-2 1 0 1,2 3 0-2,10-1 0 3,-2 3 0-2,6 2 0 1,6-10 0-2,-4 3 0 2,10-2 0 0,-4-2 0-2,1-2 0 2,-6 0 0-1,2 0 0 2,15 0 0-3,5 0 0 2,7 0 0 0,7 0 0 1,0 0 0-2,0 7 0-1,0 10 0 1,0 13 0 3,0 6 0-5,0 12 0 3,0 5 0 0,0 5 0 0,0-1 0 0,0 9 0-1,0 0 0 1,0 13 0-1,0 3 0 1,0 2 0-2,0-3 0 1,7-4 0 2,-7-5 0-1,3 2 0-2,-3-5 0 2,0 8 0 1,0-4 0-2,0-6 0-1,0-8 0 2,0-10 0 0,0-16 0 0,3-11 0-2,-2-5 0 2,6-7 0-1,1 7 0 1,-4 2 0-2,9 9 0 4,-6 6 0-4,-2-1 0 4,3 3 0-4,-8-10 0 0,0-9 0 3,0-8 0-1,0-8 0-1,0-1 0 0,3 0 0 1,-1 0 0 0,11 0 0-2,1 0 0 2,23 0 0 1,2 0 0-2,1 0 0-1,1 0 0 2,-5 0 0 0,-5 0 0 0,-1 0 0-2,-4 7 0 2,5 2 0 1,-1-1 0-5,11-1 0 5,8-1 0-2,10 1 0 2,9-7 0-1,16 0 0-2,22 0 0 3,17 0 0-1,9 0 0-1,9 0 0 0,0 0 0 0,-4-3 0 1,-13-7 0 1,-19 3 0-4,-9 0 0 3,-6 2 0 1,-3 2 0-4,3 1 0 3,4 2 0 0,6 0 0 0,10 0 0-3,-6 0 0 5,4 0 0-4,-2 0 0 3,-6 5 0-1,-8 9 0-2,1 1 0 1,-3-2 0 1,-3 4 0 2,4 0 0-4,-1-4 0 2,-6-1 0-1,-1-2 0-1,-6-3 0 2,-9 1 0 0,4-1 0 0,-4-3 0 1,9 5 0-4,-1 0 0 4,2 3 0-1,-7-2 0 0,9 1 0-2,-8-5 0 1,-4-3 0 2,12-3 0-4,-6 0 0 4,8 0 0-2,4 0 0 1,-3 0 0 1,7 0 0-3,-11 5 0 1,-8 1 0 2,-1 0 0-2,-9-6 0-1,3 0 0 3,-4 0 0-2,4 0 0 1,9 0 0-1,-5 0 0 1,7 0 0 0,-10 2 0-3,-4 7 0 4,-1-7 0-2,1-2 0 1,-2 0 0 0,0 0 0-2,2 0 0 3,0 0 0-2,-4 0 0 1,-5 0 0-1,-1-2 0 1,-5-1 0-1,5-3 0 0,-1 4 0 0,1 2 0 1,13 0 0 0,8 0 0 1,2 0 0-3,9 0 0 2,-6 0 0-1,-2 0 0 0,-1 0 0 1,-1 0 0-1,-2 0 0 1,8 0 0 0,3 0 0-2,2-6 0 3,8 3 0-2,4 3 0 2,-8-3 0-2,2 3 0 0,-16-3 0 1,3-4 0-3,-3-3 0 3,-7 3 0 1,2 4 0-2,-1-1 0-1,9 4 0 2,3 0 0 1,4-1 0-1,9 1 0 0,-6-4 0-2,-3 4 0 1,-3 0 0 2,-4 0 0-4,-10 0 0 3,2 0 0 1,-12 0 0-1,-5 4 0-1,-12-4 0-1,8 1 0 2,-7-1 0 0,2 0 0-2,2 0 0 2,10 4 0 0,3 1 0 1,-4 0 0-1,2 1 0-3,-2 0 0 4,-7-6 0-1,-5 0 0 0,7 0 0-3,-6 0 0 3,4 0 0 0,-4 0 0 0,4 0 0-2,-10 0 0 3,-6-2 0-2,-5-5 0 2,3 4 0-4,-7-2 0 3,-4 0 0 2,-3-4 0-4,-2 4 0 0,-3-2 0 3,-3 2 0-2,-4 2 0 1,10-3 0-1,-6 2 0 1,-1-9 0 0,4-1 0-2,-5-5 0 2,8 0 0-1,-6 0 0 2,9-5 0-4,-3-4 0 4,-6-2 0-1,6-2 0 0,-2-4 0-1,-10 3 0-1,13-4 0 2,-9 3 0 1,12 0 0-2,-8 1 0 0,1 2 0 1,-6 1 0 0,8-2 0 0,-11 4 0-2,2 2 0 2,-3-2 0 0,0-2 0-1,0-4 0 0,0-6 0 0,0 1 0 1,0-4 0-2,-3 7 0 3,-1 5 0 0,-5 3 0-2,6 3 0 1,-8-7 0-2,-5-3 0 2,-13-8 0 1,4-4 0-4,-5-5 0 3,-1-1 0 0,4 4 0-1,-1 2 0 1,14 3 0 0,-1 8 0 0,4 5 0-1,9 6 0 2,2 6 0-1,0-3 0-4,0 9 0 4,0-4 0 0,0 0 0 0,0 4 0-2,0 1 0 3,0-3 0-3,-5-2 0 2,-9-5 0-1,6-3 0 2,-7 3 0-1,11 0 0-2,-6 7 0 2,7 5 0 0,-4 3 0 0,2 1 0-2,-8-1 0 1,-3-8 0 3,3-2 0-5,-4-2 0 3,1-1 0-1,-1 5 0 2,1 3 0-2,11 9 0-1,-8 3 0 3,-10 0 0-1,19 0 0-2,-12 7 0 2</inkml:trace>
    </iact:actionData>
  </iact:action>
  <iact:action type="add" startTime="21874">
    <iact:property name="dataType"/>
    <iact:actionData xml:id="d3">
      <inkml:trace xmlns:inkml="http://www.w3.org/2003/InkML" xml:id="stk3" contextRef="#ctx0" brushRef="#br1">10517 8720 1124 0,'0'0'442'7,"0"-2"-270"2,13-13-18-2,3-5-22 0,10-2-109 0,-2-9-23 1,13-9 0 0,16-8 0-2,15-10 0 3,17-9 0-2,31-10 0 1,24 2 0-2,1 7 0 2,12 7 0 0,-9 6 0 0,4 1 0 0,10-3 0-2,19-9 0 2,2-6 0 0,3-10 0 0,-3-4 0-1,-3-2 0 2,-5-3 0-2,-2 9 0-2,-8 11 0 5,-7 1 0-3,-1 8 0 1,-10 3 0-1,-3-4 0-1,-6 5 0 3,-7-3 0-1,-7 7 0-2,4 2 0 2,3 5 0 0,-1 5 0-1,-4 0 0 0,-15 0 0 1,6-1 0 0,-13-1 0-1,2-2 0 1,1 4 0-1,-2 0 0 2,12 5 0-2,-5 4 0-1,7 2 0 2,-10 3 0 0,9 1 0 0,-6-5 0 0,5-2 0-2,-6-1 0 2,-6 5 0 0,13 6 0-2,-7 1 0 2,-4 9 0 0,11 2 0-1,2 7 0-1,4-1 0 2,2 1 0 0,-1-7 0 1,-11-5 0-3,3-2 0 3,-12-9 0 1,7 3 0-3,5 0 0 0,-5 4 0 0,8 10 0 1,0 0 0-1,-7 5 0-1,4 1 0 2,-9-1 0 1,9-2 0-2,-8-5 0 1,-5-9 0-2,0 0 0 3,-6 0 0-1,-3 2 0-3,5 3 0 3,-12 2 0 0,3-3 0 0,-3 1 0-2,-4-9 0 3,-6 1 0 0,0 0 0-3,3 3 0 1,-14 2 0 0,17 3 0 3,-7 2 0-3,-5 7 0-2,8 3 0 4,1-1 0-2,-9 3 0 1,9 3 0-2,0-5 0 2,1 2 0 0,6-2 0 1,0-2 0-4,1 2 0 4,-4-1 0-1,-4 3 0-1,-1 0 0-1,-12 2 0 2,6 1 0 1,-2-4 0-2,-4 4 0-1,11-2 0 3,-10-4 0-2,11-3 0 1,-2-2 0-2,-3-8 0 2,11-1 0 0,-4 1 0 1,-2-7 0-3,-2 7 0 2,-8-5 0 0,3 3 0-1,3-3 0 0,-11-1 0 1,0 1 0 0,-5-2 0 0,-9 4 0-1,-4 1 0 0,4 5 0 2,-13 5 0-3,7 2 0 2,-8 0 0-2,6 1 0 4,-5 1 0-3,1-3 0-1,1-1 0 1,3 0 0 3,2-3 0-4,-1 3 0 1,1 0 0 1,-1 1 0 0,-3 9 0-1,2 1 0 2,1 0 0-3,1 0 0 1,-5 0 0 2,5 0 0-4,-1 0 0 3,2 5 0 1,-1-3 0-2,-3 4 0-1,-11-6 0 3,5 0 0-2,-7 0 0 1,-2 4 0-2,10-4 0 2,-10 0 0-1,3 0 0 1,2 0 0-2,-9 0 0 3,-8 0 0-2,5 0 0 1,2 0 0-2,1 0 0 3,-12 0 0-2,10 0 0 2,-4 0 0-4,-10-4 0 3,0 4 0 1,-3 0 0-2,0 0 0-1,0 0 0 3,0 0 0-2,0-2 0 1,0-8 0-2,-16-3 0 2,-7-7 0 1,0-8 0-2,-2 0 0-1,-4-2 0 3,5 2 0-2,0-1 0 1,1 1 0-1,-6-3 0 1,5 3 0 0,5-1 0 0,-3 7 0-3,6 5 0 3,9 6 0 1,-2 9 0-1,9 2 0-3,0 0 0 3,0 0 0 0,0 0 0 0,-3 0 0-2,3 0 0 3,0 0 0-2,-4 0 0 1,4 0 0-2,0 0 0 3,0 0 0-2,0 0 0 1,0 0 0-1,0 0 0 1,0 0 0 0,0 5 0-1,0 18 0 0,20 1 0 0,0 5 0 2,4-1 0-2,5-6 0-1,-5 3 0 2,-4-5 0 0,17 5 0 1,-14 4 0-4,4-4 0 4,2 3 0-1,-8-2 0-1,-14-7 0 1,6-4 0-1,-10-4 0 1,1-4 0-1,2-1 0 0,1 0 0 0,-4-3 0 2,-3-3 0-1,0 0 0-3,0 0 0 3,0 4 0 1,0-4 0-1,0 1 0-3,0 2 0 3,0 3 0 0,0 2 0 1,-13-1 0-4,-13-2 0 3,1-3 0 0,-8-2 0 1,-3 0 0-3,8 0 0 2,-4 0 0-1,8 0 0 1,4 10 0-2,-7-3 0 2,0 1 0 1,1 4 0-1,5 0 0-3,-3 1 0 4,5 2 0-2,-1-5 0 1,2 2 0-2,5-4 0 3,3-2 0-2,7 3 0 2,-3-5 0-4,4 9 0 4,2-8 0-1,0-1 0-1,0 0 0 0,0-4 0 1,0 0 0 0,0 0 0-1,0 0 0 0,0 0 0 1,0 4 0-1,0-4 0 2,0 0 0-3,0 2 0 1,2 1 0 2,-2 2 0-1,6-2 0-3,-6 0 0 4,3 3 0-2,1-4 0 2,-1 1 0-3,8 0 0 2,-11-1 0-1,0-2 0 2,0 4 0-3,0 1 0 1,0 4 0 2,2 2 0-2,-2 1 0 0,0-8 0 1,0 3 0 0,0-7 0 0,0 0 0-2,0 0 0 1,0 0 0 1,0 0 0 0,0 0 0-2,0 0 0 2,0 0 0 0,0 0 0 1,0 0 0-4,0 0 0 4,0 0 0-1,0 0 0 0,0 2 0-2,0-2 0 3,0 0 0-2,0 0 0 0,0 0 0 0,3 0 0 1,-1 0 0 0,9 0 0 0,-6 0 0-2,11 0 0 2,-8 0 0 0,8-9 0-1,5-1 0-1,-5-7 0 3,-5 3 0-1,1-6 0-1,8-4 0-1,-3-2 0 3,2-2 0-1,2-1 0-1,-7 9 0 0,3 0 0 1,2 7 0 0,-1 1 0-1,-2 1 0 0,0 0 0 1,-8-3 0-1,8-1 0 2,-10 2 0-3,7 4 0 2,-11 1 0 0,5 5 0 0,-4 1 0-3,-3-1 0 3,5 3 0 0,-5 0 0 0,0 0 0-1,5 0 0 1,-5 0 0 0,0 0 0 0,0 0 0-2,0-4 0 3,0 4 0-2,0-2 0 0,0 2 0 0,0 0 0 1,0-3 0 0,0 3 0 1,0-3 0-4,0 1 0 3,0 2 0 0,0-3 0 0,0 0 0-3,0 0 0 4,0-8 0-2,0-4 0 2,-20-10 0-3,-14-6 0 2,4-2 0-1,-8 4 0 2,2 4 0-3,8 3 0 2,-4-1 0-1,8 4 0 1,3-3 0-2,3 5 0 3,-3-3 0-1,8 9 0 0,9-1 0-2,4 10 0 2,0-1 0 0,0 3 0 0,0 0 0-3,0 0 0 4,0 0 0-2,0 0 0 2,0 0 0-3,0 0 0 2,0 0 0 0,0 0 0 0,0 0 0-2,0 0 0 2,0 0 0 0,0 0 0-1,0 0 0-1,0 0 0 3,0 0 0-1,0 0 0 0,0 0 0-2,17 0 0 2,4 8 0 0,-1 21 0 0,-4-1 0-3,-13-6 0 4,-3-14 0-1,0-8 0 0,0 0-1747-2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</inkml:brush>
  </inkml:definitions>
  <iact:action type="add" startTime="3057">
    <iact:property name="dataType"/>
    <iact:actionData xml:id="d0">
      <inkml:trace xmlns:inkml="http://www.w3.org/2003/InkML" xml:id="stk0" contextRef="#ctx0" brushRef="#br0">2220 5061 734 0,'0'0'922'1,"0"0"-700"2,0 0-128 130,0 0-19-131,0 0-75-2,0 0 0 0,-151-4 0 0,84 4 0 0,6 0 0 0,5 10 0 0,2 3 0 0,3 4 0 0,8 0 0 0,2 4 0 0,9-6 0 0,5 3 0 0,7 1 0 0,-1 3 0 0,8 12 0 0,-3 11 0 1,13 12 0 130,2 10 0-131,1 17 0 0,0 15 0 0,0 6 0 1,0 6 0-1,0 5 0 0,4 0 0 0,12 10 0 0,5 5 0 0,-5 9 0 0,4 9 0 0,0 0 0 0,0 10 0 0,7 3 0 1,3 6 0-1,0 8 0 0,8 6 0 0,-2-6 0 127,-8-8 0-126,4-6 0-1,-12-16 0 0,-3-15 0 0,-6-7 0 0,-3-8 0 0,-3-9 0 0,-1-12 0 0,-4-7 0 0,0-13 0 0,0-7 0 0,0-7 0 0,0-3 0 0,0-7 0 0,0-11 0 0,0-6 0 1,0-9 0 129,0-6 0-130,0 2 0 0,0-2 0 0,0-4 0 0,0 1 0 0,0 3 0 0,0-2 0 0,0 0 0 0,0-4 0 0,0-11 0 0,0-2 0 0,0 0 0 1,0 0 0-1,0 0 0 0,0 0 0 0,0 0 0 0,0 0 0 130,0 0 0-130,0 0 0 0,0 0 0 0,0 0 0 1,0 0 0-1,0 0 0 0,0 0 0 0,0 0 0 0,0 11 0 0,0 0 0 0,0 4 0 0,0-2 0 0,0-8 0 0,0-1 0 0,0-4 0 0,0 0 0 0,0 0 0 0,0 0 0 137,0 0 0-136,22 0 0-1,18 0 0 0,14 0 0 0,7-17 0 0,11-5 0 0,4-5 0 0,-1 0 0 0,2-1 0 0,-12 6 0 0,-8-2 0 0,-18 14 0 0,-19 7 0 0,-13-1 0 0,-1 4 0 0,-6 0 0 0,0 0 0 0,0 0 0 133,0 0 0-133,0 0 0 0,0 0 0 0,0 0-641 0</inkml:trace>
    </iact:actionData>
  </iact:action>
  <iact:action type="add" startTime="5892">
    <iact:property name="dataType"/>
    <iact:actionData xml:id="d1">
      <inkml:trace xmlns:inkml="http://www.w3.org/2003/InkML" xml:id="stk1" contextRef="#ctx0" brushRef="#br0">21832 2855 1216 0,'0'0'268'1,"0"0"-174"-1,0 0 36 0,0 0-52 0,0 0-46 0,0 0 26 0,0 0 26 0,113-10-24 0,-49 1-33 0,10-4-27 0,11 3 0 0,-4 5 0 1,0 5 0-1,-5 0 0 132,-15 0 0-131,-11 0 0-1,-9 11 0 0,-9 2 0 0,-15-7 0 0,-12-1 0 0,-2-5 0 0,-3 0 0 0,0 0 0 0,0 0 0 0,0 0 0 0,0 0 0 0,-16-14 0 0,-16-28 0 0,-12-11 0 0,-5-15 0 1,-2-4 0-1,-5-10 0 3,-2 1 0 127,-5 4 0-130,2 8 0 0,5 9 0 0,15 9 0 0,15 16 0 0,6 9 0 0,7 11 0 0,13 10 0 0,-2 0 0 1,2 5 0-1,0 0 0 0,0 0 0 0,0 0 0 0,0 0 0 0,0 36 0 0,0 17 0 0,5 21 0 143,15 7 0-143,0 15 0 0,14 8 0 0,-11 5 0 0,2 1 0 0,4-3 0 0,-6-11 0 0,-4-15 0 0,-8-23 0 0,-1-15 0 0,-7-21 0 0,-3-9 0 0,0-6 0 0,0-4 0 0,0-3 0 0,0 0 0 0,0 0 0 0,5 0 0 0,3-3 0 141,-3-28 0-140,5-20 0-1,3-19 0 0,-9-17 0 0,8-14 0 0,-8-8 0 0,3-7 0 0,-1 13 0 0,1 9 0 0,-7 21 0 0,6 20 0 0,1 19 0 0,-1 14 0 0,-6 13 0 0,2-1 0 0,1 1 0 0,1 1 0 0,3 1 0 0,-7 3 0 137,0 2 0-137,0 0 0 0,0 0 0 0,0 0 0 0,0 0 0 0,0 7 0 0,0 31 0 0,-16 9 0 0,-3 12 0 0,-8 11 0 0,-9 3 0 0,2 3 0 0,-6-1 0 0,-1-4 0 0,-2-7 0 0,-14 0 0 0,11-4 0 0,-12-4 0 3,14-9 0 126,-5-9 0-129,19-11 0 0,1-11 0 0,17-9 0 0,2-7 0 0,10 0 0 0,0 0 0 0,0 0 0 0,0 0 0 0,0 0 0 0,0 0 0 0,0 0 0 0,10-6 0 0,-6 1 0 0,17 3 0 1,-3 2 0-1,-10 0 0 134,5 0-797-134</inkml:trace>
    </iact:actionData>
  </iact:action>
  <iact:action type="add" startTime="9663">
    <iact:property name="dataType"/>
    <iact:actionData xml:id="d2">
      <inkml:trace xmlns:inkml="http://www.w3.org/2003/InkML" xml:id="stk2" contextRef="#ctx0" brushRef="#br0">26202 7613 92 0,'0'0'72'1,"0"0"-64"-1,0 0-8 0,0 0-163 0</inkml:trace>
    </iact:actionData>
  </iact:action>
  <iact:action type="add" startTime="10364">
    <iact:property name="dataType"/>
    <iact:actionData xml:id="d3">
      <inkml:trace xmlns:inkml="http://www.w3.org/2003/InkML" xml:id="stk3" contextRef="#ctx0" brushRef="#br0">26149 7741 592 0,'0'0'340'1,"0"0"-168"-1,0 0 46 0,0 0-38 0,0 0-88 0,0 0-30 0,13-2-8 0,-13 2-14 0,-24 0-8 0,-29 0 82 0,-8 0-34 0,-9 0-46 0,-7 0-10 7,-2 7-14 123,21-3-10-129,-2-1 0-1,20-3-12 0,15 0-28 0,6 0-66 0,6 0-94 0,13-14-148 0,0 3-24 0,0 2-526 0</inkml:trace>
    </iact:actionData>
  </iact:action>
  <iact:action type="add" startTime="10797">
    <iact:property name="dataType"/>
    <iact:actionData xml:id="d4">
      <inkml:trace xmlns:inkml="http://www.w3.org/2003/InkML" xml:id="stk4" contextRef="#ctx0" brushRef="#br0">26222 7894 356 0,'0'0'250'0,"0"0"-160"1,0 0-26-1,0 0 84 0,0 0-10 0,0 0 32 0,0 10 78 0,-20-10-60 0,-13 0-42 0,-11 0-52 0,-15 0-10 0,-9 0-34 0,-12 0-29 0,-4 0-21 0,-6 0 0 0,19 0 0 133,4 0 0-133,20 0 0 0,15 7 0 0,8-2-9 0,20-2-115 0,4-3-148 0,0 0-412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24:06.7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04">
    <iact:property name="dataType"/>
    <iact:actionData xml:id="d0">
      <inkml:trace xmlns:inkml="http://www.w3.org/2003/InkML" xml:id="stk0" contextRef="#ctx0" brushRef="#br0">7025 7546 212 0,'0'0'450'7,"6"0"-288"2,-6 0-50-4,4 0-14 3,-1 0-2 0,1 0 64 0,1 0-46-2,3 0-54 2,0 0 64 0,5 0-30 0,-6 0-4-2,16 0-6 2,-3 0-62 1,17 0-18-2,-1 0 8-1,4 0 0 2,8 0-12 0,9 0 6 1,-1-4 8-3,4-4-2 3,1-5 16-2,2-2 2 0,7 0-12-1,1 1-18 2,10 1 2 1,19 5 0-2,9 4-2 0,13 4-2 1,5 0-8 0,7 15-8 1,-14 3 16-4,-10 1-4 3,-13-9-14 0,-10-10-50 0,-9 0-154-2,-75 0-220 2,-3 0-388 0</inkml:trace>
    </iact:actionData>
  </iact:action>
  <iact:action type="add" startTime="4167">
    <iact:property name="dataType"/>
    <iact:actionData xml:id="d1">
      <inkml:trace xmlns:inkml="http://www.w3.org/2003/InkML" xml:id="stk1" contextRef="#ctx0" brushRef="#br0">10070 7456 598 0,'0'0'256'7,"0"0"-94"1,0 0-28-1,0 0-80 0,0 0-42 1,0 0 22 0,0 0 40 0,0 39 0-2,0-30 20 1,5-1 28 3,11 2-52-3,0-3-34 1,8-5-10-2,12 5 6 2,12-7-24 0,12 0-6-2,21 0-2 2,9 0 0 3,20 0 4-6,7 0-4 1,17 0 10 2,-4 0 6 0,8 0-4 0,-8 0-10-2,1 0-2 2,-8 0-14 1,-9 0-52-2,-9 10-64-1,-8 8-66 3,-81-11-130-2,-9-2-562 1</inkml:trace>
    </iact:actionData>
  </iact:action>
  <iact:action type="add" startTime="7596">
    <iact:property name="dataType"/>
    <iact:actionData xml:id="d2">
      <inkml:trace xmlns:inkml="http://www.w3.org/2003/InkML" xml:id="stk2" contextRef="#ctx0" brushRef="#br0">18718 4232 1104 0,'0'0'322'7,"0"0"-202"1,0 0-48-3,0 0-44 4,0 0 36-1,0 0-20 0,0 0-16-2,-107 0 4 2,74 0-10 0,-4 17-6 0,7 5 40-2,-1 11-36 2,4 11 10 0,-2 0-26 0,6 6 20-2,13 4-18 2,-3-7 2 0,13-5-6 0,0-8-2-2,0-4 0 2,13-17-16 2,14-9 2-2,12-4 14-3,2 0 14 3,-2-26-2 0,-11-14 0 0,2-5 0-2,-7-3-6 2,-3-3 2 0,-6 7-8 1,-7 7 0-4,-4 17 2 4,-3 13 0-2,1 7 5 1,-1 0-7-3,0 0 0 4,0 0 0-2,0 0 0 1,0 0 0-2,0 0 0 3,0 7 0-2,0 6 0 2,0-1 0-4,9-3 0 3,-6 6 0 0,-3 6 0 0,3 8 0-2,-2 4 0 2,-1 4 0 1,0-3 0-2,0 8 0 0,0 8 0 1,0 18 0 0,0 13 0 1,3 14 0-3,-3 10 0 1,9 4 0 1,-9 2 0-2,0-13 0 2,-9-9 0 0,-14-15 0 0,-15-21 0 0,-4-13 0-1,1-18 0 1,-2-18 0-1,1-4 0 1,0 0 0-1,9-37-17 1,12-17-91-1,14-8-108 2,7 35-160-3,0 0-256 2</inkml:trace>
    </iact:actionData>
  </iact:action>
  <iact:action type="add" startTime="8594">
    <iact:property name="dataType"/>
    <iact:actionData xml:id="d3">
      <inkml:trace xmlns:inkml="http://www.w3.org/2003/InkML" xml:id="stk3" contextRef="#ctx0" brushRef="#br0">19439 4294 698 0,'0'0'474'5,"0"0"-140"3,0 0-110 1,0 0-60-2,0 0-78 1,0 0-19-2,16-12-67 2,-6 12 0 1,19 0 0-4,-2 0 0 3,14 0 0 0,2 0 0 0,1 0 0 0,2-3 0-2,-8-2 0 2,-9 2 0 0,-12 3 0 0,1 0 0-2,-13 0 0 3,-5 0-81-1,0 0-549 0,0 11-452-3</inkml:trace>
    </iact:actionData>
  </iact:action>
  <iact:action type="add" startTime="8922">
    <iact:property name="dataType"/>
    <iact:actionData xml:id="d4">
      <inkml:trace xmlns:inkml="http://www.w3.org/2003/InkML" xml:id="stk4" contextRef="#ctx0" brushRef="#br0">19543 4561 80 0,'0'0'794'3,"0"0"-602"3,0 0-6 1,0 0 4 1,0 0-22 0,0 0-44 0,16 11 28-3,4-11-50 4,16 0-43-2,-5 0-59-1,9 0 0 3,7-9 0-1,-14 4 0-1,3 2 0 2,-18 3 0-3,-2 0 0 3,-9 0 0-2,-7 0 0 2,0 8-313-4,0 4-1311 3</inkml:trace>
    </iact:actionData>
  </iact:action>
  <iact:action type="add" startTime="9914">
    <iact:property name="dataType"/>
    <iact:actionData xml:id="d5">
      <inkml:trace xmlns:inkml="http://www.w3.org/2003/InkML" xml:id="stk5" contextRef="#ctx0" brushRef="#br0">21322 2498 1010 0,'0'0'366'5,"0"0"-182"4,0 0-70-1,0 0-34 0,0 0-6 0,0 0-10-2,-124 0-26 2,91 0-8 0,-6 0-16-2,1 0 6 2,-1 0-6 0,-2 0-6 0,1 0-6 0,1 0-2-3,1 5 2 4,8 2 0-2,1-2-4 2,8 3 2-3,13-2 0 2,-7 2 2-1,11 1-2 2,4-1 6-4,-5 2 2 4,3 5-2-2,2 8-1 2,0 4-5-4,0 13 0 3,0 5 0 0,0 12 0 0,0 4 0-1,0 9 0 1,0 6 0 1,0-2 0-1,0 1 0-1,0 4 0 0,0 5 0 1,0 7 0 0,0 7 0-2,7 6 0 2,9 5 0 0,-12 4 0-2,9-4 0 2,-6 1 0 1,1 0 0-2,5-1 0 1,-6-2 0-2,5-1 0 2,-5-1 0 0,6-9 0 0,-10-5 0-2,1-3 0 2,5-10 0 0,-8-5 0-2,2-8 0 2,-3-6 0 0,4-5 0 0,5-3 0-2,-2-7 0 2,-7-13 0 1,3-9 0-2,-1-4 0 0,-2-4 0-1,0-1 0 2,0-1 0 1,0 2 0-1,0 6 0-3,0-5 0 3,0 2 0 0,0-2 0-2,0 0 0 3,0 2 0-2,0-7 0 1,0 5 0 0,0-6 0-2,0 2 0 2,0 3 0-1,0 6 0 2,0 7 0-2,0 13 0 1,0 5 0 0,3 2 0 0,5-6 0-2,-5-14 0 2,-3-10 0 0,0-4 0-1,0 1 0-1,0-2 0 2,0-1 0 0,0 0 0 1,0 2 0-4,0 5 0 3,0 4 0 1,0 10 0-3,0 7 0 6,0 9 0-8,0 3 0 3,0-6 0 0,0-6 0 1,0-7 0 0,0-11 0 0,0-4 0-2,0-11 0 2,0-3 0-1,0-3 0 2,0 2 0-4,0 1 0 6,0-1 0-6,0 1 0 5,0 2 0-6,0-3 0 5,0-1 0-2,0 3 0 2,0-4 0-2,0 0 0-1,0 0 0 2,0 0 0 0,0 0 0-2,0 0 0 3,0 0 0-1,2 0 0-1,5 0 0-1,12 0 0 2,11 0 0 1,1-4 0-2,18-9 0-1,-1-1 0 2,13 0 0 0,1 5 0 1,-1 7 0-4,6 2 0 3,-17 0 0 0,0 0 0 0,-10 0 0-1,-11-3 0 2,-4 0 0-2,-8 3 0 0,-1 0 0-1,-3-3 0 3,-13-1-57-2,0 4-899 1</inkml:trace>
    </iact:actionData>
  </iact:action>
  <iact:action type="add" startTime="11864">
    <iact:property name="dataType"/>
    <iact:actionData xml:id="d6">
      <inkml:trace xmlns:inkml="http://www.w3.org/2003/InkML" xml:id="stk6" contextRef="#ctx0" brushRef="#br0">25680 2433 66 0,'0'0'946'8,"0"0"-658"0,0 0-42 0,0 0-82-2,0 0-52 2,0 0 2 0,0 0-3 0,0 0-111-2,0 0 0 2,0 0 0 0,8 0 0 0,12 0 0-2,12 0 0 2,-5 0 0 0,10 0 0 0,13 0 0-2,-6 0 0 2,-1 0 0 0,-2 0 0 0,-2 0 0-1,-14 0 0 2,-2 0 0-2,-3 0 0 2,-1 0 0-4,-6 0 0 4,-4 0 0-1,-1 0 0-1,-8 0 0-1,3 0 0 2,-3 0 0 0,5 6 0 0,-2 0 0-2,7-1 0 1,-7 1 0 1,-3-1 0 1,4 7 0-4,-1 4 0 3,7 15 0 0,-7 13 0 0,1 8 0-2,5 22 0 2,-2 7 0 0,0 8 0 0,5-2 0-2,-3 1 0 3,-1-1 0-1,3 6 0 1,2 8 0-4,-12 11 0 2,6 11 0 1,1 10 0 0,-8 5 0-1,1-4 0 1,2 4 0 0,4-6 0 0,6-8 0-2,-10-12 0 2,1-16 0 0,5-18 0 0,-7-16 0-1,-2-12 0 1,0-4 0-1,0 2 0 2,0-1 0-4,0 4 0 4,0 8 0 0,0 3 0-1,0-3 0-4,0 0 0 5,0-6 0-1,2 1 0 0,3-7 0 0,-2-1 0-3,-3-13 0 5,0-9 0-3,0-9 0-3,0-6 0 5,0-6 0-2,0 2 0 2,0 1 0-3,5 3 0 2,-5 4 0 0,3 4 0 0,-3 3 0-2,0-1 0 2,5-4 0 0,-5-1 0 0,0-9 0-2,0-2 0 1,0 0 0 2,0 0 0-2,0 1 0 2,0 0 0-3,0 5 0 2,0-1 0 0,0 3 0-3,0 1 0 4,0-2 0-1,0 7 0 0,0 0 0-3,0 1 0 4,0 2 0-1,0-3 0 0,0-4 0-2,0 1 0 2,0-2 0 0,0-4 0 0,0-5 0 0,0 4 0-2,0 5 0 2,0 3 0 0,0 4 0-2,0 0 0 2,0 1 0 0,0-6 0-1,0-5 0-1,0-6 0 3,0-1 0-2,0-2 0 2,0 0 0-3,0 3 0 2,3-3 0 0,-3 0 0-1,0 0 0 0,0 0 0 1,0 0 0 0,0 0 0 0,0 0 0-2,0 0 0 2,0 0 0-1,-16 0 0 2,-15 0 0-3,-6 0 0 2,-16 0 0 0,8 0 0 0,2 0 0-3,-1 0 0 4,5 0 0-2,2 0 0 2,16 0 0-4,3 0 0 4,4 0 0-1,10 0 0 0,4 0 0-2,0 0 0 3,0 0 0-3,0 0 0 4,0 0 0-5,0 0 0 3,13 0 0 0,5 0 0 0,-13 0-13-2,-5 0-935 2</inkml:trace>
    </iact:actionData>
  </iact:action>
  <iact:action type="add" startTime="15084">
    <iact:property name="dataType"/>
    <iact:actionData xml:id="d7">
      <inkml:trace xmlns:inkml="http://www.w3.org/2003/InkML" xml:id="stk7" contextRef="#ctx0" brushRef="#br0">20282 1967 94 0,'0'0'304'7,"0"0"-160"1,0 0-84-2,0 0-28 2,0 0 0 0,0 0 40 0,0 0 20-2,0 0-8 3,0 0-4-2,0 0 24 1,13 0-32-2,-3 3-10 3,9 11 10-2,3 8-32 1,14 3 16-1,12 15-16 0,9 11-20 1,15 11-14 1,-1 10-6-2,10 7-88-1,-1-9-34 2,0-9 68 1,-19-10-34-3,-48-48 12 2,-13-3-186 0</inkml:trace>
    </iact:actionData>
  </iact:action>
  <iact:action type="add" startTime="15641">
    <iact:property name="dataType"/>
    <iact:actionData xml:id="d8">
      <inkml:trace xmlns:inkml="http://www.w3.org/2003/InkML" xml:id="stk8" contextRef="#ctx0" brushRef="#br0">21140 2705 332 0,'0'0'440'4,"0"0"-216"5,0 0-44-2,0 0-44 2,0 0 0-4,0 0 0 4,166 133-44-1,-113-91-12 0,1 2-26-3,13 5-42 3,-4-4-12 0,-2 2-60 0,3-5 12-2,-5 4-92 3,-46-38-216-2,-8 2-380 1</inkml:trace>
    </iact:actionData>
  </iact:action>
  <iact:action type="add" startTime="16212">
    <iact:property name="dataType"/>
    <iact:actionData xml:id="d9">
      <inkml:trace xmlns:inkml="http://www.w3.org/2003/InkML" xml:id="stk9" contextRef="#ctx0" brushRef="#br0">22343 3593 766 0,'0'0'258'3,"0"0"-76"6,0 0-50-1,0 0-84-1,0 0-32-1,187 172 32 3,-133-124-48-1,-6-1-2 0,8 2-34-2,4-10-178 1,-37-27-60 1,-6-10 0 0</inkml:trace>
    </iact:actionData>
  </iact:action>
  <iact:action type="add" startTime="16712">
    <iact:property name="dataType"/>
    <iact:actionData xml:id="d10">
      <inkml:trace xmlns:inkml="http://www.w3.org/2003/InkML" xml:id="stk10" contextRef="#ctx0" brushRef="#br0">23428 4252 0 0,'0'0'832'8,"0"0"-610"-3,0 0-4 3,164 106-90 0,-114-79-98 1,4 3-30-3,2 4-18 2,7 7-176 0,-49-30-70 1,-1 4-608-4</inkml:trace>
    </iact:actionData>
  </iact:action>
  <iact:action type="add" startTime="17321">
    <iact:property name="dataType"/>
    <iact:actionData xml:id="d11">
      <inkml:trace xmlns:inkml="http://www.w3.org/2003/InkML" xml:id="stk11" contextRef="#ctx0" brushRef="#br0">24415 4864 868 0,'0'0'338'5,"0"0"-62"5,164 128-162-4,-103-81-92 1,-2-8-14 0,-2-9-8 1,-10-7-32 0,6-9-110 0,-11-4-128-2,-26-10-82 2,-14 0-288 0</inkml:trace>
    </iact:actionData>
  </iact:action>
  <iact:action type="add" startTime="17853">
    <iact:property name="dataType"/>
    <iact:actionData xml:id="d12">
      <inkml:trace xmlns:inkml="http://www.w3.org/2003/InkML" xml:id="stk12" contextRef="#ctx0" brushRef="#br0">25524 5463 792 0,'0'0'250'7,"0"0"-52"-1,0 0-30 2,177 157-104 0,-114-101-40 0,13 3-20-2,12 4-4 3,12-3-2-1,13-6-76 0,-5-4-144-3,-78-38 24 3,-7-4-136 0</inkml:trace>
    </iact:actionData>
  </iact:action>
  <iact:action type="add" startTime="18895">
    <iact:property name="dataType"/>
    <iact:actionData xml:id="d13">
      <inkml:trace xmlns:inkml="http://www.w3.org/2003/InkML" xml:id="stk13" contextRef="#ctx0" brushRef="#br0">26499 6129 764 0,'0'0'210'8,"0"0"-148"0,0 0-12-3,177 129-50 3,-177-124-84 1,0 3-270-4</inkml:trace>
    </iact:actionData>
  </iact:action>
  <iact:action type="add" startTime="19999">
    <iact:property name="dataType"/>
    <iact:actionData xml:id="d14">
      <inkml:trace xmlns:inkml="http://www.w3.org/2003/InkML" xml:id="stk14" contextRef="#ctx0" brushRef="#br0">26611 6225 486 0,'0'0'210'6,"0"0"-20"2,0 0-58 0,0 0-14-2,0 0-22 2,0 0-32 0,174 117-24-2,-135-95-16 2,-11-2-16 0,2 2-8 0,-2-5-14-1,-5-2-110 1,-23-13-156-1,0 2-534 2</inkml:trace>
    </iact:actionData>
  </iact:action>
  <iact:action type="add" startTime="23148">
    <iact:property name="dataType"/>
    <iact:actionData xml:id="d15">
      <inkml:trace xmlns:inkml="http://www.w3.org/2003/InkML" xml:id="stk15" contextRef="#ctx0" brushRef="#br1">21333 3297 358 0,'0'0'342'8,"0"0"-126"0,0 0-18-2,0 0-64 2,0 0 68 0,0 0-4 0,0 0-98-2,0 39 10 2,0-14-30 0,0 2-24 0,0 7-18-2,0 14-23 2,0 9-15 0,0 13 0 0,0 5 0-2,0-1 0 2,0-2 0 0,0-3 0 1,0-2 0-4,6 1 0 3,4 1 0 0,6 5 0 1,-7 1 0-4,4 6 0 3,6 2 0 0,-3-5 0 0,-5 1 0-2,5 2 0 3,2 3 0-2,2 6 0 1,-1 0 0-2,-5-11 0 2,-4-7 0 0,6-9 0 1,-11-13 0-3,6-8 0 3,-9-11 0-1,-2-8 0-1,3-8 0-2,-3-5 0 3,0 4 0 0,4 6 0 0,-1 9 0-1,-3 4 0 1,6-1 0 1,-6 0 0-2,4-9 0 0,-4-9 0-1,3-6 0 2,-3 1 0 0,0-3 0-2,0 0 0 3,0-5 0-1,0 2 0 0,0-3 0-3,0 0 0 3,0 0 0 0,3 0 0 0,-3 0 0-2,0 0 0 2,0 0 0 0,0 0 0 0,0 0 0-2,0 0 0 2,0 0 0 0,0 0 0 0,0 0 0-2,0 0 0 3,0 0-129-2,0 0-95 2,0 0 40-4,0 0 24 4,1 0 134-2,11 0 12 2,-8 0-38-4,-4 0-338 3,0 0-398 1</inkml:trace>
    </iact:actionData>
  </iact:action>
  <iact:action type="add" startTime="24275">
    <iact:property name="dataType"/>
    <iact:actionData xml:id="d16">
      <inkml:trace xmlns:inkml="http://www.w3.org/2003/InkML" xml:id="stk16" contextRef="#ctx0" brushRef="#br1">21607 5612 294 0,'0'0'234'5,"0"0"-78"3,0 0 4 0,0 0 2 1,0 0-14-4,0 0 12 3,0 0-10 0,0 0 0 1,0 0-12-3,0 0-30 1,0 0-26 2,0 0-30-2,16 0-20 0,1-3-11 0,4 0-21 1,2 0 0 0,0-1 0-2,2 0 0 2,7-2 0 0,-8-1 0 1,15 2 0-4,-11 1 0 4,8-2 0-2,5 1 0 3,2-5 0-5,9 5 0 3,-9 3 0 1,12-1 0-2,-10 3 0-1,14 0 0 2,-11 0 0 0,5 0 0 0,0 0 0 0,-6 0 0-1,7 0 0 1,-8 0 0 0,-5 0 0-3,3 0 0 4,-1 0 0-2,-10 0 0-1,7 0 0 2,-3 3 0 1,-6-1 0-1,2-2 0 0,6 0 0-2,2 0 0 2,2 0 0 0,-2 0 0 0,-1 0 0-3,-3 0 0 4,-1 0 0 0,2 0 0-3,-8 0 0 1,11 0 0 0,-5 5 0 2,3 1 0-2,2 0 0-1,-4-1 0 3,-1-1 0-2,-5-2 0 1,5 0 0-2,-3 2 0 2,-2 4 0 1,5-2 0-1,-3 2 0-3,-1-2 0 4,2-1 0-1,2-1 0-1,-6-4 0 0,4 2 0 1,-8-2 0 0,3 0 0-1,-2 0 0-1,-2 0 0 2,8 0 0-1,-5 0 0 0,8 0 0 0,0 0 0 2,-8 0 0-1,4 3 0 0,-9 5 0-2,2-2 0 2,4 0 0-1,-9 2 0-1,3-6 0 3,-3-2 0-2,1 0 0 1,3 0 0 1,0 0 0-3,4 0 0 2,-3 0 0 0,-6 0 0-2,4 3 0 3,-1-3 0-1,-2 0 0 0,9 0 0-3,-6 0 0 2,-2 0 0 2,2 0 0-1,-6 0 0 0,6 0 0-2,-4 0 0 2,-1 5 0 0,5-3 0 0,-6-2 0-2,6 0 0 2,2 0 0 1,-2 0 0-3,6 0 0 1,-5 0 0 1,-9 0 0 0,-3 0 0 0,1 0 0-2,3 0 0 1,-4 0 0 2,4 0 0-1,1 0 0-2,3 0 0 2,-4 0 0 0,-4 0 0-2,4 0 0 2,0 0 0 0,-9 0 0 0,6 1 0 0,-6 3 0-2,2-4 0 1,-5 0 0 2,-1 0 0-1,-1 0 0-2,1 0 0 2,8 0 0-1,-11 0 0 2,0 0 0-3,0 0 0 2,0 0 0 0,0 0 0 0,0 0-721-3</inkml:trace>
    </iact:actionData>
  </iact:action>
  <iact:action type="add" startTime="26224">
    <iact:property name="dataType"/>
    <iact:actionData xml:id="d17">
      <inkml:trace xmlns:inkml="http://www.w3.org/2003/InkML" xml:id="stk17" contextRef="#ctx0" brushRef="#br1">21393 3369 288 0,'0'0'334'7,"0"0"-140"1,0 0-18 0,0 0-18 0,0 0 0-2,0 0-38 2,0 0 32 0,114 67-50-1,-94-55 2 0,-1 2-32 1,2 3 4 0,2 5-22 0,1 4-12-2,5-2-25 2,-4 5-17 0,-2-1 0 0,6-3 0-2,-1 4 0 2,8-1 0 0,-8-1 0 0,8 2 0-2,0-2 0 2,-8 2 0 1,8-6 0-2,0-1 0-1,-8-3 0 5,9 2 0-6,2-8 0 1,2 4 0 3,0-3 0-1,-2 0 0-1,1-3 0 1,-6 1 0-1,-7-2 0 0,9 5 0 1,1 2 0 0,-3 2 0-2,7 2 0 2,0 1 0 0,-5-3 0 0,0 1 0-1,-13-7 0 1,11-1 0-1,-14-4 0-1,3 4 0 2,2 0 0 0,4 1 0 0,-6 4 0-2,4 3 0 2,10-1 0 0,-4 1 0 0,-5-3 0 0,3-4 0-1,-6-1 0 0,1 3 0 1,-1-5 0 0,4 4 0-1,-5 1 0 1,8 4 0-1,-1 1 0 0,2 3 0 1,8-4 0 0,-5-3 0 0,-9 0 0 3,1-5 0-8,1-1 0 5,-9-1 0 1,4-1 0-3,-7 1 0 0,6-1 0 2,0 6 0 0,8 1 0 0,-8 4 0-2,3-3 0 2,9 8 0 1,-9-2 0-2,10 0 0 0,2 1 0 1,-11-3 0-1,5-3 0 2,-11 0 0-4,3 0 0 4,-1-4 0-1,-2-1 0-1,5-2 0 0,-3 5 0 2,-3-5 0-1,3 5 0-2,-2 2 0 0,2-3 0 2,2 2 0 0,4 8 0-1,-2 0 0 1,9 7 0-1,5 8 0 2,1 1 0-4,-4 0 0 3,-2-1 0 1,-11-7 0-1,1-8 0-2,-10-7 0 2,-2-9 0 0,-4-3 0 0,3 5 0-3,3-3 0 3,2 5 0 0,-5 3 0 1,4-2 0-3,-1 2 0 2,4-2 0 0,-2-4 0 0,-5 2 0 0,0-5 0-2,3-1 0 1,-2-2 0 1,-4-1 0-2,6 5 0 3,-7-5 0-2,3 4 0 1,5 4 0 0,-7 0 0-2,8 0 0 2,-3-1 0 0,1-1 0 1,-8-1 0-4,9-2 0 3,-11-3 0 0,7 1 0 0,-4 4 0-1,2-2 0 1,-4 1 0 0,6 3 0 0,-5 1 0-2,5-3 0 1,3-3 0 2,-8 2 0-3,8-6 0 2,-3 3 0 0,-2-3 0 0,5 2 0-2,-1 4 0 1,-6 0 0 1,10 5 0 1,-2 0 0-4,4 0 0 3,-2-2 0 0,-11-3 0 1,5 0 0-2,-7-5 0-1,7 2 0 2,-9 4 0 1,12 3 0-2,2 2 0 0,-8 2 0 1,7-1 0 0,-1-4 0-2,0 0 0 2,-9-9 0-1,11 0 0 1,1 0 0-1,-3 0 0 1,-8 0 0 0,-5 0 0 1,-3 0-455-5</inkml:trace>
    </iact:actionData>
  </iact:action>
  <iact:action type="add" startTime="28537">
    <iact:property name="dataType"/>
    <iact:actionData xml:id="d18">
      <inkml:trace xmlns:inkml="http://www.w3.org/2003/InkML" xml:id="stk18" contextRef="#ctx0" brushRef="#br1">22068 2517 238 0,'0'0'532'5,"0"0"-344"3,0 0 10-1,0 0 46-1,0 0-42 3,0 0-88-1,0 0 18 0,9 17-58-3,-1-4 12 4,8 4-47-1,-5-4-39-1,6 1 0-1,8-1 0 2,-2 4 0 0,9 0 0 0,-5 5 0 0,4-2 0-2,8 5 0 2,-9 4 0 1,4-4 0-2,-1 0 0 0,-6 1 0 3,10-7 0-5,-10-3 0 2,9-1 0 2,-2 2 0-2,1 3 0 1,10 3 0-2,-5 1 0 2,4 8 0 0,-1-2 0 0,1 4 0-1,6-6 0 0,-3 0 0 1,-7-2 0 0,1-4 0-1,-1-2 0 0,4 2 0 0,-1 3 0 2,7-1 0-3,-10 0 0 3,8 4 0-2,0 1 0 1,-5 2 0-1,-1-4 0 1,1-3 0-1,-6 0 0 1,-1-7 0-2,4 4 0 2,-11-2 0 0,10 1 0 0,-6-2 0-2,-2 11 0 3,6 3 0 0,7 5 0-1,11 12 0-1,0-4 0-1,1-6 0 4,-2-2 0-4,3-4 0 4,-13-2 0-6,-4-1 0 4,-7-5 0 0,3-6 0-2,-13-1 0 3,14-3 0-3,-13 2 0 2,10 0 0-1,-7 0 0 0,-1-2 0 1,5-4 0 0,-4 2 0 0,9 4 0-2,1 4 0 2,3 6 0 0,7 13 0-2,6 1 0 2,-2 7 0 0,3-1 0 0,-11-1 0-2,1-11 0 2,-8-3 0 0,0-12 0 0,-16-6 0-2,1-3 0 3,-4-2 0-2,2 3 0 1,4-1 0-2,-5-2 0 2,5-1 0 1,-3 2 0-2,0-1 0-1,1 2 0 2,2-4 0 0,-3 5 0 0,3-3 0-1,6 2 0 0,-4 1 0 1,0-2 0 0,6 5 0-1,-6-6 0 0,-2 1 0 1,6 0 0 1,-6-5 0-4,-5 1 0 4,5-2 0-2,-6 5 0 1,2-3 0-2,-4 1 0 2,2 3 0 0,-1-2 0 0,2 4 0-2,5-4 0 2,-4 6 0 0,2-2 0 0,1 1 0-2,3 2 0 2,-5 2 0 0,9-4 0 0,-6 4 0-2,-5-2 0 3,-8-2 0-2,3 1 0 1,3-2 0-2,-12-2 0 3,13 2 0-2,-11 0 0 2,7-4 0-3,-8-3 0 1,-2 0 0 1,7 1 0 0,-7 0 0-2,1-1 0 2,-4 5 0 0,3-5 0 0,0 0 0-1,-3-2 0 0,7 3 0 1,-1-1 0 0,-6-2 0-2,0-3 0 2,1 0 0 0,-1 0 0 0,0 0 0-2,0 0 0 3,0 0 0-2,0 0-63 2,0-5-405-4,-1-4-338 3</inkml:trace>
    </iact:actionData>
  </iact:action>
  <iact:action type="add" startTime="29825">
    <iact:property name="dataType"/>
    <iact:actionData xml:id="d19">
      <inkml:trace xmlns:inkml="http://www.w3.org/2003/InkML" xml:id="stk19" contextRef="#ctx0" brushRef="#br1">25814 4856 476 0,'0'0'238'7,"0"0"-92"1,0 0 20 0,0 0-56-2,0 0 4 2,0 0 14 0,0 0-26 1,0-3 16-4,0 3-24 3,3 0-26 1,-3 0-20-2,0 0 4-1,0 0 2 2,0 0-22 1,0 0-14-2,0 3-16-1,0-3 8 2,0 0-8 0,0 0-2 0,0 0-50-2,0-12 50 2,0-12 30 0,0-8 0 0,0-5-8-2,0 1-12 2,0 2-4 0,-9-3-2 0,2 2 2-2,7-2-2 2,0 3 3 2,0-5-7-3,-3 2 0 1,1-5 0-1,-9-3 0 2,6 6 0-1,-8-3 0-3,3 5 0 2,0-2 0 2,3-1 0-2,-1 2 0 0,0 1 0 1,5 1 0 0,-1-4 0-1,-5 3 0 0,2-2 0 0,5 2 0 1,-1 3 0 0,-5 3 0-2,6 4 0 2,-1 2 0 0,3 1 0 0,-3-1 0-3,3 3 0 4,-4-7 0-2,-5-1 0 2,5-7 0-4,-2 0 0 3,5-5 0 0,-8-2 0 0,6 4 0-2,2 3 0 2,1 5 0 0,0 3 0 0,0-2 0-1,0 3 0 0,0-2 0 1,0 2 0 0,-3-4 0-2,3 2 0 2,-3 4 0 0,3 1 0 0,0 3 0-2,0-5 0 3,0 5 0-2,0-3 0 2,0 3 0-3,0 0 0 1,0-1 0 2,0 3 0-2,0 1 0 0,-5-1 0 1,5 3 0 0,0 2 0 1,0 7 0-4,0 3 0 2,0 1 0 1,0 4 0 0,0 0 0-1,0 0 0 1,0-2 0 0,0-1 0 0,0-5 0-3,0-6 0 3,0-4 0 1,0 3 0-1,-5-2 0-3,2 2 0 3,3 6 0 1,-5 1 0-2,5 6 0-1,0 2 0 3,-2 0 0-1,2 0 0 0,0 22-9-3,0-5-307 3,0 0-940 0</inkml:trace>
    </iact:actionData>
  </iact:action>
  <iact:action type="add" startTime="31439">
    <iact:property name="dataType"/>
    <iact:actionData xml:id="d20">
      <inkml:trace xmlns:inkml="http://www.w3.org/2003/InkML" xml:id="stk20" contextRef="#ctx0" brushRef="#br1">22168 2529 354 0,'0'0'390'5,"0"0"-192"3,0 0-18 1,0 0-22-2,0 0-48 0,0 0 14 1,0 0 4 0,141 59-18 0,-114-53-14-2,7-4-44 2,2 1-4-1,-7 0-2 2,7 3-8-3,0 2-23 2,5-3-15 0,-2 2 0-1,2-6 0-1,2 3 0 3,-2-4 0-2,5 0 0 2,5 0 0-1,-8 0 0-1,-6 0 0 1,3 0 0 0,1 0 0-2,1 0 0 2,-5 0 0 0,4 0 0-1,-5 2 0 0,5 4 0 1,-2-2 0 0,2 0 0 0,-1 3 0-2,4-3 0 2,-8 2 0 0,3 6 0 1,-10-7 0-4,7 4 0 3,-8-1 0 0,5 1 0 0,3-4 0-2,-8 1 0 2,8-4 0 0,3 5 0 0,-1-5 0-2,-8 4 0 2,4-3 0 0,5 3 0 0,-9-1 0-1,4 1 0 0,2-1 0 1,-7-2 0 0,3-1 0-2,-9 2 0 1,4-1 0 0,2-1 0 2,-8-2 0-3,6 3 0 2,4 2 0 0,-8 2 0 0,4-2 0-2,5 0 0 2,-8-2 0 0,0-3 0 1,5 4 0-2,-4-2 0 0,-2-2 0 0,10 3 0 2,-5-1 0-3,4 2 0 2,-5-2 0 2,5 0 0-4,-7-2 0-1,-5 0 0 3,0 0 0 0,-1 0 0 0,-4 0 0-2,-1 0 0 2,2 0 0 0,5 0 0 0,-6 0 0-2,3 0 0 2,5 0 0 0,-3 5 0 0,1-5 0-2,-1 1 0 3,3 2 0-2,0 1 0 1,6-2 0-2,-5 1 0 2,-3-3 0 2,0 0 0-4,5 0 0 0,-6 2 0 2,6 0 0 0,0-2 0 0,-4 0 0-2,1 0 0 2,0 0 0 0,-5 0 0 0,5 4 0-2,-6-4 0 2,6 0 0 0,6 0 0 0,-5 4 0-2,-1-4 0 2,1 5 0 0,8-5 0 0,-10 2 0 0,1 1 0-2,6-3 0 2,-6 3 0 0,2-3 0-2,-5 0 0 2,4 0 0 0,-7 0 0 0,-1 0 0-2,0 0 0 3,-5 0 0-2,3 0 0 1,-4 0 0-2,3 0 0 2,-8 0 0 0,6 0 0 0,-7 0 0-2,9 0 0 2,-6 0 0 0,5 0 0 0,-5 0 0-1,-3 0 0 0,10 0 0 1,-12 0 0 0,6 0 0-2,-3 0 0 3,-5 0 0-2,0 0 0 1,0 0 0-2,0 0 0 3,0 0 0-2,0 0 0 2,0 0 0-4,0 0 0 3,0 0 0 0,0 0 0 0,0 0 0-2,0 0 0 2,0 0 0 0,0 0 0 0,0 0 0-2,-8 0 0 2,1 0-267 0,-11 0-635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24:06.7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22">
    <iact:property name="dataType"/>
    <iact:actionData xml:id="d0">
      <inkml:trace xmlns:inkml="http://www.w3.org/2003/InkML" xml:id="stk0" contextRef="#ctx0" brushRef="#br0">5058 11103 504 0,'0'0'522'7,"0"0"-440"0,0 0-40 1,0 0 0-1,0 0-42 1,-202 53 0-1,123-36-64 2,-1-2-42-2,52-13-132 0</inkml:trace>
    </iact:actionData>
  </iact:action>
  <iact:action type="add" startTime="5088">
    <iact:property name="dataType"/>
    <iact:actionData xml:id="d1">
      <inkml:trace xmlns:inkml="http://www.w3.org/2003/InkML" xml:id="stk1" contextRef="#ctx0" brushRef="#br0">7138 12787 358 0,'0'0'386'8,"0"0"-176"0,0 0-38 1,0 0 30-2,0 0-96-1,0 0-12 2,0 0 20 0,22 0 16 0,-22 0-30-2,-13 0-30 1,-22 0-44 2,-22 4-10-3,-15 6-16 2,-5-10-2 0,-11 0-38 0,54 0-180 0,8 0-404-3</inkml:trace>
    </iact:actionData>
  </iact:action>
  <iact:action type="add" startTime="6334">
    <iact:property name="dataType"/>
    <iact:actionData xml:id="d2">
      <inkml:trace xmlns:inkml="http://www.w3.org/2003/InkML" xml:id="stk2" contextRef="#ctx0" brushRef="#br0">16992 12784 684 0,'0'0'298'8,"0"0"-100"0,-193 0-74-2,105-6-70 2,1 3-54 0,-8 3-2-2,8 0-104 2,58 0-166 1,18 0-568-2</inkml:trace>
    </iact:actionData>
  </iact:action>
  <iact:action type="add" startTime="7137">
    <iact:property name="dataType"/>
    <iact:actionData xml:id="d3">
      <inkml:trace xmlns:inkml="http://www.w3.org/2003/InkML" xml:id="stk3" contextRef="#ctx0" brushRef="#br0">18931 12883 434 0,'0'0'354'7,"0"0"-112"1,0 0-40-2,0 0-46 2,-195 0-12 1,113 0-66-2,-7 0-28-1,2-7-16 3,3 7-28-2,2 0-6 1,7 0-68-2,59 0-332 2,7 0-799 0</inkml:trace>
    </iact:actionData>
  </iact:action>
  <iact:action type="add" startTime="8955">
    <iact:property name="dataType"/>
    <iact:actionData xml:id="d4">
      <inkml:trace xmlns:inkml="http://www.w3.org/2003/InkML" xml:id="stk4" contextRef="#ctx0" brushRef="#br0">13353 14243 712 0,'0'0'304'4,"0"0"-94"4,-169 0-96 0,105 0-88 0,0 0-26-1,3 0-78 0,44 0-186 2,3-3-498-2</inkml:trace>
    </iact:actionData>
  </iact:action>
  <iact:action type="add" startTime="10168">
    <iact:property name="dataType"/>
    <iact:actionData xml:id="d5">
      <inkml:trace xmlns:inkml="http://www.w3.org/2003/InkML" xml:id="stk5" contextRef="#ctx0" brushRef="#br0">23578 13846 356 0,'0'0'346'8,"0"0"-152"-1,0 0 2-1,0 0-24 3,0 0-6-1,0 0-10-1,0 0-34-1,-184 14 8 3,124-14-24-1,-23 0-30-1,-11 0-49 0,2-8-27 0,-3 4 0 1,0 4-33 0,16 0-141-1,58 0-238 0,14-2-518 1</inkml:trace>
    </iact:actionData>
  </iact:action>
  <iact:action type="add" startTime="10956">
    <iact:property name="dataType"/>
    <iact:actionData xml:id="d6">
      <inkml:trace xmlns:inkml="http://www.w3.org/2003/InkML" xml:id="stk6" contextRef="#ctx0" brushRef="#br0">23551 14694 652 0,'0'0'384'7,"0"0"-220"-1,0 0-74 3,0 0-16-1,0 0-2 0,-180 23 18-2,102-15-20 3,-5 1-38-3,-1-3-4 2,-3-6-20-2,5 0-8 2,11 0-4 0,-3 0-74 1,61 0-178-2,2-4-208 0</inkml:trace>
    </iact:actionData>
  </iact:action>
  <iact:action type="add" startTime="14098">
    <iact:property name="dataType"/>
    <iact:actionData xml:id="d7">
      <inkml:trace xmlns:inkml="http://www.w3.org/2003/InkML" xml:id="stk7" contextRef="#ctx0" brushRef="#br0">5930 16904 66 0,'8'0'172'6,"-5"1"-14"3,-2 9-60-1,8-5-40-2,-6-1 0 1,-2-4-8 2,5 0-50-1,3 0 2-2,2 0 10 1,2 0-8 2,-6 0 0-1,9-4 2-2,-3 4 18 2,-2 0-4 0,2-3 2 0,-5 1 10-3,5 2 8 4,-5-3 2-1,6 3-20-1,-10 0-10 0,10 0-8 1,-7 0 8-1,-1 0 34 1,1 0-14-1,-3 5 18 1,-1 2-18 1,-3-5 4-2,10-2 30-2,-4 0-40 3,4 0-8 1,3 0-18-3,0 0 2 2,-8-2 0 0,-1-2 0 0,5 1 4-2,-2 3-6 2,6 0-2 0,-3 0-16 0,7 0 2-1,-1 0 8 0,-8 0 8 1,5 0 0 2,-6 0 20-4,-7 3 0 1,9 22-4 0,-5-1-16 1,2-7 0 0,-6-6 0-2,10-9 0 2,-6-2-4 0,4 0-36-2,3 0-28 2,-4-17 62 0,4-3 2 0,-4 7-8 0,4 3-6-2,1 3 6 2,1 7 4 0,-6 0 8 0,9 0 24-2,-3 0 28 2,-1 0-12 0,8 0-18 0,-1 0-18-1,-3 0 6 1,-3 0-6 0,-1 0-4-1,5 0-4-1,-1 0 2 3,4 0-4-2,-4 0 6-1,-4 0-8 2,7-3 8 0,1-6 0 0,0-6-4 0,0 8 4 0,7 1 0-2,-4 1 0 2,-3 5 4 0,3 0-4-2,-2 0 2 10,-1 0-4-16,-4 0 2 8,-5 0-2-2,2 8 2 2,-7 2 12 0,7 5-12 1,-4-6-6-4,0-6-6 3,1-3-38 0,7 0-44 0,6 0 64-2,-5 0 20 2,11 0 10 0,-10 0 2 0,4 0 16-2,1 0-4 3,-3 3-4-2,-1-1-8-1,-1 4-2 2,-5-4-6 0,-1-2 6 1,2 4 2-2,1-4-2-1,0 0 2 2,-2 0-2 1,12 0 4-4,-5 0-2 3,-1 0-2 0,6 0 0 0,-9 0 0-1,7-4 0 1,-7-2 12-1,-1 6 20 2,-4 0 2-2,2 0-8-1,-10 0-26 3,14 0 0-1,-7 0-16-1,1 0 8-1,4 4 8 3,4 2 6-1,-2-3 12-3,5-1 0 4,-3-2 6-2,6 0-10 1,5 0-8 1,-4 0-4-4,5 0-4 4,-4 0 0-2,5 0-2 1,-3-9-4-2,-3 1 4 2,-7 0 4 0,0 3 4-1,-5 5 0 1,3 0-2 0,0 0 8-1,15 0 14 0,-7 0 4 0,8 0-28 1,2 2 0 1,-4 1-6-2,4-3-8-1,0 0 0 2,-5 0-4 0,2 0-8-2,3 0-30 2,-5-3 12 1,-4-18-14-2,-24 14-66 1,0-3-168-1</inkml:trace>
    </iact:actionData>
  </iact:action>
  <iact:action type="add" startTime="16230">
    <iact:property name="dataType"/>
    <iact:actionData xml:id="d8">
      <inkml:trace xmlns:inkml="http://www.w3.org/2003/InkML" xml:id="stk8" contextRef="#ctx0" brushRef="#br0">11018 16797 672 0,'0'0'204'5,"0"0"-40"5,0 0-72-5,-227 5-48 2,134-5-30 1,5 0-14 1,-7-3-44-3,13 1-118 1,64 2-90 1,8 0-256 0</inkml:trace>
    </iact:actionData>
  </iact:action>
  <iact:action type="add" startTime="17248">
    <iact:property name="dataType"/>
    <iact:actionData xml:id="d9">
      <inkml:trace xmlns:inkml="http://www.w3.org/2003/InkML" xml:id="stk9" contextRef="#ctx0" brushRef="#br0">17277 16746 510 0,'0'0'284'7,"0"0"-130"2,0 0-38-4,0 0 12 4,0 0 4-1,-188 34-14 0,104-28-28-3,-6-1-2 3,-7-2-26 0,13-3-20 1,4 0-26-3,9 0-16 2,-1 0-28-1,14 0-128 4,47 0-254-7,3 0-502 4</inkml:trace>
    </iact:actionData>
  </iact:action>
  <iact:action type="add" startTime="21112">
    <iact:property name="dataType"/>
    <iact:actionData xml:id="d10">
      <inkml:trace xmlns:inkml="http://www.w3.org/2003/InkML" xml:id="stk10" contextRef="#ctx0" brushRef="#br0">5171 18033 104 0,'4'0'58'7,"-4"0"14"1,3 0 8 0,-3 0 36-1,0 4-28 0,0 11-46 1,0 0-16 0,0-4-24-2,0-5 4 2,0-3-4 0,3-3 6 0,7 0-8-2,-3 0-12 3,6-5 12-2,-5-10 2 1,5 9 6-2,-7 3 18 2,-5 3 32 0,-1 0 64 0,9 0-34-2,-5 0-42 2,-1 0-10 0,1 0-18 0,5 0-8-2,-2 0-2 2,-2 0 2 0,9 0 30 0,-1 0 4-2,-1 0-20 2,8 0-18 0,6-8-6 0,0-9-14-2,5-5 14 2,-4-1-2 0,-4 6-2 2,-4 2 4-5,-10 10 12 3,4 5 32 0,-7 0 80-1,-6 0-18-1,1 18-74 3,-1-4-32-1,9-1-4-1,-9-4-6-1,3-1 0 2,-3 4 6 0,0-7-4 0,0-2 8-2,1 1-2 2,-1-3-4 1,3 5-16-3,2 2-6 1,2-2 18 2,-3-3 4-2,3 1 6 1,-7-4-12-2,3 0 0 2,5 0-28 0,-6 0 20 1,1 0 18-4,2 2-24 3,3 1 24 1,1 5-10-1,3-2-12-3,-1-1 18 3,2-5 4 0,8 0-6 0,-3 0 4-1,7 0 0 0,-5-5 4 2,4-4 4-1,-6 1-4-3,0 2 2 4,2 3-2-1,-4-3 2-1,1-2-2 0,4 8 2 1,-11-6-4 0,10 5 4 0,-1-6 2-3,-4 4-4 4,5 1 4-1,0 2-4-1,-1 0 2-1,1 0-2 3,-2 0-6-2,5 0-12 2,-3 0 18-3,3 0-16 2,0 0 10 0,8 0 4-1,-1 0 2 0,-9 0 4 0,8 0-4 2,-18 0 8-2,8 0 4 0,-9 2-12 0,0 4-20 1,6-2 8-1,-1-3 10 0,4-1-20 1,4 0 18 0,-3 0-8 1,0 0 12-4,-12 0 6 4,9 0-2-2,-1 0-2 1,3 6 2-1,-2 2-2 1,6 1 2-1,2-5 6 1,-5-4 4-1,1 0-14 1,-2 0 4 0,-6 0-4-1,-2 0 6 0,-2 0-4 1,1 0 0-1,5 0-2 1,8 0 0-2,9 0-2 3,-5 0 0-1,6 0-8-1,-5 0 10-1,-5 0-6 2,-5-7 4 0,-5 6 2 0,-3 1 4-1,-1 0 8 1,-2 0-8 0,6 0 2 0,-2 0-4-2,8 0 2 2,-1 0-4 0,2 0 0-1,-1 8 0 0,-2-3 2 1,3 7 4-1,1-5-6 1,5-7-2-1,3 0-12 0,0 0-2 1,7 0 14-1,-8-2 2 0,1-7 4 2,-6 6 4-2,0 3 0 1,-1 0-8-2,-2 0-6 3,3 0-48-1,-17 0-168 0,1 0-254-2</inkml:trace>
    </iact:actionData>
  </iact:action>
  <iact:action type="add" startTime="24143">
    <iact:property name="dataType"/>
    <iact:actionData xml:id="d11">
      <inkml:trace xmlns:inkml="http://www.w3.org/2003/InkML" xml:id="stk11" contextRef="#ctx0" brushRef="#br0">11589 17902 326 0,'0'0'532'7,"0"0"-406"1,0 0 6-2,0 0-26 2,0 0-68 1,-200-17-22 1,99 6-8-5,-19 2-8 2,-9-6-80 1,88 15-158-1,13 0-280-1</inkml:trace>
    </iact:actionData>
  </iact:action>
  <iact:action type="add" startTime="27640">
    <iact:property name="dataType"/>
    <iact:actionData xml:id="d12">
      <inkml:trace xmlns:inkml="http://www.w3.org/2003/InkML" xml:id="stk12" contextRef="#ctx0" brushRef="#br0">17702 17909 61 0,'0'0'155'5,"0"0"-41"3,0 0-22 1,0 0-40-2,0 0 16-1,0 0 44 2,0 0-16 0,6 10-2 0,-6-10 6-1,0 0-58 1,0 0-20-1,0 0-4 1,0 0-18-1,0 0-10 1,0 2-2-1,0 1 12 1,0-3 12-2,0 0 12 2,0 0-4 0,0 0 14 0,0 2 42-2,-31 4-16 2,-9 0-22 1,-22 3-18-2,-15-9-2-1,-12 0-16 5,-21 0-2-6,-13 0 0 3,0 0-2-1,-15-15 0 0,10 4-56 1,92 9-88 1,19 2-204-4</inkml:trace>
    </iact:actionData>
  </iact:action>
  <iact:action type="add" startTime="37546">
    <iact:property name="dataType"/>
    <iact:actionData xml:id="d13">
      <inkml:trace xmlns:inkml="http://www.w3.org/2003/InkML" xml:id="stk13" contextRef="#ctx0" brushRef="#br1">29232 15197 716 0,'0'0'486'6,"0"0"-146"2,0 0-118 0,0 0-42-2,0 0-77 2,0 0-103 0,0 0 0 1,-25 49 0-4,-8-18 0 3,-8 8 0 0,-14 5 0 1,-16 16 0-4,-10 4 0 3,-19 10 0 0,-2 1 0 0,-9-5 0-2,14-5 0 5,11-14 0-4,14-14 0 0,18-7 0 0,16-13 0 1,18-9 0-1,4-8 0 1,13 0 0-2,3 0 0 2,0 7 0-1,-4-2 0 2,-2 0 0-3,-1 2 0 2,4-5 0-1,3-2 0 3,0 0 0-5,0 0 0 3,0 0 0 0,0 0 0-1,0 0 0 0,0 0 0 1,0 0 0-1,0 0 0 1,3 0 0-2,14 0 0 2,-1-9 0 0,-13 1-181 0,-2-1-529-1</inkml:trace>
    </iact:actionData>
  </iact:action>
  <iact:action type="add" startTime="38251">
    <iact:property name="dataType"/>
    <iact:actionData xml:id="d14">
      <inkml:trace xmlns:inkml="http://www.w3.org/2003/InkML" xml:id="stk14" contextRef="#ctx0" brushRef="#br1">28246 15032 640 0,'0'0'436'7,"0"0"-86"-1,0 0-76 3,0 0-64-1,0 0-73-1,0 0-137 0,0-6 0 1,0 6 0-1,0 0 0 2,9 31 0-3,27 11 0 2,19 14 0 0,10 14 0-1,19 4 0 0,6 5 0 1,-3 0 0 0,-3-13 0 0,-11-1 0 0,-12-11 0-3,-5-10 0 4,-12-12 0-2,-8-7 0 0,2-6 0 1,-11-5 0 0,9 1 0 0,-13-4 0-2,1 0 0 2,-8-2 0-1,-8-5 0 2,-2 0 0-3,-3-2 0 2,-3-2 0 0,0 0 0 0,0 0 0-2,0 0 0 2,0-2-395 0</inkml:trace>
    </iact:actionData>
  </iact:action>
  <iact:action type="add" startTime="38942">
    <iact:property name="dataType"/>
    <iact:actionData xml:id="d15">
      <inkml:trace xmlns:inkml="http://www.w3.org/2003/InkML" xml:id="stk15" contextRef="#ctx0" brushRef="#br1">29227 15175 23 0,'0'0'957'6,"0"0"-657"0,0 0-28 3,0 0-94-2,0 0-14 2,0 0-48-3,-178 121-79 2,94-74-37 0,-16 7 0 0,-26 3 0-2,-9 4 0 2,-17 4 0-1,3 9 0 2,-5-5 0-3,18-1 0 1,25-15 0 1,20-9 0 3,24-9 0-7,18-16 0 4,25-7 0 0,18-12 0 0,6 0 0-2,0 0 0 2,30 0 0 0,17-19 0 1,-4-5 0-4,1 7 0 3,8 1 0 0,-10-6-133 0,-32 13-231-2,3 3-398 2</inkml:trace>
    </iact:actionData>
  </iact:action>
  <iact:action type="add" startTime="39639">
    <iact:property name="dataType"/>
    <iact:actionData xml:id="d16">
      <inkml:trace xmlns:inkml="http://www.w3.org/2003/InkML" xml:id="stk16" contextRef="#ctx0" brushRef="#br1">28030 14807 876 0,'0'0'304'7,"0"0"-18"0,0 0-60 0,0 0 4 2,0 0-105-3,0 0-125 2,87 114 0 0,-17-40 0 0,18 8 0-2,25 8 0 2,23 2 0 0,8 1 0 1,5-6 0-4,-13-3 0 3,-18-5 0 0,-25-7 0 0,-27-6 0 0,-18-13 0-1,-7-10 0 0,-2-15 0-1,-9-8 0 4,-2-6 0-4,-5-6 0 2,-3-3 0 0,-20-5 0-2,0 0-371 3</inkml:trace>
    </iact:actionData>
  </iact:action>
  <iact:action type="add" startTime="40225">
    <iact:property name="dataType"/>
    <iact:actionData xml:id="d17">
      <inkml:trace xmlns:inkml="http://www.w3.org/2003/InkML" xml:id="stk17" contextRef="#ctx0" brushRef="#br1">29427 15184 516 0,'0'0'278'6,"0"0"30"2,0 0-18-2,0 0-12 2,0 0-96 0,0 0-74-2,-236 107-28 3,143-57-73-2,-15 9-7 1,-16 11 0 0,-6 9 0-2,2 5 0 3,7 6 0-2,2-6 0-1,6-5 0 2,11-15 0 0,14-7 0 0,5-15 0 3,11-10 0-8,14-10 0 6,11-8 0 0,7-9 0-3,6-5 0 2,16 0 0-2,10 0 0 2,8 0 0 0,0 0 0-1,0 0 0 0,0 0 0 1,0 0 0 0,0 0 0-1,0 0 0 0,0 0 0 1,0 0 0 1,0 0 0-4,0 0 0 3,0-9 0 0,16-1 0-1,-9 1 0 0,9-2 0 1,5-1 0 1,2 2 0-3,10-5 0 2,-28 10 0-1,2 1-717 2</inkml:trace>
    </iact:actionData>
  </iact:action>
  <iact:action type="add" startTime="43143">
    <iact:property name="dataType" value="strokeEraser"/>
    <iact:actionData xml:id="d18">
      <inkml:trace xmlns:inkml="http://www.w3.org/2003/InkML" xml:id="stk18" contextRef="#ctx0" brushRef="#br2">35119 19731 1236 0,'0'0'610'5,"0"0"-409"3,0 0-201 1,0 0 0-2,0 0 0-1,0 0 0 2,3 0 0 1,-3 0 0-1,0 0 0-2,0 0 0 1,0 0-395 1,0 0-313 0</inkml:trace>
    </iact:actionData>
  </iact:action>
  <iact:action type="remove" startTime="43547">
    <iact:property name="style" value="instant"/>
    <iact:actionData xml:id="d19" ref="#d14"/>
    <iact:actionData xml:id="d20" ref="#d15"/>
    <iact:actionData xml:id="d21" ref="#d17"/>
  </iact:action>
  <iact:action type="add" startTime="43559">
    <iact:property name="dataType" value="strokeEraser"/>
    <iact:actionData xml:id="d22">
      <inkml:trace xmlns:inkml="http://www.w3.org/2003/InkML" xml:id="stk19" contextRef="#ctx0" brushRef="#br2">35500 19832 168 0,'0'0'1320'15,"0"0"-956"-13,0 0-169 1,0 0-195 5,0 0 0 0,0 0 0 0,0 0 0-2,3 0 0 2,-3 4 0 0,0-4 0 0,0 0-445-2,0 0-979 2</inkml:trace>
    </iact:actionData>
  </iact:action>
  <iact:action type="add" startTime="43946">
    <iact:property name="dataType" value="strokeEraser"/>
    <iact:actionData xml:id="d23">
      <inkml:trace xmlns:inkml="http://www.w3.org/2003/InkML" xml:id="stk20" contextRef="#ctx0" brushRef="#br2">35500 19832 1446 0</inkml:trace>
    </iact:actionData>
  </iact:action>
  <iact:action type="remove" startTime="43962">
    <iact:property name="style" value="instant"/>
    <iact:actionData xml:id="d24" ref="#d16"/>
  </iact:action>
  <iact:action type="remove" startTime="43963">
    <iact:property name="style" value="instant"/>
    <iact:actionData xml:id="d25" ref="#d13"/>
  </iact:action>
  <iact:action type="add" startTime="43962">
    <iact:property name="dataType" value="strokeEraser"/>
    <iact:actionData xml:id="d26">
      <inkml:trace xmlns:inkml="http://www.w3.org/2003/InkML" xml:id="stk21" contextRef="#ctx0" brushRef="#br2">35500 19832 1446 0,'154'-62'408'14,"-154"62"-215"-14,0 0-193 1,0 0 0 2,0 0 0 0,0 0 0 8,10 0 0-9,-10 0-223 5,0 0-265 1,0 0-166-1</inkml:trace>
    </iact:actionData>
  </iact:action>
  <iact:action type="add" startTime="46486">
    <iact:property name="dataType"/>
    <iact:actionData xml:id="d27">
      <inkml:trace xmlns:inkml="http://www.w3.org/2003/InkML" xml:id="stk22" contextRef="#ctx0" brushRef="#br3">29455 15006 762 0,'0'0'872'7,"0"0"-500"-1,0 0-331 3,0 0-41-2,0 0 0 1,0 0 0-1,-168 174 0 0,68-97 0 1,-29 9 0 0,-19 10 0 0,-9 8 0-2,-4 0 0 2,3-3 0 0,27-8 0-2,12-14 0 2,22-14 0 0,20-21 0 0,29-9 0 1,12-16 0-4,12-2 0 3,-6 0 0 0,10-4 0-2,-3 7 0 4,5-3 0-3,8-5 0 1,1-7 0 0,5-2 0-2,4-3 0 1,0 0 0 2,0 0 0-2,0 0 0 0,0 0 0 0,0 0 0 1,0 0 0 0,0 0 0-1,0 0 0 0,0 0 0 2,0 0 0-1,0 0 0-3,17 0 0 3,4-17 0 1,5-1 0-2,4 0 0-1,-2-5 0 2,-12 12-153 0,-9 2-1427 0</inkml:trace>
    </iact:actionData>
  </iact:action>
  <iact:action type="add" startTime="47237">
    <iact:property name="dataType"/>
    <iact:actionData xml:id="d28">
      <inkml:trace xmlns:inkml="http://www.w3.org/2003/InkML" xml:id="stk23" contextRef="#ctx0" brushRef="#br3">27910 14717 530 0,'0'0'308'6,"0"0"-88"3,0 0-38-4,0 0-22 3,0 0-2 0,0 0-14 0,0-37 76-2,0 37-95 2,0 9-125 0,11 42 0 0,21 24 0-1,23 24 0 1,19 13 0 0,15 6 0 0,24 6 0-2,7 0 0 1,5-6 0 4,2-6 0-5,-1-16 0-1,-29-23 0 4,-18-20 0-1,-27-16 0 0,-13-15 0-2,-11-7 0 1,2-8 0 1,-4-1 0 0,-4-2 0-2,-3 1 0 2,-6-3 0 0,-10 1 0 0,-3 2 0-1,0-5 0 1,0 4 0 0,0-4 0 0,0 0 0-2,0 0-365 1</inkml:trace>
    </iact:actionData>
  </iact:action>
  <iact:action type="add" startTime="49421">
    <iact:property name="dataType"/>
    <iact:actionData xml:id="d29">
      <inkml:trace xmlns:inkml="http://www.w3.org/2003/InkML" xml:id="stk24" contextRef="#ctx0" brushRef="#br3">21855 16574 586 0,'0'0'406'7,"0"0"-230"-1,0 0-110 2,0 0-18 0,0 0 44 0,0 0 62 0,0 0 18-2,13 5 16 2,-13-5-48 0,0 0-121-2,0 0-19 2,0 0 0 0,0 0 0 0,0 0 0-2,0 0 0 3,3 0 0-1,7 0 0-1,-3 0 0 1,9 0 0-2,-6 0 0 2,3 0 0 0,5 0 0-2,-2 0 0 2,-5 0 0 0,10 0 0 0,-2 0 0-2,-2 0 0 2,3 0 0 1,-4 0 0-2,-11 13 0-1,2-2 0 2,1 5 0 0,-5-4 0 0,2 5 0-2,-2-5 0 2,-3-5 0 0,0 4 0 0,0-1 0-2,0 3 0 2,0-2 0 0,0 6 0 0,0 0 0-2,0 0 0 2,0 2 0 0,0-2 0 0,0-3 0 0,-8-3 0-2,-8-1 0 4,-1-1 0-4,-6-1 0 0,3 2 0 3,-4 2 0-2,7-4 0 1,-2 3 0-2,-1-5 0 2,13-6 0 0,-9 2 0 0,8-2 0-1,-5 0 0 1,12 0 0-1,-14 0 0 1,11 0 0 0,1 0 0-2,-7-8 0 2,10-3 0 0,-3 8 0-2,-1-2 0 2,1 0 0 0,1-5 0 0,-6-4 0-2,8 4 0 2,0-5 0 0,0 2 0 0,0 1 0-2,0 0 0 2,0 7 0 0,0 5 0 0,0-3 0-2,0 3 0 2,0 0 0 0,0-5 0 0,13 5 0-1,0-3 0 0,-3-4 0 2,0 5 0-1,-4 0 0-2,-2 2 0 1,1 0 0 2,3 0 0-1,0 0 0-3,7 0 0 4,-6 0 0-1,7 0 0-1,0 4 0 2,4 6 0-3,1-5 0 2,-1 1 0 0,3-4 0-2,2 7 0 1,-1-1 0 2,0 0 0-2,0 4 0 1,-5-7 0-2,3 1 0 2,-6 2 0 1,-9-3 0-4,5-5 0 4,-8 0 0-1,-4 0 0 0,0 1 0-3,0 2 0 4,0 1 0-2,0 1 0 2,0 3 0-3,0-2 0 2,0-3 0 0,0-1 0 0,0-2 0 0,0 0 0-3,0 0 0 4,0 0 0-2,0 0 0-1,0 0 0 3,0 0-335-2,0 0-1330 2</inkml:trace>
    </iact:actionData>
  </iact:action>
  <iact:action type="add" startTime="51475">
    <iact:property name="dataType"/>
    <iact:actionData xml:id="d30">
      <inkml:trace xmlns:inkml="http://www.w3.org/2003/InkML" xml:id="stk25" contextRef="#ctx0" brushRef="#br3">26447 17129 488 0,'0'0'282'8,"0"0"-114"0,0 0-24-1,0 0 38 2,0 0 12-3,0 0 4 2,0 0-16-1,16 0-42-1,-16 0-71 2,4 0-69 0,-4 0 0 0,0 0 0-1,9 0 0 0,11 0 0 2,4 0 0-1,16-7 0-2,20-7 0 1,3-5 0 2,3 0 0 1,2 2 0-6,-7 2 0 4,-15 8 0 0,-8-6 0 0,-8 11 0-2,1 0 0 2,-2-5 0 0,1 5 0-1,9-6 0 0,-14 2 0 1,-5 1 0 0,-7-2 0 0,-13 7 0-2,0 0 0 2,0 0 0 0,0 0 0 0,0 0 0-2,-33 0 0 2,-11 0 0 0,-19 0 0 0,-10-5 0-2,5-7 0 2,-6 9 0 0,-9 1 0 0,7 2 0-2,-6 0 0 2,-2 0 0 0,-4 2 0-1,12 15 0 0,3-2 0 1,13-1 0 0,4-1 0 0,12-4 0-2,19 0 0 2,7-1 0 0,0-8 0-1,15 9 0-1,2-7 0 3,-8-2 0-1,6 3 0 0,3 2 0-3,0-1 0 4,0-4 0-1,0 0 0 0,34 0 0-2,9 0 0 2,17 0 0 0,0 0 0 0,7 0 0-2,-9 0 0 2,6 0 0 0,-8 0 0 0,4-4 0-1,1 2 0 0,2-4 0 1,-3 4 0 0,-2-1 0 3,-3 3 0-7,-12-6 0 3,-9 6 0 1,-11-4 0-2,-9 0 0 2,-6 4 0 0,-5 0 0 0,-3 0 0-2,0 0 0 3,0 0 0-2,0 0 0 1,-24 0 0-1,-23 0 0 1,-26 0 0-1,-11 0 0 1,-9 0 0-2,8 0 0 2,-11 0 0 0,15 0 0 0,10 0 0-2,1 0 0 2,24 0 0 0,16 0 0 1,16 0 0-4,9 0 0 3,5 0 0 0,0 0 0 1,0 0 0-4,0 0 0 3,0 0 0 0,0 0 0 0,0 0 0-2,0 0 0 3,0 2 0-1,8 4 0-1,31 5 0-1,9-8 0 2,26-3 0 0,6 0 0 0,1 0 0-2,2 0 0 2,-15-14 0 0,-12 8 0 0,-12 1 0-2,-3-1 0 2,-10 2 0 0,7 4 0 0,-10 0 0-2,1-5 0 3,-9 5 0-2,-8 0 0 1,2 0 0-1,-14 0 0 0,0 0 0 1,0 0 0 1,0 0 0-4,0 0 0 3,0 0 0 1,0 0 0-2,0 0 0-1,-14 0 0 2,-14 0 0 0,-10 0 0 0,19 0-223-2,2 0-1566 3</inkml:trace>
    </iact:actionData>
  </iact:action>
  <iact:action type="add" startTime="52834">
    <iact:property name="dataType"/>
    <iact:actionData xml:id="d31">
      <inkml:trace xmlns:inkml="http://www.w3.org/2003/InkML" xml:id="stk26" contextRef="#ctx0" brushRef="#br3">26230 17431 470 0,'0'0'308'7,"0"0"-218"1,0 0-42-2,0 0-6 4,0 0 52-4,0 0 86 2,0 0 84-2,-35 23-42 3,35-23-70-2,0 0-10 1,3 0-107-2,17 0-35 2,0 0 0 0,21-3 0 0,2-3 0-2,14-8 0 2,7 9 0 0,-3-3 0 0,11 3 0 0,-5-2 0-2,-9 5 0 3,-2-4 0-1,-12 6 0-2,-4 0 0 2,-12 0 0-1,4 0 0 1,-9 0 0-2,-6 0 0 3,-1 0 0-2,-7 0 0 1,6 0 0-1,-15 0 0 1,0 0 0 0,0 0 0 0,0 0 0-3,0 0 0 4,-15 0 0-2,-23 0 0 2,-9 0 0-4,-17 0 0 3,-9 0 0 19,5 0 0-27,-7 0 0 1,-6 0 0 1,7 0 0 6,-9 0 0 0,6 0 0-2,0 0 0 2,9 0 0 0,12 3 0 1,9 0 0-3,14-1 0 1,10-2 0 1,18 0 0 0,-5 0 0-2,10 0 0 2,0 0 0 0,0 0 0 1,0 0 0-3,0 0 0 1,0 0 0 1,22 0 0 0,17 0 0-2,28 0 0 3,7 0 0-2,16 0 0 1,-11 0 0-2,3 0 0 2,-19 0 0 0,1 0 0 0,-3 0 0-2,-4 0 0 2,5 0 0 1,-6 0 0-2,-6 0 0-1,-2 0 0 2,-21 0 0 0,-7 0 0 0,-7 0 0-2,-2 0 0 2,-11 0 0 0,0 0 0 0,0 0 0-2,0 0 0 3,0 0 0-2,0 0 0 1,0 0 0-1,0 0 0 1,-6 0 0 0,-30 0 0 0,-5 0 0-2,-7 0 0 2,-13-2 0 0,5-1 0 0,-4 3 0-3,7-3 0 3,6 3 0 0,10 0 0 0,9 0 0-1,9 0 0 1,5 0 0 0,8 0 0-1,-4-2 0-1,2 2 0 3,8 0 0-2,0-3 0 1,0 3 0-2,0 0 0 3,14-4 0-1,20 4 0 0,32 0 0-2,15 0 0 1,1 0 0 2,-1-2 0-1,-20 2 0-3,-20-3 0 3,-22 3 0 0,-10 0 0 1,-1 0 0-3,-8 0 0 2,0 0 0-1,0 0 0 2,0 0 0-4,-20 0 0 5,-29 0 0-3,-17-3 0 0,0-5 0 0,0 1 0 1,6 7 0 0,49 0 0 0,-2 0-1067-2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</inkml:brush>
  </inkml:definitions>
  <iact:action type="add" startTime="3816">
    <iact:property name="dataType"/>
    <iact:actionData xml:id="d0">
      <inkml:trace xmlns:inkml="http://www.w3.org/2003/InkML" xml:id="stk0" contextRef="#ctx0" brushRef="#br0">4094 6650 88 0,'13'0'304'2,"-7"0"-198"-1,-5 0-6-1,-1 0-8 0,0 0-18 0,0 0 30 85,9 0-2-85,-6 0 0 0,-2 0-30 0,6 0-22 0,-4 0 14 0,8 0-28 0,-4 0-22 0,16 0-14 1,-4 0 0-1,7 0-12 0,1 0-10 86,1-4-24-85,-2-1-2-1,-3 1 44 0,-2 0 4 1,-1 4 0-1,6 0 0 0,-1 0-10 0,6 0-10 0,-3 0-52 0,5 0 8 0,1 0 48 0,-7 0 16 81,5 0 2-80,-3 0 12-1,3 0-4 0,0-5-6 0,3-3 0 0,-8 1-4 0,2-3 0 0,-4 5 0 0,-5 3 0 0,0-1 2 0,1 3 2 6,5 0-4 80,3 0 4-86,0 3-4 0,0 7-8 0,-2-3 4 0,-1-2 2 0,5-3-8 0,-5 2-10 0,3-2 8 0,-4 5 10 0,2-7 2 0,-7 0 8 83,17 0-8-83,-5 0-4 0,-1 0 2 0,6 0 0 0,-7 0 0 0,1 0-12 0,-5 0 14 0,1 0 4 1,1 0 0-1,4-9-2 0,0-2 0 81,-1-4 0-81,-3-2-2 0,-8 4 0 0,9-3 0 0,-4 6 6 0,4-1 10 1,1 5-10-1,7 0-4 0,-6 4 2 0,1-1-2 0,-4 0 2 85,1 0-2-84,-4 0-2-1,-2 0 8 0,0 1-8 0,0 2 0 0,5-3 4 0,1 3-2 0,1 0 0 0,0-2 6 0,4-5-4 0,-7 2 12 0,5 2 36 81,-7 1-28-81,-2 2-12 0,3 0 4 0,-3 0 6 0,2 0-20 0,3 0-2 0,1 2 0 0,-2 1-16 0,-4 1-10 0,11-3 26 3,-7 6 0 81,2-2 0-84,-1 0-10 0,-8 4 2 0,16-4 8 0,-8 3 2 0,8 1-2 0,3 2 0 1,-1-6 0-1,-2 2 0 0,-5-7 0 0,2 0 8 84,-6 0-8-84,-1 0 12 0,-4 0 30 0,-4 0-24 0,5 0 6 0,-6 0 4 1,-2 3-16-1,14 3 0 0,-5-5 8 0,2 6-20 0,3-7-4 1,-1 3-6 81,-3-3-28-81,6 0-10-1,-10 0 48 0,3 0 14 0,0 5-10 0,5 4 16 0,-2 4-20 0,-7-4 2 0,4-4-2 0,-4-5 0 0,6 0-16 82,-6 0 12-81,1 0 4-1,2 0 2 0,0 0 6 0,2 0-8 0,-2 4 18 0,-4-4-18 0,2 0-2 0,8 0-14 0,-5 0 10 0,0 0 6 84,-1 0 2-83,9 0-2-1,-7 0 2 0,-2 0-4 0,10 2-8 0,-8 5-4 0,11 3 8 0,-4-10-38 0,0 0 2 0,1 0 40 0,-6 0 2 3,-7 0-6 80,9 0 6-83,-6 0 2 0,-1 0 4 0,-2 0-6 1,-1 0 14-1,4-6-6 0,-1 2-8 0,0-9 2 0,-1 2 2 0,0-2-4 0,2 1 2 83,-4 7 2-82,-2 5-2-1,6 0 32 0,-5 0-30 0,2 0-4 0,0 7 0 0,-1 3 8 0,4-3 0 0,-5-4-8 0,2-3 2 0,-4 0-2 81,0 0 0-81,-5 0 6 0,5 7-2 0,0-2-4 0,2 3 2 0,6 3 0 1,2 2 0-1,3-3-2 0,-1-2 0 0,-8-2 22 0,1-6-4 90,-1 0-10-89,0 0-6-1,-4 3 4 0,-12-3 6 0,12 0 0 0,-8 0-2 0,5 0-2 0,3 0-6 0,-5 0 2 0,8 0-4 0,7 0 0 0,-1 0 0 82,-2 0 0-82,0 0-16 0,6 0 16 0,-17-6 2 0,8 0-2 0,-7-2-4 0,7-3 0 0,-1 6 4 0,-1-3 4 0,8 8-2 0,-2 0 4 85,8 0 10-84,-4 0-4-1,2 0-8 0,-4 0-4 0,-1 0 12 0,4-5-4 1,-9 1 6-1,4 0-4 0,-4 2 0 0,3-1-4 0,-6 3 8 0,4 0 6 84,-2 0-10-84,5 0-6 0,-4 0 2 0,7 0-6 0,0 0 0 0,1 0 0 0,-2 0-2 0,7-2-2 0,0-5-6 0,-2-1-12 0,2-1 6 82,-5-4 12-81,8-4 2-1,-16-3 0 0,6 3 0 0,0 3-2 0,-5 6 4 0,-1 8 0 0,3 0 0 0,2 0-36 0,-2 2-12 0,9 13 28 81,-5-1 20-80,2-6 0-1,-4-5-4 0,-5 0 4 0,4-3-10 0,-8 0 10 0,-2 0 0 0,-1 0 8 0,3 0 0 0,-3 0 4 0,-1 0-2 83,4 0-6-83,-3 0 2 0,4 0-6 0,-2 0 2 0,5 0 2 0,-1 0 2 0,-2 2 0 0,3-2-4 0,-7 0-2 0,-2 0 4 1,9 0-4 82,-1 0 0-83,2 4 10 0,8-4 16 1,-1 0-2-1,4 0-18 0,-2 0-2 0,8 0 8 0,-6-6-6 0,-3-14 12 0,10 0-8 0,-7 3 6 83,-3 3 6-83,10 3 34 0,-6 5-12 0,-1 4-8 0,3-3-8 0,-13 1-24 0,-2-2-4 0,-4 1-10 0,-13 5-30 0,-3 0-100 0,0 0-150 87</inkml:trace>
    </iact:actionData>
  </iact:action>
  <iact:action type="add" startTime="12328">
    <iact:property name="dataType"/>
    <iact:actionData xml:id="d1">
      <inkml:trace xmlns:inkml="http://www.w3.org/2003/InkML" xml:id="stk1" contextRef="#ctx0" brushRef="#br0">11558 4982 160 0,'20'0'182'3,"-11"0"-76"-3,1 0-64 0,-7 0-6 0,7 0 12 1,-6 0-14 86,-1 5 66-87,-3 0 48 0,10 5-50 0,-7-1-14 0,1-1 14 0,-4-3-28 0,0-5 12 0,3 3 20 0,-3-3-20 0,0 0-16 0,3 0 16 79,3 0-2-78,-2 0-8-1,-4 0 24 0,0 0-8 0,3 0-36 0,-3 0-13 0,0 0-39 0,0 0 0 0,0 0 0 1,0-5 0-1,0-25 0 82,0-2 0-81,0-5 0-1,5 0 0 0,6 1 0 0,-2 8 0 0,0 9 0 0,1 4 0 0,-9 9 0 0,11 6 0 0,-8 0 0 0,12 0 0 83,4 0 0-83,5 0 0 0,10 0 0 0,5 0 0 0,5 0 0 0,12 0 0 0,2 0 0 0,-2 0 0 1,-2 3 0-1,1 4 0 0,5-2 0 81,-4-3 0-81,-5-2 0 0,0 0 0 0,8 0 0 0,-4 0 0 0,-2 0 0 0,-8 0 0 1,-1-2 0-1,-6-1 0 0,2 1 0 0,-1-2 0 81,10 1 0-80,-7-2 0-1,4 0 0 0,3-2 0 0,1 7 0 0,10 0 0 0,-5 0 0 0,1 0 0 0,-1 17 0 0,-8-3 0 0,7-6 0 79,-10-3 0-79,10-5 0 0,-5 0 0 0,2 0 0 1,-9 0 0-1,5 0 0 0,-3 0 0 0,-4 0 0 0,-11 0 0 0,11 8 0 0,-8-3 0 81,8 3 0-81,-1 3 0 0,4-2 0 0,-2-1 0 0,-7 0 0 0,-12-4 0 0,0-1 0 1,-6-3 0-1,-1 0 0 0,5 0 0 0,-1 0 0 86,0-20 0-86,-1-3 0 0,-3 2 0 0,-4-3 0 0,5-1 0 0,-4-3 0 0,-3-3 0 0,3-3 0 0,-7 0 0 0,4 3 0 0,-6 9 0 81,-1 6 0-81,-3 7 0 0,0 3 0 0,0 4 0 0,0 2 0 0,0 0 0 0,0 0 0 0,0 0 0 0,0 0 0 0,5 0 0 0,3 0 0 81,3 13 0-80,2 9 0-1,-6 2 0 0,10 1 0 0,-1-6 0 0,3 4 0 0,-2-1 0 0,8 1 0 0,-2-3 0 0,14-1 0 0,2-2 0 81,3-6 0-80,1-2 0-1,1-9 0 0,-4 0 0 0,10 0 0 0,-11 0 0 0,1 0 0 0,1-3 0 0,-2-3 0 0,-7 0 0 0,8 1 0 89,0 0 0-88,-3-4 0-1,2-3 0 0,14-1 0 0,-4-1 0 0,7 0 0 0,1 2 0 0,-9 1 0 0,7 3 0 0,-12 3 0 0,-2-3 0 0,0 4 0 83,-1-5 0-83,1-2 0 0,2 3 0 0,5-1 0 0,-6 3 0 0,4 1 0 0,-5 3 0 0,13-5 0 0,-11 4 0 1,12 1 0-1,-7-1 0 82,3-2 0-82,0 1 0 0,-12 1 0 0,-2 1 0 0,5-1 0 0,-4 3 0 0,-2 0 0 0,12 0 0 0,-4 0 0 0,9 0 0 1,-6 3 0 82,6 9 0-83,-12-7 0 0,-6 0 0 0,-6-1 0 0,3-4 0 0,-8 0 0 1,2 0 0-1,3 0 0 0,-7 3 0 0,1-3 0 0,11 2 0 82,-7 3 0-81,1-2 0-1,6 4 0 0,0 4 0 0,3 8 0 0,5 3 0 0,-10 1 0 0,5-3 0 0,-4-6 0 0,-8-4 0 0,1 0 0 3,3-3 0 82,-5 0 0-85,-3 1 0 0,5 4 0 0,3-1 0 0,-8 6 0 0,0 2 0 0,-2 1 0 0,-2-3 0 0,-10-4 0 0,6-4 0 0,-5-1 0 97,-6 0 0-97,1-1 0 0,3-5 0 0,-6 3 0 0,0-5 0 0,0 0-35 0,0 0-457 0,-11 0-412 0</inkml:trace>
    </iact:actionData>
  </iact:action>
  <iact:action type="add" startTime="14567">
    <iact:property name="dataType"/>
    <iact:actionData xml:id="d2">
      <inkml:trace xmlns:inkml="http://www.w3.org/2003/InkML" xml:id="stk2" contextRef="#ctx0" brushRef="#br0">13609 4266 564 0,'0'0'274'2,"0"0"-58"-2,0 0-24 0,0 0-6 0,-184-81-38 0,136 74-60 0,-4 2-34 0,-5-3-4 85,2 1-12-84,-15 0 2-1,2 4-6 0,-7 3 6 0,-3 0-14 0,-5 0 6 0,-1 0-2 0,-6 0-6 0,6 3-13 0,-3 14-11 1,-7 0 0 1,-3 3 0 79,2 4 0-81,-10 1 0 0,10 3 0 0,3-6 0 0,3-2 0 0,-4-6 0 0,-4-4 0 0,-3-3 0 0,0 10 0 0,-1 6 0 2,5 5 0 78,8 5 0-80,8 1 0 0,3-3 0 0,9 3 0 0,-2-4 0 1,11 2 0-1,11 1 0 0,-5 8 0 0,-1-6 0 0,5 2 0 0,-2-1 0 83,4-6 0-83,4-6 0 0,-2-8 0 0,12-4 0 0,-6-7 0 1,15 3 0-1,-3 8 0 0,-7 2 0 0,7 14 0 0,-5 4 0 0,12 4 0 89,-2-2 0-89,3 2 0 0,-1-9 0 0,3 0 0 0,6-5 0 0,3-7 0 1,8-4 0-1,-5-8 0 0,5-1 0 0,0-6 0 0,0 2 0 1,0-2 0 79,0 0 0-80,0 0 0 0,0 0 0 0,0 0 0 0,0-8 0 0,0-23 0 0,0-11 0 0,0 3 0 0,0-3 0 0,5 9 0 2,-2 1 0 80,2 7 0-82,0 1 0 0,-2 11 0 0,-3-1 0 0,0 9 0 0,0 2 0 0,0 3 0 0,0 0 0 0,0 0 0 0,0 0 0 0,0 25 0 82,-8 6 0-82,-5 3 0 0,6 5 0 0,-5-2 0 0,12 5 0 0,-1 0 0 0,-2-3 0 0,3-2 0 0,0-6 0 0,0-11 0 0,0-9 0 81,0-6 0-81,0-5 0 0,0 0 0 0,3 0 0 0,22 0 0 1,8-20 0-1,3 1 0 0,5-2 0 0,-2 4 0 0,9-13 0 0,-2-1 0 85,8-5 0-84,-9 5 0-1,-6 9 0 0,-3 10 0 0,-11 11 0 0,1 1 0 0,0 0 0 0,-26 0-49 0,3 0-883 0</inkml:trace>
    </iact:actionData>
  </iact:action>
  <iact:action type="add" startTime="16027">
    <iact:property name="dataType"/>
    <iact:actionData xml:id="d3">
      <inkml:trace xmlns:inkml="http://www.w3.org/2003/InkML" xml:id="stk3" contextRef="#ctx0" brushRef="#br0">12481 4037 402 0,'0'0'298'2,"0"0"-80"-2,0 0-6 0,0 0-38 0,-202-39-14 0,143 31-12 0,-2 6-70 0,-7 2 22 81,-7 0-22-81,-4 0-30 0,-6 0-2 0,-5 0-12 0,6 0-12 0,-13 0-8 0,-3 0-4 0,-5 0-5 0,4 0-5 1,-6 0 0-1,4 2 0 82,-3 9 0-82,4 3 0 0,2 4 0 0,9 4 0 0,-6-5 0 0,1 0 0 1,8-7 0-1,-5 2 0 0,12 1 0 0,1-1 0 0,0 10 0 1,9 7 0 88,-2 6 0-89,-7 0 0 0,6-1 0 0,-6-9 0 0,9-3 0 0,-1-2 0 0,6-3 0 0,6 3 0 1,3 5 0-1,-5 4 0 0,5 4 0 82,-7 1 0-82,6 0 0 1,-5 1 0-1,3-1 0 0,-1-4 0 0,5-9 0 0,2 0 0 0,11-8 0 0,3 1 0 0,9-1 0 0,2 4 0 4,1 0 0 82,-1 0 0-85,6 4 0-1,-2-2 0 0,5-2 0 0,-6-3 0 0,6 0 0 0,-7-5 0 0,4 1 0 0,-13 5 0 0,-5 1 0 0,-2 5 0 1,-14 1 0 80,8 3 0-81,-6-3 0 0,12 3 0 0,-1 0 0 0,6-4 0 0,5-2 0 0,7-8 0 0,6 1 0 0,-4-4 0 1,4-1 0-1,0 3 0 82,0 2 0-82,-4-1 0 0,10 0 0 0,-2-3 0 0,0 0 0 0,13-4 0 0,-6-1 0 1,7-3 0-1,-7 2 0 0,2 1 0 0,-4 6 0 81,-12 1 0-81,6 7 0 0,-6 0 0 0,5 0 0 0,8-6 0 0,-1-2 0 0,11-6 0 0,0-3 0 0,0 0 0 0,0 0 0 1,0 0 0 80,0-6 0-80,-5 3 0-1,5-2 0 0,-3-4 0 0,3-4 0 0,0-13 0 0,0-5 0 0,0-11 0 0,0 0 0 0,10 3 0 1,9 2 0 79,-9 9 0-80,-2 8 0 0,5 3 0 0,-6 3 0 0,2 1 0 0,-1-2 0 0,-5 6 0 0,0 4 0 0,-3 5 0 0,0 0 0 2,0 0 0 80,0 0 0-82,0 29 0 0,-10 12 0 0,-23 2 0 0,12-2 0 0,-6-3 0 0,-2-1 0 0,9-7 0 0,9 1 0 0,1-6 0 0,7-6 0 88,3-6 0-88,0-5 0 0,0-3 0 0,0 0 0 0,24 1 0 0,13 0 0 0,2 2 0 0,2-2 0 0,0 2 0 0,-5-5 0 1,4-3 0-1,-3 0 0 85,-7 0 0-84,3-11 0-1,-7-6 0 0,12 5 0 0,-4 12 0 0,5 0 0 0,-32 0-159 0,3 6-1337 0</inkml:trace>
    </iact:actionData>
  </iact:action>
  <iact:action type="add" startTime="24366">
    <iact:property name="dataType"/>
    <iact:actionData xml:id="d4">
      <inkml:trace xmlns:inkml="http://www.w3.org/2003/InkML" xml:id="stk4" contextRef="#ctx0" brushRef="#br0">4107 9749 204 0,'3'7'328'1,"-3"3"-174"-1,0-5-70 89,0-3-4-88,0-2 0-1,3 0 20 0,-3 0 12 0,1 0 16 0,-1 0-6 0,0 0-54 0,9 0-46 0,-5 0-22 0,3 0-12 0,9 0-6 0,2 0 12 81,5 0-12-81,0-2-10 0,0-13 8 0,6 6 4 0,-4-4 4 0,-5 0 10 0,6 4 2 0,-8 0-4 0,5 6 2 0,3 3-16 0,-6 0-24 82,6 0-44-82,-4 0 76 0,1 0 10 0,1 0 6 0,5 0-6 0,-5 0-6 0,-3-8 6 0,2-6 0 0,-6 4 0 0,6 1-10 0,-2 5-2 81,-1 4 10-81,0 0 2 0,-1 0 0 0,4 0 0 0,-5 0-14 0,5 4 8 1,-7 5-22-1,1-1-8 0,-1 1 8 0,1-2-6 0,-6-1-8 82,12 2-4-82,3-2 22 0,-1-3 12 0,-5-1 12 0,6-2 14 0,-6 0-2 0,3 0-10 0,6 0 10 0,-4 0-6 0,0 0-6 0,-5 0 0 83,12 0 6-83,-5 0-10 0,0 0 10 0,-1 0-4 0,-2 0 10 0,-1 0 6 1,14 0-12-1,-4 0-4 0,-1-5-2 0,3-1 6 0,-11 0 18 81,5 1 4-80,-4 2 4-1,-5 1-28 0,6 2 0 0,-5 0-2 0,-1 0 16 0,9 0-18 0,-4 0 6 0,-2 0-6 0,0 0-6 0,-3 0-10 81,1 0 10-81,-1 8 6 0,0 3 4 0,-4-3 6 0,4-8-2 0,4 0-6 0,5 0-2 0,-5 0-6 0,4 0 6 0,-8 0 6 0,9 0 12 82,-1 0 10-81,1 0-2-1,1 0-14 0,-5 0-12 0,11 0-2 0,-13-22-40 0,6-5-38 0,-25 12-68 0,-4 6-336 0</inkml:trace>
    </iact:actionData>
  </iact:action>
  <iact:action type="add" startTime="25909">
    <iact:property name="dataType"/>
    <iact:actionData xml:id="d5">
      <inkml:trace xmlns:inkml="http://www.w3.org/2003/InkML" xml:id="stk5" contextRef="#ctx0" brushRef="#br0">10292 9515 456 0,'0'0'328'1,"0"0"-120"-1,0 0-22 0,0 0-6 90,0 0-136-89,0 0-6-1,0 0 42 0,-120 71-8 0,63-63-20 0,7 1-20 0,-4-4-32 0,13-2 0 0,2-3-96 0,30 0-232 0,-2 0-396 0</inkml:trace>
    </iact:actionData>
  </iact:action>
  <iact:action type="add" startTime="26851">
    <iact:property name="dataType"/>
    <iact:actionData xml:id="d6">
      <inkml:trace xmlns:inkml="http://www.w3.org/2003/InkML" xml:id="stk6" contextRef="#ctx0" brushRef="#br0">14238 9624 530 0,'0'0'236'1,"0"0"-96"-1,-174 41-40 87,90-38-80-86,-6-3-12-1,-1 0-8 0,11 0-24 0,57 0-142 0,10 0-308 0</inkml:trace>
    </iact:actionData>
  </iact:action>
  <iact:action type="add" startTime="35156">
    <iact:property name="dataType"/>
    <iact:actionData xml:id="d7">
      <inkml:trace xmlns:inkml="http://www.w3.org/2003/InkML" xml:id="stk7" contextRef="#ctx0" brushRef="#br0">9733 10988 556 0,'0'3'268'2,"0"-1"-136"-2,0-2-8 0,0 0-42 0,0 0 2 0,0 0 20 0,0 0-16 1,20 0-38 80,9 0-8-81,1 0 2 0,8 0-4 0,5 0-20 0,11 0-16 0,-8 0-4 0,5-8-26 0,-17 3-36 0,-4 1-98 0,-30 2-132 0,0 2-344 81</inkml:trace>
    </iact:actionData>
  </iact:action>
  <iact:action type="add" startTime="36037">
    <iact:property name="dataType"/>
    <iact:actionData xml:id="d8">
      <inkml:trace xmlns:inkml="http://www.w3.org/2003/InkML" xml:id="stk8" contextRef="#ctx0" brushRef="#br0">13394 10944 78 0,'0'0'336'2,"0"0"-84"-2,0 0-72 0,0 0-56 94,0 0-24-93,0 0 26-1,0-5-26 0,0 5-24 0,0 0 12 1,0 0 20-1,20 0-72 0,6 0-24 0,2 0-6 0,10 0-6 0,10 0-2 0,-5 0-20 0,-5 0 14 80,-8 0-38-80,-12 0-40 1,-3 0-158-1,-15 0-2 0,0 0-306 0</inkml:trace>
    </iact:actionData>
  </iact:action>
  <iact:action type="add" startTime="42050">
    <iact:property name="dataType"/>
    <iact:actionData xml:id="d9">
      <inkml:trace xmlns:inkml="http://www.w3.org/2003/InkML" xml:id="stk9" contextRef="#ctx0" brushRef="#br0">11558 14312 47 0,'0'0'25'1,"0"0"-25"-1,0 0-37 0,0 0 33 0,0 0 4 0,0 0 24 1,0 0 13-1,0 0-37 0,0 2 0 0,0-2-22 0,0 0-5 0,0 4-16 88,0-4 43-86,0 0 0-2</inkml:trace>
    </iact:actionData>
  </iact:action>
  <iact:action type="add" startTime="42159">
    <iact:property name="dataType"/>
    <iact:actionData xml:id="d10">
      <inkml:trace xmlns:inkml="http://www.w3.org/2003/InkML" xml:id="stk10" contextRef="#ctx0" brushRef="#br0">11558 14312 13 0,'0'9'30'1,"0"-9"-16"-1,0 0 1 2,0 0-11-1,0 0-2 89,0 0 8-89,0 0 8-1,0 0-2 0,0 0 40 0,0 0 38 0,0 0 6 0,0 0-22 1,0 0 8-1,0 0-26 0,0 0-30 0,0 0-12 0,0 0-2 76,0 0 12-76,0 0 24 0,0 0 6 0,0 0-14 0,0 0-10 0,0 0 4 0,0 0-14 0,0 0-6 0,0 0 2 0,2 0 18 81,9 0-36-80,-4 0-2-1,4 0 40 0,0 0-32 0,6-7 2 0,0 2 10 0,2-3-14 0,1-1 2 0,5 4 0 1,-5 0-4-1,2 2-4 83,-4 3 2-83,2 0-2 0,-1 0-6 0,-2 0 2 0,0 0-16 0,4 0-8 0,2 0 4 0,-3 0 0 0,1 0-2 0,0 0 14 0,1 0 6 82,1 0 4-81,11 0 0-1,-7 0-54 0,5 0 38 0,-7 0-20 0,7 0-20 0,-12 0 56 0,4 0-4 0,0 0-6 0,-1 0 8 0,3 0 0 84,-3 0-6-84,-5 0 2 0,2 0 8 0,0 0-2 0,6 0 0 0,-5 3-2 1,2 5 2-1,-7-2 2 0,1-6 0 0,3 0 4 0,-8 0-6 1,4 0 4 81,3 0 0-81,-5 0 0-1,2 1-4 0,-4 11-8 0,7-3-32 0,1-3 18 0,0-4 4 0,0-2-20 0,-1 0 10 0,-1 0 28 0,5 0-14 83,-3 0-32-83,0 0-64 0,-2 0 32 1,5 5 30-1,-3-5 28 0,4 4-26 0,2-4-62 0,-23 0 29 0</inkml:trace>
    </iact:actionData>
  </iact:action>
  <iact:action type="add" startTime="42941">
    <iact:property name="dataType"/>
    <iact:actionData xml:id="d11">
      <inkml:trace xmlns:inkml="http://www.w3.org/2003/InkML" xml:id="stk11" contextRef="#ctx0" brushRef="#br0">13011 14335 59 0,'0'0'121'2,"0"0"-41"-2,0 0-10 0,0 0 4 0,0 0-14 0,0 0 12 1,0 0-40 91,109-34-20-92,-89 34 12 0,-1 0 0 0,-3 0-18 0,2 0-6 0,-7 3-8 0,9 2-8 0,-4-2-2 0,0-3-10 0,-8 2 10 0,12-2 12 0,-11 4 2 81,-1-4-10-81,8 0 14 0,-6 0 6 0,6 0 10 0,-1 0 16 1,1 0 4-1,-3 0-24 0,4 0-12 0,4 0 12 0,-4 0 8 0,6 0 4 81,-7 0 6-81,-3 0-10 0,-6 0-10 0,6 0-8 0,-2 0 2 0,4 0-2 0,-10 0 0 0,12 0 2 0,-5 0-2 0,-3 0 0 0,9 0-2 83,6 0 4-83,-10 0-4 0,5 0 4 0,-9 0 10 0,5 0 4 0,-2 0 4 0,-3 0 18 0,6 0 2 0,0 0-22 0,-8 0-10 1,11 0 0 81,-1 0 10-82,2 0 4 0,-4 0-14 0,1 0 6 0,-4 0 0 1,13 0-10-1,-11 0-2 0,11 0 2 0,-7 0-2 0,3 3 2 0,-4 2-2 84,3-2 4-83,2-1 0-1,1-2-8 0,-3 0 0 0,12 0-2 0,-7 0 0 0,-1 0 4 0,11-2-2 0,-4-3 10 0,-3 5 12 0,3 0 4 80,0 0 12-79,4 0 6-1,0 0-30 0,-8-6-12 0,8 0-2 0,-3-2-2 0,-5 0-12 1,4 2 4-1,-8 3 4 0,-3 3 0 0,-5 0-6 4,7-3 10 79,-6 3-4-83,2-2-24 0,4 2 2 0,2-3-2 0,-5 3 4 0,14 0-10 0,-7 0-2 0,8 0-6 0,-10 0 30 0,8 0 10 0,-6 0 0 84,-1 0 4-83,5 0 0-1,-5 0-2 0,12 0 6 0,-5 0-4 0,11 0 24 0,-1 0-4 0,18 5-20 0,3 3-4 0,8-3-46 0,-5-5 50 82,-6 0-8-82,-5-18-8 0,-43 1-174 0,-8 0-426 0</inkml:trace>
    </iact:actionData>
  </iact:action>
  <iact:action type="add" startTime="44748">
    <iact:property name="dataType"/>
    <iact:actionData xml:id="d12">
      <inkml:trace xmlns:inkml="http://www.w3.org/2003/InkML" xml:id="stk12" contextRef="#ctx0" brushRef="#br0">3549 12834 334 0,'0'0'356'1,"0"0"-172"-1,0 0-28 1,0 0-86-1,0 0-18 2,0 0 58 81,0 0-40-83,36-47-10 0,-30 21-12 0,-5 4-32 1,11 3-14-1,-8-5 0 0,4 5 2 0,0-2-4 0,2 3 6 0,1 6-2 0,-7 1 6 78,3 5 16-77,6 6 8-1,-7 0-4 0,11 0 8 0,-1 0 26 0,5 0-28 0,-1 0-4 0,6 0-10 0,-4 0-8 0,7 0 10 1,-2 0 16 85,2 0 0-86,2 0-6 0,6 0 2 1,0 0-14-1,3 0 8 0,-1 0-4 0,2 0-18 0,0 0-1 0,-2 0-7 0,1 0 0 0,1 0 0 82,1 0 0-81,0 0 0-1,1 0 0 0,10 0 0 0,-6-3 0 0,10 3 0 0,-5-2 0 0,3 0 0 0,-6-5 0 0,2 4 0 0,-4 3 0 2,-4 0 0 78,2 0 0-80,-1 0 0 0,-4 0 0 0,8 0 0 0,-3-3 0 1,3-2 0-1,4 5 0 0,-4-6 0 0,4 3 0 0,-4 3 0 83,-2-3 0-83,1 3 0 0,0-2 0 0,3-1 0 0,0 1 0 0,-3 2 0 0,1-3 0 0,-5 3 0 0,-2 0 0 0,-5 0 0 0,4 0 0 3,0 0 0 78,0 0 0-80,1 0 0-1,-2 0 0 0,2 0 0 0,-2 0 0 0,-10 0 0 0,7 0 0 0,-13 0 0 0,10 0 0 0,-5 0 0 0,-8-12 0 84,12-5 0-84,-4-6 0 0,1-4 0 0,-5 0 0 0,0-3 0 0,-9 3 0 0,-7 2 0 0,0-2 0 0,-3 3 0 0,-1 4 0 0,-4 6 0 87,3 3 0-86,-3 5 0-1,0 6 0 0,0 0 0 0,0 0 0 0,0 0 0 0,0 0 0 0,0 0 0 0,10 9 0 0,-3 13 0 1,5 3 0-1,-5 4 0 82,6-1 0-82,-3-6 0 0,3-3 0 0,-8-4 0 0,-1-10 0 0,8 5 0 1,-5-10 0-1,10 0 0 0,4 0 0 0,-1 0 0 0,3 0 0 81,11 0 0-80,-3 0 0-1,4 0 0 0,1 0 0 0,2 0 0 0,1 0 0 0,-2-12 0 1,-6 9 0-1,6-3 0 0,2 3 0 0,-2 3 0 81,4-3 0-81,3 3 0 0,-8-5 0 0,4 0 0 0,-1 1 0 0,-5 1 0 0,1 0 0 0,-3 1 0 0,-5 2 0 0,3-3 0 0,-2 1 0 84,11-1 0-83,2-1 0-1,2 3 0 0,11 1 0 0,-8 0 0 0,1-7 0 0,-4 5 0 0,2-5 0 0,-1 3 0 0,-1-2 0 0,6 0 0 84,-5 1 0-84,-1-1 0 0,2 2 0 0,3 2 0 0,-6-1 0 0,0 3 0 0,2 0 0 0,-2 0 0 0,10 0 0 0,-4 0 0 0,7 0 0 4,-10 0 0 80,11 0 0-84,-8 0 0 0,1 0 0 0,-8 0 0 0,-2 0 0 0,-8 0 0 0,6 0 0 0,-3 0 0 0,2-2 0 0,-6 0 0 0,4 2 0 85,5 0 0-84,-2 0 0-1,3 0 0 0,0 0 0 0,1 2 0 0,-2 0 0 0,-7-2 0 0,7 0 0 0,1 0 0 0,1 0 0 0,0 0 0 87,6 0 0-87,-5 0 0 0,5 3 0 0,-2-1 0 0,-6-2 0 0,2 0 0 0,-2 0 0 0,-2 0 0 0,4 0 0 1,2 0 0-1,5 0 0 0,-6 0 0 82,0 0 0-81,-4 0 0-1,-8 0 0 0,1 0 0 0,-5 0 0 0,-1 0 0 0,-5 0 0 0,9 0 0 0,-3 0 0 0,-1 6 0 0,7-2 0 82,-3 1 0-82,10 1 0 0,1 3 0 0,-6-4 0 0,-7-2 0 0,2-1 0 0,-3-2 0 0,-8 3 0 0,-2-3 0 0,-6 4 0 0,7-4 0 84,-1 0 0-84,1 0 0 0,2 0 0 0,-4 0 0 0,-1 0 0 0,5 0 0 1,-6 1 0-1,-3 3 0 0,3-1 0 0,-4 2 0 0,7-3 0 79,0 4 0-78,-9-2 0-1,11 1 0 0,-5 0 0 0,-6 7 0 0,9-1 0 0,-9 3 0 0,9-4 0 0,-12 2 0 0,9 0 0 0,-10-2 0 81,9 0 0-80,-11-5 0-1,2 3 0 0,2-1 0 0,-2-2 0 0,-3 0 0 0,0-5 0 0,0 3 0 0,0-3 0 0,0 0 0 0,0 0-423 82</inkml:trace>
    </iact:actionData>
  </iact:action>
  <iact:action type="add" startTime="47878">
    <iact:property name="dataType"/>
    <iact:actionData xml:id="d13">
      <inkml:trace xmlns:inkml="http://www.w3.org/2003/InkML" xml:id="stk13" contextRef="#ctx0" brushRef="#br0">7078 12052 394 0,'0'0'276'1,"0"0"-122"-1,0 0 44 2,0 0 6-2,0 0 50 0,0 0-30 1,0 0-22 82,0 9-70-82,0-9-123-1,0 0-9 0,0 0 0 0,0 0 0 0,5 0 0 0,18 0 0 0,9-14 0 0,8-2 0 0,5-3 0 0,5-5 0 83,0 4 0-82,4-5 0-1,-3 2 0 0,5 4 0 0,-6 2 0 0,-3 9 0 0,0 1 0 0,2 6 0 0,2-5 0 0,7 0 0 0,1 1 0 4,2-7 0 83,9 5 0-86,-8-8 0-1,3 0 0 0,-1 5 0 0,-4-2 0 0,3 3 0 0,7 5 0 0,-6-2 0 0,1 2 0 0,3 2 0 0,-4-3 0 81,0 1 0-81,-8-2 0 0,-8 4 0 0,8-1 0 0,-2 1 0 0,-3-4 0 1,-2 0 0-1,-1 1 0 0,-2-4 0 0,8 3 0 0,5-2 0 2,7 5 0 84,9 1 0-86,6 2 0 0,-4 0 0 0,-9 0 0 0,5-4 0 0,-7 4 0 0,-9 0 0 0,-1 0 0 0,-8 0 0 0,1 0 0 0,4 0 0 88,-1 0 0-88,9 0 0 0,2 4 0 0,7 4 0 0,1-3 0 1,2 1 0-1,-5-3 0 0,1 3 0 0,1-1 0 0,-9 5 0 0,3-3 0 0,-4 5 0 82,1-1 0-81,-1 3 0-1,-1 6 0 0,-1-3 0 0,2 3 0 0,3 1 0 0,-2 5 0 0,0 2 0 0,4-2 0 0,-5 1 0 0,-5-7 0 81,1-3 0-81,5 0 0 0,-1 0 0 0,-4-1 0 0,1 5 0 0,-9-2 0 0,-5 7 0 0,8-2 0 0,-9-1 0 0,-4-1 0 0,-8-2 0 84,0-3 0-83,-1 5 0-1,2 0 0 0,-4 4 0 0,7-3 0 0,-11-5 0 0,0 5 0 0,-3 1 0 0,4 1 0 0,5 2 0 0,-8 2 0 79,-5-11 0-79,-6-8 0 0,-10-5 0 0,0-5 0 0,5 0 0 0,-5 0 0 0,0 0 0 0,0 0 0 0,0 0 0 0,0 0 0 0,-23 0 0 83,-6-16 0-83,-11 1 0 1,0 7 0-1,1 0 0 0,-15 3 0 0,-2-2 0 0,-5 4 0 0,0 0 0 0,7 1 0 0,5 2 0 0,11 0 0 80,16 0 0-80,14 0 0 0,-1 0 0 0,9 0 0 1,0 0 0-1,0-2 0 0,0 2 0 0,0-3 0 0,0-7 0 0,0 5 0 0,29 0 0 84,3 0 0-83,7 5 0-1,12-4 0 0,-5 4 0 0,8 0 0 0,-3 0 0 0,5 0 0 0,-2 5 0 0,-5 9 0 0,5 1 0 0,-11 0 0 82,8-5 0-82,-18 1 0 0,1-2 0 0,-11-3 0 0,-6-5 0 0,-10 3 0 0,6-4 0 0,-10 0 0 0,7 0 0 0,-4 0 0 0,-1-22 0 82,-1-14 0-81,3-4 0-1,-7 3 0 0,0 4 0 0,0 4 0 0,0 5 0 0,0-3 0 0,-7 9 0 0,-2-2 0 0,-4 3 0 0,7 5 0 80,-1 1 0-80,1 11-7 0,6 0-735 0</inkml:trace>
    </iact:actionData>
  </iact:action>
  <iact:action type="add" startTime="49844">
    <iact:property name="dataType"/>
    <iact:actionData xml:id="d14">
      <inkml:trace xmlns:inkml="http://www.w3.org/2003/InkML" xml:id="stk14" contextRef="#ctx0" brushRef="#br0">10376 11452 614 0,'0'0'270'3,"0"0"-110"86,0 0-32-89,0 0 4 0,0 0-38 0,0 0 14 0,0 0 16 0,161-10-38 0,-129 10 2 0,-5 0-6 0,5-2-18 0,6-1-14 0,3 3-3 0,-2-2-47 84,9-1 0-84,-5 3 0 1,6-3 0-1,2-1 0 0,3-1 0 0,-9 0 0 0,11-2 0 0,-9 6 0 0,9-1 0 1,-4 2 0-1,1 0 0 82,6 0 0-81,2 0 0-1,8 0 0 0,0 3 0 0,0 9 0 0,-5-3 0 0,-2-3 0 0,-4-4 0 0,6-2 0 0,-5 0 0 0,-1 0 0 81,2 0 0-80,1 3 0-1,-2-3 0 0,1 2 0 0,-8 8 0 0,4-1 0 0,4 4 0 0,1 6 0 0,2 4 0 0,4 3 0 0,-3 2 0 84,2-3 0-83,7 0 0-1,-2-3 0 0,3 5 0 0,-2-6 0 0,-3 2 0 1,-6-1 0-1,7-2 0 0,-6 0 0 0,-3 2 0 0,1 0 0 0,-4 8 0 81,1 0 0-81,2 7 0 0,-1-2 0 0,-4 2 0 0,-8-3 0 0,6 0 0 0,-7-7 0 0,-7-1 0 0,0-7 0 0,-6-4 0 3,-8-4 0 81,-2 0 0-84,10 1 0 0,-8 1 0 0,7 2 0 0,-5 2 0 0,1-7 0 0,-9 4 0 0,-9-4 0 0,5-3 0 0,-3 2 0 0,-5-3 0 80,-3-1 0-80,3-2 0 1,-5-3 0-1,-3 0 0 0,3 3 0 0,-3-3 0 0,0 0 0 0,0 0 0 0,0 0 0 0,0 0 0 0,0 0 0 83,0 0 0-83,-24 0 0 0,-19 0 0 0,-11 0 0 0,-5 0 0 0,-2 0 0 0,4-6 0 0,1 6 0 0,9 0 0 0,7 0 0 0,-1 0 0 81,4 0 0-80,10 0 0-1,12 0 0 0,10 0 0 0,2 0 0 0,3 0 0 0,0-2 0 0,0 2 0 0,0 0 0 0,0 0 0 0,8 0 0 81,23 0 0-81,4 0 0 0,6 0 0 0,8 0 0 0,2 2 0 0,5 1 0 0,1 0 0 1,-14 1 0-1,-2-2 0 0,-8-2 0 0,-7 0 0 79,-8 0 0-79,5 0 0 0,-6 0 0 0,-5 0 0 0,-3 0 0 0,-9 0 0 0,0 0 0 0,0 0 0 0,0 0 0 0,0 0 0 81,0-6 0-80,0-20 0-1,0-5 0 0,0-7 0 0,0-5 0 0,0 1 0 0,0 1 0 0,0-2 0 0,0 9 0 0,0 3 0 0,-8 4 0 3,7 14 0 81,1 2 0-84,-9 11 0 0,6 0 0 0,3 0 0 0,-1 0 0 0,-14 0 0 0,14 0 0 0,1 0-1215 0</inkml:trace>
    </iact:actionData>
  </iact:action>
  <iact:action type="add" startTime="59990">
    <iact:property name="dataType"/>
    <iact:actionData xml:id="d15">
      <inkml:trace xmlns:inkml="http://www.w3.org/2003/InkML" xml:id="stk15" contextRef="#ctx0" brushRef="#br0">5291 18417 114 0,'7'15'22'1,"-7"-9"30"0,0 0 130-1,0-3 20 0,0-3-80 0,0 2-56 0,0 4-26 0,0-4 8 82,0 5 58-82,0-2-4 0,0 1-14 0,0 0 38 0,0-5-24 0,0 5-12 0,0-2-32 0,0-4-6 0,0 0-2 0,0 2-2 0,0-2-6 80,0 0-26-79,9 0 16-1,-7 0-32 0,5 0-28 0,12 0-12 0,1 0 40 0,5 0 0 0,4 0 0 0,-6 0 0 0,-6 0 2 0,2 0 2 76,4 0-2-75,-1 0-2-1,6 0-4 0,1 0-10 0,-6 0-6 0,0 0 6 0,-6 0 8 0,4 0 6 0,-5 0 0 0,2 0 0 81,-3 0-20-80,12 0 8-1,4 0 0 0,2 0-8 0,2 0 4 0,-3-12 4 0,8 5 12 0,0 1-18 0,-3 1-20 0,0 5 26 0,-1 0-14 82,-4 0 14-81,13 0-8-1,-2 0 18 0,2 0-32 0,1 0 16 0,-5 0 4 0,5 0 14 0,-12 0 0 0,3 0 0 0,-8 0 0 0,-5 1 6 87,-13 3 10-86,8-1-16-1,-6 2 2 0,-6-1-2 0,14-3-6 0,-8-1 6 0,5 6 0 0,0 0 6 0,5-1-6 0,-3-5 6 0,8 0-6 0,1 0 0 85,-4 0 0-84,1 0 0-1,-5 0-2 0,-2 0 2 0,-1 0 6 0,-5 0-2 0,-6 0-4 0,-4 0 8 0,-3 0 18 0,0 0-16 0,0 0-10 80,0 0-32-79,0 0-158-1,-10 0-166 0,-15 0-174 0</inkml:trace>
    </iact:actionData>
  </iact:action>
  <iact:action type="add" startTime="62157">
    <iact:property name="dataType"/>
    <iact:actionData xml:id="d16">
      <inkml:trace xmlns:inkml="http://www.w3.org/2003/InkML" xml:id="stk16" contextRef="#ctx0" brushRef="#br0">10891 18363 272 0,'0'0'432'2,"0"0"-262"-2,0 0-50 90,0 0-34-89,-197 0-36-1,115 0-32 0,3 0-16 0,5 0-2 0,17-4-10 0,47 1-136 0,7-2-178 0</inkml:trace>
    </iact:actionData>
  </iact:action>
  <iact:action type="add" startTime="63129">
    <iact:property name="dataType"/>
    <iact:actionData xml:id="d17">
      <inkml:trace xmlns:inkml="http://www.w3.org/2003/InkML" xml:id="stk17" contextRef="#ctx0" brushRef="#br0">14486 18427 660 0,'0'0'156'2,"0"0"-10"-2,0 0-12 0,0 0-30 0,0 0 16 0,0 0-10 0,0 0 28 0,-105 0-64 1,68 0-32 83,-6 0-30-84,0 5-12 0,5-5-28 0,2 0-120 0,-2-5-170 0,28-5-84 0,-3 6-385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294">
    <iact:property name="dataType"/>
    <iact:actionData xml:id="d0">
      <inkml:trace xmlns:inkml="http://www.w3.org/2003/InkML" xml:id="stk0" contextRef="#ctx0" brushRef="#br0">21590 8610 1400 0,'14'-13'472'0,"-11"13"-297"0,-3 0-175 1,0 0 0-1,0 0 0 0,-36 17 0 0,-25 30 0 0,-23 18 0 0,-16 19 0 0,-4 12 0 0,-17 10 0 0,4 7 0 0,4-4 0 0,10-5 0 0,12-14 0 135,19-16 0-134,10-19 0-1,9-15 0 0,22-16 0 0,2-9 0 0,20-9 0 0,7-6 0 0,2 0 0 0,0 0 0 0,0 0 0 0,0 0 0 0,0 0 0 0,0 0 0 0,0 0 0 0,0 0 0 1,2-2 0-1,16-14 0 0,5 0 0 135,-3-6 0-135,1 5 0 0,-14 2 0 1,6 7 0-1,-6 5 0 0,-7 3 0 0,0 0-483 0</inkml:trace>
    </iact:actionData>
  </iact:action>
  <iact:action type="add" startTime="3993">
    <iact:property name="dataType"/>
    <iact:actionData xml:id="d1">
      <inkml:trace xmlns:inkml="http://www.w3.org/2003/InkML" xml:id="stk1" contextRef="#ctx0" brushRef="#br0">20627 8445 1292 0,'0'0'572'1,"0"0"-389"-1,0 0-183 0,0 0 0 0,0 0 0 0,0 0 0 0,21 144 0 0,10-55 0 0,13 23 0 0,12 14 0 0,10 12 0 0,13 0 0 0,-2-12 0 0,6-4 0 0,-9-22 0 0,-6-9 0 0,-13-19 0 1,-14-21 0 136,-17-19 0-136,-8-15 0-1,-11-13 0 0,-5 0 0 0,0-4 0 0,0 0 0 0,0 0 0 0,0 0 0 0,-2 0 0 0,-11 0-737 0</inkml:trace>
    </iact:actionData>
  </iact:action>
  <iact:action type="add" startTime="6451">
    <iact:property name="dataType"/>
    <iact:actionData xml:id="d2">
      <inkml:trace xmlns:inkml="http://www.w3.org/2003/InkML" xml:id="stk2" contextRef="#ctx0" brushRef="#br1">1450 6287 548 0,'0'0'330'1,"0"0"-160"-1,0 0 38 0,0 0 6 0,0 0-48 0,0 0-22 0,0 0-14 0,17 3-78 0,25-3-10 0,16 0 1 0,12-3-43 0,13-16 0 0,5-5 0 0,6-7 0 0,-7 2 0 127,-1 4 0-127,-11 6 0 0,-5 4 0 0,-14 10 0 0,-12 5 0 0,-17-2 0 0,-11 2 0 0,-13 0 0 0,-1 0 0 0,-2 0 0 0,0 0 0 0,0 0 0 0,0-3 0 0,-8-4 0 0,-41-6 0 0,-24-7 0 0,-19-8 0 130,-10-13 0-130,-4-10 0 0,5-9 0 0,11-4 0 0,7 5 0 0,20 8 0 0,15 13 0 0,17 16 0 0,13 9 0 0,10 8 0 0,8 5 0 0,-1 0 0 0,1 0 0 1,0 31 0-1,0 33 0 0,4 29 0 0,24 5 0 2,5 3 0 130,-2-11 0-132,2-8 0 1,-7-13 0-1,0-8 0 0,-9-14 0 0,-3-20 0 0,-4-12 0 0,-6-15 0 0,9 0 0 0,2-16 0 0,16-38 0 0,-3-20 0 0,11-19 0 0,-11-13 0 0,-5-10 0 0,-16 4 0 0,-7 14 0 130,0 20 0-129,0 27 0-1,0 27 0 0,0 14 0 0,0 10 0 0,-4 0 0 0,-12 6 0 0,-9 30 0 0,-14 20 0 0,6 9 0 0,-6 11 0 0,-2 3 0 0,11-4 0 0,-1-7 0 0,4-11 0 0,0-10 0 0,10-8 0 1,4-7 0 136,3-13 0-137,7-8 0 0,0-6 0 0,3 10 0 0,-3 10 0 0,-1 14 0 0,4-19-181 0,0 0-771 0</inkml:trace>
    </iact:actionData>
  </iact:action>
  <iact:action type="add" startTime="14982">
    <iact:property name="dataType"/>
    <iact:actionData xml:id="d3">
      <inkml:trace xmlns:inkml="http://www.w3.org/2003/InkML" xml:id="stk3" contextRef="#ctx0" brushRef="#br1">14939 13453 602 0,'5'0'262'1,"-5"0"-68"-1,3 0-2 0,-3 0-42 0,1 0-50 0,-1 0 4 0,0 0-26 4,0 0-12 127,0 2-46-130,0 18-2-1,0 5 4 0,-20 6-18 0,-8 5 0 0,-8 5-2 0,-5 0-2 0,1 0 0 0,3-1-4 0,-3-3-12 0,1-3-6 0,1 0-12 1,5-6-10-1,2-2-4 0,4-11 10 0,11-2-6 0,0-13-46 3,12 0-8 129,4 0 22-131,0 0 18-1,0-23 18 0,0-1 38 0,0-3 2 0,0-4 0 0,0 0 2 0,0-3 0 0,0 1 0 0,0-1-2 0,0 3 0 0,0 11 2 0,0 7 2 0,4 10 0 0,-4-1 28 1,3 4 56-1,0 0 34 0,4 4 0 157,-7 23-102-157,0 5 12 0,0-7-16 0,0 0-10 0,0-8 16 0,0 0-8 0,0-1-6 0,0 7-4 0,0 5 8 1,0 1 4-1,0-8-2 0,0 0-4 0,0-11 8 0,0-4 22 0,3-6 14 0,16 0-4 0,5 0-48 0,10 0 6 0,5-10-6 0,-10-1 6 1,7-1 4 135,-13 3-4-135,13 1-6-1,-5-6-2 0,7 3-12 0,-2-6-80 0,-23 15-124 0,-6 2-320 0</inkml:trace>
    </iact:actionData>
  </iact:action>
  <iact:action type="add" startTime="16251">
    <iact:property name="dataType"/>
    <iact:actionData xml:id="d4">
      <inkml:trace xmlns:inkml="http://www.w3.org/2003/InkML" xml:id="stk4" contextRef="#ctx0" brushRef="#br1">16261 13497 23 0,'0'0'105'1,"0"0"39"-1,0 0 26 0,0 0-48 0,0 0-4 0,0 0-6 0,0 0 28 0,-36 6-2 0,36-2 30 0,0 3 18 0,0 5-20 0,0 1-122 0,0 5-4 0,0-4 2 0,4 3-6 137,12-4 22-137,5 2 0 0,2-2 0 0,4 4-20 0,12 0 10 1,8-3-18-1,1-2-27 0,5-4-3 0,-2 0 0 0,13-2 0 0,5 0 0 0,-5-1 0 0,13-3 0 0,-13 2 0 0,0-2 0 0,5 2 0 0,-7-1 0 0,-1-1 0 1,0 4 0 131,-1 0 0-132,1-1 0 0,-1 6 0 0,0 1 0 0,-15-5 0 0,7 5 0 0,-19-7 0 0,-2 1 0 0,-8-3 0 0,-7-3 0 0,1 0 0 1,-5 0 0-1,4 0 0 0,-3 0 0 0,-6 0 0 0,-4 0 0 0,0 0 0 2,4 0 0 133,-4 0 0-135,0 0 0 0,-3 0 0 0,0 0 0 0,0 0 0 0,0 0 0 0,0 0 0 0,0 0 0 0,0-9 0 0,-13-5 0 0,7-3 0 0,-14-4 0 0,2-8 0 0,-5-3 0 0,3 2 0 1,-3 3 0-1,2 3 0 0,6 11 0 131,-1 1 0-131,8 10 0 0,4-1-11 0,-6 3 7 0,10 0 4 0,0 0 0 0,0 0 0 0,0 0 6 0,0 0 0 0,0 0-3 0,0 0-3 0,0 0 0 0,0 0 0 0,0 0 0 0,13 0 0 0,12 0 0 0,-5 9 0 3,3 7 0 131,6 1 0-134,-14 0 0 0,0 3 0 0,3-1 0 0,-2-2 0 0,-6 3 0 0,4 0 0 0,-14-7 0 0,3 2 0 0,-3 2 0 0,0-1 0 0,0 7 0 0,-3 2 0 0,-17-5 0 1,0-1 0-1,-3-7 0 0,1-6 0 0,-7-4 0 138,6-2 0-138,5 0 0 0,-1 0 0 0,5 0 0 0,5-2-265 0,9-1-449 0</inkml:trace>
    </iact:actionData>
  </iact:action>
  <iact:action type="add" startTime="18465">
    <iact:property name="dataType"/>
    <iact:actionData xml:id="d5">
      <inkml:trace xmlns:inkml="http://www.w3.org/2003/InkML" xml:id="stk5" contextRef="#ctx0" brushRef="#br1">23512 13473 532 0,'0'0'410'1,"0"0"-164"-1,0 0-80 0,0 0-54 0,0 0-8 0,0 0-24 0,0 0 10 0,3 62 4 0,-3-38-36 0,0 5-22 0,0 4-10 0,0 1-4 0,0 1-14 136,0-3-2-136,-3-7-6 0,-2-1 8 0,0-11-8 0,2-5 2 0,-2-5 6 0,5-3-6 0,0 0-4 1,0 0-4-1,-4 0-8 0,-12 0 6 0,-7 0 2 0,3-11 0 0,-14-1-24 0,11 2-22 0,3-5 2 0,4 5-4 0,12-5 6 0,-4-5 4 131,0 3 44-130,0-2 4-1,5 6-2 0,2 3-2 0,-11 7 0 0,12 3 0 0,0 0 2 0,0 0 6 0,0 0 20 0,0 0 82 0,0 0-20 0,0 0-56 0,3 13-4 0,10 0 6 0,8 4-23 0,-3 0-13 0,4 5 0 133,1 3 0-133,1 7 0 1,-4-2 0-1,3-1 0 0,-6-7 0 0,-3-5 0 0,-4-9 0 0,0-8 0 0,-10 0 0 0,6 0 0 0,4 0 0 0,-3 0 0 0,6 0 0 0,-6 0 0 0,6 0 0 0,-7-8 0 0,-2-4 0 0,10-1 0 147,9-10 0-147,-6 3 0 0,3-3 0 0,-1 8 0 0,-14 6 0 1,6 3 0-1,-9 4 0 0,5-1 0 0,-4 3-99 0,7 0-511 0</inkml:trace>
    </iact:actionData>
  </iact:action>
  <iact:action type="add" startTime="19617">
    <iact:property name="dataType"/>
    <iact:actionData xml:id="d6">
      <inkml:trace xmlns:inkml="http://www.w3.org/2003/InkML" xml:id="stk6" contextRef="#ctx0" brushRef="#br1">25053 13455 766 0,'0'0'366'1,"0"0"-112"-1,0 0-64 0,0 0-54 0,0 0-28 0,0 0-20 0,0 0-10 0,65 31-17 0,-45-25-61 0,16 2 0 152,-5 1 0-152,7-4 0 0,5 1 0 0,9 2 0 0,5-1 0 0,4-3 0 0,0-1 0 0,5-3 0 0,7 0 0 1,-8 0 0-1,12 2 0 0,-2 2 0 0,-4 2 0 0,6 5 0 0,0 0 0 0,-9 4 0 0,4-2 0 0,-3-1 0 0,7 1 0 0,1-2 0 2,-7 4 0 134,1 0 0-136,-7-8 0 0,-8 5 0 0,1-4 0 0,-11-3 0 0,8 4 0 0,-7-3 0 1,10-1 0-1,0 1 0 0,-4 3 0 0,4 1 0 0,1 5 0 0,-2-1 0 0,-12-4 0 0,-1 2 0 0,-4-7 0 0,-1-2 0 0,-2 0 0 159,0 0 0-159,-5-3 0 0,4 6 0 0,-9-1 0 0,10 1 0 0,2 3 0 0,-8-4 0 0,2 0 0 0,-4-1 0 0,-11-3 0 0,3 3 0 1,-1-4 0-1,-4 3 0 0,5 0 0 0,-1-3 0 0,1 2 0 0,-3 1 0 0,2-3 0 0,2 2 0 0,2 5 0 0,-1-4 0 128,-1 2 0-127,1 4 0-1,1-6 0 0,6 2 0 0,-9-3 0 0,-5-2 0 0,1 4 0 0,-3-4 0 0,-9 0 0 0,8 0 0 0,-11 0 0 0,2 0 0 0,-3 0 0 0,5 0 0 0,-5 0 0 0,0 0 0 0,0 0 0 2,0 0 0 140,0 0 0-141,0 0 0-1,0 0 0 0,0 0 0 0,0-17 0 0,-25-17 0 0,-11-3 0 0,8 3 0 0,-4 4 0 0,8 2 0 0,-8 2 0 0,11 7 0 0,1 2 0 0,9 6 0 0,-5 2 0 0,13 3 0 0,-7 4 0 0,10 0 0 0,-3 2 0 138,3 0 0-138,0 0 0 0,0-3 0 0,0 3 0 0,0 0 0 0,0 0 0 0,0 0 0 0,0 0 0 1,0 0 0-1,0 0 0 0,0 0 0 0,0 0 0 0,0 0 0 0,0 0 0 0,0 0 0 0,0 0 0 0,0 7 0 0,16 16 0 133,7 4 0-132,-3 2 0-1,3-3 0 0,-2 1 0 0,9 2 0 0,-7 3 0 0,0-2 0 0,-2-4 0 0,-5-7 0 0,-9-5 0 0,3-2 0 0,-7-2 0 0,-3 1 0 0,0 0 0 0,0 2 0 0,0 4 0 0,0-4 0 0,-20 1 0 139,-14-1 0-139,-5-4 0 0,-1 0 0 0,3-1 0 0,7-3 0 0,5-2 0 0,6 0 0 0,2-3 0 0,14 0 0 0,2 0 0 0,1 0 0 0,0 0 0 1,0 0 0-1,0 0 0 0,0 0 0 0,0 0 0 0,0 0 0 0,0 0 0 0,0-11-229 146,0 1-435-145</inkml:trace>
    </iact:actionData>
  </iact:action>
  <iact:action type="add" startTime="23175">
    <iact:property name="dataType"/>
    <iact:actionData xml:id="d7">
      <inkml:trace xmlns:inkml="http://www.w3.org/2003/InkML" xml:id="stk7" contextRef="#ctx0" brushRef="#br1">11797 15515 370 0,'0'0'278'1,"0"0"-186"-1,0 0 104 0,0 0-40 0,242 0-30 0,-109 0 6 0,31-9-12 0,37 4 8 0,27 5-52 0,30 0 0 0,20 0-60 0,-1 14 8 1,-16 9 42 4,-16-3-48 133,-42-3-18-138,-29-7-42 0,-157-10-116 0,-17 0-378 1</inkml:trace>
    </iact:actionData>
  </iact:action>
  <iact:action type="add" startTime="24106">
    <iact:property name="dataType"/>
    <iact:actionData xml:id="d8">
      <inkml:trace xmlns:inkml="http://www.w3.org/2003/InkML" xml:id="stk8" contextRef="#ctx0" brushRef="#br1">16574 15592 752 0,'0'0'254'1,"160"1"-14"-1,-76-1-26 0,16 4-48 0,30-4-44 0,21 0-44 0,46 0-48 0,41 0 12 0,46-5 2 0,55-7-20 1,27 7-16-1,23 5-8 0,-36 0 0 0,-52 2-4 0,-60 13-18 0,-63-8-48 0,-39-7-54 4,-139 0-108 127,0 0-448-130</inkml:trace>
    </iact:actionData>
  </iact:action>
  <iact:action type="add" startTime="25131">
    <iact:property name="dataType"/>
    <iact:actionData xml:id="d9">
      <inkml:trace xmlns:inkml="http://www.w3.org/2003/InkML" xml:id="stk9" contextRef="#ctx0" brushRef="#br1">22068 15616 926 0,'268'-7'210'2,"8"3"-72"-2,40-4 30 0,23 4-42 0,-7 3-98 0,-22-3-12 0,-52 4-6 0,-51 0-4 0,-39 0-6 0,-39 11-46 0,-129-11-166 0,0 0-216 0</inkml:trace>
    </iact:actionData>
  </iact:action>
  <iact:action type="add" startTime="25999">
    <iact:property name="dataType"/>
    <iact:actionData xml:id="d10">
      <inkml:trace xmlns:inkml="http://www.w3.org/2003/InkML" xml:id="stk10" contextRef="#ctx0" brushRef="#br1">27368 15686 772 0,'0'0'314'1,"0"0"-28"-1,213 0-64 0,-99 0-58 0,53 0-2 0,40 0-100 0,54 0 3 0,36 0-65 0,25 0 0 0,3 0 0 1,-11 0 0-1,8 0 0 0,-13 12 0 0,-12 2 0 138,-16-8 0-137,-27-6 0-1,-53 0-169 0,-193-8-153 1,-8-11-436-1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</inkml:brush>
  </inkml:definitions>
  <iact:action type="add" startTime="14043">
    <iact:property name="dataType"/>
    <iact:actionData xml:id="d0">
      <inkml:trace xmlns:inkml="http://www.w3.org/2003/InkML" xml:id="stk0" contextRef="#ctx0" brushRef="#br0">1708 5856 394 0,'9'0'246'1,"-9"0"-194"-1,0 0 22 0,0 0 54 0,-9 2 62 0,-19 20-2 0,-5 10-24 0,-8 11-40 0,-5-2-52 0,-5 13-16 0,-8 8-24 153,-5 14-8-153,5 17-12 0,-12 19-10 0,-3 9-2 0,-3 8 8 0,10 6-8 0,4 2 4 0,6 10-4 0,3 1 0 0,11 5 2 0,-2-4-2 0,1 5-2 0,-5 3-2 0,1-2 0 0,-4 3-2 1,7-7-24-1,3-8-10 0,12 0 16 0,2 2 10 0,9-2 10 3,11 0 2 147,3-5 2-150,5-3 0 0,0 2 2 0,9 6 6 0,19 6-8 0,8 3-2 0,7 11-12 0,11 9-18 0,10 8 12 0,2-4 8 0,13 2 10 0,-3-6 2 0,0-7 4 0,4-4 6 1,-11-13 6-1,-1-14-12 0,-13-7 42 0,-8-11-16 0,-5-10-2 0,-15-7 0 170,-5-10-16-170,-6-15-10 1,-12-12 2-1,8-15-6 0,-8-18 8 0,-1-13-10 0,10-10 8 0,-3-3-8 0,1-1-8 0,-4 4 12 0,4 0 20 0,1-1-12 0,5 1 0 0,4-4-4 0,0 2 0 0,-3 1-4 0,2-2 6 0,-14 0 4 0,1-3-8 0,-4 0-2 0,-3 0 0 0,0 0-4 0,0 0-16 161,0 0 18-161,0 0-12 0,0 0 14 0,0 2 18 0,1 1 14 0,-1-3-4 0,3 0-6 0,-3 2-4 0,0-2-16 0,0 0-2 0,0 0-6 0,0 0 2 0,0 0-8 0,0 0-4 0,0 0 8 0,-3 0 6 0,-14-13 0 0,-8-4-4 0,-2-2 6 0,-12 1-12 0,-2 4-14 145,-7 4-24-145,-4-2 40 0,3 7-18 0,-2-2-10 1,15 2 2-1,3 0 24 0,15-1 10 0,4 1 0 0,2-5 2 0,5 6 0 0,-2-1 0 0,5 1-6 1,-1-2 4-1,3 6 2 0,2 0 0 0,0 0 6 0,0 0-4 0,0 0 26 0,0 0 58 1,0 0-2 142,0 0-56-143,20 15 22 0,-1-5-14 0,-2 2-14 0,-2 5-4 1,0-4-12-1,6 4 4 0,-4 0-8 0,2-2 4 0,9-3 4 0,1-5 22 0,-2-1-15 0,6 0-17 0,-5-1 0 0,-5 1 0 0,3-1 0 0,-3 5 0 0,2-6 0 0,-5 1 0 128,4-1 0-128,-6-4 0 0,-3 2 0 0,-5 2 0 0,-4-4 0 0,1 0 0 0,0 0 0 0,5 0 0 0,-3-12 0 0,4-16 0 0,-6-8 0 0,13-14 0 0,-4-10 0 0,0-10 0 0,-9 5 0 0,4 11 0 0,-9 18 0 128,3 14 0-127,-2 7 0-1,0 7 0 0,-1 0 0 0,1 1 0 0,-3 7 0 0,5 0 0 0,-5 0 0 0,0 0 0 0,0 0 0 0,0 0 0 0,0 0 0 0,0 0 0 0,0 0 0 0,0 0 0 0,0 0 0 0,0 0 0 132,0 0 0-132,0 0 0 0,0 0 0 0,0 0 0 0,0 0 0 0,0 0-55 0,0 0-375 0,0 0-920 0</inkml:trace>
    </iact:actionData>
  </iact:action>
  <iact:action type="add" startTime="31721">
    <iact:property name="dataType"/>
    <iact:actionData xml:id="d1">
      <inkml:trace xmlns:inkml="http://www.w3.org/2003/InkML" xml:id="stk1" contextRef="#ctx0" brushRef="#br0">31407 15768 334 0,'9'0'268'1,"-5"0"-126"-1,-4 0-2 0,0 0-52 0,6 0-16 0,4 0 4 0,-4 0-36 0,9 0 6 1,1 0 48-1,-6 0-36 0,7 0-36 0,-1 0 6 0,4 0-6 0,5 0-6 0,10 0 0 0,-6 0 20 0,13-3-4 136,-2 0-2-135,11 3 10-1,-2 0 0 0,8 0-18 0,14 0-6 0,0 0-2 0,12 0-4 0,4 0-6 0,-5-6 0 0,-1-7-4 0,-17 1-2 0,-3-1 0 0,-9 10-2 0,-11 0 4 0,-6 3-2 0,-3 0-10 0,-5 0-4 0,-1-2 6 131,-19-2 4-131,1 4-2 0,-8 0 8 0,0 0-6 0,0 0 2 0,0 12-24 0,-26 5 26 0,-2-7-8 0,-10 1 10 0,-5-2 4 0,-6-2 0 0,-2-7-2 1,-10 0 10-1,-7 0-4 0,-2 0 0 0,-9-4-2 0,-4-8 4 1,-14 7-4 131,-3 5-6-132,3 0 2 1,13 0 0-1,2 0-2 0,13 0 0 0,2 0-2 0,6 0 0 0,2 0-4 0,5 0 2 0,8 0-4 0,8 5 0 0,12 4 0 0,13 0 8 1,9-7 2-1,1 1-2 0,3-3-4 0,0 0-10 0,0 0 6 129,0 0 8-129,6 0 8 0,24 0 14 0,0 0 0 0,11 0 0 0,11 0 6 0,0 0 0 0,8-3 10 0,9-1 6 0,-5-3-20 0,13 2-4 0,-6 1 14 0,3-1-24 1,10-1-2-1,9-1 12 0,-6-6-4 0,6 3-6 130,-9-2 2-129,-5 3-4-1,-21 5 0 0,-10 0 0 0,-13 2 2 0,-18-1-4 0,4 3 2 0,-14 0-2 0,4-3-6 0,-11 3-2 1,0-4-16-1,0 3-26 0,0-3-22 0,0 2-30 0,-2-1 8 0,-35 3-22 0,20-3-278 0,-2 3-592 133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31">
    <iact:property name="dataType"/>
    <iact:actionData xml:id="d0">
      <inkml:trace xmlns:inkml="http://www.w3.org/2003/InkML" xml:id="stk0" contextRef="#ctx0" brushRef="#br0">5114 13677 432 0,'5'0'316'1,"-5"0"-138"-1,0 0-46 0,0 0-46 0,0 0-30 0,0 0 6 0,0 0 8 0,0 0-36 0,0 0-4 0,0 0-12 0,-8 0-10 0,4 0 14 0,-5 0 32 0,8 0-2 0,1 0 2 0,0 0 8 0,0 0-10 126,0 0-32-126,0 0-12 0,0 0-6 0,0 0-2 0,0 0 2 0,0 0 0 0,0 0 2 0,0 0-2 0,0 0 6 0,0 0 2 0,-3 0 20 0,-13 0-8 0,-16 0-16 0,-20 0 42 0,-25 0-24 0,-7 0-12 0,-17 0-6 130,-12 0-2-130,5 0-2 0,5 0-2 0,14 0 2 0,13 8-4 0,11 4 4 0,14-2-2 0,11 0 4 1,9-3-2-1,12-3-4 0,9-2 0 0,6-2 2 0,4 0-26 0,-9 0-10 0,9 0 26 0,0 0 10 0,0 0 4 1,0 0-4 133,0 0 10-134,0 0 2 0,32 0 0 0,9 0-6 0,15 0-4 0,11 0-2 0,17-13-18 0,0-2 0 0,10 7 4 0,-7 3-18 1,-13 5-40-1,-55 0-80 0,-12 0-366 0</inkml:trace>
    </iact:actionData>
  </iact:action>
  <iact:action type="add" startTime="8371">
    <iact:property name="dataType"/>
    <iact:actionData xml:id="d1">
      <inkml:trace xmlns:inkml="http://www.w3.org/2003/InkML" xml:id="stk1" contextRef="#ctx0" brushRef="#br0">13806 13500 946 0,'0'0'342'2,"0"0"-114"-2,0 0-18 0,0 0-78 5,-238-3-72 127,148 6-14-132,-14 0-8 0,-9 1-10 0,8 3-14 0,-8 1-11 0,5 1-3 0,12-1 0 0,15 1-7 0,17-5-63 0,10-4-110 1,54 0-176-1,0 0-278 0</inkml:trace>
    </iact:actionData>
  </iact:action>
  <iact:action type="add" startTime="12604">
    <iact:property name="dataType"/>
    <iact:actionData xml:id="d2">
      <inkml:trace xmlns:inkml="http://www.w3.org/2003/InkML" xml:id="stk2" contextRef="#ctx0" brushRef="#br0">4958 15153 39 0,'0'0'323'1,"0"0"-157"-1,0 0-4 0,0 0 2 0,0 0-64 0,0 0-14 0,0 0 6 0,0 0 26 0,0 0 22 0,0 0-32 0,0 0-28 0,13 2-24 1,-6 4-4 1,2 0-24 132,2-4 2-133,8-2-10-1,15 0-16 0,-4 0-2 0,15-11-2 0,0-9 2 0,3 0 0 0,11 1 0 0,-5 4 6 0,-6 2-4 0,7 4 8 0,-10 1-2 0,-5 6-8 0,-1 2 4 0,-5 0 0 0,2 0 6 0,-6 0-6 0,1 10-4 131,-1-1-2-131,7-6 0 0,0-3 0 0,2 0-4 0,-1 0 2 0,1 3 2 0,-7-3 0 0,7 0 2 0,-5 0 0 0,2 0-2 0,-6 6 0 0,4-6 0 0,3 1 0 0,5-1 0 0,3 0 0 0,7 0-4 0,1 0 8 4,3 7-6 137,-4-2 4-141,-1 7 0 1,-5-2 0-1,-5 0-2 0,-6-5 2 0,4-5-2 0,-1 0 0 0,5 0-8 0,9 0 6 0,-7-11-2 0,7-6 4 0,-4 6 0 0,-4 0 2 0,8 2-2 0,-4-3 0 0,8 4 2 0,5 1 0 0,-1 0-4 0,-2 4 4 146,1 3-4-146,2 0 0 0,-5 0-2 0,-6 0 4 0,-4 0-6 0,2 0-4 0,-2 0-76 0,-31 0-170 0,-2 0-246 0</inkml:trace>
    </iact:actionData>
  </iact:action>
  <iact:action type="add" startTime="14010">
    <iact:property name="dataType"/>
    <iact:actionData xml:id="d3">
      <inkml:trace xmlns:inkml="http://www.w3.org/2003/InkML" xml:id="stk3" contextRef="#ctx0" brushRef="#br0">12614 15155 216 0,'0'0'488'1,"0"0"-274"-1,0 0-44 0,0 0 54 0,0 0-40 0,0 0-36 0,0 0 0 0,84 0-18 0,-24 0-54 0,19 0-27 0,19 0-49 0,10 0 0 0,13 0 0 0,2 0 0 0,-10 0-13 135,-28 0-133-135,-69 0-218 1,-16 0-336-1</inkml:trace>
    </iact:actionData>
  </iact:action>
  <iact:action type="add" startTime="14844">
    <iact:property name="dataType"/>
    <iact:actionData xml:id="d4">
      <inkml:trace xmlns:inkml="http://www.w3.org/2003/InkML" xml:id="stk4" contextRef="#ctx0" brushRef="#br0">17996 15230 512 0,'0'0'478'1,"0"0"-208"-1,0 0-24 0,0 0-66 0,0 0-56 0,0 0-46 0,0 0-42 1,200-50 10-1,-136 48-18 0,13-1-24 129,4 3-4-129,6-6-10 0,3 2-62 0,-10-3-56 0,-21 7-46 0,-57 0-188 0,-2 0-174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9199">
    <iact:property name="dataType"/>
    <iact:actionData xml:id="d0">
      <inkml:trace xmlns:inkml="http://www.w3.org/2003/InkML" xml:id="stk0" contextRef="#ctx0" brushRef="#br0">18892 13226 70 0,'23'49'0'2</inkml:trace>
    </iact:actionData>
  </iact:action>
  <iact:action type="add" startTime="15514">
    <iact:property name="dataType" value="strokeEraser"/>
    <iact:actionData xml:id="d1">
      <inkml:trace xmlns:inkml="http://www.w3.org/2003/InkML" xml:id="stk1" contextRef="#ctx0" brushRef="#br1">26658 17893 574 0,'0'0'394'1,"0"0"-58"-1,0 0-10 0,0 0-116 0,0 0-94 0,0 0-44 1,13-17-53-1,-13 17-19 0,0 0 0 0,0 0 0 0,0 0 0 0,0 0 0 0,0 0-111 129,0 0-215-128,0 0-308-1</inkml:trace>
    </iact:actionData>
  </iact:action>
  <iact:action type="add" startTime="16315">
    <iact:property name="dataType" value="strokeEraser"/>
    <iact:actionData xml:id="d2">
      <inkml:trace xmlns:inkml="http://www.w3.org/2003/InkML" xml:id="stk2" contextRef="#ctx0" brushRef="#br1">26658 17702 926 0,'0'0'266'1,"0"0"-184"-1,0 0-26 1,0 0 12-1,0 0-56 0,0 0-12 0,0 0-62 0,18-79-78 0,-18 79-200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6T05:33:45.643"/>
    </inkml:context>
    <inkml:brush xml:id="br0">
      <inkml:brushProperty name="width" value="0.05292" units="cm"/>
      <inkml:brushProperty name="height" value="0.05292" units="cm"/>
    </inkml:brush>
  </inkml:definitions>
  <iact:action type="add" startTime="14043">
    <iact:property name="dataType"/>
    <iact:actionData xml:id="d0">
      <inkml:trace xmlns:inkml="http://www.w3.org/2003/InkML" xml:id="stk0" contextRef="#ctx0" brushRef="#br0">1708 5856 394 0,'9'0'246'1,"-9"0"-194"-1,0 0 22 0,0 0 54 0,-9 2 62 0,-19 20-2 0,-5 10-24 0,-8 11-40 0,-5-2-52 0,-5 13-16 0,-8 8-24 153,-5 14-8-153,5 17-12 0,-12 19-10 0,-3 9-2 0,-3 8 8 0,10 6-8 0,4 2 4 0,6 10-4 0,3 1 0 0,11 5 2 0,-2-4-2 0,1 5-2 0,-5 3-2 0,1-2 0 0,-4 3-2 1,7-7-24-1,3-8-10 0,12 0 16 0,2 2 10 0,9-2 10 3,11 0 2 147,3-5 2-150,5-3 0 0,0 2 2 0,9 6 6 0,19 6-8 0,8 3-2 0,7 11-12 0,11 9-18 0,10 8 12 0,2-4 8 0,13 2 10 0,-3-6 2 0,0-7 4 0,4-4 6 1,-11-13 6-1,-1-14-12 0,-13-7 42 0,-8-11-16 0,-5-10-2 0,-15-7 0 170,-5-10-16-170,-6-15-10 1,-12-12 2-1,8-15-6 0,-8-18 8 0,-1-13-10 0,10-10 8 0,-3-3-8 0,1-1-8 0,-4 4 12 0,4 0 20 0,1-1-12 0,5 1 0 0,4-4-4 0,0 2 0 0,-3 1-4 0,2-2 6 0,-14 0 4 0,1-3-8 0,-4 0-2 0,-3 0 0 0,0 0-4 0,0 0-16 161,0 0 18-161,0 0-12 0,0 0 14 0,0 2 18 0,1 1 14 0,-1-3-4 0,3 0-6 0,-3 2-4 0,0-2-16 0,0 0-2 0,0 0-6 0,0 0 2 0,0 0-8 0,0 0-4 0,0 0 8 0,-3 0 6 0,-14-13 0 0,-8-4-4 0,-2-2 6 0,-12 1-12 0,-2 4-14 145,-7 4-24-145,-4-2 40 0,3 7-18 0,-2-2-10 1,15 2 2-1,3 0 24 0,15-1 10 0,4 1 0 0,2-5 2 0,5 6 0 0,-2-1 0 0,5 1-6 1,-1-2 4-1,3 6 2 0,2 0 0 0,0 0 6 0,0 0-4 0,0 0 26 0,0 0 58 1,0 0-2 142,0 0-56-143,20 15 22 0,-1-5-14 0,-2 2-14 0,-2 5-4 1,0-4-12-1,6 4 4 0,-4 0-8 0,2-2 4 0,9-3 4 0,1-5 22 0,-2-1-15 0,6 0-17 0,-5-1 0 0,-5 1 0 0,3-1 0 0,-3 5 0 0,2-6 0 0,-5 1 0 128,4-1 0-128,-6-4 0 0,-3 2 0 0,-5 2 0 0,-4-4 0 0,1 0 0 0,0 0 0 0,5 0 0 0,-3-12 0 0,4-16 0 0,-6-8 0 0,13-14 0 0,-4-10 0 0,0-10 0 0,-9 5 0 0,4 11 0 0,-9 18 0 128,3 14 0-127,-2 7 0-1,0 7 0 0,-1 0 0 0,1 1 0 0,-3 7 0 0,5 0 0 0,-5 0 0 0,0 0 0 0,0 0 0 0,0 0 0 0,0 0 0 0,0 0 0 0,0 0 0 0,0 0 0 0,0 0 0 0,0 0 0 132,0 0 0-132,0 0 0 0,0 0 0 0,0 0 0 0,0 0 0 0,0 0-55 0,0 0-375 0,0 0-920 0</inkml:trace>
    </iact:actionData>
  </iact:action>
  <iact:action type="add" startTime="31721">
    <iact:property name="dataType"/>
    <iact:actionData xml:id="d1">
      <inkml:trace xmlns:inkml="http://www.w3.org/2003/InkML" xml:id="stk1" contextRef="#ctx0" brushRef="#br0">31407 15768 334 0,'9'0'268'1,"-5"0"-126"-1,-4 0-2 0,0 0-52 0,6 0-16 0,4 0 4 0,-4 0-36 0,9 0 6 1,1 0 48-1,-6 0-36 0,7 0-36 0,-1 0 6 0,4 0-6 0,5 0-6 0,10 0 0 0,-6 0 20 0,13-3-4 136,-2 0-2-135,11 3 10-1,-2 0 0 0,8 0-18 0,14 0-6 0,0 0-2 0,12 0-4 0,4 0-6 0,-5-6 0 0,-1-7-4 0,-17 1-2 0,-3-1 0 0,-9 10-2 0,-11 0 4 0,-6 3-2 0,-3 0-10 0,-5 0-4 0,-1-2 6 131,-19-2 4-131,1 4-2 0,-8 0 8 0,0 0-6 0,0 0 2 0,0 12-24 0,-26 5 26 0,-2-7-8 0,-10 1 10 0,-5-2 4 0,-6-2 0 0,-2-7-2 1,-10 0 10-1,-7 0-4 0,-2 0 0 0,-9-4-2 0,-4-8 4 1,-14 7-4 131,-3 5-6-132,3 0 2 1,13 0 0-1,2 0-2 0,13 0 0 0,2 0-2 0,6 0 0 0,2 0-4 0,5 0 2 0,8 0-4 0,8 5 0 0,12 4 0 0,13 0 8 1,9-7 2-1,1 1-2 0,3-3-4 0,0 0-10 0,0 0 6 129,0 0 8-129,6 0 8 0,24 0 14 0,0 0 0 0,11 0 0 0,11 0 6 0,0 0 0 0,8-3 10 0,9-1 6 0,-5-3-20 0,13 2-4 0,-6 1 14 0,3-1-24 1,10-1-2-1,9-1 12 0,-6-6-4 0,6 3-6 130,-9-2 2-129,-5 3-4-1,-21 5 0 0,-10 0 0 0,-13 2 2 0,-18-1-4 0,4 3 2 0,-14 0-2 0,4-3-6 0,-11 3-2 1,0-4-16-1,0 3-26 0,0-3-22 0,0 2-30 0,-2-1 8 0,-35 3-22 0,20-3-278 0,-2 3-592 133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CA06-7952-4A53-AF11-777026A2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5A9A4-8E6A-4D6A-BBB8-80224DAC3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189-8A78-4626-80E1-1C4256D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C15C-0EEA-4F8D-8FBC-DD4D4A7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371A-D98C-485E-8364-C3E876F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8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6583-994F-4A81-BA20-528D6B28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A0E15-158E-4C47-B296-0AE4CD377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F280-4B3D-46D3-BF7E-8CB71CA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A8C2-B628-43B3-8900-1F4D4C3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7472-0D05-4B4F-801D-8AD810CA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1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5C5F-34D2-4E7E-9177-AD917C475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1B65-5A85-4066-BD2F-FCC94DF7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26F0-BDCE-4D62-BC3B-A85C9E9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E6B8-991D-43A9-B9B1-93B53C57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4825-2919-44BE-BAFC-F60C005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6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DB35-5CA8-4CF5-8BF8-29C67AF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D6D-E332-4EF5-8DC4-6DCDB28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B10C-E73B-4241-99F5-92F560F9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8715-0302-4DD8-B021-9D62E5B3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ABC7-1B3A-45EF-9FF1-88E67E0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F034-2B61-4BCA-8E4A-AA1378DF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B393-726A-49DC-9E16-1103FC7A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46EC-B2FE-4395-A28E-6B8D4CA6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08E4-52B7-450B-8ADE-90622596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CD30-9FA4-45CC-A83C-2C66D73B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0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780-1FBD-4C5D-912A-4B5A773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08BB-A25E-45CB-AC30-D50DC7F2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94A5-E8B0-4297-9C8A-3B9392EBB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68A8-4212-4F6E-B622-CF0FC78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31C6-641D-4F8A-B781-E18C7537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E362-2A5D-4C9F-A830-7387279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07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5108-D594-4F03-865F-6391589D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D4CA-7EFB-4350-BD50-2E456F09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B12D-6B2A-465F-B50B-AA54C6B0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729CC-E82E-4B2B-9FD8-69E184559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EED-2C9A-4152-80BE-8754EE9C4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64A87-6AEE-428E-9FFD-C849BF00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FA13C-45CF-447C-8BF7-6BEB5C12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F2C99-86F8-478C-ABFA-0FF53FC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5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23C7-BA90-4C9B-8369-0DBFD5CB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59138-FA6D-4F01-99F7-95A4B64C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28866-882F-433B-ADAE-735C137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DA91-6DFE-4BEC-AF63-D3261E85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5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C8390-3B9D-4F5B-B1F0-57ADA83C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64204-9B21-463D-AA80-A15DB639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E0D5-9D5E-4094-9944-CF12CEFF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6AC7-C8D3-45B1-9614-3E8A290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8B60-6FD4-4F00-91C0-4E7813AC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3709-FE42-4983-B61B-2B307811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84B4-FB83-4C6C-9A0F-0132CD2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72DE-F357-457E-A583-7C048328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A3B3-29DA-45F0-8163-E689A8E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77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31BB-6F0A-436A-948A-6324D73C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C1EDA-1B33-42F0-8D7D-56133857A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00391-96D3-4ED5-A990-A5D736C4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71B4-BACF-43E6-897C-8F1872B3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2511-5F4A-49C5-91AF-F4EFDE93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6E3F-D4F2-4E2E-924B-5F928F10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4F115-A609-49FD-85FB-39FAB34F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6FEF-263E-44D8-8183-45B2A6D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EEBF-4C17-4628-B40B-075D38A5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2C24-ECBA-4B33-B614-A053C4E01DB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D3F3-3E68-4BC3-B956-8B4423FA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A977-CFB3-4008-9C2F-1352680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84AA-5829-4855-A013-54757DE490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8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1/relationships/inkAction" Target="../ink/inkAction9.xml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11" Type="http://schemas.microsoft.com/office/2011/relationships/inkAction" Target="../ink/inkAction10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11/relationships/inkAction" Target="../ink/inkAction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11/relationships/inkAction" Target="../ink/inkAction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microsoft.com/office/2011/relationships/inkAction" Target="../ink/inkAction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microsoft.com/office/2011/relationships/inkAction" Target="../ink/inkAction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microsoft.com/office/2011/relationships/inkAction" Target="../ink/inkAction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1/relationships/inkAction" Target="../ink/inkAction6.xml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80.png"/><Relationship Id="rId7" Type="http://schemas.microsoft.com/office/2011/relationships/inkAction" Target="../ink/inkAction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3316150" y="2159511"/>
            <a:ext cx="555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Bilinear Forms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284BC5-0D16-466B-9C71-EA2CE4900ED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21960" y="3317400"/>
              <a:ext cx="3590280" cy="105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284BC5-0D16-466B-9C71-EA2CE4900E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2600" y="3308040"/>
                <a:ext cx="360900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52"/>
    </mc:Choice>
    <mc:Fallback xmlns="">
      <p:transition spd="slow" advTm="74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2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3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BE758EC-8020-4E9F-948E-700490051D52}"/>
              </a:ext>
            </a:extLst>
          </p:cNvPr>
          <p:cNvSpPr/>
          <p:nvPr/>
        </p:nvSpPr>
        <p:spPr>
          <a:xfrm>
            <a:off x="1130300" y="4954620"/>
            <a:ext cx="6529960" cy="574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CA24D-436F-4C87-A3D9-691CD75293A3}"/>
              </a:ext>
            </a:extLst>
          </p:cNvPr>
          <p:cNvSpPr/>
          <p:nvPr/>
        </p:nvSpPr>
        <p:spPr>
          <a:xfrm>
            <a:off x="3479800" y="4403855"/>
            <a:ext cx="22987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4ED002-6D3F-4BA7-BFA3-AF757A05F1D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01120" y="4761360"/>
              <a:ext cx="8640" cy="1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4ED002-6D3F-4BA7-BFA3-AF757A05F1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1760" y="4752000"/>
                <a:ext cx="273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37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7"/>
    </mc:Choice>
    <mc:Fallback xmlns="">
      <p:transition spd="slow" advTm="17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62E358-505D-4329-8F39-7B422C0D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2" y="5575883"/>
            <a:ext cx="4445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7AE93-1AE6-4BA2-A7AF-087B211D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5593702"/>
            <a:ext cx="4445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E5A164-377E-483C-8E41-C6641CBA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5592212"/>
            <a:ext cx="4445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5144D-F117-4A3E-A2DD-FA2213E4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4453813"/>
            <a:ext cx="4445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E45E1-2DCC-40A8-8083-0C9EE28D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72" y="4461005"/>
            <a:ext cx="4445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3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4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6BCD618-9AE7-47D5-ACB0-28A285D256B0}"/>
              </a:ext>
            </a:extLst>
          </p:cNvPr>
          <p:cNvSpPr/>
          <p:nvPr/>
        </p:nvSpPr>
        <p:spPr>
          <a:xfrm>
            <a:off x="1130300" y="4954620"/>
            <a:ext cx="6529960" cy="574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9259D-D860-4F32-AD3B-9805BBD918CA}"/>
              </a:ext>
            </a:extLst>
          </p:cNvPr>
          <p:cNvSpPr/>
          <p:nvPr/>
        </p:nvSpPr>
        <p:spPr>
          <a:xfrm>
            <a:off x="3479800" y="4403855"/>
            <a:ext cx="22987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8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2"/>
    </mc:Choice>
    <mc:Fallback xmlns="">
      <p:transition spd="slow" advTm="24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3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4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D8FBBD-F042-463D-B162-82F498D8D61D}"/>
              </a:ext>
            </a:extLst>
          </p:cNvPr>
          <p:cNvGrpSpPr/>
          <p:nvPr/>
        </p:nvGrpSpPr>
        <p:grpSpPr>
          <a:xfrm>
            <a:off x="8508011" y="2088862"/>
            <a:ext cx="2795252" cy="2130713"/>
            <a:chOff x="8533411" y="2332474"/>
            <a:chExt cx="2795252" cy="21307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F1F4C-7811-4C1D-8FC0-E3C12971A5DD}"/>
                </a:ext>
              </a:extLst>
            </p:cNvPr>
            <p:cNvSpPr/>
            <p:nvPr/>
          </p:nvSpPr>
          <p:spPr>
            <a:xfrm>
              <a:off x="8533411" y="2332474"/>
              <a:ext cx="27952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(0,2)-Tensor </a:t>
              </a:r>
              <a:endParaRPr lang="en-CA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040AD7-F164-45AD-AB10-AA26E814CDDB}"/>
                </a:ext>
              </a:extLst>
            </p:cNvPr>
            <p:cNvGrpSpPr/>
            <p:nvPr/>
          </p:nvGrpSpPr>
          <p:grpSpPr>
            <a:xfrm>
              <a:off x="8728048" y="3185766"/>
              <a:ext cx="2556791" cy="1277421"/>
              <a:chOff x="-558973" y="4190317"/>
              <a:chExt cx="6288239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/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41DCA7-9694-4D41-B7BB-C81C71211576}"/>
                  </a:ext>
                </a:extLst>
              </p:cNvPr>
              <p:cNvSpPr/>
              <p:nvPr/>
            </p:nvSpPr>
            <p:spPr>
              <a:xfrm>
                <a:off x="-558973" y="4190317"/>
                <a:ext cx="6288235" cy="26964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0BFFDD-06C5-488F-AB2C-5CC9527B9C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6160" y="2108160"/>
              <a:ext cx="11623320" cy="357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0BFFDD-06C5-488F-AB2C-5CC9527B9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00" y="2098800"/>
                <a:ext cx="11642040" cy="359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173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39"/>
    </mc:Choice>
    <mc:Fallback xmlns="">
      <p:transition spd="slow" advTm="44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349F-3C4A-4936-A6CC-41162EE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17475"/>
            <a:ext cx="10515600" cy="1325563"/>
          </a:xfrm>
        </p:spPr>
        <p:txBody>
          <a:bodyPr/>
          <a:lstStyle/>
          <a:p>
            <a:r>
              <a:rPr lang="en-US" dirty="0"/>
              <a:t>Bilinear Form vs Metric Tensor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500" y="1120777"/>
                <a:ext cx="10515600" cy="1825624"/>
              </a:xfrm>
            </p:spPr>
            <p:txBody>
              <a:bodyPr/>
              <a:lstStyle/>
              <a:p>
                <a:r>
                  <a:rPr lang="en-US" dirty="0"/>
                  <a:t>Properties of Metric Tensor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1120777"/>
                <a:ext cx="10515600" cy="1825624"/>
              </a:xfrm>
              <a:blipFill>
                <a:blip r:embed="rId3"/>
                <a:stretch>
                  <a:fillRect l="-1043" t="-56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E20F63-627E-4BF8-BFD8-E68E0E08E970}"/>
                  </a:ext>
                </a:extLst>
              </p:cNvPr>
              <p:cNvSpPr/>
              <p:nvPr/>
            </p:nvSpPr>
            <p:spPr>
              <a:xfrm>
                <a:off x="288308" y="3684641"/>
                <a:ext cx="1597553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E20F63-627E-4BF8-BFD8-E68E0E08E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8" y="3684641"/>
                <a:ext cx="1597553" cy="101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54E2E-2F69-4B3C-8C8F-A66759DAC7FD}"/>
                  </a:ext>
                </a:extLst>
              </p:cNvPr>
              <p:cNvSpPr/>
              <p:nvPr/>
            </p:nvSpPr>
            <p:spPr>
              <a:xfrm>
                <a:off x="44361" y="4848687"/>
                <a:ext cx="2288127" cy="111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54E2E-2F69-4B3C-8C8F-A66759DAC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" y="4848687"/>
                <a:ext cx="2288127" cy="1119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64139-C0C2-4385-B8E1-89BCD15F57EA}"/>
                  </a:ext>
                </a:extLst>
              </p:cNvPr>
              <p:cNvSpPr/>
              <p:nvPr/>
            </p:nvSpPr>
            <p:spPr>
              <a:xfrm>
                <a:off x="1885861" y="3931087"/>
                <a:ext cx="36787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64139-C0C2-4385-B8E1-89BCD15F5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1" y="3931087"/>
                <a:ext cx="36787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22D06A-3236-4B35-9A34-B5F56A781C90}"/>
                  </a:ext>
                </a:extLst>
              </p:cNvPr>
              <p:cNvSpPr/>
              <p:nvPr/>
            </p:nvSpPr>
            <p:spPr>
              <a:xfrm>
                <a:off x="44361" y="6115645"/>
                <a:ext cx="59500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(−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dirty="0"/>
              </a:p>
              <a:p>
                <a:r>
                  <a:rPr lang="en-US" sz="2400" dirty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22D06A-3236-4B35-9A34-B5F56A78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" y="6115645"/>
                <a:ext cx="5950039" cy="830997"/>
              </a:xfrm>
              <a:prstGeom prst="rect">
                <a:avLst/>
              </a:prstGeom>
              <a:blipFill>
                <a:blip r:embed="rId7"/>
                <a:stretch>
                  <a:fillRect t="-69343" b="-613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C6B1E-37B7-4FBA-86D9-75CB449C784D}"/>
              </a:ext>
            </a:extLst>
          </p:cNvPr>
          <p:cNvCxnSpPr>
            <a:cxnSpLocks/>
          </p:cNvCxnSpPr>
          <p:nvPr/>
        </p:nvCxnSpPr>
        <p:spPr>
          <a:xfrm>
            <a:off x="6096000" y="3098800"/>
            <a:ext cx="0" cy="35306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23D95B-7E7F-49DF-8C39-2C2E8152CA3F}"/>
                  </a:ext>
                </a:extLst>
              </p:cNvPr>
              <p:cNvSpPr/>
              <p:nvPr/>
            </p:nvSpPr>
            <p:spPr>
              <a:xfrm>
                <a:off x="6197601" y="3684641"/>
                <a:ext cx="1597553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23D95B-7E7F-49DF-8C39-2C2E8152C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1" y="3684641"/>
                <a:ext cx="1597553" cy="1016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FA16B1-652B-49EE-8C97-60A55C879A75}"/>
                  </a:ext>
                </a:extLst>
              </p:cNvPr>
              <p:cNvSpPr/>
              <p:nvPr/>
            </p:nvSpPr>
            <p:spPr>
              <a:xfrm>
                <a:off x="6096000" y="5088248"/>
                <a:ext cx="2286844" cy="1027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FA16B1-652B-49EE-8C97-60A55C879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88248"/>
                <a:ext cx="2286844" cy="1027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5EB592-AEF8-4CFC-A628-69E37949934F}"/>
                  </a:ext>
                </a:extLst>
              </p:cNvPr>
              <p:cNvSpPr/>
              <p:nvPr/>
            </p:nvSpPr>
            <p:spPr>
              <a:xfrm>
                <a:off x="6197601" y="6213901"/>
                <a:ext cx="59500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(−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0)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dirty="0"/>
              </a:p>
              <a:p>
                <a:r>
                  <a:rPr lang="en-US" sz="2400" dirty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5EB592-AEF8-4CFC-A628-69E379499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1" y="6213901"/>
                <a:ext cx="5950039" cy="830997"/>
              </a:xfrm>
              <a:prstGeom prst="rect">
                <a:avLst/>
              </a:prstGeom>
              <a:blipFill>
                <a:blip r:embed="rId10"/>
                <a:stretch>
                  <a:fillRect t="-10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56B3D94E-07DD-4C28-AE11-506B047A4F1A}"/>
              </a:ext>
            </a:extLst>
          </p:cNvPr>
          <p:cNvSpPr txBox="1">
            <a:spLocks/>
          </p:cNvSpPr>
          <p:nvPr/>
        </p:nvSpPr>
        <p:spPr>
          <a:xfrm>
            <a:off x="249586" y="2867785"/>
            <a:ext cx="3795275" cy="83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Valid Metric Tensors</a:t>
            </a:r>
            <a:endParaRPr lang="en-CA" sz="32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F41D398-B27C-4F63-8D18-292B093F4429}"/>
              </a:ext>
            </a:extLst>
          </p:cNvPr>
          <p:cNvSpPr txBox="1">
            <a:spLocks/>
          </p:cNvSpPr>
          <p:nvPr/>
        </p:nvSpPr>
        <p:spPr>
          <a:xfrm>
            <a:off x="6485206" y="2867785"/>
            <a:ext cx="4669803" cy="83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Non-metric Bilinear Forms</a:t>
            </a:r>
            <a:endParaRPr lang="en-CA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E03AD-7AA5-4E2A-8FCF-D40A2A4860E2}"/>
              </a:ext>
            </a:extLst>
          </p:cNvPr>
          <p:cNvSpPr/>
          <p:nvPr/>
        </p:nvSpPr>
        <p:spPr>
          <a:xfrm>
            <a:off x="7700608" y="588427"/>
            <a:ext cx="3767491" cy="1785212"/>
          </a:xfrm>
          <a:prstGeom prst="rect">
            <a:avLst/>
          </a:prstGeom>
          <a:solidFill>
            <a:srgbClr val="00B0F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F1D48-8F0F-4203-80E9-A833F71FD840}"/>
              </a:ext>
            </a:extLst>
          </p:cNvPr>
          <p:cNvSpPr/>
          <p:nvPr/>
        </p:nvSpPr>
        <p:spPr>
          <a:xfrm>
            <a:off x="8030810" y="1372458"/>
            <a:ext cx="1384299" cy="655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D7AE9D-9DB0-4BDD-84FB-F5B88BFCD95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3760" y="1540440"/>
              <a:ext cx="10841400" cy="214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D7AE9D-9DB0-4BDD-84FB-F5B88BFCD9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400" y="1531080"/>
                <a:ext cx="10860120" cy="215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66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87"/>
    </mc:Choice>
    <mc:Fallback xmlns="">
      <p:transition spd="slow" advTm="30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200" y="721153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721153"/>
                <a:ext cx="10515600" cy="3340100"/>
              </a:xfrm>
              <a:prstGeom prst="rect">
                <a:avLst/>
              </a:prstGeom>
              <a:blipFill>
                <a:blip r:embed="rId2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178722" y="78323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22" y="783230"/>
                <a:ext cx="3604640" cy="67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D8FBBD-F042-463D-B162-82F498D8D61D}"/>
              </a:ext>
            </a:extLst>
          </p:cNvPr>
          <p:cNvGrpSpPr/>
          <p:nvPr/>
        </p:nvGrpSpPr>
        <p:grpSpPr>
          <a:xfrm>
            <a:off x="8583416" y="2169167"/>
            <a:ext cx="2795252" cy="2130713"/>
            <a:chOff x="8533411" y="2332474"/>
            <a:chExt cx="2795252" cy="21307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F1F4C-7811-4C1D-8FC0-E3C12971A5DD}"/>
                </a:ext>
              </a:extLst>
            </p:cNvPr>
            <p:cNvSpPr/>
            <p:nvPr/>
          </p:nvSpPr>
          <p:spPr>
            <a:xfrm>
              <a:off x="8533411" y="2332474"/>
              <a:ext cx="27952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(0,2)-Tensor </a:t>
              </a:r>
              <a:endParaRPr lang="en-CA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040AD7-F164-45AD-AB10-AA26E814CDDB}"/>
                </a:ext>
              </a:extLst>
            </p:cNvPr>
            <p:cNvGrpSpPr/>
            <p:nvPr/>
          </p:nvGrpSpPr>
          <p:grpSpPr>
            <a:xfrm>
              <a:off x="8728048" y="3185766"/>
              <a:ext cx="2556791" cy="1277421"/>
              <a:chOff x="-558973" y="4190317"/>
              <a:chExt cx="6288239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/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41DCA7-9694-4D41-B7BB-C81C71211576}"/>
                  </a:ext>
                </a:extLst>
              </p:cNvPr>
              <p:cNvSpPr/>
              <p:nvPr/>
            </p:nvSpPr>
            <p:spPr>
              <a:xfrm>
                <a:off x="-558973" y="4190317"/>
                <a:ext cx="6288235" cy="26964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761A34-DD11-4642-9B75-1521DF44B3A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2680" y="751680"/>
              <a:ext cx="8877600" cy="267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761A34-DD11-4642-9B75-1521DF44B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320" y="742320"/>
                <a:ext cx="8896320" cy="26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9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0"/>
    </mc:Choice>
    <mc:Fallback xmlns="">
      <p:transition spd="slow" advTm="14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349F-3C4A-4936-A6CC-41162EE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Tensor Review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Use it to get lengths and angles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Metric tensor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1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3FDF949-FA5C-4258-A01D-FA721D01FE5F}"/>
              </a:ext>
            </a:extLst>
          </p:cNvPr>
          <p:cNvGrpSpPr/>
          <p:nvPr/>
        </p:nvGrpSpPr>
        <p:grpSpPr>
          <a:xfrm>
            <a:off x="1473417" y="3327399"/>
            <a:ext cx="6654583" cy="1997013"/>
            <a:chOff x="254217" y="3573879"/>
            <a:chExt cx="8160913" cy="2479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950FC65-533E-4818-B28C-D4AB625F0C3B}"/>
                    </a:ext>
                  </a:extLst>
                </p:cNvPr>
                <p:cNvSpPr/>
                <p:nvPr/>
              </p:nvSpPr>
              <p:spPr>
                <a:xfrm>
                  <a:off x="447602" y="3718758"/>
                  <a:ext cx="7967528" cy="2198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=‖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‖‖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950FC65-533E-4818-B28C-D4AB625F0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02" y="3718758"/>
                  <a:ext cx="7967528" cy="21984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C0822A-FFE4-4F39-B544-D2CDBFC0B072}"/>
                </a:ext>
              </a:extLst>
            </p:cNvPr>
            <p:cNvSpPr/>
            <p:nvPr/>
          </p:nvSpPr>
          <p:spPr>
            <a:xfrm>
              <a:off x="254217" y="3573879"/>
              <a:ext cx="7432044" cy="24797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EE2FE3-AFDE-4963-9C6D-829852AF7B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29000" y="708120"/>
              <a:ext cx="7167240" cy="202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EE2FE3-AFDE-4963-9C6D-829852AF7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640" y="698760"/>
                <a:ext cx="7185960" cy="2039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63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3"/>
    </mc:Choice>
    <mc:Fallback xmlns="">
      <p:transition spd="slow" advTm="3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349F-3C4A-4936-A6CC-41162EE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Tensor Review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143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US" dirty="0"/>
                  <a:t>Scaling inputs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143500"/>
              </a:xfrm>
              <a:blipFill>
                <a:blip r:embed="rId3"/>
                <a:stretch>
                  <a:fillRect l="-1043" t="-2017" b="-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147E0-ED94-4256-A29F-487097BD3808}"/>
                  </a:ext>
                </a:extLst>
              </p:cNvPr>
              <p:cNvSpPr txBox="1"/>
              <p:nvPr/>
            </p:nvSpPr>
            <p:spPr>
              <a:xfrm>
                <a:off x="7429500" y="5846544"/>
                <a:ext cx="46117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147E0-ED94-4256-A29F-487097BD3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5846544"/>
                <a:ext cx="46117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509B34-55CE-4E4C-9D09-499EAD47A8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80840" y="3997080"/>
              <a:ext cx="8923320" cy="251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509B34-55CE-4E4C-9D09-499EAD47A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1480" y="3987720"/>
                <a:ext cx="8942040" cy="253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10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15"/>
    </mc:Choice>
    <mc:Fallback xmlns="">
      <p:transition spd="slow" advTm="56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349F-3C4A-4936-A6CC-41162EE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Tensor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478C-B8AC-4D5F-8EA1-505B1E6F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10515600" cy="5143500"/>
          </a:xfrm>
        </p:spPr>
        <p:txBody>
          <a:bodyPr>
            <a:normAutofit/>
          </a:bodyPr>
          <a:lstStyle/>
          <a:p>
            <a:r>
              <a:rPr lang="en-US" dirty="0"/>
              <a:t>Adding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95322C-4841-4699-B329-385B0D9291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0" y="1822450"/>
                <a:ext cx="10515600" cy="5143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95322C-4841-4699-B329-385B0D92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822450"/>
                <a:ext cx="10515600" cy="5143500"/>
              </a:xfrm>
              <a:prstGeom prst="rect">
                <a:avLst/>
              </a:prstGeo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AC017D-1D59-4BB7-BC62-8A19B111A55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7640" y="1435680"/>
              <a:ext cx="5017680" cy="5224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AC017D-1D59-4BB7-BC62-8A19B111A5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280" y="1426320"/>
                <a:ext cx="5036400" cy="5243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23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89"/>
    </mc:Choice>
    <mc:Fallback xmlns="">
      <p:transition spd="slow" advTm="66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349F-3C4A-4936-A6CC-41162EE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Tensor Review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1625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Adding inputs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1625600"/>
              </a:xfrm>
              <a:blipFill>
                <a:blip r:embed="rId3"/>
                <a:stretch>
                  <a:fillRect l="-1043" t="-6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4EBAD-269E-4AFB-98D9-C16FBC70C52B}"/>
                  </a:ext>
                </a:extLst>
              </p:cNvPr>
              <p:cNvSpPr txBox="1"/>
              <p:nvPr/>
            </p:nvSpPr>
            <p:spPr>
              <a:xfrm>
                <a:off x="266700" y="3086100"/>
                <a:ext cx="11531600" cy="253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sz="3600" dirty="0">
                    <a:solidFill>
                      <a:srgbClr val="7030A0"/>
                    </a:solidFill>
                  </a:rPr>
                </a:br>
                <a:endParaRPr lang="en-CA" sz="3600" dirty="0"/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4EBAD-269E-4AFB-98D9-C16FBC70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086100"/>
                <a:ext cx="11531600" cy="2533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7E5708-B714-4B1A-B1B8-DE94D387E83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2000" y="2012040"/>
              <a:ext cx="10731960" cy="364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7E5708-B714-4B1A-B1B8-DE94D387E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640" y="2002680"/>
                <a:ext cx="10750680" cy="3665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00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84"/>
    </mc:Choice>
    <mc:Fallback xmlns="">
      <p:transition spd="slow" advTm="26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3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4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D8FBBD-F042-463D-B162-82F498D8D61D}"/>
              </a:ext>
            </a:extLst>
          </p:cNvPr>
          <p:cNvGrpSpPr/>
          <p:nvPr/>
        </p:nvGrpSpPr>
        <p:grpSpPr>
          <a:xfrm>
            <a:off x="8508011" y="2088862"/>
            <a:ext cx="2795252" cy="2130713"/>
            <a:chOff x="8533411" y="2332474"/>
            <a:chExt cx="2795252" cy="21307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F1F4C-7811-4C1D-8FC0-E3C12971A5DD}"/>
                </a:ext>
              </a:extLst>
            </p:cNvPr>
            <p:cNvSpPr/>
            <p:nvPr/>
          </p:nvSpPr>
          <p:spPr>
            <a:xfrm>
              <a:off x="8533411" y="2332474"/>
              <a:ext cx="27952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(0,2)-Tensor </a:t>
              </a:r>
              <a:endParaRPr lang="en-CA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040AD7-F164-45AD-AB10-AA26E814CDDB}"/>
                </a:ext>
              </a:extLst>
            </p:cNvPr>
            <p:cNvGrpSpPr/>
            <p:nvPr/>
          </p:nvGrpSpPr>
          <p:grpSpPr>
            <a:xfrm>
              <a:off x="8728048" y="3185766"/>
              <a:ext cx="2556791" cy="1277421"/>
              <a:chOff x="-558973" y="4190317"/>
              <a:chExt cx="6288239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/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7818574-EBC6-4800-9934-D8E435123A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8971" y="4205606"/>
                    <a:ext cx="6288237" cy="24269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41DCA7-9694-4D41-B7BB-C81C71211576}"/>
                  </a:ext>
                </a:extLst>
              </p:cNvPr>
              <p:cNvSpPr/>
              <p:nvPr/>
            </p:nvSpPr>
            <p:spPr>
              <a:xfrm>
                <a:off x="-558973" y="4190317"/>
                <a:ext cx="6288235" cy="26964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0BFFDD-06C5-488F-AB2C-5CC9527B9C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6160" y="2108160"/>
              <a:ext cx="11623320" cy="357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0BFFDD-06C5-488F-AB2C-5CC9527B9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00" y="2098800"/>
                <a:ext cx="11642040" cy="359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04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39"/>
    </mc:Choice>
    <mc:Fallback xmlns="">
      <p:transition spd="slow" advTm="44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1421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6000" dirty="0"/>
                  <a:t>Forms   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6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1421364"/>
              </a:xfrm>
              <a:blipFill>
                <a:blip r:embed="rId2"/>
                <a:stretch>
                  <a:fillRect l="-3536" t="-193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D8519-6619-4013-A09E-7000084D6A34}"/>
              </a:ext>
            </a:extLst>
          </p:cNvPr>
          <p:cNvSpPr txBox="1">
            <a:spLocks/>
          </p:cNvSpPr>
          <p:nvPr/>
        </p:nvSpPr>
        <p:spPr>
          <a:xfrm>
            <a:off x="647700" y="1878564"/>
            <a:ext cx="5044440" cy="114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Covectors (Linear Forms)</a:t>
            </a:r>
          </a:p>
          <a:p>
            <a:pPr lvl="1"/>
            <a:r>
              <a:rPr lang="en-US" sz="3200" dirty="0"/>
              <a:t>aka 1-Forms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6404E-42AF-43E4-85DE-E78B332FC898}"/>
              </a:ext>
            </a:extLst>
          </p:cNvPr>
          <p:cNvSpPr txBox="1">
            <a:spLocks/>
          </p:cNvSpPr>
          <p:nvPr/>
        </p:nvSpPr>
        <p:spPr>
          <a:xfrm>
            <a:off x="6230620" y="1878564"/>
            <a:ext cx="5044440" cy="910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Bilinear Forms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E9C69DE-5484-4E12-85E5-9BFC071392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859" y="3830022"/>
                <a:ext cx="5819141" cy="2298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6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E9C69DE-5484-4E12-85E5-9BFC071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9" y="3830022"/>
                <a:ext cx="5819141" cy="2298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71E86B9-51C2-4A3D-A84C-B6359DABD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620" y="3857664"/>
                <a:ext cx="5044440" cy="2298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71E86B9-51C2-4A3D-A84C-B6359DAB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20" y="3857664"/>
                <a:ext cx="5044440" cy="2298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6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2"/>
    </mc:Choice>
    <mc:Fallback xmlns="">
      <p:transition spd="slow" advTm="34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2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3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C4DEE12-5105-4D8A-A63B-CC1B60A85404}"/>
              </a:ext>
            </a:extLst>
          </p:cNvPr>
          <p:cNvSpPr/>
          <p:nvPr/>
        </p:nvSpPr>
        <p:spPr>
          <a:xfrm>
            <a:off x="927100" y="5519122"/>
            <a:ext cx="652996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D86BA-F69B-4A63-9ADA-5C8E292B7BF4}"/>
              </a:ext>
            </a:extLst>
          </p:cNvPr>
          <p:cNvSpPr/>
          <p:nvPr/>
        </p:nvSpPr>
        <p:spPr>
          <a:xfrm>
            <a:off x="5905500" y="4346705"/>
            <a:ext cx="22987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2"/>
    </mc:Choice>
    <mc:Fallback xmlns="">
      <p:transition spd="slow" advTm="34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62E358-505D-4329-8F39-7B422C0D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72" y="4976197"/>
            <a:ext cx="4445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7AE93-1AE6-4BA2-A7AF-087B211D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4994016"/>
            <a:ext cx="4445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E5A164-377E-483C-8E41-C6641CBA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4992526"/>
            <a:ext cx="4445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5144D-F117-4A3E-A2DD-FA2213E4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4472344"/>
            <a:ext cx="4445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E45E1-2DCC-40A8-8083-0C9EE28D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2" y="4461005"/>
            <a:ext cx="4445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 Tensor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0478C-B8AC-4D5F-8EA1-505B1E6F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57200"/>
                <a:ext cx="10515600" cy="2298700"/>
              </a:xfrm>
              <a:blipFill>
                <a:blip r:embed="rId3"/>
                <a:stretch>
                  <a:fillRect l="-1043" t="-4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00" dirty="0"/>
                  <a:t>Bilinear Form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400" dirty="0"/>
              </a:p>
              <a:p>
                <a:pPr lvl="1"/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endParaRPr lang="en-US" sz="3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5D8519-6619-4013-A09E-7000084D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384550"/>
                <a:ext cx="10515600" cy="3340100"/>
              </a:xfrm>
              <a:prstGeom prst="rect">
                <a:avLst/>
              </a:prstGeom>
              <a:blipFill>
                <a:blip r:embed="rId4"/>
                <a:stretch>
                  <a:fillRect l="-1449" t="-4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/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F7C0D-FCD4-44DA-BED4-6BFDF45B0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4" y="954833"/>
                <a:ext cx="3545586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/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E453FE-B5B2-4757-BC96-742197AAF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14" y="5054600"/>
                <a:ext cx="3604640" cy="67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6BCD618-9AE7-47D5-ACB0-28A285D256B0}"/>
              </a:ext>
            </a:extLst>
          </p:cNvPr>
          <p:cNvSpPr/>
          <p:nvPr/>
        </p:nvSpPr>
        <p:spPr>
          <a:xfrm>
            <a:off x="927100" y="5519122"/>
            <a:ext cx="652996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9259D-D860-4F32-AD3B-9805BBD918CA}"/>
              </a:ext>
            </a:extLst>
          </p:cNvPr>
          <p:cNvSpPr/>
          <p:nvPr/>
        </p:nvSpPr>
        <p:spPr>
          <a:xfrm>
            <a:off x="5905500" y="4346705"/>
            <a:ext cx="22987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9479BF-6399-4A5A-9273-60BBCBE95DD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5040" y="4858920"/>
              <a:ext cx="5300280" cy="62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9479BF-6399-4A5A-9273-60BBCBE95D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5680" y="4849560"/>
                <a:ext cx="531900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2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3"/>
    </mc:Choice>
    <mc:Fallback xmlns="">
      <p:transition spd="slow" advTm="16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1.2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|1.8|3.5|3.7|6.6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5.4|3.5|6.2|10.5|13.2|2.6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9|5.3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4|6.6|15.8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4|6.6|15.8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2|0.2|0.2|0.4|0.3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947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Metric Tensor Review</vt:lpstr>
      <vt:lpstr>Metric Tensor Review</vt:lpstr>
      <vt:lpstr>Metric Tensor Review</vt:lpstr>
      <vt:lpstr>Metric Tensor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Bilinear Form vs Metric Tensor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33</cp:revision>
  <dcterms:created xsi:type="dcterms:W3CDTF">2018-01-31T03:27:49Z</dcterms:created>
  <dcterms:modified xsi:type="dcterms:W3CDTF">2018-08-26T07:04:14Z</dcterms:modified>
</cp:coreProperties>
</file>