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ink/inkAction8.xml" ContentType="application/vnd.ms-office.inkAction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Action14.xml" ContentType="application/vnd.ms-office.inkAction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63" r:id="rId3"/>
    <p:sldId id="360" r:id="rId4"/>
    <p:sldId id="277" r:id="rId5"/>
    <p:sldId id="261" r:id="rId6"/>
    <p:sldId id="294" r:id="rId7"/>
    <p:sldId id="317" r:id="rId8"/>
    <p:sldId id="296" r:id="rId9"/>
    <p:sldId id="357" r:id="rId10"/>
    <p:sldId id="370" r:id="rId11"/>
    <p:sldId id="299" r:id="rId12"/>
    <p:sldId id="359" r:id="rId13"/>
    <p:sldId id="364" r:id="rId14"/>
    <p:sldId id="365" r:id="rId15"/>
    <p:sldId id="302" r:id="rId16"/>
    <p:sldId id="366" r:id="rId17"/>
    <p:sldId id="367" r:id="rId18"/>
    <p:sldId id="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8" y="78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1:23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35">
    <iact:property name="dataType"/>
    <iact:actionData xml:id="d0">
      <inkml:trace xmlns:inkml="http://www.w3.org/2003/InkML" xml:id="stk0" contextRef="#ctx0" brushRef="#br0">14606 10509 234 0,'0'0'712'212,"0"0"-516"-212,0 0-54 0,0 0 48 0,0 0-46 0,0 0-14 0,61 0 6 0,-22 0-26 0,1 0-57 0,21 0-53 0,15 0 0 0,18 0 0 0,34 0 0 0,35 0 0 0,39 0 0 0,34 0 0 13,9 0 0-13,13 0 0 0,2 0 0 0,-5 4 0 0,-3 13 0 0,9-8 0 0,3-7 0 0,12-2 0 0,6 0 0 0,21-15 0 0,13-9 0 0,-8 7 0 0,7 8 0 0,-16 7 0 0,-18 2 0 0,-13 0 0 0,2 0 0 0,-5 0 0 0,3 13 0 0,4-1 0 0,-16-7 0 0,-11-5 0 0,-38 0 0 0,-30 0 0 0,-40 0 0 0,-47 0 0 0,-23 0 0 0,-35 0 0 0,-13 0 0 0,-15 0 0 0,-4 0 0 0,-25 0 0 0,-59-2 0 0,-40-4 0 0,48 6-515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17:0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57">
    <iact:property name="dataType"/>
    <iact:actionData xml:id="d0">
      <inkml:trace xmlns:inkml="http://www.w3.org/2003/InkML" xml:id="stk0" contextRef="#ctx0" brushRef="#br0">1767 4367 1256 0,'0'0'464'32,"0"0"-250"-32,0 0-101 1,0 0-113-1,0 0 0 2,0 0 0 14,0 0 0-16,-127 5 0 19,47 3 0-19,-4-3 0 14,-6 5 0-14,6-1 0 15,9-1 0-14,9 3 0 18,10-2 0-18,24 8 0-1,32-12 0 12,0 3-489-12</inkml:trace>
    </iact:actionData>
  </iact:action>
  <iact:action type="add" startTime="3132">
    <iact:property name="dataType"/>
    <iact:actionData xml:id="d1">
      <inkml:trace xmlns:inkml="http://www.w3.org/2003/InkML" xml:id="stk1" contextRef="#ctx0" brushRef="#br0">8441 4437 586 0,'0'0'1172'2,"0"0"-912"2,0 0-231 8,0 0-29 13,0 0 0-25,0 0 0 0,-13 0 0 0,-52 0 0 18,-11 0 0-18,-3-3 0 31,11-6 0-31,8 4 0 1,5 5 0-1,9 0 0 27,5 0 0-27,29 0 0 0,12 0-423 0</inkml:trace>
    </iact:actionData>
  </iact:action>
  <iact:action type="add" startTime="3906">
    <iact:property name="dataType"/>
    <iact:actionData xml:id="d2">
      <inkml:trace xmlns:inkml="http://www.w3.org/2003/InkML" xml:id="stk2" contextRef="#ctx0" brushRef="#br0">15200 4440 1590 0,'0'0'334'17,"0"0"-211"-17,0 0-123 15,-213-45 0-15,133 45 0 17,-1 0 0-16,6 0 0-1,7 0 0 16,10 0 0-16,3 3 0 37,26 16 0-36,29-11-277-1,0 1-1251 0</inkml:trace>
    </iact:actionData>
  </iact:action>
  <iact:action type="add" startTime="4716">
    <iact:property name="dataType"/>
    <iact:actionData xml:id="d3">
      <inkml:trace xmlns:inkml="http://www.w3.org/2003/InkML" xml:id="stk3" contextRef="#ctx0" brushRef="#br0">21520 4395 1648 0,'0'0'372'4,"0"0"-345"13,0 0-27-17,0 0 0 11,0 0 0 4,-235 22 0-15,135-7 0 20,8-7 0-18,16 1 0-2,7 4 0 13,22 4 0-12,46-9-239 4,1 1-795 28</inkml:trace>
    </iact:actionData>
  </iact:action>
  <iact:action type="add" startTime="6032">
    <iact:property name="dataType"/>
    <iact:actionData xml:id="d4">
      <inkml:trace xmlns:inkml="http://www.w3.org/2003/InkML" xml:id="stk4" contextRef="#ctx0" brushRef="#br0">28368 5256 1188 0,'0'0'374'2,"0"0"-192"11,0 0 4 6,0 0-72-19,0 0-111 0,0 0-3 16,164 0 0-16,-104-5 0 18,16 3 0-18,5-4 0 0,19 4 0 17,0-1 0-17,-3 3 0 23,5 0 0-23,-2 0 0 0,10 0 0 16,4 11 0-16,2 4 0 16,5-2 0-16,-13-2 0 4,5-5 0 11,8 0 0-15,-10-3 0 14,15-1 0-12,-11-2 0 12,-5 0 0-14,-10 0 0 10,-3 0 0 5,-14 0 0-15,-2 0 0 12,-1 0 0-11,-1 0 0 20,-8 0 0-21,3 0 0 0,3 0 0 12,4 0 0 2,9 0 0-14,0 12 0 24,-6-1 0-23,-4-1 0 0,-12-3 0 0,-1-2 0 10,-8-1 0 4,-15-4 0-15,-1 0 0 13,-5 0 0-13,-19 0 0 12,-2 0 0-7,-14 0 0 5,-3 0 0-7,0 0 0 11,0 0 0-13,0 0 0 11,0 0 0 12,-39 0 0-23,-35 0 0-1,-29 0 0 0,-25 0 0 10,-25-6 0 6,-12-9 0-16,-8 2 0 14,3-4 0-14,-9 5 0 21,9 2 0-20,9-5 0-1,10 0 0 16,9 5 0-16,6-2 0 14,9 4 0-14,-4 6 0 13,5-1 0-13,4 3 0 14,6 0 0-13,15 0 0 18,4 0 0-19,-3 0 0 12,3 0 0-11,-1 0 0 15,-2 0 0-15,6 0 0 10,4 0 0-8,3 0 0 10,11 0 0-13,12 0 0 13,3 0 0-12,4 0 0 23,11 0 0-24,-3 0 0 0,11 0 0 13,8 0 0-12,-4 0 0 10,7 0 0 3,6 0 0-13,-2 0 0 19,3 0 0-20,1 0 0 1,2 0 0 12,4 3 0-13,5-3 0 13,-5 2 0 7,3-2 0-19,-6 0 0-1,3 3 0 13,6-3 0-13,-10 2 0 22,11-2 0-21,4 0 0-1,2 0 0 15,0 0 0-15,0 0 0 11,0 0 0-10,0 0 0 9,44 0 0 13,17 0 0-23,20-5 0 0,17 3 0 16,0 2 0-16,-6 0 0 11,4 0 0-10,8 0 0 14,-2 17 0-15,11-4 0 11,3 2 0 15,4-6 0-26,-2-1 0 1,-4-3 0-1,6 3 0 11,-7 1 0-6,-13 1 0 4,-2 2 0-6,-14 0 0 11,-3-4 0-12,-1-3 0 14,1-1 0-16,1-4 0 12,2 0 0-10,6 0 0 10,-9 0 0-10,2 0 0 11,-2 0 0-2,-4 0 0-10,3 0 0 22,1 0 0-23,-4 0 0 1,-8 0 0 11,2 0 0-11,-7 0 0 19,-4 0 0-20,-13 0 0 0,6 0 0 13,-8 0 0 6,1 1 0-19,3 2 0 0,-1 1 0 10,4-4 0 3,-10 0 0-13,2 0 0 13,-2 0 0-12,-7 0 0 24,-5 0 0-25,-1 0 0 0,-6 0 0 14,0 0 0-14,-5 0 0 12,2 0 0-12,-1 0 0 13,6 0 0 1,-8 0 0-14,6 0 0 17,-7 0 0-15,-3 0 0-2,-10 0 0 20,-3 0 0-19,0 0 0 0,0 0 0 11,0 0 0-1,0 0 0-10,0 0 0 22,0 0 0-22,0 0 0-1,-13 0 0 15,-36-4 0-15,-30 0 0 14,-21-5 0-14,-20-3 0 14,-13 4 0-12,-15 3 0 13,4-4 0-15,-12 3 0 12,5 1 0-12,6-1 0 14,9 0 0-12,13 1 0 13,14 5 0-15,-1 0 0 15,7 0 0-15,-1 0 0 13,2 0 0-11,-14-2 0 13,9-2 0-14,-3 0 0 13,18 0 0-13,0 1 0 20,7 1 0-20,9 2 0-1,-4 0 0 11,12 0 0 3,-5 0 0-14,12 0 0 14,-2 0 0-14,6 0 0 22,1 0 0-22,8 0 0 0,-9 0 0 14,11 0 0-14,-8 0 0 16,11 0 0-16,-1 0 0 11,7 0 0 13,-3 0 0-24,10 2 0 1,0 5 0-1,-7 1 0 11,14-6 0 2,-10 1 0-13,10-1 0 14,2-2 0-14,5 0 0 12,12 0 0-11,0 0 0 20,4 0 0-20,0 0 0 12,0 0 0-13,4 0 0 13,42 0 0-13,25 0 0 23,28 0 0-23,13 0 0 0,15 0 0 11,12 0 0 4,-10 0 0-15,-5 15 0 1,-11-1 0 21,-13 0 0-21,-12 3 0-1,12-3 0 14,2-4 0-12,3 0 0 27,0-5 0-29,-2-3 0 1,-6 1 0-1,-10 0 0 13,-3 3 0-13,-7-6 0 11,2 3 0 1,0-1 0-11,0 2 0 24,1-4 0-25,-3 2 0 0,3-2 0 9,-11 7 0-7,11-7 0 10,4 0 0 3,4 4 0-14,-2-4 0 21,-1 0 0-22,-3 0 0 0,-8 0 0 13,2 4 0-13,-13 1 0 13,-5-1 0-13,-2 3 0 13,-12-4 0-10,-1 0 0 19,-2-1 0-21,-2 1 0-1,-1 0 0 12,-18 0 0-1,6-3 0-10,-9 3 0 16,-4 0 0-17,-2-1 0 12,2 1 0-12,4 0 0 15,-4-1 0-15,3 2 0 13,-2-1 0-13,7-1 0 23,-2-2 0-23,5 0 0 0,-1 3 0 10,1-3 0 5,2 3 0-15,-22-3 0 22,-1 0 0-22,1 0 0 1,-4 0 0 10,0 0 0-10,0 2 0 21,0 1 0-22,0-3 0 0,0 5 0 13,-8 2 0-10,-52 3 0 11,-40 7 0-14,44-5 0 14,2-1-917-13</inkml:trace>
    </iact:actionData>
  </iact:action>
  <iact:action type="add" startTime="16160">
    <iact:property name="dataType"/>
    <iact:actionData xml:id="d5">
      <inkml:trace xmlns:inkml="http://www.w3.org/2003/InkML" xml:id="stk5" contextRef="#ctx0" brushRef="#br0">26343 9377 412 0,'0'0'414'1,"0"0"-236"13,0 0 18-14,0 0 42 14,0 0-66-14,0 0-36 12,0 0-4 11,0 0-36-22,0 0-23-1,0 0-73 1,0 0 0 12,0 0 0 0,13 0 0-13,-3 0 0 17,7 0 0-17,7 0 0 21,9 0 0-21,-3 0 0 0,7 0 0 11,7 0 0 3,9 0 0-13,8 0 0 0,2-5 0 14,10 0 0-15,-7-2 0 14,5 2 0-13,-7 2 0 15,-1-2 0-16,-10 1 0 12,-9 3 0-11,-20-3 0 9,4 4 0 16,-3 0 0-26,-2-3 0 2,1 3 0-2,1 0 0 11,7-2 0 0,-5 2 0-11,2 0 0 14,-4 0 0-12,-2 0 0 20,0 0 0-22,6 0 0 0,-4 0 0 12,3 0 0-8,5 0 0 6,9 0 0 3,-1-4 0-13,12 0 0 13,-2 1 0-13,19-1 0 23,-4 2 0-22,8 2 0-1,-6-4 0 12,8 2 0-10,-8-3 0 12,4-2 0-14,5 2 0 13,-13 0 0 3,1 2 0-16,6-1 0 1,-10 4 0 21,3 0 0-22,-6 0 0 12,1 0 0-12,2 0 0 10,-10 0 0 14,10 0 0-23,1 0 0-1,-4 0 0 0,-1 0 0 17,-1 0 0-17,1 0 0 13,2 0 0-13,2 0 0 12,-2 0 0 1,-6 0 0-12,-1 0 0 13,4 0 0-14,-8 0 0 23,6 0 0-23,5 0 0 0,-8 0 0 12,3 0 0-12,2 0 0 13,-5 0 0-12,-2 0 0 13,8 0 0 7,-12 0 0-21,-2 0 0 1,-4 0 0 11,-1 0 0-11,1 0 0 11,-11 0 0-12,-4 0 0 22,-8 0 0-21,-3 0 0-1,-10 0 0 15,1 0 0-15,-4 0 0 12,0 0 0-11,0 0 0 9,0 0 0 14,0 0 0-24,0 0 0 0,-24-8 0 9,-33 0 0 5,-9-3 0-14,-13-2 0 25,-16-4 0-25,-5-1 0 1,-8 1 0 8,-12 3 0-8,-2 3 0 12,-7 2 0-12,0 3 0 22,3 4 0-22,-7 2 0-1,-1 0 0 13,7 0 0-12,5 0 0 10,5 0 0-9,4 0 0 10,5 0 0 1,8 0 0-12,12 0 0 21,-8 0 0-22,12 2 0 0,4 2 0 13,2-4 0-12,-2 2 0 10,20 2 0 14,-10-3 0-25,8 5 0 1,-2-2 0-1,3-2 0 14,2 1 0-14,-2 1 0 12,0-3 0 4,1 6 0-16,-3-5 0 1,13 5 0 10,2-3 0 4,15 5 0-15,7-7 0 14,12-2 0-14,8 0 0 23,1 0 0-23,5 0 0 0,0 0 0 9,0 4 0 9,0-4 0-18,0 2 0 0,0-2 0 13,0 0 0 0,-3 0 0-13,3 0 0 21,0 0 0-21,0 0 0 0,0 0 0 14,0 0 0-14,0 0 0 22,0 0 0-22,-5 0 0 1,5 0 0 13,0 0 0-14,-5 4 0 12,2-1 0 1,-1-3 0-13,-12 4 0 14,3-1 0-9,3 0 0 6,-5 0 0-11,5 1 0 24,-6 3 0-24,-8-1 0 1,-8 5 0 9,-1-3 0-7,5-2 0 8,-4 3 0 2,0-4 0-13,0 0 0 15,5 2 0-13,6-5 0 2,1-2 0 8,3 3 0-11,1-3 0 13,0 0 0 5,1 2 0-18,-5 2 0-1,-6 2 0 14,6-1 0-14,8 1 0 15,-2-4 0-15,12-2 0 13,2 0 0-12,0 0 0 22,0 0 0-23,0 0 0 1,16 0 0 12,26 0 0-13,18 0 0 14,8 0 0-14,14 0 0 10,8 0 0 17,7 0 0-26,11 0 0-1,9 0 0 0,3-2 0 27,1-4 0-27,-4 4 0 0,-13-5 0 10,17 7 0-10,-14 0 0 13,10 0 0 2,-1 0 0-14,-7 0 0-1,-6 0 0 24,-9 0 0-22,-2 0 0-2,-8 0 0 11,-6-6 0-10,2 4 0 11,-1-3 0 1,-11 3 0-13,6-3 0 13,6 5 0-13,-12 0 0 23,8 0 0-23,-8 0 0 0,1 0 0 15,-8 0 0-14,3 0 0 13,-2 0 0-14,-5 0 0 12,-12 0 0 11,-2 0 0-23,7 0 0 1,-19 0 0-1,19 0 0 13,-7 0 0-1,5 0 0-12,7-5 0 14,-1 0 0-13,-6-2 0 22,7-1 0-23,-15 3 0 0,4 2 0 11,-4-2 0-10,1-1 0 11,-1 0 0 2,1-1 0-14,3 3 0 22,-4 1 0-22,-5 0 0 0,-5 0 0 13,-4-1 0-13,-8 4 0 13,-1 0 0-11,-11 0 0 11,-2 0 0 10,1 0 0-22,2 0 0-1,-6 0 0 0,-1 0 0 15,0 0 0-15,0 0 0 14,0 0 0 10,0 0 0-19,0 0 0-5,0 0 0 0,0 0 0 11,0 0 0-11,0 0 0 24,-13 4 0-23,3 2-61-1,-10 6-955 13</inkml:trace>
    </iact:actionData>
  </iact:action>
  <iact:action type="add" startTime="22801">
    <iact:property name="dataType"/>
    <iact:actionData xml:id="d6">
      <inkml:trace xmlns:inkml="http://www.w3.org/2003/InkML" xml:id="stk6" contextRef="#ctx0" brushRef="#br0">2102 13323 1168 0,'3'0'372'4,"-3"0"-248"-2,-16 0-14 11,-32 5-58-13,-24 15-38 11,-12 0-8 7,-3 3-2-18,-7-6-4 15,-2-4 0-15,12-5-16 0,7-1-10 19,12-5 6-19,18 1 16 17,21-3 4-17,15 0 0 16,11 0 2-16,0 0 2 16,0 0 44-14,4 0 42-2,41 0-26 24,17 0-20-23,17 0-33-1,12 0-11 11,-3 0 0-11,-6 0 0 14,-6 0 0-14,-19 0 0 13,-31 0 0 10,-3 0 0-23,-20 0 0 2,-3 6 0-2,0 5 0 13,-26 4 0 1,-17 7 0-13,-21 3 0 12,-9-1 0-13,9-7 0 12,8-2 0-11,27-7 0 22,13-4 0-23,9-4 0 0,7 0 0 13,0 0 0-13,35 0 0 13,18 0 0 7,10 3 0-20,-8-2 0 1,-13 3 0 11,-21-1 0-11,-9-3 0 11,-12 2 0-9,0-2 0 8,0 0 0 14,-6 0 0-25,-34 0 0 0,-17 0 0 0,1 0 0 12,2 0 0-9,6 0 0 7,7 0 0 6,5 0 0-16,32 7-279 13,4 6-475-13</inkml:trace>
    </iact:actionData>
  </iact:action>
  <iact:action type="add" startTime="36775">
    <iact:property name="dataType"/>
    <iact:actionData xml:id="d7">
      <inkml:trace xmlns:inkml="http://www.w3.org/2003/InkML" xml:id="stk7" contextRef="#ctx0" brushRef="#br0">4659 17162 918 0,'49'0'424'2,"-11"0"-170"-2,9 2-20 19,13 3-86-18,4 3-79 24,9-6-69-25,-5-2 0 0,0 0 0 3,-16 0 0 12,-11-2 0-15,-21-11 0 13,0 5 0-12,-20 6 0 17,0 2 0-18,0 0 0 0,-21 0 0 16,-59 0 0-16,-20 0 0 16,-20 0 0-16,-1 0 0 17,4 2 0-17,12 10 0 5,18-7 0 8,15-1 0-10,24-4 0 18,10 0 0-20,15 0 0-1,15 0 0 15,8 0 0-14,0 0 0 14,13-9 0-15,49-8 0 10,32-2 0 3,13 7 0-12,15 7 0 23,-6 5 0-24,-16 0 0 0,-16 0 0 2,-14 0 0 9,-19 0 0 0,-22 0 0-9,-18 0 0 9,-8 0 0 13,-3 0 0-24,0 0 0 1,-33 5 0 1,-57 9 0 8,-30 6 0 5,-30 3 0-15,-2-4 0 12,20-2 0-11,16-9 0 21,23-3 0-21,41 2 0-1,23-7 0 13,19 0 0-13,10 0 0 13,7 0 0-3,60-26 0-9,30-8 0 24,23 12 0-24,17 10 0-1,-10 10 0 1,-20 2 0 11,-27 0 0 4,-28 0 0-16,-20 0 0 11,-22 0 0-11,-10 0 0 16,0 0 0-16,-10-3 0 16,-53-9 0-16,-38 2 0 12,-29-2 0-12,0 12 0 23,9 0 0-22,20 0 0-1,24 0 0 12,23 0 0-10,28 0 0 11,13 5 0-1,13-5 0-11,0 0 0 21,36 0 0-22,46-10 0 0,21-2 0 13,11 12 0-12,-18 0 0 13,-25 0 0-14,-31 4 0 10,-22 4 0 15,-15-5 0-25,-3-3 0 1,0 2 0-1,-32 3 0 12,-48-5 0 0,-26 0 0-12,-1 0 0 14,10 0 0-13,20 0 0 21,26 0 0-21,18 0 0-1,13 0 0 10,14 0 0 5,6 0 0-15,0 0 0 13,10-5 0-12,26 5 0 20,13 0 0-21,-34 0 0 1,2 17-149 10</inkml:trace>
    </iact:actionData>
  </iact:action>
  <iact:action type="add" startTime="42647">
    <iact:property name="dataType"/>
    <iact:actionData xml:id="d8">
      <inkml:trace xmlns:inkml="http://www.w3.org/2003/InkML" xml:id="stk8" contextRef="#ctx0" brushRef="#br0">5838 17149 532 0,'0'7'506'2,"0"-1"-312"10,0-4 24-11,0 11-94 16,0-9-56-17,0 14-28 15,0-4-4-15,0 3 10 18,0-1 8-18,0-2 36 13,0 4 0-13,0-1-41 24,0 5-49-24,0-3 0 0,3-6 0 12,-3 8 0-11,2-10 0 13,6 1 0-14,-2-7 0 19,-6-2 0-19,1 0 0 11,-1-3 0-8,0 0 0-2,3 0 0 9,-3 0 0 2,13 0 0 12,-6 2 0-23,13 6 0-1,9-2 0 0,2 0 0 9,5-1 0 12,2-5 0-21,-2 0 0 0,5 0 0 14,-1 0 0-14,2 0 0 14,-1 0 0-12,-1 0 0 9,7 0 0 2,11 0 0-11,1 0 0 20,5-1 0-22,-3-9 0 0,8-4 0 16,0 6 0-16,-6-1 0 12,3-4 0-12,-6 10 0 13,4-8 0-12,3 5 0 22,-6-1 0-23,8 2 0 0,-2 1 0 15,-10-5 0-15,-5 3 0 11,0 3 0-8,-9 0 0 8,10 1 0 2,-11-3 0-13,1-5 0 24,-2 3 0-24,2-6 0 0,7 5 0 10,-7 1 0-9,3 0 0 14,-2 5 0-13,-6-1 0 10,-2-1 0-11,1 4 0 12,-8-1 0-11,9-3 0 22,-6-4 0-23,-4 8 0-1,-8-3 0 11,3 3 0 2,-10-2 0-13,-9 2 0 13,-4-3 0-12,5 3 0 20,-5 0 0-21,0 0 0 0,0 0 0 9,0 0 0 4,0 0 0-13,0 0 0 25,0 0 0-24,0 0 0-1,0-4 0 10,0 4 0 2,0-5 0-11,0-3 0 24,0-4 0-25,0-8 0 0,0 7 0 1,0-6 0 10,0-5 0 1,0-3 0-12,0-4 0 14,0 0 0-13,0-4 0 11,0 10 0 11,-7 3 0-23,2 7 0 1,2 11 0 0,-4-2 0 11,7 6 0-11,0 0 0 11,0-3 0 11,0 3 0-23,0 0 0 0,0 0 0 12,0 0 0-12,0 0 0 14,0 0 0 7,0 0 0-21,0 0 0 1,0 19 0 11,-3-2 0-12,0 9 0 10,-1 2 0-7,1 0 0 9,-7 3 0-12,10-1 0 20,-6-3 0-17,2-5 0-2,-5-8 0 10,8-5 0 2,-2-5 0-13,0-4 0 15,3 5 0-14,-5 3 0 19,-3-3 0-20,1 3 0 0,-4-2 0 13,7 5 0-11,-6-2 0 11,4-7 0 0,0 1 0-13,-1 2 0 25,-3-2 0-25,6 6 0 1,-12 3 0 12,-8-1 0-13,1-1 0 13,-10-3 0-13,5 3 0 15,-2-3 0-15,-1-2 0 11,-5 0 0-6,3 0 0 5,5 0 0-9,-6 3 0 24,12-6 0-25,-4-2 0 0,5 0 0 14,-8 0 0-14,5 0 0 12,-15 0 0-8,10 0 0 6,-13 0 0 4,1-6 0-13,8 6 0 12,-6 0 0-13,1 0 0 15,7 0 0-15,-5 0 0 20,0 0 0-20,8 0 0 0,-2 0 0 12,-9 0 0 12,10 0 0-24,-10 0 0 0,2 0 0 2,1 0 0 30,-7 0 0-32,5 0 0 3,2 0 0-3,1 0 0 4,2 0 0 8,1 0 0-11,0 6 0 23,0 0 0-24,2-5 0 0,2-1 0 15,-2 10 0-15,-2-5 0 10,0-3 0-7,-2 5 0 10,3-7 0 1,6 3 0-13,-3 2 0 18,-1-2 0-16,3 0 0-2,-1-1 0 0,-2 5 0 11,1-5 0 1,-2 4 0-13,7-4 0 13,2-2 0-13,5 0 0 13,-4 0 0 7,16 0 0-20,-2 0 0 0,2 0 0 14,-2 0 0-13,-1 0 0 21,2 0 0-22,-6 7 0 0,3-7 0 14,-2 1 0-14,7-1 0 13,0 0 0-12,-1 0 0 10,4 0 0 10,0 0 0-21,0 0 0 1,-3 0 0 9,-7 0 0 17,3 0 0-27,-6 0 0 0,3 0 0 0,4 0 0 12,1 0 0-12,0 0 0 10,3 0 0 5,-7 0 0-15,5-1 0 13,-9-8 0-13,7 1 0 20,-2-1 0-20,-7-2 0 2,2 1 0 15,6 3 0-17,-6-3 0 14,6 3 0-14,2-3 0 14,-4 0 0-14,8-4 0 14,1-3 0-13,-3 4 0 13,0 2 0-11,3-5 0 10,-4 8 0-13,1 3 0 17,-3 0 0-17,6 5 0 11,0-7 0 4,-3 2 0-14,3-3 0 21,-4-4 0-22,1-3 0 0,3-2 0 2,-1 2 0 11,1-2 0-2,0 0 0-11,0 5 0 13,0 4 0-12,0 8 0 21,0 0 0-22,0 0 0 0,0 0 0 11,0 0 0 3,0 0 0-14,0 0 0 21,0 0 0-21,0 0 0 1,0 0 0 10,0 0 0 9,0 0 0-19,0 0 0-1,0 0 0 13,0 0 0-13,0 8 0 21,0 16 0-21,0 0 0 0,0 1 0 13,0 7 0-11,0-2 0 10,4-5 0-10,3 7 0 10,-1-5 0 0,4-5 0-11,-6 2 0 24,5-8 0-25,-6-4 0 0,1 0 0 4,1-7 0 24,1-3 0-27,1 1 0-1,-1 0 0 13,7 2 0-13,-6-5 0 3,13 10 0 8,-4-8 0 1,2 0 0-12,2-2 0 18,3 0 0-18,2 0 0 13,7 0 0-12,4 0 0 13,-6 0 0-13,5 0 0 11,0 0 0-12,-3 0 0 15,4 0 0-14,0 0 0 18,0 0 0-19,-4 0 0 2,7 0 0 11,-5 0 0-11,-7 0 0 7,11 0 0 18,-2 0 0-26,-2 0 0-1,-1 0 0 0,0 0 0 14,-5 0 0-12,1-4 0 12,-6 4 0-14,2-4 0 12,4-2 0-1,-2 5 0-11,-1-3 0 12,8 1 0 11,-10 3 0-23,8 0 0 1,0 0 0 2,-3 0 0 8,1 0 0 2,1 0 0-13,-1 0 0 15,7-3 0-15,-13 3 0 15,11-2 0-15,-10-2 0 14,4 4 0-14,1 0 0 24,3 0 0-23,4-1 0-1,0-6 0 12,-3 2 0-11,6-3 0 11,1-4 0-11,-5 1 0 14,-7 0 0-15,-14 1 0 22,5 9 0-22,-3-3 0 0,4 4 0 12,0-2 0 0,10 0 0-12,-1-2 0 27,6 0 0-26,2 3 0-1,-5-3 0 0,-2 2 0 22,-2-1 0-18,-5 3 0-4,-8-3 0 11,-3 1 0-10,5 2 0 12,-5-3 0-12,-3 1 0 12,6 2 0-10,-15-4 0 13,2 4 0-16,6 0 0 15,-9 0 0-15,0 0 0 15,0 0 0-15,0-3 0 13,0 3 0-12,2-3 0 20,0-4 0-21,3-6 0 12,8-9 0-12,-6-5 0 15,6 1 0-14,-7 0 0 10,-2 18 0-10,5 4 0 15,-2 4 0-15,11 0 0 23,-11 0 0-24,12 17-397 1</inkml:trace>
    </iact:actionData>
  </iact:action>
  <iact:action type="add" startTime="47001">
    <iact:property name="dataType"/>
    <iact:actionData xml:id="d9">
      <inkml:trace xmlns:inkml="http://www.w3.org/2003/InkML" xml:id="stk9" contextRef="#ctx0" brushRef="#br0">8950 17274 70 0,'16'0'1384'1,"-12"14"-1046"15,-4 17-122-16,9 9-177 18,-9 5-39-18,0 2 0 0,0 7 0 30,0 2 0-30,0 4 0 0,0-2 0 0,0 2 0 25,0-6 0-24,0 3 0-1,0-20 0 18,3-12 0-17,1-13 0-1,3-10 0 13,11-2 0-13,21 0 0 16,19 0 0-16,24 0 0 10,8-11 0 3,2-6 0-13,-4 8 0 18,-20 7 0-18,-11 2 0 13,-14 0 0-12,-15 0 0 23,1 0 0-23,-12 0 0-1,-5 0 0 13,7 0 0-13,-19 0 0 13,0-12-655-13</inkml:trace>
    </iact:actionData>
  </iact:action>
  <iact:action type="add" startTime="47343">
    <iact:property name="dataType"/>
    <iact:actionData xml:id="d10">
      <inkml:trace xmlns:inkml="http://www.w3.org/2003/InkML" xml:id="stk10" contextRef="#ctx0" brushRef="#br0">9950 17786 494 0,'0'0'1106'2,"0"0"-730"12,0 0-305-14,0 0-71 14,0 0 0-14,0 0 0 15,54 123 0-15,-51-108 0 14,-3-7 0-14,0-8-127 14,2 0-899 6</inkml:trace>
    </iact:actionData>
  </iact:action>
  <iact:action type="add" startTime="47516">
    <iact:property name="dataType"/>
    <iact:actionData xml:id="d11">
      <inkml:trace xmlns:inkml="http://www.w3.org/2003/InkML" xml:id="stk11" contextRef="#ctx0" brushRef="#br0">10009 17468 1164 0,'0'0'400'15,"0"0"-268"-14,0 0-50 21,0 0-56-22,0 0-18 0,0 0-8 14,-5-75-30-13,5 75-90 26,0 0-30-27,0 0-110 1,0 5-210 1</inkml:trace>
    </iact:actionData>
  </iact:action>
  <iact:action type="add" startTime="47745">
    <iact:property name="dataType"/>
    <iact:actionData xml:id="d12">
      <inkml:trace xmlns:inkml="http://www.w3.org/2003/InkML" xml:id="stk12" contextRef="#ctx0" brushRef="#br0">10192 17929 472 0,'0'0'406'13,"0"0"-138"-11,0 0 16 15,0 0-100-17,0 0-50 1,0 0-28 10,23 22-68 11,-23-41-12-22,0-11 2 0,9-14 2 18,-2 0-6-18,-2-1 4 12,10 5-9-12,6 7-19 13,-2 7 0-12,-2 7 0 14,3 11 0-15,-12-1 0 16,8 5 0-16,-3 4 0 12,-2 0 0-11,5 8 0 20,7 22 0-21,-5 7 0 0,-2-3 0 14,-6 2 0-14,0-10 0 12,-7-7 0 10,-2-8 0-22,-1-2 0 0,0-7 0 12,3-2 0-12,9 0 0 18,-8 0 0-18,6 0-267 10,-7-9-233 13,2 1-172-22</inkml:trace>
    </iact:actionData>
  </iact:action>
  <iact:action type="add" startTime="48124">
    <iact:property name="dataType"/>
    <iact:actionData xml:id="d13">
      <inkml:trace xmlns:inkml="http://www.w3.org/2003/InkML" xml:id="stk13" contextRef="#ctx0" brushRef="#br0">10656 17732 926 0,'0'0'452'1,"0"0"-142"-1,0 0-130 0,0 0-78 20,158-30-25-19,-135 24-77-1,10-8 0 17,-8 2 0-16,7-1 0 21,-9-4 0-21,-5 0 0-1,-8-6 0 16,-4 6 0-16,-6 0 0 1,0 1 0 13,-6 5 0-12,-17 5-71 16,-1 6 25-18,-9 0 28 15,10 0 18-15,-5 11 8 27,-5 14 20-27,13 6 16 1,-1 7 11-1,5-2-55 16,13-3 0-16,3-1 0 12,0-2 0-11,0-11 0 9,0-1 0 5,3-4 0-15,34-1 0 23,-1-6 0-23,9-7 0 0,-2 0 0 10,7 0 0 4,-10-15 0-14,-1-17 0 2,-8 8-21 10,2-6-209 15,-29 23-222-27,-1 2-104 1</inkml:trace>
    </iact:actionData>
  </iact:action>
  <iact:action type="add" startTime="48527">
    <iact:property name="dataType"/>
    <iact:actionData xml:id="d14">
      <inkml:trace xmlns:inkml="http://www.w3.org/2003/InkML" xml:id="stk14" contextRef="#ctx0" brushRef="#br0">11459 17608 57 0,'0'0'583'2,"0"0"-347"14,0 0-12-14,0 0 30 15,0 0-70-17,0 0-10 0,-219-22 2 13,167 34-52 0,-2 11-89-13,12 4-35 15,5 4 0-15,18-3 0 17,7 4 0-17,12-8 0 15,0-1 0-15,15-8 0 15,37-10 0-15,4-5 0 20,-8 0 0-20,4-13 0 2,-11-9 0 10,-12-10 0-12,-10 0 0 13,1 7 0-12,-11 0 0 11,-5 11 0-10,-4 1 0 11,0 9 0-10,0 1 0 8,0 1 0 13,0 2 0-24,0 0 0 0,0 0 0 12,0 0 0-12,0 27 0 14,0 12 0-14,0 6 0 14,0-6 0-14,0-4 0 12,0-13 0 11,0-10 0-23,0-10 0 0,12-2 0 2,12 0 0 17,8 0 0-19,4 0-139 10,-28-5-407-8,5-4-262 9</inkml:trace>
    </iact:actionData>
  </iact:action>
  <iact:action type="add" startTime="48997">
    <iact:property name="dataType"/>
    <iact:actionData xml:id="d15">
      <inkml:trace xmlns:inkml="http://www.w3.org/2003/InkML" xml:id="stk15" contextRef="#ctx0" brushRef="#br0">11614 17806 1052 0,'0'0'400'1,"0"0"-134"2,0 0-88 15,0 0-27-18,0 0-151 31,0-151 0-30,0 119 0-1,0 7 0 0,0 4 0 3,3 5 0 23,1-1 0-26,12 4 0 0,5-6 0 12,8 9 0-9,5-4 0 16,13 3 0-19,3 5 0 0,3 3 0 19,-6 3 0-19,7 0 0 13,-15 0 0-13,-7 0 0 24,-26 0-195-24,-6 0-551 0</inkml:trace>
    </iact:actionData>
  </iact:action>
  <iact:action type="add" startTime="49369">
    <iact:property name="dataType"/>
    <iact:actionData xml:id="d16">
      <inkml:trace xmlns:inkml="http://www.w3.org/2003/InkML" xml:id="stk16" contextRef="#ctx0" brushRef="#br0">12698 17845 1086 0,'0'0'418'1,"0"0"-194"14,0 0-88-14,0 0-84 12,0 0-32-13,0 0-10 14,41-84 0-14,-38 25 2 31,13-13 0-31,1-14 14 0,-1-4-10 0,-1-15 4 27,2-1-15-27,2 17-5 0,-6 22 0 14,-6 35 0-14,2 17 0 14,-5 15 0-13,-4 0 0 12,0 10 0-11,3 40 0 13,-2 14 0-15,14 7 0 15,-6-11 0-15,4-6 0 10,3-7 0-10,-2-13 0 25,12-10 0-25,-3-10 0 0,5-14 0 11,13 0 0-8,-1 0 0 8,8-42 0 3,-3-14 0-14,-6-9 0 12,-11-2 0-12,1 19 0 23,-21 14 0-23,4 20 0 0,-9 14 0 14,-3 0 0-14,0 3 0 13,0 42 0 9,0 11 0-20,0 15 0-2,0 5 0 0,0-6 0 12,0 6 0 0,4-15 0-11,3-4 0 9,4-12 0-6,-6-18 0 18,5-10 0-22,-5-14 0 0,-2-3 0 12,13 0-63 0,1-22-389-11,-11 2-36 23,-5 0-438-24</inkml:trace>
    </iact:actionData>
  </iact:action>
  <iact:action type="add" startTime="49916">
    <iact:property name="dataType"/>
    <iact:actionData xml:id="d17">
      <inkml:trace xmlns:inkml="http://www.w3.org/2003/InkML" xml:id="stk17" contextRef="#ctx0" brushRef="#br0">13762 17556 862 0,'0'0'276'17,"0"0"-82"-16,0 0-32 16,0 0-94-17,0 0 34 17,0 0 10-17,-165 56-8 1,122-28-28 15,6 0 4-16,17-6-69 15,4-5-11-15,13 0 0 16,3-5 0-16,0-4 0 18,0 0 0-18,23-4 0 0,16-4 0 15,2 0 0-1,0-17 0-13,-8-15 0-1,-7-5 0 13,-4 1 0 4,-11 2 0-17,0 15 0 0,-11 4 0 18,0 13 0-18,0 2 0 10,0 0 0 3,0 0 0-13,0 0 0 21,0 5 0-21,0 26 0 0,0-1 0 12,0 5 0 6,0-4 0-18,0-3 0 0,0-3 0 11,0 1 0 4,0-8 0-15,1 14 0 22,19-7-107-20,-11-17-249-2,1-1-382 12</inkml:trace>
    </iact:actionData>
  </iact:action>
  <iact:action type="add" startTime="50336">
    <iact:property name="dataType"/>
    <iact:actionData xml:id="d18">
      <inkml:trace xmlns:inkml="http://www.w3.org/2003/InkML" xml:id="stk18" contextRef="#ctx0" brushRef="#br0">13923 18131 55 0,'0'0'1031'1,"0"0"-789"-1,0 0-70 18,0 0-2-18,0 0-70 18,60-199-26-18,-56 125 10 1,-4 2-2 13,0 5-45-1,0 5-37-13,3 22 0 14,3 9 0-13,-2 14 0 13,2 4 0-14,7 1 0 35,-2 10 0-35,5-1 0 1,2 3 0-1,5 0 0 0,-3 5 0 13,3 17 0-13,-7 5 0 23,2 1 0-23,-11-4 0 0,3 1 0 13,-7-8 0-13,0-2 0 11,-3-10 0 0,0 0 0 11,0-5 0-22,0 0 0 1,0 0 0 8,0 0 0-8,0 0 0 22,-23 0 0-23,-11 0-123 0,21 0-191 11,-4 0-332 2</inkml:trace>
    </iact:actionData>
  </iact:action>
  <iact:action type="add" startTime="50800">
    <iact:property name="dataType"/>
    <iact:actionData xml:id="d19">
      <inkml:trace xmlns:inkml="http://www.w3.org/2003/InkML" xml:id="stk19" contextRef="#ctx0" brushRef="#br0">14506 17870 1398 0,'0'0'318'1,"0"0"-62"-1,0 0-181 0,0 0-75 17,0 0 0-16,0 0 0 27,84-20-169-28,-84 7-181 1,0-4-420-1</inkml:trace>
    </iact:actionData>
  </iact:action>
  <iact:action type="add" startTime="50967">
    <iact:property name="dataType"/>
    <iact:actionData xml:id="d20">
      <inkml:trace xmlns:inkml="http://www.w3.org/2003/InkML" xml:id="stk20" contextRef="#ctx0" brushRef="#br0">14512 17445 926 0,'0'0'320'9,"0"0"-56"10,0 0-92-17,0 0-68-1,0 0-42 16,0 0 4-16,56-72-8 15,-34 58-12-16,10-3-17 14,-5 0-29-13,10-6 0 2,3 9 0 13,12-6 0-16,-8 10 0 19,-6-2 0-18,-15 4 0-1,-3 3 0 16,-16-2 0-16,-1 2 0 16,7-6 0-16,-7 0 0 14,-3-7 0-14,0 6 0 22,0-1 0-22,0-1 0 1,0-8 0 13,-17-6 0-14,-22-9 0 13,-6-2 0-12,-12-3 0 11,1 3 0 4,-4 8 0-16,13 8 0 22,10 12 0-22,1 2 0 1,9 4 0 1,-5 0 0 13,7 5 0-15,-3 0 0 15,-1 0 0-15,9 0 0 11,10 0 0-1,-3 0 0 7,12 10 0-16,-5 7 0-1,-3 3 0 23,8 2 0-23,1 1 0 0,0-7 0 11,0 1 0 1,0-5 0-11,-8-3 0 12,8-7 0-13,-3 4 0 22,3-6 0-22,0 0 0 0,0 0 0 11,-2 0-77 13,2 0-423-24,0-4-792 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41:50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18">
    <iact:property name="dataType"/>
    <iact:actionData xml:id="d0">
      <inkml:trace xmlns:inkml="http://www.w3.org/2003/InkML" xml:id="stk0" contextRef="#ctx0" brushRef="#br0">4348 3285 114 0,'0'0'110'4,"0"0"74"-4,0 0-46 0,0 0-50 1,0 0-52 37,0 0-8-37,46 0 12-1,-33 0-26 0,-1 0-12 0,5 0 2 2,2 0 4 44,1 0 12-46,0 0 6 0,1 0 14 0,-1 0 14 0,3 2-26 0,6 1-4 32,-1-3-8-32,4 0-8 0,-3 3-2 0,0 1 6 37,-2-2 2-37,-1 3-6 0,3-2-2 0,-7 0 2 0,1-3 18 40,2 0 8-40,2 0 0 0,1 0-2 0,-3 0-14 0,-5 0 10 37,9 0-2-36,-2 0 18-1,-1 0-20 0,8 0 14 0,2 0 18 35,-7 0-24-35,7 0-2 0,-4 0-8 0,-4 0-16 0,-4 0 0 40,11 0 2-40,-10 0-8 1,8 0 12-1,-5 0-6 0,4 0 6 39,-5 0-10-39,6 0 4 0,-5 0-4 0,1 0 0 0,1 2-2 0,1-2 2 36,-1 0 0-36,11 0 0 0,-2 0 6 0,2 0-6 35,-1 0 6-32,-1 0-2-2,2 0 0-1,-1 0 0 0,0 0-6 1,0 0 4 33,7 0-2-34,0 0 12 0,-3 0-14 0,-1 0 4 32,-2 5-2-32,-5-1 0 0,5 2 0 0,-2 0-2 1,-3 2-2 33,5 0 2-34,-2-2-2 0,-1 0 4 0,-2-6-4 50,-1 0 2-49,-2 0-2-1,-6 0 4 0,13 0-2 0,-7 0 0 0,-6-3 0 0,13-2 2 36,-3-4 0-35,-3 1 4-1,8 8 4 0,-5-3 16 0,4 3-12 36,-2 0 14-36,-1 0 20 0,-3 0-26 0,4 0 0 0,-2 0-6 36,-5 0 22-35,-4 0-10-1,5 0-8 0,-2 0-16 1,1-6 2 34,1 3-2-35,7 0 0 0,1-1 10 0,7-1-8 2,-2 0 20 35,4 2-4-37,0 1 6 0,4 2-4 0,0 0-7 0,-4 0-17 44,11 0 0-44,-4 0 0 0,-5 0 0 0,-1 0 0 0,-8 0 0 34,-5 0 0-33,-2 0 0-1,-10 0 0 0,-9 0 0 0,4 0 0 2,-13 0 0 37,3 0 0-39,-10 0 0 0,-1 0 0 0,0 0-103 0,0 0-273 35,0 0-732-35</inkml:trace>
    </iact:actionData>
  </iact:action>
  <iact:action type="add" startTime="10370">
    <iact:property name="dataType"/>
    <iact:actionData xml:id="d1">
      <inkml:trace xmlns:inkml="http://www.w3.org/2003/InkML" xml:id="stk1" contextRef="#ctx0" brushRef="#br0">15908 3492 434 0,'13'-5'262'3,"-6"2"-120"-3,-4 1 6 0,1-1-34 0,9 1-24 0,0-2-6 40,-3 1 22-39,9 0-8-1,-4 1-14 0,8-1 2 0,0 3-14 42,0-2-4-42,15 2-30 0,3 0-8 0,-2 0-8 0,11 0-10 1,1-4 4 50,-7 4 0-51,5-4-12 0,-6 4 2 0,-3 0 0 0,-3 0-4 0,-1 0 0 0,5 0 0 40,3 0-4-40,3 0 2 0,3 0 0 0,0 0-2 0,0 0 0 4,-7 0 2 33,2 0-6-37,-6 0 4 0,2 0-8 0,-1 0 4 0,0 0-2 43,-3 0 4-43,-6 0-4 0,1 0 4 0,-11 0 0 0,-2 0 4 35,-1 0-2-35,-3 4 2 0,9 2-4 0,-4-3-4 0,5-1-12 37,1-2 2-36,4 0 8-1,-2 0 8 0,8 0 2 0,-3 0 0 38,-2 0 0-38,8 0 0 0,-1 0 0 0,2 0-2 0,7-11 4 39,-7 3-2-36,6-1 0-3,-2 0 2 0,-3 5-2 0,2-5 4 1,-1 3-2 37,-1 3 0-38,2 0-4 0,-2 1 2 0,-1-3 0 0,1-2 2 34,4 4-2-33,-2-2 0-1,-2 0-6 0,-14-1 4 0,7 3 2 33,-11 0 10-33,-3 3-2 0,5 0 6 0,7 0-10 35,-5 0-4-34,10 0 0-1,-1 0 4 0,4 0 0 0,1 0 2 32,2 0 0-31,-2 0-2-1,3 0 12 0,-4 0 0 37,12 0 0-36,-7 8 0-1,12-1-4 1,-2-7-6-1,0 0 14 33,4 0-6-33,8 0-8 0,-8 0-2 0,-6 0 14 0,-4 5 1 33,-10 3-19-32,-14 1 0-1,-18-7 0 0,-7 4-13 32,0-2-117-32,0 1-316 0</inkml:trace>
    </iact:actionData>
  </iact:action>
  <iact:action type="add" startTime="14346">
    <iact:property name="dataType"/>
    <iact:actionData xml:id="d2">
      <inkml:trace xmlns:inkml="http://www.w3.org/2003/InkML" xml:id="stk2" contextRef="#ctx0" brushRef="#br0">4468 10521 494 0,'0'0'284'2,"0"0"-124"-2,0 0 26 0,0 0-22 45,0 0-58-44,0 0 36-1,-3 0-6 0,3 0-20 0,0 0-34 0,0 0-40 44,10 0-14-44,10-2 2 0,9-4-8 0,3 0-12 0,5-2 0 0,3 2 2 50,4 0 0-50,-4 6-1 0,9 0-11 0,-9 0 0 0,3 0 0 0,2 0 0 1,1 0 0 36,8-5 0-37,-2 2 0 0,9 3 0 0,0 0 0 0,6 0 0 45,-4 0 0-44,7-3 0-1,-3 1 0 0,-6-4 0 0,-1 0 0 0,0 4 0 33,-6-3 0-32,-7 1 0-1,6 4 0 0,-9 0 0 35,0 0 0-34,8 0 0-1,-4 0 0 0,6 0 0 0,2 0 0 34,-2 4 0-34,-1-4 0 0,-6 0 0 0,6 5 0 0,-6-5 0 34,-5 8 0-33,7-6 0-1,-10 7 0 0,2-3 0 33,-1 0 0-33,2-1 0 0,1-2 0 0,0 2 0 0,-2-2 0 35,1-1 0-35,4 2 0 0,2 2 0 1,-2-4 0 1,11 1 0 33,-4-3 0-34,-5 2 0-1,9-2 0 0,-1 0 0 42,-5 0 0-41,7 0 0-1,-1 0 0 0,-11-5 0 0,3 1 0 0,-13-4 0 34,-11 6 0-33,-2-1 0-1,-15 1 0 0,5 2 0 0,-9 0 0 32,-4 0 0-32,0 0 0 0,0 0 0 0,0 0-29 34,0 0-1333-34</inkml:trace>
    </iact:actionData>
  </iact:action>
  <iact:action type="add" startTime="17556">
    <iact:property name="dataType"/>
    <iact:actionData xml:id="d3">
      <inkml:trace xmlns:inkml="http://www.w3.org/2003/InkML" xml:id="stk3" contextRef="#ctx0" brushRef="#br0">4616 3687 320 0,'0'0'134'43,"0"0"-60"-43,0 0 52 0,0 0-30 0,0 0 14 1,0 0 44-1,3 146-30 45,-3-119-32-44,0 5 36-1,0 0-32 0,0 9-58 0,0 4 0 0,0 8 10 38,0 7-26-38,0 2-4 0,7 2 0 0,0 3 12 0,5-3 18 37,-5 5 0-37,6 0 0 0,-1-2 10 0,4-2-28 0,-1 0-12 34,-6-3 0-34,7 3 4 0,-4-1-4 0,2 9 6 0,4 4-8 35,2 2-12-32,0 2 8-3,1-6-6 0,-1 1 5 0,-1 0-11 33,4-1 0-33,-9 6 0 0,2 5 0 0,-6-5 0 2,6 1 0 37,-1-3 0-39,-8-7 0 0,9 4 0 0,-3-6 0 0,-6-2 0 37,5 2 0-36,-8-1 0-1,4 5 0 0,-6 5 0 0,9 0 0 39,-4 2 0-39,6-2 0 0,3-6 0 0,-5 4 0 0,5-8 0 33,0 1 0-33,2 1 0 0,-8 1 0 0,10 0 0 2,-4-1 0 34,-12-7 0-35,5-3 0-1,-5 1 0 0,-4-3 0 1,0-1 0 33,0 3 0-34,0 1 0 0,0-10 0 0,0 1 0 35,3-2 0-35,2-1 0 0,-5 5 0 0,8-5 0 0,-3-3 0 33,-2-2 0-32,0-11 0-1,-3-6 0 0,0-9 0 34,0 5 0-34,0-7 0 0,0-4 0 0,0-2 0 0,0-7 0 33,0-2 0-28,0 1 0-5,0-3 0 0,0 0 0 0,0 0 0 31,0 0 0-31,0 0 0 0,0-13 0 0,-6-24 0 35,-12-12 0-35,2-1 0 0,-1-3 0 1,-6 2 0-1,4 3 0 40,-1 6 0-40,-2 7 0 0,-4 0 0 0,1 8 0 0,5 5 0 36,4 3 0-35,4 6 0-1,8 3 0 0,4 5 0 0,-4 5 0 3,4 0 0 34,0 0 0-36,0 0 0-1,0 0 0 0,0 0 0 0,0 28 0 35,0 6 0-35,8 5 0 0,8 4 0 0,0 4 0 35,0 4 0-35,-4-4 0 0,4-2 0 0,-3-11 0 0,-2-3 0 32,2-8 0-31,-5-6 0-1,0-7 0 0,3-7 0 32,-10 1 0-31,11-1 0-1,-5-3 0 0,6 2 0 0,-3-2 0 33,3 0 0-32,0 0 0-1,-1 0 0 0,4 0 0 32,1-12 0-31,6-21 0-1,-2-12 0 0,2-17 0 1,9-10 0 31,-3-2 0-32,-2 7 0 0,-2 10 0 0,-5 21 0 36,-4 14 0-36,-7 7 0 0,-6 10 0 0,8-1 0 1,-2-3 0 34,4-1 0-34,-10 10-49-1,1-3-1435 0</inkml:trace>
    </iact:actionData>
  </iact:action>
  <iact:action type="add" startTime="20414">
    <iact:property name="dataType"/>
    <iact:actionData xml:id="d4">
      <inkml:trace xmlns:inkml="http://www.w3.org/2003/InkML" xml:id="stk4" contextRef="#ctx0" brushRef="#br0">16173 3889 13 0,'0'0'737'1,"0"0"-561"-1,0 0-36 3,0 0-2 38,-45 170-26-41,22-135-28 1,2-1 14-1,-8-4 8 0,5 4-16 37,-12 3-14-36,5 3-16-1,-9 5-16 0,-10 2 4 0,4-2-22 41,-8-2 0-41,2-6-10 0,-5-7-6 0,-5 2 6 0,-12-8-4 0,0 4 2 33,0-3-9-33,-7 0-5 0,-7-5 0 0,1 1 0 32,-15-8 0-31,-11 4 0-1,-10 0 0 0,-15 5 0 0,8 3 0 36,-5 2 0-35,8 8 0-1,-7 4 0 0,11 13 0 1,-15 2 0 33,-18 1 0-34,-15-8 0 0,-21-10 0 1,-18-11 0 31,-7-9 0-31,-17-6 0-1,-11-6 0 0,-23-5 0 0,-20 0 0 32,-15 2 0-31,1 5 0-1,4 3 0 0,6 7 0 33,21 6 0-32,21 9 0-1,9 7 0 0,6 6 0 0,6 2 0 34,3 4 0-33,23 3 0-1,10-2 0 0,13 5 0 33,20 0 0-32,10-2 0-1,24 5 0 0,13-2 0 0,19 1 0 41,14-5 0-37,13-6 0-4,17-7 0 0,11-4 0 0,5-7 0 1,11-1 0 39,3-3 0-40,5 4 0 0,9 1 0 0,-1 3 0 0,-1 3 0 2,8 2 0 33,-5 3 0-35,5 3 0 1,0 4 0-1,0 6 0 0,0 1 0 38,0 6 0-37,0 3 0-1,0-1 0 0,0 7 0 0,-3 8 0 30,-10-5 0-30,6-2 0 0,-10-8 0 0,1 0 0 39,4 7 0-39,-4 3 0 0,0-2 0 2,-1 2 0-2,1-5 0 33,-4-2 0-33,12-10 0 0,-5-13 0 0,10-3 0 2,-5-3 0 33,-4 6 0-35,5 0 0 0,-3-7 0 0,0-4 0 3,1-4 0 29,4-4 0-31,1 6 0-1,-2-2 0 0,-2 12 0 32,6-2 0-31,-5 0 0-1,4-3 0 0,-3-10 0 0,3-8 0 34,-1 0 0-33,0 5 0-1,-8-7 0 0,11-1 0 34,-5-5 0-32,1 0 0-2,0-4 0 0,5-1 0 0,-3-2 0 35,3-3 0-35,0 0 0 0,0 0 0 0,0 0 0 1,0 0 0 33,-21-14 0-34,4-26 0 1,-9-12 0-1,-7-5 0 0,-2-7 0 33,-1-2 0-32,-2 4 0-1,3 15 0 0,13 4 0 33,4 19 0-32,9 4 0-1,2 11 0 0,7 6 0 0,0 3 0 34,0 0 0-33,0 0 0-1,0 0 0 0,0 0 0 33,0 0 0-33,0 3 0 0,18 27 0 0,16 14 0 0,5 0 0 36,-6 6 0-36,2 7 0 1,3-1 0-1,-6-2 0 1,-5-6 0 31,-7-14 0-31,4-7 0-1,-7-7 0 0,-4-10 0 33,-6 0 0-31,-4-10 0-2,10 0 0 0,8 0 0 0,10 0 0 36,17-23 0-36,6-19 0 0,-3-5 0 0,12-4 0 0,3-3 0 33,-3 3 0-33,-15 12 0 0,-4 9 0 0,-8 7 0 5,-11 7 0 27,7 1 0-32,-8 1 0 0,8 1 0 0,-3 4 0 37,7-1 0-37,-23 10 0 1,-3 0-471-1</inkml:trace>
    </iact:actionData>
  </iact:action>
  <iact:action type="add" startTime="25614">
    <iact:property name="dataType"/>
    <iact:actionData xml:id="d5">
      <inkml:trace xmlns:inkml="http://www.w3.org/2003/InkML" xml:id="stk5" contextRef="#ctx0" brushRef="#br0">13075 10198 134 0,'0'0'270'4,"0"0"-42"-3,0 0-68 3,0 0-52 36,0 0-24-39,0 0-30-1,0 0-16 0,0 6 14 0,0-6 26 40,0 0 12-40,0 0 12 0,0 0 22 0,0 0-20 0,0 0-20 39,0 0-8-39,0 0-8 0,0 0-16 0,0 0-32 0,2 0-14 0,5 0 16 33,9 0 8-33,3 0 33 0,8 0-63 0,11 6 0 35,11-1 0-35,5 1 0 0,15 1 0 0,8-4 0 0,12 1 0 32,-2-4 0-32,10 0 0 0,-7 3 0 0,-11-1 0 32,-8 5 0-32,-11-5 0 0,-7 0 0 0,-12 2 0 32,-11-4 0-32,-3 0 0 0,-20 0 0 0,0 0 0 2,-7 0 0 36,0 2 0-37,0 3 0-1,-14 8 0 0,-46-3 0 0,-30 4 0 32,-14-6 0-32,-24-5 0 0,-21-3 0 0,7 0 0 3,1 0 0 34,15 0 0-36,22 0 0-1,14 0 0 0,29 0 0 0,22 0 0 34,22 0 0-33,14 0 0-1,3 0 0 0,0 0 0 37,32-3 0-37,36-2 0 0,32 0 0 0,17-4 0 0,6 6 0 34,-1 3 0-33,-19 0 0-1,-6 0 0 0,-16 0 0 0,-5 0 0 35,-18 0 0-35,-18 3 0 0,-11-3 0 0,-14 0 0 0,-4-3 0 35,-11-7-489-35,0 3-849 0</inkml:trace>
    </iact:actionData>
  </iact:action>
  <iact:action type="add" startTime="40650">
    <iact:property name="dataType"/>
    <iact:actionData xml:id="d6">
      <inkml:trace xmlns:inkml="http://www.w3.org/2003/InkML" xml:id="stk6" contextRef="#ctx0" brushRef="#br0">8348 12677 604 0,'0'9'380'1,"0"-7"-248"-1,-1 0 20 0,1 2-52 1,-3 2-74 34,3-6-12-35,0 3 12 0,0-1 12 0,0 1 16 0,23 2-28 39,41 2-26-39,26-7 0 0,27 0 34 0,24 0-10 0,10-15 4 49,-11-11 0-48,-18 3-6-1,-26 6-18 0,-36 7-4 0,-20 5-54 0,-40 5-274 32,0 0-574-32</inkml:trace>
    </iact:actionData>
  </iact:action>
  <iact:action type="add" startTime="43619">
    <iact:property name="dataType"/>
    <iact:actionData xml:id="d7">
      <inkml:trace xmlns:inkml="http://www.w3.org/2003/InkML" xml:id="stk7" contextRef="#ctx0" brushRef="#br0">11329 12649 164 0,'0'0'448'4,"0"0"-272"-4,0 0-2 0,0 0-46 36,0 0-16-35,0 0-18 0,0 0 0 0,0 26-24-1,0-26 0 37,0 2 2-37,0 0-8 1,0 2-8-1,0 7-8 0,0 0-18 38,0 0 0-37,0 3-10-1,0 0-10 0,0-6 2 0,0 5-2 33,0-3 0-32,0 2-8-1,0 2 0 0,0-3 4 1,0-1-6 31,0-1 2-31,0-6 0-1,0-3-2 0,0 0-2 38,0 0 0-37,0 0 2-1,0 0 4 0,0 0-4 0,0 0 0 1,0 0 12 30,0 0-4-31,0 0-8 0,0 0-8 0,2 0 8 35,13 0 10-35,-2 0-2 0,4 0 2 1,-5 0 8-1,-3 0 2 30,-6 4-12-30,7-4-2 0,-3 0-6 0,6 0 2 34,3 0-2-34,-2 0 12 0,12 0-6 0,1 0 8 45,-7 0 1-45,0 0-15 0,0 0 0 0,4 0 0 0,-4 0 0 0,9-4 0 5,-4 1 0 49,1 1 0-54,-5-1 0 0,1-1 0 0,-4 4 0 0,2 0 0 0,0 0 0 1,3 0 0 43,-2 0 0-44,8 0 0 0,-5 0 0 0,8 0 0 0,-4 0 0 0,8 0 0 34,-9 0 0-33,11 0 0-1,-3 0 0 0,-8-1 0 0,4 1 0 35,-5-3 0-35,-1 3 0 0,-2 0 0 0,10 0 0 2,-10 0 0 36,14 0 0-38,-13 0 0 0,-1 0 0 0,8 0 0 0,-12 0 0 39,1 0 0-39,3 0 0 0,-5 0 0 0,5 0 0 0,-3 0 0 36,3 0 0-36,8 0 0 0,-4 0 0 1,10 0 0-1,-7 0 0 32,6 0 0-32,2 0 0 0,-2 0 0 0,-8 0 0 37,6 0 0-37,-9 4 0 0,7 3 0 0,-4-5 0 0,2 7 0 39,-4-3 0-39,-4-1 0 0,-3 0 0 0,1 2 0 0,3-4 0 4,-1-1 0 34,7 0 0-38,-6-2 0 0,2 3 0 0,1 0 0 0,0 4 0 37,-3-2 0-37,-3-3 0 0,-2 4 0 0,1-2 0 0,-8-4 0 44,12 2 0-44,3-2 0 0,-5 0 0 0,5 2 0 0,-4-2 0 0,-4 3 0 36,0-3 0-35,-2 3 0-1,4-3 0 0,-8 3 0 0,7-1 0 34,-2 2 0-34,3-2 0 0,1 1 0 0,2 1 0 37,9-2 0-36,-5-2 0-1,4 2 0 0,-2-2 0 0,1 0 0 34,-2 0 0-34,-2 0 0 0,0 0 0 0,-6 0 0 0,3 0 0 37,-1 0 0-36,-2 0 0-1,3 0 0 0,-2 0 0 0,11 0 0 41,-5 0 0-41,12 0 0 0,-4 0 0 0,-4 0 0 0,5 0 0 39,-3 0 0-39,-5 0 0 0,11 0 0 0,1 0 0 0,4 0 0 1,8 0 0 42,-7-2 0-43,9-4 0 0,-11 1 0 0,1 1 0 0,-1 4 0 2,-5 0 0 31,4-2 0-33,-9 2 0 1,3-3 0-1,-7 3 0 44,8 0 0-43,-10-3 0-1,9 3 0 0,1-3 0 0,-4 3 0 0,-3 0 0 3,10 0 0 33,-7 0 0-34,-6 0 0-2,14 0 0 0,-2 0 0 0,2-2 0 32,-1 0 0-32,-6 2 0 0,-7 0 0 0,9-4 0 36,-12 1 0-35,9 3 0-1,-5 0 0 0,12 0 0 0,-4 0 0 41,8 0 0-41,-5-3 0 0,-1 1 0 0,-11 2 0 0,5 0 0 2,-7 0 0 33,-2 0 0-35,3 0 0 0,-13 0 0 0,0 0 0 3,-9 0 0 32,-4 0 0-35,5 0 0 0,3 0 0 0,0 0 0 34,-5 0 0-34,10 0 0 0,-9 0 0 0,9 0 0 0,-6 0 0 37,-4 0 0-37,7 0 0 0,-4 0 0 0,-4 0 0 1,11 0 0 32,-8 0 0-32,6 0 0-1,-8 0 0 0,1 0 0 1,-4 0 0 31,0 0 0-32,0 0 0 0,0 0 0 0,0 0 0 32,0 0 0-31,0 0 0-1,0 0 0 0,0-25 0 33,0-9 0-33,0-8 0 0,0-4 0 0,0 5 0 0,0 4 0 35,0 12 0-35,0 11 0 0,0 11 0 0,0 1 0 32,0-2 0-31,0-5 0-1,0 7-43 0,0 0-743 0</inkml:trace>
    </iact:actionData>
  </iact:action>
  <iact:action type="add" startTime="54469">
    <iact:property name="dataType"/>
    <iact:actionData xml:id="d8">
      <inkml:trace xmlns:inkml="http://www.w3.org/2003/InkML" xml:id="stk8" contextRef="#ctx0" brushRef="#br0">9863 13574 458 0,'4'0'488'1,"-4"0"-274"-1,0 0 4 0,0 0-42 42,0 0-66-42,0 0 26 0,0 0-2 0,0 0-50 0,0 14-55 40,-14 11-29-40,-9 0 0 0,-5 3 0 1,-4 6 0-1,3 3 0 0,-16 5 0 39,5-1 0-39,-4 4 0 0,4-2 0 0,1 0 0 0,8-2 0 34,-7-1 0-34,7 1 0 0,6-7 0 0,2 3 0 0,-1-3 0 35,7-4 0-35,-3-2 0 0,8-8 0 0,4-9 0 35,5-8 0-34,3-3 0-1,0 0 0 0,0 0 0 0,0 0 0 34,0 0 0-33,0 0-5-1,-11 0-121 0,9 0-208 0,-1 0-92 33</inkml:trace>
    </iact:actionData>
  </iact:action>
  <iact:action type="add" startTime="55508">
    <iact:property name="dataType"/>
    <iact:actionData xml:id="d9">
      <inkml:trace xmlns:inkml="http://www.w3.org/2003/InkML" xml:id="stk9" contextRef="#ctx0" brushRef="#br0">12980 14725 582 0,'0'0'250'2,"0"0"-110"-2,0 0-10 0,0 0 12 2,0 0 30 39,0 0 22-41,0 0-14 0,20-14-34 0,-20 14-35 0,0 0-111 39,-20 31 0-39,-17 15 0 0,-11 3 0 0,-12 11 0 0,-13 11 0 36,-7 1 0-35,-1 4 0-1,1-3 0 0,2-3 0 0,7-8 0 1,12-3 0 32,5-14 0-33,15-9 0 1,11-10 0-1,11-9 0 32,11-11 0-32,6-5 0 1,0-1 0-1,0 0 0 34,0 0 0-33,0 0 0-1,0-7 0 0,0-6 0 0,0-2-463 31</inkml:trace>
    </iact:actionData>
  </iact:action>
  <iact:action type="add" startTime="56604">
    <iact:property name="dataType"/>
    <iact:actionData xml:id="d10">
      <inkml:trace xmlns:inkml="http://www.w3.org/2003/InkML" xml:id="stk10" contextRef="#ctx0" brushRef="#br0">10211 13239 976 0,'0'0'338'1,"0"0"-132"0,0 0-26 2,0 0-68 36,0 0-6-39,0 0 8 0,4 0-99 0,-4 0-15 2,6 0 0-1,-6 7 0 42,0 13 0-42,0 4 0-1,0-2 0 0,3 0 0 0,-3 1 0 38,0-4 0-38,0 7 0 0,0 1 0 0,0-1 0 0,0 2 0 32,0-8 0-32,0 3 0 0,-9-7 0 1,2 3 0-1,3-1 0 33,-8-5 0-33,11 4 0 0,-12 0 0 0,10 0 0 35,-5 0 0-34,-8 0 0-1,15 0 0 0,-15-4 0 0,10 2 0 33,-7-3 0-32,9-5 0-1,0-1 0 0,1-6 0 0,3 0 0 33,-9 0 0-33,8 0 0 0,-5 0 0 0,-7 0 0 37,1-8 0-35,-1-12 0-2,0 3 0 0,7-2 0 0,2 2 0 37,1 0 0-37,3-3 0 0,0 4 0 0,0 2 0 0,0-3 0 33,0 2 0-32,0 13-271-1,0-4-733 0</inkml:trace>
    </iact:actionData>
  </iact:action>
  <iact:action type="add" startTime="57355">
    <iact:property name="dataType"/>
    <iact:actionData xml:id="d11">
      <inkml:trace xmlns:inkml="http://www.w3.org/2003/InkML" xml:id="stk11" contextRef="#ctx0" brushRef="#br0">10185 13063 924 0,'0'0'580'2,"0"0"-310"-2,0 0-40 0,0 0-187 0,0 0-43 41,0 0 0-41,0 0 0 1,3 0 0-1,-3 0 0 0,3 0 0 2,-3 0 0 34,0 0 0-36,0 0 0 0,0 0 0 0,0-4 0 42,0-2 0-42,0 4-981 0</inkml:trace>
    </iact:actionData>
  </iact:action>
  <iact:action type="add" startTime="60901">
    <iact:property name="dataType"/>
    <iact:actionData xml:id="d12">
      <inkml:trace xmlns:inkml="http://www.w3.org/2003/InkML" xml:id="stk12" contextRef="#ctx0" brushRef="#br0">6462 17926 156 0,'0'0'342'50,"0"0"-180"-50,0 0-6 0,0 0-14 0,0 0 14 0,0 0 88 0,-18 3-6 38,18-3-54-38,0 0-52 0,0 0-32 1,0 0-65-1,5 0-35 2,10 0 0 41,21 0 0-43,8 0 0 0,15 0 0 0,22-3 0 0,16-2 0 0,16-4 0 32,8 4 0-32,6 0 0 0,7 5 0 0,-5 0 0 33,10 0 0-33,1 0 0 0,4 0 0 0,-4 17 0 33,-2-10 0-33,6-1 0 0,-7 0 0 0,4-6 0 0,0 0 0 34,-8 0 0-34,3 0 0 0,-8 0 0 0,-4 0 0 31,7 0 0-29,-6 1 0-2,1-1 0 0,-2 0 0 0,-8 0 0 36,-14 0 0-35,6 0 0-1,-15 10 0 0,3-4 0 0,-3 2 0 38,-5-2 0-38,8-6 0 0,-11 0 0 0,15 0 0 0,0 0 0 39,2 0 0-39,-2 0 0 0,-3 0 0 0,-13 0 0 0,-4 0 0 34,-8 0 0-34,-11 0 0 0,-20 0 0 0,-14 0 0 2,-18 0 0 31,-6 0 0-33,-3 0 0 0,0 0 0 0,0 0 0 34,0 0 0-32,-32 0 0-1,-20 0 0-1,-37 2 0 0,-19 15 0 32,-24-5 0-31,-13-4 0-1,-16-8 0 0,-3 0 0 34,-13 0 0-33,3 0 0-1,3-12 0 0,-10 2 0 0,-10 1 0 31,7 1 0-30,-12 2 0-1,12-2 0 0,-2 2 0 38,-7 4 0-38,12-2 0 0,0-1 0 0,22-4 0 1,14 1 0 1,17-1 0 33,18 6 0-34,13 3 0-1,14 0 0 0,19 0 0 0,1 0 0 32,5 0 0-32,-6 0 0 0,7 0 0 1,1 0 0 34,-4 0 0-35,15 0 0 0,-10 3 0 0,-3 0 0 1,8-3 0 30,-2 0 0-31,2 0 0 0,-2 0 0 0,6-3 0 33,-8-7 0-31,-7 0 0-2,-6 5 0 0,-5 3 0 0,-5 2 0 33,9 0 0-33,4 0 0 0,11 0 0 0,16 0 0 32,26 0 0-31,2 0 0-1,9 0 0 0,0 0 0 37,0 0 0-36,0 0 0-1,36-4 0 0,8 4 0 0,7 0 0 0,-4 0 0 31,-28 0 0-30,-1 0-499-1</inkml:trace>
    </iact:actionData>
  </iact:action>
  <iact:action type="add" startTime="66217">
    <iact:property name="dataType"/>
    <iact:actionData xml:id="d13">
      <inkml:trace xmlns:inkml="http://www.w3.org/2003/InkML" xml:id="stk13" contextRef="#ctx0" brushRef="#br0">6416 17763 612 0,'4'0'550'1,"8"0"-386"-1,-9-2 28 37,-3-15-44-36,0 0-50-1,0-3 6 0,0 3 26 0,0-3-81 55,1 1-49-55,2-9 0 0,2-2 0 0,-5-7 0 0,5-12 0 0,-2-4 0 0,5-8 0 40,-6-5 0-40,9 2 0 0,-4 4 0 0,-3 8 0 1,8 1 0 31,-12 9 0-32,4 2 0 0,-1 4 0 0,-3 3 0 0,0-11 0 33,0 12 0-33,0-7 0 0,0-1 0 0,0 3 0 32,0-2 0-31,0 2 0-1,0 0 0 0,0 2 0 0,0-2 0 35,0-3 0-35,0 1 0 0,-3 0 0 0,-4-1 0 31,-2 1 0-31,9 6 0 0,-7-1 0 0,5 0 0 2,-9 4 0 34,9 6 0-36,0 4 0 0,-1 2 0 0,-2 1 0 2,-3-6 0 32,3-2 0-34,2-6 0 0,-10-6 0 0,10 9 0 34,2-4 0-34,-2 8 0 0,0 7 0 0,3 9 0 0,-4 3 0 32,4-2 0-31,0 2 0-1,0 0 0 0,0-2 0 31,0 2 0-31,0 0 0 0,0 2 0 1,0 3 0 3,0 0 0 28,0 0 0-31,0 0 0-1,0 0 0 0,0 0 0 33,0 0 0-33,0-4 0 0,0 1 0 0,11 0 0 0,13 1 0 34,5-3 0-34,-2-1 0 0,6-3 0 0,-2-1 0 34,5 3 0-34,-11 2 0 0,-1-2 0 0,-9 7 0 0,5-1 0 34,0 1 0-34,9 0 0 0,-1 0 0 1,5 0 0 30,-2 0 0-30,5 0 0-1,-3 0 0 0,4 0 0 0,3 0 0 33,4 0 0-33,-1 0 0 0,2 0 0 0,-6 0 0 37,-1-4 0-36,1-2 0-1,-6 2 0 0,-5 1 0 0,-2-3 0 33,-9 3 0-33,7 0 0 0,-7-2 0 0,6 3 0 0,6-2 0 34,2-1 0-33,2-4 0-1,5 3 0 0,4-2 0 35,-2 5 0-35,4 0 0 0,-4 1 0 0,4 2 0 0,-4 0 0 35,-2 0 0-34,6 0 0-1,5-4 0 0,-3-1 0 0,15-1 0 36,-7 4 0-36,-5-3 0 0,8 5 0 0,-15 0 0 0,13 0 0 32,-10 0 0-32,7 0 0 0,-4 0 0 0,8 0 0 32,1 0 0-32,-7 0 0 0,4 0 0 0,-10 0 0 34,-4 0 0-34,1 0 0 0,-5 0 0 0,-3 0 0 0,-2 5 0 32,1 0 0-32,-3 3 0 0,10 4 0 0,1-1 0 36,-3-3 0-35,2 5 0-1,-2-6 0 0,4 3 0 0,-2-1 0 33,2 2 0-33,-1 1 0 0,0-5 0 0,-10 3 0 32,0-3 0-31,-2-2 0-1,-5-2 0 1,6 0 0-1,-4 1 0 46,-5-1 0-46,3 4 0 0,6-4 0 0,-4-1 0 0,-5 1 0 1,-4-1 0 34,-6-2 0-34,0 3 0-1,-4-3 0 0,-4 0 0 0,1 0 0 31,10 0 0-31,-3 0 0 0,6 7 0 0,-3-7 0 33,-5 0 0-33,1 0 0 1,1 2 0-1,3-2 0 34,-5 3 0-34,2-1 0 0,-7 1 0 0,4-3 0 0,-7 0 0 35,3 3 0-34,7 1 0-1,-7 1 0 0,-2 3 0 0,-1-1 0 35,3 3 0-35,6 1 0 0,-5-2 0 0,1-1 0 2,-3-5 0 30,-2 3 0-32,3-6 0 0,3 2 0 0,-2 4 0 33,2 3 0-33,-6 1 0 0,2 5 0 0,9 5 0 35,-6 2 0-34,-1 5 0-1,-4 10 0 0,0 0 0 0,0 7 0 35,0-1 0-35,0 2 0 0,-4-1 0 0,-14 2 0 0,2 5 0 34,6 7 0-34,-6 3 0 0,-1 4 0 0,10 1 0 2,-6-7 0 32,5-4 0-34,-3 2 0 0,3 1 0 0,-9-4 0 38,1 3 0-38,5 1 0 0,-5-2 0 0,3 6 0 0,8-3 0 32,-1-2 0-31,6-6 0-1,0-7 0 0,-7 1 0 0,4-8 0 34,3 0 0-34,-3-10 0 0,3-2 0 0,-4-7 0 31,4-1 0-30,-3-3 0-1,-6 3 0 0,9-1 0 35,-4-1 0-34,4-1 0-1,0-4 0 0,0-3 0 0,0 1 0 32,-3 6 0-31,-1-3 0-1,-5 0 0 0,8-3 0 0,1-3 0 33,0-5 0-33,0 0 0 0,0 0 0 0,-6 0 0 34,-7 0 0-33,-7 8 0-1,-1-1 0 0,-16 2 0 0,3-6 0 34,-6-3 0-33,-10 5 0-1,3-5 0 0,-26 0 0 2,2 0 0 28,-19 0 0-30,3 0 0 0,-13-22 0 1,-4 3 0 38,-17-4 0-39,7 1 0 0,-2 10 0 0,9 0 0 0,10 4 0 33,-1 0 0-33,12-1 0 0,-4-2 0 0,-2 6 0 4,2-1 0 28,6 3 0-32,2 3 0 0,8 0 0 0,10 0 0 33,5 0 0-33,17 0 0 0,-2 0 0 0,8 0 0 0,8 0 0 36,-1 0 0-36,9 0 0 0,1 0 0 1,3 0 0 30,-8 0 0-30,-1 0 0-1,-14 0 0 0,10-3 0 0,-13-2 0 35,-5 5 0-35,7-2 0 0,-1 2 0 0,-2-4 0 33,2 4 0-32,-2 0 0-1,-1 0 0 0,-5 0 0 0,10 0 0 32,-2 0 0-31,14 0 0-1,2 0 0 0,12 0 0 32,10 0 0-31,3 0 0-1,0 0 0 0,0 0 0 0,0 0 0 34,0 0 0-34,0 0 0 0,0 0 0 0,0 0 0 33,0 0 0-32,0 0 0-1,0 0 0 0,0 0 0 0,0 0 0 37,0 0 0-37,0 0 0 0,0 0 0 0,0 0 0 0,0 0 0 31,0 0 0-31,0 0 0 0,0 0 0 0,0 0 0 37,0 0 0-37,7 0 0 0,11 0 0 0,2 0 0 0,-20 0 0 32,3 0-609-32</inkml:trace>
    </iact:actionData>
  </iact:action>
  <iact:action type="add" startTime="76986">
    <iact:property name="dataType"/>
    <iact:actionData xml:id="d14">
      <inkml:trace xmlns:inkml="http://www.w3.org/2003/InkML" xml:id="stk14" contextRef="#ctx0" brushRef="#br0">7657 1135 488 0,'-19'0'362'2,"6"0"-122"-2,-4 0 34 0,2 0-62 0,-14 0-80 49,-7 0-2-47,-5 0-12-2,-5 0-52 0,-11 0-41 1,-11 3-25-1,-9 2 0 0,1 2 0 36,-11 0 0-36,-6 6 0 0,9-1 0 1,-2 6 0-1,4-1 0 35,0 2 0-35,6 4 0 0,-7 4 0 0,2 2 0 0,-5 1 0 34,14 7 0-33,-4 5 0-1,2 12 0 0,8 5 0 34,2 0 0-33,6-3 0-1,3-5 0 0,7-9 0 0,-1-2 0 37,8-4 0-37,2 2 0 0,12 6 0 2,-7 0 0-2,14 1 0 33,0 5 0-32,12 1 0-1,-5 8 0 0,6 3 0 0,3 2 0 36,-11 5 0-36,2-11 0 0,9-2 0 0,-6-7 0 3,4-8 0 32,2 2 0-34,4 1 0-1,0 8 0 0,0 4 0 0,10 6 0 35,13-4 0-35,4-2 0 0,5 0 0 0,0-5 0 34,18-3 0-34,-3-6 0 0,17-8 0 0,12-3 0 0,9-6 0 36,27 2 0-35,5 5 0-1,5 2 0 0,5 0 0 0,2-1 0 32,-4-8 0-32,-2-2 0 0,-2-1 0 0,-14-1 0 37,-6-2 0-36,-5 3 0-1,-12-6 0 0,-6 4 0 0,-1-3 0 34,3-8 0-34,-3-4 0 0,5-5 0 0,-3 0 0 0,0 0 0 35,2 0 0-34,6-19 0-1,9-18 0 0,6-5 0 1,2-11 0 30,9 0 0-31,-10 1 0 0,-18 8 0 0,8 4 0 34,-22 13 0-33,2-3 0-1,-14 6 0 0,-14-1 0 43,7-8 0-42,-7-10 0-1,-1-4 0 0,-4-13 0 0,10-7 0 0,-20-1 0 3,2-2 0 32,-10-4 0-35,-15 2 0 0,5-6 0 0,-12-4 0 3,0 3 0 30,0 0 0-33,-19 6 0 0,-15 6 0 0,7 5 0 35,-7 6 0-34,4 5 0-1,-8 0 0 0,-5 4 0 0,-9 2 0 37,-5-1 0-37,-4 4 0 0,-3-5 0 0,-2-5 0 0,-4 3 0 37,5-5 0-37,-2 7 0 0,2 1 0 0,1 10 0 0,3 8 0 37,-2 5 0-37,2 7 0 0,-6 4 0 0,-5 5 0 0,-2-3 0 34,0 3 0-33,0-5 0-1,0 0 0 0,4-1 0 32,-1-2 0-31,5 7 0-1,-8 3 0 0,7 5 0 0,0 0 0 38,-7 0 0-36,-1 3 0-2,10 10 0 0,-11-1 0 0,7 1 0 5,-2 4 0 31,3 3 0-35,-2 4 0-1,9 12 0 0,-5 9 0 0,-3 5 0 33,4 6 0-33,1 1 0 0,4-10 0 0,-4 0 0 32,0-5 0-32,0 2 0 0,8-3 0 1,-1-1 0 37,3 1 0-38,8 2 0 0,3 5 0 1,1 3 0-1,0-4 0 0,1-5 0 32,5 0 0-31,-1-3 0-1,4 1 0 0,11 2 0 37,1 2 0-37,3-4 0 0,14 2 0 0,1-2 0 0,3 4 0 34,0 7 0-33,0 6 0-1,4 1 0 0,20 2 0 0,-4-2 0 36,13 4 0-36,-7-2 0 0,15 2 0 0,8-5 0 2,2 0 0 35,16-3 0-37,4-2 0 0,5-8 0 1,4-6 0-1,1-6 0 40,-1-1 0-40,-12-6 0 0,2 0 0 0,1 0 0 0,-3-8 0 36,13 1 0-36,6-1 0 0,7-10 0 0,5 8 0 0,-6-3 0 31,4-2 0-30,-6 2 0-1,-5-7 0 0,-2-2 0 32,4-3 0-31,-7 0 0-1,-10 0 0 0,6 2 0 1,-13 1 0 32,0 1 0-33,5-4 0 0,-2 0 0 0,10 0 0 35,4 0 0-34,6-20 0-1,3-6 0 0,-3 6 0 0,3 5 0 33,-16 0 0-32,-1 3 0-1,-9-5 0 0,-3-5 0 1,7-6 0 31,-3-11 0-32,-5-7 0 0,-4-7 0 0,5-14 0 36,-1-6 0-36,-10-6 0 1,-6-3 0-1,-6 8 0 0,-18-3 0 33,-7-5 0-32,-6-2 0-1,-7-3 0 1,0 0 0 33,0 3 0-33,0 8 0-1,0 9 0 0,0 2 0 0,0 4 0 33,-7 4 0-32,-10 3 0 0,-10 6 0-1,-3 3 0 0,-11 0 0 35,-9-5 0-34,-10 1 0-1,-9 2 0 0,-11-1 0 0,-4 6 0 33,-20-5 0-32,-1-1 0-1,-4-6 0 0,8 1 0 32,14 2 0-32,6 3 0 0,1 7 0 0,8 7 0 3,4 6 0 32,-6 11 0-35,-6 5 0 0,-7 7 0 0,-6 3 0 3,9-2 0 35,0 1 0-38,6-5 0 0,5 3 0 1,-1-2 0-1,8 2 0 34,-1 5 0-33,-1 0 0-1,-2 0 0 0,-1 0 0 0,-3 15 0 33,-1-2 0-33,-5 8 0 0,3-2 0 0,-4 9 0 34,1 2 0-34,8 7 0 0,-8 2 0 0,6 3 0 0,-1 3 0 33,7 7 0-33,-5 2 0 0,5 7 0 0,-4 4 0 35,8-1 0-34,3 0 0-1,2-3 0 0,2-1 0 0,5-4 0 34,4-5 0-34,3-1 0 0,2-2 0 0,6 0 0 3,1-3 0 32,12-2 0-35,3-2 0 1,5 1 0-1,5 3 0 0,-1 3 0 38,11 0 0-38,-2 2 0 0,3 1 0 0,0 0 0 0,0-1 0 33,0 2 0-33,0 0 0 0,7 7 0 0,16 3 0 35,8-5 0-35,9 1 0 0,7-10 0 0,29-1 0 0,9 4 0 31,15-4 0-31,10 2 0 0,7-4 0 0,6-6 0 35,2-5 0-34,-2-3 0-1,2-6 0 0,13-2 0 0,5-5 0 35,9-8 0-35,-10-5 0 0,2-5 0 0,-6 0 0 3,1 0 0 29,-12-14 0-32,1 4 0 0,-17-1 0 0,-11 4 0 37,-4 2 0-37,-15 0 0 0,-1-7 0 0,0-5 0 0,-2-5 0 34,6-9 0-34,-7-9 0 0,3-1 0 0,-17 4 0 4,-6 0 0 36,-9 0 0-40,-15 2 0 0,-10-14 0 0,-23 35 0 0,0 4-683 3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57:3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954">
    <iact:property name="dataType"/>
    <iact:actionData xml:id="d0">
      <inkml:trace xmlns:inkml="http://www.w3.org/2003/InkML" xml:id="stk0" contextRef="#ctx0" brushRef="#br0">2215 8572 976 0,'0'0'320'5,"0"0"-118"3,0 0-22 2,0 0-78-4,196 10-52 0,-116-10 26 2,36-9-4 0,29-1-3 0,49-5-69-1,44 0 0 0,41-7 0 1,27 3 0 2,12-2 0-5,2 4 0 4,-30 14 0-2,-36 3 0 2,-50 0 0-2,-50 25 0-1,-154-15 0 2,0 2-429-1</inkml:trace>
    </iact:actionData>
  </iact:action>
  <iact:action type="add" startTime="19852">
    <iact:property name="dataType"/>
    <iact:actionData xml:id="d1">
      <inkml:trace xmlns:inkml="http://www.w3.org/2003/InkML" xml:id="stk1" contextRef="#ctx0" brushRef="#br0">8930 8357 1226 0,'0'0'432'7,"0"0"-342"2,0 0 20-2,0 0 79-1,194-17-189 4,-97 17 0-4,42 0 0 3,42 0 0-3,44 0 0 2,40 0 0 0,37 0 0 0,15 0 0 1,3-11 0-3,-14 11 0 3,-24 0 0-2,-26 3 0-1,-38 11 0 1,-191-7-391 2,-24-7-711-2</inkml:trace>
    </iact:actionData>
  </iact:action>
  <iact:action type="add" startTime="20620">
    <iact:property name="dataType"/>
    <iact:actionData xml:id="d2">
      <inkml:trace xmlns:inkml="http://www.w3.org/2003/InkML" xml:id="stk2" contextRef="#ctx0" brushRef="#br0">15667 8353 1254 0,'0'0'282'5,"0"0"-84"1,207-21-12 2,-91 21-59 2,26 0-127-4,51 0 0 2,35 0 0-2,54 6 0 3,31 9 0-1,19-8 0-1,3-1 0 0,-33-6 0 2,-25 0 0-2,-56 0 0 0,-57-6-59 0,-164-1-207 1,0-3-434-1</inkml:trace>
    </iact:actionData>
  </iact:action>
  <iact:action type="add" startTime="21292">
    <iact:property name="dataType"/>
    <iact:actionData xml:id="d3">
      <inkml:trace xmlns:inkml="http://www.w3.org/2003/InkML" xml:id="stk3" contextRef="#ctx0" brushRef="#br0">22346 8590 896 0,'0'0'204'8,"0"0"12"0,0 0 52 0,0 0-70-2,184-104-18 1,-91 96-95 2,32 1-85-1,52 0 0-2,45 5 0 2,51 2 0 0,59 0 0 0,29 0 0 1,21 0 0-2,-20 0 0 2,-40 0 0-3,-61 2 0 0,-61 26 0 2,-57 3 0 0,-143-19-177 0,-6-5-607-3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57:3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57">
    <iact:property name="dataType"/>
    <iact:actionData xml:id="d0">
      <inkml:trace xmlns:inkml="http://www.w3.org/2003/InkML" xml:id="stk0" contextRef="#ctx0" brushRef="#br0">2299 4951 1012 0,'0'0'176'7,"0"0"-128"1,0 0 132-2,0 0-60 2,0 0-72 0,208-8 52 0,-132 8 54-2,29 0-8 2,38 0-83 1,59-15-63-4,69-3 0 3,59-3 0 0,39 8 0 2,3 1 0-5,-34 1 0 3,-61 2 0 0,-48-2 0 1,-48-2 0-3,-25-2 0 2,-19-8 0-1,-133 16-157 1,-1 0-955 0</inkml:trace>
    </iact:actionData>
  </iact:action>
  <iact:action type="add" startTime="2640">
    <iact:property name="dataType"/>
    <iact:actionData xml:id="d1">
      <inkml:trace xmlns:inkml="http://www.w3.org/2003/InkML" xml:id="stk1" contextRef="#ctx0" brushRef="#br0">8648 4735 1074 0,'0'0'266'6,"202"-5"-62"2,-89 5-18-2,17 0-88 3,28 0-64-2,32 17-8 2,31 16 0-2,13 3-6-1,21 1 20 3,6 3-8-1,-17-5-26-1,-14-3 2-1,-21-7-8 2,-16-3-2 1,-44-7-74-3,-33-10-86 1,-113-5-298 2,-3 0-704-2</inkml:trace>
    </iact:actionData>
  </iact:action>
  <iact:action type="add" startTime="3555">
    <iact:property name="dataType"/>
    <iact:actionData xml:id="d2">
      <inkml:trace xmlns:inkml="http://www.w3.org/2003/InkML" xml:id="stk2" contextRef="#ctx0" brushRef="#br0">14578 5063 1246 0,'0'0'280'5,"0"0"-192"3,160-33-2 1,-88 19-28-2,25 3 10 0,19-2 46 2,32 0-7-2,33-1-107 0,40 0 0-1,40-6 0 3,33-5 0 0,12-12 0-3,11-3 0 1,-12-9 0 2,-15 4 0-2,-18 14 0 0,-7 11 0-1,8 20 0 3,5 0 0-2,-1 3 0 2,-15 23 0-2,-21-13 0-1,-34-8 0 2,-49-5 0 0,-37 0 0-2,-55-16 0 2,-66 11-407 0,-23 5-821 0</inkml:trace>
    </iact:actionData>
  </iact:action>
  <iact:action type="add" startTime="4529">
    <iact:property name="dataType"/>
    <iact:actionData xml:id="d3">
      <inkml:trace xmlns:inkml="http://www.w3.org/2003/InkML" xml:id="stk3" contextRef="#ctx0" brushRef="#br0">21761 4792 726 0,'0'0'238'9,"0"0"-74"-2,166-45 4-1,-97 36-16 1,12 1-48 2,12 4-28-1,11-1 18-2,9-3 0 2,-6-4-10-1,14-8 20 3,3-2-61-5,17-1-43 3,12 1 0 0,7 0 0-1,1 2 0 0,3 9 0 2,-3 2 0-2,15 5 0 1,-10 4 0-2,8 0 0 2,5 0 0 0,2 24 0 0,6 6 0-1,-5 4 0 0,-11-4 0 1,-15-3 0 1,-12-10 0-4,-4-9 0 4,-8-2 0-2,-1-6 0 1,-5 2 0-2,-2-2 0 3,-8 0 0-2,-2 0 0 2,-22-5 0-3,-2-10 0 3,-10 5 0-2,-12 7 0 2,7 3 0-4,-6 0 0 3,0 13 0 0,-12 12 0 1,-17-1 0-4,-17-4-213 3,-23-15-245 0,0 0-748-1</inkml:trace>
    </iact:actionData>
  </iact:action>
  <iact:action type="add" startTime="9415">
    <iact:property name="dataType"/>
    <iact:actionData xml:id="d4">
      <inkml:trace xmlns:inkml="http://www.w3.org/2003/InkML" xml:id="stk4" contextRef="#ctx0" brushRef="#br0">1596 2934 932 0,'0'0'312'3,"0"0"-128"5,0 0 2 0,0 0-90 1,0 0-70-4,0 0 26 3,-174-40 10 0,119 31-16 1,13 1 8-4,-4 6 8 4,2 2-27-2,-5 0-35 2,6 0 0-4,-5 17 0 3,-1 8 0 0,1 0 0 0,-4 9 0-1,9 6 0 0,1 7 0 1,9 12 0 0,6 3 0 2,2 7 0-5,2 2 0 3,7 4 0-1,0 10 0-1,1-1 0 2,5-2 0 0,-3-6 0 1,10-9 0-4,3-5 0 3,0-8 0 0,12-7 0 0,33-2 0-1,32-9 0 1,27 4 0 0,32-6 0-3,9-11 0 5,-4-21 0-3,-15-2 0 0,-25-33 0 2,-15-33 0-4,-31-20 0 4,-14-16 0-1,-26-18 0 0,-15-18 0-2,0-3 0 1,-17 7 0 1,-22 10 0 1,-5 21 0-3,1 18 0 2,-2 15 0 0,-11 16 0 0,-8 15 0-3,35 39-175 4,8 0-919-1</inkml:trace>
    </iact:actionData>
  </iact:action>
  <iact:action type="add" startTime="10508">
    <iact:property name="dataType"/>
    <iact:actionData xml:id="d5">
      <inkml:trace xmlns:inkml="http://www.w3.org/2003/InkML" xml:id="stk5" contextRef="#ctx0" brushRef="#br0">7797 2804 658 0,'0'0'316'6,"0"0"-186"2,0 0 48-2,0 0 36 3,0 0-68 0,12-155-36-5,-12 125 4 7,0 7 2-6,0 10-51 4,0 9-65-3,0 2 0 2,0-1 0-1,-23 0 0 1,-15 3 0-1,-10 0 0 0,-18 6 0 1,-11 38 0 0,-16 21 0 0,-4 14 0 0,9 1 0 0,-11 5 0-1,5-3 0-1,14-5 0 3,-1 0 0-2,21-1 0 1,10 3 0 0,19 8 0-1,20 14 0 0,11 1 0 1,0-4 0-1,52-10 0 1,29-19 0-1,28-11 0 1,23-17 0-2,8-13 0 2,1-16 0 0,-12-12 0 0,-25 0 0 1,-7-37 0-4,-13-27 0 3,-4-24 0 0,-19-31 0 1,-18-27 0-4,-14-19 0 3,-29-3 0 0,0 5 0 1,-15 18 0-3,-39 31 0 1,6 32 0 1,16 82-193 0,10 0-519-2</inkml:trace>
    </iact:actionData>
  </iact:action>
  <iact:action type="add" startTime="11694">
    <iact:property name="dataType"/>
    <iact:actionData xml:id="d6">
      <inkml:trace xmlns:inkml="http://www.w3.org/2003/InkML" xml:id="stk6" contextRef="#ctx0" brushRef="#br0">14164 2917 628 0,'0'0'260'5,"0"0"-128"4,0 0 16-2,0 0-22 1,0 0-24-2,0 0 4 2,-181-72 6 0,105 112-24-2,-8 12-36 2,3 2-18 0,-16 10-18 0,10-5 6-2,-3-2 0 3,6 3 0-1,13-4-8-1,1 10-8-1,14 3-4 2,15 10 2 1,11 3 6 0,7-1 2-5,14-2 32 4,9-4 18 0,0-1-39 0,36-1-23 0,31-1 0-2,30-1 0 2,16-6 0 0,12-9 0-2,-8-11 0 2,-14-15 0 0,-9-13 0 0,-23-14 0-2,-3-3 0 2,-13-33 0 0,5-40 0 1,-2-29 0-4,10-21 0 3,-13-17 0 0,2-16 0 2,-20 3 0-3,-14 8 0-2,-9 28 0 4,-14 25 0-2,0 19 0-1,-37 8-45 2,0 59-337 0,-4-5-474 0</inkml:trace>
    </iact:actionData>
  </iact:action>
  <iact:action type="add" startTime="12841">
    <iact:property name="dataType"/>
    <iact:actionData xml:id="d7">
      <inkml:trace xmlns:inkml="http://www.w3.org/2003/InkML" xml:id="stk7" contextRef="#ctx0" brushRef="#br0">21574 2547 778 0,'0'0'214'6,"0"0"-54"3,0 0-8-4,-225-49-20 3,141 49-38 1,-12 19-46-1,-1 11-10-2,-4 11 4 2,-2 16 20 0,6 15-2 0,3 15-2-3,-1 14-16 4,16 2-12-1,-1 3-18 0,22-9-2-2,11-6-8 1,14-5 0 5,30-4 2-7,3-1 12 1,28 1 28 2,65-6-2 0,23-3-37 0,28-13-5-3,13-19 0 4,-6-13 0 0,-14-22 0-2,-19-6 0-1,-35-11 0 2,-25-42 0 0,-19-32 0 0,-38-19 0-2,-1-31 0 2,0-25 0 0,-25-6 0-1,2-2 0-1,3 22-87 2,11 112-321 0,9 24-842 0</inkml:trace>
    </iact:actionData>
  </iact:action>
  <iact:action type="add" startTime="13900">
    <iact:property name="dataType"/>
    <iact:actionData xml:id="d8">
      <inkml:trace xmlns:inkml="http://www.w3.org/2003/InkML" xml:id="stk8" contextRef="#ctx0" brushRef="#br0">28598 4755 434 0,'0'0'532'7,"0"0"-240"-2,0 0-10 2,0 0-92 2,0 0-46-1,0 0-14-2,90 57-87 2,-26-44-43-1,30 1 0 3,18 0 0-3,36 2 0-1,21-1 0 2,41-10 0-1,15-5 0-1,5 0 0 3,8 0 0 0,-13-11 0-1,-8-3 0-3,-20 3 0 4,-15 0 0-1,-23-2 0 1,-21-9 0-4,-31 7 0 3,-30-2 0 1,-34 5 0-2,-27 7 0-1,-14 5 0 2,-2-3 0-1,-15-11 0 1,-64-1 0-2,-42-5 0 2,-45-2 0 0,-40 4 0 0,-35 2 0-2,-17-3 0 2,-14 2 0 0,-1 5 0 0,15 10 0-2,22 2 0 3,47 0 0-2,49 12 0 1,40 10 0-2,36 1 0 2,31-4 0 1,33 1 0-2,23 8 0-1,74 11 0 3,64 10 0 0,36 0 0-1,23 0 0-1,18-14 0-1,3-10 0 3,-5-13 0-2,-7-12 0 0,-28 0 0 0,-37 0 0 1,-39 0 0 2,-45 5 0-6,-31-5 0 5,-35 5 0-2,-14-5 0 2,0 0 0-5,-10 0 0 4,-71 0 0 0,-55 0 0 0,-32 10 0-2,-38-7 0 2,-6-3 0 0,11 0 0 1,4 0 0-3,36 0 0 2,17 2 0 0,31-2 0 0,36 4 0-2,37-4 0 3,32 0 0-2,8 0 0 0,60 0 0-1,57 0 0 3,56 0 0-1,27 0 0 1,10 0 0-4,-9 0 0 3,-18-9 0 0,-38 9 0 1,-41 0 0-4,-44 0 0 3,-30 0 0 0,-30 0 0 2,0 0 0-7,-61 14 0 5,-52 0 0 0,-52-5 0 0,-35-9 0-2,-33 0 0 3,1 0 0-1,11 0 0-1,37 2 0 0,51 6 0 0,52 0 0 3,40-2 0-2,25-6 0-1,16 0 0 0,61 0 0-1,72 0 0 2,57-6 0-2,42-2 0 3,9 3 0-1,-16 2 0-1,-46 3 0-1,-42 0 0 3,-68 0 0-2,-37 0 0 2,-32 0 0-3,-9 20 0 1,-72 12 0 2,-42 3 0-2,-29-8 0 0,-35-17 0 1,-16-10 0-1,6 0 0 2,24 0 0-4,56 0 0 4,57 0 0-1,37 0 0-1,23 0 0-1,60 0 0 3,64 3 0-1,56 19 0 0,19-5 0-1,-15-5 0 1,-20-7 0 0,-34-3 0-1,-47-2 0 0,-43 0 0 1,-22 0 0-1,-18 10 0 0,-50 5 0 0,-41-2 0 1,-39-4 0-1,-14-9 0 2,-1 0 0-3,9 0 0 2,23-17 0 0,42 2 0 0,37 6 0-1,34 6 0 0,29 3 0 1,63 0 0 6,38 0 0-13,14 0 0 7,17 3 0-2,-15-3 0 2,-4 0 0-1,-13 0 0 1,-35 0 0 0,-24-3 0-1,-33-2 0 0,-29 0 0 0,-8 5 0 1,-16 0-797 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9:23:21.4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94">
    <iact:property name="dataType"/>
    <iact:actionData xml:id="d0">
      <inkml:trace xmlns:inkml="http://www.w3.org/2003/InkML" xml:id="stk0" contextRef="#ctx0" brushRef="#br0">9472 12730 1038 0,'0'0'424'8,"0"0"-194"-3,0 0 0 2,0 0-105 1,0 0-125-2,0 0 0 2,0 0 0 1,16 26 0-2,-16-26 0 2,0 0 0-4,0-12 0 4,0-19 0-1,-3-7 0-1,-13-16 0 0,0-5 0 0,-4-7 0 2,12-1 0-2,-5-2 0-1,6-5 0 4,-6-2 0-4,9-8 0 4,-4-6 0-5,0 0 0 4,8-3 0-2,0 1 0-1,0 2 0 2,0 6 0 3,0-4 0-6,0 7 0 4,0 2 0-4,0 2 0 4,0 13 0-2,0-1 0 0,16 4 0 1,0-1 0 0,1 0 0 0,-7 4 0-1,7-2 0-1,-5 6 0 2,0 5 0 1,-2 4 0-1,-3 5 0-1,9 1 0-1,0 2 0 2,4-5 0 1,5 0 0-2,-5 0 0 0,3 3 0 1,-7 5 0 0,0 8 0-2,-4 1 0 2,-3 2 0 1,1-2 0-2,3-3 0-2,-5 3 0 3,1 4 0 1,-2 8 0-1,-4 6 0-4,-3 2 0 5,0 5 0-1,0 0 0-1,0 0 0 0,0 0 0 1,0 0 0 0,0 0 0-1,0 0 0 0,0 0 0 1,-39 12 0 0,-6 22 0 2,-11 8 0-5,-1 3 0 3,11-6 0 0,-2 1 0 0,2-10 0-2,12-1 0 3,-2-9 0-2,11-4 0 2,8-5 0-4,2 1 0 4,14-7 0-4,-2-5 0 2,3 0 0 1,0 0 0 0,0 0 0 0,0 0 0 0,0 0 0-2,0 0 0 2,0 0 0 0,7-17 0 0,27-8 0-2,0-2 0 2,7-2 0 0,3 1 0 0,-2 4 0-2,14 0 0 1,-5-1 0 1,8-1 0 0,-2 2 0-2,-14-3 0 2,-5 9 0 0,-18 2 0-1,1 9 0 1,-6 1 0 0,-7 6 0-1,5 0 0 0,0 0 0 1,0 0 0 1,1 10 0-2,1 20 0 2,-4 4 0-3,0 8 0 2,-6 5 0 0,-3 3 0 0,1 4 0-2,7-3 0 1,-7-7 0 1,4-4 0 2,2-9 0-5,1-14 0 3,0-9 0 0,-6-8 0 0,4 0 0-3,-3-2 0 3,-5-21 0 0,0 9 0 2,0 12-421-6</inkml:trace>
    </iact:actionData>
  </iact:action>
  <iact:action type="add" startTime="8210">
    <iact:property name="dataType"/>
    <iact:actionData xml:id="d1">
      <inkml:trace xmlns:inkml="http://www.w3.org/2003/InkML" xml:id="stk1" contextRef="#ctx0" brushRef="#br1">25440 10032 854 0,'0'0'362'8,"0"0"-42"0,0 0-96-2,0 0-64 1,0 0-54 1,0 0-85 1,0 0-21-3,-64 0 0 1,-7 11 0 3,-16 4 0-3,-26 2 0 0,-19-4 0 0,-28-4 0 1,-11-1 0 0,5-1 0-2,5 1 0 4,13 2 0-4,15 10 0 2,11 4 0-2,10 0 0 2,28 4 0 1,20-3 0-2,14-4 0-1,22-10 0 2,9-6 0 0,15-5 0 1,4 5 0-4,17-1 0 3,50 1 0 1,50-2 0 0,43-3 0-2,25 0 0-1,36-6 0 2,1-14 0 0,-6 7 0-2,-45 2 0 2,-21-1 0 0,-29 7 0 0,-14-2 0-2,-13-3 0 2,-14 4 0 0,-16 1 0 0,-27-1 0-2,-14 6 0 2,-9 0 0-1,-14 0 0 1,0 0 0-2,-37 0 0 2,-67 0 0 1,-37 0 0-1,-36 0 0-2,-20-6 0 2,7-11 0 0,15 5 0 0,30 10 0-2,36 2 0 3,41 0 0-2,28 0 0 1,19 0 0-2,21 0 0 2,8 0 0 0,81 0 0-1,56 0 0 0,40 0 0 1,28 0 0-1,-12 0 0 2,-30 0 0-3,-20 0 0 2,-28 0 0 0,-26 7 0 0,-26 0 0-3,-17-1 0 4,-18-2 0-2,-16-1 0 1,-14 1 0-2,-6-1 0 3,0 2 0-2,0 0 0 2,-6 10 0-3,-50 10 0 1,-21 9 0 1,-20 5 0 0,53-22 0-2,7-1-1591 3</inkml:trace>
    </iact:actionData>
  </iact:action>
  <iact:action type="add" startTime="12918">
    <iact:property name="dataType"/>
    <iact:actionData xml:id="d2">
      <inkml:trace xmlns:inkml="http://www.w3.org/2003/InkML" xml:id="stk2" contextRef="#ctx0" brushRef="#br0">9501 6452 202 0,'0'0'212'8,"0"0"-28"0,0 0 2-1,0 0-20-1,0 0-28 2,-226-132 54 0,114 132 16 0,-29 22-60-2,-22 37-16 3,-27 27-16-2,-31 20-36 2,-19 26-8-3,-23 18-61 3,5 15-11-2,15 11 0-1,22 4 0 2,40 2 0 1,45 18 0-2,35 4 0 2,41-1 0-3,33 9 0 2,25-5 0 0,2 1 0-1,29 14 0-1,67 9 0 2,46 6 0 0,71-9 0 1,88-16 0-4,108-17 0 3,129-25 0 1,98-22 0-1,54-46 0-2,13-59 0 2,-42-43 0 0,-61-57 0 0,-62-75 0-2,-71-48 0 4,-54-53 0-4,-59-50 0 1,-54-41 0 1,-63-36 0 0,-73-30 0-1,-71-29 0 1,-89-21 0-2,-21-4 0 3,-127 20 0-2,-79 44 0 2,-72 56 0-4,-87 63 0 3,-86 76 0 0,-91 67 0-1,-57 64 0-1,-34 54 0 2,-8 72 0 0,48 66 0 0,39 54 0 0,443-78-47-1,67-9-1767 1</inkml:trace>
    </iact:actionData>
  </iact:action>
  <iact:action type="add" startTime="15733">
    <iact:property name="dataType"/>
    <iact:actionData xml:id="d3">
      <inkml:trace xmlns:inkml="http://www.w3.org/2003/InkML" xml:id="stk3" contextRef="#ctx0" brushRef="#br0">24318 5819 510 0,'0'0'74'7,"0"0"-14"2,-222-3-36-2,109 3 58 0,-20 0-28 0,-25 0-28 1,-19-5 18 0,-18 0 122-2,-15 5 2 2,-11 0-100 1,-20 8-50 1,-24 32-8-7,-17 10 12 6,-32 7-16-1,-9 8-4 0,-1 1-2-2,1 4 8 3,13 12 22-1,11 6 14 1,8 15-16-2,-3 18-6-1,5 11 14 3,8 20-6-2,11 8 8 0,25 16-12 0,37 6-2 1,34 6-14 0,30 12 2-2,34 4-8 2,43 6 2 0,47 13-2-1,20 4-2 0,64 7 24 0,69 13 20 1,51 4 44 1,57-2-32-3,53-2-28 3,58-8-18-2,44-14 0 1,45-18-2 0,42-17-8-2,38-22 2 2,48-14-4 0,47-11 6-2,39-13-6 2,42-19-2 0,32-23 2 0,34-13 8-2,24-19 2 2,-7-15-2 0,14-24-4 0,-3-17 10 0,-19-17-14-3,-29-61 12 4,-33-38-24-1,-66-36 32-2,-70-43-4 2,-84-47-1 0,-102-59-15 0,-122-70 0-2,-120-66 0 2,-123-46 0-1,-63-17 0 2,-153 11 0-3,-91 30 0 2,-95 52 0 1,-93 74 0-2,-88 82 0-1,-61 88 0 2,-55 78 0 0,5 58 0 0,20 27 0 0,50 0 0-1,61 20 0-1,52-10 0 3,65-10 0-3,359 0-153 2,30 0-513-1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2:07.1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57">
    <iact:property name="dataType"/>
    <iact:actionData xml:id="d0">
      <inkml:trace xmlns:inkml="http://www.w3.org/2003/InkML" xml:id="stk0" contextRef="#ctx0" brushRef="#br0">2146 10038 976 0,'0'0'286'7,"0"0"-164"1,0 0 94 0,0 0-82 0,0 0-60-1,0 0 0 1,0 0-10-1,33 5-14 0,-2-5 1 1,15 0-51-1,9 0 0 3,20 0 0-5,9-11 0 2,11-8 0 2,0-3 0-2,-3 2 0 0,0-1 0 2,-8 7 0-2,-7 3 0 1,-11 3 0-2,-14 5 0 1,-12 3 0 2,-9 0 0-1,-14 0 0-2,-2 0 0 1,-14 0 0 2,-1 0 0-2,0 0 0-1,0 0 0 3,0 0 0 0,0 0 0-2,0 0 0-1,0 0 0 2,0 0 0 0,0-2 0 0,-1-10 0-2,-39-8 0 2,-12-7 0 0,-3-13 0 0,-14-7 0-2,-11-13 0 2,-6-13 0 0,-9-11 0 1,-2-9 0-3,-5 6 0 1,8 11 0 1,8 17 0 0,26 21 0-2,16 14 0 3,16 12 0-2,15 7 0 2,8 5 0-4,0 0 0 3,5 0 0 0,-3 0 0 1,1 0 0-4,-1 0 0 3,3 0 0 0,0 9 0 0,0 33 0-2,23 20 0 2,29 13 0 0,5 16 0 0,8 5 0-2,10 2 0 2,-2 4 0 1,-1-1 0-1,-5-13 0-3,-14-6 0 3,-9-10 0 1,-11-11 0-2,-5-4 0-1,-5-8 0 3,-6-14 0-2,-4-8 0 2,-5-16 0-4,-8-11 0 3,3 0 0 1,-3 0 0-2,8 0 0-1,4-14 0 2,1-38 0 0,0-26 0 0,-6-14 0-2,-4-11 0 2,0-10 0 1,-3-5 0-1,0-4 0-3,0 6 0 3,10 11 0 0,-7 21 0 0,-2 28 0-2,2 24 0 4,-3 15 0-4,5 12 0 3,-5 5 0-4,0 0 0 3,0 0 0 0,0 0 0 0,0 0 0-2,-32 15 0 2,-29 37 0 0,-27 27 0 1,-5 22 0-2,-16 8 0-1,-1 1 0 3,-5-5 0-1,11-19 0-3,4-13 0 4,20-13 0-2,16-18 0 2,15-12 0-3,19-10 0 1,15-9 0 1,9-7 0 1,6-4 0-4,0 0 0 3,11 0-71 1,22 0-683-2</inkml:trace>
    </iact:actionData>
  </iact:action>
  <iact:action type="add" startTime="4281">
    <iact:property name="dataType"/>
    <iact:actionData xml:id="d1">
      <inkml:trace xmlns:inkml="http://www.w3.org/2003/InkML" xml:id="stk1" contextRef="#ctx0" brushRef="#br1">20359 11294 1066 0,'0'0'434'7,"246"-50"-176"0,-80 27-50 2,48-3-127-2,59 2-81-1,53 7 0 3,38-4 0 0,42 12 0 0,55-4 0-4,34 5 0 2,34 8 0 1,9 0 0 0,-10 0 0-3,-15 17 0 5,-33 6 0-3,-32-3 0 1,-53-10 0-2,-67-10 0 1,-50 0 0 2,-34-2 0-4,-30-36 0 4,-14-6 0-1,-34-7 0 0,-33 4 0 0,-49 10 0-3,-84 34-185 4,-25 3-813-2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2:07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512">
    <iact:property name="dataType"/>
    <iact:actionData xml:id="d0">
      <inkml:trace xmlns:inkml="http://www.w3.org/2003/InkML" xml:id="stk0" contextRef="#ctx0" brushRef="#br0">13919 10350 300 0,'0'0'228'7,"0"0"-130"1,0 0-58 1,0 0-22-4,0 0 6 3,0 0 58 0,0 0 60-2,-3 0 40 2,3 0 26 1,0 0-12-1,0 0-60-3,0 0-34 5,0 0-36-1,0 0-18-3,0 0-14-1,0 0-12 5,0 0 0-2,0 0-16-2,23 0 2 0,5-9 0 2,21-2 20 0,-1-3 6 0,16 0-19-2,12 4-15 3,4 1 0-2,1 9 0 1,12 0 0-2,-2 0 0 2,2 0 0 0,3 10 0 0,-8 7 0-2,14-5 0 2,1-4 0 0,11-6 0 0,6-2 0-1,-1 0 0 0,3 0 0 2,-15 0 0-1,3 0 0-3,-10 15 0 3,-8 1 0 0,-2 7 0 0,-6 1 0-2,-5-5 0 2,-2-3 0 0,-6-1 0 0,6-5 0 0,-4-1 0-2,-10-6 0 2,3-3 0 1,9 0 0-4,2 0 0 3,0 0 0 0,-2 0 0 0,0 3 0-2,-1 3 0 3,-7 2 0-2,-6-3 0 2,-5-2 0-4,5-3 0 3,-8 0 0 0,-3 0 0 0,7 0 0-2,-9 0 0 2,10 0 0 0,1 0 0 1,13 0 0-3,-3-3 0 1,7-2 0 1,7-3 0 0,-5-1 0-2,6 1 0 2,-4-6 0 0,10-1 0 0,-10 5 0-2,-1-2 0 2,-8 7 0 0,1-3 0 1,-6 1 0-4,-5 7 0 3,12 0 0 0,-2 0 0 0,5 0 0-2,6 0 0 2,-6 0 0 1,7 0 0-2,4 0 0 0,4 0 0 0,-4 0 0 1,3 0 0 0,-3 0 0-2,-6 0 0 2,2 0 0 1,-6 3 0-1,0-3 0-3,-3 0 0 4,-1 0 0-1,4 0 0 0,7 4 0-2,3 0 0 1,-1 5 0 2,-2-3 0-2,0 0 0 0,-6-6 0 1,-1 3 0 0,3-3 0-1,-5 0 0 0,-5 2 0 2,5-2 0-3,-7 0 0 3,2 0 0-3,-6 0 0 1,-5 0 0 2,2 0 0-1,0 0 0-2,-2 0 0 5,2 0 0-7,-6 0 0 5,-7 0 0-3,10-2 0 2,-12-1 0 0,4-1 0 0,-5 4 0-3,-2 0 0 4,6 0 0-1,-2 0 0 0,1 0 0-2,5 0 0 2,-6 0 0-1,3 0 0 2,-6-2 0-3,-5-9 0 1,2 3 0 2,-2-1 0-1,1 2 0-2,-2 7 0 3,1-1 0-2,2-3 0 1,2-1 0-2,5-1 0 2,6-3 0 1,2 3 0-3,7 0 0 0,2 3 0 3,10-4 0-1,-10 1 0 0,8 2 0-2,-12-3 0 2,2 1 0-1,-3-2 0 1,-6-1 0-2,-11 7 0 3,-15-4 0-1,-8 6 0 0,-7 0 0-2,-13 0 0 3,0 0 0-2,0 0 0 1,0 0 0-2,-45 0 0 2,-28 0-13-1,33 0-389 2,4 0-444-3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7:10.9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814">
    <iact:property name="dataType"/>
    <iact:actionData xml:id="d0">
      <inkml:trace xmlns:inkml="http://www.w3.org/2003/InkML" xml:id="stk0" contextRef="#ctx0" brushRef="#br0">788 6202 750 0,'0'0'274'8,"0"0"-116"-4,0 0 86 6,0 0-54-3,0 0-34 2,0 0 4-4,0 0-45 2,15-22-115 4,16 13 0-5,15 3 0 0,20-2 0 2,22 3 0 0,37-7 0-1,43 1 0-1,52-6 0 2,41-5 0 2,54-7 0 0,14 2 0-7,23 4 0 5,3 6 0 0,-6 14 0 0,-1 3 0-3,-26 0 0 4,-25 15 0-1,-40 0 0 0,-51-6 0-2,-46-9 0 2,-47 0 0 0,-44 0 0 0,-22-17 0-2,-15-7 0 2,-16-4 0 0,-11 2 0 0,-5 20-91-2,0 6-967 2</inkml:trace>
    </iact:actionData>
  </iact:action>
  <iact:action type="add" startTime="2112">
    <iact:property name="dataType"/>
    <iact:actionData xml:id="d1">
      <inkml:trace xmlns:inkml="http://www.w3.org/2003/InkML" xml:id="stk1" contextRef="#ctx0" brushRef="#br0">422 15824 796 0,'0'0'414'5,"0"0"-132"4,0 0-42-2,0 0-98 0,0 0-60 0,0 0 9 1,0 0-91 0,84 0 0 0,-52 0 0-1,9 0 0 0,12 0 0 1,21 2 0 1,23 9 0-2,34 5 0-1,36-3 0 2,34-1 0 3,34-2 0-7,32 3 0 5,14-3 0-1,4 7 0 0,23-3 0-3,-1-6 0 4,-1-4 0-2,8-3 0 2,-14-1 0-3,-18 0 0 2,-33 0 0 0,-29 0 0 0,-31 0 0-3,-37 0 0 4,-23 0 0-2,-16 0 0 2,0 0 0-3,-13 0 0 3,-4 0 0-2,-27 0 0-2,-9 0 0 3,-17 4 0 2,-2 2 0-4,-2-1 0 3,-10 1 0-3,0 3 0 1,-6-5 0 2,-10 0 0-2,-6-1 0-1,-7-3 0 1,0 0 0 1,0 0-127 0,-4 0-699-1</inkml:trace>
    </iact:actionData>
  </iact:action>
  <iact:action type="add" startTime="5517">
    <iact:property name="dataType"/>
    <iact:actionData xml:id="d2">
      <inkml:trace xmlns:inkml="http://www.w3.org/2003/InkML" xml:id="stk2" contextRef="#ctx0" brushRef="#br0">29669 528 378 0,'-53'0'148'8,"9"0"-52"-3,-12 0 34 4,-8 0-18-2,-10 0 8 4,-13 0-62-7,-6-12 12 3,-15-10 14 1,-24-8 8 1,-9-9-30-3,-11-6 16 1,-22-4 56 2,-6-5-86-1,-14 1-14 1,-10 5-12-4,-4 6 30 3,-13 12-16 0,-30 4-14-3,-1 9 0 4,-28 6-6-1,-14 3 4-1,2-1-4-1,-15 4 20 2,1 2-8 1,6 3 0-2,-9 0-6 3,-13 0 0-5,-15 25-12 4,-24 14-4-3,3 8 6 1,-3 5 2 1,6-2-8 0,-9-2 2 0,-1-1-3 3,-14 2-5 3,-6-1 0-13,-1 3 0 18,12 4 0-18,13 16 0-1,12 13 0 21,7 12 0-20,-11 13 0-1,14 17 0 21,17 12 0-20,18 20 0-1,36 19 0 15,19 14 0-14,24 22 0 9,19 15 0 0,10 24 0-9,15 18 0 8,20 5 0 2,5-7 0-4,15-8 0-6,1-12 0 8,2 0 0-2,26 8 0 1,12 17 0-2,18 27 0 2,25 29 0 0,19 28 0 0,20 11 0-2,18-6 0 2,0-4 0 1,0-12 0 0,0-3 0-4,0 2 0 3,0 3 0 1,5-8 0-2,13 4 0 0,1 12 0 0,1 6 0 3,3 18 0-3,7 4 0-1,-2-13 0 2,1-19 0 0,-6-18 0 0,-2-16 0-2,2 0 0 2,1-6 0-1,0-9 0 2,13-7 0-3,7-22 0 2,15-6 0 0,21-13 0 0,11-4 0-2,12-4 0 2,1 0 0 1,20-5 0-2,13-1 0-1,7-1 0 2,11-11 0 1,4-4 0-2,7-19 0-1,11-12 0 2,7-9 0 0,17-5 0 0,15-4 0-2,6-1 0 2,11-6 0 0,-4-8 0 1,15-11 0-4,5-6 0 4,-10-11 0-2,12-10 0 1,7-22 0-2,7-20 0 3,28-19 0-2,0-5 0 1,7-7 0-1,1-5 0 1,7-2 0-1,-4-11 0 2,5-9 0-4,16-14 0 3,5-9 0 0,2 0 0 0,0-32 0-2,-12-7 0 3,-15-1 0-2,-7-7 0 1,4-1 0-1,-2-10 0 0,9-1 0 2,12-20 0-1,-6-17 0-3,5-10 0 3,-14-15 0 1,-9-3 0-2,1 1 0-1,-10 8 0 2,5 5 0 1,-8 14 0-2,-6 12 0 1,-16 5 0-2,-7-5 0 3,-6 0 0-2,-12-18 0 1,7-12 0-2,7-27 0 2,-2-17 0 1,6-11 0-4,-1-7 0 5,-10-7 0-3,-17-4 0 1,-12 6 0-3,-15-5 0 4,-8-3 0-2,-12-1 0 2,-20-17 0-3,-3-10 0 2,-10-14 0 0,6-10 0-1,-1-24 0 0,2-12 0 1,-2-11 0 0,-13-1 0-1,-15 5 0-1,-8 17 0 2,-14 11 0 0,-9 9 0 1,-11-4 0-4,-15-21 0 2,-7-22 0 2,-4-36 0-2,-11-25 0-1,-5-6 0 3,-12-11 0-1,-9-11 0-1,-20 0 0 1,0-8 0-1,0 3 0 0,-33 18 0 1,-14 17 0-2,-9 10 0 2,-8 7 0 0,-17-7 0 0,-19-9 0-2,-11 9 0 2,-13 12 0 0,-15 19 0 0,-6 9 0-2,-12 5 0 1,-7 9 0 3,-7-1 0-3,-4 20 0-1,-2 23 0 2,-23 21 0 0,-17 19 0 0,-11 21 0-2,-20 12 0 3,-3 8 0-1,-7 3 0-1,-7 0 0-1,-7 8 0 2,5 16 0 1,-14 13 0-2,-22 13 0 0,-12-1 0 0,-23 6 0 1,-7-5 0 0,-4 9 0-2,-5 2 0 2,9 10 0 0,-13 4 0 0,-4 10 0-2,-19 8 0 3,-13 5 0-2,5 7 0 1,8 4 0-1,0 12 0 0,-2 5 0 2,-10 10 0-2,-14 4 0 0,2-1 0 2,7 6 0-2,-2 6 0 0,-6 5 0 0,-12 7 0 1,-3 0 0 0,6 37 0 0,22 37 0-3,12 22 0 3,5 10 0 0,0 13 0 0,-7 2 0-1,-1 8 0 0,8 20 0 1,11 19 0 2,14 26 0 3,5 26 0-12,17 18 0 8,4 18 0 0,19 20 0 2,19 25 0-10,26 27 0 7,38 35 0 2,22 22 0-7,19 14 0 22,23 5 0-25,10 4 0 0,2 3 0 8,7 1 0 0,9 2 0-4,-2-24 0 4,8-13 0-2,2-14 0 2,-12-10 0 0,5 0 0 0,-4 7 0-2,14-2 0 2,0 1 0 0,20 12 0 0,16 11 0-1,10 15 0 0,17 6 0 2,22-11 0 2,11-17 0-2,17-16 0-8,7-16 0 9,2-4 0-3,39-10 0-2,20-8 0 3,7-23 0 0,7-11 0 0,23-17 0 1,10-15 0-4,14-5 0 3,6-6 0 0,12-10 0-2,4-9 0 2,12-4 0 0,8-8 0 0,17-3 0-2,13-13 0 2,6-10 0 0,6-1 0 0,12 3 0-2,9 6 0 2,24 5 0 0,0 0 0 0,5-8 0-2,0-10 0 2,0-10 0 0,-4-13 0 0,19-10 0-2,3-8 0 2,22-9 0 0,24-9 0 0,5 1 0-2,10-3 0 2,-10-14 0 1,-11-6 0-2,-7-20 0-1,-5-19 0 2,2-13 0 0,8-19 0 0,-5-16 0-1,-4-14 0 0,0 0 0 2,-4 0 0-2,-2-20 0 0,4-8 0 3,-2 3 0-3,24-3 0 2,12-1 0-4,-6-3 0 3,9-11 0 0,-16-4 0 1,5-9 0-3,7-4 0-1,3-11 0 4,10-3 0-2,-6-12 0-1,-1-4 0 2,-18-7 0 0,-21-19 0 1,-2-16 0-4,-10-28 0 3,6-9 0 1,0-11 0-2,-13-13 0-1,-2-2 0 2,-15-11 0 0,-7 0 0 0,-13-9 0-2,-4 3 0 2,-14-8 0 0,4-13 0 0,-8-15 0-1,2-21 0 0,-3-24 0 2,-9-8 0-2,-15-11 0-1,-15 1 0 2,-14-12 0 0,-5-20 0 0,-10-17 0-2,-11-17 0 2,-12-1 0 0,-8 9 0 0,-21 4 0-2,-2-4 0 2,-13-6 0 0,-6-13 0 0,-9-4 0-2,-5 7 0 2,-16 0 0 0,-12-5 0 0,-16-4 0-2,-23-3 0 3,0 14 0-1,-3 25 0-1,-46 15 0-1,-2 10 0 2,-16 7 0 1,-7 1 0-2,-7 13 0 0,-14 12 0 1,2 7 0-1,1 15 0 1,-18-3 0-2,-1-8 0 2,-23 3 0 0,-14-4 0 0,-21 15 0-2,-12 19 0 3,-8 14 0-1,-11 11 0-1,-20 6 0 0,-2 4 0 0,-8-4 0 2,-1 2 0-2,-20 1 0-1,-14 4 0 3,-16 12 0-1,-26 13 0-1,-18 18 0 0,-10 29 0 0,2 23 0 2,11 27 0-2,-7 17 0-1,-2 19 0 2,-1 16 0 1,-10 8 0-2,-14 8 0 1,11 11 0-2,-8 14 0 2,13 3 0 1,-5 5 0-3,0 40 0 2,-16 15 0 1,0 10 0-3,2 14 0 0,2 7 0 3,11 3 0-2,-11 12 0 2,5 3 0-3,-22 14 0 7,7 18 0 9,-3 16 0-20,21 14 0-1,8 14 0 0,4 18 0 22,8 8 0-22,-12 9 0-1,2 7 0 28,2 10 0-27,16 15 0-1,22 12 0 0,12 7 0 20,6 11 0-18,4 8 0-2,-1 9 0 11,10 12 0-2,12 10 0-8,6 10 0 7,16-3 0 0,12 3 0-2,6-16 0 2,15-16 0 0,1-1 0-2,12-1 0 2,-2 23 0 0,24 26 0 0,20 34 0-2,31 9 0 2,29 8 0 0,25 11 0 0,27 2 0-1,18 12 0 0,16 0 0 2,0-12 0-2,13-3 0-1,31-4 0 2,17 5 0 0,21 6 0 0,17-11 0 3,21-16 0-2,12-15 0 3,9-18 0-11,4-9 0 6,19-7 0-2,7-12 0 2,20-18 0 2,13-9 0-4,30-10 0 3,11-8 0 0,29 0 0 0,13-9 0-2,16-16 0 2,10-16 0 1,11-30 0-2,14-28 0-1,11-29 0 3,23-21 0-2,7-18 0 2,-12-10 0-4,1-13 0 3,11-7 0 0,6-11 0 0,25 0 0-2,12 3 0 2,7 0 0 0,9 3 0 0,4 5 0-1,16-11 0 0,7-10 0 1,14-25 0 0,-14-32 0-1,-3-6 0 0,14-40 0 2,5-50 0-2,25-31 0-1,0-27 0 2,9-23 0 1,6-20 0-2,1-12 0 0,17-14 0 0,-12-8 0 1,-10-2 0 0,-7-5 0-2,-11-19 0 2,-2-36 0 1,-24-63 0-2,-23-107 0-1,-19-130 0 2,-21-126 0 0,-42-143 0 0,-53-74 0-2,-77-2 0 2,-95 38 0 1,-75 146 0-2,-97 619 0-1,-46 98-925 2</inkml:trace>
    </iact:actionData>
  </iact:action>
  <iact:action type="add" startTime="11297">
    <iact:property name="dataType"/>
    <iact:actionData xml:id="d3">
      <inkml:trace xmlns:inkml="http://www.w3.org/2003/InkML" xml:id="stk3" contextRef="#ctx0" brushRef="#br1">25821 3426 1064 0,'0'0'586'7,"0"0"-342"-1,0 0-91 3,0 0-153-2,0 0 0 2,16 189 0-1,-16-108 0-3,-16 8 0 3,-7 5 0 1,8-5 0-2,-4-5 0 0,2-8 0 0,10-12 0 2,-9-13 0-4,9-17 0 4,4-14 0-2,3-13 0 1,0-7 0-2,0 0 0 3,13 0 0-2,27 0 0 1,27 0 0-2,0 0 0 2,14 0 0 4,6 0 0-8,3 0 0 5,-19 0 0-3,-2 0 0 4,-21 10 0-3,1-5 0-2,-25 0 0 3,-1 2 0 1,-7-2 0-2,-15-5 0 0,6 0 0 0,2 0 0 1,-9 0 0 0,0-12-1177-3</inkml:trace>
    </iact:actionData>
  </iact:action>
  <iact:action type="add" startTime="11748">
    <iact:property name="dataType"/>
    <iact:actionData xml:id="d4">
      <inkml:trace xmlns:inkml="http://www.w3.org/2003/InkML" xml:id="stk4" contextRef="#ctx0" brushRef="#br1">26752 4232 1228 0,'0'0'378'6,"0"0"-170"0,0 0-54 2,0 0-154 0,0 0-8 1,0 0-76-2,36 82-196-1,-36-82-250 3</inkml:trace>
    </iact:actionData>
  </iact:action>
  <iact:action type="add" startTime="11942">
    <iact:property name="dataType"/>
    <iact:actionData xml:id="d5">
      <inkml:trace xmlns:inkml="http://www.w3.org/2003/InkML" xml:id="stk5" contextRef="#ctx0" brushRef="#br1">26778 3574 816 0,'0'0'160'6,"0"0"-104"3,0 0-44-2,0 0-12 1,0 0-94-2,0 0-10 2,5-82-128 0</inkml:trace>
    </iact:actionData>
  </iact:action>
  <iact:action type="add" startTime="12272">
    <iact:property name="dataType"/>
    <iact:actionData xml:id="d6">
      <inkml:trace xmlns:inkml="http://www.w3.org/2003/InkML" xml:id="stk6" contextRef="#ctx0" brushRef="#br1">27023 4213 770 0,'0'0'290'6,"0"0"-152"2,0 0 100 0,0 0-60-2,0 0-64 3,0 0-2-1,75-119-30 0,-68 84-32-2,11 0-16 1,-11 1-14 1,6 12-8 1,-7 2-10-4,7 13 5 4,-9 0-7-2,9 4 0 1,-3 3 0-2,3 0 0 2,8 3 0 0,3 28 0 1,-1 9 0-3,-2 7 0 1,-1 0 0 1,-4 2 0 0,-3-7 0-1,-10-10 0 2,1-5 0-1,-1-14 0 0,-3-4 0-3,0-6 0 3,0-3 0 0,0 0-149 0,0 0-491-3,5 0-508 4</inkml:trace>
    </iact:actionData>
  </iact:action>
  <iact:action type="add" startTime="12639">
    <iact:property name="dataType"/>
    <iact:actionData xml:id="d7">
      <inkml:trace xmlns:inkml="http://www.w3.org/2003/InkML" xml:id="stk7" contextRef="#ctx0" brushRef="#br1">27514 4141 1062 0,'0'0'452'8,"0"0"-172"0,0 0-100-2,0 0-107 1,0 0-73 1,0 0 0 0,174-38 0-1,-138 19 0 0,-11-10 0 3,-5-8 0-4,-1-3 0 0,-6 5 0 3,-9-2 0 1,-4 10 0-5,0 3 0 1,0 11-71 4,-23 1-13-3,3 12 10 1,-14 0 26-2,11 3 46 2,-11 34 2-1,3 7 36 2,-5 2 12-3,16-5 8 2,-4 0-8-1,8-6-4 2,3-4 3-2,13 2-47 0,0-1 0 3,0-1 0-5,21 0 0 4,15-6 0-2,4-6 0 0,4-4 0 2,5-15 0-3,-15 0 0 2,3 0 0 1,-5-3 0-2,-4-14 0-1,1-3 0 3,-8 1-89-1,-21 10-223-2,0 5-404 0</inkml:trace>
    </iact:actionData>
  </iact:action>
  <iact:action type="add" startTime="13171">
    <iact:property name="dataType"/>
    <iact:actionData xml:id="d8">
      <inkml:trace xmlns:inkml="http://www.w3.org/2003/InkML" xml:id="stk8" contextRef="#ctx0" brushRef="#br1">28307 3853 834 0,'0'0'180'8,"0"0"6"-1,0 0 10 1,-161 6-60-2,125 22 6 3,13 8 26 0,2 1-48-2,5 1-35-1,15-1-85 2,1-9 0 0,0-7 0 0,0-6 0-2,20-3 0 2,21-9 0-1,12-3 0 2,-9 0 0-3,4-3 0 2,-12-24 0 0,0-7 0-1,-17-9 0 0,-15-2 0 1,-4 0 0 0,0 7-61-1,0 6 25 0,0 20 10 1,0 10 8 0,0 2 16 1,-4 0 4-4,-8 14 60 3,5 14 10 0,7 6-65 0,0 2-7-2,0 4 0 2,0 2 0-1,0-6 0 2,0-2 0-3,0-7 0 1,4-10 0 2,8-2 0-1,-8-10 0-2,17 2-47 2,-2-2-161 2,-15-5-384-3,9 0-608-2</inkml:trace>
    </iact:actionData>
  </iact:action>
  <iact:action type="add" startTime="13607">
    <iact:property name="dataType"/>
    <iact:actionData xml:id="d9">
      <inkml:trace xmlns:inkml="http://www.w3.org/2003/InkML" xml:id="stk9" contextRef="#ctx0" brushRef="#br1">28598 4175 734 0,'0'0'478'8,"0"0"-222"0,0 0 6-3,0 0-80 4,0 0-56-1,0 0-117-2,26-165-9 2,-23 136 0 0,-1 4 0 0,5 3 0-2,2 7 0 5,-2 2 0-6,9 1 0 4,1-2 0-4,14-3 0 3,5 7 0 1,4 0 0-2,-3 10 0-1,3 0 0 2,-1 0 0 0,-1 0 0 2,-7 0 0-6,-21 0 0 4,-7 0-717 0</inkml:trace>
    </iact:actionData>
  </iact:action>
  <iact:action type="add" startTime="14381">
    <iact:property name="dataType"/>
    <iact:actionData xml:id="d10">
      <inkml:trace xmlns:inkml="http://www.w3.org/2003/InkML" xml:id="stk10" contextRef="#ctx0" brushRef="#br1">26427 6061 1246 0,'0'0'368'6,"0"0"-124"2,0 0-78 0,0 0-143-1,33-185-23 0,-33 115 0 1,3-9 0-2,1-2 0 3,-1-10 0-1,6 4 0-1,-9-2 0 0,7 1 0 0,-5 6 0 1,9 11 0 0,-8 17 0-1,6 17 0 0,0 14 0 1,-5 12 0 0,2 11 0-2,7 0 0 2,-5 0 0 0,8 23 0 0,3 21 0-2,6 11 0 3,4 2 0-2,-4 7 0 2,2 0 0-4,8 0 0 4,-2-2 0-1,5-3 0-1,-3-12 0-1,-3-7 0 2,1-14 0 0,-6-13 0 1,5-10 0-3,-4-3 0 2,10-5 0 1,1-42 0-2,-9-7 0 1,1-11 0 0,-5-3 0-1,-2 4 0 2,-5 6 0-4,-4 4 0 2,5 9 0 2,-4 8 0-1,-9 11 0-2,6 12 0 2,-13 6 0-1,7 8 0 1,2 0 0-3,-2 25 0 4,11 26 0-1,-8 10 0-1,3 13 0 0,0 1 0 0,-10 10 0 2,0 5 0-1,-2 6 0-2,7 2 0 3,0-6 0-2,-1-10 0 1,2-11 0-1,-2-17 0 0,6-14 0 2,-8-11 0-1,5-16 0-2,6-7 0 0,-2-6 0 3,10 0 0-2,-1 0 0-1,-13-16-213 3,-3-4-423-1</inkml:trace>
    </iact:actionData>
  </iact:action>
  <iact:action type="add" startTime="15079">
    <iact:property name="dataType"/>
    <iact:actionData xml:id="d11">
      <inkml:trace xmlns:inkml="http://www.w3.org/2003/InkML" xml:id="stk11" contextRef="#ctx0" brushRef="#br1">28065 5656 738 0,'0'0'250'7,"0"0"-84"0,0 0 36-1,0 0-76 2,0 0 0 0,0 0-8-1,-129 7 14 0,98 13-42 1,7 2-22 0,5 3-37-2,3 0-31 2,-1 9 0 0,14-4 0 1,3 1 0-4,0-1 0 3,0-3 0 1,26-5 0-1,11-7 0-2,0-7 0 2,2-8 0-1,1 0 0 1,-9-23 0-1,-1-18 0 0,-4-8 0 2,-1-4 0 0,-9-1 0-5,-3 9 0 5,-10 9 0-1,-3 8 0 0,0 8 0-2,0 12 0 1,0 2 0 2,0 6 0-1,0 0 0-2,0 14 0 2,-6 14 0 0,-7 4 0 0,9-4 0-3,1-1 0 4,3 4 0-1,-6 3 0 0,6 6 0-2,0 1 0 2,0-1 0 0,0-6 0 0,0-11 0-1,0-15 0-1,0-5 0 2,0-3 0 1,0 0-17-3,0-7-283 2,6-9-336 0</inkml:trace>
    </iact:actionData>
  </iact:action>
  <iact:action type="add" startTime="15627">
    <iact:property name="dataType"/>
    <iact:actionData xml:id="d12">
      <inkml:trace xmlns:inkml="http://www.w3.org/2003/InkML" xml:id="stk12" contextRef="#ctx0" brushRef="#br1">28327 6294 890 0,'0'0'212'5,"0"0"-108"3,0 0 0-1,0 0-4 1,0 0 42-1,0 0-48 1,41-186-6-1,-41 112 8 2,6-15-30-3,-5-6-10 2,8-3-12 0,-6-1-18-1,-3 15-12-1,0 15-10 2,0 15-2 0,4 18 0 0,0 15 1-2,5 11-3 2,1 3 0 0,6 7 0 2,6 0 0-5,10 0 0 2,-5 10 0 1,7 20 0 1,-11 12 0-3,-3 0 0 2,-4 0 0-1,-12 1 0 2,-4-6 0-3,0-2 0 1,0-3 0 2,-16-2 0-2,-8-3 0-1,-8-7 0 2,4-10 0 3,-8-7 0-5,11-3 0 0,5 0-67 3,0-6-53-2,17-21-136 1,3 10-290-2,0 2-497 2</inkml:trace>
    </iact:actionData>
  </iact:action>
  <iact:action type="add" startTime="16108">
    <iact:property name="dataType"/>
    <iact:actionData xml:id="d13">
      <inkml:trace xmlns:inkml="http://www.w3.org/2003/InkML" xml:id="stk13" contextRef="#ctx0" brushRef="#br1">29078 5463 742 0,'0'0'376'4,"0"0"-262"3,0 0 42 1,0 0-84 1,0 0 32-2,0 0-48 1,-99 3 4-1,69 11-32 0,-2-3-4 1,9 3 18-2,8-1 14 2,10 2 8 1,0 2 6-3,5 2-24 2,0 7-14 0,0 5-27 0,0-1-5-3,16 5 0 3,7-5 0 0,15 1 0 0,3-2 0-2,-2-1 0 2,-1-6 0 1,-8-3 0 0,-4 2 0-3,-11-2 0 2,-4 3 0 2,-11 4 0-4,0-2 0 0,-16 3 0 2,-36-8 0-1,-12-1 0 1,-13-5-15-2,46-13-251 2,-9 0-400 0</inkml:trace>
    </iact:actionData>
  </iact:action>
  <iact:action type="add" startTime="17479">
    <iact:property name="dataType"/>
    <iact:actionData xml:id="d14">
      <inkml:trace xmlns:inkml="http://www.w3.org/2003/InkML" xml:id="stk14" contextRef="#ctx0" brushRef="#br1">26062 11991 986 0,'0'0'390'5,"0"0"-224"5,0 0-78-4,0 0 38 2,0 0-10-2,0 0-24 3,18-191-22-2,-18 126-57 3,0-5-13-6,0-3 0 4,0 0 0 1,0-4 0-1,0 2 0-1,0 8 0 1,0 5 0-2,0 14 0 2,0 12 0-2,0 10 0 3,0 12 0-2,0 6 0 1,2 2 0-2,11 4 0 2,0 2 0 0,9 0 0 0,7 0 0-2,-6 5 0 2,13 29 0 0,2 2 0 0,5 9 0-2,1-6 0 2,9 4 0 1,-6 0 0-2,-7-5 0-1,-3-1 0 4,-17-1 0-1,-16-1 0-4,-4-8 0 2,0-1 0 0,-14-4 0 1,-30-3 0 0,-2-2 0-2,-11 0 0 3,9 0 0-2,2 1 0 2,19-1 0-4,0 2 0 3,13-6 0 0,14 4 0-2,0-2 0 2,0 2 0 0,0 3 0 0,38 7 0 0,5 1 0-2,1 6 0 2,6 8 0 0,-3 0 0 0,-11-3 0-1,-13-6 0 3,-8-12 0-1,-15-8 0 0,0-3 0-8,-10-1 0 8,-37-7 0-2,-11 4 0 2,-17-6 0-4,10 3 0 3,-8-1 0 0,14 4 0 0,11 0 0-2,43-3 0 2,5-3-621 1</inkml:trace>
    </iact:actionData>
  </iact:action>
  <iact:action type="add" startTime="18246">
    <iact:property name="dataType"/>
    <iact:actionData xml:id="d15">
      <inkml:trace xmlns:inkml="http://www.w3.org/2003/InkML" xml:id="stk15" contextRef="#ctx0" brushRef="#br1">26998 11924 1176 0,'0'0'364'4,"0"0"-92"5,0 0-136-4,0 0-60 3,0 0-53 1,0 0-23-1,0 0 0-3,25 91 0 3,-25-70 0 1,0-8 0-2,0 2 0-1,0 0 0 2,0-7 0 0,0 1 0-2,0-9 0 2,0 0-97 0,0 0-147 0,0 0-120-2,0-7 46 2</inkml:trace>
    </iact:actionData>
  </iact:action>
  <iact:action type="add" startTime="18545">
    <iact:property name="dataType"/>
    <iact:actionData xml:id="d16">
      <inkml:trace xmlns:inkml="http://www.w3.org/2003/InkML" xml:id="stk16" contextRef="#ctx0" brushRef="#br1">26952 11405 1426 0,'0'0'276'7,"0"0"-134"-1,0 0-10 3,0 0-61-4,0 0-71 4,0 0 0 1,0-62 0-6,0 62 0 4,0-4-7-1,0 1-205 2,0 1-320-4</inkml:trace>
    </iact:actionData>
  </iact:action>
  <iact:action type="add" startTime="18883">
    <iact:property name="dataType"/>
    <iact:actionData xml:id="d17">
      <inkml:trace xmlns:inkml="http://www.w3.org/2003/InkML" xml:id="stk17" contextRef="#ctx0" brushRef="#br1">27414 11171 1090 0,'0'0'474'6,"0"0"-192"0,0 0-126 1,0 0-111 1,0 0-45 0,29 196 0 0,-28-128 0-1,-1 3 0 0,0 4 0 1,3 6 0-1,0 1 0 0,2-4 0 1,-5-2 0 0,5-9 0-2,-2-10 0 2,-3-11 0 0,5-21 0-2,-3-12 0 3,9-13 0-2,-11 0 0 1,3 0-557-1</inkml:trace>
    </iact:actionData>
  </iact:action>
  <iact:action type="add" startTime="19241">
    <iact:property name="dataType"/>
    <iact:actionData xml:id="d18">
      <inkml:trace xmlns:inkml="http://www.w3.org/2003/InkML" xml:id="stk18" contextRef="#ctx0" brushRef="#br1">27836 11735 190 0,'0'0'666'5,"0"0"-494"3,0 0-60 1,0 0-4-1,0 0-26-1,0 0 66-1,16 110-4 4,-6-91 2-3,-4-2-12-2,-5-2-54 3,2-13-28 1,6-2-44-1,-9 0-8 0,0 0-110-2,0-30-156 2,0 7-152-1,0 3-602 0</inkml:trace>
    </iact:actionData>
  </iact:action>
  <iact:action type="add" startTime="19504">
    <iact:property name="dataType"/>
    <iact:actionData xml:id="d19">
      <inkml:trace xmlns:inkml="http://www.w3.org/2003/InkML" xml:id="stk19" contextRef="#ctx0" brushRef="#br1">27842 11154 430 0,'0'0'496'7,"0"0"-294"-1,0 0-32 2,0 0-34 0,0 0-76-1,0 0-60 2,-13-26-24-3,13 26-94 1,0 0-46 1,0 0-120 1</inkml:trace>
    </iact:actionData>
  </iact:action>
  <iact:action type="add" startTime="19872">
    <iact:property name="dataType"/>
    <iact:actionData xml:id="d20">
      <inkml:trace xmlns:inkml="http://www.w3.org/2003/InkML" xml:id="stk20" contextRef="#ctx0" brushRef="#br1">28189 11896 540 0,'0'0'422'5,"0"0"-228"3,0 0 54 0,0 0-90 0,25-152-48 0,-12 113-52-1,-6-4-16 0,6 6-16 1,-2 12-16 0,2 8-4-2,0 9 2 2,-6 3 4 0,9 3 2-2,7 2 4 2,-3 0-16 0,4 0 8 0,-3 20-8-2,-2 26-2 2,-3 10 0 1,-3 4 8-2,-11 2-8-1,0-5 6 4,3-6 6-4,-5-8-12 2,0-11-2 1,0-15-12-4,0-14-62 3,3-3-30 0,-3 0-182 0,0 0-414-2</inkml:trace>
    </iact:actionData>
  </iact:action>
  <iact:action type="add" startTime="20233">
    <iact:property name="dataType"/>
    <iact:actionData xml:id="d21">
      <inkml:trace xmlns:inkml="http://www.w3.org/2003/InkML" xml:id="stk21" contextRef="#ctx0" brushRef="#br1">28726 11771 788 0,'0'0'248'6,"0"0"-74"0,0 0 34 2,164-106-140 0,-144 73-30 0,-7 4-18-2,-13 1-14 3,0 8-6-2,0 3-28-1,-15 9-28 2,-16 8-44 0,-7 0 28 0,4 0 58 0,-6 31 8-2,1 8 6 2,8 6 32 0,5 0 66-2,12 0 8 2,8 0 4 0,6-3 2 1,0-2-18-4,0-9 0 3,0-6-44 0,6-5 4 0,23-7-31-2,-2-4-23 2,11-6 0 0,3-3 0 1,-2 0 0-4,-2-3-49 4,-11-19-59-1,-1 0-88 0,-25 9-178-3,0 6-336 4</inkml:trace>
    </iact:actionData>
  </iact:action>
  <iact:action type="add" startTime="20665">
    <iact:property name="dataType"/>
    <iact:actionData xml:id="d22">
      <inkml:trace xmlns:inkml="http://www.w3.org/2003/InkML" xml:id="stk22" contextRef="#ctx0" brushRef="#br1">29327 11536 904 0,'0'0'68'8,"0"0"120"0,0 0 28-2,0 0-56 2,0 0-40 1,0 0-34-2,-179 116 2-1,161-84-2 2,8 7-20 1,10 8-14-2,0-2-39-1,0-4-13 2,10-4 0 0,15-14 0 0,-2-9 0-2,6-14 0 2,-6 0 0 0,5 0 0 0,2-37-21-2,-7-11-3 3,1-9 18-2,-4-4 6 1,-4 5 0-2,-15 17 0 3,5 15 2 0,-6 19-2-2,0 5 4-2,0 0-4 4,0 0-6-2,0 17-4 1,0 17 10-2,0 8 8 2,0-3 26 0,0 1-22 0,0-7-10-2,0-7-2 2,0-1-32 0,0-8-160 0,0-14-68-2,0-3-398 3</inkml:trace>
    </iact:actionData>
  </iact:action>
  <iact:action type="add" startTime="21057">
    <iact:property name="dataType"/>
    <iact:actionData xml:id="d23">
      <inkml:trace xmlns:inkml="http://www.w3.org/2003/InkML" xml:id="stk23" contextRef="#ctx0" brushRef="#br1">29559 11938 864 0,'0'0'272'6,"0"0"20"2,0 0-58-2,0 0-34 2,80-175-48 0,-63 122-119 1,4 8-33-4,-2 9 0 4,-2 7 0-2,6 12 0 1,8 7 0-1,-5 7 0 0,-2 3 0 1,8 0 0 0,-4 0 0-2,2 25 0 2,-4 4 0 0,2 6 0 0,-18-18-103-2,-4 3-1071 2</inkml:trace>
    </iact:actionData>
  </iact:action>
  <iact:action type="add" startTime="21875">
    <iact:property name="dataType"/>
    <iact:actionData xml:id="d24">
      <inkml:trace xmlns:inkml="http://www.w3.org/2003/InkML" xml:id="stk24" contextRef="#ctx0" brushRef="#br1">26221 14023 760 0,'0'0'620'6,"0"0"-394"0,0 0 20 2,0 0-94 1,0 0-109-1,25-185-43-2,-15 118 0 2,-7-2 0-1,-3 0 0 3,0-3 0-6,0 6 0 6,0 0 0-4,-21 13 0 3,5 17 0-3,12 11 0 1,-8 13 0 1,12 6 0 1,0 6 0-4,0 0 0 4,0 0 0-2,0 0 0 2,0-2 0-3,0-6 0 1,24 3 0 2,9-2 0-2,13 2 0-1,21 1 0 3,0 1 0-1,10 3 0 2,-9 0 0-5,-9 0 0 2,-5-2 0 0,-15 2 0 2,-19 0 0-3,-11 0 0 2,-9 0 0 0,0 14 0 0,0 1 0-2,-4 2-581 2</inkml:trace>
    </iact:actionData>
  </iact:action>
  <iact:action type="add" startTime="22406">
    <iact:property name="dataType"/>
    <iact:actionData xml:id="d25">
      <inkml:trace xmlns:inkml="http://www.w3.org/2003/InkML" xml:id="stk25" contextRef="#ctx0" brushRef="#br1">26222 13756 492 0,'0'0'586'7,"0"0"-258"1,0 0-72-1,0 0-66 0,0 0-36 2,0 0-113-1,64-11-41 0,-45 7 0-2,3 4 0 1,10-4 0 2,-2 1 0-2,8-7 0 0,5 0 0 0,7-2 0 2,-3 0 0-2,6-1 0 0,-3 2 0 0,1-2 0 2,-12 3 0-3,-14 5 0 5,-9 3 0-5,-9 2 0 2,-7 0 0-3,0 0 0 3,0 0 0 0,0 0 0 1,0 0-1157-4</inkml:trace>
    </iact:actionData>
  </iact:action>
  <iact:action type="add" startTime="22826">
    <iact:property name="dataType"/>
    <iact:actionData xml:id="d26">
      <inkml:trace xmlns:inkml="http://www.w3.org/2003/InkML" xml:id="stk26" contextRef="#ctx0" brushRef="#br1">27139 13803 220 0,'0'0'406'8,"0"0"-170"1,0 0 0-4,0 0-84 3,0 0-16 0,0 0-4 0,-141 49-20-2,125-33-46 2,0 1 6 0,15 0 42 0,1 3-18-2,0 5-27 2,0 7-69 0,37-6 0 0,10 5 0-2,2-7 0 2,-4-14 0 0,-6-7 0 0,-14-3 0-2,-5 0 0 2,-4-30 0 0,-9-12 0 0,5-4 0-2,-12 8 0 2,0 1 0 0,0 10 0 0,0 3 0-2,-19 1 0 3,-14 1-31-2,5 2-187 1,16 18-234-2,5 2-260 2</inkml:trace>
    </iact:actionData>
  </iact:action>
  <iact:action type="add" startTime="23307">
    <iact:property name="dataType"/>
    <iact:actionData xml:id="d27">
      <inkml:trace xmlns:inkml="http://www.w3.org/2003/InkML" xml:id="stk27" contextRef="#ctx0" brushRef="#br1">27628 14065 550 0,'0'0'432'9,"0"0"-222"-2,0 0-38-2,0 0-52 3,0 0 18 0,0 0 8 0,24-62-18-2,-24 31-38 2,0-2-29 0,0-6-61 0,0-1 0-2,0-2 0 2,0 3 0 0,0 5 0 1,0 6 0-3,8 5 0 1,13 9 0 1,-1 0 0 1,3 6 0-4,-3 5 0 4,1 3 0-2,2 0 0 2,2 0 0-3,8 0 0 1,-10 0 0 1,3 0 0 0,-8 11 0-2,-2 0 0 3,-9-5 0-2,-7-4-279 2,0-2-393-3</inkml:trace>
    </iact:actionData>
  </iact:action>
  <iact:action type="add" startTime="23690">
    <iact:property name="dataType"/>
    <iact:actionData xml:id="d28">
      <inkml:trace xmlns:inkml="http://www.w3.org/2003/InkML" xml:id="stk28" contextRef="#ctx0" brushRef="#br1">28082 13983 488 0,'0'0'508'6,"0"0"-266"2,0 0-10 0,0 0-88-2,0 0-46 2,0 0-8 2,20 32-24-3,-20-32-22-2,0 0-18 3,0 0-26 0,3 0-2 0,-3 0-12 0,0 0 2-2,0-6 12 2,0-17 2 1,0-5 14-4,0 0-14 3,2-2 4 0,5 0 0 0,2 3-4-2,-2 0 0 2,6-3 0 0,-10 0-4 0,13-4 4-2,-12 9 4 6,6 0-6-8,1 8 2 5,-9 2 0-4,0 4 0 3,-2 8-4 0,3 0 2 1,8 1 0-3,-9 2 4 2,5 0 0-1,6 0 2 1,-10 0 8-1,10 2-8 1,-10 18 8-1,6 7-14 1,-1 0 8-1,-5 4-8 0,2-3 8 2,-2 0-8-1,-2-6 0-2,-1-5 14 2,0-5-10-1,9-7 3 2,-9-5-7-3,3 0-5 2,-1 0-15-1,12 0 2 1,-3 0 8-1,5-20 0 1,4-5 8 0,4 1 0 0,-10 4-10-2,2 3 0 5,-6 7-4-7,3 5 8 5,-8 5-2-4,6 0 0 3,-9 0 8 1,5 11 2-2,-1 23-36 0,4 8 36 2,-10 9 0-1,0 0 16 1,0 2 4-3,0-5-2 1,0-12 0 1,0-8-14-1,0-14 4-1,0-11-8 2,0-3-10 0,0 0-58-1,3 0-112 0,-2-28-52 0,-1 9-96 1,0-1-266 0</inkml:trace>
    </iact:actionData>
  </iact:action>
  <iact:action type="add" startTime="24456">
    <iact:property name="dataType"/>
    <iact:actionData xml:id="d29">
      <inkml:trace xmlns:inkml="http://www.w3.org/2003/InkML" xml:id="stk29" contextRef="#ctx0" brushRef="#br1">28877 13767 984 0,'0'0'118'6,"0"0"-100"0,0 0-18 3,0 0 0-2,0 0 8 2,0 0 10-4,-125 0 34 3,97 0 10 0,1 4-12 0,15 6 62-2,3 1 18 2,5 3-32 1,4 0-4-1,0 6-26-2,0 0-18 1,0 0-44 1,16 0 12 0,9-1 0-2,1-3 38 2,3 2-26 1,-7 4 6-2,-4-1-15-1,-13-2-21 2,-1 1 0 0,-4 2 0 1,0-6-25-4,0-2 7 3,-25-4-66 1,-14-10-156-2,25 0-232-1,-1 0-258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9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349">
    <iact:property name="dataType"/>
    <iact:actionData xml:id="d0">
      <inkml:trace xmlns:inkml="http://www.w3.org/2003/InkML" xml:id="stk0" contextRef="#ctx0" brushRef="#br0">4223 9863 1044 0,'0'0'736'8,"0"0"-469"-1,0 0-267 1,0 0 0-1,-267 56 0 0,116-43 0 2,-9-3 0-2,7 2 0-1,29 0 0 3,15 1 0-1,23 4 0 1,79-15 0-5,7 7-659 4</inkml:trace>
    </iact:actionData>
  </iact:action>
  <iact:action type="add" startTime="9797">
    <iact:property name="dataType"/>
    <iact:actionData xml:id="d1">
      <inkml:trace xmlns:inkml="http://www.w3.org/2003/InkML" xml:id="stk1" contextRef="#ctx0" brushRef="#br0">23773 10218 548 0,'0'0'290'6,"0"0"-164"2,0 0-14 1,0 0-40-2,0 0-22 0,161-84 28 1,-140 84 14-1,-6 0-14 2,-2 0-14-3,1 8 32 1,2 11-16 3,5 1-20-4,-3 0-6 0,-3-6-16 3,8-3-10-2,0-6-4 2,17-5-24-4,0 0-4 3,5 0 2 0,12-20-2 1,2-13 4 0,2-3 2-3,0 3 0 2,-2 4 2 0,-11 7 0-1,1 7 10 1,-8 10 2-1,-11 2-2 1,4 3-6-2,-11 0 2 1,1 0-10 1,5 6 6 1,-5 8-6-3,3-4 2 1,5 0-2 1,-1 1 0 0,3-5 0-2,3-1 0 2,2-5 0 0,1 0-2 2,4 0 2-5,1 0 0 4,10 0 0-1,1-2 0-1,2-7-2 0,-1-2 2 0,-4 1 0 2,4 8 4-4,-3 2-4 3,-8 0 4 0,-1 0-2 0,7 0 2 0,-4 0 4-2,3 14 0 2,-5-5 0 0,8 2-4 0,-8 4 16-2,8 2 0 2,-4 1-13 1,0 2-7-4,1 4 0 3,2-5 0 0,-6-1 0 0,9 1 0 0,1-9 0 0,-1-7 0-2,2-3 0 3,-4 0 0-2,-1 0 0-1,1-13 0 2,-15 4 0 0,2-1 0 0,2 10 0-2,-2 0 0 2,7 0 0 1,4 0 0-4,-4 0 0 3,5 0 0 1,-3 0 0-2,0 0 0 1,-9 0 0-2,2 0 0 2,-2 0 0 0,-2 0 0 0,9 0 0-1,1-5 0 0,8-3 0 2,-4-1 0-2,5-4 0-1,12-4 0 2,0-3 0 0,8-2-51 0,6 0-55-2,6 2-54 2,-67 14-332-1,7 6-612 0</inkml:trace>
    </iact:actionData>
  </iact:action>
  <iact:action type="add" startTime="14447">
    <iact:property name="dataType"/>
    <iact:actionData xml:id="d2">
      <inkml:trace xmlns:inkml="http://www.w3.org/2003/InkML" xml:id="stk2" contextRef="#ctx0" brushRef="#br0">27430 15935 470 0,'-6'0'622'8,"-75"0"-434"0,-70 0 118 0,-75 0-92-1,-93 0-52 0,-103-4-77 1,-66-19-85 2,-34 3 0-6,19 10 0 5,49 10 0-2,72 0 0 1,67 0 0-2,61 8 0 2,44-3-153 0,58 5-183 0,152-5-164-1,12 0-138 0</inkml:trace>
    </iact:actionData>
  </iact:action>
  <iact:action type="add" startTime="14900">
    <iact:property name="dataType"/>
    <iact:actionData xml:id="d3">
      <inkml:trace xmlns:inkml="http://www.w3.org/2003/InkML" xml:id="stk3" contextRef="#ctx0" brushRef="#br0">27279 16515 844 0,'0'0'382'5,"0"0"-118"4,0 0-58-2,-238 15-30-1,21-15-18 4,-100 0-141-4,-72-39-17 3,-66-15 0-1,-31 15 0 0,12 13 0 0,35 9 0-2,35 12 0 2,46 2 0-1,49 3 0 1,263 0-187 0,17 0-447-2</inkml:trace>
    </iact:actionData>
  </iact:action>
  <iact:action type="add" startTime="21672">
    <iact:property name="dataType"/>
    <iact:actionData xml:id="d4">
      <inkml:trace xmlns:inkml="http://www.w3.org/2003/InkML" xml:id="stk4" contextRef="#ctx0" brushRef="#br0">25254 17406 896 0,'0'0'310'7,"0"0"-162"2,0 0 4-1,0 0-16-2,0 0-46 1,0 0 22 1,0 0 30 0,0 17-81-2,0 3-61 3,0 5 0-2,0 1 0 1,0 4 0-1,0 5 0 0,-16-1 0 1,0 3 0 1,5-2 0-2,-2-4 0-1,1-3 0 2,8-6 0 1,4-5 0-4,0-4 0 4,0-1 0-1,0-7 0 0,0 5 0-2,0-3 0 2,0-3 0 0,13 2 0 0,7-6 0-3,8 0 0 4,8 0 0-1,7 5 0-1,1-2 0 0,8 0 0 0,-11-3 0 1,2 0 0 2,-2 0 0-4,-4 0 0 2,0 0 0 0,-10 0 0-1,5 0 0-1,-5 2 0 2,2-2 0 0,-4 4 0 1,-2-1 0-3,5-3 0 1,4 2 0 0,-5-2 0 2,-14 0-187-3,-10 0-667 2</inkml:trace>
    </iact:actionData>
  </iact:action>
  <iact:action type="add" startTime="22177">
    <iact:property name="dataType"/>
    <iact:actionData xml:id="d5">
      <inkml:trace xmlns:inkml="http://www.w3.org/2003/InkML" xml:id="stk5" contextRef="#ctx0" brushRef="#br0">26038 17850 1530 0,'0'0'288'4,"0"0"-90"4,0 0-167 2,0 0-31-3,0 0 0-2,0 0 0 5,-33 113 0-2,29-105 0-1,4-8 0-1,0 0 0 1,0 0-363 1,0 0-431 0</inkml:trace>
    </iact:actionData>
  </iact:action>
  <iact:action type="add" startTime="22440">
    <iact:property name="dataType"/>
    <iact:actionData xml:id="d6">
      <inkml:trace xmlns:inkml="http://www.w3.org/2003/InkML" xml:id="stk6" contextRef="#ctx0" brushRef="#br0">26102 17566 948 0,'0'0'140'6,"0"0"-26"3,0 0-22-4,0 0-46 2,0 0 4 2,0 0-10-2,19-71 14-1,-19 71 42 2,0-1 2 1,0 1-42-3,0 0-38 2,0 0-18 0,0 0-100 0,0 0-316-3,1 0-630 3</inkml:trace>
    </iact:actionData>
  </iact:action>
  <iact:action type="add" startTime="22829">
    <iact:property name="dataType"/>
    <iact:actionData xml:id="d7">
      <inkml:trace xmlns:inkml="http://www.w3.org/2003/InkML" xml:id="stk7" contextRef="#ctx0" brushRef="#br0">26243 17885 78 0,'0'0'894'8,"0"0"-758"-3,0 0 4 2,0 0-8 2,0 0-24-1,0 0-44-2,43-92-38 2,-27 70-10-1,2-5-4 2,-3 7-10-3,6-2 0 2,-11 2 2 0,10 3-2 0,-2 0 4-2,-2 7-4 2,4-5 4 1,-10 9-4-2,0 3 8 0,6 3 28 0,-6 0 10 1,3 0-18 0,-8 7 24-2,2 12 32 2,2 6-2 0,-9 6-19 0,0 0-65-2,0 0 0 2,0-3 0 0,0-4 0 0,0-3 0-2,0-7 0 2,0-1 0 0,0-6 0 0,0-2 0-2,0-5 0 2,0 0-187 0,0 0-321 0,0 0-184-2</inkml:trace>
    </iact:actionData>
  </iact:action>
  <iact:action type="add" startTime="23260">
    <iact:property name="dataType"/>
    <iact:actionData xml:id="d8">
      <inkml:trace xmlns:inkml="http://www.w3.org/2003/InkML" xml:id="stk8" contextRef="#ctx0" brushRef="#br0">26741 17786 890 0,'0'0'180'2,"0"0"-18"8,0 0-16-3,0 0-60 0,177-57-34-1,-154 40-36 2,2 1-12 0,-9-1 2 0,-13 0-6-2,1 0-14 2,-4 2-22 0,0 2-10 0,0 2-14-1,-23 3 18 0,-5 8 40 1,-9 0 2 0,-2 0 12-2,-2 2 32 2,0 28 2 0,2 8 34 0,9-1 2-2,4-3 4 2,11-4 16 0,10-6 38 0,0 3-30-2,5-2-107 2,0-5-3 0,5 0 0 0,22-3 0-2,2-4 0 2,-6 4 0 0,2-10 0 0,-2 5 0-2,2-8 0 2,-1-4 0 0,2 0 0 0,8 0-233-2,-25-12-259 2,5-2-412 0</inkml:trace>
    </iact:actionData>
  </iact:action>
  <iact:action type="add" startTime="23737">
    <iact:property name="dataType"/>
    <iact:actionData xml:id="d9">
      <inkml:trace xmlns:inkml="http://www.w3.org/2003/InkML" xml:id="stk9" contextRef="#ctx0" brushRef="#br0">27347 17682 742 0,'0'0'242'5,"0"0"-96"3,0 0 60 0,0 0-48 0,0 0-46-2,0 0 4 3,-145 30-30-2,106-10-2 1,6 6-16-2,5 2-4 2,-1 0-41 0,8-2-23 0,10 1 0-2,9 1 0 2,2 3 0 0,0-2 0 0,13-7 0-2,24-5 0 2,-1-11-71 0,2-6 25 1,4 0 6-4,-4-12-4 3,2-20 2 0,-3-5 18 2,-10-8 24-4,5-1-6 2,-9 6 6-1,-18 10 2 2,2 11 2-3,-7 19 0 2,0 0 4-1,0 0 38 0,0 0 22 0,0 0 8 1,-10 24-50-1,-5 6 13 1,5-6-39-2,-6 4 0 3,8-3 0-1,-1 0 0 0,6 1 0-2,3-8 0 1,0-1 0 1,0 0 0 1,0-2 0-4,0 0 0 5,17-10-199-4,-9-5-251 2,3 0-222 0</inkml:trace>
    </iact:actionData>
  </iact:action>
  <iact:action type="add" startTime="24193">
    <iact:property name="dataType"/>
    <iact:actionData xml:id="d10">
      <inkml:trace xmlns:inkml="http://www.w3.org/2003/InkML" xml:id="stk10" contextRef="#ctx0" brushRef="#br0">27504 18038 928 0,'0'0'230'7,"0"0"110"1,0 0-138 0,0 0-60-2,0 0-16 2,0 0-47 0,4-153-79 0,-4 126 0-1,0 6 0 1,3-2 0-1,13 2 0 2,1 3 0-4,7-1 0 3,3 2 0 0,5 5 0 0,6 0 0-2,-2 4 0 2,-1 3 0 0,1 5 0 0,0 0 0-2,2 0 0 2,1 0-21 2,-35 0-353-1,9 0-380-5</inkml:trace>
    </iact:actionData>
  </iact:action>
  <iact:action type="add" startTime="24561">
    <iact:property name="dataType"/>
    <iact:actionData xml:id="d11">
      <inkml:trace xmlns:inkml="http://www.w3.org/2003/InkML" xml:id="stk11" contextRef="#ctx0" brushRef="#br0">28324 17986 924 0,'0'0'420'9,"0"0"-228"-2,0 0-48-2,0 0-58 4,0 0-52-2,0 0 16 2,51-74-2-4,-23 29-6 3,-7-5 0 0,0-4-6 0,5-2-24-1,-6-3-8 0,0-3 2 1,-4-2-6 0,-7 5 0-1,0 9 2 0,-7 13-2 1,-2 9-2 0,0 12-6-1,0 9 8 0,0 1 2 1,0 4 11 0,0 2-13-2,0 0 0 2,0 0 0 0,0 19 0 0,0 15 0-2,0 2 0 2,0-1 0 0,5-8 0 0,8-1 0-2,-7-8 0 2,7 9 0 1,-2-2 0-2,2 4 0-1,6-5 0 2,-7-1 0 1,4-6 0-1,-2 0 0-2,2-9 0 2,-4-3 0 1,-1 2 0-2,-3-5 0-2,2 1 0 3,-7 3 0 1,4 1 0-1,-4 3 0-2,7-3 0 1,-10 3 0 1,3-10 0 0,-2 5 0-2,2-5 0 2,-3 0 0 0,9 0 0 0,-5 0 0-2,17 0 0 3,-3-5 0 1,10-12 0-4,2-9 0 0,-2-2 0 2,4 0 0 0,-8-4 0-1,3 0 0 0,-7-5 0 1,3 0 0 0,3-2 0 1,-6 2 0-2,-8 7 0 0,4 0 0 1,-3 13 0 0,-13 10 0-2,7 5 0 0,-7 2 0 3,0 0 0-1,0 0 0-2,0 0 0 1,0 0 0 1,0 0 0 1,0 16 0-3,0 21 0 2,0 11 0 2,0-1 0-3,0 9 0-1,-4 6 0 2,-8-11 0 0,4-1 0 0,-5 1 0-3,2-16 0 4,3 3 0-1,0-7 0 0,7-1 0-1,-2-3 0 0,-6-8 0 0,9-2 0 1,0-6 0-2,0-4 0 3,0-7-239-2,0 0-415 1</inkml:trace>
    </iact:actionData>
  </iact:action>
  <iact:action type="add" startTime="25441">
    <iact:property name="dataType"/>
    <iact:actionData xml:id="d12">
      <inkml:trace xmlns:inkml="http://www.w3.org/2003/InkML" xml:id="stk12" contextRef="#ctx0" brushRef="#br0">29488 17825 542 0,'0'0'362'5,"0"0"-208"3,0 0 22-2,0 0-46 3,0 0-42-1,0 0-8-2,-13-8 22 2,-7 8-14 0,-6 0 0-2,-2 0 4 2,2 0-10-1,-1 16-19 3,9 9-63-3,-1-2 0-1,6-2 0 2,10-8 0-1,3-2 0 2,0 1 0-3,0-3 0 2,22-1 0-1,13-7 0 1,1-1 0 0,12 0-31-2,-4 0-21 4,3-30 6-3,-6-4 0 1,-14 0 10-1,-6 7 12 1,-8 10 12 0,-6 9 8-2,-7 5 4 2,0 3 0-1,0 0 2 1,0 0 14-2,0 0 42 2,0 0 50 0,0 5-48 0,0 12-53-1,0 3-7 0,-7 0 0 1,-2 4 0-2,0-1 0 2,-4 4 0 0,3 0 0 2,10-5-15-5,0 3-111 2,0-5-122 1,0-16-200 0,0-3-478-2</inkml:trace>
    </iact:actionData>
  </iact:action>
  <iact:action type="add" startTime="25941">
    <iact:property name="dataType"/>
    <iact:actionData xml:id="d13">
      <inkml:trace xmlns:inkml="http://www.w3.org/2003/InkML" xml:id="stk13" contextRef="#ctx0" brushRef="#br0">29761 18183 792 0,'0'0'108'8,"0"0"20"-2,0 0-26 2,49-156-32 0,-29 112-2 1,-1-7-12-2,-1 6 16-1,5 0 18 1,-6-4-16 3,6 12-32-3,-4 0-26 0,-1 5-2 0,-7 7-12 1,4 8 0-3,-11 2 2 4,9 11 0-1,-6-1 0 0,-2 1 6-1,8 4 40 0,3 0 26 1,0 0-2 0,-5 26-46-2,2 1-10 2,-6 2-2 0,-4-6 6 0,-3-6-4 0,0 2-6-2,0-2-10 2,-10 1-2-1,-7-5-14 2,-6 1-18-3,2-3-16 2,-12-5-46 0,7-3-78 0,13-3-270-2,6 0-628 1</inkml:trace>
    </iact:actionData>
  </iact:action>
  <iact:action type="add" startTime="26748">
    <iact:property name="dataType"/>
    <iact:actionData xml:id="d14">
      <inkml:trace xmlns:inkml="http://www.w3.org/2003/InkML" xml:id="stk14" contextRef="#ctx0" brushRef="#br0">30355 16774 1046 0,'0'0'236'3,"0"0"0"5,0 0-138 0,0 0-60-2,0 0-8 2,0 0-10 0,0 0 12-2,161-146 2 2,-145 79 10 0,4-14-30 0,-8-18 10-2,1-2 6 2,-7-17-4 0,-6 0 4 0,0 2-6 0,-3 7 14-2,-34 8-26 3,-3 7-2-1,1 10 12 1,-6 5-19-4,6 0-3 3,-6 4 0 0,1-7 0 2,1-2 0-5,-11-5 0 3,8-8 0-1,-8 2 0 2,-2 8 0-3,8 8 0 2,-12 15 0 0,-1 11 0 0,2 7 0-2,1 7 0 2,2 0 0 0,-4 5 0 0,4 1 0-2,-8 1 0 2,3 7 0 0,-3 0 0 0,3 8 0-2,-8 0 0 2,-1 0 0-1,-1 4 0 2,0-2 0-3,9 1 0 1,-2 2 0 1,7 2 0 1,4 4 0-3,9 1 0 2,4-1 0 1,3 0 0-5,13 4 0 7,-8-1 0-6,12 3 0 3,-1 0 0-2,1 0 0 1,1 0 0 2,-5 0 0-1,3 0 0-1,1-2 0-1,1 2 0 2,10-4 0 0,-2 4 0-2,6 0 0 3,5 0 0-1,0 0 0 0,0 0 0-2,0 0 0 1,0 0 0 2,0 0 0 0,0-6 0-4,0-1 0 3,21-6 0-1,15-2 0 2,-4-2 0-3,4-3 0 1,5 0 0 2,1-1 0-1,-2 0 0-2,1 4 0 1,-9 0 0 1,-8 8 0 1,-8 3 0-1,-11 6 0-3,-1 0 0 4,-4 0 0-1,0 0 0 0,0 0 0-1,0 0 0-1,0 0 0 3,0 20 0-1,-27 9 0-2,-24 4 0 2,-3-1 0-1,-15 2 0-1,8-4 0 3,-3-2 0-1,7 3 0-1,10-6 0 1,6-6 0-2,9 1 0 2,12-8 0 0,13-7 0 0,7-2 0-1,0 0 0 0,0 3 0 1,0 12 0-1,4 12 0 1,32 9 0 0,5 1 0 0,-2-4 0-1,6-3 0 0,-2-4 0 0,-6-8 0 2,-1-1 0-4,-16-3 0 3,3-8 0 0,-5-4 0 1,-2 1 0-4,-16-6-23 4,0 0-905-2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9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399">
    <iact:property name="dataType"/>
    <iact:actionData xml:id="d0">
      <inkml:trace xmlns:inkml="http://www.w3.org/2003/InkML" xml:id="stk0" contextRef="#ctx0" brushRef="#br0">4013 5322 252 0,'0'0'588'10,"0"0"-418"-6,0 0-68 5,0 0 54-2,0 0-40 1,0 0-8-2,0-2 12 3,0 2-30-1,0 0-10 0,0 0-8-2,0 0-10 1,0 0-12 1,0 0 6 0,0 0-31-2,0 0-25 3,0 0 0-2,0-3 0 1,10-1 0-2,13 2 0 3,13 2 0-2,5-3 0 1,2 0 0-2,2-2 0 3,-1-1 0-2,8 0 0 4,-9-5 0-6,-2 3 0 1,-8 3 0 3,-2-2 0-1,-1 6 0-1,-9-4 0 0,-8 5 0 2,3-2 0-3,-6 2 0 0,1 0 0 3,-2 0 0-2,1 0 0 2,0 0 0-3,-4 0 0 1,-2 0 0 1,7 0 0 1,-9 0 0-4,-2 0 0 3,0 0 0 0,0 0 0 1,0 0 0-3,0 0 0 2,0 0 0-1,0 0 0 1,0 0 0-2,0 0 0 2,0-8 0 0,-13-4 0 1,-5-1 0-3,0-1 0 1,4-3 0 1,-7 6 0 1,3-1 0-3,-3 5 0 3,1-3 0-2,3 3 0 2,1 4 0-5,3-1 0 4,5 1 0 0,5 0 0 1,3 3 0-4,-1-2 0 3,1 2 0 0,0 0 0 0,0 0 0-2,0 0 0 3,0 0 0-2,0 0 0 2,0 0 0-3,0 0 0 1,0 0 0 2,0 0 0-1,0 0 0-2,17 0 0 3,7 8 0-3,0-1 0 3,-5 5 0-4,1-3 0 4,-2 0 0-1,-2-1 0 0,-5-2 0-2,-2 2 0 2,3 4 0 0,-12 2 0 1,8 2 0-5,-8 8 0 4,0 3 0 0,0 3 0 1,0 2 0-3,-26-2 0 2,3-4 0 0,6-4 0 0,4-2 0 1,0-6 0-3,8-3 0 4,-5-5 0-5,10-4 0 0,0-2-129 4,0 0-489-1</inkml:trace>
    </iact:actionData>
  </iact:action>
  <iact:action type="add" startTime="18849">
    <iact:property name="dataType"/>
    <iact:actionData xml:id="d1">
      <inkml:trace xmlns:inkml="http://www.w3.org/2003/InkML" xml:id="stk1" contextRef="#ctx0" brushRef="#br0">3785 7175 930 0,'0'0'194'4,"0"0"-112"5,0 0 62-1,0 0-52-1,0 0-8-1,0 0 26 3,0 0-14-1,48-16-28-1,-25 9-8-1,3 1-8 2,8-1-16 0,6 0-12 0,1-1 2-2,5-1 2 2,-2 1-7 0,-1-4-21-2,5 4 0 2,-3-1 0 0,0 4 0 0,-2 0 0 1,1-1 0-1,5 3 0-1,-8-3 0 1,-8 6 0 0,-3-2 0-2,-3-2 0 2,-6 4 0-1,-5 0 0 2,-3 0 0-5,-3 0 0 5,1 0 0-1,2 0 0 1,-6-2 0-5,0 2 0 4,5 0 0 1,-12 0 0-2,3 0 0-1,-3 0 0 3,0 0 0-1,0 0 0-2,0 0 0 2,0 0 0-1,0 0 0 2,0-3 0-1,0-2 0-2,-12-2 0 2,-5-3 0 0,-7-2 0 0,1-1 0-2,0-4 0 2,3-3 0 0,-1 3 0-2,6 3 0 2,0 2 0 0,2 4 0 0,3 2 0 2,3 4 0-6,-5 0 0 4,12 2 0-1,-1 0 0 1,1 0 0-1,0 0 0 1,0 0 0 0,0 0 0-2,0 0 0 2,0-3 0 0,0 3 0 0,0 0 0-2,0 0 0 1,0 0 0 2,0 0 0-1,17 0 0 0,3 3 0-1,1 7 0 1,2 5 0 0,-3-5 0 1,0 4 0-5,-1-1 0 5,-3 4 0-2,-1-4 0 1,-5 1 0-2,-7-1 0 3,4 4 0-2,-7 1 0 1,0 8 0 0,0 1 0-2,0 3 0 2,-13 5 0 1,-12-1 0-4,-4-4 0 3,6 1 0 0,6-6 0 0,4-2 0-2,2-13 0 2,9-4 0 1,0-6 0-2,2 0-187 0,0 0-311 1,0-2-482-1</inkml:trace>
    </iact:actionData>
  </iact:action>
  <iact:action type="add" startTime="20454">
    <iact:property name="dataType"/>
    <iact:actionData xml:id="d2">
      <inkml:trace xmlns:inkml="http://www.w3.org/2003/InkML" xml:id="stk2" contextRef="#ctx0" brushRef="#br0">8793 1961 396 0,'0'0'692'7,"0"0"-432"0,0 0-58-1,0 0-84 2,0 0-60 0,0 0-6 1,0 0 28-4,9 56-24 4,-9-34 20-2,0 5-19 1,0 9-57-2,0 9 0 2,0 5 0 0,0 6 0 1,0 6 0-4,0-2 0 4,0 1 0-2,0-2 0-1,0-7 0 4,0-5 0-4,0-8 0 3,0-7 0-3,0-14 0 3,0-4 0-2,0-8 0 2,0-6 0-3,0 0 0 1,0 0 0 1,0 0 0-1,0 0 0-1,0 0 0 2,-13-13 0 1,3-11 0-1,-11-1 0 1,4-3 0-3,-2 0 0 1,-1-3 0 3,4 6 0-3,2 2 0-3,8 10 0 5,-7 3 0-2,8 5 0 2,1 3 0-4,-2-1 0 3,-3 3 0 0,8-3 0 0,1-1 0-1,0 4 0 0,0 0 0 2,0 0 0-2,0 0 0 0,0 0 0 1,0 0 0 0,0 0 0-3,0 20 0 3,13 0 0 1,4 6 0-2,-3-4 0 1,3-2 0-2,-1-3 0 3,1-4 0-1,-1-1 0-3,-4 0 0 3,4-5 0 1,0-4 0-2,-9 0 0 2,6-3 0-4,7 0 0 3,-1 0 0 0,6-8 0-1,-1-21 0 1,8-4 0 0,-7 2 0-1,-5 1 0 2,-4 9 0-3,-6 8 0 1,0 7 0 1,-7 6 0 0,-3 0 0-2,0 0 0 3,0 0 0-1,0 0 0-2,0 0-389 2</inkml:trace>
    </iact:actionData>
  </iact:action>
  <iact:action type="add" startTime="21855">
    <iact:property name="dataType"/>
    <iact:actionData xml:id="d3">
      <inkml:trace xmlns:inkml="http://www.w3.org/2003/InkML" xml:id="stk3" contextRef="#ctx0" brushRef="#br0">11655 2110 950 0,'0'0'390'8,"0"0"-136"-1,0 0-46-1,0 0-76 2,0 0-62 1,0 0-32 3,0 0-33-6,0 151-5-3,0-97 0 6,0 6 0-2,0 6 0 1,-2-1 0-1,-5-3 0 0,1-6 0 1,3-7 0-2,-4-12 0 2,4-7 0 1,-3-13 0-2,2-9 0-1,4-2 0 2,0-3 0 0,-3-3 0 0,3 0 0-2,0 0 0 2,0 0 0 0,-4 0 0 0,-6-12 0-2,-9-8 0 2,7 0 0 0,-7-5-25 0,-1 1-39 0,3-3 0-2,-2 5 16 2,-2 6 12 0,7 7 2-2,8 6 8 3,-1 3 16-2,1 0 10 1,6 0 10-2,0 0 18 2,0 0 12 0,0 0 0 1,0 0 10-3,0 0-24 3,0 20 10-2,0 9 10 1,0 1-15-3,6 0-31 3,7 2 0 1,0-7 0-1,-4 0 0-3,7-8 0 3,-8 0 0 1,4-9 0-1,8 1 0-3,-4-4 0 4,2-5 0-2,5 0 0 1,-3 0 0-1,3-11 0 3,9-20 0-4,-4-3 0 1,-7 4 0 0,1 2 0 1,-4 11 0 0,-1 0 0 0,-5 2 0-2,-5 7 0 2,-3 1 0 0,-1 0 0 0,6 2 0-2,-5 1 0 2,-4 4 0-1,0 0-233 2,0 0-937-1</inkml:trace>
    </iact:actionData>
  </iact:action>
  <iact:action type="add" startTime="41399">
    <iact:property name="dataType"/>
    <iact:actionData xml:id="d4">
      <inkml:trace xmlns:inkml="http://www.w3.org/2003/InkML" xml:id="stk4" contextRef="#ctx0" brushRef="#br0">10773 16473 502 0,'0'0'242'8,"0"0"-156"-1,0 0 12 1,0 0-50-2,0 0-14 3,0 0-2 0,0 0 28-3,80-30 34 1,-78 24 38 0,13 2-8 2,1 0-30-2,5-1-38-1,6-8-10 2,5 2-26 1,0 0-12-2,9 1-4-1,-2 0-2 3,-2 4 2-1,-5 5 0 0,-7 1 30-3,-2 0 24 4,0 0-10-2,-1 0-20 2,-3 0 2-3,1 0-22 2,9 5-8 0,-4 3 0 0,1-4 0-2,-4-2-2 2,2 3 2 0,1-2 0 0,1 0-2-2,-1-1 2 2,8 2-4 0,-1-4 2 0,0 0 0-2,4 0 2 2,0 0-6 0,-5 0 2 0,6 0-8-2,-2 0-10 2,-7 0 8 0,2 0 12 0,-7 0-2-2,-2 0 6 2,-1 0-2 0,-1 0 6 0,3 0-6-2,-1 0 2 2,1 0-2 0,10 0 0 0,-5 5-2-2,11-5 0 2,-3 0 2 0,-6 0-2 0,10 0 0-2,-6 0 0 2,-5 0 2 0,8 0 0 0,-2 0 0-2,-4 0 0 2,9 0 0 0,-4-3-6 0,-9-3 0-2,12 1-2 2,-2-3-8 1,-6 2 4-2,7 0 10-1,3 0 0 2,-4 1 0 0,-8 2-6 0,-2 0 0-2,-11 3-8 2,0 0 14 0,3 0 4 0,-2 0-4-2,0 0 0 2,7 0 2 0,-3 0-4 0,3 0 0-2,2 0-6 2,7 0 6 0,-4 0 2 0,5 0 2-2,-6 0 2 2,10 3-2 0,-13 5 4 0,10-2 2-2,-8-6 0 2,4 0-4 0,-2 0-2 0,4 0-4-2,-1 0 4 2,1 0 0 0,-4 0 2 0,4 0 6-2,-5 0 2 2,-5 0 10 0,7 0-8 0,-1 0-2-2,-5 0-6 2,13 0-2 0,-3 0-2 0,8 3-2-2,1 0 2 2,-1-3 0 0,2 0 0 0,1 4 0-2,-7-2 22 2,4 3 4 0,-5-2-14 0,3 0 2-2,-10-1-8 2,3 2 0 0,-7-4 0 0,1 2-2-2,-9-2-4 2,4 0 0 0,-6 0-4 0,-10 3-16-2,-5-3-124 2,0 4-344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7:49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83">
    <iact:property name="dataType"/>
    <iact:actionData xml:id="d0">
      <inkml:trace xmlns:inkml="http://www.w3.org/2003/InkML" xml:id="stk0" contextRef="#ctx0" brushRef="#br0">22873 5880 1304 0,'0'0'362'7,"0"0"-132"1,0 0-79 0,181-26-151-1,-115 20 0 1,11 3 0 0,20 1 0-1,16 2 0-1,12 0 0 3,14 0 0-1,-1 0 0-3,-6-12 0 3,-12-5 0 0,-24-8 0 0,-79 13-3 0,-17 4-861-2</inkml:trace>
    </iact:actionData>
  </iact:action>
  <iact:action type="add" startTime="8409">
    <iact:property name="dataType"/>
    <iact:actionData xml:id="d1">
      <inkml:trace xmlns:inkml="http://www.w3.org/2003/InkML" xml:id="stk1" contextRef="#ctx0" brushRef="#br0">22868 7815 846 0,'0'0'258'8,"0"0"-82"-2,0 0 68 2,0 0-96 0,0 0-46-1,0 0 52 0,186 5-35 1,-104-25-119 0,15 3 0-1,19 4 0-1,2-1 0 4,11-1 0-3,4 5 0 0,-10 1 0 0,-20 1 0 1,-8-4 0 0,-27-10 0 0,-65 11 0 0,-3-4-457-1</inkml:trace>
    </iact:actionData>
  </iact:action>
  <iact:action type="add" startTime="9023">
    <iact:property name="dataType"/>
    <iact:actionData xml:id="d2">
      <inkml:trace xmlns:inkml="http://www.w3.org/2003/InkML" xml:id="stk2" contextRef="#ctx0" brushRef="#br0">26318 6112 406 0,'0'0'524'8,"0"0"-282"0,0 0 52-1,0 0-64 0,0 0-68 3,0 0-42-4,0 0-51 1,81 0-69 0,-33 0 0 1,25 0 0 1,15-4 0-4,25-4 0 5,15 0 0 1,25-3 0-6,8 0 0 1,-13-3 0 5,-9-6 0-2,-24 5 0-5,-36 7 0 3,-28 3 0-1,-25 5 0 2,-26 0-187-1,-16 0-1589-1</inkml:trace>
    </iact:actionData>
  </iact:action>
  <iact:action type="add" startTime="9685">
    <iact:property name="dataType"/>
    <iact:actionData xml:id="d3">
      <inkml:trace xmlns:inkml="http://www.w3.org/2003/InkML" xml:id="stk3" contextRef="#ctx0" brushRef="#br0">26221 8136 256 0,'0'0'804'6,"0"0"-512"2,0 0-66-2,0 0-102 2,0 0-26 1,0 0 14-2,206 30-4-1,-109-30-81 3,16-6-27-2,7-8 0 2,15 1 0-4,6-5 0 4,-4-5 0-2,-21 5 0 2,-29-5 0-3,-29-5 0 2,-58 19 0 0,0 2-783 0</inkml:trace>
    </iact:actionData>
  </iact:action>
  <iact:action type="add" startTime="22438">
    <iact:property name="dataType"/>
    <iact:actionData xml:id="d4">
      <inkml:trace xmlns:inkml="http://www.w3.org/2003/InkML" xml:id="stk4" contextRef="#ctx0" brushRef="#br0">2189 10384 118 0,'10'0'84'5,"-10"0"-84"3,0 0-147 0</inkml:trace>
    </iact:actionData>
  </iact:action>
  <iact:action type="add" startTime="22641">
    <iact:property name="dataType"/>
    <iact:actionData xml:id="d5">
      <inkml:trace xmlns:inkml="http://www.w3.org/2003/InkML" xml:id="stk5" contextRef="#ctx0" brushRef="#br0">2189 10384 96 0,'0'0'430'7,"0"0"-32"1,0 0-40-1,0 0-32-1,0 0-102 2,0 0-56 1,0 0-121-4,0 0-47 4,0 0 0-1,0 0 0-1,0 0 0-1,0 0 0 3,0 0 0-1,-7 0 0-1,-19 0 0-1,-2 0 0 3,2 0 0 0,-4 0 0 0,4 5 0-5,3 4 0 4,-2-6 0 0,2-1 0 0,5-2 0-3,-1 3 0 4,6-3 0-2,6 5 0-1,-3 2 0 3,7-2 0-2,0 1 0 2,2 3 0-3,-6 4 0 1,1 1 0 1,0 8 0 0,-1 4 0 0,1 4 0-1,2 5 0 2,-1 1 0-1,2 4 0 0,-5 1 0-1,8 5 0-1,0 1 0 3,0 3 0-3,0 4 0 3,0 0 0 1,0 0 0-5,0-2 0 3,0 2 0-3,0 3 0 4,8-2 0-2,0 1 0 1,2 6 0-1,0 3 0 2,-1 3 0-2,-1-4 0 2,-2 1 0-2,7-4 0 5,-3 1 0-11,0 0 0 6,-2 0 0-1,0-4 0 3,-3-3 0-2,-1-11 0 1,-1-10 0-2,3-6 0 2,-3-3 0 0,1-1 0-2,-1 0 0 3,0 1 0-2,-2 1 0 1,8 1 0 0,-5-1 0-1,3-4 0 1,-7 1 0-1,9-3 0 1,-4-3 0-2,-5 0 0 3,0 0 0-1,2 0 0 0,1-6 0-3,-3-2 0 4,2-8 0-1,-2-1 0 0,0 0 0-2,0 0 0 2,0 0 0 0,0 0 0-1,0 0 0 0,4 0 0 1,-4 4 0 0,0-4 0-2,0 0 0 1,0 0 0 2,0 0 0-2,0 3 0 0,0-3 0 0,0 0 0 2,0 0 0-1,0 2 0-2,0 9 0 2,0-2 0 0,0-1 0 0,0-5 0 0,0-3 0-2,0 0 0 2,0 0 0 0,0 0 0-1,0 0 0 0,0 0 0 0,0 0 0 2,4 0 0-1,4 0 0-3,3 0 0 4,7 0 0-1,6 0 0 0,0 0 0-2,3 0 0 2,-2 6 0 0,2-3 0 0,1-3 0-2,-2 2 0 2,1-2 0 0,0 0 0 0,-7 0 0-2,0 0 0 2,-7 3 0 0,-6-3 0-2,9 0 0 1,-3 0 0 2,-1 0 0-1,0 0 0 0,-4 0 0-2,-8 0 0 2,0 0 0 0,0 0 0-2,0 0 0 1,0 0 0 2,0 0 0-1,0 0 0-1,-7 0 0 0,-26 0 0 1,-8 0 0 0,-2 0 0 0,-14 0 0-2,5 0 0 2,-5 0 0 0,2 0 0 0,15 0 0-2,3 0 0 2,6 0 0 0,12 0 0 0,4 0 0-2,5 0 0 3,7 0 0-2,3-3 0 0,0 1 0 0,0-3 0 1,0-5 0 0,0-7 0 1,0-1 0-4,0-6 0 3,0-1 0 0,0 0 0-1,0-2 0 0,-3 0 0 1,0 5 0-1,-4 0 0 3,-3-5 0-5,3 3 0 4,-5-4 0-2,5-2 0 1,0-2 0-2,-3-2 0 2,2-5 0 0,0 5 0-2,3-2 0 2,5 5 0 0,-7 0 0 1,4-3 0-1,0 0 0-2,0-3 0 2,0 1 0 1,3-3 0-2,0 2 0 0,-4-2 0 0,4 2 0 2,-3 0 0-4,2 7 0 4,1 3 0-1,0 3 0 0,0-1 0-4,-9 3 0 4,9-4 0 0,0-5 0 0,0-4 0 0,0 5 0-1,0 0 0 0,0-1 0 1,0 6 0-2,0-4 0 3,0 4 0-2,0-3 0 1,0 3 0 0,0-1 0-2,0 1 0 2,0 0 0 1,0-1 0-1,0 5 0-2,0 2 0 2,0-3 0-1,0 3 0 1,0-1 0-1,0-5 0 1,0 4 0-1,0-3 0 1,0 2 0-2,0 2 0 2,0-2 0 0,9-7 0-2,-8-2 0 2,-1-3 0 0,0 4 0 1,0 6 0-3,0 4 0 1,0 8 0 1,0 4 0 0,0 8 0-2,0 0 0 2,0-4 0 0,0 4 0 0,0 0 0 0,0-1 0-2,0 1 0 3,0 0 0-2,3 0 0 1,-3 0 0-2,4-4 0 2,-1 1 0 0,0-2 0-2,3-4 0 3,1-2 0-1,-2 0 0-1,6-2 0-1,-6 0 0 2,-1 2 0 0,-4 3 0 0,6 2 0 1,-3 1 0-4,1 5 0 3,-1 0 0 0,1 0 0 0,9 0 0-2,3 0 0 3,7 0 0-2,2 0 0-1,-2 0 0 2,13 0 0 0,-2 0 0 0,-4 0 0-2,9-4 0 2,-1 2 0 0,3 2 0 12,-28 0 0-19,-3 0-417 2</inkml:trace>
    </iact:actionData>
  </iact:action>
  <iact:action type="add" startTime="31142">
    <iact:property name="dataType"/>
    <iact:actionData xml:id="d6">
      <inkml:trace xmlns:inkml="http://www.w3.org/2003/InkML" xml:id="stk6" contextRef="#ctx0" brushRef="#br0">14906 12439 21 0,'0'2'313'8,"0"-2"-149"1,0 3-6-2,0-3 2 0,0 2-20 2,0-2-38-2,0 0 4 0,0 0 20-1,0 0-10 3,0 0 18-2,0 0-6 1,0 0 10-1,0 0-34 1,0 0-38 0,0 0-22-3,0 0-17 3,0 0-27 0,0 0 0 0,4 0 0 0,14-7 0-2,1-3 0 2,1 3 0 0,0-3 0 0,5 2 0-2,10-1 0 2,-5 1 0 0,0-1 0 0,8 1 0-2,-2-2 0 3,1 3 0-2,-3 1 0 1,3 4 0-1,2-1 0 0,1 1 0 2,-2 2 0-2,-2 0 0-1,3 0 0 2,-7 0 0 0,5 0 0 0,3 0 0-2,-4 0 0 2,5 0 0 0,0 0 0 0,-2 0 0-2,-3 0 0 2,-4 0 0 0,3 0 0 3,-5 0 0-8,0 0 0 5,7 0 0 0,-4 0 0 0,2 0 0-2,5 0 0 2,1 0 0 1,-2 0 0-2,2 0 0-1,-1 0 0 2,5 0 0 0,-4 5 0-2,-1-3 0 2,1 2 0 0,-8-4 0 0,5 2 0 1,1 2 0-4,2-1 0 3,-8-1 0 0,9-2 0-2,-1 0 0 2,-1 0 0 0,1 0 0 0,-5 0 0 0,-4 0 0-2,3 0 0 2,-2 0 0 1,-1 0 0-1,4 0 0-3,3 0 0 3,2 0 0 0,-3 0 0 1,-2 0 0-3,-6 0 0 2,8 0 0-1,1 0 0 0,-3 0 0 0,-12 0 0 1,0 0 0 1,2 0 0-3,-11 0 0 1,10 0 0 2,-2 0 0-1,1-5 0 0,1-1 0-2,10 0 0 1,-8-5 0 2,7 2 0-1,6 1 0-3,-1-1 0 3,2 4 0 0,0-1 0 1,-1 2 0-4,1-3 0 3,-5 2 0 0,5 0 0-1,-2-2 0 0,-3 1 0 1,-4 2 0 0,0 1 0 1,-12-1 0-3,-10 4 0 1,3 0 0 1,-11 0 0 1,-2 0 0-2,0 0 0 0,0 0 0 1,0 0 0 0,0 0 0-2,0 0 0 1,0 0 0 1,-5 0 0 0,-32 0 0-1,11 0 0 0,-5 0-721 2</inkml:trace>
    </iact:actionData>
  </iact:action>
  <iact:action type="add" startTime="34302">
    <iact:property name="dataType"/>
    <iact:actionData xml:id="d7">
      <inkml:trace xmlns:inkml="http://www.w3.org/2003/InkML" xml:id="stk7" contextRef="#ctx0" brushRef="#br0">2299 12870 74 0,'0'0'1186'7,"0"0"-876"0,0 0-178 0,0 0 16 1,0 0-86 0,0 0-32-2,0 0 26 2,16 0-7 0,-27 0-49 0,-17 0 0-2,-8 0 0 2,-6 0 0 0,-6 3 0 1,0 7 0-4,3 3 0 3,-3 1 0 0,5 0 0 0,2-1 0-2,4 2 0 2,-2-3 0 0,18-1 0 0,1-1 0 1,13-3 0-3,-1-5 0 1,8 1 0 1,0-3 0-2,0 4 0 2,0-3 0 0,-2 6 0 0,2 3 0-2,0 10 0 2,0 6 0 0,0 4 0 1,0 7 0-4,0 8 0 3,0 6 0 0,0 3 0 0,0 4 0-2,0 4 0 2,0 2 0 0,0 5 0 0,0-5 0-1,-3 0 0 0,0-3 0 2,-2 1 0 0,3-2 0-4,-9-4 0 3,11 0 0 0,-3 1 0 1,1-5 0-4,0-1 0 3,2-1 0 0,0-7 0 1,0-4 0-4,0-2 0 4,0 0 0-2,0-3 0 2,0 1 0-3,0-3 0 2,0-2 0-1,0-1 0 1,0 2 0-1,0 0 0 0,0 0 0 1,0-5 0 0,0-6 0-1,0-4 0 0,0-3 0 0,0-10 0 1,0 3 0-2,0-3 0 2,0 5 0 0,0 0 0 1,0 3 0-2,0 2 0-1,0-3 0 2,0-3 0 0,0-5 0-2,0 0 0 2,0-2 0 0,0 0 0 0,0 0 0-1,0 0 0 0,0 0 0 2,0 6 0-2,0-1 0 0,0 1 0 0,0 1 0 1,0-5 0 1,0 5 0-4,0 1 0 3,0-1 0 1,0 8 0-2,0-5 0-1,0 2 0 2,0 0 0 0,0-7 0 1,0 0 0-4,0 0 0 4,0 1 0-2,0-2 0 1,0-1 0 0,0-3 0-2,16 0 0 3,13 0 0-1,15 0 0-2,5-18 0 2,-1 4 0-1,-5 1 0 1,-2 6 0 0,-12 5 0-1,-13-1 0 0,-6 3 0 2,-6-3 0-3,-4 1 0 1,9 2 0 1,-8-3 0 1,-1 3 0-3,0 0 0 1,0 0 0 1,0 0 0 1,0 0 0-3,0 0 0 2,-33 0 0 0,-10 0 0-1,-11 0 0 0,13-6 0 1,1 6 0 0,9 0 0 0,2-4 0-3,6 4 0 4,3 0 0-1,-1 0 0 0,6 0 0-2,10 0 0 1,-2 0 0 1,7 0 0 1,0 0 0-2,0 0 0 0,0-2 0 1,0 2 0 0,0-2 0-2,0-7 0 2,0-2 0 0,0-6 0 0,0 0 0-3,0-6 0 4,0 1 0-1,0-7 0 0,0-4 0-1,0 0 0 1,0-3 0 0,0 2 0 0,0-6 0-2,0 6 0 2,0-3 0 0,0 4 0 0,0-1 0-1,0 1 0 0,0-3 0 2,0-1 0-2,0 0 0 0,0 0 0-1,0 2 0 4,0-6 0-4,0 3 0 1,0 1 0 0,0 0 0 2,-3 10 0-1,-3 1 0-1,6 3 0 0,0 6 0 2,0-3 0-3,0-2 0 0,-4-1 0 1,4 1 0 2,0-3 0-2,0 3 0 0,0-1 0 0,0 2 0 1,0 6 0 1,0-2 0-2,0-1 0-1,0-1 0 3,0-1 0-1,0-2 0-1,0-3 0 1,0-1 0-1,0-2 0 0,0-2 0 0,0-2 0 1,0-2 0 0,0 4 0 0,0 2 0-3,0 2 0 4,0 1 0-1,0-4 0 0,0 4 0-2,0-3 0 2,0 0 0-1,0 3 0 2,0 5 0-2,4 7 0 1,-4 3 0-1,6 5 0 0,-6 0 0 0,3 1 0 1,-3-1 0 0,4 0 0 0,-1-5 0-1,-3 3 0 1,0 1 0-1,0 3 0 2,3 1 0-4,-1 0 0 2,9-5 0 2,-4 2 0-1,4-4 0-2,4-2 0 2,-4-4 0 0,3 1 0 1,-4-3 0-4,-4 7 0 3,1 4 0 1,-4 1 0-2,2 1 0-1,-5 4 0 2,11 0 0 0,-2 0 0-1,16 0 0 0,2-2 0 1,9-4 0-1,-5 4 0 2,-4-3 0-3,2-3 0 1,-4 3 0 2,-5 1 0-1,6 0 0-3,-3-1 0 4,8-1 0-1,7 0 0 1,-2 3 0-4,3 3 0 3,-10 0 0 1,-10 0 0-2,1 0 0-1,-10 0 0 1,-10 0 0 1,0 0-733 0</inkml:trace>
    </iact:actionData>
  </iact:action>
  <iact:action type="add" startTime="41616">
    <iact:property name="dataType"/>
    <iact:actionData xml:id="d8">
      <inkml:trace xmlns:inkml="http://www.w3.org/2003/InkML" xml:id="stk8" contextRef="#ctx0" brushRef="#br0">11078 17260 684 0,'0'0'236'7,"0"0"-84"-1,0 0 24 2,0 0-16 0,0 0 20 0,0 0-22-1,0 0-12 1,0 14-24 0,0-14-89 0,0 0-33-3,0 0 0 4,1 0 0-2,19 0 0 2,12 0 0-4,2-6 0 3,9-7 0 0,1-4 0 0,4 5 0-1,11-4 0 0,-3-4 0 3,1-1 0-3,0 3 0-1,-5 1 0 1,7 0 0 2,-1 0 0-2,2 4 0 0,3-2 0 1,4 4 0-1,-3 0 0 2,2-1 0-4,-5 1 0 4,12 2 0 0,-12 1 0-3,-5-1 0 1,-5 1 0 1,3 1 0-1,-8 3 0 2,6 1 0-3,-7 0 0 2,9 1 0 0,-4-3 0-1,7-2 0-1,0 4 0 2,-10 3 0 1,8 0 0-1,-13 0 0-3,1 0 0 3,-1 0 0 0,5 3 0 2,1 5 0-6,-3-2 0 4,7 4 0 1,-8-3 0-1,-4-1 0-2,-6 2 0 2,-7-1 0-1,10-5 0 2,-10 0 0-3,9 3 0 1,3-1 0 2,-1 2 0-1,-2-1 0-2,4 1 0 2,-11 0 0 0,7 2 0 0,-6-3 0 0,6 2 0-3,4-5 0 4,0 1 0-1,-2-3 0-2,-6 0 0 2,-12 5 0 0,0-5 0-1,-12 0 0 0,-4 3 0 1,-4-3 0 0,0 0 0-1,0 4 0 2,0-4 0-3,0 0 0 2,0 0 0 0,0 0 0-1,0 2 0-1,0-2 0 3,0 0 0-1,0 0 0-2,0 6 0 2,-22-1 0 0,-24 12 0 0,-18-2 0-2,-8-8 0 2,-10 3 0 0,3-5 0 0,-16-5 0-2,1 0 0 2,-6 0 0 0,-6 0 0 0,11 0 0-2,-1 0 0 2,2 2 0 0,7-2 0 0,6 0 0-1,8 0 0 0,5 0 0 1,9 0 0-1,1 0 0 0,-2 0 0 1,4 0 0-1,5 0 0 2,-3 0 0-3,-2 0 0 1,-1 0 0 2,7 0 0-1,-7 0 0 2,3 0 0-6,11 0 0 4,-1 0 0 0,7 0 0 0,-2 8 0-2,15-4 0 3,-12-4 0-2,9 1 0-2,-7 7 0 4,-3-4 0-1,-5 5 0 0,4 2 0-2,4-2 0 2,1 2 0 0,-3 1 0 0,7 1 0-2,-6 1 0 2,-1 6 0 0,-5-5 0 0,1-2 0-2,3 1 0 2,-3-5 0 0,5 0 0 0,3-1 0-2,15-7 0 2,1-1 0 0,12 0 0 0,4 0 0-2,0 0 0 2,0 0 0 0,0 0 0 0,0 0 0-2,0 0 0 2,0 0 0 0,0 0 0 0,4 0 0-2,16-1 0 2,12-7 0 0,-4-1 0 0,-11 5 0-2,-8 2-99 2</inkml:trace>
    </iact:actionData>
  </iact:action>
  <iact:action type="add" startTime="51429">
    <iact:property name="dataType"/>
    <iact:actionData xml:id="d9">
      <inkml:trace xmlns:inkml="http://www.w3.org/2003/InkML" xml:id="stk9" contextRef="#ctx0" brushRef="#br0">24870 14155 928 0,'0'0'426'6,"0"0"-178"2,0 0-82 1,0 0-44-3,0 0-44 0,0 0 1 2,0 0-79 0,46-22 0 0,8 13 0-2,13-1 0 2,21-2 0 1,25-3 0-1,25 1 0-3,26 6 0 3,-3 8 0 0,11 0 0 2,-20 0 0-5,2 17 0 4,-6 5 0-1,-5-5 0 0,4-5 0-2,-4-7 0 2,5-1 0 0,3-2 0 0,-24 3 0-2,-9 7 0 2,-23-1 0 0,-21 0 0 0,-3-3 0-2,-1-8 0 1,1 0 0 2,-12 0 0-1,-15 0 0-2,-8 0 0 2,-18 0 0 0,-14-2 0 0,-1 2 0-3,-3 0 0 2,0 0 0 1,-20 0 0 1,-47 0 0-3,-35 14 0 2,-18 6 0 0,-21-10 0 0,-15 0 0-2,-22-6 0 2,-6-1 0 0,-14 3 0 0,-6-6 0-2,-12 0 0 2,12 0 0 0,-1 0 0 0,18-6 0-1,26-8 0 0,21 6 0 1,28 8 0 0,16 0 0-2,12 0 0 3,10 0 0-1,15 0 0 1,18 8 0-3,18 1 0 3,3-4 0-2,19-5 0 0,1 0 0-2,0 0 0 2,0 0 0 2,0 0 0 0,14 0 0-2,28 0 0-1,10 0 0 2,22 0 0 0,29 0 0-3,22 0 0 4,15-7 0 0,27-6 0-1,0 8 0-2,14 0 0 2,3 5 0 0,13-4 0 1,-3-1 0-3,-7-3 0 1,-1-9 0 4,-3-3 0-6,-8-2 0 4,-18-1 0-3,-17 4 0 3,-20 1 0-3,-9 4 0 0,-1 1 0 2,-13 1 0 0,-13 2 0 0,-20 1 0-2,-3-1 0 4,-22 9 0-4,-6-3 0 2,-21 4 0-2,-4 0 0 2,-5 0 0-1,-3-2 0 1,0 2 0-1,0 0 0 1,0 0 0-1,0 0 0 1,0 0 0-2,0 0 0 3,-59 0 0-2,-31 11 0 1,-40 9 0-2,-31 0 0 2,-21-3 0 0,-22-4 0 0,-29-1 0-2,-9 0 0 2,-15 1 0 1,8 4 0-2,11 5 0-1,25-2 0 2,32 0 0 0,27-3 0 0,24-4 0-2,22-2 0 2,11 2 0 1,17-6 0-2,15 3 0-1,6-3 0 2,5-7 0 0,12 0 0 0,15 0 0-2,1 0 0 2,18 0 0 0,1 0 0 0,1 0 0-2,3 0 0 2,3 0 0 0,0 0 0 0,0 0 0-2,0 0 0 3,0 0 0-2,0 0 0 1,0 0 0-2,39 0 0 2,54 0 0 1,36 0 0-2,67-2 0-1,42-10 0 2,31-2 0 1,27-9 0-2,3-4 0-1,2-11 0 3,-20-3 0-2,-15-6 0 1,-20 2 0-2,-36 13 0 2,-29 12 0 0,-43 18 0 0,-47 2 0-2,-21 0 0 3,-28 0 0-2,-20 8 0 1,-15 12 0-1,-7 6 0 2,-1-16 0-1,-30 7-963-2</inkml:trace>
    </iact:actionData>
  </iact:action>
  <iact:action type="add" startTime="55997">
    <iact:property name="dataType"/>
    <iact:actionData xml:id="d10">
      <inkml:trace xmlns:inkml="http://www.w3.org/2003/InkML" xml:id="stk10" contextRef="#ctx0" brushRef="#br0">24293 15136 1180 0,'2'-14'208'7,"-2"-5"-124"1,0 0-20 0,0 2-34-2,-5 10-16 2,-14 7 16 0,-14 0 54 0,-3 0 54-2,-9 2-38 2,-2 20-40 0,-9 10-36 0,-5 0-14-1,-6 4-6 0,1 5-2 1,-1 13 2 0,6 5 2-2,2 8-1 2,1 9-5 2,11 3 0-3,7-2 0 0,6-8 0 0,17-7 0 2,14-11 0-2,3-9 0-1,0-2 0 3,45-4 0-1,14-1 0 0,15-3 0-2,-7-7 0 1,7-8 0 1,-12-9 0 0,-4-8 0-1,2 0 0 0,-10 0 0 2,0-22 0-1,-2-6 0-2,-38 13-295 1,-10 8-639 0</inkml:trace>
    </iact:actionData>
  </iact:action>
  <iact:action type="add" startTime="56533">
    <iact:property name="dataType"/>
    <iact:actionData xml:id="d11">
      <inkml:trace xmlns:inkml="http://www.w3.org/2003/InkML" xml:id="stk11" contextRef="#ctx0" brushRef="#br0">24784 15667 492 0,'0'0'592'3,"0"0"-388"5,0 0-104 1,0 0 86-2,0 0-26-1,0 0 8 3,-140-17-50-2,88 36-91-1,-5 13-27 3,12-2 0-2,6 4 0 2,10-3 0-2,18-1 0-1,2 0 0 3,9-2 0-2,0-6 0 1,20-3 0-1,29-4 0 0,-5-10 0 1,1-5 0 0,-3 0 0-2,-9-10 0 3,-5-24 0 1,-2-11 0-4,-12-1 0 1,-1-8 0 1,-10 8 0 0,-3 3 0 0,0 13 0-2,0 6 0 2,0 10 0-1,0 14-267 1,0 0-415-3</inkml:trace>
    </iact:actionData>
  </iact:action>
  <iact:action type="add" startTime="56928">
    <iact:property name="dataType"/>
    <iact:actionData xml:id="d12">
      <inkml:trace xmlns:inkml="http://www.w3.org/2003/InkML" xml:id="stk12" contextRef="#ctx0" brushRef="#br0">24912 15972 29 0,'0'0'1097'6,"0"0"-799"2,0 0 14 0,0 0-112-2,0 0-89 2,0 0-111 0,65-162 0-2,-49 128 0 2,-4 6 0 0,4 9 0 0,0 5 0 0,4 2 0-2,0 10 0 3,-2 2 0-2,1 0 0-1,1 0 0 2,-3 24 0 1,-4 13 0-1,5 1 0-1,-2-6 0-1,-9-8 0 2,6-7 0 0,-10-9 0-1,1-8 0 1,5 0-51 0,-8 0-725 0</inkml:trace>
    </iact:actionData>
  </iact:action>
  <iact:action type="add" startTime="57363">
    <iact:property name="dataType"/>
    <iact:actionData xml:id="d13">
      <inkml:trace xmlns:inkml="http://www.w3.org/2003/InkML" xml:id="stk13" contextRef="#ctx0" brushRef="#br0">25602 15040 934 0,'0'0'382'6,"0"0"-106"1,0 0-94 2,1 190-48-2,-1-133-26-1,0 3-77 2,0 7-31 1,0 10 0-2,0-2 0 1,0 6 0-2,0-5 0 4,3-6 0-1,6-10 0-4,-7-12 0 1,-2-12 0 2,0-14 0 0,7-9 0-2,-4-9 0 2,7-4 0 0,-3 0 0 0,9-39-285-1,-3 13-275 0,-6-1-252 1</inkml:trace>
    </iact:actionData>
  </iact:action>
  <iact:action type="add" startTime="57635">
    <iact:property name="dataType"/>
    <iact:actionData xml:id="d14">
      <inkml:trace xmlns:inkml="http://www.w3.org/2003/InkML" xml:id="stk14" contextRef="#ctx0" brushRef="#br0">25821 15568 1018 0,'0'0'416'4,"0"0"-216"4,0 0 98 1,0 0-183-3,-222-10-115 1,147 10 0 1,11 4 0 0,22 2 0 0,3-2 0-2,21-1 0 1,8-3 0 1,10 0 0 0,0 0-87 0,0 0-421-2,5 0-50 2</inkml:trace>
    </iact:actionData>
  </iact:action>
  <iact:action type="add" startTime="57936">
    <iact:property name="dataType"/>
    <iact:actionData xml:id="d15">
      <inkml:trace xmlns:inkml="http://www.w3.org/2003/InkML" xml:id="stk15" contextRef="#ctx0" brushRef="#br0">25980 15959 594 0,'0'0'292'3,"0"0"-94"6,0 0-88-2,0 0 80 0,0 0 16 0,0 0-36 0,57-75-4 2,-56 47-45-2,-1 2-121 0,0-2 0 0,0 2 0 2,3-2 0-1,2 5 0 0,3-1 0-1,0-3 0 0,-1 7 0 1,6-1 0-2,7 4 0 1,0 6 0 1,7-1 0 0,3 11 0 0,-3-3 0-2,13 4 0 2,-7 0 0 0,8 0 0-1,-31 0-483 0,-2 0-603 3</inkml:trace>
    </iact:actionData>
  </iact:action>
  <iact:action type="add" startTime="58270">
    <iact:property name="dataType"/>
    <iact:actionData xml:id="d16">
      <inkml:trace xmlns:inkml="http://www.w3.org/2003/InkML" xml:id="stk16" contextRef="#ctx0" brushRef="#br0">26749 15710 738 0,'0'0'226'6,"0"0"-116"3,0 0 34 0,0 0 90-4,0 0-70 3,0 0-24 0,0 0-8-1,-173 15-58 0,137 0-16 0,-2 5-31 2,15-4-27-1,3 8 0-2,4-7 0 2,3-2 0-1,13 0 0 2,0-6 0-4,0-1 0 3,6-6 0 0,21 5 0 1,12-7 0-3,-1 0 0 1,-8 0 0 2,8-17 0-2,-3-15 0-1,-13-10 0 2,-4-9 0 0,-9 4 0 0,0 2 0-1,-9 11 0 1,0 14 0 0,0 12-25 0,0 8 17-2,0 0 8 2,0 3 33 0,0 26-33 0,-2 4 0-3,-5-2 0 4,7-1 0-1,0 2 0-1,0-5 0 0,0-2 0 1,0 1 0 0,0-2 0 0,0 3-21-2,0-5-159 1,0-20-182 2,7 4-282-1</inkml:trace>
    </iact:actionData>
  </iact:action>
  <iact:action type="add" startTime="58839">
    <iact:property name="dataType"/>
    <iact:actionData xml:id="d17">
      <inkml:trace xmlns:inkml="http://www.w3.org/2003/InkML" xml:id="stk17" contextRef="#ctx0" brushRef="#br0">27199 15756 486 0,'0'0'308'8,"0"0"-174"0,0 0 62 0,0 0-36-2,0 0 20 2,-166-33-18 0,118 33-8 0,9 20-18-1,3 11-30 0,8 2-81 1,8 1-25 0,7 0 0-2,8-8 0 2,5-4 0 0,0-3 0 0,18-11 0-2,21-8 0 2,12 0 0 0,2-10 0 0,4-42 0-2,-12-17 0 2,-2-19 0 2,-4-15 0-2,-5-7 0 0,-14 4 0-2,-1 5 0 3,-15 20 0-3,-4 26 0 1,0 21 0 1,0 24 0-1,0 10 0 2,0 0 0-5,0 0-13 4,0 22-3 0,0 18 16 1,0 17 29-3,-4 4-29 1,1 6 0 1,3 9 0 0,0-7 0-2,0 5 0 2,0-10 0 0,0-10 0 0,0-9 0-2,0-9 0 2,0-6 0 2,0 0 0-2,3-5-53-1,-2-22-343-1,-1-3-796 1</inkml:trace>
    </iact:actionData>
  </iact:action>
  <iact:action type="add" startTime="59337">
    <iact:property name="dataType"/>
    <iact:actionData xml:id="d18">
      <inkml:trace xmlns:inkml="http://www.w3.org/2003/InkML" xml:id="stk18" contextRef="#ctx0" brushRef="#br0">27544 15869 1492 0,'0'0'376'6,"0"0"-197"0,0 0-179 2,0 0 0 1,0 0 0-2,0 0 0-1,37 54-135 3,-37-54-305-1,0 0-256 0</inkml:trace>
    </iact:actionData>
  </iact:action>
  <iact:action type="add" startTime="59502">
    <iact:property name="dataType"/>
    <iact:actionData xml:id="d19">
      <inkml:trace xmlns:inkml="http://www.w3.org/2003/InkML" xml:id="stk19" contextRef="#ctx0" brushRef="#br0">27581 15430 916 0,'0'0'182'5,"0"0"-68"3,0 0-88 1,0 0-20-4,0 0-6 3,0 0-154 0,0-67-420 0</inkml:trace>
    </iact:actionData>
  </iact:action>
  <iact:action type="add" startTime="59757">
    <iact:property name="dataType"/>
    <iact:actionData xml:id="d20">
      <inkml:trace xmlns:inkml="http://www.w3.org/2003/InkML" xml:id="stk20" contextRef="#ctx0" brushRef="#br0">28069 15647 708 0,'0'0'304'7,"0"0"-274"-2,0 0 56 3,0 0-52 1,0 0 100-2,0 0 60 0,-23 47-30 0,3-26-32 1,-1-1-30 0,3-4-26-2,0 7-16 2,14-1-37 0,1 1-23 0,3 7 0-2,0-4 0 2,0 2 0 0,0-3 0 0,11-11 0-2,10-2 0 3,8-11 0-1,-6-1 0 0,4 0 0-2,5-7 0 1,-23-10-187 2,3-6-473-1</inkml:trace>
    </iact:actionData>
  </iact:action>
  <iact:action type="add" startTime="60126">
    <iact:property name="dataType"/>
    <iact:actionData xml:id="d21">
      <inkml:trace xmlns:inkml="http://www.w3.org/2003/InkML" xml:id="stk21" contextRef="#ctx0" brushRef="#br0">28568 14762 732 0,'0'0'386'3,"0"0"-232"5,0 0-2 0,0 0-2 0,7 163-64-2,-7-82 18 2,0 4 12 1,0 2-14-2,0 3-37 0,0 2-65 1,0 7 0-1,0 2 0 1,0 0 0-1,-3-6 0 0,3-7 0 2,0-14 0-2,0-12 0-1,0-18 0 2,0-19 0 2,0-10 0-2,0-15-275-4,0-7-405 4</inkml:trace>
    </iact:actionData>
  </iact:action>
  <iact:action type="add" startTime="60365">
    <iact:property name="dataType"/>
    <iact:actionData xml:id="d22">
      <inkml:trace xmlns:inkml="http://www.w3.org/2003/InkML" xml:id="stk22" contextRef="#ctx0" brushRef="#br0">28695 15729 128 0,'0'0'1016'6,"0"0"-972"0,0 0 122 3,0 0 102-2,0 0-114-1,0 0-60 2,-191-56-14 0,145 56-54 0,4 0-18-1,13-6-8 0,-8 0-16 3,14-13-150-4,23 10-370 0,0 0-384 2</inkml:trace>
    </iact:actionData>
  </iact:action>
  <iact:action type="add" startTime="60749">
    <iact:property name="dataType"/>
    <iact:actionData xml:id="d23">
      <inkml:trace xmlns:inkml="http://www.w3.org/2003/InkML" xml:id="stk23" contextRef="#ctx0" brushRef="#br0">29077 15832 1158 0,'0'0'232'6,"0"0"-38"0,0 0-134 0,0 0-52 3,0 0 34-1,0 0 56-2,29 167 22 1,-29-145-64 1,0-6-34 0,0-4-22-1,0 0-10 0,0-12-84 4,0 0-224-6,0 0-728 1</inkml:trace>
    </iact:actionData>
  </iact:action>
  <iact:action type="add" startTime="60949">
    <iact:property name="dataType"/>
    <iact:actionData xml:id="d24">
      <inkml:trace xmlns:inkml="http://www.w3.org/2003/InkML" xml:id="stk24" contextRef="#ctx0" brushRef="#br0">29107 15422 594 0,'0'0'234'6,"0"0"-32"3,0 0 48-4,0 0-58 3,0 0-94 1,0 0-64-2,39-118-26 0,-39 118-8 0,0 0-34 1,0 0-150 0,0 0-84 0,0 0-48-2</inkml:trace>
    </iact:actionData>
  </iact:action>
  <iact:action type="add" startTime="61190">
    <iact:property name="dataType"/>
    <iact:actionData xml:id="d25">
      <inkml:trace xmlns:inkml="http://www.w3.org/2003/InkML" xml:id="stk25" contextRef="#ctx0" brushRef="#br0">29511 15731 926 0,'0'0'198'7,"0"0"-156"1,0 0 88-4,0 0-26 5,0 0 92-1,0 0-32 0,-52 76-38-2,38-47-34 2,-2 1-23 0,6 2-69 0,7-2 0-2,3 1 0 3,0 3 0-1,13-3 0 0,13-6 0-2,7-3 0 2,-5-16 0 1,5-6 0-1,-10-3 0-3,5-35 0 3,1-18 0 0,-9-13 0 1,-17 2 0-4,0-1 0 4,-3 10 0-2,0 14 0 2,-15 20 0-4,4 13-143 3,-2 9-95-1,8 2-58 2,5 0-54-4,0 5-378 3</inkml:trace>
    </iact:actionData>
  </iact:action>
  <iact:action type="add" startTime="61550">
    <iact:property name="dataType"/>
    <iact:actionData xml:id="d26">
      <inkml:trace xmlns:inkml="http://www.w3.org/2003/InkML" xml:id="stk26" contextRef="#ctx0" brushRef="#br0">29769 16077 974 0,'0'0'226'6,"0"0"-68"1,0 0 2-1,0 0-66 3,0 0 16 1,0 0-10-4,141-189-20-1,-115 142-20 3,-1 16-8 1,-9 8-28-2,0 12-15 0,-2 9-9 1,1 2 0 0,14 0 0-1,-3 17 0 0,4 18 0 1,-7 12 0 0,-5 3 0-1,-8-1 0-1,-6 6 0 3,-4-11-43 1,0-4-189-3,0-34-230-1,0-5-704 2</inkml:trace>
    </iact:actionData>
  </iact:action>
  <iact:action type="add" startTime="62285">
    <iact:property name="dataType"/>
    <iact:actionData xml:id="d27">
      <inkml:trace xmlns:inkml="http://www.w3.org/2003/InkML" xml:id="stk27" contextRef="#ctx0" brushRef="#br0">23335 16513 1206 0,'0'0'460'6,"164"-42"-126"1,-48 27-287 2,24-4-47-2,42 13 0-1,55 1 0 2,37-7 0 1,58-4 0-2,46-1 0 2,44 5 0-3,26 12 0 2,26 0 0 0,-14 6 0-3,-23 22 0 3,-23-11 0 1,-10-11 0-1,-13-6 0-3,-9 0 0 4,-33-23 0-2,-49 1 0 1,-59 16 0-2,-79 6 0 2,-71 0 0 0,-63 0 0 1,-28 49 0-3,-80-22 0 1,-8 10-611 1</inkml:trace>
    </iact:actionData>
  </iact:action>
  <iact:action type="add" startTime="68453">
    <iact:property name="dataType"/>
    <iact:actionData xml:id="d28">
      <inkml:trace xmlns:inkml="http://www.w3.org/2003/InkML" xml:id="stk28" contextRef="#ctx0" brushRef="#br0">13959 4392 72 0,'-24'0'814'7,"5"0"-744"-1,-14 0 26 2,-7 0 74 0,3 0-50 0,-7 0-20-2,-9 0 20 2,2 0-18 0,-6 0-8 0,-2-7-30-2,11 0-4 2,-6-3-16 1,-2 5 16-2,-3 0-8-1,-2-3-43 2,0 2-9 0,-15 0 0 0,1-1 0-1,-5-3 0 3,-10 3 0-5,14-3 0 4,2 9 0-3,-3-3 0 1,3 4 0 1,-3 0 0 0,6-2 0-2,-6 2 0 2,-4 0 0 1,-4 0 0 0,8 0 0-3,-4 0 0 2,-1 0 0-1,-6 0 0 2,4 0 0-3,-13 0 0 1,10 0 0 1,-10 0 0 0,10 2 0-1,6 13 0 0,1-5 0 2,7 4 0-1,4 1 0-2,1-7 0 2,13 3 0 0,2-5 0 1,-3 1 0-5,8-7 0 5,-1 0 0-1,8 7 0 0,-2-4 0-3,2 0 0 3,0-1 0 0,1-2 0 1,1 0 0-4,2 0 0 4,-3 0 0-2,1 0 0 1,-2 0 0-1,1 0 0 0,8 0 0 2,-7 4 0-2,5 1 0 0,-2-2 0 0,8-3 0 1,-5 3 0 0,3-3 0-1,-9 0 0 0,1 0 0 0,-1 0 0 2,-2 0 0-3,1 0 0 1,-1 0 0 1,2 2 0 1,5 6 0-4,-3-4 0 4,6-1 0-2,-1-1 0 1,-5-2 0 0,6 0 0-2,-1 0 0 2,1 0 0 1,-6 0 0-3,1 0 0 2,-5 0 0 1,1 0 0-2,1 0 0 0,-2 0 0 1,1 3 0-1,-4 10 0 2,3-1 0-4,-11-3 0 5,12-3 0-3,-5 3 0 1,-2-8 0-2,-5 2 0 1,7 1 0 2,-7-2 0-1,4 1 0-2,-4 2 0 3,10-2 0-1,-1 3 0-2,2-1 0 1,-1-2 0 0,1 0 0 2,1-3 0-2,1 0 0-1,1 0 0 2,-6 0 0 2,-8 0 0-2,7 6 0-4,-8 5 0 5,-1 0 0-1,2 0 0-1,4 1 0 0,7-4 0 1,5 1 0 1,0-6 0-3,3-1 0 1,5 3 0 0,-8 5 0 2,8 0 0-1,-5 4 0-3,-6 7 0 4,10 1 0-1,-3 0 0 0,4 7 0-2,-1-1 0 2,6-4 0 0,12 6 0 0,-5-9 0-4,0-1 0 4,1 0 0 1,5-4 0-2,-3 5 0-1,9-5 0 2,-2 3 0 1,-1 1 0-1,7 7 0-2,0 3 0 2,0 4 0 0,0 3 0 1,7 1 0-4,3-4 0 3,10 3 0 0,-4-3 0 1,2-6 0-3,2-1 0 1,-4-1 0 1,-2-5 0-1,13 3 0 0,-7-2 0 0,6-2 0 1,1-1 0 1,4-2 0-4,-2-3 0 4,9-5 0-1,2-1 0 0,-1 1 0-1,15-1 0 0,2 0 0 0,5 4 0 1,3 4 0-1,0 2 0 0,-2 4 0 2,-4 0 0-2,-1-2 0 1,-7 3 0-1,4-6 0 1,-2-7 0 0,0-2 0-3,8-4 0 3,4-2 0 1,13 2 0-2,12 2 0-1,1-3 0 2,0-1 0 0,1 0 0 0,-6-2 0-1,9 0 0 1,-1 0 0 0,-2 0 0-1,-1 0 0 0,-3 0 0 1,-5 0 0-1,-1 0 0 1,1 0 0-2,-6 0 0 3,7 0 0-1,-2 0 0 0,-4 0 0-3,3 0 0 3,1-2 0 0,-4-3 0 1,5-1 0-4,0 0 0 3,-3 2 0 0,3 4 0 0,0 0 0-1,-8 0 0 0,-6 0 0 2,2 6 0-1,-1 7 0-3,-8-5 0 3,16-3 0 0,-3 0 0 0,6 4 0-1,-1-4 0 0,1 7 0 2,1-1 0-1,-10-4 0-2,2 0 0 1,-8-7 0 2,5 0 0 0,1 0 0-3,4 0 0 2,-7 0 0 0,6 0 0 0,-10 0 0-1,-5 0 0 0,1 0 0 2,-7 0 0-2,-5 0 0-1,9 0 0 2,-4 0 0 1,-2 0 0-2,9-3 0-1,-4-2 0 2,1-1 0 0,-10-2 0 0,14 3 0-2,-1-2 0 2,-2-1 0 0,5 3 0 1,-3 0 0-4,-1-4 0 3,-1 5 0 0,-3 0 0 0,-10 1 0-2,9 3 0 3,-8-6 0-1,11 2 0-1,-9 2 0-1,5 2 0 2,-6 0 0 0,6 0 0 0,-6 0 0-2,6 0 0 3,-6-4 0-2,-7 1 0 2,1-7 0-4,-8-2 0 4,-7-1 0 0,-4-4 0-2,-2 3 0-1,-1 1 0 1,4 4 0 1,-5-2 0 0,5-6 0 0,-6-4 0-3,10-3 0 5,-4-10 0-3,-4-5 0-1,-5-6 0 1,1 5 0 3,1 1 0-3,-9 0 0-1,9 1 0 3,-13-1 0-2,7 0 0 1,-6-1 0-2,-4 1 0 2,3-3 0 0,-3-3 0 0,0 1 0-2,0-1 0 2,0 5 0 0,0 7 0 0,0 5 0-2,-3 4 0 2,-10-1 0 0,1 3 0 0,-3-3 0-3,-3-1 0 3,-1 0 0 0,-2 1 0 0,-3 1 0-2,1-2 0 2,-6-2 0 0,5 0 0 0,-13 1 0-2,7-5 0 2,-6 1 0 0,-2 3 0 0,-1 1 0-2,3 7 0 2,-5 3 0 0,-3 2 0 1,-16 3 0-4,-4 7 0 3,-9 3 0 1,8 2 0-2,3 0 0-1,8 0 0 2,14 0 0 0,12 0 0 0,-1 0 0-2,15 0 0 2,-13 0 0 1,27 2 0-2,0-2-981-1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09:45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act:action type="add" startTime="9444">
    <iact:property name="dataType"/>
    <iact:actionData xml:id="d0">
      <inkml:trace xmlns:inkml="http://www.w3.org/2003/InkML" xml:id="stk0" contextRef="#ctx0" brushRef="#br0">9263 4055 502 0,'-3'-3'260'1,"3"3"-86"-1,0 0 20 0,0 0-28 0,0 0-18 0,0 0-4 0,0 0-44 0,0 0 2 0,0 0-22 5,0 0-20 53,0 0-20-58,0 0-2 0,0 0-12 0,0 0-16 0,12 0-7 0,17 0-3 0,-2-2 0 1,9-2 0 55,8 0 0-56,1-1 0 0,4 1 0 0,2-2 0 0,-2 3 0 0,-1 1 0 1,8-2 0 51,4 1 0-51,4 3 0-1,10 0 0 0,-3 0 0 0,8 0 0 0,11 0 0 0,-3 0 0 51,7-3 0-50,6-4 0-1,3 0 0 0,-3 2 0 0,-3 0 0 0,-11 2 0 0,-2-4 0 5,-4 2 0 50,-5 3 0-55,-7-4 0 0,6 6 0 1,-1-3 0-1,-2 3 0 0,3 0 0 0,-11-2 0 52,1 2 0-52,-1-4 0 0,-5 2 0 0,-15-1 0 0,9-3 0 0,-8 4 0 1,-4 0 0 0,4-5 0 52,9 4 0-51,-5-4 0-2,9 0 0 0,-4-1 0 0,4-1 0 0,-3-2 0 1,2 1 0 53,1 1 0-54,-10-1 0 0,10 10 0 0,-3 0 0 0,-4 0 0 0,4 0 0 0,-11 0 0 2,-2 0 0 49,-2 0 0-51,-1 0 0 0,4-5 0 0,-1-7 0 0,8 4 0 0,2-2 0 54,2 3 0-54,-5 5 0 0,9-1 0 0,-1 0 0 0,-5 1 0 0,5-1 0 0,-15 0 0 1,0 3 0 52,-5 0 0-52,-3 0 0-1,-2 0 0 0,-2 0 0 0,-9 0 0 0,3 0 0 0,-11 0 0 57,4-3 0-57,1 3 0 0,-4 0 0 0,0-2 0 0,2 2 0 0,-1-4 0 0,-5 4 0 0,4-2 0 50,-7 2 0-49,7 0 0-1,-12 0 0 0,2 0 0 0,-3 0 0 0,0 0 0 50,0 0 0-49,0 0 0-1,-4 0 0 0,-12 0-259 0,-5 0-543 0</inkml:trace>
    </iact:actionData>
  </iact:action>
  <iact:action type="add" startTime="12842">
    <iact:property name="dataType"/>
    <iact:actionData xml:id="d1">
      <inkml:trace xmlns:inkml="http://www.w3.org/2003/InkML" xml:id="stk1" contextRef="#ctx0" brushRef="#br0">28685 3690 596 0,'0'0'288'3,"0"0"-34"-3,0 0 30 0,0 0-92 0,0 0-118 1,0 0-38-1,0 0-34 0,-1-6 0 1,-59 2 14 57,-17 4-4-56,-2 0 4-2,-5 0-12 1,3 0 2-1,1 0-2 0,7 0-2 0,17 12-2 0,12-4-2 61,20-1-4-60,11-5-4-1,10 1 4 0,3-3 6 0,0 0 12 0,20 0 54 0,37 0-48 0,22 0-12 4,2 0 4 46,2 5 22-50,-6 7-6 0,-16 2 36 0,-21-1-16 1,-19-4-41-1,-7-1-5 51,-14-3 0-51,0 8 0 0,-29-2 0 0,-27 3-13 0,-15 0-7 0,-9-2-16 0,6-5 2 2,17 3-2 48,24-6 16-50,13-1 16 0,11 1 4 0,9-4 0 0,0 0 6 0,3 0 36 51,42 0-28-51,0-11 2 0,11 1 8 0,-12 8 4 0,-5 2 5 0,-17 0-33 0,-15 0 0 48,-7 0 0-48,0 0 0 0,0 0-47 0,-1 0-23 0,-26 0 44 0,7 6-42 2,0 1-98 47,4 8-66-49,16-10-138 0,0 7-651 0</inkml:trace>
    </iact:actionData>
  </iact:action>
  <iact:action type="add" startTime="29452">
    <iact:property name="dataType"/>
    <iact:actionData xml:id="d2">
      <inkml:trace xmlns:inkml="http://www.w3.org/2003/InkML" xml:id="stk2" contextRef="#ctx0" brushRef="#br1">7605 16485 340 0,'0'0'322'1,"0"0"-136"-1,0 0-20 0,0 0-52 0,0 0 26 58,0 0-6-58,0 0-12 0,52-122-24 0,-43 104-24 0,6-2-10 0,-1-7-14 0,-4 9 2 0,10-5-20 59,-4-3 12-59,0 1-4 0,1-6 2 0,4 6-15 0,-10-3-27 0,11 4 0 0,-8 0 0 0,2-4 0 54,5 3 0-53,-11-7 0-1,10 6 0 0,-3-2 0 0,2-4 0 0,2 2 0 0,-4-2 0 50,3 4 0-49,-4 0 0-1,3-1 0 0,-2 4 0 0,4 0 0 0,-11 3 0 0,7-1 0 4,-4 1 0 49,-3 3 0-53,8-8 0 0,1 6 0 0,-6-6 0 0,-2 3 0 0,5 1 0 0,-11 4 0 52,11-1 0-52,-3 0 0 0,-3-2 0 0,0 2 0 0,-3 1 0 0,0 4 0 1,5 0 0 50,-5 5 0-50,6 2 0-1,-8-4 0 0,6 5 0 0,-6-5 0 0,-1 0 0 0,5 2 0 53,-5-1 0-52,3-5 0-1,5 3 0 0,-8-1 0 0,-1 1 0 0,10-4 0 0,-6 2 0 55,-4 2 0-55,10-4 0 0,-8 0 0 0,8 0 0 0,-6 2 0 0,2-1 0 0,1-5 0 3,0-4 0 49,-3 3 0-52,0-7 0 0,4 2 0 0,-4-1 0 0,2-4 0 0,-4 2 0 0,-3 4 0 53,1 5 0-53,7-3 0 0,-3 5 0 0,-4-2 0 1,7 3 0-1,-3-1 0 0,-4-2 0 50,9 5 0-50,-8-1 0 0,1 0 0 0,3 0 0 0,2-4 0 0,1 2 0 2,0-3 0 46,-2 2 0-48,2 0 0 0,1 0 0 0,-5 5 0 0,3-5 0 0,1-1 0 52,-1 2 0-52,-3-1 0 0,5 3 0 1,-8 1 0-1,3 2 0 0,2 6 0 0,1-7 0 3,-9 7 0 47,13-4 0-50,-7-2 0 0,4-1 0 0,-2 0 0 0,7-5 0 0,-3 3 0 49,-3 0 0-49,3 4 0 0,-5-3 0 0,7 3 0 0,3-5 0 0,-2-1 0 0,-2-1 0 53,2-2 0-52,0-1 0-1,-11 4 0 0,12 6 0 0,-14-3 0 0,6 6 0 0,-1-1 0 52,-5-6 0-52,9-6 0 1,-4-1 0-1,1-3 0 0,3 3 0 0,1-3 0 0,-6 0 0 4,5 4 0 48,-5 6 0-52,6 3 0 0,-9 6 0 0,-1 3 0 0,7-2 0 0,-7-3 0 2,4-1 0 48,2-6 0-50,3-12 0 0,-1-1 0 0,-2-5 0 0,4 4 0 0,-7 13 0 49,4 6 0-47,-6 7 0-2,4-2 0 0,-6 1 0 0,7-3 0 0,0-6 0 0,5-5 0 3,1-7 0 50,-2-3 0-53,4 3 0 0,-1 2 0 0,5-7 0 1,-4 2 0-1,2-4 0 0,4-3 0 51,-1 3 0-51,-3 2 0 0,1-12 0 0,3-4 0 1,-8-2 0-1,1-3 0 0,4 3 0 50,-1 1 0-50,-5 2 0 0,4-3 0 0,-3 4 0 0,-7 7 0 0,5 9 0 3,-9 10 0 50,8 3 0-53,-8 2 0 0,0 3 0 0,4 2 0 0,-4 5 0 1,0 0 0-1,-1-2 0 49,-3 1 0-48,0 6 0-1,0 0 0 0,0 0 0 0,0 0 0 0,0 0 0 0,0 0 0 51,-19 0 0-51,-1 3 0 0,-5 12 0 0,-2 4 0 0,-2 1 0 0,-3 5 0 3,-7 3 0 51,3 6 0-53,-8 5 0-1,4 3 0 0,-10 0 0 0,10 0 0 0,9-3 0 1,1-9 0 50,7-8 0-51,7-9 0 0,8-10 0 0,4-3 0 0,4 0 0 0,0 0 0 0,0 0 0 4,0 0 0 43,4-8 0-46,12-9 0-1,-1-8 0 0,14 3 0 0,-2-4 0 0,11-5 0 49,1 1 0-49,6-2 0 1,-6 2 0-1,11-2 0 0,-10 4 0 0,1 3 0 0,-11-1 0 49,6 2 0-48,-11 1 0-1,7 1 0 1,-12 7 0-1,-12 4 0 0,2 5 0 57,-10 6 0-56,0 0 0-1,0 0 0 0,0 0 0 1,0 15 0-1,0 20 0 0,-10 12 0 0,2 2 0 2,-5 3 0 51,3-1 0-53,1 4 0 0,5-1 0 0,0 0 0 0,4-9 0 0,-3-13 0 0,-6-10 0 53,8-7 0-53,1-13 0 0,0-2 0 0,0 0 0 0,0 0 0 0,0 4 0 0,-3-4 0 49,-4 0 0-49,1 0 0 0,3 2 0 0,3 5 0 0,0-5-17 0,0 4-1063 58</inkml:trace>
    </iact:actionData>
  </iact:action>
  <iact:action type="add" startTime="39848">
    <iact:property name="dataType"/>
    <iact:actionData xml:id="d3">
      <inkml:trace xmlns:inkml="http://www.w3.org/2003/InkML" xml:id="stk3" contextRef="#ctx0" brushRef="#br0">3191 7950 472 0,'3'32'402'2,"-3"-11"-220"-2,0 3-20 0,0-3-22 0,0 5-54 0,0 2 22 0,0 6-18 74,0 0-24-73,6 1 10-1,-6-1-18 0,0-8-24 0,0-9-8 0,0-4-10 0,0-9-12 0,0-2-4 0,0-2-2 0,0 0-30 4,2 0-98 64,6 0 18-68,-7-10-116 0,-1 3-312 0</inkml:trace>
    </iact:actionData>
  </iact:action>
  <iact:action type="add" startTime="40275">
    <iact:property name="dataType"/>
    <iact:actionData xml:id="d4">
      <inkml:trace xmlns:inkml="http://www.w3.org/2003/InkML" xml:id="stk4" contextRef="#ctx0" brushRef="#br0">3516 7922 762 0,'0'0'174'1,"0"0"-66"-1,0 0 28 0,0 0-66 0,0 0 28 1,0 0 16 0,-76 105-14 1,59-78-24-1,2 3-18 67,1 1-6-67,8 0-4-1,2 0 28 0,4 3-16 0,0-3-20 0,0-2-6 0,0-5-4 0,23-3-19 0,4-8-11 5,4-2 0 54,-5-11 0-59,-1 0 0 0,-7 0 0 0,-3-14 0 0,-1-17 0 0,-12-8 0 0,1-8 0 2,-3-13 0 55,0 2 0-57,0 9 0 0,0 17 0 0,0 12 0 0,0 12 0 0,0-4 0 1,-8 0-67 56,-7 0-37-56,1 5-50-1,4 1-84 0,5 6-72 0,0 0 54 0,5 0-200 0</inkml:trace>
    </iact:actionData>
  </iact:action>
  <iact:action type="add" startTime="40788">
    <iact:property name="dataType"/>
    <iact:actionData xml:id="d5">
      <inkml:trace xmlns:inkml="http://www.w3.org/2003/InkML" xml:id="stk5" contextRef="#ctx0" brushRef="#br0">3956 8084 744 0,'0'0'158'1,"0"0"-34"-1,0 0-8 0,0 0 18 2,0 0 10 0,0 0-10 81,-40-10-38-78,14 10 10-5,-2 17-50 0,-1 7 2 0,9 6-10 0,-4 2-2 0,10 2-24 0,4-1 8 0,7 1 1 0,3-4-31 0,0-3 0 3,0-7 0 0,0-3 0 58,13-6 0-61,17-5 0 0,7-6 0 0,-7 0 0 0,1 0 0 0,-8-6 0 0,-7-22 0 0,-8-9 0 57,-8-8 0-57,0-8 0 0,0-1 0 0,0 9 0 0,0 5 0 0,0 18-69 0,0 5-71 57,0 12-6-57,0 5-120 1,0 0-118-1</inkml:trace>
    </iact:actionData>
  </iact:action>
  <iact:action type="add" startTime="41863">
    <iact:property name="dataType"/>
    <iact:actionData xml:id="d6">
      <inkml:trace xmlns:inkml="http://www.w3.org/2003/InkML" xml:id="stk6" contextRef="#ctx0" brushRef="#br0">3001 8113 528 0,'0'0'492'3,"0"0"-360"-3,0 0 78 1,0 0-4 65,0 0-80-66,0 0 4 0,0 0-30 0,-73 57-28 0,47-30-21 0,2 3-51 0,-1-1 0 0,3-3 0 0,4 1 0 69,3-7 0-67,2-3 0-2,0-6 0 0,13-8 0 1,0-3 0-1,0 0 0 0,0 0 0 0,0 0-27 0,0-12 9 1,0-4-28 51,0 2-102-52,13 5-40 0,-10 8-194 0,-2-3-108 1</inkml:trace>
    </iact:actionData>
  </iact:action>
  <iact:action type="add" startTime="42293">
    <iact:property name="dataType"/>
    <iact:actionData xml:id="d7">
      <inkml:trace xmlns:inkml="http://www.w3.org/2003/InkML" xml:id="stk7" contextRef="#ctx0" brushRef="#br0">3001 8113 264 0</inkml:trace>
    </iact:actionData>
  </iact:action>
  <iact:action type="add" startTime="42315">
    <iact:property name="dataType"/>
    <iact:actionData xml:id="d8">
      <inkml:trace xmlns:inkml="http://www.w3.org/2003/InkML" xml:id="stk8" contextRef="#ctx0" brushRef="#br0">3001 8113 264 0,'-196'-32'664'0,"196"32"-460"0,0 0-12 5,0 0-104-4,0 0 0 6,0 0 40 57,0 47-2-64,8-30-6 1,5 1-30-1,5 4-16 0,0 13-65 1,5-4-9-1,5 5 0 0,-8-5 0 3,0-6 0 63,-1-8 0-66,-9-5 0 0,-7-11 0 0,-2-1 0 0,2 0 0 0,-3 0-105 1,0-10-31-1,0-5-344 0,0 5-815 74</inkml:trace>
    </iact:actionData>
  </iact:action>
  <iact:action type="add" startTime="43224">
    <iact:property name="dataType"/>
    <iact:actionData xml:id="d9">
      <inkml:trace xmlns:inkml="http://www.w3.org/2003/InkML" xml:id="stk9" contextRef="#ctx0" brushRef="#br0">2366 7864 786 0,'0'0'176'2,"0"0"-40"58,0 0 50-58,0 0-34-2,0 0 0 0,0 0-34 0,-36 71 0 0,29-48-20 0,-1 2-10 0,3 2-51 0,2 0-37 61,0 1 0-59,-2-2 0-2,2-4 0 0,3-2 0 0,0-7 0 0,0-1 0 0,0 2 0 0,0-3 0 51,3 3 0-51,21-2 0 0,0-1 0 0,-1 3 0 0,11-1 0 0,-14-4 0 0,3-4 0 63,-7 1 0-63,-9-6 0 0,6 0 0 0,-5 0 0 0,2 0 0 1,-4 0 0-1,-2 0 0 0,12 0 0 53,-6 0 0-52,-7-6-51-1,-3 4-671 0</inkml:trace>
    </iact:actionData>
  </iact:action>
  <iact:action type="add" startTime="44102">
    <iact:property name="dataType"/>
    <iact:actionData xml:id="d10">
      <inkml:trace xmlns:inkml="http://www.w3.org/2003/InkML" xml:id="stk10" contextRef="#ctx0" brushRef="#br0">4137 8192 636 0,'0'0'370'3,"0"0"-136"-3,0 0 22 3,0 0-84 56,0 0-32-59,0 0-46 0,-7 30 22 0,25-25-87 0,5 7-29 0,3 0 0 0,11 2 0 1,0-1 0 67,3 0 0-67,-1 0 0-1,-1-4 0 0,-2-4 0 0,-8-5 0 0,5 0 0 1,-7 0 0-1,11 0 0 0,-8 0 0 50,10 0 0-50,-6 0 0 0,-5 0 0 0,8-9 0 1,-13-1 0-1,0-5 0 0,6-2 0 52,-17-3 0-52,5-1 0 0,-1-5 0 0,-4-8 0 0,-4-3 0 0,-3-3 0 0,6-3 0 55,-6 4 0-54,-2 2 0-1,7 6 0 0,-3 0 0 0,-1 8 0 0,-6 2 0 0,6 8 0 51,-6 2 0-49,0 3 0-2,0 5 0 0,0 3 0 0,0 0 0 0,0 0 0 0,0 0 0 1,0 0 0 50,-6 5 0-50,-17 12 0-1,-1 1 0 0,-3 1 0 0,-6 1 0 0,-4 0 0 50,-2 2 0-49,12-2 0-1,-4 0 0 0,8-7 0 0,19-6 0 0,-2-7 0 0,6 0 0 3,0 0 0 54,0 0 0-57,0 0 0 0,0-7 0 0,0-14 0 0,3-3 0 0,16 5 0 0,2-1 0 48,0 5 0-48,2 5 0 0,-4 1 0 0,-5 3 0 0,-1 1 0 0,5 0 0 0,2 0 0 59,-1 5 0-59,-5 0 0 0,2 0 0 1,4 0 0-1,1 5 0 0,2 20 0 0,5 7 0 0,-8-6 0 56,9 8 0-56,-3-6 0 0,-9-2 0 0,-1-9 0 0,-7-7 0 0,-6-1 0 0,-3-9 0 4,0 0 0 46,0 0 0-50,0 0 0 0,0 0-443 0,0-13-197 0</inkml:trace>
    </iact:actionData>
  </iact:action>
  <iact:action type="add" startTime="46139">
    <iact:property name="dataType"/>
    <iact:actionData xml:id="d11">
      <inkml:trace xmlns:inkml="http://www.w3.org/2003/InkML" xml:id="stk11" contextRef="#ctx0" brushRef="#br0">3173 12651 1032 0,'0'0'368'2,"0"0"-138"-2,0 0-64 0,0 0-38 71,0 0-20-71,0 0-93 0,0 0-15 0,53-2 0 0,-36 2 0 1,3 2 0-1,-1 10 0 0,-1 4 0 0,2 5 0 2,-6 4 0 51,4 0 0-52,-2 7 0-1,-9-8 0 0,2 4 0 0,-5 4 0 0,-4-2 0 0,0 6 0 51,0 4 0-51,-22-3 0 1,-13 0 0-1,-5-5 0 0,-4-3 0 0,-1-6 0 0,6-6 0 55,3-7 0-55,9-7 0 0,9 1 0 0,7-4 0 0,6 0 0 0,5 0 0 0,0 0 0 57,0 0 0-56,0 0 0-1,0 0 0 1,0 0 0-1,0-9 0 0,-4-6 0 0,4 5 0 0,0-3 0 55,0 3 0-55,0-2 0 0,0 0 0 0,23 7 0 0,-6 0 0 0,11 2 0 0,1 0 0 1,-2 3 0 47,7 0 0-47,-1 0 0-1,5 0 0 0,2 15 0 0,-3 3 0 0,2 9 0 50,-6 1 0-50,-5-1 0 0,-4 0 0 0,-8-10 0 0,-8-10 0 0,-3-1 0 0,-2-6 0 53,-3 0 0-49,0 0-79-4,0 0-615 0</inkml:trace>
    </iact:actionData>
  </iact:action>
  <iact:action type="add" startTime="47055">
    <iact:property name="dataType"/>
    <iact:actionData xml:id="d12">
      <inkml:trace xmlns:inkml="http://www.w3.org/2003/InkML" xml:id="stk12" contextRef="#ctx0" brushRef="#br0">2781 12930 230 0,'0'0'586'3,"0"0"-328"-3,0 0 20 0,0 0-8 0,0 0-64 0,0 0-28 5,4 2-137 52,-4 18-41-57,-16 9 0 0,-6 1 0 0,3 5 0 0,-4-5 0 0,6 1 0 0,1-6 0 60,4-5 0-59,4-8 0-1,5-4 0 0,3-6 0 0,0-2 0 0,0 0 0 0,0 0-111 0,0 0-125 0,0 0-102 47,0-2-236-46</inkml:trace>
    </iact:actionData>
  </iact:action>
  <iact:action type="add" startTime="47421">
    <iact:property name="dataType"/>
    <iact:actionData xml:id="d13">
      <inkml:trace xmlns:inkml="http://www.w3.org/2003/InkML" xml:id="stk13" contextRef="#ctx0" brushRef="#br0">2611 12967 25 0,'0'0'733'2,"0"0"-665"-2,0 0-56 0,0 0 40 0,0 0 116 0,0 0 160 1,0-9-18-1,0 9-42 68,0 0-185-66,17 19-83-2,-8 5 0 1,6 1 0-1,5 0 0 0,-1-3 0 0,2-2 0 0,-9-6 0 0,1-6 0 5,-1-6 0 53,-9 2 0-58,10-2 0 0,-6 2 0 0,-7-1 0 0,0 1-55 0,0-4-349 0,0 0-628 0</inkml:trace>
    </iact:actionData>
  </iact:action>
  <iact:action type="add" startTime="48077">
    <iact:property name="dataType"/>
    <iact:actionData xml:id="d14">
      <inkml:trace xmlns:inkml="http://www.w3.org/2003/InkML" xml:id="stk14" contextRef="#ctx0" brushRef="#br0">2202 12510 720 0,'0'0'406'59,"0"0"-214"-58,0 0-22 0,0 0-60-1,0 0-46 0,-72 167 60 0,65-128-8 0,-7 1-24 0,7-5-39 57,4 0-53-57,3-5 0 1,0-1 0-1,0-4 0 0,0 0 0 0,0-2 0 0,19-6 0 47,9 0 0-46,5-7 0-1,-5 4 0 0,3 1 0 0,-3-4 0 1,-3 0 0-1,-1 1 0 53,1-4 0-53,-2-3 0 0,-3 0 0 0,-4 2 0 0,2-2 0 0,-12-2 0 0,-2-1 0 2,0 1 0 46,-4 1 0-48,6-4 0 0,-6 0 0 0,0 0 0 0,0 0 0 0,0 0 0 50,10 0 0-49,-5 0-69-1,3 0-909 0</inkml:trace>
    </iact:actionData>
  </iact:action>
  <iact:action type="add" startTime="48956">
    <iact:property name="dataType"/>
    <iact:actionData xml:id="d15">
      <inkml:trace xmlns:inkml="http://www.w3.org/2003/InkML" xml:id="stk15" contextRef="#ctx0" brushRef="#br0">3833 12967 1010 0,'0'0'364'3,"0"0"-82"-3,0 0-68 0,0 0-122 0,0 0-7 1,0 0-85-1,193 39 0 0,-145-31 0 0,8 0 0 67,5-4 0-66,3-4 0-1,8 0 0 0,5 0 0 0,4 0 0 0,-7 0 0 0,3 0 0 0,-7 0 0 3,-7 0 0 47,-6 0 0-50,-6-4 0 0,-11-2 0 0,12 1 0 0,-11-4 0 0,2 1 0 0,-2-2 0 54,-8-7 0-54,-2-5 0 0,7-10 0 0,-2-2 0 0,0-7 0 0,3-10 0 0,2-3 0 51,-1-4 0-49,-6-5 0-2,3 1 0 0,-5 5 0 0,-7 13 0 0,-5 2 0 0,-4 9 0 49,2 4 0-49,-8-2 0 1,3 10 0-1,-6 0 0 0,2 8 0 0,-5 0 0 0,-1 3 0 52,-3-2 0-51,1 3 0-1,-1 1 0 0,0 6 0 0,0-1 0 0,0 0 0 0,0 3 0 52,0 0 0-52,0 0 0 0,0 0 0 1,0 0 0-1,-8 0 0 0,-24 11 0 0,-4 10 0 48,-9 0 0-47,-2 8 0-1,-2 2 0 0,0-3 0 0,-4-6 0 0,14-6 0 53,7 0 0-53,3-11 0 0,12-5 0 0,11 0 0 0,-1 0 0 0,7 0 0 0,0 0 0 3,0 0 0 47,0 0 0-50,7 0 0 1,16-14 0-1,17-1 0 0,-3 2 0 0,7 1 0 1,-4 5 0 45,8-3 0-46,-16 2 0 0,4 2 0 0,-11-2 0 0,-5 5 0 1,-7 0 0 56,2 3 0-55,-4 0 0-2,5 0 0 0,2 17 0 0,-2 11 0 0,-5 5 0 0,2 8 0 0,-5-2 0 52,-3 3 0-52,-5-2 0 0,0-10 0 0,0-8 0 0,0-8 0 0,0-5 0 0,0-5 0 47,0-4 0-46,0 0 0-1,0 0 0 0,0 0-251 0,-10 0-959 0</inkml:trace>
    </iact:actionData>
  </iact:action>
  <iact:action type="add" startTime="60226">
    <iact:property name="dataType"/>
    <iact:actionData xml:id="d16">
      <inkml:trace xmlns:inkml="http://www.w3.org/2003/InkML" xml:id="stk16" contextRef="#ctx0" brushRef="#br0">9553 15760 1174 0,'19'-5'288'1,"-18"-2"-124"-1,8 7-4 0,-6-5-86 0,1 2-16 0,12 1 6 0,4-5 1 1,8 5-65 66,4-4 0-67,8 1 0 0,5 5 0 1,12 0 0-1,7 0 0 0,-2 0 0 0,-4 0 0 0,6 0 0 0,-18 0 0 52,-2 0 0-51,-17 0 0-1,-4-3 0 0,-10 0 0 0,-13 1 0 0,0 2 0 0,0 0 0 47,0-4 0-46,-24 1 0 0,-33-2 0-1,-15-2 0 0,-8 7 0 0,7-1 0 0,1 1 0 57,4-4 0-56,13 4 0-1,13 0 0 0,13 0 0 0,19 0 0 0,5 0 0 0,5 0 0 3,0 0 0 51,0 0 0-54,31 0 0 0,27 0 0 0,14 12 0 0,-1 2 0 0,-10-1 0 0,-4 0 0 47,-17-6 0-47,-17-4 0 0,-2 0 0 0,-21-3 0 0,0 0 0 0,0 0 0 6,0 0 0 41,0 0-993-47</inkml:trace>
    </iact:actionData>
  </iact:action>
  <iact:action type="add" startTime="61375">
    <iact:property name="dataType"/>
    <iact:actionData xml:id="d17">
      <inkml:trace xmlns:inkml="http://www.w3.org/2003/InkML" xml:id="stk17" contextRef="#ctx0" brushRef="#br0">10811 12435 834 0,'0'0'348'3,"0"0"-102"-2,0 0 8-1,0 0-54 0,0 0-48 0,0 0-139 3,0 0-13 53,44-6 0-56,-4 3 0 0,20-4 0 0,0-3 0 0,17 0 0 0,7-2 0 0,12 3 0 5,-9 1 0 3,-13 2 0 48,-18 4 0-55,-16 2 0-1,-19-2 0 0,-13 2 0 0,-6 0 0 0,-2 0 0 0,0 0 0 0,-40 0 0 52,-27 0 0-52,-27 0 0 0,-9 0 0 0,-4 0 0 0,5 8 0 1,10 1 0-1,20 1 0 52,19-2 0-51,17-1 0-1,15-2 0 0,17-5 0 0,4 0 0 0,0 0 0 0,0 0 0 48,41 2 0-48,19 4 0 0,17 1 0 0,0-3 0 1,-6 2 0-1,-10-3 0 47,-22 1 0-46,-14 1 0-1,-9-3 0 0,-16-2 0 0,0 3 0 0,0-3 0 0,0 3 0 54,-37 1 0-54,3-2 0 0,0 3 0 0,10-2 0 0,5 0 0 0,9-3 0 0,4 0 0 55,6 0 0-53,0 0 0-2,0 0-765 0</inkml:trace>
    </iact:actionData>
  </iact:action>
  <iact:action type="add" startTime="102683">
    <iact:property name="dataType"/>
    <iact:actionData xml:id="d18">
      <inkml:trace xmlns:inkml="http://www.w3.org/2003/InkML" xml:id="stk18" contextRef="#ctx0" brushRef="#br2">11459 13483 792 0,'-3'0'448'4,"3"0"-156"-3,0 0-86 64,-3 0-62-65,3 0-40 0,0 0-43 0,0 0-61 1,0 0 0-1,0 0 0 0,0 0 0 0,0 0 0 0,0 0 0 72,0 0 0-72,0 0 0 0,0 0 0 0,0 0 0 0,6 0 0 0,21 0 0 0,7 0 0 0,15 0 0 1,-4 0 0 0,1 0 0 60,12 0 0-61,-5 0 0 1,-6 0 0-1,-7 0 0 0,-3 0 0 0,-14 0 0 0,-7 0 0 1,-11 0 0 55,-5 0 0-56,0 0 0 0,0 0 0 0,0 0 0 0,0 14 0 0,0 11 0 0,-2 7 0 0,-24 5 0 57,-4-5 0-56,-12 5 0-1,1 5 0 0,-4-3 0 0,-7 4 0 0,9-1 0 0,2-8 0 58,2 0 0-57,11-9 0-1,7-5 0 0,5-4 0 0,0-7 0 0,13-1 0 0,-5-1 0 0,8-7 0 52,0 0 0-51,0 0 0-1,0 0 0 0,0 0 0 0,0 0 0 0,0 2 0 0,0 3 0 51,0 1 0-51,8 3 0 0,12-7 0 0,3 4 0 0,13-6 0 0,1 0 0 0,3 0 0 57,4 0 0-57,-4 0 0 0,4 0 0 0,-4 0 0 0,-6 0 0 0,-5 0 0 0,-2 0 0 0,-14 0 0 57,5 0 0-56,-7 0 0-1,-6 0 0 0,-1-8 0 0,9-7 0 0,-10-5 0 0,-3-5 0 55,0 18-47-55,0-3-855 0</inkml:trace>
    </iact:actionData>
  </iact:action>
  <iact:action type="add" startTime="103763">
    <iact:property name="dataType"/>
    <iact:actionData xml:id="d19">
      <inkml:trace xmlns:inkml="http://www.w3.org/2003/InkML" xml:id="stk19" contextRef="#ctx0" brushRef="#br2">11982 13730 576 0,'0'0'484'2,"0"0"-220"-1,0 0-32-1,0 0-126 0,0 0 14 0,0 0 18 0,-64-2-48 1,24 15-53-1,-7 0-37 79,-6 4 0-79,-7-7 0 0,11-2 0 0,-6-2 0 0,10-6 0 0,5 0 0 0,8 0 0 0,8 0 0 0,20-14 0 0,4 0 0 50,0 6-113-50,0 8-211 1,7 0-722-1</inkml:trace>
    </iact:actionData>
  </iact:action>
  <iact:action type="add" startTime="104662">
    <iact:property name="dataType"/>
    <iact:actionData xml:id="d20">
      <inkml:trace xmlns:inkml="http://www.w3.org/2003/InkML" xml:id="stk20" contextRef="#ctx0" brushRef="#br2">11529 13213 134 0,'0'0'910'2,"0"0"-594"61,0 0-94-63,0 0-38 0,0 0-48 0,0 0-36 0,0 0-55 0,0-2-45 0,0 2 0 2,1 0 0-2,25 0 0 65,-4 0 0-65,17 0 0 0,2 0 0 0,11 0 0 0,0 0 0 0,0 0 0 0,-4 0 0 0,-2 0 0 1,-15 0 0 52,5 0 0-53,-13 0 0 0,-5 0 0 0,-13 0 0 0,3 0 0 0,-8 0 0 0,3 0 0 55,-3 0 0-55,0 0 0 0,0 0 0 0,0 0 0 0,0 0 0 0,0-15 0 0,-34-9 0 56,4-8 0-55,-6 2 0-1,2 2 0 0,14 9 0 0,4 7 0 0,6 3 0 0,-3 3 0 0,8 6 0 65,2 0 0-65,-1 0 0 0,4 0 0 0,0 0 0 0,0 0 0 1,0 0-511-1</inkml:trace>
    </iact:actionData>
  </iact:action>
  <iact:action type="add" startTime="107011">
    <iact:property name="dataType"/>
    <iact:actionData xml:id="d21">
      <inkml:trace xmlns:inkml="http://www.w3.org/2003/InkML" xml:id="stk21" contextRef="#ctx0" brushRef="#br1">12397 13576 928 0,'0'0'268'4,"0"0"48"-4,0 0-46 0,0 0-72 0,0 0-131 61,0 0-67-61,0 0 0 0,0 0 0 0,13 0 0 0,1 0 0 0,18 0 0 0,2 0 0 0,9 0 0 66,2 0 0-66,-2 0 0 0,-6 0 0 0,-4 0 0 0,-10-5 0 0,-5 5 0 0,-11 0 0 1,-7 0 0-1,0 0 0 58,0 0 0-58,0 0 0 0,0 0-179 1,0 0-627-1</inkml:trace>
    </iact:actionData>
  </iact:action>
  <iact:action type="add" startTime="107502">
    <iact:property name="dataType"/>
    <iact:actionData xml:id="d22">
      <inkml:trace xmlns:inkml="http://www.w3.org/2003/InkML" xml:id="stk22" contextRef="#ctx0" brushRef="#br1">12433 13737 652 0,'0'0'480'3,"0"0"-72"-3,0 0-164 0,0 0-40 0,0 0-145 1,0 0-59-1,28 0 0 0,-12 0 0 0,4 0 0 65,0 0 0-65,5 0 0 0,14 0 0 0,-6 0 0 0,6-7 0 0,-10-4 0 0,10 6 0 0,-7 2 0 0,-4 3 0 6,-6 0 0 54,-3 0 0-60,-19 0-295 0,0 0-1412 0</inkml:trace>
    </iact:actionData>
  </iact:action>
  <iact:action type="add" startTime="109881">
    <iact:property name="dataType"/>
    <iact:actionData xml:id="d23">
      <inkml:trace xmlns:inkml="http://www.w3.org/2003/InkML" xml:id="stk23" contextRef="#ctx0" brushRef="#br1">13384 13441 978 0,'0'0'466'2,"0"0"-228"-1,0 0-108-1,0 0-54 7,0 0-30-3,0 0 6 52,0 0-4-51,3-3-35-3,-3 3-13-2,0 0 0 0,0 0 0 0,-3 0 0 0,-20 0 0 1,-5 0 0 58,-4 0 0-57,-1 0 0-2,8 0 0 0,-2 12 0 0,-5-2 0 0,9 7 0 0,2 1 0 0,1 1 0 51,3 6 0-49,-2 3 0-2,7 4 0 0,-1-2 0 0,0 7 0 0,6-6 0 0,4-4 0 1,-1 0 0 53,4-7 0-54,0-7 0 0,0-5 0 0,0-2 0 0,0-3 0 0,4 5 0 0,19-1 0 52,2-3 0-51,4 2 0-1,-6-3 0 0,2-3 0 0,-2 0 0 0,9 0 0 0,-8-6 0 59,-3-19 0-59,5-2 0 0,0-3 0 0,-14 3 0 0,6 3 0 1,-8 6 0-1,-2-1 0 0,-8-1 0 51,7 0 0-50,-7-1 0-1,6 0 0 0,-3 4 0 0,1 2 0 0,-4 7 0 0,3 3 0 49,-3 5 0-49,0 0 0 0,0 0 0 0,0 0 0 0,0 0 0 0,0 0 0 2,0 0 0 48,0 0 0-50,0 0 0 0,0 0 0 0,0 0 0 0,0 0 0 0,0 0 0 50,0 0 0-50,0 0 0 0,0 0 0 0,0 0 0 1,0 0 0-1,0 0 0 0,0 0 0 53,0 5 0-53,0 6 0 0,3 1 0 0,4-1 0 0,-4 3 0 0,0 6 0 0,-2 7 0 56,7 10 0-56,0 5 0 0,2 7 0 0,5-5 0 1,-1-2 0-1,-5-9 0 0,7-6 0 0,-12-13 0 53,8-9 0-53,-8-5 0 1,-4 0 0-1,13 0 0 0,-2 0 0 0,2 0 0 0,-9 0 0 51,8 0 0-51,-11 0 0 0,-1 0-261 0,0 0-1373 0</inkml:trace>
    </iact:actionData>
  </iact:action>
  <iact:action type="add" startTime="113399">
    <iact:property name="dataType"/>
    <iact:actionData xml:id="d24">
      <inkml:trace xmlns:inkml="http://www.w3.org/2003/InkML" xml:id="stk24" contextRef="#ctx0" brushRef="#br3">13714 13394 990 0,'0'0'244'2,"0"0"-82"-2,0 0-54 0,0 0-50 0,0 0 0 1,0 0 22 65,28-3-10-66,-21 3 22 0,3 0-10 0,-10 0-10 0,3 13-41 0,-3 11-31 0,0 1 0 0,0 5 0 0,0 4 0 66,0 3 0-64,-3 1 0-1,-10 3 0-1,5-4 0 1,-5-5 0-1,10-4 0 0,0-4 0 0,-2-11 0 0,5-8 0 3,0 2 0 59,0-7 0-62,24 0 0 0,13 0 0 0,4 0 0 0,-2 0 0 0,-4 0 0 0,-2 0 0 0,6 0 0 59,-14-20 0-58,4-5 0-1,-4-7 0 0,-7-4 0 0,-10-1 0 0,9 0 0 0,-11 4 0 0,4 5 0 55,-7 6 0-55,-2 3 0 0,-1 2 0 0,3 2 0 0,-3-2 0 0,0 1 0 0,0-1 0 2,0 0 0 50,0 2 0-52,0 7 0 0,0-1 0 0,0 7 0 0,0 2 0 0,0 0 0 1,0 0 0 52,0 0 0-53,0 0 0 0,0 8 0 0,0 21 0 0,0 2 0 0,0 4 0 0,0 8 0 50,0 6 0-49,0-2 0-1,0 0 0 0,0 4 0 0,0-3 0 0,0-12 0 52,0-11 0-52,0-11 0 0,0-14 0 0,0 0 0 0,0 0 0 0,0-8 0 0,10-9-73 2,-10 11-365 51,0 1-876-53</inkml:trace>
    </iact:actionData>
  </iact:action>
  <iact:action type="add" startTime="114464">
    <iact:property name="dataType"/>
    <iact:actionData xml:id="d25">
      <inkml:trace xmlns:inkml="http://www.w3.org/2003/InkML" xml:id="stk25" contextRef="#ctx0" brushRef="#br3">13655 13228 740 0,'0'0'324'1,"0"0"-76"-1,0 0-56 0,0 0-72 0,0 0-18 0,0 0-26 0,-6-2-30 66,6 2-16-65,0 0 16-1,0 0 16 0,0 0-1 0,0 0-61 0,0 0 0 0,16 0 0 0,15 0 0 0,-2 0 0 57,11 0 0-57,1 0 0 0,-1 0 0 0,10 0 0 0,-3 0 0 1,-7 0 0-1,5 0 0 1,2 0 0 51,-15 0 0-52,4-4 0 0,-15-2 0 0,2-1 0 0,-6 0 0 0,-4-1 0 0,-5-1 0 56,-8-2 0-55,0-3 0-1,0 1 0 0,0-2 0 0,-21 6 0 0,-12 1 0 0,5 3 0 52,-11 2 0-52,12-1 0 0,7 1 0 0,-1 3 0 0,8 0 0 0,13 0 0 0,0-2 0 50,0 2-917-49</inkml:trace>
    </iact:actionData>
  </iact:action>
  <iact:action type="add" startTime="116477">
    <iact:property name="dataType"/>
    <iact:actionData xml:id="d26">
      <inkml:trace xmlns:inkml="http://www.w3.org/2003/InkML" xml:id="stk26" contextRef="#ctx0" brushRef="#br1">14441 13561 742 0,'0'0'866'1,"0"0"-486"-1,0 0-321 0,0 0-59 0,0 0 0 0,0 0 0 3,0 0 0 78,140 21 0-79,-115-21 0-2,-5 0 0 0,6 0 0 0,5 0 0 0,-5 0 0 0,-4 0 0 0,7 0 0 0,-9 0 0 0,-1 0 0 0,-8 0 0 60,1 0 0-60,-8 0 0 0,-4 0 0 1,0 0 0-1,0 0 0 0,0 0 0 0,0 0 0 0,0 0 0 55,0-6 0-55,-4 1-285 0,-11-1-459 0</inkml:trace>
    </iact:actionData>
  </iact:action>
  <iact:action type="add" startTime="116867">
    <iact:property name="dataType"/>
    <iact:actionData xml:id="d27">
      <inkml:trace xmlns:inkml="http://www.w3.org/2003/InkML" xml:id="stk27" contextRef="#ctx0" brushRef="#br1">14606 13408 764 0,'0'0'316'1,"0"0"-56"4,0 0-68 55,0 0-6-58,0 0-22-2,0 0-20 1,0 92-123-1,0-57-21 0,0 4 0 0,0 0 0 0,0 1 0 6,0-8 0 68,0-6 0-72,0-9 0-2,0-8 0 0,0-9 0 0,0 0 0 0,3 0 0 0,13 0-121 0,-15-15-305 0,2 0-324 0</inkml:trace>
    </iact:actionData>
  </iact:action>
  <iact:action type="add" startTime="117392">
    <iact:property name="dataType"/>
    <iact:actionData xml:id="d28">
      <inkml:trace xmlns:inkml="http://www.w3.org/2003/InkML" xml:id="stk28" contextRef="#ctx0" brushRef="#br1">15132 13164 392 0,'0'0'704'4,"0"0"-370"53,0 0-126-54,0 0-62-3,0 0-70 0,0 0-8 0,13 97-14 0,-13-68-18 0,0 4-7 1,0-2-29 68,0 6 0-69,0 8 0 1,0-1 0-1,0 2 0 0,0-7 0 0,0-8 0 0,0-11 0 0,0 2 0 0,0 0 0 59,0 8 0-59,0 4 0 0,0 1 0 0,0-2 0 0,0-7 0 0,0-6 0 0,0-10 0 0,0-1 0 56,3-6 0-56,-3 0 0 0,0-3 0 0,0 0 0 0,0 0 0 0,0 0 0 0,0 0 0 2,0 0 0 48,0 0 0-50,0 0 0 0,0 0 0 0,4-6 0 1,4-16 0-1,-7-4 0 51,2-2 0-49,1-2 0-2,-1-2 0 1,7 3 0-1,-4 2 0 0,-4 2 0 0,9 8 0 0,-6 4 0 52,-1 4 0-51,-1 1 0-1,10 1 0 0,-10-1 0 0,1 3 0 0,9 1 0 0,-10 4 0 52,14 0 0-52,-9 0 0 0,8 0 0 0,4 0 0 0,-1 0 0 0,-2 9 0 1,6 3 0 54,-5 1 0-54,2 4 0-1,-4 1 0 0,-4 1 0 0,-1 3 0 0,-6 1 0 0,-3-1 0 48,-2 1 0-48,0-4 0 0,0 1 0 1,0-3 0 0,0-2 0-1,0-2 0 0,-2-2 0 54,-7 2 0-54,-7-1 0 1,-10 0 0-1,-5 0 0 0,-8-7 0 0,3-2 0 0,4 0 0 53,0-3 0-52,12 0 0-1,0 0 0 0,15 0 0 0,-5 0 0 0,10 0-117 0,0-9-289 3,0 0-552 55</inkml:trace>
    </iact:actionData>
  </iact:action>
  <iact:action type="add" startTime="121141">
    <iact:property name="dataType"/>
    <iact:actionData xml:id="d29">
      <inkml:trace xmlns:inkml="http://www.w3.org/2003/InkML" xml:id="stk29" contextRef="#ctx0" brushRef="#br4">15665 13517 794 0,'0'0'364'2,"0"0"-144"72,0 0-68-74,0 0 2 0,0 0-24 0,0 0 22 0,0 0-71 0,0 20-81 0,5-3 0 0,-1 5 0 0,9 1 0 0,-7 7 0 68,9 1 0-66,-1-1 0-2,-5 4 0 0,7-4 0 0,-9-8 0 0,6-3 0 0,-6-11 0 1,-1-2 0 0,-3-6 0 1,4 0 0 51,6 0 0-53,5 0 0 0,8-20 0 0,1-7 0 0,4-11 0 0,-5 4 0 1,-6 7 0 49,0 7 0-50,-7 13 0 0,-7 7 0 1,-6 0 0-1,0 0 0 0,2 2 0 0,1 26 0 48,7 3 0-48,-3-6 0 0,-7-6 0 0,3-4 0 0,7-4 0 0,-7-6 0 53,-3-1 0-51,3-4 0-2,-2 0 0 0,15 0 0 0,0 0 0 0,9-22 0 0,-2-10 0 0,0-1 0 56,8-1 0-56,-13 2 0 0,-10 10 0 1,5 12 0-1,-9 3 0 0,-4 5 0 0,0-1 0 52,0 3 0-52,0 0-657 1</inkml:trace>
    </iact:actionData>
  </iact:action>
  <iact:action type="add" startTime="121929">
    <iact:property name="dataType"/>
    <iact:actionData xml:id="d30">
      <inkml:trace xmlns:inkml="http://www.w3.org/2003/InkML" xml:id="stk30" contextRef="#ctx0" brushRef="#br4">15599 13287 800 0,'0'0'448'2,"0"0"-88"-2,0 0-114 0,0 0-66 0,0 0-167 0,0 0-13 0,81-3 0 0,-51 6 0 67,11 5 0-65,14 7 0-2,-7-2 0 0,13-2 0 0,-2 3 0 0,-1 1 0 0,-1-6 0 0,-2-2 0 0,-15-1 0 56,-12 0 0-56,-11-3 0 0,-9-3 0 0,-8 2 0 0,0-2 0 1,0 0 0-1,0 0 0 0,0-7 0 54,-22-25 0-54,-17-2 0 0,-2-5 0 0,2 1 0 0,-2 5 0 0,11 2 0 0,-3 6 0 50,12 6 0-50,5 2 0 0,9 11 0 0,7 3 0 0,0 1 0 0,0 2 0 0,0 0-609 54</inkml:trace>
    </iact:actionData>
  </iact:action>
  <iact:action type="add" startTime="125251">
    <iact:property name="dataType"/>
    <iact:actionData xml:id="d31">
      <inkml:trace xmlns:inkml="http://www.w3.org/2003/InkML" xml:id="stk31" contextRef="#ctx0" brushRef="#br2">7697 17381 102 0,'0'0'302'3,"0"0"-38"-3,0 0-24 0,0 0-28 4,0 0-6 61,0 0-30-65,0 0-32 0,-10 0-30 0,10 0-14 0,0 0-28 0,0 0-16 0,0 0-12 1,0 0-29 75,0 0-15-76,0 0 0 0,0-8 0 0,0-6 0 0,0-3 0 0,0 0 0 0,10-3 0 0,-2-3 0 0,5 1 0 1,-3-3 0 0,4-7 0 53,2 2 0-54,-6-1 0 0,8 4 0 0,-5-1 0 0,-3-1 0 2,6 2 0-1,-3-3 0 2,-6 3 0 50,14 2 0-53,-8 2 0 0,-6-3 0 0,13 1 0 0,-7 1 0 0,3-4 0 0,-6 2 0 53,11-2 0-51,-8 11 0-2,-6 0 0 0,3 2 0 0,3 0 0 0,-3-2 0 0,-3 0 0 49,7-3 0-48,-4 0 0-1,3-2 0 0,0 2 0 0,-6 1 0 0,6-2 0 0,-3 2 0 53,3-1 0-52,-6 3 0-1,7 0 0 0,-4 1 0 0,3 0 0 0,0 1 0 0,-6 0 0 52,0 1 0-51,6 0 0-1,-8 3 0 0,3-1 0 0,-2 1 0 0,-4 6 0 0,1-6 0 4,1 5 0 49,5-2 0-53,-2-4 0 0,3 0 0 0,-4 2 0 0,-2-7 0 0,6 3 0 0,0 1 0 54,-7-2 0-54,10 3 0 0,-8 1 0 0,6 0 0 0,-6 0 0 0,2-3 0 0,6 0 0 4,-9 0 0 49,12-2 0-53,-9 1 0 0,9-2 0 0,-3 0 0 0,-1 1 0 0,4-4 0 49,-3-2 0-48,3 2 0-1,-4 1 0 0,4 2 0 0,-3-1 0 0,-3-2 0 0,7 3 0 5,-1 0 0 48,0-5 0-52,-2 0 0-1,4-3 0 0,2-1 0 0,0 4 0 0,-1 3 0 0,2-5 0 56,-4 3 0-56,-1-3 0 1,0 5 0-1,-5 2 0 0,10-3 0 0,-5 3 0 0,0 1 0 0,1-4 0 53,-4 1 0-51,13-4 0-2,-5-1 0 0,2 0 0 0,-3 1 0 0,3 3 0 0,-8 5 0 51,-2 3 0-50,0 0 0-1,-9 2 0 0,12-5 0 0,-3-2 0 0,-1-5 0 0,1-3 0 7,3-4 0 45,-5 1 0-52,5 6 0 0,0 2 0 0,-6-4 0 0,5 3 0 0,1-2 0 0,-6 2 0 58,6-2 0-56,1-5 0-2,-1-2 0 0,2-4 0 0,-8-3 0 0,10-3 0 0,-4 3 0 0,-3 5 0 54,-1 2 0-52,1 3 0-2,-6-2 0 0,9-1 0 0,-3 0 0 0,-3-7 0 0,6 5 0 50,-2 2 0-49,-3 1 0-1,5 7 0 1,-12-7 0-1,16-2 0 0,-7 0 0 0,6-4 0 6,-1-2 0 45,2 0 0-51,-1-3 0 0,-8 5 0 0,7-1 0 0,-2-4 0 0,-9 3 0 0,12 0 0 57,-6 5 0-56,-5-9 0-1,11 4 0 0,-3 6 0 0,-3 5 0 0,-4 2 0 0,-3 4 0 1,7-1 0 47,0-2 0-48,-2-8 0 0,-2 0 0 0,1 0 0 0,3 0 0 1,-5 3 0 3,5 0 0 48,-3-3 0-52,4 0 0 0,-2 3 0 0,-3-1 0 0,-4 4 0 0,8 2 0 1,-8-1 0 56,11 1 0-57,-3 1 0 0,-3 0 0 0,4-3 0 0,1-5 0 0,-4-3 0 1,7 2 0 55,-2-2 0-56,-6-5 0 0,7 6 0 0,-1-3 0 0,2 4 0 0,-2 0 0 0,2-5 0 0,-6-6 0 55,5 0 0-54,-1 0 0-1,5 0 0 0,-1-5 0 0,0-2 0 0,2 2 0 0,-5-1 0 4,4-3 0 47,-1-8 0-50,0 0 0-1,-1-6 0 0,3 4 0 0,-3 4 0 0,1 4 0 0,3 8 0 50,-2 2 0-50,2 4 0 0,-6 3 0 0,6-1 0 0,-5 1 0 0,5-6 0 0,-7 1 0 52,-3 6 0-50,-9 5 0-2,3 4 0 0,-7 9 0 0,9 3 0 0,-4 2 0 1,-3 0 0 52,1 7 0-52,-3 0 0-1,2 2 0 0,-2 3 0 0,0 0 0 0,0 0 0 0,0 0 0 10,0 0 0-9,0 0 0 51,-21 25 0-50,-19 10 0-2,-1 7 0 0,-9 5 0 0,-3 0 0 0,-3 2 0 0,5-7 0 11,-3 3 0 38,11-6 0-48,5-3 0-1,2-4 0 0,13-13 0 0,5-5 0 0,8-4 0 0,2-6 0 5,3 1 0 48,2-1 0-53,2-4 0 1,1 2 0-1,-3 5 0 0,-7-5 0 0,10 0 0 0,0-2 0 50,0 0 0-50,0 0 0 0,0 0 0 0,0 0 0 0,22-13 0 1,14-18 0 2,7-3 0 50,11-6 0-53,-8 1 0 0,8 3 0 0,0-1 0 0,-4-1 0 1,0-2 0-1,-7-1 0 4,1 6 0 50,-8 1 0-54,-9 8 0 0,-6 7 0 0,-5 4 0 0,-9 5 0 0,6 3 0 0,-9 2 0 6,-4 0 0 44,3 5 0-50,-3-3 0 0,9 3 0 0,-5 0 0 0,3 6 0 0,7 48 0 55,-7 18 0-54,9 16 0-1,4-2 0 0,-7-7 0 0,-9-12 0 0,-1-7 0 0,2-16 0 0,2-7 0 56,-7-15 0-54,1-7 0-2,-1-10 0 0,0-3 0 0,0-2 0 0,3 3 0 0,-3 1 0 52,0-4 0-52,0 5 0 2,0 6 0-2,0 18 0 0,0 24 0 0,0-25 0 0,-3 14 0 1</inkml:trace>
    </iact:actionData>
  </iact:action>
  <iact:action type="add" startTime="128320">
    <iact:property name="dataType"/>
    <iact:actionData xml:id="d32">
      <inkml:trace xmlns:inkml="http://www.w3.org/2003/InkML" xml:id="stk32" contextRef="#ctx0" brushRef="#br2">7784 17340 138 0,'0'0'788'2,"0"0"-412"-2,0 0-56 1,0 0-132 0,100-178-12-1,-82 131-115 0,5-5-61 1,-3-1 0 3,11-3 0 54,-8 0 0-58,3-4 0 0,-1 4 0 0,4 3 0 0,-5-1 0 0,-1 2 0 0,1-1 0 2,6-7 0 58,-4 4 0-60,-5 2 0 0,9-1 0 0,-10 1 0 0,3 3 0 0,-2 3 0 0,2 4 0 0,-3 1 0 53,1 9 0-52,-3 4 0-1,0 1 0 0,-2 4 0 0,-5 1 0 0,10 1 0 0,-5 1 0 5,-1 2 0 0,-7 0 0 45,12-2 0-50,-4 2 0 0,1-6 0 1,-1 3 0-1,-4 1 0 0,1-5 0 51,-3 4 0-51,3-2 0 1,-9 2 0-1,11 6 0 0,-11 0 0 0,1 4 0 0,11-2 0 51,-3 2 0-51,3-7 0 0,-5 0 0 0,9 0 0 0,-4-2 0 0,5 5 0 0,-8 3 0 52,-3-4 0-51,3 4 0-1,-3 1 0 0,3-1 0 0,0-1 0 0,-1-4 0 0,4 2 0 53,1-4 0-52,-1 1 0-1,-4-4 0 0,4 7 0 0,0-4 0 0,-9 5 0 0,9 0 0 4,0-6 0 53,1-1 0-56,3-1 0-1,1-8 0 0,2-5 0 0,-3 1 0 1,3-3 0-1,-5-1 0 0,-2-3 0 53,-5 2 0-53,10 1 0 0,-10 5 0 0,9 1 0 0,-2-3 0 0,1-3 0 0,1 1 0 50,0-3 0-49,-8 5 0-1,8 6 0 0,-1 3 0 0,1 3 0 0,-7 3 0 0,-2-5 0 56,3 9 0-55,2-5 0-1,0-3 0 0,7 2 0 0,-5-7 0 0,5-3 0 0,-3 0 0 54,0 4 0-54,1 1 0 1,-5 4 0 0,4 0 0-1,-1-3 0 0,-8 2 0 0,7-1 0 0,-5 1 0 60,6-2 0-60,-8 3 0 0,12-1 0 0,-5-5 0 0,1 4 0 0,1-10 0 0,-3 0 0 0,4 0 0 52,-10 7 0-52,-1 8 0 0,-10 7 0 0,10 6 0 1,-7 3 0-1,-1 1 0 0,1 0 0 54,1-7 0-52,5-1 0-2,1-4 0 0,3-6 0 0,3 0 0 1,-5-2 0-1,7 3 0 52,-2-3 0-52,0-3 0 0,-5-1 0 0,10 2 0 0,-5-2 0 0,0 4 0 0,1 0 0 4,3-1 0 49,-1 1 0-53,-4-5 0 0,2-7 0 0,3-5 0 0,1-1 0 0,6 2 0 0,-5 6 0 58,1 1 0-56,3 7 0-2,2-5 0 0,-2 5 0 0,-6-7 0 0,5-5 0 0,4-4 0 0,-3-7 0 55,1-1 0-55,-9 3 0 0,8 4 0 1,-9 0 0-1,9 9 0 0,-13 1 0 0,5 4 0 4,-2 0 0 54,-8 8 0-57,7 0 0 0,-11 0 0-1,6 2 0 0,-2-5 0 0,0 3 0 0,0 2 0 0,-4 5 0 51,-4 1 0-51,3 6 0 0,-3 5 0 0,0 3 0 0,0 0 0 0,0 0 0 0,0 0 0 49,0 0 0-49,0 0 0 0,0 0 0 0,0-3 0 0,0 3 0 0,0 0 0 52,8 0 0-51,-8 0 0-1,0 0 0 0,0 0 0 0,0 0 0 0,0 0 0 0,0 0 0 52,0 0 0-51,0 0 0-1,0 0 0 0,0 0 0 0,0 0 0 0,0 0 0 0,0 0 0 3,0 0 0 49,0 0 0-52,0-2 0 0,3-4 0 0,-1-3 0 0,-2-2 0 0,3 1 0 1,-3 0 0 52,0 5 0-53,0 5 0 0,0 0 0 0,0 0 0 0,0 0 0 0,0-5 0 0,0-7 0 49,0-1 0-48,0 1 0-1,0 3 0 0,0 6 0 0,0 1 0 0,0-1 0 3,0 3 0 49,0-3 0-52,0 3 0 1,0-4 0-1,0 3 0 0,0 1 0 0,0-6 0 0,0-2 0 51,0-4 0-51,0 4 0 0,0-1 0 0,0 9 0 0,0 0 0 1,0 0 0-1,0 0 0 55,0 0 0-55,0 0 0 0,0 0 0 0,-19 29 0 0,-6 30 0 1,-11 27 0-1,-2 13 0 2,-5 10 0 52,-4-4 0-54,-3-8 0 0,-7-1 0 0,8-8 0 0,1 2 0 0,2-1 0 0,7 1 0 6,10-5 0 45,-3-10 0-50,4-7 0-1,3-11 0 0,-4-16 0 0,16-11 0 0,0-15 0 7,12-7 0-6,1-8 0 49,0 0 0-50,0 0 0 0,0-19 0 0,0-20 0 0,9-12 0 0,4-3 0 51,3-4 0-51,-6-10 0 0,10 1 0 0,-3-6 0 0,7 0 0 0,8 0 0 0,-5 0 0 60,6 0 0-59,4-1 0-1,-7 5 0 0,5-2 0 0,-12 1 0 0,3-1 0 0,3 2 0 0,-11-2 0 49,2 6 0-48,-9 6 0-1,5 9 0 0,-11 7 0 0,6 7 0 1,-6 14 0-1,-2 5 0 5,5 10 0 48,-8 2 0-53,0 2 0 0,0 3 0 0,0 0 0 0,0 0 0 0,0 0 0 0,0 17 0 51,0 26 0-51,0 15 0 0,-8 16 0 0,-11 7 0 0,4 14 0 0,-11-2 0 3,6-3 0 50,-3-2 0-52,5-6 0-1,-5 1 0 0,0 1 0 0,-10-5 0 0,5 5 0 0,-5 3 0 5,-8 1 0 47,11-1 0-52,-11-3 0 0,2-5 0 0,3 0 0 0,1-3 0 0,-7-4 0 0,13 1 0 56,-6-4 0-55,-3-5 0-1,2-6 0 0,9-7 0 0,-7-6 0 0,7-3 0 0,-5-5 0 52,7 0 0-51,-1 0 0-1,6-7 0 0,-6 1 0 0,11 0 0 1,-11 0 0-1,12 9 0 1,-12 1 0 54,11 4 0-54,-4-6 0-1,-7-5 0 0,15-4 0 0,-13 1 0 0,4 3 0 0,-6 6 0 57,4 1 0-56,2 8 0-1,0 4 0 0,-1-2 0 0,1-1 0 0,0-8 0 0,-1 2 0 0,3-12 0 56,-3 3 0-55,10-1 0-1,-7-4 0 0,-1 2 0 0,4-5 0 0,-7 2 0 1,-4 4 0-1,-3 1 0 49,1 2 0-48,-5 9 0-1,5 2 0 0,-4 3 0 0,1-1 0 0,2 0 0 7,5-2 0 51,0-5 0-57,0 0 0-1,-5-8 0 0,12 2 0 0,-6-2 0 0,6-3 0 0,3 2 0 0,0-4 0 4,-5 1 0 54,3 2 0-58,-4-2 0 0,0 2 0 0,-1-7 0 0,11 6 0 0,-7-3 0 0,-1 2 0 54,0 4 0-54,2-3 0 0,-5 5 0 0,4-2 0 0,4 1 0 0,-2-1 0 0,-1-6 0 4,-4-2 0 48,1 6 0-50,2-4 0-2,5 9 0 0,-4-6 0 0,3-3 0 0,6-3 0 0,-5-3 0 4,8 2 0 48,-3 0 0-52,-6 4 0 0,-3 1 0 0,4-1 0 0,-7 5 0 0,2-1 0 1,1-2 0 53,-1-2 0-53,11-3 0-1,-7-3 0 0,6-2 0 0,2 3 0 0,-5 0 0 0,7 3 0 52,-7 1 0-50,0-2 0-2,4 0 0 0,2-8 0 0,-5-5 0 0,8-4 0 0,1-4 0 5,0-2 0 48,0-2 0-53,0 3 0 0,-3-1 0 0,-5 10 0 0,0 1 0 1,1 2 0-1,-7-4 0 61,14-5 0-61,-1 2 0 0,1-5 0 0,0-3 0 0,0 0 0 0,0 0 0 0,0 0 0 0,0 0 0 5,0 0 0 47,0 0 0-52,0 0 0 1,0 0 0-1,0-6 0 0,0 1 0 0,0 5 0 0,0 0 0 49,0 0 0-48,0 0 0-1,0-3 0 0,0-8 0 0,1-9 0 0,15-8 0 0,-3-15 0 53,-1 2 0-53,7-8 0 0,4 1 0 0,-6-2 0 0,17-2 0 0,-7-9 0 0,8-4 0 57,0-2 0-51,-2-2 0-6,5 1 0 0,-2 6 0 0,0 3 0 0,-8 4 0 0,4-9 0 1,-5 10 0 47,-6-3 0-47,9 0 0-1,-7-2 0 0,3-2 0 0,-4-1 0 0,7 0 0 0,-6 2 0 7,1 8 0 52,-7 3 0-57,3 5 0-2,-1 7 0 0,-2 2 0 0,7-2 0 0,-7 5 0 0,6 2 0 0,-4 1 0 6,-7 5 0 44,5 1 0-50,3 3 0 0,-1 1 0 0,-1-3 0 0,-2-4 0 0,0-3 0 6,-8-2 0 47,7 1 0-52,-7-2 0-1,5 4 0 0,-5 3 0 0,5 1 0 0,3-2 0 1,-6-5 0 5,3-3 0 42,-6-2 0-47,6 0 0-1,-6 2 0 0,6-1 0 0,-8 5 0 0,6 1 0 0,-3 2 0 6,-4-1 0 3,15-3 0 48,-5-4 0-56,2-4 0-1,5-3 0 0,-11 3 0 0,7 0 0 0,-5 3 0 0,-1 4 0 3,1 0 0 53,-3 5 0-55,4 0 0 0,3-3 0-1,-5-2 0 0,8-3 0 0,-2-7 0 0,4 1 0 0,-2 4 0 53,-3 3 0-53,-8 8 0 0,11 7 0 0,-6-1 0 0,3 0 0 0,-4 0 0 0,5-2 0 53,3-3 0-52,-1-6 0-1,-1 0 0 0,-2 0 0 0,-5 6 0 0,9 0 0 0,-8 5 0 50,-2 3 0-49,5-3 0-1,-2-2 0 0,-3-5 0 0,3 1 0 0,-7-8 0 0,11 3 0 53,-4 4 0-51,-3-3 0-2,8 8 0 0,-15 0 0 0,10 2 0 0,-6-4 0 0,3-2 0 6,-3 0 0 47,5-2 0-53,-1 6 0 0,-8-3 0 0,10-1 0 0,0 3 0 0,-5 1 0 0,2 0 0 5,-3 2 0 53,-1 3 0-58,4-3 0 0,-3-2 0 0,6-1 0 0,-3-5 0 0,8-2 0 0,-5-4 0 6,-3 0 0 47,3 6 0-52,-6 2 0-1,6 9 0 0,0 7 0 0,0-7 0 0,-2-3 0 0,-1-2 0 6,7-10 0 46,2 2 0-50,-2-9 0-2,-1-5 0 0,5 3 0 0,-10 5 0 0,8 5 0 0,-3 3 0 4,-1 5 0 53,-5 4 0-56,6-7 0-1,-2 3 0 1,2-4 0-1,-1-7 0 0,11 0 0 0,-12-2 0 0,5-1 0 58,1 0 0-57,-2-3 0-1,-7 3 0 0,-3 3 0 0,-4 2 0 0,5 7 0 0,1 3 0 0,0 0 0 56,-6-2 0-56,9 3 0 0,-3-3 0 0,-5 5 0 0,9-2 0 0,-12 4 0 0,11 7 0 6,-6 0 0 47,-4-3 0-53,0 9 0 0,4 0 0 0,-4 1 0 0,0 0 0 0,-3 3 0 0,0 0 0 50,1 0 0-50,-1 0 0 0,0 0 0 0,0 0 0 0,0 0 0 0,12 10 0 1,-5 17 0 50,-3-10 0-50,-4 3-769-1</inkml:trace>
    </iact:actionData>
  </iact:action>
  <iact:action type="add" startTime="140477">
    <iact:property name="dataType"/>
    <iact:actionData xml:id="d33">
      <inkml:trace xmlns:inkml="http://www.w3.org/2003/InkML" xml:id="stk33" contextRef="#ctx0" brushRef="#br1">27544 16920 132 0,'0'0'302'2,"0"0"-74"-2,0 0-14 60,0 0-48-59,0 0-4-1,0 0-22 0,0 0-28 0,0 6 4 0,0-6-32 0,0 0 22 0,0 0 14 66,0 3-28-65,0-3-19-1,0 0-73 0,0 0 0 0,0 0 0 0,0 3 0 0,0-3 0 0,0 0 0 0,0 0 0 49,0 0 0-48,0 0 0-1,8 0 0 0,5-20 0 0,6-11 0 0,1 1 0 0,3-2 0 47,2-5 0-47,4-3 0 0,-5 3 0 0,-2-7 0 0,3-3 0 1,5 3 0 52,-7-1 0-53,5-4 0 1,4 4 0-1,-8 0 0 0,10-3 0 0,-8 1 0 0,-2 0 0 4,-3 7 0 52,-5 3 0-56,0 9 0 0,4 6 0 0,-13 3 0 0,6 2 0 0,-3 0 0 0,1 2 0 3,-4 7 0 52,1-1 0-55,-5 6 0 0,-3 3 0 0,0 0 0 0,0 0 0 1,0 0 0-1,0 0 0 54,0 0 0-52,0 0 0-2,0 0 0 0,0 0 0 0,0 0 0 0,0 0 0 0,0 0 0 0,-3 0 0 48,-23 3 0-48,0 14 0 1,2 0 0-1,0 3 0 0,-5-3 0 0,8-3 0 55,-2-1 0-55,15-4 0 0,-3-3 0 0,9-3 0 0,2-3 0 0,0 0 0 0,0 0 0 0,0 0 0 59,0 0 0-58,0 0 0-1,0-13 0 0,2 0 0 0,11-4 0 0,-7 0 0 0,7 3 0 50,-9 4 0-49,3-5 0-1,5 7 0 0,-1-6 0 0,5-3 0 0,5 3 0 0,2 0 0 3,3-1 0 47,-12 3 0-50,4 2 0 1,-2 2 0-1,0 2 0 0,-8 3 0 0,4 3 0 1,-12 0 0 49,0 0 0-50,0 0 0 1,0 0 0 0,0 17 0-1,0 18 0 0,0 1 0 0,0 2 0 54,0-1 0-53,0-2 0-1,-12-5 0 0,11-4 0 0,-2-8 0 0,-1-1 0 0,4-7 0 50,0-8 0-50,0 0 0 0,-3-2 0 0,-3 0 0 0,-1 0-93 0,4 0-609 1,1 0-550 54</inkml:trace>
    </iact:actionData>
  </iact:action>
  <iact:action type="add" startTime="141976">
    <iact:property name="dataType"/>
    <iact:actionData xml:id="d34">
      <inkml:trace xmlns:inkml="http://www.w3.org/2003/InkML" xml:id="stk34" contextRef="#ctx0" brushRef="#br1">27444 16932 498 0,'0'0'382'2,"0"0"-160"-2,0 0 50 0,0 0-98 0,0 0-32 7,0 0-12 69,0 0-56-76,11 0-40 0,-11 0-8 0,-11 0 42 0,-9-3-43 0,0-14-25 1,-11-3 0-1,5-2 0 0,2-5 0 0,-8 0 0 59,7 2 0-59,2-3 0 0,3 2 0 0,-1 1 0 0,-11 1 0 0,8 3 0 0,-4-2 0 0,-1 2 0 52,5-2 0-52,-2-3 0 0,-3 4 0 0,4-3 0 0,5-4 0 0,-4-1 0 0,8-1 0 52,1 3 0-52,3 0 0 0,-4 5 0 0,3 7 0 0,6-4 0 0,-3 3 0 0,-1-3 0 55,3 1 0-54,-4 2 0-1,-4-1 0 0,3 3 0 0,1-1 0 0,-3 3 0 1,2 5 0 47,2 2 0-47,-2-2 0-1,6 5 0 0,-6-3 0 0,6 0 0 0,-6-2 0 0,8 1 0 51,-2 0 0-50,-2 1 0-1,2-3 0 0,4 1 0 0,-7 6 0 0,6-1 0 0,1 1 0 52,-9-5 0-52,8 4 0 0,0 3 0 0,1-5 0 0,-3 3 0 0,-1-2 0 0,4-2 0 49,1 3 0-47,-9 1 0-2,6 0 0 0,5-1 0 0,-3-4 0 0,3 7 0 0,0-5 0 53,0 5 0-53,-4-3 0 0,-2 1 0 0,3-1 0 0,-4-2 0 0,6-2 0 0,-14 2 0 53,14 2 0-51,1 3 0-2,0 0 0 0,0 0 0 0,0-2 0 0,0 2 0 0,0 0 0 50,0 0 0-48,0 0 0-2,0 0 0 0,0 0 0 0,0 0 0 0,0 0 0 0,0 0 0 51,0 5 0-50,0 17 0-1,0 3 0 0,0 2 0 0,0 1 0 0,0 2 0 0,8-2 0 51,4-3 0-51,1-3 0 0,-3 1 0 0,3-6 0 0,-11-3 0 0,1-8 0 0,1 0 0 51,-4-5 0-51,3-1 0 0,-3 0 0 0,0 0 0 0,6 0 0 0,-6 0 0 54,0 0 0-53,0 0 0-1,0 0 0 0,0-22 0 0,0-5 0 0,0-6 0 0,0-4 0 0,0-3 0 55,0 1 0-54,0-4 0-1,0 7 0 0,0 8 0 0,0 7 0 0,0 8 0 0,3 2 0 50,-3 5 0-50,0-1 0 0,4 0 0 0,-4 4 0 0,0 1 0 0,0 2 0 0,0 0 0 51,0 0 0-50,0 0 0-1,3 0 0 0,7 0 0 1,-3 0 0-1,9 0 0 0,7 2 0 51,-2 8 0-51,12 0 0 0,-5-1 0 0,5 0 0 0,-3-2 0 0,4 3 0 0,-11-5 0 55,-3-1 0-54,-15 0 0 0,3-1 0-1,-8 0 0 0,0-3 0 0,0 3 0 0,0-1 0 54,0 6 0-52,-8 7 0-2,-13 4 0 0,13-11-19 0,-8 2-1373 0</inkml:trace>
    </iact:actionData>
  </iact:action>
  <iact:action type="add" startTime="150005">
    <iact:property name="dataType"/>
    <iact:actionData xml:id="d35">
      <inkml:trace xmlns:inkml="http://www.w3.org/2003/InkML" xml:id="stk35" contextRef="#ctx0" brushRef="#br2">18618 16139 1032 0,'0'0'410'2,"0"0"-172"-2,0 0-24 0,0 0-61 0,0 0-153 0,0 0 0 0,0 0 0 0,-3 0 0 0,3 0 0 73,0 0 0-73,0 0 0 0,0 0 0 0,0 0 0 0,0 0 0 0,8 0 0 0,31 0 0 1,10 0 0-1,2 0 0 0,5 0 0 51,2 0 0-51,-3 0 0 0,-13-9 0 0,-11 5 0 0,2-4 0 1,-14 7 0-1,-10-3 0 51,-1 2 0-51,-5-4 0 0,2 6 0 1,-5 0 0-1,0 0 0 0,0 17 0 0,0 23 0 51,-21 4 0-50,-12 7 0-1,-8 5 0 1,-5 6 0-1,-15-4 0 0,5 2 0 0,5-9 0 54,-6-6 0-54,5-3 0 0,7-2 0 0,5-4 0 0,12-2 0 0,-4-6 0 0,12-6 0 52,4-7 0-52,14-8 0 1,0-4 0-1,2-3 0 0,0 0 0 0,0 0 0 0,0 0 0 52,0 3 0-51,0 1 0-1,4-3 0 0,28 5 0 0,4-2 0 0,8 0 0 0,-2-4 0 53,1 0 0-53,1 0 0 0,-8 0 0 0,-9 0 0 0,-1 0 0 0,-15 0 0 0,6 0 0 51,-1 0 0-50,-9 0 0-1,6-2 0 1,-6-10 0-1,2 4 0 0,-9-2 0 0,0-5 0 51,0 10 0-51,0-1-555 0</inkml:trace>
    </iact:actionData>
  </iact:action>
  <iact:action type="add" startTime="150758">
    <iact:property name="dataType"/>
    <iact:actionData xml:id="d36">
      <inkml:trace xmlns:inkml="http://www.w3.org/2003/InkML" xml:id="stk36" contextRef="#ctx0" brushRef="#br2">18960 16460 1194 0,'0'0'320'1,"0"0"-164"-1,0 0-48 0,0 0-58 0,0 0 2 0,0 0 22 4,23-4 19 56,-23 4-93-59,0 0 0-1,0 0 0 0,0 0 0 0,0 0 0 0,0 0 0 0,0 0 0 0,-27 0 0 59,-12 0 0-59,1 0 0 0,2 0 0 0,-8 0 0 0,4 4 0 0,-8 7 0 0,-1 6 0 1,5 0 0 49,1-4 0-50,2 11 0 0,5-14 0 0,16-5 0 0,12-1 0 0,8-4 0 1,0 0 0 54,0 0 0-54,0 0 0-1,12-9 0 0,24-5 0 0,-17 8 0 0,-6 4-639 0</inkml:trace>
    </iact:actionData>
  </iact:action>
  <iact:action type="add" startTime="151371">
    <iact:property name="dataType"/>
    <iact:actionData xml:id="d37">
      <inkml:trace xmlns:inkml="http://www.w3.org/2003/InkML" xml:id="stk37" contextRef="#ctx0" brushRef="#br2">18743 15826 744 0,'0'0'506'63,"0"0"-246"-63,0 0-84 0,0 0-50 0,0 0-26 0,0 0 8 0,0 0-81 0,3 0-27 0,3 0 0 69,1 0 0-69,9 0 0 0,-5 0 0 0,18 0 0 0,-4 0 0 0,14 0 0 0,6 0 0 0,3 0 0 0,0 0 0 51,-8 0 0-50,4 0 0 1,-7 0 0-2,3 0 0 0,-23 0 0 0,6 0 0 0,-20 0 0 2,-3 0 0 4,0 0 0 42,0 0 0-48,0 0 0 0,0 0 0 0,0 0 0 0,0 0 0 0,0-7 0 51,-26-16 0-50,-4 1 0-1,-1-7 0 0,-5 2 0 0,16 0 0 0,-4 5 0 0,7 7 0 51,14 8 0-51,-7 7 0 0,3 0 0 3,4 0 0-3,-10 0 0 0,8 22 0 0,5 0 0 3,0 2 0 47,0-21 0-50,0 4-963 0</inkml:trace>
    </iact:actionData>
  </iact:action>
  <iact:action type="add" startTime="154298">
    <iact:property name="dataType"/>
    <iact:actionData xml:id="d38">
      <inkml:trace xmlns:inkml="http://www.w3.org/2003/InkML" xml:id="stk38" contextRef="#ctx0" brushRef="#br1">19394 16407 982 0,'0'0'480'3,"0"0"-182"-3,0 0-86 0,0 0-137 0,0 0-75 4,0 0 0 60,0 0 0-64,24-4 0 0,-3 4 0 0,5 0 0 0,14 0 0 0,17 0 0 0,1-3 0 2,1-5 0-2,-2-3 0 72,-14 2 0-72,-2 0 0 0,-5 1 0 0,-19 3 0 0,-6 5 0 0,-11-3 0 0,0 3 0 0,0 0 0 0,0 0 0 54,0 0 0-54,-21 3 0 0,5 2-233 0,9 2-523 0</inkml:trace>
    </iact:actionData>
  </iact:action>
  <iact:action type="add" startTime="154672">
    <iact:property name="dataType"/>
    <iact:actionData xml:id="d39">
      <inkml:trace xmlns:inkml="http://www.w3.org/2003/InkML" xml:id="stk39" contextRef="#ctx0" brushRef="#br1">19539 16639 146 0,'0'0'1044'2,"0"0"-568"-2,0 0-164 0,0 0-243 0,0 0-69 0,0 0 0 0,40 9 0 0,-1-9 0 4,-1 0 0 56,6 0 0-60,-4-9 0 0,-4 6 0 0,4-2 0 0,-13 0 0 1,-7 2 0-1,5-1 0 0,3 4 0 64,-17 0 0-63,-11 0 0-1,0 0-293 0</inkml:trace>
    </iact:actionData>
  </iact:action>
  <iact:action type="add" startTime="155967">
    <iact:property name="dataType"/>
    <iact:actionData xml:id="d40">
      <inkml:trace xmlns:inkml="http://www.w3.org/2003/InkML" xml:id="stk40" contextRef="#ctx0" brushRef="#br1">20605 16240 1308 0,'0'0'356'3,"0"0"-202"-3,0 0-84 0,0 0-70 0,0 0 8 0,0 0-2 0,0 0 52 0,-10 0 29 0,-22 9-87 75,-1 10 0-74,-2 6 0-1,-1 10 0 0,-4 4 0 0,3 5 0 0,4 5 0 0,8-4 0 0,6-6 0 0,12-9 0 0,-1-4 0 56,8-12 0-56,0 0 0 0,0-3 0 0,28-2 0 0,9-4 0 0,-2-5 0 0,5 0 0 61,-4 0 0-60,5-22 0-1,-5-15 0 0,-8-13 0 0,1-12 0 0,-9-3 0 0,-4-2 0 0,-6 5 0 0,6 11 0 52,-15 14 0-52,2 12 0 0,2 17 0 0,-5 6 0 1,0 2 0-1,0 0 0 0,0 2 0 58,0 30 0-58,0 6 0 0,0 10 0 0,6 3 0 0,1 2 0 0,-4-5 0 0,1 3 0 2,8-9 0 49,-11-11 0-50,6-9 0-1,2-5 0 1,-6-8 0-1,4-1 0 0,3 1 0 0,-4-7 0 50,-2 1 0-50,5-3-185 0,-9 0-389 0,0 0-538 0</inkml:trace>
    </iact:actionData>
  </iact:action>
  <iact:action type="add" startTime="157851">
    <iact:property name="dataType"/>
    <iact:actionData xml:id="d41">
      <inkml:trace xmlns:inkml="http://www.w3.org/2003/InkML" xml:id="stk41" contextRef="#ctx0" brushRef="#br3">21032 16152 542 0,'0'0'348'1,"0"0"-172"1,0 0-34-2,0 0 8 74,0 0 42-73,0 0 28-1,17-2-38 0,-14 8-102 0,6 11-65 0,-5 2-15 0,-4 6 0 0,0 2 0 0,0 14 0 1,0 4 0 57,0 6 0-58,0 5 0 1,-7-5 0-1,-6-12 0 0,10-9 0 0,1-13 0 0,2 1 0 0,0-10 0 57,0-5 0-55,0 3 0-2,5-1 0 0,31-5 0 0,0 0 0 0,-1 0 0 0,-2 0 0 0,6-14 0 52,-5-16 0-50,-7-13 0-2,10-11 0 0,-13-8 0 0,4 3 0 0,-4 5 0 0,-12 22 0 64,4 10 0-64,-9 7 0 0,-1 6 0 0,-2 5 0 0,-4 0 0 0,0-2 0 0,0 4 0 0,0-3 0 1,0-2 0 50,0 2 0-50,0 2 0-1,0 1 0 0,0 2 0 0,0 0 0 1,0 0 0-1,3 34 0 51,-3 16 0-51,3 12 0 0,10 2 0 0,-8-12 0 0,2-8 0 0,1-19 0 0,-3-11 0 53,-5-11 0-53,0-3 0 0,0 0 0 0,0 0 0 0,0 0-569 1</inkml:trace>
    </iact:actionData>
  </iact:action>
  <iact:action type="add" startTime="158596">
    <iact:property name="dataType"/>
    <iact:actionData xml:id="d42">
      <inkml:trace xmlns:inkml="http://www.w3.org/2003/InkML" xml:id="stk42" contextRef="#ctx0" brushRef="#br3">21065 15774 1042 0,'0'0'568'61,"0"0"-252"-57,0 0-195-4,0 0-121 0,0 0 0 0,0 0 0 0,0 0 0 1,87 13 0-1,-54-7 0 0,11 3 0 63,8-1 0-63,-7-5 0 0,3 1 0 0,1-2 0 0,-8 1 0 0,-5-1 0 0,-13 0 0 0,-13-2 0 58,0 0 0-58,-7 0 0 0,-3 0 0 0,0 0 0 0,0 0 0 0,0 0 0 0,0-13 0 0,0-13 0 49,-13 1 0-49,-10 3 0 0,0 5 0 0,-11 0 0 0,7 1 0 0,7 4 0 1,1 3 0 49,1 4 0-50,16 5 0 0,0 0 0 0,-1 0 0 0,3 0 0 0,0 0 0 52,0 0 0-52,0 3-757 0</inkml:trace>
    </iact:actionData>
  </iact:action>
  <iact:action type="add" startTime="160987">
    <iact:property name="dataType"/>
    <iact:actionData xml:id="d43">
      <inkml:trace xmlns:inkml="http://www.w3.org/2003/InkML" xml:id="stk43" contextRef="#ctx0" brushRef="#br1">22012 16167 656 0,'0'0'834'1,"0"0"-460"0,0 0-191-1,0 0-183 0,0 0 0 0,0 0 0 0,114-5 0 6,-86 5 0 54,8 0 0-60,0 0 0 0,0 0 0 0,-5 0 0 0,6 0 0 0,-2 0 0 0,-10 0 0 0,-8 0 0 60,-1 0 0-59,-9 0 0-1,-7 0 0 0,0 0-97 0,0 0-873 0</inkml:trace>
    </iact:actionData>
  </iact:action>
  <iact:action type="add" startTime="161325">
    <iact:property name="dataType"/>
    <iact:actionData xml:id="d44">
      <inkml:trace xmlns:inkml="http://www.w3.org/2003/InkML" xml:id="stk44" contextRef="#ctx0" brushRef="#br1">22229 15985 74 0,'0'0'1112'3,"0"0"-794"-3,0 0-14 0,0 0-104 1,0 0-161-1,0 0-39 0,7-13 0 0,-7 21 0 4,0 14 0 65,6 8 0-68,-2 6 0-1,-4 1 0 1,3-7 0-1,-3 0 0 0,0-11 0 0,0-4 0 0,0-8 0 0,0 3 0 5,0 1 0 50,0 2 0-54,0-9-15-1,0 9-591 0</inkml:trace>
    </iact:actionData>
  </iact:action>
  <iact:action type="add" startTime="161736">
    <iact:property name="dataType"/>
    <iact:actionData xml:id="d45">
      <inkml:trace xmlns:inkml="http://www.w3.org/2003/InkML" xml:id="stk45" contextRef="#ctx0" brushRef="#br1">22728 15667 524 0,'0'0'746'2,"0"0"-416"-2,0 0-126 1,0 0-100 6,20 152-40 59,-20-87-14-66,0 6-25 0,0 10-25 0,0 1 0 0,-9 4 0 0,2-2 0 0,3-5 0 0,-8-9 0 3,8-16 0 53,-1-15 0-56,2-20 0 0,3-6 0 0,0-13 0 0,0 0 0 0,0 0 0 0,0-5 0 1,3-34 0 52,18-6 0-53,-4-11 0 0,-4 8 0 0,2 11 0 0,0 3 0 0,-7 24 0 0,5-2 0 48,-7 4 0-48,7 8 0 0,-2 0 0 1,5 0 0-1,4 0 0 0,9 6 0 57,-5 18 0-57,0 6 0 0,-6 4 0 0,1 2 0 1,-12-1 0-1,3-3 0 0,-10-6 0 0,0-7 0 51,0-4 0-51,0-8 0 0,-17-1 0 0,-17-2 0 0,7-4 0 0,-12 0 0 0,7 0 0 54,4-7 0-53,3-10 0-1,5 7 0 0,0-5 0 0,14 10-49 0,6-1-477 0</inkml:trace>
    </iact:actionData>
  </iact:action>
  <iact:action type="add" startTime="163542">
    <iact:property name="dataType"/>
    <iact:actionData xml:id="d46">
      <inkml:trace xmlns:inkml="http://www.w3.org/2003/InkML" xml:id="stk46" contextRef="#ctx0" brushRef="#br4">23251 16139 1170 0,'0'0'378'4,"0"0"-114"61,0 0-106-65,0 0-81 0,0 0-77 0,26 146 0 1,-23-101 0-1,4 0 0 0,-1-6 0 0,-6-2 0 1,4-3 0 66,6-9 0-67,-7 0 0 0,2-5 0 0,6-5 0 0,-6-11 0 0,-2 1 0 0,1-5 0 0,9 0 0 1,3-5 0 47,7-17 0-48,-3-12 0 0,4-4 0 0,-7-9 0 0,6 6 0 0,-5 7 0 52,2 8 0-52,-14 16 0 0,-5 10 0 0,8 0 0 0,-5 0 0 0,-1 30 0 0,10 16 0 60,-6-1 0-60,6-8 0 0,-7-7 0 0,-2-13 0 0,5-6 0 0,-4-7 0 0,-5-4 0 0,4 0 0 50,2 0 0-50,7 0 0 0,4-24 0 0,3-9 0 0,1-15 0 0,5-8 0 0,-9 5 0 54,6-3 0-53,-10 9 0-1,-5 14 0 0,-8 13 0 0,0 11 0 0,0 7-229 0,0 0-881 53</inkml:trace>
    </iact:actionData>
  </iact:action>
  <iact:action type="add" startTime="164538">
    <iact:property name="dataType"/>
    <iact:actionData xml:id="d47">
      <inkml:trace xmlns:inkml="http://www.w3.org/2003/InkML" xml:id="stk47" contextRef="#ctx0" brushRef="#br4">23310 15937 672 0,'0'0'314'2,"0"0"-104"-2,0 0 72 0,0 0-82 3,0 0 30 59,0 0-91-62,0 0-139 0,-3 0 0 0,3 0 0 0,19 0 0 1,6 0 0-1,14 0 0 0,5 0 0 66,-1 0 0-65,12 0 0-1,-9 0 0 0,4 0 0 0,-7 0 0 0,-5 3 0 0,-12 2 0 0,-1-2 0 0,-5-1 0 5,-11 2 0 45,-5-4 0-50,-4 0 0 0,0 0 0 0,0 0 0 0,0 0 0 0,0 0 0 51,-17-9 0-49,-11-18 0-2,-11-7 0 0,1-3 0 0,-1 3 0 0,3-3 0 0,11 4 0 50,1 2 0-48,8 9 0-2,0 6 0 0,8 15 0 0,-5 1 0 0,11 0 0 0,2 5 0 3,0 18-1113 47</inkml:trace>
    </iact:actionData>
  </iact:action>
  <iact:action type="add" startTime="169329">
    <iact:property name="dataType"/>
    <iact:actionData xml:id="d48">
      <inkml:trace xmlns:inkml="http://www.w3.org/2003/InkML" xml:id="stk48" contextRef="#ctx0" brushRef="#br2">27484 16824 866 0,'0'14'246'2,"0"-9"-32"-1,0-1-56-1,0-4-72 0,0 0-10 0,0 0-14 0,0 0 8 1,0 0 48 3,0 0-20 64,0 0-45-66,0-3-53-2,0-17 0 0,0-2 0 0,2-11 0 0,3-3 0 0,5-2 0 0,-7 3 0 0,7 1 0 54,0-3 0-54,-4 0 0 0,7-5 0 0,-9-3 0 1,14-3 0-1,-11-2 0 0,9-7 0 3,0 4 0 51,-9-5 0-54,6 1 0 0,-9-2 0 0,10 3 0 0,-7 5 0 0,9 3 0 1,-10 4 0 50,8 1 0-50,-11 4 0-1,10-3 0 0,-6 0 0 0,6-7 0 0,-10 0 0 0,4-3 0 49,4 5 0-47,-9 0 0-2,16 2 0 0,-12 2 0 0,7 4 0 0,-9 3 0 0,6 2 0 54,0-6 0-53,6 3 0-1,-13-5 0 0,2 0 0 0,8 0 0 0,-9 0 0 0,3 0 0 51,5-3 0-50,-8 3 0-1,9-4 0 0,-6 4 0 0,-1 2 0 0,4 7 0 0,-2 0 0 50,5-2 0-49,-10 3 0-1,10-7 0 0,-6-2 0 0,-3 0 0 0,8 0 0 0,-8 3 0 50,3 4 0-47,4 0 0-3,-6 4 0 1,8-5 0-1,-10-4 0 0,10-3 0 0,-8 0 0 4,2-2 0 44,3 4 0-48,-7-2 0 1,1 2 0-1,-1-1 0 0,9-3 0 0,-11 0 0 51,2-1 0-51,4 2 0 0,4 2 0 0,-11 7 0 0,2 6 0 0,1 3 0 0,7-1 0 7,-7 3 0 44,2-4 0-51,2-5 0 0,2 2 0 0,-5 2 0 0,-1-1 0 0,7 2 0 0,-4-7 0 49,-2 4 0-49,5-2 0 0,-5 7 0 1,1 3 0-1,8 2 0 0,-10-7 0 2,4 5 0 50,4-3 0-52,-9-12 0 0,5 2 0 0,-4-6 0 0,-3 5 0 0,6 8 0 51,-6 11 0-49,4 6 0-2,-4 6 0 0,0 1 0 0,0 4 0 0,0-1 0 0,0 1 0 1,0 0 0 48,0 0 0-48,0 0 0-1,0 0 0 0,0 0 0 0,0 0 0 0,0 0 0 60,0 0 0-59,0 0 0-1,0 0 0 0,0 0 0 0,0 0 0 0,0 0 0 0,0 0 0 0,0 0 0 1,0 0 0 53,0 0 0-54,0 0 0 0,0 0 0 0,-10 8 0 0,-2 12 0 0,-6 7 0 0,-7 10 0 67,-7 8 0-66,7 2 0-1,-4-4 0 0,3-10 0 0,12-7 0 0,1-12 0 0,3-5 0 0,5-7 0 0,5-2 0 8,0 0 0 40,0 0 0-48,0 0 0 1,0 0 0-1,0 0 0 0,0 0 0 0,0 0 0 0,0 0 0 49,0 0 0-49,0 0 0 0,0 0 0 0,0 0 0 0,0-5 0 0,5-18 0 52,15-5 0-52,0-6 0 0,3 0 0 0,6 1 0 0,-1-1 0 0,1 6 0 0,-15 5 0 48,4 4 0-48,-5 4 0 0,-3 5 0 0,0 0 0 0,-4 10 0 0,-6 0 0 5,1 0 0 46,-1 0 0-51,0 0 0 0,0 0 0 0,12 0 0 0,0 13 0 0,1 14 0 0,5 10 0 49,0 8 0-49,2 8 0 0,-1-3 0 0,-10-4 0 0,4-6 0 0,-7-10 0 5,7-8 0 46,-12-5 0-51,14-4 0 0,-14-6 0 0,2-2 0 0,-3-5 0 0,0 0 0 0,0 0 0 52,0 0 0-52,0 0 0 1,0 0 0-1,0-5 0 0,0-17 0 0,-16-9 0 0,-4 0 0 50,-4 6 0-50,4 0 0 0,-3 4 0 0,6 6 0 0,-4 0 0 0,5 0 0 0,0 1 0 48,5-6 0-47,-5 3 0-1,3-1 0 0,6-2 0 1,-4 5 0-1,6 6 0 48,0 6 0-48,5 1 0 0,0 2 0 1,0 0 0-1,0 0 0 0,0 0 0 0,0-3 0 54,0 3 0-53,0 0 0-1,0 0 0 0,0 0 0 0,0 0 0 0,0 0 0 0,0 0 0 53,0 0 0-53,0 0 0 0,-13 0 0 0,6 3 0 0,-13 22 0 0,-12 16 0 0,4 0 0 50,-12 10 0-49,6 0 0-1,4-10 0 0,1-7 0 0,6-8 0 1,15-15 0-1,1-5 0 5,7-6 0 47,0 0 0-52,0 0 0 0,0 0 0 0,0-9 0 1,15-16 0-1,8-7 0 0,9 1 0 49,-8-2 0-49,8 1 0 0,-7 2 0 0,-2-1 0 0,0 8 0 0,-5 4 0 5,-2 6 0 46,1 4 0-50,-14 3 0-1,0 4 0 0,-2-1 0 0,2 3 0 0,-3 0 0 0,0 0 0 49,0 0 0-47,0 0 0-2,0 0 0 0,0 0 0 0,0 0 0 0,0 0 0 0,9 5 0 51,-8 12 0-50,2 6 0 0,-3-4 0-1,0 1 0 0,0 2 0 0,0-5 0 0,0 3 0 47,0 0 0-47,0 2 0 0,0 3 0 0,0-3 0 1,0 4 0-1,-4-7 0 54,-8-4 0-53,8-5 0-1,1 2 0 0,-6 0 0 0,5-2 0 0,0 7 0 1,-5 6 0-1,2 2 0 55,2 4 0-55,-8 2 0 0,8 4 0 0,-16 2 0 0,17 3 0 0,-12 5 0 0,3-4 0 4,6 8 0 52,-9-4 0-56,8 2 0 0,-5 5 0 0,0-5 0 0,3 0 0 0,-3 1 0 0,6-5 0 4,-6-4 0 46,1-2 0-49,-4 0 0-1,3-2 0 0,3 5 0 0,-7-4 0 0,4 6 0 3,3-2 0 49,-3 1 0-51,8 6 0-1,-8-6 0 0,7 2 0 0,-7 2 0 0,6-1 0 0,4 4 0 57,-7 3 0-56,6-1 0 0,-2 1 0-1,-7-1 0 0,6-5 0 0,-4-4 0 0,4 3 0 0,4-2 0 53,-10-2 0-52,10-8 0-1,-10 5 0 0,9-3 0 0,1 0 0 0,2 1 0 0,-2 0 0 53,-6-6 0-53,8 1 0 0,-5-2 0 0,6 0 0 0,0 0 0 0,-5-3 0 0,0-1 0 54,5 0 0-53,-3-1 0-1,0 5 0 0,-2 3 0 0,3 2 0 0,-12 1 0 0,10 5 0 53,-9-6 0-50,6 3 0-3,4-3 0 0,-10 1 0 0,9-2 0 0,1 8 0 0,-8-3 0 1,6 0 0 49,5-5 0-49,-10 2 0-1,7-2 0 1,-5 0 0-1,7-4 0 0,-2-4 0 0,3-4 0 56,-9 2 0-56,9 4 0 0,-1 5 0 0,-5 2 0 0,2 4 0 0,-8-1 0 4,8-4 0-4,-1-12 0 49,-3-7 0-48,5-7 0-1,3-3 0 0,0-1 0 0,-2 4 0 0,2 5 0 57,-2 6 0-56,-1 6 0-1,-10-1 0 0,8-2 0 0,-3-7 0 0,3-3 0 0,2-10 0 0,3 0 0 5,0 0 0 47,0-4 0-52,0-32 0 0,8-12 0 0,10-17 0 0,0 1 0 1,5-4 0-1,3 1 0 51,-6 2 0-50,1-2 0-1,-7 2 0 0,2-11 0 0,1 0 0 0,4-6 0 0,1-4 0 57,-1 2 0-56,0-1 0-1,-3 4 0 0,3 8 0 0,-5 6 0 0,1 7 0 0,-7 9 0 6,6 7 0-5,-3 2 0 60,-4-4 0-61,7 1 0 0,-12 0 0 0,11 3 0 0,-11 3 0 0,6 6 0 0,-7-1 0 0,1 6 0 56,2-6 0-56,4 0 0 0,-7 1 0 0,10-3 0 0,-5 6 0 0,5 5 0 0,-6-2 0 3,-3 2 0 50,8-7 0-52,-8-2 0-1,9-1 0 0,-8-6 0 0,0 4 0 0,5 2 0 1,-7 6 0 52,-3 6 0-52,3 4 0-1,-1 3 0 0,1-1 0 0,5 2 0 0,-6-4 0 0,1-1 0 5,4-5 0 45,3-9 0-50,-7 1 0 0,4-7 0 0,5-1 0 0,-8 0 0 1,14 4 0 1,-16 4 0 48,11 5 0-49,-10 6 0-1,-3-1 0 0,5 3 0 0,2-1 0 1,2-3 0-1,-5 2 0 53,0-3 0-52,8 2 0-1,-9 0 0 0,10 2 0 0,-9 0 0 0,6-4 0 0,1 3 0 51,-4-3 0-49,4-4 0-2,-2 4 0 0,4 0 0 0,-10 0 0 0,1-1 0 0,5 7 0 5,-6 0 0 49,-3 4 0-54,0 3 0 0,0 7 0 0,0 0 0 0,0-1 0 1,0-3 0-1,0-1 0 49,0-2 0-49,0 0 0 0,0 4 0 0,1 3 0 0,-1 3 0 0,0 2 0 3,0 0 0 49,0 0 0-52,8 0 0 0,-5 0 0 0,5 0-491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0T08:17:0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358">
    <iact:property name="dataType"/>
    <iact:actionData xml:id="d0">
      <inkml:trace xmlns:inkml="http://www.w3.org/2003/InkML" xml:id="stk0" contextRef="#ctx0" brushRef="#br0">3013 3310 1018 0,'20'-6'412'1,"-20"4"-204"17,0 2-20-17,0 0-64-1,0 0-78 14,-23 0-20 2,-28 5-1-16,-7 9-25 0,-10 1 0 15,-5-4 0-1,-6-3 0-14,-5-2 0 22,-6-6 0-22,-6 0 0 0,12 0 0 14,7 0 0-14,29 0 0 13,15 0 0-11,14 0 0 10,12 0 0-12,5 0 0 25,2 0 0-25,0 0 0 0,9 0 0 13,51 0 0-13,13 0 0 15,14 11 0-15,9 3 0 10,-10-1 0 5,-7-4 0-15,-25 3 0 20,-19-4 0-20,-24 0 0 3,-5 1 0 9,-6-4 0-12,0 1 0 13,0 3 0-12,-6 3 0 14,-21-2 0-15,-25 7 0 19,4-9 0-18,-6 1 0 12,8-1 0-13,12-3 0 13,16-2 0-13,13-3 0 23,5 0 0-23,0 0 0 0,0 0 0 14,34 0 0-14,16-8 0 13,10-4 0-13,-10 2 0 20,-13 7 0-20,-14 3 0 12,-16 0 0-11,-7 0 0 15,0 0 0-16,0 0 0 10,0 0 0-9,0 0-447 24</inkml:trace>
    </iact:actionData>
  </iact:action>
  <iact:action type="add" startTime="20081">
    <iact:property name="dataType"/>
    <iact:actionData xml:id="d1">
      <inkml:trace xmlns:inkml="http://www.w3.org/2003/InkML" xml:id="stk1" contextRef="#ctx0" brushRef="#br0">10525 5794 1 0,'0'0'167'14,"0"0"-133"-13,0 0 64 13,0 0 40-14,0 0-80 27,0 0-22-27,0 0 14 0,-33 0-6 12,33 0-4-12,0 0 34 44,0 0 0-44,0 0 10 0,0 0-12 0,0 0-16 1,0 0 24-1,0 0 64 45,0 0 56-45,0 0-38 0,0 0-14 0,0-2-2 0,0 2-40 0,0-3-71 17,0 3-35-17,18-6 0 14,28-5 0-14,28 1 0 13,42-3 0-12,36 2 0 14,49-2 0-14,40-4 0 13,20-4 0-13,0 8 0 12,-31 7 0-13,-50 6 0 15,-55 0 0-15,-61 0 0 25,-31 0 0-25,-30 0 0 1,-3 0 0 11,-23 0-123-11,-14 0-1543 12</inkml:trace>
    </iact:actionData>
  </iact:action>
  <iact:action type="add" startTime="21004">
    <iact:property name="dataType"/>
    <iact:actionData xml:id="d2">
      <inkml:trace xmlns:inkml="http://www.w3.org/2003/InkML" xml:id="stk2" contextRef="#ctx0" brushRef="#br0">13685 4839 980 0,'0'0'312'19,"0"0"-122"-18,0 0-34 12,0 0-50-11,231 0-14-2,-141-10 0 16,21-7 12-16,29-7-89 19,20-1-15-19,25 0 0 14,12 0 0-14,11-1 0 15,14-2 0-15,17 0 0 18,3-6 0-18,19 9 0 0,-3 3 0 21,6 10 0-21,7 9 0 21,-3 3 0-20,-7 0 0-1,-4 0 0 14,-30-5 0-14,-15-7 0 13,-28-5 0-12,-43 6 0 11,-37 0 0-11,-44 5 0 21,-24 4 0-21,-19 2 0-1,-17 0 0 13,0 0 0-10,0-4 0 13,-20 3 0-16,-13-3-403 13,-4 4-493-13</inkml:trace>
    </iact:actionData>
  </iact:action>
  <iact:action type="add" startTime="22911">
    <iact:property name="dataType"/>
    <iact:actionData xml:id="d3">
      <inkml:trace xmlns:inkml="http://www.w3.org/2003/InkML" xml:id="stk3" contextRef="#ctx0" brushRef="#br0">21646 5142 272 0,'0'0'216'20,"0"0"-22"-20,0 0 14 0,0 0-24 14,0 0 42-12,0 0 28 15,0 0-58-17,84 0-44 13,-46 0-56-13,3 0-47 16,11 0-49-16,1-4 0 22,8 4 0-22,19 0 0 0,14 0 0 29,9 0 0-29,15 0 0 0,11 0 0 1,4 7 0 17,19 3 0-17,3-10 0 21,15 0 0-22,-9 0 0 0,-3-5 0 2,-15-3 0 9,-12 8 0 1,-1 0 0-11,-5 0 0 12,-5 0 0-12,-7 0 0 22,-13 0 0-23,-8 0 0 1,2 0 0 10,1 0 0-10,-11 0 0 11,-15 0 0 9,-9 0 0-20,-7 0 0-1,-20 0 0 14,-10 0 0-14,-18-4 0 13,-3 4 0-12,-2 0 0 18,0 0 0-19,0 0 0 14,-15 0 0-14,-33 0 0 9,-33 7 0 15,-22 7 0-24,-18-3 0 0,-16-2 0 0,-8-6 0 13,-15 0 0-1,-14-3 0-11,0 0 0 11,6 0 0-11,4-3 0 20,8-11 0-21,15 1 0 1,17 3 0 12,6 3 0 1,5 6 0-13,13 1 0 0,9 0 0 9,1 0 0 14,7 0 0-24,6 0 0 0,9 0 0 12,-4 0 0-11,21 0 0 12,10-2 0-13,11-2 0 13,20 4 0 8,1 0 0-20,9 0 0-1,-4 0 0 16,4 0 0-15,0 0 0-1,0-3 0 11,0 3 0 13,0 0 0-24,0 0 0 0,0-8 0 11,33-4 0-11,35-2 0 11,48-6 0 15,25 2 0-25,20-6 0-1,19 3 0 0,-2 2 0 14,-14 1 0-14,-4 6 0 13,-19 7 0-1,-8 3 0-11,-9 2 0 13,-7 0 0-13,-5 0 0 13,5 0 0-14,-1 0 0 11,-14 0 0 11,-4 2 0-22,-12-2 0 0,6 0 0 2,-8 0 0 9,-7 0 0 5,-9 0 0-16,-8 0 0 21,-20 0 0-21,-11 0 0 0,-21 0 0 13,-5 0 0-12,-3 0 0 11,0 0 0 10,0 0 0-22,0 0 0 0,0 0 0 11,0 0 0-10,-19 0 0 8,-29 3 0 14,-25 2 0-22,-8 0 0-1,-6 0 0 10,-10 2 0-10,-16-4 0 16,9 4 0-14,-17-7 0 13,-3 4 0-15,3-1 0 12,-15 0 0-12,-4 0 0 15,2-1 0-15,-3 2 0 24,1-2 0-24,12-2 0 0,8 3 0 11,2-3 0-9,15 3 0 10,9 2 0-10,10 3 0 14,7 1 0-16,2-1 0 16,10-5 0-15,5 1 0 12,17-4 0-13,2 1 0 26,14-1 0-26,1 0 0 0,7 0 0 12,12 0 0-12,5 0 0 11,2 0 0 2,0 0 0-13,0 0 0 14,33 4 0-14,36 9 0 22,-26-3 0-21,6 0-699-1</inkml:trace>
    </iact:actionData>
  </iact:action>
  <iact:action type="add" startTime="30372">
    <iact:property name="dataType"/>
    <iact:actionData xml:id="d4">
      <inkml:trace xmlns:inkml="http://www.w3.org/2003/InkML" xml:id="stk4" contextRef="#ctx0" brushRef="#br0">17912 9838 968 0,'0'-7'348'1,"0"-2"-200"-1,6 0 0 11,16 0-12 4,17 1-28-14,31-2-8 15,18-3-9-16,32-4-91 16,44 1 0-15,38-3 0-1,34-2 0 24,6 6 0-24,19-2 0 0,-21 8 0 38,-22 3 0-38,-30-3 0 0,-31 7 0 0,-27-7 0 0,-22 4 0 18,-21-2 0-18,-28-3 0 20,-18 7 0-20,-24 3 0 0,-17 0-241 27,-12 0-469-27</inkml:trace>
    </iact:actionData>
  </iact:action>
  <iact:action type="add" startTime="32073">
    <iact:property name="dataType"/>
    <iact:actionData xml:id="d5">
      <inkml:trace xmlns:inkml="http://www.w3.org/2003/InkML" xml:id="stk5" contextRef="#ctx0" brushRef="#br0">18015 13222 76 0,'0'0'226'16,"0"0"-78"-16,0 0-62 3,0 0-36 11,0 0 12-3,0 0 20-10,0 0 8 13,-3 0 6-14,3 0 6 18,0 0-4-18,0 0-2 1,0 0 2 23,0 0-28-24,0 0 8 0,0 0 0 30,0 0-12-30,0-3 2 0,18 0 10 0,8 0-56 28,17-1 10-28,15 0 16 0,22 4 18 0,20 0 2 12,16 0-5 6,9 6-63-17,17 16 0-1,17 1 0 12,15-6 0 2,0 0 0-14,20-6 0 3,-8-5 0 9,-4-6 0 0,-11 0 0-10,-30 0 0 11,-18 0 0-12,-23 0 0 13,-21 0 0-14,-17 0 0 24,-20 0-19-24,-42 0-323 0,0 0-422 12</inkml:trace>
    </iact:actionData>
  </iact:action>
  <iact:action type="add" startTime="33547">
    <iact:property name="dataType"/>
    <iact:actionData xml:id="d6">
      <inkml:trace xmlns:inkml="http://www.w3.org/2003/InkML" xml:id="stk6" contextRef="#ctx0" brushRef="#br0">17989 16574 39 0,'0'0'227'2,"0"0"-27"-2,0 0-12 14,0 0-38-14,0 0-10 20,0 0 16-20,0 0-34 0,0 40 2 17,0-28 16-17,0-7-10 17,0 3-8-17,0 1-22 23,10-4-12-23,11 3-36 0,15 4-20 17,17 3-2-17,18-2-23 22,45-2-7-22,25 1 0 0,24-11 0 16,12 3 0-15,3-4 0 0,1 4 0 14,0-4 0-14,0 0 0 16,-8 0 0-17,-15 0 0 5,-15 0 0 7,-5 0 0-9,-10 0 0 18,-5 0 0-21,-19 0 0 1,-10 0 0 14,-27 0 0-14,-13 0 0 21,-15 4 0-22,-16 5-167 0,-23-3-257 14,0-1-350-13</inkml:trace>
    </iact:actionData>
  </iact:action>
  <iact:action type="add" startTime="38697">
    <iact:property name="dataType"/>
    <iact:actionData xml:id="d7">
      <inkml:trace xmlns:inkml="http://www.w3.org/2003/InkML" xml:id="stk7" contextRef="#ctx0" brushRef="#br0">706 4336 1020 0,'0'0'174'2,"-203"113"-122"-2,111-68-52 0,60-38-4 27,9 3-448-27</inkml:trace>
    </iact:actionData>
  </iact:action>
  <iact:action type="add" startTime="39461">
    <iact:property name="dataType"/>
    <iact:actionData xml:id="d8">
      <inkml:trace xmlns:inkml="http://www.w3.org/2003/InkML" xml:id="stk8" contextRef="#ctx0" brushRef="#br0">776 9290 1182 0,'0'0'286'1,"-160"62"-160"-1,79-17-30 14,2-1-96-13,55-29-36 15,7-3-388-16</inkml:trace>
    </iact:actionData>
  </iact:action>
  <iact:action type="add" startTime="40100">
    <iact:property name="dataType"/>
    <iact:actionData xml:id="d9">
      <inkml:trace xmlns:inkml="http://www.w3.org/2003/InkML" xml:id="stk9" contextRef="#ctx0" brushRef="#br0">988 12070 1326 0,'0'0'416'4,"0"0"-230"8,0 0-67 14,0 0-119-25,0 0 0-1,-208 101 0 0,129-70 0 14,2-9 0-14,4 3 0 18,5-2 0-18,17 0 0 14,41-21-523-14,10-2-923 14</inkml:trace>
    </iact:actionData>
  </iact:action>
  <iact:action type="add" startTime="40658">
    <iact:property name="dataType"/>
    <iact:actionData xml:id="d10">
      <inkml:trace xmlns:inkml="http://www.w3.org/2003/InkML" xml:id="stk10" contextRef="#ctx0" brushRef="#br0">903 15602 1004 0,'0'0'206'0,"0"0"64"0,0 0 42 16,0 0-138-16,-159 28-93 17,95-21-81-15,3-2 0 14,-2-5 0-15,6 0 0-1,41 0 0 34,12 0-491-34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45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1.png"/><Relationship Id="rId5" Type="http://schemas.microsoft.com/office/2011/relationships/inkAction" Target="../ink/inkAction9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0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microsoft.com/office/2011/relationships/inkAction" Target="../ink/inkAction11.xml"/><Relationship Id="rId5" Type="http://schemas.openxmlformats.org/officeDocument/2006/relationships/image" Target="../media/image51.png"/><Relationship Id="rId4" Type="http://schemas.openxmlformats.org/officeDocument/2006/relationships/image" Target="../media/image6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55.png"/><Relationship Id="rId5" Type="http://schemas.microsoft.com/office/2011/relationships/inkAction" Target="../ink/inkAction1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10" Type="http://schemas.openxmlformats.org/officeDocument/2006/relationships/image" Target="../media/image57.png"/><Relationship Id="rId9" Type="http://schemas.microsoft.com/office/2011/relationships/inkAction" Target="../ink/inkAction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7" Type="http://schemas.openxmlformats.org/officeDocument/2006/relationships/image" Target="../media/image611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67.png"/><Relationship Id="rId5" Type="http://schemas.microsoft.com/office/2011/relationships/inkAction" Target="../ink/inkAction14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11/relationships/inkAction" Target="../ink/inkAction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5.png"/><Relationship Id="rId3" Type="http://schemas.openxmlformats.org/officeDocument/2006/relationships/image" Target="../media/image740.png"/><Relationship Id="rId7" Type="http://schemas.openxmlformats.org/officeDocument/2006/relationships/image" Target="../media/image78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microsoft.com/office/2011/relationships/inkAction" Target="../ink/inkAction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310.png"/><Relationship Id="rId9" Type="http://schemas.microsoft.com/office/2011/relationships/inkAction" Target="../ink/inkAction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microsoft.com/office/2011/relationships/inkAction" Target="../ink/inkAction6.xm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microsoft.com/office/2011/relationships/inkAction" Target="../ink/inkAction7.xml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microsoft.com/office/2011/relationships/inkAction" Target="../ink/inkAction8.xml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png"/><Relationship Id="rId1" Type="http://schemas.openxmlformats.org/officeDocument/2006/relationships/tags" Target="../tags/tag7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20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878243" y="2692129"/>
            <a:ext cx="7652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</a:rPr>
              <a:t>It’s time to level up!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5C7CB8B-7B42-4C05-A6F8-B92EF18DAA45}"/>
              </a:ext>
            </a:extLst>
          </p:cNvPr>
          <p:cNvSpPr/>
          <p:nvPr/>
        </p:nvSpPr>
        <p:spPr>
          <a:xfrm rot="16200000">
            <a:off x="9183757" y="2202806"/>
            <a:ext cx="1855304" cy="1895060"/>
          </a:xfrm>
          <a:prstGeom prst="rightArrow">
            <a:avLst/>
          </a:prstGeom>
          <a:ln w="762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8D0FC5-6440-4FF5-B48C-FF9B55F679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58160" y="3770640"/>
              <a:ext cx="2827080" cy="2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8D0FC5-6440-4FF5-B48C-FF9B55F679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800" y="3761280"/>
                <a:ext cx="284580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8"/>
    </mc:Choice>
    <mc:Fallback xmlns="">
      <p:transition spd="slow" advTm="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51532-CC3C-42B4-BB6C-D07E50C9015B}"/>
                  </a:ext>
                </a:extLst>
              </p:cNvPr>
              <p:cNvSpPr/>
              <p:nvPr/>
            </p:nvSpPr>
            <p:spPr>
              <a:xfrm>
                <a:off x="382128" y="481490"/>
                <a:ext cx="9266191" cy="1631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6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51532-CC3C-42B4-BB6C-D07E50C9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8" y="481490"/>
                <a:ext cx="9266191" cy="1631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/>
              <p:nvPr/>
            </p:nvSpPr>
            <p:spPr>
              <a:xfrm>
                <a:off x="382128" y="2441021"/>
                <a:ext cx="7651903" cy="378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8" y="2441021"/>
                <a:ext cx="7651903" cy="3787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B5720C-8E1B-4580-9801-D6673896B5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8160" y="1188720"/>
              <a:ext cx="8836200" cy="484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B5720C-8E1B-4580-9801-D6673896B5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800" y="1179360"/>
                <a:ext cx="8854920" cy="4862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85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6"/>
    </mc:Choice>
    <mc:Fallback xmlns="">
      <p:transition spd="slow" advTm="41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/>
              <p:nvPr/>
            </p:nvSpPr>
            <p:spPr>
              <a:xfrm>
                <a:off x="290821" y="735051"/>
                <a:ext cx="11610358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735051"/>
                <a:ext cx="11610358" cy="11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/>
              <p:nvPr/>
            </p:nvSpPr>
            <p:spPr>
              <a:xfrm>
                <a:off x="290821" y="2598003"/>
                <a:ext cx="110204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48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800" b="0" dirty="0">
                    <a:solidFill>
                      <a:schemeClr val="tx1"/>
                    </a:solidFill>
                  </a:rPr>
                  <a:t>is a basis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2598003"/>
                <a:ext cx="11020453" cy="830997"/>
              </a:xfrm>
              <a:prstGeom prst="rect">
                <a:avLst/>
              </a:prstGeom>
              <a:blipFill>
                <a:blip r:embed="rId4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D583EB-028F-4AB1-B201-D7B256A48C44}"/>
                  </a:ext>
                </a:extLst>
              </p:cNvPr>
              <p:cNvSpPr/>
              <p:nvPr/>
            </p:nvSpPr>
            <p:spPr>
              <a:xfrm>
                <a:off x="290821" y="4120935"/>
                <a:ext cx="972471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D583EB-028F-4AB1-B201-D7B256A48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4120935"/>
                <a:ext cx="972471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/>
              <p:nvPr/>
            </p:nvSpPr>
            <p:spPr>
              <a:xfrm>
                <a:off x="290821" y="5340833"/>
                <a:ext cx="3829239" cy="98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5340833"/>
                <a:ext cx="3829239" cy="984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CEA600-BEE0-4D93-991C-A3808F5A84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6280" y="1572120"/>
              <a:ext cx="11147760" cy="49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CEA600-BEE0-4D93-991C-A3808F5A84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920" y="1562760"/>
                <a:ext cx="11166480" cy="4974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10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83"/>
    </mc:Choice>
    <mc:Fallback xmlns="">
      <p:transition spd="slow" advTm="52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/>
              <p:nvPr/>
            </p:nvSpPr>
            <p:spPr>
              <a:xfrm>
                <a:off x="304468" y="2882077"/>
                <a:ext cx="7756690" cy="3726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    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    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/>
                  <a:t>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8" y="2882077"/>
                <a:ext cx="7756690" cy="3726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DBEBA2C-CA6E-48B1-B224-1CD22819A916}"/>
              </a:ext>
            </a:extLst>
          </p:cNvPr>
          <p:cNvGrpSpPr/>
          <p:nvPr/>
        </p:nvGrpSpPr>
        <p:grpSpPr>
          <a:xfrm>
            <a:off x="7728062" y="306281"/>
            <a:ext cx="4159470" cy="4086040"/>
            <a:chOff x="845667" y="595600"/>
            <a:chExt cx="4159470" cy="40860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39CA96-94B6-4F0C-AD66-18164EF52E3A}"/>
                </a:ext>
              </a:extLst>
            </p:cNvPr>
            <p:cNvGrpSpPr/>
            <p:nvPr/>
          </p:nvGrpSpPr>
          <p:grpSpPr>
            <a:xfrm>
              <a:off x="1131537" y="595600"/>
              <a:ext cx="3873600" cy="4086040"/>
              <a:chOff x="7953595" y="1367764"/>
              <a:chExt cx="3873600" cy="4086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90930D5-7285-46FC-BB00-3FE696BA916D}"/>
                      </a:ext>
                    </a:extLst>
                  </p:cNvPr>
                  <p:cNvSpPr/>
                  <p:nvPr/>
                </p:nvSpPr>
                <p:spPr>
                  <a:xfrm>
                    <a:off x="8024341" y="1476048"/>
                    <a:ext cx="3802854" cy="397775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60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6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CA" sz="6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CA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90930D5-7285-46FC-BB00-3FE696BA91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4341" y="1476048"/>
                    <a:ext cx="3802854" cy="39777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D1E85-3C2E-4CF1-931A-53F6323C1885}"/>
                  </a:ext>
                </a:extLst>
              </p:cNvPr>
              <p:cNvSpPr/>
              <p:nvPr/>
            </p:nvSpPr>
            <p:spPr>
              <a:xfrm>
                <a:off x="7953595" y="1367764"/>
                <a:ext cx="3873600" cy="248448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AC456E-1711-445F-9C99-A3DA755AAB78}"/>
                </a:ext>
              </a:extLst>
            </p:cNvPr>
            <p:cNvSpPr/>
            <p:nvPr/>
          </p:nvSpPr>
          <p:spPr>
            <a:xfrm>
              <a:off x="845667" y="868307"/>
              <a:ext cx="34717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CA" sz="6000" dirty="0">
                <a:solidFill>
                  <a:schemeClr val="tx1"/>
                </a:solidFill>
              </a:endParaRPr>
            </a:p>
            <a:p>
              <a:endParaRPr lang="en-CA" sz="6000" dirty="0">
                <a:solidFill>
                  <a:schemeClr val="tx1"/>
                </a:solidFill>
              </a:endParaRPr>
            </a:p>
            <a:p>
              <a:endParaRPr lang="en-CA" sz="6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/>
              <p:nvPr/>
            </p:nvSpPr>
            <p:spPr>
              <a:xfrm>
                <a:off x="327988" y="358815"/>
                <a:ext cx="7756690" cy="1723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8" y="358815"/>
                <a:ext cx="7756690" cy="1723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29321F-0729-4A44-B6D4-EF37A391A67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65280" y="396360"/>
              <a:ext cx="5413680" cy="608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29321F-0729-4A44-B6D4-EF37A391A6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920" y="387000"/>
                <a:ext cx="5432400" cy="610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2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09"/>
    </mc:Choice>
    <mc:Fallback xmlns="">
      <p:transition spd="slow" advTm="88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/>
              <p:nvPr/>
            </p:nvSpPr>
            <p:spPr>
              <a:xfrm>
                <a:off x="290821" y="1826431"/>
                <a:ext cx="11610358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1826431"/>
                <a:ext cx="11610358" cy="11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/>
              <p:nvPr/>
            </p:nvSpPr>
            <p:spPr>
              <a:xfrm>
                <a:off x="290821" y="3689383"/>
                <a:ext cx="110204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48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800" b="0" dirty="0">
                    <a:solidFill>
                      <a:schemeClr val="tx1"/>
                    </a:solidFill>
                  </a:rPr>
                  <a:t>is a basis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3689383"/>
                <a:ext cx="11020453" cy="830997"/>
              </a:xfrm>
              <a:prstGeom prst="rect">
                <a:avLst/>
              </a:prstGeom>
              <a:blipFill>
                <a:blip r:embed="rId4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284384-DD8B-4C1B-ABA0-9AD01D1105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7400" y="2998440"/>
              <a:ext cx="8484840" cy="9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284384-DD8B-4C1B-ABA0-9AD01D1105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040" y="2989080"/>
                <a:ext cx="8503560" cy="113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00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6"/>
    </mc:Choice>
    <mc:Fallback xmlns="">
      <p:transition spd="slow" advTm="22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/>
              <p:nvPr/>
            </p:nvSpPr>
            <p:spPr>
              <a:xfrm>
                <a:off x="325918" y="745534"/>
                <a:ext cx="11658256" cy="92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" y="745534"/>
                <a:ext cx="11658256" cy="929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1C9D389-73E6-46B7-8563-6EF67F71AD6C}"/>
              </a:ext>
            </a:extLst>
          </p:cNvPr>
          <p:cNvGrpSpPr/>
          <p:nvPr/>
        </p:nvGrpSpPr>
        <p:grpSpPr>
          <a:xfrm>
            <a:off x="5150140" y="801318"/>
            <a:ext cx="1652784" cy="863283"/>
            <a:chOff x="4555771" y="735051"/>
            <a:chExt cx="1652784" cy="863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B02FAEE-482F-4F53-9F88-4E302B0DB3B1}"/>
                    </a:ext>
                  </a:extLst>
                </p:cNvPr>
                <p:cNvSpPr/>
                <p:nvPr/>
              </p:nvSpPr>
              <p:spPr>
                <a:xfrm>
                  <a:off x="4555771" y="735051"/>
                  <a:ext cx="795794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B02FAEE-482F-4F53-9F88-4E302B0DB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71" y="735051"/>
                  <a:ext cx="795794" cy="454292"/>
                </a:xfrm>
                <a:prstGeom prst="rect">
                  <a:avLst/>
                </a:prstGeom>
                <a:blipFill>
                  <a:blip r:embed="rId5"/>
                  <a:stretch>
                    <a:fillRect l="-11538" t="-118667" r="-83077" b="-184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EBC48CD-EE1A-4FA7-9435-822FC134B9C2}"/>
                    </a:ext>
                  </a:extLst>
                </p:cNvPr>
                <p:cNvSpPr/>
                <p:nvPr/>
              </p:nvSpPr>
              <p:spPr>
                <a:xfrm>
                  <a:off x="5624357" y="1144042"/>
                  <a:ext cx="584198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EBC48CD-EE1A-4FA7-9435-822FC134B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357" y="1144042"/>
                  <a:ext cx="584198" cy="454292"/>
                </a:xfrm>
                <a:prstGeom prst="rect">
                  <a:avLst/>
                </a:prstGeom>
                <a:blipFill>
                  <a:blip r:embed="rId6"/>
                  <a:stretch>
                    <a:fillRect l="-50000" t="-120270" r="-98958" b="-1878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83D0A24-F9A1-45DE-8546-070AF32F70D2}"/>
                    </a:ext>
                  </a:extLst>
                </p:cNvPr>
                <p:cNvSpPr/>
                <p:nvPr/>
              </p:nvSpPr>
              <p:spPr>
                <a:xfrm>
                  <a:off x="4630022" y="1144042"/>
                  <a:ext cx="712439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83D0A24-F9A1-45DE-8546-070AF32F7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022" y="1144042"/>
                  <a:ext cx="712439" cy="454292"/>
                </a:xfrm>
                <a:prstGeom prst="rect">
                  <a:avLst/>
                </a:prstGeom>
                <a:blipFill>
                  <a:blip r:embed="rId7"/>
                  <a:stretch>
                    <a:fillRect l="-41026" t="-120270" r="-75214" b="-1878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B64D61-9AAC-4DB1-9FF3-BE96C53D37BD}"/>
                  </a:ext>
                </a:extLst>
              </p:cNvPr>
              <p:cNvSpPr/>
              <p:nvPr/>
            </p:nvSpPr>
            <p:spPr>
              <a:xfrm>
                <a:off x="290818" y="2360592"/>
                <a:ext cx="110204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48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800" b="0" dirty="0">
                    <a:solidFill>
                      <a:schemeClr val="tx1"/>
                    </a:solidFill>
                  </a:rPr>
                  <a:t>is a basis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B64D61-9AAC-4DB1-9FF3-BE96C53D3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8" y="2360592"/>
                <a:ext cx="11020453" cy="830997"/>
              </a:xfrm>
              <a:prstGeom prst="rect">
                <a:avLst/>
              </a:prstGeom>
              <a:blipFill>
                <a:blip r:embed="rId8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58FB1A-5C63-40A4-9807-C6893BA430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4800" y="899280"/>
              <a:ext cx="11110320" cy="99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58FB1A-5C63-40A4-9807-C6893BA43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440" y="889920"/>
                <a:ext cx="11129040" cy="1018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88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7"/>
    </mc:Choice>
    <mc:Fallback xmlns="">
      <p:transition spd="slow" advTm="20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/>
              <p:nvPr/>
            </p:nvSpPr>
            <p:spPr>
              <a:xfrm>
                <a:off x="325918" y="745534"/>
                <a:ext cx="11658256" cy="92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13B9C7-14A3-4CA1-99A7-320716C4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" y="745534"/>
                <a:ext cx="11658256" cy="929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/>
              <p:nvPr/>
            </p:nvSpPr>
            <p:spPr>
              <a:xfrm>
                <a:off x="290821" y="2234229"/>
                <a:ext cx="11020453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48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800" b="0" dirty="0">
                    <a:solidFill>
                      <a:schemeClr val="tx1"/>
                    </a:solidFill>
                  </a:rPr>
                  <a:t>is a basis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3FA4E-DE44-4F7F-88D1-D3096CE00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2234229"/>
                <a:ext cx="11020453" cy="924548"/>
              </a:xfrm>
              <a:prstGeom prst="rect">
                <a:avLst/>
              </a:prstGeom>
              <a:blipFill>
                <a:blip r:embed="rId4"/>
                <a:stretch>
                  <a:fillRect t="-3974" b="-35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1C9D389-73E6-46B7-8563-6EF67F71AD6C}"/>
              </a:ext>
            </a:extLst>
          </p:cNvPr>
          <p:cNvGrpSpPr/>
          <p:nvPr/>
        </p:nvGrpSpPr>
        <p:grpSpPr>
          <a:xfrm>
            <a:off x="5150140" y="801318"/>
            <a:ext cx="1652784" cy="863283"/>
            <a:chOff x="4555771" y="735051"/>
            <a:chExt cx="1652784" cy="863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B02FAEE-482F-4F53-9F88-4E302B0DB3B1}"/>
                    </a:ext>
                  </a:extLst>
                </p:cNvPr>
                <p:cNvSpPr/>
                <p:nvPr/>
              </p:nvSpPr>
              <p:spPr>
                <a:xfrm>
                  <a:off x="4555771" y="735051"/>
                  <a:ext cx="795794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B02FAEE-482F-4F53-9F88-4E302B0DB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71" y="735051"/>
                  <a:ext cx="795794" cy="454292"/>
                </a:xfrm>
                <a:prstGeom prst="rect">
                  <a:avLst/>
                </a:prstGeom>
                <a:blipFill>
                  <a:blip r:embed="rId5"/>
                  <a:stretch>
                    <a:fillRect l="-11538" t="-118667" r="-83077" b="-184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EBC48CD-EE1A-4FA7-9435-822FC134B9C2}"/>
                    </a:ext>
                  </a:extLst>
                </p:cNvPr>
                <p:cNvSpPr/>
                <p:nvPr/>
              </p:nvSpPr>
              <p:spPr>
                <a:xfrm>
                  <a:off x="5624357" y="1144042"/>
                  <a:ext cx="584198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EBC48CD-EE1A-4FA7-9435-822FC134B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357" y="1144042"/>
                  <a:ext cx="584198" cy="454292"/>
                </a:xfrm>
                <a:prstGeom prst="rect">
                  <a:avLst/>
                </a:prstGeom>
                <a:blipFill>
                  <a:blip r:embed="rId6"/>
                  <a:stretch>
                    <a:fillRect l="-50000" t="-120270" r="-98958" b="-1878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83D0A24-F9A1-45DE-8546-070AF32F70D2}"/>
                    </a:ext>
                  </a:extLst>
                </p:cNvPr>
                <p:cNvSpPr/>
                <p:nvPr/>
              </p:nvSpPr>
              <p:spPr>
                <a:xfrm>
                  <a:off x="4630022" y="1144042"/>
                  <a:ext cx="712439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83D0A24-F9A1-45DE-8546-070AF32F7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022" y="1144042"/>
                  <a:ext cx="712439" cy="454292"/>
                </a:xfrm>
                <a:prstGeom prst="rect">
                  <a:avLst/>
                </a:prstGeom>
                <a:blipFill>
                  <a:blip r:embed="rId7"/>
                  <a:stretch>
                    <a:fillRect l="-41026" t="-120270" r="-75214" b="-1878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E072B1-9840-4B80-B4EF-228FEB229E6F}"/>
                  </a:ext>
                </a:extLst>
              </p:cNvPr>
              <p:cNvSpPr/>
              <p:nvPr/>
            </p:nvSpPr>
            <p:spPr>
              <a:xfrm>
                <a:off x="290821" y="4120935"/>
                <a:ext cx="10897663" cy="977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E072B1-9840-4B80-B4EF-228FEB229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1" y="4120935"/>
                <a:ext cx="10897663" cy="9778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ED3918-CA7C-4E99-B1D0-AECCE641B5A6}"/>
                  </a:ext>
                </a:extLst>
              </p:cNvPr>
              <p:cNvSpPr/>
              <p:nvPr/>
            </p:nvSpPr>
            <p:spPr>
              <a:xfrm>
                <a:off x="4274731" y="5413022"/>
                <a:ext cx="3052631" cy="110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ED3918-CA7C-4E99-B1D0-AECCE641B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731" y="5413022"/>
                <a:ext cx="3052631" cy="110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00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9"/>
    </mc:Choice>
    <mc:Fallback xmlns="">
      <p:transition spd="slow" advTm="13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143-27D4-4A98-9E31-4E736AD3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Maps = Vector-</a:t>
            </a:r>
            <a:r>
              <a:rPr lang="en-US" dirty="0" err="1"/>
              <a:t>Covector</a:t>
            </a:r>
            <a:r>
              <a:rPr lang="en-US" dirty="0"/>
              <a:t> Pairs!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F84E51-F723-4ECE-9392-7D4D51C331F9}"/>
              </a:ext>
            </a:extLst>
          </p:cNvPr>
          <p:cNvGrpSpPr/>
          <p:nvPr/>
        </p:nvGrpSpPr>
        <p:grpSpPr>
          <a:xfrm>
            <a:off x="692426" y="1518410"/>
            <a:ext cx="3645293" cy="2387711"/>
            <a:chOff x="6717011" y="2266075"/>
            <a:chExt cx="3645293" cy="2387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A07B07F-9C2A-4A0E-9D40-912FE8FBF18A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645293" cy="1734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4B4B157-05F8-452A-BB43-2C74792A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645293" cy="17343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2EDC16D-B981-44A9-95AF-02A2C95677D1}"/>
                    </a:ext>
                  </a:extLst>
                </p:cNvPr>
                <p:cNvSpPr/>
                <p:nvPr/>
              </p:nvSpPr>
              <p:spPr>
                <a:xfrm>
                  <a:off x="8183330" y="2266075"/>
                  <a:ext cx="1736501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EC00D-9481-44E3-8516-474C18CDD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330" y="2266075"/>
                  <a:ext cx="1736501" cy="13234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31922C-E2BB-4B73-8E44-D807D60E9177}"/>
                  </a:ext>
                </a:extLst>
              </p:cNvPr>
              <p:cNvSpPr/>
              <p:nvPr/>
            </p:nvSpPr>
            <p:spPr>
              <a:xfrm>
                <a:off x="2663688" y="4192483"/>
                <a:ext cx="5203848" cy="2544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36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31922C-E2BB-4B73-8E44-D807D60E9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88" y="4192483"/>
                <a:ext cx="5203848" cy="2544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/>
              <p:nvPr/>
            </p:nvSpPr>
            <p:spPr>
              <a:xfrm>
                <a:off x="180420" y="4083197"/>
                <a:ext cx="2334652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0" y="4083197"/>
                <a:ext cx="2334652" cy="854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B2EFD52-4861-4D92-9E19-C80AA406F003}"/>
              </a:ext>
            </a:extLst>
          </p:cNvPr>
          <p:cNvSpPr txBox="1"/>
          <p:nvPr/>
        </p:nvSpPr>
        <p:spPr>
          <a:xfrm>
            <a:off x="2158745" y="3429000"/>
            <a:ext cx="1338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Pure</a:t>
            </a:r>
            <a:endParaRPr lang="en-CA" sz="4800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8E7757-7754-4D2B-81F1-93407D04209E}"/>
              </a:ext>
            </a:extLst>
          </p:cNvPr>
          <p:cNvCxnSpPr>
            <a:cxnSpLocks/>
          </p:cNvCxnSpPr>
          <p:nvPr/>
        </p:nvCxnSpPr>
        <p:spPr>
          <a:xfrm flipH="1">
            <a:off x="1501962" y="3984384"/>
            <a:ext cx="656783" cy="208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80FC36-4867-4E6D-AD3B-13899FA234AA}"/>
              </a:ext>
            </a:extLst>
          </p:cNvPr>
          <p:cNvCxnSpPr>
            <a:cxnSpLocks/>
          </p:cNvCxnSpPr>
          <p:nvPr/>
        </p:nvCxnSpPr>
        <p:spPr>
          <a:xfrm flipV="1">
            <a:off x="3026995" y="3181771"/>
            <a:ext cx="127023" cy="4667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3C870C-5976-4935-9ADB-D2DDC42FC8B3}"/>
                  </a:ext>
                </a:extLst>
              </p:cNvPr>
              <p:cNvSpPr/>
              <p:nvPr/>
            </p:nvSpPr>
            <p:spPr>
              <a:xfrm>
                <a:off x="6161368" y="2230207"/>
                <a:ext cx="590892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3C870C-5976-4935-9ADB-D2DDC42FC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68" y="2230207"/>
                <a:ext cx="5908925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80B0E2-03B8-48FA-9363-43CBD772265D}"/>
                  </a:ext>
                </a:extLst>
              </p:cNvPr>
              <p:cNvSpPr/>
              <p:nvPr/>
            </p:nvSpPr>
            <p:spPr>
              <a:xfrm>
                <a:off x="7701265" y="4192483"/>
                <a:ext cx="2988773" cy="98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80B0E2-03B8-48FA-9363-43CBD7722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65" y="4192483"/>
                <a:ext cx="2988773" cy="9846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C04B1FB-EDC2-4689-A1BC-60724F8AB05E}"/>
              </a:ext>
            </a:extLst>
          </p:cNvPr>
          <p:cNvSpPr txBox="1"/>
          <p:nvPr/>
        </p:nvSpPr>
        <p:spPr>
          <a:xfrm>
            <a:off x="8531950" y="3126391"/>
            <a:ext cx="199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Impure</a:t>
            </a:r>
            <a:endParaRPr lang="en-CA" sz="48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726595-9CD6-4996-8A68-C6B204B3A50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43503A-505A-448F-AC60-92EAF75552BD}"/>
              </a:ext>
            </a:extLst>
          </p:cNvPr>
          <p:cNvCxnSpPr>
            <a:cxnSpLocks/>
          </p:cNvCxnSpPr>
          <p:nvPr/>
        </p:nvCxnSpPr>
        <p:spPr>
          <a:xfrm flipH="1">
            <a:off x="8119896" y="3844498"/>
            <a:ext cx="643743" cy="6329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B15CF-7A8C-47B2-A098-06159FFF482D}"/>
              </a:ext>
            </a:extLst>
          </p:cNvPr>
          <p:cNvCxnSpPr>
            <a:cxnSpLocks/>
          </p:cNvCxnSpPr>
          <p:nvPr/>
        </p:nvCxnSpPr>
        <p:spPr>
          <a:xfrm flipV="1">
            <a:off x="10461163" y="2839685"/>
            <a:ext cx="723672" cy="541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30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6"/>
    </mc:Choice>
    <mc:Fallback xmlns="">
      <p:transition spd="slow" advTm="13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/>
              <p:nvPr/>
            </p:nvSpPr>
            <p:spPr>
              <a:xfrm>
                <a:off x="2886663" y="2331009"/>
                <a:ext cx="2334652" cy="1363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663" y="2331009"/>
                <a:ext cx="2334652" cy="136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50F12C-A607-4DA6-AF79-1E33E0AFF38F}"/>
              </a:ext>
            </a:extLst>
          </p:cNvPr>
          <p:cNvSpPr txBox="1"/>
          <p:nvPr/>
        </p:nvSpPr>
        <p:spPr>
          <a:xfrm>
            <a:off x="1683702" y="4601496"/>
            <a:ext cx="4412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Tensor Product of</a:t>
            </a:r>
            <a:br>
              <a:rPr lang="en-US" sz="4000" dirty="0"/>
            </a:br>
            <a:r>
              <a:rPr lang="en-US" sz="4000" dirty="0"/>
              <a:t>Vector and </a:t>
            </a:r>
            <a:r>
              <a:rPr lang="en-US" sz="4000" dirty="0" err="1"/>
              <a:t>Covector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9182D2-A69D-498A-8A6C-FCE1D45B8665}"/>
                  </a:ext>
                </a:extLst>
              </p:cNvPr>
              <p:cNvSpPr/>
              <p:nvPr/>
            </p:nvSpPr>
            <p:spPr>
              <a:xfrm>
                <a:off x="7257102" y="2331009"/>
                <a:ext cx="3420730" cy="1363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9182D2-A69D-498A-8A6C-FCE1D45B8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02" y="2331009"/>
                <a:ext cx="3420730" cy="1363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D3A9DE-BEFD-4E54-8A5C-A2B8ECBEA2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17760" y="2013120"/>
              <a:ext cx="9412560" cy="2579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D3A9DE-BEFD-4E54-8A5C-A2B8ECBEA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8400" y="2003760"/>
                <a:ext cx="9431280" cy="259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06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9"/>
    </mc:Choice>
    <mc:Fallback xmlns="">
      <p:transition spd="slow" advTm="18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/>
              <p:nvPr/>
            </p:nvSpPr>
            <p:spPr>
              <a:xfrm>
                <a:off x="2886663" y="2331009"/>
                <a:ext cx="2334652" cy="1363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F793F3-7E19-40E1-88B2-8DF8BD119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663" y="2331009"/>
                <a:ext cx="2334652" cy="136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50F12C-A607-4DA6-AF79-1E33E0AFF38F}"/>
              </a:ext>
            </a:extLst>
          </p:cNvPr>
          <p:cNvSpPr txBox="1"/>
          <p:nvPr/>
        </p:nvSpPr>
        <p:spPr>
          <a:xfrm>
            <a:off x="3889851" y="4641253"/>
            <a:ext cx="4412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Tensor Product of</a:t>
            </a:r>
            <a:br>
              <a:rPr lang="en-US" sz="4000" dirty="0"/>
            </a:br>
            <a:r>
              <a:rPr lang="en-US" sz="4000" dirty="0"/>
              <a:t>Vector and </a:t>
            </a:r>
            <a:r>
              <a:rPr lang="en-US" sz="4000" dirty="0" err="1"/>
              <a:t>Covector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9182D2-A69D-498A-8A6C-FCE1D45B8665}"/>
                  </a:ext>
                </a:extLst>
              </p:cNvPr>
              <p:cNvSpPr/>
              <p:nvPr/>
            </p:nvSpPr>
            <p:spPr>
              <a:xfrm>
                <a:off x="7257102" y="2331009"/>
                <a:ext cx="3420730" cy="1363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9182D2-A69D-498A-8A6C-FCE1D45B8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02" y="2331009"/>
                <a:ext cx="3420730" cy="1363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8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9"/>
    </mc:Choice>
    <mc:Fallback xmlns="">
      <p:transition spd="slow" advTm="18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1283988" y="2776373"/>
            <a:ext cx="11810379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3. Tensor = </a:t>
            </a:r>
            <a:r>
              <a:rPr lang="en-US" sz="4000" b="1" dirty="0">
                <a:solidFill>
                  <a:srgbClr val="0372ED"/>
                </a:solidFill>
              </a:rPr>
              <a:t>a collection of </a:t>
            </a:r>
            <a:r>
              <a:rPr lang="en-US" sz="4000" b="1" dirty="0">
                <a:solidFill>
                  <a:srgbClr val="FF0000"/>
                </a:solidFill>
              </a:rPr>
              <a:t>vectors</a:t>
            </a:r>
            <a:r>
              <a:rPr lang="en-US" sz="4000" b="1" dirty="0">
                <a:solidFill>
                  <a:srgbClr val="0372ED"/>
                </a:solidFill>
              </a:rPr>
              <a:t> and </a:t>
            </a:r>
            <a:r>
              <a:rPr lang="en-US" sz="4000" b="1" dirty="0" err="1">
                <a:solidFill>
                  <a:srgbClr val="FF0000"/>
                </a:solidFill>
              </a:rPr>
              <a:t>covectors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372ED"/>
                </a:solidFill>
              </a:rPr>
              <a:t>combined together using the </a:t>
            </a:r>
            <a:r>
              <a:rPr lang="en-US" sz="4000" b="1" u="sng" dirty="0">
                <a:solidFill>
                  <a:srgbClr val="FF0000"/>
                </a:solidFill>
              </a:rPr>
              <a:t>tensor product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6E36E4-18B2-4C42-8898-EA286B31D9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7680" y="3295800"/>
              <a:ext cx="9522360" cy="77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6E36E4-18B2-4C42-8898-EA286B31D9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320" y="3286440"/>
                <a:ext cx="9541080" cy="789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79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3"/>
    </mc:Choice>
    <mc:Fallback xmlns="">
      <p:transition spd="slow" advTm="8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382887" y="2159511"/>
            <a:ext cx="7426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The Tensor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403860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A94EA-271F-43A6-A318-67F4E521B298}"/>
              </a:ext>
            </a:extLst>
          </p:cNvPr>
          <p:cNvSpPr txBox="1"/>
          <p:nvPr/>
        </p:nvSpPr>
        <p:spPr>
          <a:xfrm>
            <a:off x="3623094" y="3186555"/>
            <a:ext cx="494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1: Vector-</a:t>
            </a:r>
            <a:r>
              <a:rPr lang="en-US" sz="3200" dirty="0" err="1">
                <a:solidFill>
                  <a:srgbClr val="00B050"/>
                </a:solidFill>
              </a:rPr>
              <a:t>Covector</a:t>
            </a:r>
            <a:r>
              <a:rPr lang="en-US" sz="3200" dirty="0">
                <a:solidFill>
                  <a:srgbClr val="00B050"/>
                </a:solidFill>
              </a:rPr>
              <a:t> Pairs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F8BDB7-BF64-475D-A0E0-405E64446D6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09760" y="3701880"/>
              <a:ext cx="3396960" cy="8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F8BDB7-BF64-475D-A0E0-405E64446D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400" y="3692520"/>
                <a:ext cx="3415680" cy="9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32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6"/>
    </mc:Choice>
    <mc:Fallback xmlns="">
      <p:transition spd="slow" advTm="24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9A7E08-D1D9-4302-BE6D-1BE8954F4454}"/>
              </a:ext>
            </a:extLst>
          </p:cNvPr>
          <p:cNvGrpSpPr/>
          <p:nvPr/>
        </p:nvGrpSpPr>
        <p:grpSpPr>
          <a:xfrm>
            <a:off x="370748" y="4388723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8C0D6F-6E63-4347-BBF7-23256BE1698C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E0A58-66B3-4886-B440-10C380842A92}"/>
              </a:ext>
            </a:extLst>
          </p:cNvPr>
          <p:cNvGrpSpPr/>
          <p:nvPr/>
        </p:nvGrpSpPr>
        <p:grpSpPr>
          <a:xfrm>
            <a:off x="251733" y="874693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4E3E3A-FD6E-4D35-97B6-105D979051E3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61609-063C-41EB-9F5F-D0DF86006D12}"/>
              </a:ext>
            </a:extLst>
          </p:cNvPr>
          <p:cNvGrpSpPr/>
          <p:nvPr/>
        </p:nvGrpSpPr>
        <p:grpSpPr>
          <a:xfrm>
            <a:off x="2372043" y="900112"/>
            <a:ext cx="1859930" cy="1664316"/>
            <a:chOff x="2040739" y="2365882"/>
            <a:chExt cx="1859930" cy="1664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5C871-1B20-49F8-BC59-1D47BF027BE7}"/>
                </a:ext>
              </a:extLst>
            </p:cNvPr>
            <p:cNvSpPr/>
            <p:nvPr/>
          </p:nvSpPr>
          <p:spPr>
            <a:xfrm>
              <a:off x="2040739" y="2365882"/>
              <a:ext cx="1859930" cy="117892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F19168D-A018-46D1-A830-900F9E976DB1}"/>
                    </a:ext>
                  </a:extLst>
                </p:cNvPr>
                <p:cNvSpPr/>
                <p:nvPr/>
              </p:nvSpPr>
              <p:spPr>
                <a:xfrm>
                  <a:off x="2066246" y="2939578"/>
                  <a:ext cx="1770549" cy="10906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F19168D-A018-46D1-A830-900F9E976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246" y="2939578"/>
                  <a:ext cx="1770549" cy="10906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5D64682-D0DD-43A2-A8C6-F148BE3C9F89}"/>
                    </a:ext>
                  </a:extLst>
                </p:cNvPr>
                <p:cNvSpPr/>
                <p:nvPr/>
              </p:nvSpPr>
              <p:spPr>
                <a:xfrm>
                  <a:off x="2073338" y="2397581"/>
                  <a:ext cx="1782155" cy="11038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5D64682-D0DD-43A2-A8C6-F148BE3C9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38" y="2397581"/>
                  <a:ext cx="1782155" cy="11038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2C498C-DA4B-4D6A-9332-049954F9345B}"/>
              </a:ext>
            </a:extLst>
          </p:cNvPr>
          <p:cNvGrpSpPr/>
          <p:nvPr/>
        </p:nvGrpSpPr>
        <p:grpSpPr>
          <a:xfrm>
            <a:off x="2071544" y="4388723"/>
            <a:ext cx="2458346" cy="1196975"/>
            <a:chOff x="6635992" y="2691926"/>
            <a:chExt cx="2458346" cy="11368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3DF67B-5EFD-4D23-A549-13A9D507C915}"/>
                </a:ext>
              </a:extLst>
            </p:cNvPr>
            <p:cNvSpPr/>
            <p:nvPr/>
          </p:nvSpPr>
          <p:spPr>
            <a:xfrm>
              <a:off x="6957392" y="2691926"/>
              <a:ext cx="1815546" cy="113683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ED71C36-1056-4D0E-B252-B3CE156919D7}"/>
                    </a:ext>
                  </a:extLst>
                </p:cNvPr>
                <p:cNvSpPr/>
                <p:nvPr/>
              </p:nvSpPr>
              <p:spPr>
                <a:xfrm>
                  <a:off x="6635992" y="3215968"/>
                  <a:ext cx="2458346" cy="612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ED71C36-1056-4D0E-B252-B3CE156919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992" y="3215968"/>
                  <a:ext cx="2458346" cy="6127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C71DD84-2882-4095-A7E1-DE66A737921E}"/>
                    </a:ext>
                  </a:extLst>
                </p:cNvPr>
                <p:cNvSpPr/>
                <p:nvPr/>
              </p:nvSpPr>
              <p:spPr>
                <a:xfrm>
                  <a:off x="6669561" y="2726551"/>
                  <a:ext cx="2417685" cy="612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C71DD84-2882-4095-A7E1-DE66A7379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561" y="2726551"/>
                  <a:ext cx="2417685" cy="6127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C20568-A986-44EA-9CCB-8A06AF32A297}"/>
              </a:ext>
            </a:extLst>
          </p:cNvPr>
          <p:cNvSpPr/>
          <p:nvPr/>
        </p:nvSpPr>
        <p:spPr>
          <a:xfrm>
            <a:off x="154371" y="3433938"/>
            <a:ext cx="4901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(0,1)-Tensor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83FAD1-A1E9-4802-BFC6-6F283C68EC55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17DC67-19BE-416B-BDCA-8E2299DC0E25}"/>
              </a:ext>
            </a:extLst>
          </p:cNvPr>
          <p:cNvSpPr/>
          <p:nvPr/>
        </p:nvSpPr>
        <p:spPr>
          <a:xfrm>
            <a:off x="154371" y="82908"/>
            <a:ext cx="59658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(1,0)-Tensor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47B32-190F-4CFB-9658-BB955F44484D}"/>
              </a:ext>
            </a:extLst>
          </p:cNvPr>
          <p:cNvCxnSpPr>
            <a:cxnSpLocks/>
          </p:cNvCxnSpPr>
          <p:nvPr/>
        </p:nvCxnSpPr>
        <p:spPr>
          <a:xfrm>
            <a:off x="0" y="3260345"/>
            <a:ext cx="61202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8192B9-6CD0-4890-9C4C-308856B4CEFC}"/>
              </a:ext>
            </a:extLst>
          </p:cNvPr>
          <p:cNvGrpSpPr/>
          <p:nvPr/>
        </p:nvGrpSpPr>
        <p:grpSpPr>
          <a:xfrm>
            <a:off x="6804878" y="1028865"/>
            <a:ext cx="2310299" cy="1462916"/>
            <a:chOff x="6698830" y="888933"/>
            <a:chExt cx="4824683" cy="2728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15BDBDA-0382-4000-8804-74DFCBEEBD9B}"/>
                    </a:ext>
                  </a:extLst>
                </p:cNvPr>
                <p:cNvSpPr/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15BDBDA-0382-4000-8804-74DFCBEEB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  <a:blipFill>
                  <a:blip r:embed="rId11"/>
                  <a:stretch>
                    <a:fillRect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3BFBF7-1154-4191-843D-6E28DEA5F4A7}"/>
                    </a:ext>
                  </a:extLst>
                </p:cNvPr>
                <p:cNvSpPr/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3BFBF7-1154-4191-843D-6E28DEA5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6ABDE6-7917-48D8-88DB-E2144FD9C689}"/>
                </a:ext>
              </a:extLst>
            </p:cNvPr>
            <p:cNvSpPr/>
            <p:nvPr/>
          </p:nvSpPr>
          <p:spPr>
            <a:xfrm>
              <a:off x="6698830" y="888933"/>
              <a:ext cx="4724544" cy="272889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84150-F96A-4F8A-9E58-A57AD74E99E5}"/>
              </a:ext>
            </a:extLst>
          </p:cNvPr>
          <p:cNvSpPr/>
          <p:nvPr/>
        </p:nvSpPr>
        <p:spPr>
          <a:xfrm>
            <a:off x="6626276" y="145499"/>
            <a:ext cx="27952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(1,1)-Tensor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B64510-0585-4A9A-8E2F-ED574BB5389C}"/>
              </a:ext>
            </a:extLst>
          </p:cNvPr>
          <p:cNvCxnSpPr>
            <a:cxnSpLocks/>
          </p:cNvCxnSpPr>
          <p:nvPr/>
        </p:nvCxnSpPr>
        <p:spPr>
          <a:xfrm>
            <a:off x="6120194" y="3260345"/>
            <a:ext cx="61202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819EB81-D117-48FE-BE63-21A62628003A}"/>
              </a:ext>
            </a:extLst>
          </p:cNvPr>
          <p:cNvSpPr/>
          <p:nvPr/>
        </p:nvSpPr>
        <p:spPr>
          <a:xfrm>
            <a:off x="6622016" y="3363003"/>
            <a:ext cx="2795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(0,2)-Tensor </a:t>
            </a:r>
            <a:endParaRPr lang="en-CA" sz="4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9B6FF9-4C46-468F-887A-4D3F4F2B64AD}"/>
              </a:ext>
            </a:extLst>
          </p:cNvPr>
          <p:cNvGrpSpPr/>
          <p:nvPr/>
        </p:nvGrpSpPr>
        <p:grpSpPr>
          <a:xfrm>
            <a:off x="6734149" y="4350807"/>
            <a:ext cx="2579231" cy="1277421"/>
            <a:chOff x="-558971" y="4190317"/>
            <a:chExt cx="6343430" cy="2696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4ED7C97-514C-4286-BA9B-F0592578EA1B}"/>
                    </a:ext>
                  </a:extLst>
                </p:cNvPr>
                <p:cNvSpPr/>
                <p:nvPr/>
              </p:nvSpPr>
              <p:spPr>
                <a:xfrm>
                  <a:off x="-558971" y="4205606"/>
                  <a:ext cx="6343430" cy="2426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4ED7C97-514C-4286-BA9B-F0592578EA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8971" y="4205606"/>
                  <a:ext cx="6343430" cy="24269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C6260C-2243-4C5B-B4F5-22CD55342330}"/>
                </a:ext>
              </a:extLst>
            </p:cNvPr>
            <p:cNvSpPr/>
            <p:nvPr/>
          </p:nvSpPr>
          <p:spPr>
            <a:xfrm>
              <a:off x="-558971" y="4190317"/>
              <a:ext cx="5855963" cy="2696456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26D878-6D0D-4A98-A316-5189AB90E2F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920" y="-130320"/>
              <a:ext cx="12236760" cy="686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26D878-6D0D-4A98-A316-5189AB90E2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560" y="-139680"/>
                <a:ext cx="12255480" cy="6884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9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0"/>
    </mc:Choice>
    <mc:Fallback xmlns="">
      <p:transition spd="slow" advTm="2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/>
              <p:nvPr/>
            </p:nvSpPr>
            <p:spPr>
              <a:xfrm>
                <a:off x="607759" y="620213"/>
                <a:ext cx="4654672" cy="296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=6−4</m:t>
                      </m:r>
                    </m:oMath>
                  </m:oMathPara>
                </a14:m>
                <a:endParaRPr lang="en-CA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9" y="620213"/>
                <a:ext cx="4654672" cy="2961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C68DC7-564F-419B-9C9B-2C93B03A40C7}"/>
                  </a:ext>
                </a:extLst>
              </p:cNvPr>
              <p:cNvSpPr/>
              <p:nvPr/>
            </p:nvSpPr>
            <p:spPr>
              <a:xfrm>
                <a:off x="7160959" y="620213"/>
                <a:ext cx="2863541" cy="1730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CA" sz="40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C68DC7-564F-419B-9C9B-2C93B03A4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59" y="620213"/>
                <a:ext cx="2863541" cy="173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F0C7A2E-CBDD-4282-BC0C-2554EA982C91}"/>
              </a:ext>
            </a:extLst>
          </p:cNvPr>
          <p:cNvGrpSpPr/>
          <p:nvPr/>
        </p:nvGrpSpPr>
        <p:grpSpPr>
          <a:xfrm>
            <a:off x="7196170" y="1899984"/>
            <a:ext cx="3055769" cy="2299252"/>
            <a:chOff x="6717011" y="2350558"/>
            <a:chExt cx="3055769" cy="2299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D5308B-5988-4694-B438-6E6C24234F1A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2734788" cy="17303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/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D5308B-5988-4694-B438-6E6C24234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2734788" cy="17303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9FC679F-789B-4B27-8119-94F41804234A}"/>
                    </a:ext>
                  </a:extLst>
                </p:cNvPr>
                <p:cNvSpPr/>
                <p:nvPr/>
              </p:nvSpPr>
              <p:spPr>
                <a:xfrm>
                  <a:off x="8036279" y="2350558"/>
                  <a:ext cx="1736501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9FC679F-789B-4B27-8119-94F4180423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279" y="2350558"/>
                  <a:ext cx="1736501" cy="13234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CB2B0-D783-47C1-93F5-17F4F40C31D1}"/>
              </a:ext>
            </a:extLst>
          </p:cNvPr>
          <p:cNvGrpSpPr/>
          <p:nvPr/>
        </p:nvGrpSpPr>
        <p:grpSpPr>
          <a:xfrm>
            <a:off x="6770082" y="3850076"/>
            <a:ext cx="3645293" cy="2387711"/>
            <a:chOff x="6717011" y="2266075"/>
            <a:chExt cx="3645293" cy="2387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4B4B157-05F8-452A-BB43-2C74792A45E1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645293" cy="1734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4B4B157-05F8-452A-BB43-2C74792A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645293" cy="17343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EC00D-9481-44E3-8516-474C18CDD679}"/>
                    </a:ext>
                  </a:extLst>
                </p:cNvPr>
                <p:cNvSpPr/>
                <p:nvPr/>
              </p:nvSpPr>
              <p:spPr>
                <a:xfrm>
                  <a:off x="8183330" y="2266075"/>
                  <a:ext cx="1736501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EC00D-9481-44E3-8516-474C18CDD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330" y="2266075"/>
                  <a:ext cx="1736501" cy="13234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A2D6FF-5D5A-47D1-916D-272462281EE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9760" y="3550680"/>
              <a:ext cx="9870480" cy="299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A2D6FF-5D5A-47D1-916D-272462281E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0400" y="3541320"/>
                <a:ext cx="9889200" cy="3014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4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72"/>
    </mc:Choice>
    <mc:Fallback xmlns="">
      <p:transition spd="slow" advTm="31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97F0AD-BCFE-4416-8D0C-40B8D610C0A1}"/>
              </a:ext>
            </a:extLst>
          </p:cNvPr>
          <p:cNvGrpSpPr/>
          <p:nvPr/>
        </p:nvGrpSpPr>
        <p:grpSpPr>
          <a:xfrm>
            <a:off x="6931528" y="856998"/>
            <a:ext cx="3645485" cy="2724402"/>
            <a:chOff x="6717011" y="2257744"/>
            <a:chExt cx="3645485" cy="272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AABA16-4361-4A6B-B4F2-D35B84D72300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645485" cy="2062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400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800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AABA16-4361-4A6B-B4F2-D35B84D72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645485" cy="2062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8077E1-1695-47BC-96F8-A9BAD52DB442}"/>
                    </a:ext>
                  </a:extLst>
                </p:cNvPr>
                <p:cNvSpPr/>
                <p:nvPr/>
              </p:nvSpPr>
              <p:spPr>
                <a:xfrm>
                  <a:off x="7629247" y="2257744"/>
                  <a:ext cx="2733249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8077E1-1695-47BC-96F8-A9BAD52DB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47" y="2257744"/>
                  <a:ext cx="2733249" cy="1569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AE70C-2AF9-4A15-931F-BA4411384764}"/>
              </a:ext>
            </a:extLst>
          </p:cNvPr>
          <p:cNvGrpSpPr/>
          <p:nvPr/>
        </p:nvGrpSpPr>
        <p:grpSpPr>
          <a:xfrm>
            <a:off x="1614986" y="3871867"/>
            <a:ext cx="4003532" cy="2724402"/>
            <a:chOff x="6717011" y="2257744"/>
            <a:chExt cx="4003532" cy="272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687EF1A-E080-43EB-97CD-B28FB10864C4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4003532" cy="2062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400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1200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687EF1A-E080-43EB-97CD-B28FB1086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4003532" cy="20626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A65CA62-7196-4A59-87F8-4C16F091D6C3}"/>
                    </a:ext>
                  </a:extLst>
                </p:cNvPr>
                <p:cNvSpPr/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A65CA62-7196-4A59-87F8-4C16F091D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A042CB1-3153-4B7C-B9D6-8276B870807B}"/>
                  </a:ext>
                </a:extLst>
              </p:cNvPr>
              <p:cNvSpPr/>
              <p:nvPr/>
            </p:nvSpPr>
            <p:spPr>
              <a:xfrm>
                <a:off x="7183320" y="4780098"/>
                <a:ext cx="3527632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𝑚𝑝𝑜𝑠𝑠𝑖𝑏𝑙𝑒</m:t>
                      </m:r>
                      <m:r>
                        <a:rPr lang="en-US" sz="4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i="1" u="sng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CA" sz="4800" b="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A042CB1-3153-4B7C-B9D6-8276B870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20" y="4780098"/>
                <a:ext cx="3527632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52BBFE-8F02-4DC7-8844-AA5064C49430}"/>
              </a:ext>
            </a:extLst>
          </p:cNvPr>
          <p:cNvGrpSpPr/>
          <p:nvPr/>
        </p:nvGrpSpPr>
        <p:grpSpPr>
          <a:xfrm>
            <a:off x="1614987" y="856998"/>
            <a:ext cx="3662093" cy="2724402"/>
            <a:chOff x="6717011" y="2257744"/>
            <a:chExt cx="3662093" cy="272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C51532-CC3C-42B4-BB6C-D07E50C9015B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662093" cy="2062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400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800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C51532-CC3C-42B4-BB6C-D07E50C90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662093" cy="20626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0874803-826D-4AFB-8B3C-197514526E8F}"/>
                    </a:ext>
                  </a:extLst>
                </p:cNvPr>
                <p:cNvSpPr/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0874803-826D-4AFB-8B3C-197514526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0A1847E-5CD7-4FBA-AF56-EE912ECEC1DC}"/>
              </a:ext>
            </a:extLst>
          </p:cNvPr>
          <p:cNvSpPr/>
          <p:nvPr/>
        </p:nvSpPr>
        <p:spPr>
          <a:xfrm>
            <a:off x="5627048" y="1834441"/>
            <a:ext cx="912237" cy="71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28416D-D202-4048-BA27-9D61E9220F4C}"/>
              </a:ext>
            </a:extLst>
          </p:cNvPr>
          <p:cNvSpPr/>
          <p:nvPr/>
        </p:nvSpPr>
        <p:spPr>
          <a:xfrm>
            <a:off x="5639881" y="4849310"/>
            <a:ext cx="912237" cy="71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E19671-775B-4976-A792-F61F166DB8B9}"/>
              </a:ext>
            </a:extLst>
          </p:cNvPr>
          <p:cNvGrpSpPr/>
          <p:nvPr/>
        </p:nvGrpSpPr>
        <p:grpSpPr>
          <a:xfrm>
            <a:off x="1273588" y="390052"/>
            <a:ext cx="3662093" cy="2631444"/>
            <a:chOff x="1273588" y="390052"/>
            <a:chExt cx="3662093" cy="26314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FAAD27-C7B2-41CC-9AF2-B0630B877A89}"/>
                </a:ext>
              </a:extLst>
            </p:cNvPr>
            <p:cNvSpPr/>
            <p:nvPr/>
          </p:nvSpPr>
          <p:spPr>
            <a:xfrm>
              <a:off x="1298713" y="856998"/>
              <a:ext cx="1298713" cy="21644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F8CF36-FE3C-42B1-ABFC-1187B18723D9}"/>
                </a:ext>
              </a:extLst>
            </p:cNvPr>
            <p:cNvSpPr/>
            <p:nvPr/>
          </p:nvSpPr>
          <p:spPr>
            <a:xfrm>
              <a:off x="1273588" y="390052"/>
              <a:ext cx="3662093" cy="12216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A8437-D3C4-4F83-A3CA-69CEA23F30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62600" y="705960"/>
              <a:ext cx="3695040" cy="522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A8437-D3C4-4F83-A3CA-69CEA23F30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3240" y="696600"/>
                <a:ext cx="3713760" cy="5243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32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5"/>
    </mc:Choice>
    <mc:Fallback xmlns="">
      <p:transition spd="slow" advTm="54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97F0AD-BCFE-4416-8D0C-40B8D610C0A1}"/>
              </a:ext>
            </a:extLst>
          </p:cNvPr>
          <p:cNvGrpSpPr/>
          <p:nvPr/>
        </p:nvGrpSpPr>
        <p:grpSpPr>
          <a:xfrm>
            <a:off x="6931528" y="856998"/>
            <a:ext cx="3662734" cy="2739149"/>
            <a:chOff x="6717011" y="2257744"/>
            <a:chExt cx="3662734" cy="2739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AABA16-4361-4A6B-B4F2-D35B84D72300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662734" cy="20774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𝑎𝑐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𝑏𝑐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𝑎𝑑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𝑏𝑑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AABA16-4361-4A6B-B4F2-D35B84D72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662734" cy="2077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8077E1-1695-47BC-96F8-A9BAD52DB442}"/>
                    </a:ext>
                  </a:extLst>
                </p:cNvPr>
                <p:cNvSpPr/>
                <p:nvPr/>
              </p:nvSpPr>
              <p:spPr>
                <a:xfrm>
                  <a:off x="7854534" y="2257744"/>
                  <a:ext cx="2047805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8077E1-1695-47BC-96F8-A9BAD52DB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534" y="2257744"/>
                  <a:ext cx="2047805" cy="1569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87EF1A-E080-43EB-97CD-B28FB10864C4}"/>
                  </a:ext>
                </a:extLst>
              </p:cNvPr>
              <p:cNvSpPr/>
              <p:nvPr/>
            </p:nvSpPr>
            <p:spPr>
              <a:xfrm>
                <a:off x="739907" y="3612712"/>
                <a:ext cx="1942519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87EF1A-E080-43EB-97CD-B28FB1086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7" y="3612712"/>
                <a:ext cx="1942519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52BBFE-8F02-4DC7-8844-AA5064C49430}"/>
              </a:ext>
            </a:extLst>
          </p:cNvPr>
          <p:cNvGrpSpPr/>
          <p:nvPr/>
        </p:nvGrpSpPr>
        <p:grpSpPr>
          <a:xfrm>
            <a:off x="1614987" y="856998"/>
            <a:ext cx="4003532" cy="2724402"/>
            <a:chOff x="6717011" y="2257744"/>
            <a:chExt cx="4003532" cy="272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C51532-CC3C-42B4-BB6C-D07E50C9015B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4003532" cy="2062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400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1200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C51532-CC3C-42B4-BB6C-D07E50C90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4003532" cy="20626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0874803-826D-4AFB-8B3C-197514526E8F}"/>
                    </a:ext>
                  </a:extLst>
                </p:cNvPr>
                <p:cNvSpPr/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CA" sz="4800" b="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0874803-826D-4AFB-8B3C-197514526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745" y="2257744"/>
                  <a:ext cx="2047805" cy="15696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0A1847E-5CD7-4FBA-AF56-EE912ECEC1DC}"/>
              </a:ext>
            </a:extLst>
          </p:cNvPr>
          <p:cNvSpPr/>
          <p:nvPr/>
        </p:nvSpPr>
        <p:spPr>
          <a:xfrm>
            <a:off x="5627048" y="1834441"/>
            <a:ext cx="912237" cy="71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A6725-0E2A-4D98-9037-9EFA78B7D5E9}"/>
                  </a:ext>
                </a:extLst>
              </p:cNvPr>
              <p:cNvSpPr/>
              <p:nvPr/>
            </p:nvSpPr>
            <p:spPr>
              <a:xfrm>
                <a:off x="2791335" y="3581400"/>
                <a:ext cx="3783793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sz="2800" b="0" dirty="0"/>
                </a:br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400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A6725-0E2A-4D98-9037-9EFA78B7D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335" y="3581400"/>
                <a:ext cx="3783793" cy="2677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8502DC-B07B-4A98-975E-70FC1042C046}"/>
                  </a:ext>
                </a:extLst>
              </p:cNvPr>
              <p:cNvSpPr/>
              <p:nvPr/>
            </p:nvSpPr>
            <p:spPr>
              <a:xfrm>
                <a:off x="8232140" y="3858933"/>
                <a:ext cx="2362122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  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sz="4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</a:t>
                </a:r>
                <a:endParaRPr lang="en-CA" sz="4000" b="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8502DC-B07B-4A98-975E-70FC1042C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40" y="3858933"/>
                <a:ext cx="2362122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0E912B-2A3C-45AD-BFA7-EC1BC56DD4E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0640" y="1546920"/>
              <a:ext cx="10238040" cy="46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0E912B-2A3C-45AD-BFA7-EC1BC56DD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80" y="1537560"/>
                <a:ext cx="10256760" cy="4717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421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55"/>
    </mc:Choice>
    <mc:Fallback xmlns="">
      <p:transition spd="slow" advTm="77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6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F285903-FECC-484B-A180-CCECA863C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5" t="41937" r="46096" b="13871"/>
          <a:stretch/>
        </p:blipFill>
        <p:spPr>
          <a:xfrm>
            <a:off x="9206900" y="3871563"/>
            <a:ext cx="2209800" cy="247251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BF1FD-5F9C-43E2-91C0-9E77B9314CE4}"/>
              </a:ext>
            </a:extLst>
          </p:cNvPr>
          <p:cNvGrpSpPr/>
          <p:nvPr/>
        </p:nvGrpSpPr>
        <p:grpSpPr>
          <a:xfrm>
            <a:off x="2040335" y="3943891"/>
            <a:ext cx="3618278" cy="2914109"/>
            <a:chOff x="1733551" y="3075057"/>
            <a:chExt cx="3618278" cy="291410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9D46701-85D5-4B2A-9C5F-B3E69097A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55" t="41937" r="46096" b="13871"/>
            <a:stretch/>
          </p:blipFill>
          <p:spPr>
            <a:xfrm>
              <a:off x="1733551" y="3143251"/>
              <a:ext cx="2209800" cy="2472518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56DEEB-8CD3-468F-8B15-CCF50D6CBB7D}"/>
                </a:ext>
              </a:extLst>
            </p:cNvPr>
            <p:cNvGrpSpPr/>
            <p:nvPr/>
          </p:nvGrpSpPr>
          <p:grpSpPr>
            <a:xfrm>
              <a:off x="2449585" y="3075057"/>
              <a:ext cx="2902244" cy="2262649"/>
              <a:chOff x="2449585" y="3075057"/>
              <a:chExt cx="2902244" cy="2262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A95A2A8-0A32-4A4C-89A6-8661D3927EDD}"/>
                      </a:ext>
                    </a:extLst>
                  </p:cNvPr>
                  <p:cNvSpPr/>
                  <p:nvPr/>
                </p:nvSpPr>
                <p:spPr>
                  <a:xfrm>
                    <a:off x="3457977" y="3075057"/>
                    <a:ext cx="1893852" cy="65165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A95A2A8-0A32-4A4C-89A6-8661D3927E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977" y="3075057"/>
                    <a:ext cx="1893852" cy="6516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26016A2-215A-4259-ABA1-C08B5D34B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585" y="3594377"/>
                <a:ext cx="846680" cy="1743329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4BC69C-74D1-4FAC-B971-A9D32F3DA330}"/>
                </a:ext>
              </a:extLst>
            </p:cNvPr>
            <p:cNvGrpSpPr/>
            <p:nvPr/>
          </p:nvGrpSpPr>
          <p:grpSpPr>
            <a:xfrm>
              <a:off x="2439647" y="4292329"/>
              <a:ext cx="2557021" cy="1200329"/>
              <a:chOff x="2439647" y="4292329"/>
              <a:chExt cx="2557021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3A2A2B5-3813-48C8-A6B1-6B8DA68D90D6}"/>
                      </a:ext>
                    </a:extLst>
                  </p:cNvPr>
                  <p:cNvSpPr/>
                  <p:nvPr/>
                </p:nvSpPr>
                <p:spPr>
                  <a:xfrm>
                    <a:off x="2775419" y="4292329"/>
                    <a:ext cx="2221249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</a:endParaRPr>
                  </a:p>
                  <a:p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3A2A2B5-3813-48C8-A6B1-6B8DA68D90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5419" y="4292329"/>
                    <a:ext cx="2221249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D24334-9ABB-41BC-88B1-C34183EFE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647" y="4443698"/>
                <a:ext cx="433278" cy="88149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3228BC-A072-4D28-AEF4-5041545919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70" y="5359461"/>
              <a:ext cx="927221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75D477A-039A-4283-BDD4-D3E3D1255ABB}"/>
                    </a:ext>
                  </a:extLst>
                </p:cNvPr>
                <p:cNvSpPr/>
                <p:nvPr/>
              </p:nvSpPr>
              <p:spPr>
                <a:xfrm>
                  <a:off x="3160973" y="5281280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75D477A-039A-4283-BDD4-D3E3D1255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973" y="5281280"/>
                  <a:ext cx="594009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B8C6C1-D067-4050-9A5B-F2C9D0303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4656" y="4443698"/>
              <a:ext cx="9972" cy="883752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0051186-5EAF-433E-970F-C7EA3EB8A83D}"/>
                    </a:ext>
                  </a:extLst>
                </p:cNvPr>
                <p:cNvSpPr/>
                <p:nvPr/>
              </p:nvSpPr>
              <p:spPr>
                <a:xfrm>
                  <a:off x="1891683" y="4117026"/>
                  <a:ext cx="514564" cy="7419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0051186-5EAF-433E-970F-C7EA3EB8A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683" y="4117026"/>
                  <a:ext cx="514564" cy="741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51532-CC3C-42B4-BB6C-D07E50C9015B}"/>
                  </a:ext>
                </a:extLst>
              </p:cNvPr>
              <p:cNvSpPr/>
              <p:nvPr/>
            </p:nvSpPr>
            <p:spPr>
              <a:xfrm>
                <a:off x="423071" y="1518719"/>
                <a:ext cx="2751844" cy="2062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800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CA" sz="4800" b="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51532-CC3C-42B4-BB6C-D07E50C9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1" y="1518719"/>
                <a:ext cx="2751844" cy="2062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D949E-9F67-420B-95B6-8560FE7952B2}"/>
                  </a:ext>
                </a:extLst>
              </p:cNvPr>
              <p:cNvSpPr txBox="1"/>
              <p:nvPr/>
            </p:nvSpPr>
            <p:spPr>
              <a:xfrm>
                <a:off x="3195464" y="757100"/>
                <a:ext cx="2137060" cy="76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D949E-9F67-420B-95B6-8560FE79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64" y="757100"/>
                <a:ext cx="2137060" cy="761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87EF1A-E080-43EB-97CD-B28FB10864C4}"/>
                  </a:ext>
                </a:extLst>
              </p:cNvPr>
              <p:cNvSpPr/>
              <p:nvPr/>
            </p:nvSpPr>
            <p:spPr>
              <a:xfrm>
                <a:off x="6499955" y="1518719"/>
                <a:ext cx="3093283" cy="2062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1200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CA" sz="48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87EF1A-E080-43EB-97CD-B28FB1086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5" y="1518719"/>
                <a:ext cx="3093283" cy="2062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CF0791-1C19-4532-8894-8704B5F51CF2}"/>
                  </a:ext>
                </a:extLst>
              </p:cNvPr>
              <p:cNvSpPr/>
              <p:nvPr/>
            </p:nvSpPr>
            <p:spPr>
              <a:xfrm>
                <a:off x="505786" y="3057937"/>
                <a:ext cx="2275751" cy="2057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CA" sz="4800" b="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CF0791-1C19-4532-8894-8704B5F51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6" y="3057937"/>
                <a:ext cx="2275751" cy="20578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EC8C9-3D74-4250-B66E-492F28C5DC27}"/>
              </a:ext>
            </a:extLst>
          </p:cNvPr>
          <p:cNvGrpSpPr/>
          <p:nvPr/>
        </p:nvGrpSpPr>
        <p:grpSpPr>
          <a:xfrm>
            <a:off x="9042510" y="4064417"/>
            <a:ext cx="3393033" cy="2640981"/>
            <a:chOff x="1603635" y="3348185"/>
            <a:chExt cx="3393033" cy="26409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288C8A-FBFA-42C5-95DE-59C966D301D2}"/>
                </a:ext>
              </a:extLst>
            </p:cNvPr>
            <p:cNvGrpSpPr/>
            <p:nvPr/>
          </p:nvGrpSpPr>
          <p:grpSpPr>
            <a:xfrm>
              <a:off x="1603635" y="3348185"/>
              <a:ext cx="2028454" cy="1989522"/>
              <a:chOff x="1603635" y="3348185"/>
              <a:chExt cx="2028454" cy="19895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DEE3896-1208-4155-AF11-A8670640BC1C}"/>
                      </a:ext>
                    </a:extLst>
                  </p:cNvPr>
                  <p:cNvSpPr/>
                  <p:nvPr/>
                </p:nvSpPr>
                <p:spPr>
                  <a:xfrm>
                    <a:off x="1738237" y="3348185"/>
                    <a:ext cx="1893852" cy="65165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DEE3896-1208-4155-AF11-A8670640BC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8237" y="3348185"/>
                    <a:ext cx="1893852" cy="6516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1E5791-8D15-4FDA-989C-C66576F7A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03635" y="3726710"/>
                <a:ext cx="845950" cy="1610997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60FE30-A361-478F-B108-74EF4C6DD53E}"/>
                </a:ext>
              </a:extLst>
            </p:cNvPr>
            <p:cNvGrpSpPr/>
            <p:nvPr/>
          </p:nvGrpSpPr>
          <p:grpSpPr>
            <a:xfrm>
              <a:off x="2439647" y="4292329"/>
              <a:ext cx="2557021" cy="1200329"/>
              <a:chOff x="2439647" y="4292329"/>
              <a:chExt cx="2557021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2E21CA5-7BD4-4820-8CB2-FC6D684EFB44}"/>
                      </a:ext>
                    </a:extLst>
                  </p:cNvPr>
                  <p:cNvSpPr/>
                  <p:nvPr/>
                </p:nvSpPr>
                <p:spPr>
                  <a:xfrm>
                    <a:off x="2775419" y="4292329"/>
                    <a:ext cx="2221249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</a:endParaRPr>
                  </a:p>
                  <a:p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2E21CA5-7BD4-4820-8CB2-FC6D684EF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5419" y="4292329"/>
                    <a:ext cx="2221249" cy="1200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1E79809-CFDC-4918-8E8B-290272646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647" y="4443698"/>
                <a:ext cx="433278" cy="88149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66A9AC0-81EA-4866-A472-A747E2073FAC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70" y="5359461"/>
              <a:ext cx="927221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0D8020F-6AFB-4F15-8601-A3754EA1CF86}"/>
                    </a:ext>
                  </a:extLst>
                </p:cNvPr>
                <p:cNvSpPr/>
                <p:nvPr/>
              </p:nvSpPr>
              <p:spPr>
                <a:xfrm>
                  <a:off x="3160973" y="5281280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0D8020F-6AFB-4F15-8601-A3754EA1C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973" y="5281280"/>
                  <a:ext cx="594009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7A06B34-804A-440F-A56B-611184482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4656" y="4443698"/>
              <a:ext cx="9972" cy="883752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3C9D00F-4EE9-4142-8ADF-887B3C19F906}"/>
                    </a:ext>
                  </a:extLst>
                </p:cNvPr>
                <p:cNvSpPr/>
                <p:nvPr/>
              </p:nvSpPr>
              <p:spPr>
                <a:xfrm>
                  <a:off x="1972807" y="4036104"/>
                  <a:ext cx="514564" cy="7419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3C9D00F-4EE9-4142-8ADF-887B3C19F9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807" y="4036104"/>
                  <a:ext cx="514564" cy="741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3D97FEC-3192-418C-89E5-E1F19921319B}"/>
              </a:ext>
            </a:extLst>
          </p:cNvPr>
          <p:cNvSpPr txBox="1"/>
          <p:nvPr/>
        </p:nvSpPr>
        <p:spPr>
          <a:xfrm>
            <a:off x="6655287" y="446325"/>
            <a:ext cx="2441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Impure</a:t>
            </a:r>
            <a:endParaRPr lang="en-CA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287975-92E5-452C-A9DE-ADE28025421F}"/>
                  </a:ext>
                </a:extLst>
              </p:cNvPr>
              <p:cNvSpPr/>
              <p:nvPr/>
            </p:nvSpPr>
            <p:spPr>
              <a:xfrm>
                <a:off x="6515985" y="3057938"/>
                <a:ext cx="2735814" cy="2057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CA" sz="4800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287975-92E5-452C-A9DE-ADE28025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85" y="3057938"/>
                <a:ext cx="2735814" cy="20578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333EA3-5F7C-4ED7-8789-9E82E72C9A9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E4659FA-7147-415B-90D7-B45ED64559C8}"/>
              </a:ext>
            </a:extLst>
          </p:cNvPr>
          <p:cNvSpPr txBox="1"/>
          <p:nvPr/>
        </p:nvSpPr>
        <p:spPr>
          <a:xfrm>
            <a:off x="1137965" y="598725"/>
            <a:ext cx="1626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Pure</a:t>
            </a:r>
            <a:endParaRPr lang="en-CA" sz="6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993C74-E6C5-43C9-8739-598D5B8C56C4}"/>
                  </a:ext>
                </a:extLst>
              </p:cNvPr>
              <p:cNvSpPr txBox="1"/>
              <p:nvPr/>
            </p:nvSpPr>
            <p:spPr>
              <a:xfrm>
                <a:off x="9360021" y="700369"/>
                <a:ext cx="2211888" cy="76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993C74-E6C5-43C9-8739-598D5B8C5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21" y="700369"/>
                <a:ext cx="2211888" cy="7616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C34097-5839-4983-8C62-9874A622DF4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5640" y="1324800"/>
              <a:ext cx="9571320" cy="493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C34097-5839-4983-8C62-9874A622DF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6280" y="1315440"/>
                <a:ext cx="9590040" cy="4951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13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83"/>
    </mc:Choice>
    <mc:Fallback xmlns="">
      <p:transition spd="slow" advTm="174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14" grpId="0"/>
      <p:bldP spid="17" grpId="0"/>
      <p:bldP spid="16" grpId="0"/>
      <p:bldP spid="18" grpId="0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5F2F-F925-4AD7-A6C1-C2E311B1749E}"/>
                  </a:ext>
                </a:extLst>
              </p:cNvPr>
              <p:cNvSpPr/>
              <p:nvPr/>
            </p:nvSpPr>
            <p:spPr>
              <a:xfrm>
                <a:off x="1342304" y="2348697"/>
                <a:ext cx="4295278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sz="10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0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10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0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5F2F-F925-4AD7-A6C1-C2E311B17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04" y="2348697"/>
                <a:ext cx="4295278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01376F-F2F5-4278-8F54-F101EFAEFCE3}"/>
                  </a:ext>
                </a:extLst>
              </p:cNvPr>
              <p:cNvSpPr/>
              <p:nvPr/>
            </p:nvSpPr>
            <p:spPr>
              <a:xfrm>
                <a:off x="6876831" y="2348697"/>
                <a:ext cx="4402615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01376F-F2F5-4278-8F54-F101EFAEF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31" y="2348697"/>
                <a:ext cx="4402615" cy="1631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63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6"/>
    </mc:Choice>
    <mc:Fallback xmlns="">
      <p:transition spd="slow" advTm="41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2.3|8.8|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4|9.8|14|11.5|10.4|1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1.5|1.5|1.6|1.4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3|0.4|5|0.7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8|16|8.1|1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2|7.5|12.9|1.1|10.9|0.7|1.5|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4|6.8|4.5|9.8|108.2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22645</TotalTime>
  <Words>554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Maps = Vector-Covector Pairs!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219</cp:revision>
  <dcterms:created xsi:type="dcterms:W3CDTF">2017-12-16T03:56:44Z</dcterms:created>
  <dcterms:modified xsi:type="dcterms:W3CDTF">2018-08-26T07:33:26Z</dcterms:modified>
</cp:coreProperties>
</file>