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Action1.xml" ContentType="application/vnd.ms-office.inkAction+xml"/>
  <Override PartName="/ppt/tags/tag2.xml" ContentType="application/vnd.openxmlformats-officedocument.presentationml.tags+xml"/>
  <Override PartName="/ppt/ink/inkAction2.xml" ContentType="application/vnd.ms-office.inkAction+xml"/>
  <Override PartName="/ppt/tags/tag3.xml" ContentType="application/vnd.openxmlformats-officedocument.presentationml.tags+xml"/>
  <Override PartName="/ppt/ink/inkAction3.xml" ContentType="application/vnd.ms-office.inkAction+xml"/>
  <Override PartName="/ppt/tags/tag4.xml" ContentType="application/vnd.openxmlformats-officedocument.presentationml.tags+xml"/>
  <Override PartName="/ppt/ink/inkAction4.xml" ContentType="application/vnd.ms-office.inkAction+xml"/>
  <Override PartName="/ppt/tags/tag5.xml" ContentType="application/vnd.openxmlformats-officedocument.presentationml.tags+xml"/>
  <Override PartName="/ppt/ink/inkAction5.xml" ContentType="application/vnd.ms-office.inkAction+xml"/>
  <Override PartName="/ppt/tags/tag6.xml" ContentType="application/vnd.openxmlformats-officedocument.presentationml.tags+xml"/>
  <Override PartName="/ppt/ink/inkAction6.xml" ContentType="application/vnd.ms-office.inkAction+xml"/>
  <Override PartName="/ppt/tags/tag7.xml" ContentType="application/vnd.openxmlformats-officedocument.presentationml.tags+xml"/>
  <Override PartName="/ppt/ink/inkAction7.xml" ContentType="application/vnd.ms-office.inkAction+xml"/>
  <Override PartName="/ppt/tags/tag8.xml" ContentType="application/vnd.openxmlformats-officedocument.presentationml.tags+xml"/>
  <Override PartName="/ppt/ink/inkAction8.xml" ContentType="application/vnd.ms-office.inkAction+xml"/>
  <Override PartName="/ppt/tags/tag9.xml" ContentType="application/vnd.openxmlformats-officedocument.presentationml.tags+xml"/>
  <Override PartName="/ppt/ink/inkAction9.xml" ContentType="application/vnd.ms-office.inkAction+xml"/>
  <Override PartName="/ppt/tags/tag10.xml" ContentType="application/vnd.openxmlformats-officedocument.presentationml.tags+xml"/>
  <Override PartName="/ppt/ink/inkAction10.xml" ContentType="application/vnd.ms-office.inkAction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60" r:id="rId2"/>
    <p:sldId id="370" r:id="rId3"/>
    <p:sldId id="361" r:id="rId4"/>
    <p:sldId id="359" r:id="rId5"/>
    <p:sldId id="371" r:id="rId6"/>
    <p:sldId id="372" r:id="rId7"/>
    <p:sldId id="373" r:id="rId8"/>
    <p:sldId id="374" r:id="rId9"/>
    <p:sldId id="375" r:id="rId10"/>
    <p:sldId id="336" r:id="rId11"/>
    <p:sldId id="3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B08600"/>
    <a:srgbClr val="61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72" y="768"/>
      </p:cViewPr>
      <p:guideLst>
        <p:guide orient="horz" pos="432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8T07:52:54.010"/>
    </inkml:context>
    <inkml:brush xml:id="br0">
      <inkml:brushProperty name="width" value="0.05292" units="cm"/>
      <inkml:brushProperty name="height" value="0.05292" units="cm"/>
    </inkml:brush>
  </inkml:definitions>
  <iact:action type="add" startTime="1766">
    <iact:property name="dataType"/>
    <iact:actionData xml:id="d0">
      <inkml:trace xmlns:inkml="http://www.w3.org/2003/InkML" xml:id="stk0" contextRef="#ctx0" brushRef="#br0">24348 9703 1104 0,'0'0'466'2,"0"0"-220"14,0 0-62-16,0 0-137 14,0 0-47-14,0 0 0 17,0 0 0-17,90 12 0 14,-49-4 0-14,12 1 0 14,4-1 0-14,9-5 0 12,16-3 0 2,5 0 0-14,5 0 0 13,10-22 0-13,-2 4 0 27,-3 7 0-27,-6 9 0 1,2 2 0 15,-13 0 0-15,-3 0 0-1,-27 0 0 29,-13 0 0-29,-20 0 0 1,-10 0 0-1,-7 0 0 30,0 0 0-30,0 0 0 1,0 0 0-1,0 0 0 13,-11 0 0-12,-28-5 0 13,2-19 0-14,-8-1 0 14,-4-3 0-12,3 0 0 13,-2 2 0-15,-6 12 0 17,2 4 0-17,4 7 0 14,8 3 0-14,8 0 0 16,11 0 0-16,1 0 0 13,13 0 0-12,7 3 0 11,0 7 0-10,0 2 0 12,0 7 0-14,27 1 0 15,14 3 0-13,8 3 0 12,2-1 0-14,1-4 0 17,-7 5 0-17,-9-4 0 14,4-2 0-14,-16-1 0 15,-5-6 0-14,-6-5 0 14,-13 1 0-15,0 6 0 15,0 11 0-15,-39 5 0 15,-5 4 0-15,-9-9 0 27,8-5 0-27,17-21 0 1,21 0-163-1</inkml:trace>
    </iact:actionData>
  </iact:action>
  <iact:action type="add" startTime="2996">
    <iact:property name="dataType"/>
    <iact:actionData xml:id="d1">
      <inkml:trace xmlns:inkml="http://www.w3.org/2003/InkML" xml:id="stk1" contextRef="#ctx0" brushRef="#br0">26108 10001 624 0,'0'0'786'18,"0"0"-478"-18,0 0-96 0,0 0-95 15,0 0-117-1,0 0 0-13,0 0 0-1,-3 17 0 12,3-17 0 3,0-37 0-15,16-12 0 25,1-16 0-25,7-8 0 0,-7-4 0 14,6 2 0-14,-7 7 0 12,-12 12 0-11,-1 11 0 13,-3 6 0-14,0 5 0 17,0 8 0-17,0 2 0 16,0-1 0-16,0-2 0 2,0 8 0 16,0 2 0-17,0 6 0 2,0 6 0 23,5 0 0-25,3 5 0-1,-3 0 0 15,11 0 0-15,4 0 0 14,3 0 0-13,13 0 0 14,5 19 0-15,7 6 0 14,1 8 0-14,-8 1 0 14,-11 3 0-14,-1 5 0 16,-14-3 0-15,-5-4 0 13,-7 0 0-13,-3-4 0 13,0-5 0-13,-21-2 0 13,-19-1 0-14,-1-2 0 15,-2-5 0-15,-9-2 0 15,8-3 0-15,8-5 0 14,11-1 0-13,2-5 0 13,22 0 0-14,1 0 0 16,0 0 0-15,0 6 0 23,1 8 0-24,29 3 0 0,17 8 0 14,-4 7 0-14,1 1 0 14,-8 3 0-13,2-2 0 13,-15-6 0-14,-12-8 0 16,-2-8 0-16,-9-7 0 14,0-3 0-13,-36 4 0 14,-28-2 0-14,-13-2 0 13,-4 1 0-14,0-3 0 13,6 0 0-12,24 0 0 14,18 0 0-15,33 0-363 16,0-3-765-16</inkml:trace>
    </iact:actionData>
  </iact:action>
  <iact:action type="add" startTime="3867">
    <iact:property name="dataType"/>
    <iact:actionData xml:id="d2">
      <inkml:trace xmlns:inkml="http://www.w3.org/2003/InkML" xml:id="stk2" contextRef="#ctx0" brushRef="#br0">26921 9811 1494 0,'0'0'382'28,"0"0"-211"-28,0 0-171 1,0 0 0-1,-16 148 0 14,9-120 0-14,-2 0 0 17,2-2 0-17,7-4 0 15,0-3 0-14,0-6 0 17,0-5 0-17,0-8 0-1,0 0 0 15,0 0 0-15,0 0-77 24,3 0-309-24,1-6-544 0</inkml:trace>
    </iact:actionData>
  </iact:action>
  <iact:action type="add" startTime="4172">
    <iact:property name="dataType"/>
    <iact:actionData xml:id="d3">
      <inkml:trace xmlns:inkml="http://www.w3.org/2003/InkML" xml:id="stk3" contextRef="#ctx0" brushRef="#br0">27018 9384 1438 0,'0'0'432'16,"0"0"-255"-16,0 0-177 16,0 0 0-15,0 0 0 13,0 0 0-13,15-12 0 14,-9 9 0-15,-4 3 0 15,-2 0 0-15,0 0 0 14,0 0-203-14</inkml:trace>
    </iact:actionData>
  </iact:action>
  <iact:action type="add" startTime="4534">
    <iact:property name="dataType"/>
    <iact:actionData xml:id="d4">
      <inkml:trace xmlns:inkml="http://www.w3.org/2003/InkML" xml:id="stk4" contextRef="#ctx0" brushRef="#br0">27468 9221 326 0,'0'0'1110'1,"0"0"-898"14,0 0-8-15,0 0-66 14,0 0-81-14,-13 187-57 15,2-120 0-15,-2 1 0 14,9 5 0-14,1 1 0 13,-7-2 0-13,7-1 0 15,-1-2 0-15,4-5 0 14,-3-12 0-14,3-12 0 16,0-12 0-16,-2-15 0 16,2-9 0-16,0-4 0 14,0 0 0-14,0-8 0 25,0-10-493-25,0-4-917 1</inkml:trace>
    </iact:actionData>
  </iact:action>
  <iact:action type="add" startTime="4935">
    <iact:property name="dataType"/>
    <iact:actionData xml:id="d5">
      <inkml:trace xmlns:inkml="http://www.w3.org/2003/InkML" xml:id="stk5" contextRef="#ctx0" brushRef="#br0">27849 9799 1112 0,'0'0'466'1,"0"0"-172"16,0 0-119-17,0 0-175 14,0 0 0-14,0 0 0 14,-20 150 0-14,17-120 0 15,-2 2 0-15,-3-5 0 14,6 3 0-13,-4-3 0 23,6-2 0-24,-10-3 0 0,3-3 0 13,4-6 0-13,3-9 0 14,0-4 0-14,0 0-281 13,0-17-763 0</inkml:trace>
    </iact:actionData>
  </iact:action>
  <iact:action type="add" startTime="5225">
    <iact:property name="dataType"/>
    <iact:actionData xml:id="d6">
      <inkml:trace xmlns:inkml="http://www.w3.org/2003/InkML" xml:id="stk6" contextRef="#ctx0" brushRef="#br0">27902 9325 1124 0,'0'0'356'1,"0"0"-228"3,0 0-8 12,0 0-120-16,0 0-80 17,0 0 4-16,3-18-64 0,-3 18 64 12,0 0 32-10,0 0-82 11,3 0-260-14</inkml:trace>
    </iact:actionData>
  </iact:action>
  <iact:action type="add" startTime="5506">
    <iact:property name="dataType"/>
    <iact:actionData xml:id="d7">
      <inkml:trace xmlns:inkml="http://www.w3.org/2003/InkML" xml:id="stk7" contextRef="#ctx0" brushRef="#br0">28146 10068 660 0,'0'0'398'16,"0"0"-52"-14,0 0-96 25,0 0-98-27,0 0-62 0,0 0-52 1,0 20-36 12,0-26 12-13,0-28 12 14,0-7 6 1,0-16-6-15,0-7-13 1,0-9-13 12,3-3 0 0,11 4 0-12,-6 15 0 13,5 18 0-14,-10 16 0 15,4 12 0-15,6 8-3 15,3 3 3-15,4 0 3 15,0 0-3-15,4 0 0 15,-4 20 0-15,0 12 0 27,-4 12 0-27,-9 6 0 0,-2 6 0 1,-2-3 0 12,-3-7 0-13,5-10 0 15,-5-5 0-15,0-8 0 15,0-4 0-1,0-4 0-14,0-6 0 14,0-4 0-14,0-5 0 15,0 0-125-15,0 0-377 13,0 0-840-12</inkml:trace>
    </iact:actionData>
  </iact:action>
  <iact:action type="add" startTime="5959">
    <iact:property name="dataType"/>
    <iact:actionData xml:id="d8">
      <inkml:trace xmlns:inkml="http://www.w3.org/2003/InkML" xml:id="stk8" contextRef="#ctx0" brushRef="#br0">28543 9822 962 0,'0'0'496'5,"0"0"-268"12,0 0-38-17,0 0-100 15,0 0-32-15,0 0-35 14,129 2-23-14,-96-13 0 26,-9-16 0-26,0-5 0 1,0-1-13 11,-11 2-13-12,-13 2-16 14,0 1-24-14,0 14-54 15,-22 9-26-15,-20 5 16 13,1 0 108-12,5 28 22 12,0 11 22-13,8 3 22 14,11 6 74 1,1-3 34-15,9 0-28 1,5-9-42 16,2-4-59-16,0-2-23 13,2-5 0-14,25 2 0 15,9-8 0-15,5-6 0 15,-2-9 0-14,2-4 0 14,2 0 0-15,-2-17-153 15,-28-2-355-15,0 1-388 25</inkml:trace>
    </iact:actionData>
  </iact:action>
  <iact:action type="add" startTime="6387">
    <iact:property name="dataType"/>
    <iact:actionData xml:id="d9">
      <inkml:trace xmlns:inkml="http://www.w3.org/2003/InkML" xml:id="stk9" contextRef="#ctx0" brushRef="#br0">29171 9616 31 0,'0'0'751'18,"0"0"-677"-18,0 0-44 1,0 0 90 14,0 0-20-15,0 0 126 14,-97 0 44-14,72 26-66 15,-7 4-60-2,7 7-47-12,2 3-97 0,4-2 0 13,5 3 0 10,11-6 0-24,3-1 0 0,0-12 0 0,16-7 0 15,9-9 0-2,8-6 0-12,-3 0 0 12,7-30 0-12,-4-19 0 11,-3-18 0-12,4-6 0 25,-7 2 0-24,-6 15 0-1,-8 22-5 1,-8 23-17 12,-5 11 22 2,0 0 12-15,0 13 3 14,-5 36-15-14,-13 12 0 15,-2 1 0-15,13-9 0 3,-3-12 0 12,10-11 0-14,0-4 0 14,0-5 0-15,0-1 0 13,0-5-125-11,0-15-225 12,0 0-316-14</inkml:trace>
    </iact:actionData>
  </iact:action>
  <iact:action type="add" startTime="6822">
    <iact:property name="dataType"/>
    <iact:actionData xml:id="d10">
      <inkml:trace xmlns:inkml="http://www.w3.org/2003/InkML" xml:id="stk10" contextRef="#ctx0" brushRef="#br0">29307 10015 13 0,'0'0'1015'3,"0"0"-745"-2,0 0 70 16,0 0-98-17,61-146-75 14,-51 101-167-13,13 0 0 13,-8 9 0-14,1 8 0 13,0 5 0-13,-6 7 0 28,7-5 0-28,1 6 0 0,3 3 0 2,14 5 0 23,1 7 0-24,-5 0 0-1,5 0 0 13,-19 0 0-13,4 0 0 14,-21 0-53-14,0 0-995 14</inkml:trace>
    </iact:actionData>
  </iact:action>
  <iact:action type="add" startTime="7193">
    <iact:property name="dataType"/>
    <iact:actionData xml:id="d11">
      <inkml:trace xmlns:inkml="http://www.w3.org/2003/InkML" xml:id="stk11" contextRef="#ctx0" brushRef="#br0">30391 9895 1086 0,'0'0'388'2,"0"0"-204"17,0 0-100-18,0 0-18-1,0 0 2 14,48-192-32 2,-28 88 24-16,9-10-14 0,-4-2-17 26,-9 7-29-26,-6 13 0 0,-10 20 0 14,0 22 0-14,0 24 0 13,0 16 0-13,0 11 0 15,0 3 0-15,0 0 0 14,0 0 0-14,0 0 0 12,20 0 0 2,14 0 0-14,6 9 0 25,8 2 0-24,9-1 0-1,2 2 0 12,2-4 0-11,-4 1 0 12,-18-3 0-13,-16 0 0 15,-9-3 0-15,-14-3 0 14,0 0 0-14,-5 0-215 15,-19 8-767-14</inkml:trace>
    </iact:actionData>
  </iact:action>
  <iact:action type="add" startTime="7629">
    <iact:property name="dataType"/>
    <iact:actionData xml:id="d12">
      <inkml:trace xmlns:inkml="http://www.w3.org/2003/InkML" xml:id="stk12" contextRef="#ctx0" brushRef="#br0">30503 9549 870 0,'0'0'354'2,"0"0"8"-2,0 0-88 15,0 0-102-14,0 0-157 14,0 0-15-15,56 25 0 14,-18-15 0-14,1-3 0 13,5-4 0-13,5 0 0 17,-4-3 0-17,1 0 0 14,4 0 0-14,-16 0 0 14,-3 0 0-14,-12 0 0 13,-19-3-435 12,0 3-493-25</inkml:trace>
    </iact:actionData>
  </iact:action>
  <iact:action type="add" startTime="7899">
    <iact:property name="dataType"/>
    <iact:actionData xml:id="d13">
      <inkml:trace xmlns:inkml="http://www.w3.org/2003/InkML" xml:id="stk13" contextRef="#ctx0" brushRef="#br0">31099 9631 176 0,'0'0'428'8,"0"0"-270"6,0 0 10-13,0 0 62 16,0 0-34-16,0 0-2 17,-177 142-60-18,152-108-46 0,6 0-12 17,11 3-22-17,-1 2-10 30,9 1 2-30,0-1 0 1,0-11-37-1,20-9-9 14,16-10 0-14,1-9 0 15,3 0 0-15,-1-5 0 14,-11-29 0-14,-6-5 0 15,-6-6 0-14,-11-4 0 13,-5-7-15-14,0 3-65 16,0 7-68-16,0 13-90 14,-10 33-226-14,10 0-50 14</inkml:trace>
    </iact:actionData>
  </iact:action>
  <iact:action type="add" startTime="8283">
    <iact:property name="dataType"/>
    <iact:actionData xml:id="d14">
      <inkml:trace xmlns:inkml="http://www.w3.org/2003/InkML" xml:id="stk14" contextRef="#ctx0" brushRef="#br0">31323 10129 814 0,'0'0'46'19,"0"0"106"-19,0 0-4 16,0 0 56-16,0 0-22 0,32-175-52 14,-25 133 6-1,11-1-14-13,-2 7-38 12,1 2-55-12,6 2-29 13,1 5 0 12,0 8 0-25,5 4 0 1,-6 7 0-1,5 8 0 13,4 0 0-13,-3 0 0 11,13 0 0 2,-2 0 0-13,1 5 0 25,-8-2-107-24,-25-3-331-1,-3 3-442 14</inkml:trace>
    </iact:actionData>
  </iact:action>
  <iact:action type="add" startTime="8626">
    <iact:property name="dataType"/>
    <iact:actionData xml:id="d15">
      <inkml:trace xmlns:inkml="http://www.w3.org/2003/InkML" xml:id="stk15" contextRef="#ctx0" brushRef="#br0">31777 10105 680 0,'0'0'150'1,"0"0"20"0,0 0-66 11,0 0-58 3,0 0-28-14,0 0 0-1,-13 45 28 14,13-45-6-1,0-25-38-12,0-18 46 14,20-13 12-15,14-11-44 17,-7-4 6-17,5-1-20 0,6 3 2 13,-15 7 4 12,2 8-8-24,1 20 6-1,0 14-4 0,-12 12 10 14,2 8 16-14,0 0 62 15,-12 8-16-15,1 36-30 12,-5 16-32 2,0 8-4-13,0 7 40 11,-7-7-22-12,-1-11 2 25,-2-22 0-25,10-12 2 0,0-12-4 14,0-5-4-14,0-6-8 13,0 0-14-13,31-6-20 13,-1-28 2-13,19-5-8 17,-5 6-24-17,-4 1 18 15,-9 10-4-15,-5 12 32 15,-14 3-4-14,-4 7-2 14,-8 0 10-15,0 7 0 14,0 37-18-14,0 9 6 15,0 0 12-15,0 1 30 14,-13-11-12-14,9-13-6 25,4-8-10-25,0-16 0 0,0-6-2 14,0 0-58-13,0 0-76 13,0 0-178-14,0-3-238 15</inkml:trace>
    </iact:actionData>
  </iact:action>
  <iact:action type="add" startTime="9208">
    <iact:property name="dataType"/>
    <iact:actionData xml:id="d16">
      <inkml:trace xmlns:inkml="http://www.w3.org/2003/InkML" xml:id="stk16" contextRef="#ctx0" brushRef="#br0">32684 9653 292 0,'0'0'216'4,"0"0"-72"14,0 0-34-18,0 0 50 16,0 0-24-16,0 0 10 16,-100 97 16-16,93-61-38 15,-3 0-32-15,10-5-18 23,0 2-18-22,0-5-16-1,0-2-14 1,17 0-2 14,-1-5 16-15,-7 3 6 14,3-3 10 0,-9 5-36-14,-3 4-2 1,0 2-8 11,0 1-4 1,-16-5-6-13,-12-11-10 14,-13-11-32-14,-2-6-84 24,-14 0-148-23,39-11-266-1,-3-4-415 14</inkml:trace>
    </iact:actionData>
  </iact:action>
  <iact:action type="add" startTime="12170">
    <iact:property name="dataType"/>
    <iact:actionData xml:id="d17">
      <inkml:trace xmlns:inkml="http://www.w3.org/2003/InkML" xml:id="stk17" contextRef="#ctx0" brushRef="#br0">18370 17761 792 0,'0'0'280'2,"0"0"-112"14,0 0 2-15,0 0-6 14,167-17-72-15,-106 17-18 14,20 0-6-14,32 0-26 14,26 0-2-14,29 0-8 14,38 0 0-14,38 8-22 25,27 9-10-25,10 2-4 1,0-4 4 12,-1-10 2-12,-18 1-2 13,-18-6 4-14,-5 0-4 15,0 0 0-15,2-26 0 14,-15-1 0-14,-13 2-18 15,-32 11-10-15,-24 7-38 12,-33 7-22 3,-8 0 84-15,-27 0 4 2,-12 0 0 12,-8 0-14-12,-2 0 2 13,-15 0 12-15,-4 0 8 13,-7 0-2 13,-11 0-4-25,3 0-2-1,-5 0 2 0,8 0 2 13,-11 0 8-12,4 0-4 12,-19 0-6-13,0 0 6 14,-10 0-8-14,0 0-46 14,-13 0-154 0,-7 0-294-14,-3 4-252 15</inkml:trace>
    </iact:actionData>
  </iact:action>
  <iact:action type="add" startTime="12951">
    <iact:property name="dataType"/>
    <iact:actionData xml:id="d18">
      <inkml:trace xmlns:inkml="http://www.w3.org/2003/InkML" xml:id="stk18" contextRef="#ctx0" brushRef="#br0">21310 17682 352 0,'0'0'468'1,"0"0"-250"-1,0 0 58 15,0 0-108-15,0 0-12 14,0 0 26-14,0 0-64 24,3 50-56-23,-54-30-54-1,-29-3-8 14,-17-10 6-14,-4-7-4 16,-24 0-2-16,-11 0 0 13,-8 0 0-13,4-15-18 14,9 0-22-13,24 5-36 13,23 1-90-14,27 9 4 17,37-3 78-17,20 3 82 13,3 0-4-12,62 0 6 14,45 0 24-15,37 28-8 15,34 4-16-15,34-2 2 15,8-2 4-15,-25-8 26 15,-34-7 40-14,-43-1 28 14,-55-4-44-15,-28-1-30 14,-22-7 4-14,-16 0-22 15,-3 5-8-14,-54-5-22 23,-37 0 20-24,-30 0 2 0,-20 0 0 14,-13 2 0-14,10 4 2 14,13 5-2-13,27 2 4 13,26-1-2-14,29-7 0 16,30 5-2-15,22-3 8 16,0 8 22-17,45 5 12 15,52 2-38-14,16 0-4 13,7-7 20-14,-20-4-14 14,-23-7 18-13,-22-2 10 12,-21-2-12-12,-18 0-22 13,-16 0-12-14,-24 0-64 15,-47-6 38-15,-27-7 38 14,-7 5 10-14,4 8-10 28,5 0 8-28,19 0-6 1,32 0-2-1,19 0 6 14,26 0 12-14,0 0 20 13,42 0 43-11,42 8-81 10,31 9 0 3,24 3 0-15,-10 9 0 15,-9-3 0-15,-22-7 0 15,-42-7 0-14,-33-7 0 0,-10-5 0 12,-13 0 0 1,-8 0 0-13,-43-25 0 14,-23-12 0-15,31 18 0 15,-10 8-479-14</inkml:trace>
    </iact:actionData>
  </iact:action>
  <iact:action type="add" startTime="14646">
    <iact:property name="dataType"/>
    <iact:actionData xml:id="d19">
      <inkml:trace xmlns:inkml="http://www.w3.org/2003/InkML" xml:id="stk19" contextRef="#ctx0" brushRef="#br0">11755 15369 338 0,'0'0'164'18,"0"0"-74"-18,0 0 32 16,-215-6-30-16,151 6-34 14,-7 10 48-14,-14-1-8 14,1 4 34-14,-13 1-16 14,-11 2-40-14,-16 9 22 16,-29 9-4-16,-16 5-34 14,-20 6-10-14,4 0 0 13,5 9 2 2,-4 8 4-15,6 13-2 2,1 9 2 12,16 13 16-14,18 1-59 15,6 6-13-14,26 6 0 11,9 4 0 17,14 10 0-29,27 5 0 0,38 4 0 0,23-1 0 14,35-3 0-13,70 3 0 13,42-5 0-14,47-3 0 14,28-9 0-13,14-9 0 13,12-5 0-14,-6-2 0 13,10-18 0-12,-3-13 0 13,12-22 0-14,18-33 0 15,22-13 0-15,20-26 0 14,24-52 0-14,17-38 0 14,12-19-9-12,0-28 9 11,-19-16 6 1,-36-17-3-13,-49-11-3 26,-66-4 0-27,-59 13 0 0,-61 9 0 0,-68 23 0 14,-36 14 0-13,-96 9-65 13,-66 6 1-14,-60 5-22 15,-78 13 36-15,-53 18 26 15,-37 20 8-15,-33 19 16 16,5 23 4-15,22 29-4 12,287 10-370-12,32 36-568 15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8T08:01:54.7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5" units="cm"/>
      <inkml:brushProperty name="height" value="0.055" units="cm"/>
    </inkml:brush>
  </inkml:definitions>
  <iact:action type="add" startTime="7280">
    <iact:property name="dataType"/>
    <iact:actionData xml:id="d0">
      <inkml:trace xmlns:inkml="http://www.w3.org/2003/InkML" xml:id="stk0" contextRef="#ctx0" brushRef="#br0">13143 4999 670 0,'0'0'270'1,"0"0"-72"-1,0 0 58 0,0 0-78 0,0 0-46 41,0 0-22-40,0 0-18-1,0 0-28 0,0 0-8 0,0 0-35 0,0 0-21 38,0 0 0-37,0 0 0-1,0 0 0 0,3 0 0 0,12 0 0 40,1 0 0-40,0 0 0 0,-5 0 0 0,9 0 0 0,-4 0 0 39,0 0 0-38,-4 0 0-1,7 0 0 0,7 0 0 0,-6 0 0 0,3 0 0 41,-2 3 0-41,3-3 0 0,0 0 0 0,5 0 0 0,-2 0 0 45,-7 0 0-44,14 0 0-1,-4 0 0 0,2 0 0 0,6 0 0 0,-8 0 0 42,11 0 0-42,-8 0 0 0,3 0 0 0,-5 0 0 1,2 0 0-1,-7 0 0 40,-1 0 0-40,4 0 0 0,-9 0 0 0,3 0 0 0,-2 3 0 3,2 3 0 38,-6-1 0-41,6-2 0 0,-5 0 0 0,2-3 0 0,0 0 0 40,-1 0 0-40,4 0 0 0,-5 0 0 0,2 0 0 0,-4 0 0 0,0 0 0 41,-2 0 0-41,1 0 0 0,8 0 0 1,-3 0 0-1,7 0 0 42,-1 0 0-42,-9 0 0 0,6 0 0 0,-7 0 0 0,-9 0 0 1,6 0 0 38,-2 0 0-38,2 0 0-1,-9 0 0 0,16 0 0 0,-4 0 0 41,2 0 0-41,5 0 0 0,-3 0 0 0,3 0 0 0,-5 0 0 0,1 0 0 47,1 0 0-47,-3 0 0 1,2 0 0-1,4 0 0 0,-1 0 0 0,-3 0 0 42,1 0 0-42,5 0 0 0,1 0 0 0,4 0 0 0,-2 0 0 0,8 0 0 40,-13 0 0-39,11 0 0-1,-7-3 0 0,7-3 0 0,2 0 0 46,-6 4 0-45,11-4 0-1,7-1 0 0,-8 7 0 0,4 0 0 0,-4 0 0 2,1 0 0 39,2 0 0-41,-5 15 0 0,-2 0 0 0,-5-5 0 0,5-3 0 44,-3-7 0-44,-5 0 0 0,5 0 0 0,-13 0 0 0,7 0 0 0,-7 0 0 43,0 0 0-43,-2 0 0 0,5 0 0 0,-4 2 0 0,1 1 0 1,5 0 0 41,1-1 0-41,3-2 0 0,-5 0 0-1,5 0 0 0,-8 0 0 0,-1 0 0 40,-9 0 0-40,5 0 0 0,-3 0 0 0,-5 0 0 0,12 0 0 42,-1 0 0-42,1 0 0 0,3 0 0 0,8 0 0 0,-5 0 0 0,-2 0 0 39,-3 0 0-39,8 0 0 0,-6 0 0 0,2 0 0 0,-7 0 0 41,7 0 0-40,-5 0 0-1,9 0 0 0,-5 0 0 0,0 0 0 42,-1 0 0-42,11 3 0 0,-11 2 0 0,10 1 0 0,-10 0 0 0,2-1 0 42,-2 5 0-41,6-8 0-1,-4 1 0 0,-2 1 0 0,13-4 0 0,-11 0 0 41,7 0 0-41,-8 0 0 0,-3 0 0 0,2 0 0 0,0 8 0 2,6-3 0 40,-4 7 0-42,-2-5 0 0,-3 3 0 1,3-3 0-1,-2-4 0 45,-1 0 0-44,-3-3 0-1,-1 0 0 0,0 0 0 0,0 0 0 0,-7 0 0 42,7 0 0-41,0 0 0-1,-6 0 0 0,5 0 0 0,-13 0 0 0,-2 0 0 44,0 0 0-43,0 0 0-1,0 0 0 0,0 0 0 0,-13-3-655 1</inkml:trace>
    </iact:actionData>
  </iact:action>
  <iact:action type="add" startTime="20803">
    <iact:property name="dataType"/>
    <iact:actionData xml:id="d1">
      <inkml:trace xmlns:inkml="http://www.w3.org/2003/InkML" xml:id="stk1" contextRef="#ctx0" brushRef="#br1">1667 4460 1282 0,'-4'-6'428'0,"4"6"-234"0,0 0-51 1,0 0-143-1,0-4 0 0,0 4 0 39,0-1 0-39,0 1 0 0,17-4 0 0,44 4 0 0,16 0 0 39,10 0 0-39,-3 0 0 0,2 0 0 0,-18 5 0 0,-4-1 0 41,-15-4 0-40,-46 0 0-1,-3 0-811 0</inkml:trace>
    </iact:actionData>
  </iact:action>
  <iact:action type="add" startTime="21252">
    <iact:property name="dataType"/>
    <iact:actionData xml:id="d2">
      <inkml:trace xmlns:inkml="http://www.w3.org/2003/InkML" xml:id="stk2" contextRef="#ctx0" brushRef="#br1">2872 4380 1702 0,'0'0'345'0,"0"0"-345"0,0 0 0 1,0 0 0-1,0 0 0 0,0 0 0 40,122-13 0-40,-73 9 0 0,8-1 0 0,2 0 0 0,2 0 0 41,-10-2 0-41,2 2 0 0,-2-3 0 0,-42 4 0 0,-2 4-109 37</inkml:trace>
    </iact:actionData>
  </iact:action>
  <iact:action type="add" startTime="22370">
    <iact:property name="dataType"/>
    <iact:actionData xml:id="d3">
      <inkml:trace xmlns:inkml="http://www.w3.org/2003/InkML" xml:id="stk3" contextRef="#ctx0" brushRef="#br1">17647 5074 230 0,'0'0'542'1,"0"0"-344"0,0 0-6 41,0 0 50-42,0 0 14 0,0 0-36 0,0-11-53 0,0 11-167 39,0 0 0-38,0 0 0-1,0 0 0 0,3 0 0 0,-2 0 0 0,7 0 0 38,5 0 0-38,-6-2 0 0,9-7 0 0,0 4 0 0,-6-1 0 40,4 1 0-40,2-4 0 0,0-7 0 0,-4-3 0 0,8-3 0 39,-4 7 0-38,-3 5 0 0,-6 10 0-1,-4 0 0 0,15 0 0 0,-12 12 0 39,8 13 0-39,-1 0 0 0,-6-5 0 0,5-8 0 0,-2-7 0 43,0-5 0-43,-3 0 0 0,11 0 0 0,-2 0 0 0,-9 0 0 1,9 0 0 39,-9-3 0-39,6 1 0-1,-5-1 0 0,7 3 0 0,6 0 0 43,-1 0 0-43,0 0 0 0,-4 0 0 0,2 0 0 0,-5-4 0 0,4 2 0 43,3-1 0-43,-1-5 0 0,-1 0 0 1,2-4 0-1,0 5 0 0,1 0 0 42,-1 1 0-41,3 2 0-1,-4 4 0 0,-2 0 0 0,4 0 0 0,-5 0 0 40,-1 0 0-40,-3 0 0 0,5 0 0 0,7-5 0 0,5-5 0 42,-6-2 0-42,1 7 0 0,-3 2 0 0,-2 3 0 0,-2 0 0 2,6 0 0 40,-5-2 0-42,0-1 0 1,6-9 0-1,-3 3 0 0,-2 1 0 2,-1 3 0 42,-11 5 0-43,9 0 0-1,-3 0 0 0,-2 5 0 0,8 10 0 0,-3-8 0 40,2-4 0-40,-2 1 0 0,-5-1 0 0,9 2 0 0,-4 3 0 41,2 6 0-40,1 0 0-1,4-1 0 0,-1-3 0 0,1-10 0 0,13 0 0 42,5 0 0-42,-1-10 0 0,-1-3 0 0,-1 2 0 1,1 5 0 1,-14 6 0 43,10 0 0-45,-6 0 0 0,7 0 0 0,-23 0-89 0,-7 0-673 1</inkml:trace>
    </iact:actionData>
  </iact:action>
  <iact:action type="add" startTime="24071">
    <iact:property name="dataType"/>
    <iact:actionData xml:id="d4">
      <inkml:trace xmlns:inkml="http://www.w3.org/2003/InkML" xml:id="stk4" contextRef="#ctx0" brushRef="#br1">9431 4585 702 0,'0'0'572'1,"0"0"-308"-1,0 0-100 0,0 0-42 1,0 0-96 38,0 0-16-39,0 0 12 0,70 3 0 0,-59-3 16 0,18-5 6 42,-4-6-4-42,10-6-19 1,-3 0-21-1,4-3 0 0,-3 1 0 0,-5 7 0 43,-5 2 0-43,-6 10 0 0,6 0 0 0,6 0 0 0,-8 0 0 41,3 2 0-40,0 6 0-1,-6 4 0 0,4-7 0 0,0-2 0 0,5-3 0 39,2 4 0-38,-4-4 0-1,6 0 0 0,-2 0 0 0,8 0 0 44,-5 0-13-43,-3-12 1-1,7-14 10 0,-8 3 2 0,7 5 2 0,-11 9-2 40,5 6 0-40,-1 3 0 0,-4 0-18 0,11 0-8 0,-10 12 16 0,8-4 8 45,-5-8-2-45,11 0-6 0,-9 0-8 0,-2 0 10 0,8 0 8 0,-13 0 2 41,16 0 2-41,-5 0-4 0,-2 0-12 0,8 2-6 0,-3 12 6 41,2-3 12-40,-2 1 0-1,0-4-2 0,2-5-4 0,-10 1-8 1,13-4 4 40,-5 0-12-41,4 0-10 0,2 0 16 0,5 0-26 0,-3 0 34 3,-1 0 16 36,-4 0 4-39,-1 0-12 0,-5-8-6 1,3-1 6-1,-6-1 0 44,5 3 0-44,-8 1-4 0,4 1 4 0,1 5 2 0,-1 0 4 0,8 0 0 42,-5 0 14-42,3 0-6 0,-2 0 0 0,-1-7-14 0,1-3-24 3,5 1 14 39,-2 1 10-42,-1 5 20 0,-2 3-4 0,3 0 4 0,2 0-8 1,-1 0 18 40,-4 0-4-41,5 8-10 0,-11-5 0 0,8-1-4 0,4 2 8 44,-4 1-12-43,8 6 2-1,11 10-4 0,4-1 2 0,13 5-2 0,-8-10-6 42,-5-3 2-41,-1-12-2-1,-20 0-38 0,-40 0-214 0,3-8-374 0</inkml:trace>
    </iact:actionData>
  </iact:action>
  <iact:action type="add" startTime="39670">
    <iact:property name="dataType"/>
    <iact:actionData xml:id="d5">
      <inkml:trace xmlns:inkml="http://www.w3.org/2003/InkML" xml:id="stk5" contextRef="#ctx0" brushRef="#br0">5600 10215 460 0,'0'0'176'1,"0"0"-92"0,0 0 22 0,0 0-4 38,0 0 8-39,0 0 62 0,0 0 0 0,100-11-50 0,-80 5-18 38,1 1-20-38,-1-1-38 0,0 3-28 0,0-3 2 0,9 2 12 40,-2-1-4-40,-3-3-18 0,5 3 0 0,-1-1-4 0,-5 3 2 40,-3 3 2-40,0 0 18 0,9 0-10 0,-4 0-14 0,1 0 0 1,5 0-4 39,-1 0 2-40,-1 0-2 0,-4 0 6 0,1 0-6 0,3 0 2 42,-2 0 0-42,-2 0 6 0,4 0 22 0,-6 0-10 0,2 0-10 0,-2 0-2 42,-3 0 4-42,6 0-10 1,0 0 0-1,-1 0-2 0,7 0 0 0,-4 0-2 39,-4 0 4-39,-5 0-2 0,3 0 0 0,-6 0 0 1,3 0 2 41,5 0-4-42,8 0 2 0,-3 0 0 0,10-3 0 0,-5-2 0 42,-10 3 2-41,8-5-2-1,-4 6 4 0,-5-3-4 0,7 1 3 0,-4 1-3 41,-5 2 0-40,2 0 0-1,-9 0 0 0,2 0 0 0,0 0 0 0,-4 0 0 39,4 0 0-39,0 0 0 0,4 0 0 0,0 0 0 0,5 0 0 44,1 0 0-44,4 0 0 0,-2 0 0 1,1 0 0-1,-6 0 0 0,5 0 0 48,-8 0 0-48,9 0 0 0,-3 0 0 0,2-8 0 1,1 5 0-1,0-3 0 3,3-2 0 41,-5 1 0-44,9 1 0 0,-8 4 0 0,2-1 0 0,-1 3 0 0,6 0 0 43,0-2 0-43,5-5 0 0,1 2 0 1,-5-3 0-1,5 1 0 0,-1 6 0 41,1-3 0-41,3 2 0 0,-5 2 0 0,-2 0 0 0,-3 0 0 4,6 0 0 36,1 0 0-40,5 0 0 0,1 0 0 0,0 0 0 0,10 2 0 43,-3 13 0-42,-5 2 0-1,5 0 0 0,-10 0 0 0,9-4 0 0,-7 2 0 39,-4-8 0-39,10 2 0 0,-4-3 0 0,4-4 0 0,-7 1 0 42,-1-3 0-41,-5 0 0-1,1 0 0 0,-3 0 0 0,0 0 0 0,-9 0 0 40,8 0 0-40,-1 0 0 1,-8 3 0-1,7-1 0 0,-7-2 0 40,11 0 0-40,-2 0 0 1,-1 0 0-1,-6 0 0 0,3 0 0 1,-7 0 0 38,1 0 0-39,4 0 0 1,-2 0 0-1,4 0 0 0,-5 5 0 46,6-5 0-45,-9 0 0 0,3 0 0-1,9 0 0 0,-11 0 0 0,8 2 0 44,-4 6 0-42,-1-1 0-2,1-4 0 0,1 1 0 0,-2-1 0 0,8-3 0 0,-8 0 0 42,8 0 0-41,3 0 0 0,-11 0 0-1,9 0 0 0,-1 0 0 44,-2 0 0-42,-1 0 0-2,5 0 0 0,-5 0 0 0,3 0 0 0,-5 0 0 0,5 0 0 41,-3 0 0-40,-2 0 0-1,2 0 0 0,-8 0 0 0,4 0 0 43,-3 3 0-43,-1 3 0 0,-5-5 0 0,12 6 0 0,-5-4 0 0,10 2 0 44,-8 0 0-43,15-1 0-1,-3 1 0 0,3 2 0 0,-5-7 0 0,-10 0 0 42,10 0 0-42,-15 0 0 0,8 0 0 0,-7 0 0 0,-5 0 0 1,-1 0 0 38,4 0 0-38,-1 0 0-1,3 0 0 0,-1 0 0 0,0 0 0 43,-6 0 0-43,0 0 0 0,-2 0 0 0,-5 0 0 0,10 0 0 0,-3 0 0 42,0 0 0-41,5 0 0-1,-3 0 0 0,1 0 0 0,-1 0 0 0,9 0 0 44,-6 4 0-44,-3 0 0 0,4-2 0 0,-10 3 0 0,5-5 0 43,-7 4 0-43,8-2 0 0,0-2 0 0,0 0 0 0,2 0 0 0,13 0 0 44,1 0 0-44,3 0 0 0,2 7 0 0,0-7 0 0,-5 4 0 0,-1 0 0 43,5-2 0-42,-1-2 0-1,-1 3 0 0,1-3 0 0,-8 0 0 0,-1 0 0 39,-1 0 0-39,-2 0 0 0,7 0 0 0,-8 0 0 0,-1 0 0 44,8 0 0-43,-10 0 0-1,0 0 0 0,9-3 0 0,-4 1 0 0,5-2 0 42,-5 4 0-42,5 0 0 0,-6 0 0 0,7 0 0 0,-8 0 0 1,4 0 0 41,-2 0 0-42,4 0 0 1,0-4 0-1,0 4 0 0,-5-3 0 41,6-1 0-41,-6-2 0 0,10 4 0 0,-3-1 0 0,-4 1 0 0,6 2 0 48,-11 0 0-48,10 0 0 0,-11 0 0 0,10-6 0 0,-7 0 0 0,2 3 0 44,-1-2 0-44,-2-2 0 1,7 5 0-1,3-1 0 0,2 1 0 0,-5-1 0 2,8 3 0 41,-3 0 0-43,-4 0 0 0,-6 0 0 0,5 0 0 0,-8 0 0 44,7 0 0-43,4 0 0-1,-5 0 0 0,3 0 0 0,-3 0 0 0,2 0 0 41,9 0 0-40,-4 0 0-1,-5 0 0 0,-2 0 0 0,2 0 0 0,-10 0 0 39,0 0 0-38,-5 0 0-1,5 0 0 0,-7 0 0 0,-3 0 0 44,1 0 0-44,4 0 0 0,5 0 0 0,3 0 0 0,-6 0 0 0,4 0 0 42,-4 0 0-41,6 0 0-1,-9 0 0 0,8 0 0 0,4 0 0 0,-1 0 0 45,3 0 0-45,-3-7 0 0,8 7 0 0,-8-1 0 0,4 1 0 0,-5 0 0 42,11 0 0-41,-5 0 0-1,9 0 0 0,-13 0 0 0,7 0 0 43,-12 0 0-41,5 0 0-2,-5 0 0 0,0 0 0 0,-4 0 0 0,0 0 0 1,-1 0 0 41,-5 0 0-41,-1 0 0-1,2 0 0 0,4 0 0 0,1 0 0 39,0 0 0-38,4 0 0-1,-4 0 0 0,9 0 0 0,-2 0 0 0,-2 0 0 45,4 0 0-44,-3-6 0-1,-1-4 0 0,-5 3 0 0,9-2 0 0,-6 0 0 44,-2 4 0-44,2-3 0 1,-2 5 0-1,3-6 0 0,5 4 0 0,-2-4 0 47,9 1 0-46,1-5 0-1,0-1 0 0,-3-4 0 0,3 6 0 0,3 7 0 42,-7 3 0-41,-6 2 0-1,10 0 0 0,-14 0 0 0,10 0 0 0,-5 0 0 43,8 5 0-42,2-3 0-1,5 6 0 0,-1-6 0 0,-1-2 0 0,-1 2 0 42,-3-2 0-42,-13 3 0 0,-3-3 0 0,-8 2 0 0,-11 2 0 0,-2 2 0 41,0 11 0-40,-13 11 0-1,-40 4 0 1,22-10 0-1,-5-7-897 38</inkml:trace>
    </iact:actionData>
  </iact:action>
  <iact:action type="add" startTime="44467">
    <iact:property name="dataType"/>
    <iact:actionData xml:id="d6">
      <inkml:trace xmlns:inkml="http://www.w3.org/2003/InkML" xml:id="stk6" contextRef="#ctx0" brushRef="#br1">16834 10781 702 0,'0'0'344'1,"0"0"-100"-1,0 0 28 44,0 0-62-44,0 0-100 0,0 0-70 0,0 0 24 0,51 2-22 0,-44-2-23 42,16 0-19-42,9 0 0 0,-3-17 0 0,10-3 0 0,2 1 0 0,-8 2 0 43,-6 9 0-43,2 5 0 0,-5 3 0 0,-4 0 0 0,-4 0 0 1,-5 11 0 40,5 3 0-41,-8-1 0 0,8-4 0 0,-2-6 0 0,5-1-19 42,1-2 9-42,5 0 0 0,-2 0 4 0,13 0 4 0,-8 0 2 0,4-7 0 42,-8 0-6-42,8-1-8 0,-7 3 6 0,-8 0 8 0,-1 2 0 44,-6 3 4-44,6 0-2 0,-7 0-2 0,7 0-2 0,3 3 2 0,-2 7 0 4,8-3 0 37,11-6-6-41,5-1 2 0,-2 0 4 0,4 0 0 0,-2-5 2 44,-2 0 0-44,-1 5 10 0,-2 0-4 0,2 0-6 1,1 0-2-1,-7 0 2 41,10 0-4-41,-2 0 2 0,7 0-8 0,-4 0-30 0,1 0-102 0,9 0-136 49,-41 0-148-48,4 0-540-1</inkml:trace>
    </iact:actionData>
  </iact:action>
  <iact:action type="add" startTime="45193">
    <iact:property name="dataType"/>
    <iact:actionData xml:id="d7">
      <inkml:trace xmlns:inkml="http://www.w3.org/2003/InkML" xml:id="stk7" contextRef="#ctx0" brushRef="#br1">18981 10645 730 0,'0'0'236'49,"0"0"-70"-48,0 0-36-1,0 0-64 0,0 0-28 0,0 0 20 0,0 0 36 1,105 34 2 45,-77-24-34-45,-2-4-12-1,-6 1-22 0,1-5-14 0,3-2-10 0,5 2 0 41,-1 2-4-41,-9-2 2 0,-2 5 0 0,6-7 0 1,-7 8-2 40,4-6 4-40,4-2-4-1,9 0 0 0,5 0 0 0,4 0-2 0,-2-10 0 43,-9-3 2-43,-4 6 0 1,-14 7 6-1,2 0 38 0,4 0 10 0,-9 0-32 42,4 0-8-42,2 11-12 0,0-2 2 0,4-1-4 0,1-3 2 0,5 4-2 45,1-4-2-44,1 3 0-1,-2 4 4 0,4-2 2 0,-3 5-4 0,-7-5 2 41,7-6-2-40,10-4 0-1,0 0-12 0,2 0-18 0,5 0 0 2,10-7-36 40,-4 7-22-41,-32 0-74-1,-2 0-368 0</inkml:trace>
    </iact:actionData>
  </iact:action>
  <iact:action type="add" startTime="52811">
    <iact:property name="dataType"/>
    <iact:actionData xml:id="d8">
      <inkml:trace xmlns:inkml="http://www.w3.org/2003/InkML" xml:id="stk8" contextRef="#ctx0" brushRef="#br2">5713 8678 1064 0,'0'0'396'1,"0"0"-234"-1,0 0-66 0,0 0 8 0,0 0-42 0,0 0 10 1,0 0 16 39,0 0-85-40,0 0-3 1,-3 0 0-1,-10 0 0 0,-3 0 0 42,-4 3 0-42,-5 4 0 0,2 4 0 0,-10-1 0 0,9 1 0 0,0 0 0 44,1 1 0-43,7-3 0-1,0-1 0 0,7-3 0 0,0-3 0 0,2 1 0 42,3 4 0-42,-5-5 0 0,6 3 0 0,2 4 0 0,-5 8 0 42,-1 6 0-41,7 7 0-1,0 5 0 0,0 9 0 0,0-2 0 0,0 5 0 42,0 0 0-42,0 8 0 1,0-1 0-1,0 5 0 0,0-2 0 0,0-5 0 43,0 1 0-42,0-5 0-1,0 1 0 0,0-5 0 0,7 4 0 0,-1-1 0 42,-2 1 0-42,13 7 0 0,-1-6 0 0,3-1 0 0,-4 0 0 44,-1-6 0-43,-1-2 0-1,-5-3 0 0,0-13 0 0,-5 1 0 0,-3-3 0 42,0-5 0-42,0 1 0 0,0-10 0 0,0-4 0 0,4-3 0 0,-4-1 0 42,0 0 0-41,0 0 0-1,0 0 0 0,3 0 0 0,-3 0 0 1,0 0 0 40,0 0 0-41,0 0 0 0,0 0 0 0,3 0 0 0,10 0 0 42,5 0 0-42,9 0 0 0,14-1 0 0,8-16 0 0,-2 0 0 0,-4-1 0 44,-2 6 0-43,-12 5 0-1,-18 4 0 0,2 3 0 0,-13 0 0 0,0 0 0 45,0 0 0-44,0 0 0-1,0 0 0 0,0 0 0 0,-24 0 0 0,-26 0 0 43,0 13 0-43,-7-4 0 0,3 0 0 0,4-7 0 0,3 5 0 0,5-3 0 44,15-4 0-43,2 0 0 0,9 0 0-1,3 0 0 0,13 0 0 0,0 0 0 45,0 0 0-45,0 0 0 1,0 0 0-1,0-2 0 0,0-15 0 0,0-3 0 40,0-8 0-40,0 0 0 0,0-10 0 0,0-3 0 0,0-4 0 43,0-4 0-43,0-3 0 0,-4-6 0 0,-9-4 0 0,7-6 0 0,-10 4 0 42,9 3 0-42,2 1 0 1,-3 6 0-1,8 7 0 0,0 10 0 1,0 6 0 42,0 5 0-42,0 7 0-1,0-3 0 0,0-1 0 0,0 1 0 0,0-4 0 41,0-2 0-41,0-2 0 0,0-4 0 0,0 0 0 0,0 0 0 41,0-7 0-41,0 2 0 0,-2-4 0 0,-8-3 0 0,-3 11 0 1,-3-1 0 41,12 11 0-42,-4 12 0 0,3 5 0 1,5 2 0-1,0 6 0 1,-3 0 0 43,3 0 0-44,0 0 0 0,0 0 0 0,0 0 0 1,3 0 0 45,34 0 0-45,16 0 0-1,3 0 0 0,5 0 0 0,-10 0 0 0,1-8 0 0,-23-10 0 42,3 1 0-42,-9 2 0 0,-19-2 0 0,-4 8 0 0,0 3 0 2</inkml:trace>
    </iact:actionData>
  </iact:action>
  <iact:action type="add" startTime="55059">
    <iact:property name="dataType"/>
    <iact:actionData xml:id="d9">
      <inkml:trace xmlns:inkml="http://www.w3.org/2003/InkML" xml:id="stk9" contextRef="#ctx0" brushRef="#br2">15884 8634 740 0,'0'0'460'1,"0"0"-58"-1,0 0-98 4,0 0-163 38,0 0-141-42,0 0 0 0,0 0 0 0,8-4 0 0,10 4 0 1,7 0 0 41,11 0 0-42,5 4 0 0,8 6 0 0,2 1 0 0,8 0 0 43,-5 4 0-42,-8-5 0-1,-5-2 0 0,-8-2 0 0,-8-2 0 0,-9-2 0 43,-9 2 0-43,-4-1 0 0,-3-1 0 0,0 4 0 0,0 11 0 0,0 10 0 41,0 13 0-41,0 1 0 0,-3 2 0 0,-4-1 0 0,-6 2 0 45,10 7 0-44,2 6 0-1,-2 2 0 0,-8 0 0 0,9 3 0 0,-1-5 0 42,3-5 0-41,-5-4 0-1,5-5 0 0,0-1 0 0,0 0 0 0,0 0 0 45,0-3 0-44,0 0 0-1,0-5 0 0,0 0 0 0,0-3 0 0,8 5 0 44,-8-2 0-44,2-3 0 0,6-3 0 0,-5-3 0 0,0-5 0 0,-2-3 0 42,2 0 0-41,1 0 0-1,5 0 0 0,-6 5 0 0,-3-2 0 0,0 2 0 42,0-2 0-42,0-5 0 0,0 2 0 0,0-4 0 0,0 1 0 43,0 4 0-42,0 2 0-1,-12-3 0 0,4-5 0 0,-8-4 0 0,8-8 0 42,-8 0 0-42,0 0 0 0,9 0 0 0,-10 0 0 0,-3 0 0 0,-12 0 0 40,0 0 0-39,-5 0 0-1,1 0 0 0,12-3 0 0,5-7 0 41,6-7 0-41,8 7 0 0,5-5 0 0,0 3 0 0,0 1 0 0,0 2 0 41,0 2 0-40,0 4 0-1,16-2 0 0,5-2 0 0,3 7 0 43,12-2 0-43,-2 2 0 0,1 0 0 0,-1 0 0 0,-3 0 0 0,-5 0 0 3,-1 0 0 39,-8 0 0-42,6 0 0 0,-10 0 0 0,-7 0 0 0,-5 0 0 42,-1 0 0-41,0 0 0-1,0-17 0 0,0-21 0 0,0-12 0 0,-1-16 0 42,-18-11 0-42,3-4 0 0,5-4 0 0,-2 7 0 0,-3 4 0 2,8 8 0 52,-5 1 0-54,10 2 0 0,3 6 0 0,0-5 0 0,0 5 0 0,0-2 0 0,0 5 0 45,0 4 0-45,0 2 0 0,0 0 0 0,0-3 0 0,0 1 0 0,-4-1 0 41,-12 4 0-40,-1 2 0-1,10 8 0 0,-9 14 0 0,5 10 0 42,-2 7 0-41,0 3 0-1,9 3 0 0,-3 0 0 0,-2 0 0 0,5 5 0 44,1 25 0-43,3-15 0-1,0 2-837 0</inkml:trace>
    </iact:actionData>
  </iact:action>
  <iact:action type="add" startTime="56569">
    <iact:property name="dataType"/>
    <iact:actionData xml:id="d10">
      <inkml:trace xmlns:inkml="http://www.w3.org/2003/InkML" xml:id="stk10" contextRef="#ctx0" brushRef="#br2">17016 8515 1038 0,'0'0'336'1,"0"0"-72"-1,0 0-100 45,0 0-78-44,0 0 8-1,0 0-29 0,0 0-65 0,32 20 0 0,-32-20 0 0,0 0 0 41,5 0 0-40,-5 0 0-1,0 0 0 0,-5 0 0 0,-28 0 0 42,-3 0 0-42,-3 0 0 0,-2 0 0 0,6 0 0 1,5 0 0-1,2 0 0 41,5 0 0-41,7 0 0 0,0 0 0 0,12 5 0 0,-8 3 0 3,11 3 0 39,1 3 0-42,0 10 0 0,0 3 0 0,10 7 0 0,-3 6 0 1,9-2 0 40,-9 8 0-40,-4 1 0-1,7 5 0 0,-10-3 0 0,0 0 0 44,0-2 0-44,3 5 0 0,-1 3 0 0,-2-1 0 0,14 0 0 0,-9-5 0 41,-1-4 0-41,-1-3 0 0,3 4 0 0,1-1 0 0,-4 2 0 1,-3 5 0 41,1-5 0-41,2-2 0-1,7-1 0 0,-7 0 0 0,2-5 0 43,3 6 0-42,2 8 0-1,1-5 0 0,-6-6 0 0,-3-3 0 0,-2-9 0 5,0 7 0 40,0 3 0-44,0-1 0-1,0-4 0 0,7 6 0 0,-1-4 0 1,1-2 0 40,-4-1 0-41,-3-12 0 0,3-11 0 0,3 1 0 0,-6-5 0 1,0-2 0 41,0-2 0-41,0-3 0-1,0 5 0 0,0-1 0 0,0 0 0 43,0 0 0-41,0-4 0-2,0 0 0 0,0 0 0 0,0 2 0 0,0 1 0 44,0 3 0-43,0 3 0-1,0 1 0 0,0 2 0 0,0-2 0 0,0-4 0 2,0-6 0 46,0 0 0-48,0 0 0 0,0 0 0 0,0 0 0 0,0 0 0 0,0 0 0 45,0 0 0-45,0 0 0 0,8 0 0 0,11 0 0 0,4 0 0 0,-1-2 0 42,-2-4 0-42,-4 0 0 1,5 6 0-1,-10 0 0 0,-2 0 0 0,-2 0 0 42,2 0 0-42,-6 0 0 0,-3 0 0 0,0 0 0 1,0 0 0 40,0 0 0-40,0 0 0-1,0 0 0 0,-5 0 0 0,-34 0 0 0,-1 0 0 3,-10 0 0 37,7 0 0-40,4 0 0 0,10 0 0 0,0 0 0 0,17 0 0 44,1 0 0-44,8 0 0 0,1-7 0 0,2 3 0 0,0-2 0 0,0-4 0 42,0-5 0-41,0-7 0-1,0-7 0 0,5-8 0 0,8-2 0 1,-10-5 0 40,1-11 0-41,-4-9 0 0,3-8 0 0,-3-7 0 0,0-5 0 39,0 0 0-38,0-2 0-1,0 11 0 0,0 11 0 0,-7 13 0 1,4 6 0 42,-6 3 0-43,2-6 0 0,7-2 0 0,-5-5 0 0,1 1 0 42,-2 2 0-42,3 3 0 0,3 0 0 0,-3 4 0 0,-1 3 0 0,-9 8 0 5,10 6 0 38,-4 6 0-43,-3 0 0 0,7 7 0 1,-4-2 0-1,-2-3 0 2,5 1 0 41,1 2 0-42,3 0 0-1,0 1 0 0,0-1 0 0,0-7 0 1,0-3 0 39,0-4 0-39,0-3 0-1,0 4 0 0,0 5 0 0,0 4 0 42,0 10 0-42,0 0 0 0,0 5 0 0,0-1 0 0,0 0 0 0,0 1 0 41,0 1 0-40,0-4 0-1,0-2 0 0,0 2 0 0,0-1 0 44,0 1 0-44,0 6 0 0,0-3 0 0,0 6 0 0,0-4 0 0,0 4 0 2,26 0 0 42,-13 0 0-44,7 0-897 0</inkml:trace>
    </iact:actionData>
  </iact:action>
  <iact:action type="add" startTime="58495">
    <iact:property name="dataType"/>
    <iact:actionData xml:id="d11">
      <inkml:trace xmlns:inkml="http://www.w3.org/2003/InkML" xml:id="stk11" contextRef="#ctx0" brushRef="#br2">18076 8489 1018 0,'0'0'388'45,"0"0"-82"-45,0 0-50 0,0 0-177 1,0 0-79-1,0 0 0 0,0 0 0 41,39 0 0-41,-17 0 0 0,-2 0 0 0,3-3 0 0,9-2 0 0,-7 0 0 41,11-4 0-41,-8 4 0 0,5 1 0 0,-14 0 0 0,-10 4 0 41,2 0 0-41,-11 0 0 0,0 0 0 0,0 0 0 0,0 17 0 0,0 21 0 42,-11 6 0-41,3 7 0-1,-6 9 0 0,4-2 0 0,-3 2 0 41,10-5 0-40,1-1 0-1,-1 0 0 0,3-3 0 0,0-1 0 0,0 0 0 44,0 1 0-44,0 2 0 0,0-2 0 0,8 1 0 1,-1-5 0-1,6 0 0 42,-10 1 0-42,10 3 0 1,-9-4 0-1,9 1 0 0,-3 1 0 0,6-4 0 42,-11-5 0-42,12 2 0 0,-14-5 0 0,0 0 0 0,4 0 0 4,-4-1 0 37,-3 0 0-41,3 1 0 0,1 0 0 0,5-1 0 0,-6 3 0 2,-2-1 0 48,-1 6 0-50,3-4 0 0,-3-1 0 0,0-6 0 0,0-7 0 0,0 2 0 42,0-2 0-42,0-1 0 0,0-9 0 0,0-5 0 0,0-5 0 1,0-6 0 39,0 0 0-40,0 0 0 0,0 0 0 0,0 0 0 0,0 0 0 41,0 0 0-41,0 4 0 0,0 3 0 0,0 2 0 0,0 5 0 0,0-3 0 43,0-2 0-43,-4-3 0 0,4-4 0 0,0 1 0 0,0-3 0 2,-12 3 0 42,8 0 0-44,-12-1 0 0,-7 3 0 0,3-5 0 0,-5 0 0 0,2 0 0 43,2 0 0-43,3 0 0 0,0 0 0 0,1-2 0 0,-5-3 0 42,2-1 0-41,2 3 0-1,2 3 0 0,9 0 0 0,4 0 0 0,3 0 0 42,0 0 0-42,0 0 0 0,0 0 0 0,0 0 0 0,0 0 0 0,0 0 0 43,6 0 0-42,1 3 0-1,6 3 0 0,5-1 0 0,2-3 0 42,2 2 0-41,0-4 0 0,9 0 0-1,-6 0 0 0,-6 0 0 0,-10 0 0 3,2 0 0 33,-6 0 0-35,-5 0 0-1,0 0 0 0,0-14 0 0,0-11 0 39,0-7 0-39,0-4 0 0,0-14 0 0,0-9 0 0,0-10 0 40,-8-6 0-39,-5 2 0-1,9 0 0 0,-9 2 0 0,10 10 0 39,3 8 0-38,-3 4 0-1,3 6 0 0,0-2 0 0,0 0 0 0,0-4 0 42,0-5 0-41,0 2 0-1,0-5 0 0,0-2 0 0,-4 0 0 1,-5 3 0 40,2 6 0-41,-6 1 0 0,5 4 0 0,-7 9 0 0,-6-1 0 42,5 7 0-41,9 2 0-1,-10 2 0 0,1 3 0 0,11-4 0 0,-2-4 0 42,1-8 0-42,3-7 0 0,3-1 0 0,0-2 0 0,0 5 0 6,0 1 0 35,0 12 0-41,0 4 0 0,0 4 0 0,0 9 0 0,0 0 0 1,0 8 0 43,0 1 0-44,0 2 0 0,0 3 0 0,0 0 0 0,0 0 0 0,0 0 0 40,0 0 0-40,0 0 0 0,0 0 0 0,0 0 0 0,0 0 0 43,-4 0 0-43,-12 5 0 0,9 1 0 0,-9 0 0 0,9-6 0 0,-3 0 0 42,7 0 0-42,1 0 0 0,-1 0 0 0,0 0 0 0,3 0 0 3,0 0 0 38,0 0 0-41,0 0 0 0,0-3 0 1,0 0 0-1,0 3-945 48</inkml:trace>
    </iact:actionData>
  </iact:action>
  <iact:action type="add" startTime="67918">
    <iact:property name="dataType"/>
    <iact:actionData xml:id="d12">
      <inkml:trace xmlns:inkml="http://www.w3.org/2003/InkML" xml:id="stk12" contextRef="#ctx0" brushRef="#br3">7319 12475 414 0,'158'-17'300'2,"-38"3"-126"-1,11-1-20 43,9 5-8-44,18 3-16 0,6-1-34 0,9 3-10 0,-11 1-8 0,-2 4-32 44,-7 0-32-44,-12 0 28 0,-17 0-42 0,-8 0-52 1,-16-1-140-1,-88-6-166 42,-9-2-328-42</inkml:trace>
    </iact:actionData>
  </iact:action>
  <iact:action type="add" startTime="68910">
    <iact:property name="dataType"/>
    <iact:actionData xml:id="d13">
      <inkml:trace xmlns:inkml="http://www.w3.org/2003/InkML" xml:id="stk13" contextRef="#ctx0" brushRef="#br3">14187 12558 486 0,'0'0'358'1,"181"-27"-206"45,-84 21 16-46,16-3-48 0,12 7-52 0,8-4-30 0,18 1 26 0,14-7-38 41,11-3-16-40,2-3-10-1,-14 1 0 0,-6 2-78 1,-22 8-100-1,-113 7-66 41,-7 0-276-41</inkml:trace>
    </iact:actionData>
  </iact:action>
  <iact:action type="add" startTime="73067">
    <iact:property name="dataType"/>
    <iact:actionData xml:id="d14">
      <inkml:trace xmlns:inkml="http://www.w3.org/2003/InkML" xml:id="stk14" contextRef="#ctx0" brushRef="#br2">5351 13497 1574 0,'0'0'332'1,"0"0"-191"-1,0 0-141 0,0 0 0 1,0 0 0 42,0 0 0-43,-42 10 0 1,8-3 0-1,-3-1 0 0,-7 5 0 39,1 2 0-39,-10 2 0 0,10 5 0 0,1-7 0 0,0 3 0 0,9-6 0 45,9-5 0-45,10-2 0 0,14-3 0 0,0 0 0 0,0 0 0 0,0 0 0 41,0 0 0-41,0 3 0 0,0 4 0 0,0 6 0 0,0 10 0 3,6 7 0 40,5 9 0-43,2 4 0 0,-5-1 0 0,5 5 0 0,-6 4 0 42,4 4 0-42,-6-6 0 0,6 3 0 0,-6-3 0 0,2 5 0 0,-6-4 0 43,-1 4 0-42,0-6 0-1,0-4 0 0,0-7 0 0,0-11 0 0,0-8 0 43,0-2 0-43,0-8 0 0,0 6 0 0,0-1 0 1,0 7 0 0,0 3 0 40,0-4 0-41,0-4 0 0,0-7 0 0,0-1 0 0,0-7 0 41,0 0 0-40,0 0 0-1,0 0 0 0,0 0 0 0,0 0 0 0,0 0 0 38,0 0 0-38,0 0 0 0,0 0 0 0,15 0 0 0,-1 0 0 40,12 0 0-40,2 0 0 0,5 0 0 0,1 0 0 0,-7 0 0 42,-6-4 0-42,-3 1 0 0,-5 3 0 0,-5 0 0 0,-4 0 0 0,-4 0 0 41,0 0 0-41,0 0 0 1,0 0 0-1,0 0 0 0,0 0 0 41,0 0 0-40,-1 0 0-1,-27 0 0 0,-4 0 0 0,2 0 0 0,-7 0 0 44,7 7 0-44,4-2 0 0,1-1 0 0,9 0 0 0,9-4 0 0,-2 0 0 44,8 0 0-44,1 0 0 0,0 0 0 0,0 0 0 0,0 0 0 0,0 0 0 39,0 0 0-38,0 0 0-1,0 0 0 0,0-13 0 0,0-17 0 39,0-9 0-39,0-8 0 0,0-12 0 0,0-15 0 0,0-7 0 43,-3-9 0-43,-1 4 0 0,-1 0 0 0,5 14 0 0,-7 6 0 0,0 13 0 45,5 12 0-44,-9 9 0-1,11 13 0 0,0 8 0 0,0 5 0 0,0 6 0 44,0 0 0-44,0-4 0 0,0-1 0 0,0 0 0 0,0-7 0 0,0-3 0 42,0-2 0-41,0-3 0-1,0 0 0 0,0 8 0 0,0 7 0 1,0 1 0 39,0 3 0-40,0-2 0 0,0-3 0 0,0-5 0 0,0-3 0 43,-5-6 0-43,-8-3 0 0,11-1 0 0,-3 4 0 0,5 3 0 0,-3 5 0 41,3 7 0-41,0 2 0 0,0-1 0 0,0 4 0 0,0 0 0 2,0-1 0 43,0-2 0-45,0-3 0 1,16 0 0-1,9 1 0 0,2-5 0 0,10 6 0 48,6-1 0-48,5 1 0 1,-3-2 0-1,-2 3 0 0,-2 3 0 0,-8 0 0 3,-27 0 0 43,-4 0 0-46</inkml:trace>
    </iact:actionData>
  </iact:action>
  <iact:action type="add" startTime="75463">
    <iact:property name="dataType"/>
    <iact:actionData xml:id="d15">
      <inkml:trace xmlns:inkml="http://www.w3.org/2003/InkML" xml:id="stk15" contextRef="#ctx0" brushRef="#br2">20359 13433 690 0,'0'0'994'3,"0"0"-631"40,0 0-363-43,0 0 0 0,0 0 0 0,0 0 0 0,51-4 0 41,-22 3 0-41,-2-8 0 0,12-2 0 0,-5-3 0 0,-7 5 0 0,7 0 0 38,-11 5 0-38,-7 4 0 0,-9 0 0 0,-3 0 0 1,5 0 0 38,-9 0 0-39,0 0 0 0,0 0 0 0,3 0 0 0,-3 17 0 42,0 2 0-42,0 6 0 0,0 5 0 0,0 7 0 0,0 2 0 0,0 1 0 43,0-1 0-43,0 1 0 0,0-1 0 0,0 3 0 0,0 8 0 1,0 7 0 41,0 1 0-42,0 2 0 0,0-4 0 0,0 1 0 0,0-1 0 44,0 0 0-43,0 0 0-1,0-4 0 0,0-5 0 0,0-8 0 0,0-8 0 42,1-5 0-42,-1-2 0 0,3 1 0 0,-3 3 0 0,0-3 0 0,0-5 0 41,0 0 0-41,0-3 0 0,0 0 0 0,0 2 0 0,0 1 0 41,0-1 0-40,0 4 0-1,0-3 0 0,0-1 0 0,-3-4 0 0,3-8 0 40,0-7 0-39,0 0 0-1,0 0 0 0,0 0 0 0,0 0 0 43,0 0 0-43,-1 0 0 0,-13 0 0 0,2 0 0 0,-14 0 0 0,3 0 0 42,-1-7 0-41,-3-10 0-1,-4 0 0 0,5 4 0 0,-7-2 0 0,8 0 0 43,-1 8 0-43,9 4 0 0,4 0 0 0,7 3 0 0,6-2 0 0,0 2 0 41,0-4 0-40,0 4 0-1,0-3 0 0,10 1 0 0,19 2 0 43,3 0 0-43,3-3 0 0,3 3 0 0,-2-4 0 0,-4 0 0 0,2-2 0 43,-3 3 0-42,-17 0 0-1,-1 3 0 0,-13-4 0 0,3 4 0 0,-3 0 0 44,0 0 0-44,0 0 0 0,0 0 0 0,0-1 0 0,0-5 0 2,5-5 0 39,-5-12 0-40,0-11 0-1,0-10 0 0,0-15 0 0,0-15 0 40,0-10 0-39,-8-12 0-1,8 2 0 0,0 2 0 0,0 4 0 0,0 6 0 43,0 6 0-42,0 2 0-1,0 7 0 0,0 6 0 0,-4 11 0 0,-7 9 0 45,9 16 0-45,2 12 0 0,-3 4 0 0,-1 6 0 0,4 3 0 0,-3 0 0 40,-3 0 0-40,6 0 0 0,0 0 0 0,-3 0 0 0,3 0 0 39,0 0 0-39,0 3 0 0,0 6-1269 0</inkml:trace>
    </iact:actionData>
  </iact:action>
  <iact:action type="add" startTime="76851">
    <iact:property name="dataType"/>
    <iact:actionData xml:id="d16">
      <inkml:trace xmlns:inkml="http://www.w3.org/2003/InkML" xml:id="stk16" contextRef="#ctx0" brushRef="#br2">21527 12868 7 0,'0'0'1491'44,"0"0"-1149"-44,0 0-212 0,0 0-53 0,0 0-77 0,0 0 0 0,0 0 0 40,-101 0 0-40,44 2 0 1,11 11 0-1,-11-3 0 0,13 7 0 0,-9-3 0 47,10-1 0-47,1 2 0 0,3-3 0 0,5-4 0 0,8 4 0 0,12-7 0 39,8 0 0-39,6-2 0 0,0 2 0 1,0 7 0-1,0 10 0 41,0 12 0-41,0 8 0 0,0 10 0 0,0-3 0 1,0 8 0-1,0 1 0 40,3-4 0-40,6 2 0 0,-2-4 0 0,-3 0 0 1,9 5 0 40,-3 2 0-40,3-3 0-1,-10 2 0 0,2 8 0 0,5-2 0 0,-3 4 0 41,2-2 0-41,-2 0 0 0,-3-4 0 0,8-3 0 0,-8-12 0 45,-1-5 0-44,7 4 0-1,-7-5 0 0,2 7 0 0,-5 6 0 0,2-4 0 41,-2 2 0-40,0-3 0-1,0 3 0 0,0-7 0 0,0-6 0 0,0-9 0 41,0-11 0-41,0 1 0 0,0 7 0 0,0 5 0 0,0 7 0 42,0-2 0-42,0-6 0 0,0-11 0 1,0-9 0-1,0-3 0 0,0 1 0 40,0-3 0-39,0 0 0-1,0-2 0 0,0 0 0 0,0-1 0 1,0-1 0 39,0-2 0-40,0 3 0 0,0-3 0 1,0 4 0-1,0-4 0 40,0 0 0-39,0 0 0-1,0 0 0 0,0 0 0 0,9 0 0 0,0 0 0 40,7 0 0-40,-6 0 0 0,3 0 0 0,7 0 0 0,4 0 0 41,6 0 0-41,-3 0 0 0,10-4 0 0,-14-4 0 0,-3 1 0 1,-14 6 0 39,1 1 0-40,-7 0 0 0,0 0 0 0,0 0 0 0,0 0 0 42,0 0 0-42,0 0 0 0,0 0 0 0,0 0 0 0,0 0 0 40,0 0 0-39,0 0 0-1,0 0 0 0,0 0 0 0,0 0 0 0,0 0 0 40,0 0 0-39,0 0 0-1,0 0 0 0,0 0 0 0,0 0 0 43,-17-6 0-42,-16-5 0-1,-7-3 0 0,0 5 0 0,1-2 0 0,1 5 0 39,10 1 0-38,2 1 0-1,9 4 0 0,1-2 0 0,9 0 0 0,7-2 0 40,0 1 0-39,0-5 0-1,0-5 0 0,0-7 0 0,0-9 0 41,0-4 0-41,0-1 0 0,0-8 0 0,0 0 0 0,0-9 0 0,0-3 0 41,0-8 0-40,0-8 0-1,0-2 0 0,0-2 0 0,0-2 0 42,0 3 0-42,0 1 0 0,-6 5 0 0,6 1 0 0,-3 4 0 0,-1 3 0 43,4 2 0-42,-3 7 0-1,1 2 0 1,2 0 0-1,0-1 0 0,0-3 0 40,0 3 0-40,0 1 0 0,0 12 0 0,0 4 0 0,0 3 0 40,0 8 0-39,0-2 0-1,0 1 0 0,0 1 0 0,0 6 0 1,2 0 0 37,1 0 0-38,-3 2 0 0,0-1 0 0,4-6 0 0,-4-2 0 40,0-1 0-39,3-5 0-1,-3 0 0 0,0 0 0 0,0 0 0 44,0 5 0-44,0 4 0 0,0 4 0 0,0 5 0 0,9-2 0 0,-5 0 0 43,-1 4 0-43,1 3 0 0,5 0 0 0,-5 2 0 0,-4 3 0 0,8 0 0 41,5 0 0-41,-2 0 0 0,1 0 0 0,4 0 0 0,7 0 0 2,2-6 0 38,4-2 0-40,-2-5 0 0,6 0 0 0,-6 0 0 0,-6-2 0 44,-2 6 0-44,-3 9 0 0,-1 0 0 0,3 0 0 0,7 0 0 0,-22 11 0 43,14 2-877-42</inkml:trace>
    </iact:actionData>
  </iact:action>
  <iact:action type="add" startTime="78857">
    <iact:property name="dataType"/>
    <iact:actionData xml:id="d17">
      <inkml:trace xmlns:inkml="http://www.w3.org/2003/InkML" xml:id="stk17" contextRef="#ctx0" brushRef="#br2">22607 12840 612 0,'0'0'454'1,"0"0"-6"-1,0 0-94 0,0 0-175 42,0 0-179-42,0 0 0 0,0 0 0 0,-8 0 0 0,8 0 0 42,0 0 0-42,0 0 0 0,13 0 0 0,7 0 0 1,12 0 0-1,-8 0 0 45,19 0 0-45,-10 0 0 0,-6 0 0 0,7 0 0 0,-20-2 0 0,2 2 0 40,-6 0 0-40,-4 0 0 0,-6 0 0 0,0 0 0 0,0 0 0 40,0 2 0-40,0 31 0 0,0 9 0 0,0 10 0 0,0 0 0 0,0 5 0 40,0 5 0-40,0 5 0 0,0 10 0 0,0-2 0 0,0 6 0 42,0-2 0-41,0 3 0-1,0-1 0 0,0 1 0 0,2 2 0 0,5-3 0 44,-1-7 0-43,-6-5 0-1,0-4 0 0,0-1 0 0,0-7 0 0,0-9 0 42,0-11 0-42,0-7 0 0,0-5 0 0,0-2 0 0,0 3 0 41,3-4 0-40,4 3 0-1,1 7 0 0,0 4 0 0,-8 3 0 0,4 1 0 42,5 1 0-42,-9-10 0 0,0 3 0 0,0 2 0 0,0 6 0 2,0 2 0 38,0-3 0-40,0-4 0 0,0-9 0 0,0 1 0 0,0-8 0 41,0-1 0-41,0-3 0 0,0-3 0 0,0-5 0 0,0-5 0 0,0 0 0 39,0-4 0-38,0 0 0-1,0 0 0 0,0 0 0 0,0 0 0 38,-12 0 0-37,-5 0 0-1,-14 0 0 0,-9 0 0 0,-12 0 0 43,11 0 0-43,0 5 0 0,14 2 0 1,-5-2 0-1,12-2 0 0,-2 2 0 40,-4 1 0-39,6-4 0-1,-7 5 0 0,16-2 0 0,-4-5 0 0,14 2 0 40,-2-2 0-40,3 0 0 0,0 0 0 0,0 0 0 0,0 0 0 41,0 0 0-40,12 0 0-1,22 0 0 0,4-10 0 0,8-7 0 39,8 2 0-39,0 2 0 0,-8 1 0 0,-5 3 0 0,-17 4 0 2,-5 0 0 41,-3 5 0-43,-14 0 0 0,0 0 0 0,3 0 0 0,1 0 0 0,-3 0 0 42,-3 0 0-42,0-5 0 0,0-16 0 0,0-13 0 0,0-20 0 41,-16-10 0-41,8-17 0 0,-5-12 0 0,0-2 0 0,6-3 0 0,4 5 0 42,3 3 0-42,0 6 0 0,-1 5 0 0,1 2 0 0,-3 9 0 42,-6 7 0-42,8 6 0 0,-2 3 0 1,0 5 0-1,-2 2 0 0,0-4 0 42,2 2 0-41,3 0 0-1,0-1 0 0,0-3 0 0,0 0 0 0,0 7 0 44,0 1 0-44,0 4 0 0,0 3 0 0,3-2 0 0,2 1 0 0,3-1 0 42,-8-1 0-42,4 2 0 0,5 1 0 0,-9-1 0 1,0 7 0 38,0 5 0-38,0 8 0-1,0 10 0 0,0 5 0 0,0 2 0 1,0 0 0 40,0 0 0-40,-21 0 0-1,-8 0 0 0,2 0 0 0,4 14 0 1,-6-2 0 40,7-4 0-40,3 1 0-1,8-8 0 0,-3 3 0 0,1-4 0 42,8 0 0-42,-3 0 0 0,-6 0 0 0,14 0 0 0,-3 0-245 1</inkml:trace>
    </iact:actionData>
  </iact:action>
  <iact:action type="add" startTime="87115">
    <iact:property name="dataType"/>
    <iact:actionData xml:id="d18">
      <inkml:trace xmlns:inkml="http://www.w3.org/2003/InkML" xml:id="stk18" contextRef="#ctx0" brushRef="#br3">26420 17921 174 0,'0'0'250'1,"0"0"52"-1,0 0-16 0,0 0-54 0,0 0-48 41,0 0-18-41,0 0-28 0,181 0 14 0,-112-2-26 0,30-2-89 42,50 4-37-42,35 0 0 1,69 0 0-1,63 24 0 0,66 17 0 1,56 16 0 42,37 7 0-43,7-2 0 0,3-20 0 0,-2-34 0 0,-13-8 0 0,-17-73 0 41,-47-29 0-41,-88-4 0 0,-285 63-79 0,-33 19-521 0</inkml:trace>
    </iact:actionData>
  </iact:action>
  <iact:action type="add" startTime="87798">
    <iact:property name="dataType"/>
    <iact:actionData xml:id="d19">
      <inkml:trace xmlns:inkml="http://www.w3.org/2003/InkML" xml:id="stk19" contextRef="#ctx0" brushRef="#br3">26805 18421 1446 0,'0'0'352'2,"244"0"-132"-1,-70-11-191 43,66-8-29-43,66-9 0-1,74-1 0 0,55 1 0 0,16 3 0 0,2 2 0 40,-24 2 0-39,-14 5 0-1,-30 2 0 0,-44 3 0 0,-67 5 0 3,-80 4 0 39,-194 2 0-42,-10 0-333 0</inkml:trace>
    </iact:actionData>
  </iact:action>
  <iact:action type="remove" startTime="91330">
    <iact:property name="style" value="instant"/>
    <iact:actionData xml:id="d20" ref="#d19"/>
  </iact:action>
  <iact:action type="add" startTime="91359">
    <iact:property name="dataType" value="strokeEraser"/>
    <iact:actionData xml:id="d21">
      <inkml:trace xmlns:inkml="http://www.w3.org/2003/InkML" xml:id="stk20" contextRef="#ctx0" brushRef="#br4">34560 22758 888 0,'0'0'728'31,"0"0"-402"-31,0 0-221 1,0 0-105-1,0 0 0 0,0 0 0 2,0 0 0-1,20 8 0 39,-20-8 0-39,0 0-73-1,0 0-819 0</inkml:trace>
    </iact:actionData>
  </iact:action>
  <iact:action type="add" startTime="92123">
    <iact:property name="dataType" value="strokeEraser"/>
    <iact:actionData xml:id="d22">
      <inkml:trace xmlns:inkml="http://www.w3.org/2003/InkML" xml:id="stk21" contextRef="#ctx0" brushRef="#br4">34042 22508 70 0,'0'0'694'43,"0"0"-504"-42,0 0 12-1,0 0-46 0,0 0-116 0,0 0-28 1,0-102 10 39,0 102 26-39,0 0 58-1,-4 0-28 0,4 0-44 0,-9 0-34 2,2 0-2 40,0 0-100-41,-3 0-184-1,7 0-362 0</inkml:trace>
    </iact:actionData>
  </iact:action>
  <iact:action type="remove" startTime="92538">
    <iact:property name="style" value="instant"/>
    <iact:actionData xml:id="d23" ref="#d18"/>
  </iact:action>
  <iact:action type="add" startTime="92551">
    <iact:property name="dataType" value="strokeEraser"/>
    <iact:actionData xml:id="d24">
      <inkml:trace xmlns:inkml="http://www.w3.org/2003/InkML" xml:id="stk22" contextRef="#ctx0" brushRef="#br4">33777 22185 1174 0,'0'0'728'14,"0"0"-583"-13,0 0-145-1,0 0 0 0,0 0 0 0,0 0 0 1,23 22-37 0,-39-10-605 0</inkml:trace>
    </iact:actionData>
  </iact:action>
  <iact:action type="add" startTime="94857">
    <iact:property name="dataType"/>
    <iact:actionData xml:id="d25">
      <inkml:trace xmlns:inkml="http://www.w3.org/2003/InkML" xml:id="stk23" contextRef="#ctx0" brushRef="#br3">27159 17870 538 0,'0'0'510'1,"0"0"-312"-1,0 0 4 0,171 5-10 0,-81-5-2 44,33 0-40-44,55 0-83 0,63 0-67 0,72 0 0 0,64 0 0 0,37 6 0 41,0 15 0-40,-4 3 0-1,-9-3 0 0,-12-12 0 0,-14-9 0 0,-34 0 0 44,-40 0 0-44,-40 0 0 0,-40-24 0 1,-30-13 0-1,-185 17 0 0,-6 10-781 46</inkml:trace>
    </iact:actionData>
  </iact:action>
  <iact:action type="add" startTime="95644">
    <iact:property name="dataType"/>
    <iact:actionData xml:id="d26">
      <inkml:trace xmlns:inkml="http://www.w3.org/2003/InkML" xml:id="stk24" contextRef="#ctx0" brushRef="#br3">27420 18339 516 0,'0'0'682'1,"0"0"-366"-1,0 0-118 0,0 0-56 0,0 0-60 41,0 0 18-41,201-36-89 0,-53 19-11 0,72 0 0 1,75 6 0-1,45 5 0 42,42 6 0-41,0 0 0-1,-3 0 0 0,-11 23 0 0,-10-1 0 1,-15-5 0 38,-24-5 0-39,-30-12 0 0,-20 0 0 1,-44-17 0-1,-37-20 0 43,-179 17-237-43,-9 13-835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8T07:52:54.010"/>
    </inkml:context>
    <inkml:brush xml:id="br0">
      <inkml:brushProperty name="width" value="0.05292" units="cm"/>
      <inkml:brushProperty name="height" value="0.05292" units="cm"/>
    </inkml:brush>
  </inkml:definitions>
  <iact:action type="add" startTime="14769">
    <iact:property name="dataType"/>
    <iact:actionData xml:id="d0">
      <inkml:trace xmlns:inkml="http://www.w3.org/2003/InkML" xml:id="stk0" contextRef="#ctx0" brushRef="#br0">10236 12683 1012 0,'8'-4'330'17,"-8"4"-104"-17,0 0-2 14,0 0-106-14,0 0-40 13,0 0-19 13,0 0-59-26,0 0 0 1,0 0 0-1,0 21 0 15,0 12 0-15,3 3 0 14,1 9 0-14,1 0 0 14,4 3 0-14,-2 3 0 16,-3-3 0-16,11-3 0 16,-2-3 0-16,-5-8 0 13,5-6 0-13,-5-6 0 16,11-5 0-16,1-9 0 13,0-1 0-12,3-7 0 13,-2 0 0-14,9 0 0 14,-8 0 0 0,0 0 0-13,-2 0 0-1,3 0 0 25,-3-4 0-24,19 1 0-1,5 3 0 14,-3 0 0-14,12 0 0 14,-6 0 0-13,-5-6 0 13,13 4 0-14,-12-4 0 13,11 3 0 2,-9 0 0-15,7 3 0 1,-4 0 0 15,4-3 0-16,-4 3 0 17,13 0 0-17,-5 0 0 16,1 0 0-16,-8 0 0 13,-3 0 0-11,-1 0 0 12,-8 0 0-14,-7 0 0 14,6 9 0-14,-11-1 0 14,-5 1 0-14,9 2 0 14,-6-1 0-14,-5 0 0 27,1 0 0-26,-8 10 0-1,2 4 0 11,-6 1 0-10,6 2 0 14,-7-1 0-15,-1-3 0 14,8-1 0-14,-10-6 0 14,7 0 0-14,-3-6 0 15,-4 1 0-15,-3 0 0 15,3 4 0-15,-3-4 0 13,0 0 0 2,0-8 0-14,0 0 0-1,0-3 0 14,0 0 0-12,0 0 0 25,0 0 0-27,0-11 0 0,0-12 0 15,14-5 0-15,2-5 0 15,0-1 0-15,-4 2 0 15,8 0 0-15,-4 2 0 13,1 8 0-12,7 5 0 13,-6 5 0-13,7 2 0 14,-5 0 0-15,9-3 0 13,2 2 0-12,5-3 0 13,5 3 0-14,-1 3 0 14,4 3 0-14,9 5 0 17,-6 0 0-17,11 0 0 15,1 0 0-15,5 0 0 15,-3 0 0-15,16-4 0 16,-1-7 0-16,4-4 0 12,4 2 0-12,0 2 0 15,-7-1 0-15,6 4 0 28,-2-6 0-28,-9-9 0 0,-3-8 0 14,4-10 0-13,-9-8 0 12,-4-4 0-12,-17 3 0 12,-2 8 0-12,-21 7 0 13,-4 13 0-14,-12 13 0 15,-4 9 0-15,0 0 0 18,0 4 0-18</inkml:trace>
    </iact:actionData>
  </iact:action>
  <iact:action type="add" startTime="16594">
    <iact:property name="dataType"/>
    <iact:actionData xml:id="d1">
      <inkml:trace xmlns:inkml="http://www.w3.org/2003/InkML" xml:id="stk1" contextRef="#ctx0" brushRef="#br0">9947 14245 364 0,'0'0'732'1,"0"0"-486"2,0 0-52 11,0 0-20-14,0 0-44 13,0 0-32 13,0-47 11-26,0 47-109 0,6 0 0 0,-5 17 0 12,8 24 0 1,-6 21 0-13,-2 13 0 14,-1 9 0-14,0 12 0 24,0-2 0-24,0-5 0 1,0-5 0 12,0-13 0-13,0-12 0 13,0-14 0-13,0-17 0 14,0-9 0-13,0-19 0 13,0 0-323-14,0-19-469 13</inkml:trace>
    </iact:actionData>
  </iact:action>
  <iact:action type="add" startTime="16973">
    <iact:property name="dataType"/>
    <iact:actionData xml:id="d2">
      <inkml:trace xmlns:inkml="http://www.w3.org/2003/InkML" xml:id="stk2" contextRef="#ctx0" brushRef="#br0">10269 14477 734 0,'0'0'504'1,"0"0"-196"-1,0 0-44 15,0 0-66-14,0 0-159 13,0 0-39-14,-33 24 0 13,-25-8 0-13,-12 4 0 24,-14-3 0-24,-6 0 0 0,-1-6 0 14,1-3 0 0,10-2 0-13,22-6 0-1,15 0 0 14,17 0 0-2,13 0 0-12,13 0 0 27,20 0-73-27,12-8-131 0,5 8-504 0</inkml:trace>
    </iact:actionData>
  </iact:action>
  <iact:action type="add" startTime="17361">
    <iact:property name="dataType"/>
    <iact:actionData xml:id="d3">
      <inkml:trace xmlns:inkml="http://www.w3.org/2003/InkML" xml:id="stk3" contextRef="#ctx0" brushRef="#br0">10415 14823 636 0,'0'0'428'2,"0"0"-138"-2,0 0-42 1,0 0-64 11,0 0-52 17,0 0-18-29,29 7-99 1,-7-7-15-1,4 0 0 17,10 0 0-17,5 0 0 0,0 0 0 17,-1 0 0-16,-17-8 0 13,-2-7 0-14,-17-2 0 27,-4-2 0-27,0-3 0 0,0-2 0 0,-1 8 0 13,-26 7 0 1,-10 9 0-14,0 0 0 15,-10 9 0-15,0 31 0 15,1 1 0-15,5 4 0 14,11-6 0-14,10-5 0 15,11-6 0-14,9 1 0 13,0-2 0-14,0 7 0 15,20 2 0-15,19 1 0 13,2-8 0-13,-1-8 0 27,7-9 0-27,-5-8 0 1,1-4 0 0,-2 0 0 11,-32 0-313 2,-1 0-561-13</inkml:trace>
    </iact:actionData>
  </iact:action>
  <iact:action type="add" startTime="17807">
    <iact:property name="dataType"/>
    <iact:actionData xml:id="d4">
      <inkml:trace xmlns:inkml="http://www.w3.org/2003/InkML" xml:id="stk4" contextRef="#ctx0" brushRef="#br0">10886 15184 878 0,'0'0'252'15,"0"0"-30"-14,0 0-28 14,0 0-78-15,0 0-40 15,48-182-18-15,-30 133-22 14,8 4-28-14,3 0-4 13,-5 9-4-12,0 7 0 11,-1 16 0 3,6 9 6-15,-8 4 16 24,-2 0 6-24,-7 21-14 1,4 14 30-1,0 5-14 13,-8-1 6 0,1 0-13-12,-4 4-23 13,-5 6 0-14,0 3 0 15,0-3 0-15,0-11 0 16,0-12 0-16,0-21-105 14,0-5-211-13,0 0-486 13</inkml:trace>
    </iact:actionData>
  </iact:action>
  <iact:action type="add" startTime="18215">
    <iact:property name="dataType"/>
    <iact:actionData xml:id="d5">
      <inkml:trace xmlns:inkml="http://www.w3.org/2003/InkML" xml:id="stk5" contextRef="#ctx0" brushRef="#br0">11753 14643 522 0,'0'0'624'4,"0"0"-442"13,0 0-124-16,0 0 28 14,0 0-28-15,0 0-8 24,-103-8-10-24,70 20-2 0,5 5 22 15,8-1 16-15,1-2-8 14,6 6-14-13,9-3-22 12,4 5-4-13,0 0-8 14,0 1-2-14,4 1 2 12,28 4-14-12,-4-1 1 28,2 7-7-28,-2 3 0 0,-5 0 0 17,-10 4 0-17,-6-5 0 1,-7 1 0 28,0-8 0-29,0-8 0 1,-20-1 0-1,-21-5 0 28,-2-6 0-28,-5-9 0 2,2 0-23-2,32 0-281 14,4 0-516-12</inkml:trace>
    </iact:actionData>
  </iact:action>
  <iact:action type="add" startTime="18673">
    <iact:property name="dataType"/>
    <iact:actionData xml:id="d6">
      <inkml:trace xmlns:inkml="http://www.w3.org/2003/InkML" xml:id="stk6" contextRef="#ctx0" brushRef="#br0">12219 14751 1028 0,'0'0'216'2,"0"0"-74"-1,0 0 48 13,0 0-98-14,0 0-14 27,-180 20 44-27,144 7 6 0,5 10-77 13,1 12-51-13,15 3 0 14,6 10 0-14,9 0 0 14,0-6 0-14,0-7 0 14,24-21 0-14,13-4 0 14,2-16 0-1,-1-8 0-13,-2 0 0 25,4-15 0-25,-13-30 0 1,4-15 0 12,-8-8 0-13,-13 1 0 15,3 11 0-15,-13 16 0 15,0 18 0-14,0 10 0 0,0 12-287 13,-4 0-315 3</inkml:trace>
    </iact:actionData>
  </iact:action>
  <iact:action type="add" startTime="19034">
    <iact:property name="dataType"/>
    <iact:actionData xml:id="d7">
      <inkml:trace xmlns:inkml="http://www.w3.org/2003/InkML" xml:id="stk7" contextRef="#ctx0" brushRef="#br0">12310 15219 854 0,'0'0'460'1,"0"0"-136"0,0 0-72 13,6-159-95-14,2 112-157 25,4 4 0-25,1 9 0 0,-1 6 0 14,8 6 0-14,9 5 0 14,1 5 0-13,11 2 0 14,18 3 0-15,2 2 0 14,9 2 0-14,-4 3 0 15,-50 0-347-2,-7 0-987-13</inkml:trace>
    </iact:actionData>
  </iact:action>
  <iact:action type="add" startTime="19606">
    <iact:property name="dataType"/>
    <iact:actionData xml:id="d8">
      <inkml:trace xmlns:inkml="http://www.w3.org/2003/InkML" xml:id="stk8" contextRef="#ctx0" brushRef="#br0">10215 16448 1176 0,'0'0'382'19,"0"0"-122"-19,0 0-94 17,0 0-103-17,0 0-63 0,6 200 0 26,-22-130 0-25,-1 1 0-1,-4-9 0 14,4 2 0-14,-5-9 0 15,5-9 0-15,1-12 0 12,15-14 0-12,-2-15 0 14,3-5 0-13,0 0 0 13,0-5 0-13,16-38 0 12,11-10 0 1,2-9 0-14,-7-12 0 25,-2-5 0-25,-1-5 0 1,-7 1 0-1,8 4 0 16,-1 9 0-16,-3 6 0 13,5 4 0-12,0 7 0 12,2 7 0-11,9 8 0 13,-8 6 0-15,-3 4 0 15,-1 11 0-14,-7 6 0 13,-7 5 0-14,-5 6 0 13,2 0 0 1,9 0 0-14,-4 0 0 15,11 10 0-15,-1 14 0 13,5 13 0-12,-7 8 0 25,-3 12 0-26,-9 4 0 1,-4 3 0 0,0 1 0 14,0-11 0-15,0-10 0 13,-13-10 0-13,-7-8 0 14,-3-7 0 2,0-4 0-16,-11-7 0 0,14-6 0 14,-8-2 0 2,5 0 0-15,-6 0 0-1,15 0 0 13,-1-17 0-11,1-8 0 12,12-3-21-14,2 17-399 14,0 0-428-13</inkml:trace>
    </iact:actionData>
  </iact:action>
  <iact:action type="add" startTime="20315">
    <iact:property name="dataType"/>
    <iact:actionData xml:id="d9">
      <inkml:trace xmlns:inkml="http://www.w3.org/2003/InkML" xml:id="stk9" contextRef="#ctx0" brushRef="#br0">10955 16673 792 0,'0'0'298'18,"0"0"64"-18,0 0-112 0,0 0-92 16,0 0-78-16,-16-180-32 27,16 150-8-26,0-2-21-1,0 4-19 16,0 6 0-16,16 3 0 0,7 4 0 17,6 0 0-17,-9 5 0 15,5-2 0-15,1 0 0 15,-9 12 0-15,12-1 0 16,-4 1 0-16,5 0 0 26,9 0 0-26,8 0 0 1,-12 0-149-1,1 0-217 16,-36 0-166-16,0 0-455 15</inkml:trace>
    </iact:actionData>
  </iact:action>
  <iact:action type="add" startTime="20685">
    <iact:property name="dataType"/>
    <iact:actionData xml:id="d10">
      <inkml:trace xmlns:inkml="http://www.w3.org/2003/InkML" xml:id="stk10" contextRef="#ctx0" brushRef="#br0">11671 16386 886 0,'0'0'142'1,"0"0"32"-1,0 0 50 14,0 0-124-13,0 0-10 14,-195 40-2-15,165-10 0 12,1 7-30 2,9 2-8-14,4 3-20 14,11 3-20-14,5 3-10 14,0-5-2-14,29-11-24 14,12-15 12-14,-1-17 12 25,3 0 2-25,-12-22 24 0,9-27-8 13,-10-11 10-13,-2 2 0 14,-8-2-12-14,-7 13-14 15,-7 4-6-15,-6 9-56 14,0 6-150-13,0 28-270 10,0 0-622 5</inkml:trace>
    </iact:actionData>
  </iact:action>
  <iact:action type="add" startTime="21061">
    <iact:property name="dataType"/>
    <iact:actionData xml:id="d11">
      <inkml:trace xmlns:inkml="http://www.w3.org/2003/InkML" xml:id="stk11" contextRef="#ctx0" brushRef="#br0">12184 16465 662 0,'0'0'250'1,"0"0"-186"0,0 0 132 11,0 0 6-11,0 0-14 13,0 0 0-13,-168-41-60 12,111 73 0-12,9 5-87 12,8 8-41 2,11-9 0-15,18-1 0 15,7-8 0-14,4-7 0 12,12-9 0-13,43-7 0 14,6-4 0-14,2 0 0 13,1-45 0-13,6-24 0 27,-14-17 0-27,-5-22 0 1,0-11 0 14,-12 3 0-14,-11 15 0-1,-11 28 0 12,-14 25 0 3,-3 26 0-15,0 11-9 14,0 11-5-13,0 0 14 13,-3 5 6-14,-19 35 11 15,-1 14-17-15,-6 18 0 15,9 10 0-15,-8 9 0 15,5 9 0-15,-3 0 0 15,11-4 0-14,7-9 0 13,3-14 0-14,5-21 0 17,0-11 0-16,0-18 0 11,0-15 0-11,0-8-121 14,0 0-283-14,0-11-664 13</inkml:trace>
    </iact:actionData>
  </iact:action>
  <iact:action type="add" startTime="21606">
    <iact:property name="dataType"/>
    <iact:actionData xml:id="d12">
      <inkml:trace xmlns:inkml="http://www.w3.org/2003/InkML" xml:id="stk12" contextRef="#ctx0" brushRef="#br0">12417 16386 804 0,'0'0'404'16,"0"0"-158"-15,0 0-76 0,0 0-52 12,0 0-70 1,0 0 14-14,-17 163 6 16,17-129-16-16,0-8 12 13,0-4-53-13,37-5-11 13,0-5 0-13,6-12 0 15,1 0 0-15,-4-12 0 15,12-30 0-15,-4-15-43 14,-3-4 17-14,4-3-48 28,-9 3 0-27,-13 23 54-1,-11 11-2 0,-15 22-2 12,-1 5 22 2,0 0 2-13,0 4 54 13,0 31-2-14,-17 14-30 15,-3 7 6-15,10 0 2 13,0-5-4-12,2-16-10 13,8-11-16-14,0-16-2 17,0-8-78-17,8 0-160 14,7 0-330-14,0-5-390 13</inkml:trace>
    </iact:actionData>
  </iact:action>
  <iact:action type="add" startTime="22019">
    <iact:property name="dataType"/>
    <iact:actionData xml:id="d13">
      <inkml:trace xmlns:inkml="http://www.w3.org/2003/InkML" xml:id="stk13" contextRef="#ctx0" brushRef="#br0">13277 16358 660 0,'0'0'202'3,"0"0"-10"16,0 0 64-19,0 0-50 15,0 0-44-15,0 0-30 14,-131 113-34-14,101-69-32 14,-2 2-28-14,7-1-3 14,5-3-35-14,16-9 0 29,4-7 0-29,0-8 0 0,11-2 0 0,36-8 0 16,3-8 0-16,7 0 0 15,-4 0 0-15,-6-3 0 28,-4-25-59-28,-41 11-263 1,11 0-402-1</inkml:trace>
    </iact:actionData>
  </iact:action>
  <iact:action type="add" startTime="22352">
    <iact:property name="dataType"/>
    <iact:actionData xml:id="d14">
      <inkml:trace xmlns:inkml="http://www.w3.org/2003/InkML" xml:id="stk14" contextRef="#ctx0" brushRef="#br0">13923 15694 740 0,'0'0'358'15,"0"0"-92"-14,0 0-34 15,0 0-84-16,0 0-12 14,0 0-30-14,20 162-45 13,-27-76-61-13,-13 13 0 14,-9-1 0-14,7 3 0 15,3-9 0 5,8 0 0-20,-2-11 0 0,0-12 0 15,10-12 0-15,-4-24 0 15,7-19 0-15,0-14 0 14,0 0-335-14,7-22-703 17</inkml:trace>
    </iact:actionData>
  </iact:action>
  <iact:action type="add" startTime="22600">
    <iact:property name="dataType"/>
    <iact:actionData xml:id="d15">
      <inkml:trace xmlns:inkml="http://www.w3.org/2003/InkML" xml:id="stk15" contextRef="#ctx0" brushRef="#br0">14220 16297 1166 0,'0'0'440'17,"0"0"-352"-16,0 0 56 14,-217-40-36-15,104 14-70 14,6 4-30-14,7 0-8 13,11 5-118-13,73 14-238 17,6 3-754-17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8T07:52:54.010"/>
    </inkml:context>
    <inkml:brush xml:id="br0">
      <inkml:brushProperty name="width" value="0.05292" units="cm"/>
      <inkml:brushProperty name="height" value="0.05292" units="cm"/>
    </inkml:brush>
  </inkml:definitions>
  <iact:action type="add" startTime="11063">
    <iact:property name="dataType"/>
    <iact:actionData xml:id="d0">
      <inkml:trace xmlns:inkml="http://www.w3.org/2003/InkML" xml:id="stk0" contextRef="#ctx0" brushRef="#br0">4894 8046 672 0,'0'5'418'2,"0"-5"-160"14,0 0-28-15,0 0-42 13,0 0-84-14,0 0-22 15,0 3 13-15,0-3-95 14,0 0 0-14,0 5 0 14,0 1 0 10,3 3 0-24,13 6 0 0,1-2 0 1,9-2 0 13,-4 0 0-14,7-6 0 16,-1-5 0-16,6 4 0 14,-5-1 0-13,12-3 0 14,7 0 0-15,-8 0 0 15,0 0 0-15,-13 0 0 15,-5-3 0-15,-6-9 0 13,-9 4 0 1,5 3 0-14,-11-5 0 16,6 8 0-16,-7-3 0 0,9-2 0 13,1 2 0 14,-8 0 0-27,11-2 0 0,1 3 0 0,1-2 0 11,-1 0 0 3,9-3 0-13,-2-1 0 12,-1-2 0-12,0-1 0 12,9-2 0-12,-8 5 0 14,-3 1 0-15,-6 6 0 15,4-2 0-14,-3-2 0 13,-1 1 0-14,6-1 0 27,-3-5 0-27,4-2 0 0,4-3 0 1,-1 0 0 12,-1-4 0-12,1 4 0 12,-2-3 0-11,-1 0 0 13,4 6 0-14,-5-3 0 14,2 0 0-15,-4-3 0 15,-3 0 0-14,5-5 0 14,-4-3 0-15,14-11 0 12,-4-3 0-11,4-4 0 13,-8-2 0-12,13 7 0 12,-14 1 0-14,-1 6 0 16,-2 7 0-16,-5-3 0 14,2-2 0-14,3-2 0 14,-1-6 0-13,11-2 0 12,0-5 0-12,-2 0 0 13,0 3 0 11,-4 8 0-24,-1 5 0-1,-2 6 0 0,-1-6 0 14,-7-4 0-13,7-8 0 14,0-2 0-15,-3 0 0 14,-2 0 0-13,4-2 0 13,-6-2 0-14,7-5 0 14,-12-2 0-13,12 0 0 14,-6-6 0-14,0-3 0 11,-1 1 0-9,1-4 0 10,3 0 0-12,-1 3 0 13,5 1 0-13,-3 9 0 15,-5 7 0-16,10 5 0 15,-9 12 0-15,2 1 0 16,-1 0 0-16,2-7 0 14,-1-5 0-13,11-12 0 16,-5-3 0-17,5-7 0 14,6-1 0-13,-6 0 0 14,2 7 0-15,4-1 0 15,-2 3 0-14,6 6 0 12,-2-7 0-13,2 1 0 14,-2-4 0-11,8-4 0-2,1 2 0 12,-6 8 0 1,-10 13 0-13,0 13 0 14,-11 11 0-15,-2 5 0 14,-2 2 0-13,5-5 0 24,4-8 0-25,5-8 0 1,5-2 0-1,2-9 0 12,0-1 0 2,11 1 0-13,0 6 0 14,-2 7 0-14,-7 10 0 13,-5 2 0-13,-2 1 0 1,7 2 0 13,-5-3 0-15,7-1 0 16,3-1 0-16,5-1 0 15,3-2 0-15,16-4 0 16,-1 4 0-15,0 0 0 14,0-2 0-15,1 8 0 15,-2 2 0-14,-5 6 0 13,-6-4 0-14,4 5 0 15,-4-8 0-14,7-2 0 13,-10-6 0-13,11 1 0 11,-8 0 0-11,4-5 0 14,-7 0 0-15,-10 7 0 14,-10 13 0-13,-12 0 0 13,-9 7 0-13,-1 0 0 13,-3 0 0-14,0 0 0 24,0 0 0-24,0 0 0 1,0 0 0 11,0 0 0-12,0 0 0 15,0 0 0-15,-20 0 0 15,-20 3 0-15,-7 8 0 14,-14-1 0-13,0-8 0 13,-1 3 0-13,11-5 0 11,12 0 0-9,14 0 0 12,9 0 0-14,13 0 0 16,3 0 0-17,0 0 0 13,0 0 0-13,0 0 0 14,0 0 0-14,0 0 0 25,0 0 0-25,0 0 0 1,0 0 0 11,0 0 0-12,0 0 0 14,0 0 0-14,0 0 0 14,0 0 0 0,3 0 0-12,20-2 0-2,3-1 0 14,2 1 0-12,5 2 0 13,2 0 0-15,10 0 0 14,-4 0 0-13,2 0 0 12,-2 0 0-12,-5 0 0 25,-6 0 0-26,-9 0 0 0,-18 0 0 14,4 0 0-13,-7 0 0 13,0 0 0-14,0 0 0 17,0 0 0-16,0 0 0 13,0 7 0-14,-10 1 0 15,-15 9 0-15,-10 7 0 14,3 1 0-13,-1 5 0 14,-3 1 0-15,13-3 0 15,2-3 0-13,14-10 0-2,-2-10 0 13,8 0 0-9,-5 5 0 13,6 7 0-17,0-7 0 17,0 10-195-17</inkml:trace>
    </iact:actionData>
  </iact:action>
  <iact:action type="add" startTime="13722">
    <iact:property name="dataType"/>
    <iact:actionData xml:id="d1">
      <inkml:trace xmlns:inkml="http://www.w3.org/2003/InkML" xml:id="stk1" contextRef="#ctx0" brushRef="#br0">5119 11991 47 0,'0'0'1447'18,"0"0"-1243"-18,0 0-38 0,0 0-8 15,213-23-133-14,-145-4-25 11,12-5 0 2,2 4 0-13,5 0 0 13,-6-3 0-13,3-4 0 12,3-14 0-12,6-10 0 25,4-8 0-26,-5-9 0 0,3-3 0 0,-11-5 0 13,-7 0 0 2,-3-4 0-13,-3 1 0-1,-1-2 0 13,1-5 0-14,-2-4 0 14,-2-16 0-13,-3-11 0 15,-6-9 0-16,-10-7 0 14,-8-9 0-13,-8-4 0 14,-9 6 0-15,11 11 0 14,-14 23 0-14,-1 25 0 16,4 13 0-16,-6-1 0 14,4-2 0-13,-1-7 0 15,0-15 0-16,-4-10 0 12,3-1 0-11,-10 4 0 13,-6 9 0-14,10 6 0 15,-9 3 0-14,8 5 0 13,-4 4 0-14,1-1 0 15,1-5 0-14,-8-6 0 26,9-9 0-27,-6-8 0 0,-3-6 0 13,3-4 0-11,1 5 0 10,-6 11 0-12,0 13 0 14,0 22 0-13,0 12 0 13,0 13 0-14,0 0 0 14,0 2 0-12,3-8 0 14,1-12 0-16,2-12 0 15,-1-12 0-15,3-13 0 16,-7 3 0-16,2 5 0 15,-3 12 0-15,4 12 0 15,4 8 0-15,0 7 0 13,1 2 0-12,3 2 0 12,1-2 0-13,3-6 0 17,7-1 0-17,-6-2 0 15,2 8 0-14,4 3 0 14,-1 12 0-14,-2-2 0 12,-4 11 0-12,5 2 0 13,-11 6 0-13,13-7 0 15,-6-8 0-16,6-3 0 14,8-7 0-13,-2-4 0 13,1-1 0-13,-2 5 0 14,8 0 0-13,-8 7 0-2,5-1 0 26,3 3 0-26,-5 4 0 1,9-6 0 15,10-5 0-15,-3-2 0 31,6-10 0-31,-3-1 0-1,1 15 0 1,-12 3 0-1,-1 15 0 15,-8 7 0-14,4 4 0 15,-8 0 0-16,4-3 0 16,-4 1 0-15,-1 0 0 13,-5 2 0-13,0 5 0 1,-8 1 0 13,-8 3 0-15,-1 2 0 14,-3 0 0-13,0 0 0 14,0 0 0-14,0 0 0 13,0 0 0-14,0 0 0 14,-7 0 0-14,-25 0 0 25,-8 0 0-25,-4 0 0 0,-4 0 0 15,2 0 0-14,13 0 0 13,2-3 0-14,12-4 0 15,12 2 0-14,3 0 0 13,4-2 0-14,0 6 0 14,0-3 0-13,0-1 0 13,0 2 0-14,0-2 0 12,0-1 0 3,0-3 0-13,11 0 0-2,21 7 0 14,0-4 0-12,16 6 0 14,-3 0 0-16,7 0 0 16,-4 0 0-16,-5 0 0 14,-5 0 0-13,-15 3 0 14,-4 6 0-14,-9 2 0 15,-7-2 0-15,-3 4 0 12,0 4 0-12,0 8 0 15,0 10 0-14,-23-2 0-2,-6 7 0 14,1 2 0-13,-4 2 0 15,1 7 0-15,-3 3 0 15,8 0 0-16,-4 10 0 18,22-9 0-17,8-39 0-1,0-8-573 18</inkml:trace>
    </iact:actionData>
  </iact:action>
  <iact:action type="add" startTime="21092">
    <iact:property name="dataType"/>
    <iact:actionData xml:id="d2">
      <inkml:trace xmlns:inkml="http://www.w3.org/2003/InkML" xml:id="stk2" contextRef="#ctx0" brushRef="#br0">13056 5620 416 0,'0'0'254'1,"0"0"-72"0,0 0-4 29,0 0-20-30,0 0 2 1,0 0 4-1,0 0-38 28,0 0-10-28,3 0 12 1,-3 0-10-1,3 0-71 13,-3 0-47-13,0 0 0 15,2 0 0-15,11 0 0 16,-6 0 0-16,12 0 0 15,1 0 0-15,13 0 0 14,4-2 0-14,3-2 0 15,11 4 0-15,5-2 0 15,8 2 0-15,16 0 0 16,4 0 0-16,3 0 0 15,-4 0 0-14,-12 0 0 11,0 0 0-9,-12 0 0 13,-11 0 0-16,-7 0 0 17,-5 0 0-15,-13 0 0-2,6 0 0 14,-17 0 0-11,1 0 0 13,-8 0 0-16,-5 0 0 17,0 0 0-17,0 0 0 31,0 0 0-30,0 0 0-1,0 0 0 1,0 2 0 0,-18 10 0 25,-30 1 0-26,-25 9 0 0,-11-9 0 16,-16-4 0-15,-4-9 0-1,-6 0 0 16,2 0 0-15,11 0 0 15,18-3 0-15,7-3 0 25,16 2 0-26,18 4 0 1,15 0 0-1,10 0 0 13,10 0 0 2,3 0 0-15,0 0 0 2,0 0 0 12,0 0 0-2,41 0 0-11,15 0 0 14,27 0 0-15,14 6 0 15,12 11 0-15,20-2 0 15,-5-2 0-15,-8 1 0 15,-14-4 0-14,-20 2 0 12,-18 0 0-12,-19-4 0 14,-10 1 0-14,-22-3 0 12,-9-4 0-12,-4 2 0 15,0-4 0-16,-4 0 0 26,-51 1 0-26,-22-1 0 1,-24 0 0-1,-15 0 0 13,-5 0 0-13,0 0 0 15,2 0 0-15,14 0 0 14,20-5 0-14,12 3 0 14,17-1 0-13,21 3 0 12,16 0 0-10,9 0 0 12,10 0 0-15,0 0 0 16,4 0 0-16,41-8 0 14,16 2 0-14,19-3 0 16,4 7 0-16,3 2 0 14,-6 0 0-13,-7 0 0 13,-10 0 0-14,-18 0 0 14,-12 0 0-13,-11 0 0 14,-20 0 0-14,4 0 0 12,-7 0 0-12,0 0 0 16,0 0 0-17,0 0 0 25,0-2 0-25,0-3 0 1,-10 3-563 16</inkml:trace>
    </iact:actionData>
  </iact:action>
  <iact:action type="add" startTime="26696">
    <iact:property name="dataType"/>
    <iact:actionData xml:id="d3">
      <inkml:trace xmlns:inkml="http://www.w3.org/2003/InkML" xml:id="stk3" contextRef="#ctx0" brushRef="#br0">17695 5508 572 0,'3'0'278'18,"-3"0"-60"-18,0 0 40 17,0 0-86-17,0 0-46 15,0 0-2-15,0 0-10 14,4 0-8-14,2 0-27 15,-3 0-79-15,-3 0 0 15,4 0 0-15,-4 0 0 13,6 0 0-13,8 0 0 13,7 0 0-13,11-7 0 26,8-1 0-26,8 0 0 0,11 3 0 14,21-1 0-13,1 3 0 12,6 0 0-13,0 3 0 14,-16 0 0-13,-3 0 0 14,-20 0 0-15,-7 0 0 15,-5 0 0-15,-11 0 0 15,-2 0 0-15,-3 0 0 15,-7 0 0-14,-10 0 0 14,-3 3 0-15,0 0 0 16,0 6 0-16,-39-1 0 17,-22 9 0-17,-26 3 0 13,-20-1 0-12,-8-2 0 14,-5-6 0-15,6-4 0 14,8 0 0-12,14-7 0 10,26 3 0-11,14-3 0 13,24 0 0-13,12 0 0 14,12 3 0-15,4-3 0 15,0 0 0-14,7 0 0 14,47 0 0-15,9-9 0 27,21-2 0-27,17 3 0 0,14-1 0 0,-7 6 0 12,-1 3 0 3,-20 0 0-15,-26 0 0 2,-5 0 0 12,-19 0 0-14,-17 9 0 16,-8-4 0-15,-1-5 0 13,-8 4 0-13,-3-2 0 14,0 0 0-15,-6 3 0 15,-43 5 0-15,-2-3 0 16,-18 6 0-16,3-2 0 19,-6-3 0-19,18-2 0 0,1 0 0 15,19-3 0-14,20-3 0 15,1 0 0-16,13 2 0 16,0-2 0-16,0 3 0 14,0 7 0-14,0-1 0 15,0 6 0-15,24-4 0 14,13-2 0-13,19-6 0 14,1-3 0-13,-7 0 0 12,-6 0 0-13,-14 0 0 12,-19 0 0-13,-11 0 0 15,0 2 0-14,0 6 0 14,-28 1 0-15,-31 2 0 15,-10-4 0-15,-3 3 0 16,8-8 0-15,6 3 0 14,18-5 0-15,8 0 0 14,22 0 0-13,8 0 0 13,2 0 0-14,0 0 0 16,0 0 0-16,29-7 0 14,7-10 0-14,-2 4 0 13,-29 9-477-13,0 1-915 15</inkml:trace>
    </iact:actionData>
  </iact:action>
  <iact:action type="add" startTime="33664">
    <iact:property name="dataType"/>
    <iact:actionData xml:id="d4">
      <inkml:trace xmlns:inkml="http://www.w3.org/2003/InkML" xml:id="stk4" contextRef="#ctx0" brushRef="#br0">10496 8464 410 0,'0'0'288'2,"0"0"-136"-2,0 0 20 17,0 0-30-16,0 0 8 13,0 0 2-14,174-13-20 14,-137 9-28-14,10-2 16 14,25 4-18-14,26-3 2 23,46-7-85-22,47 0-19-1,79 4 0 13,59 6 0 2,85 2 0-15,56 5 0 14,62 24 0-14,29-1 0 3,-10-9 0 13,-30-14 0-16,-67 12 0 17,-71 3 0-17,-82 14 0 14,-80 6 0-14,-74-13-33 16,-148-21-429-15,-48-6-876 15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8T07:52:54.010"/>
    </inkml:context>
    <inkml:brush xml:id="br0">
      <inkml:brushProperty name="width" value="0.05292" units="cm"/>
      <inkml:brushProperty name="height" value="0.05292" units="cm"/>
    </inkml:brush>
  </inkml:definitions>
  <iact:action type="add" startTime="4624">
    <iact:property name="dataType"/>
    <iact:actionData xml:id="d0">
      <inkml:trace xmlns:inkml="http://www.w3.org/2003/InkML" xml:id="stk0" contextRef="#ctx0" brushRef="#br0">1808 1039 758 0,'0'0'362'1,"0"0"-168"27,0 0 70-27,0 0-30-1,0 0-84 1,190-81-65 26,-144 53-85-27,8 3 0 1,-2-4 0 29,8 5 0-29,9-8 0-1,8-5 0 0,14-5 0 0,12 3 0 30,10-1 0-30,9 10 0 0,-5 5 0 1,-6 6 0 28,2 4 0-29,-12 0 0 0,6 2 0 0,4-4 0 27,-1-2 0-26,7-4 0-1,0 1 0 26,-1-4 0-25,2 3 0-1,-18 7 0 0,-12 4 0 28,-4 7 0-27,-1 5 0-1,-6 0 0 0,4 0 0 26,2-2 0-26,-2-8 0 0,9-1 0 24,-3-5 0-24,7 2 0 0,2 3 0 27,-8 4 0-26,5 5 0-1,-6-1 0 0,-3 3 0 26,-10 0 0-25,-8 0 0-1,7 0 0 0,-2-5 0 24,7-2 0-24,2 2 0 0,14-2 0 29,2 2 0-29,-5 0 0 0,9 0 0 0,-10-4 0 25,-3 1 0-25,-6-5 0 0,-4 0 0 28,0 2 0-28,0 3 0 0,-3 4 0 0,5 4 0 25,8 0 0-25,-11 0 0 0,0 0 0 27,4 0 0-27,-3 0 0 0,0 0 0 0,0-1 0 25,-3-3 0-25,5 1 0 0,2 1 0 27,-1 2 0-27,13 0 0 0,-9 0 0 0,6 0 0 29,1 0 0-29,-1 0 0 0,1 0 0 0,-7 0 0 28,2-6 0-27,-2 1 0-1,-4 5 0 1,4 0 0 26,0 0 0-27,-3 0 0 0,-1 0 0 26,-3 0 0-25,-1 0 0-1,-5 0 0 0,6 0 0 25,6 0 0-25,-5 0 0 0,2 0 0 24,10 0 0-23,-16 0 0-1,3 0 0 25,2 0 0-24,-9 0 0-1,1 5 0 0,0 11 0 27,9 1 0-26,1 2 0-1,3-9 0 0,3-2 0 25,3-1 0-25,-3-7 0 0,8 0 0 26,-9 0 0-26,-2 0 0 0,4 7 0 0,-6 6 0 29,2 6 0-29,0 0 0 0,-2 0 0 2,13-2 0 25,-8 0 0-27,10-6 0 0,0-4 0 25,-4-3 0-24,1 5 0-1,3 2 0 0,3 4 0 26,-3-5 0-26,-3 2 0 0,-7-7 0 27,-3-5 0-26,-4 0 0-1,0 0 0 0,-6 0 0 27,-8-5 0-27,5-7 0 0,-4 7 0 2,-3 5 0 24,13 0 0-26,-14 0 0 0,11 0 0 27,-10 3 0-26,3 11 0-1,2-1 0 0,-8-1 0 30,-1-3 0-30,1-1 0 0,-2 0 0 0,6 1 0 29,-1-1 0-29,16 1 0 0,-6 2 0 0,1 0 0 28,-7 2 0-27,-4-1 0-1,-8-3 0 0,-9 2 0 31,4 1 0-31,-5-1 0 0,12 0 0 0,6 4 0 29,11-7 0-29,-1 2 0 0,-6-4 0 0,12 3 0 26,-19-4 0-26,-6 4 0 0,-10-1 0 28,-9 1 0-28,-13-1 0 0,-2-3 0 0,-6 0 0 29,-6-1 0-29,0 0 0 1,-2-2 0-1,-3-2 0 26,8 0 0-25,-9 0 0 0,-3 0 0-1,1 0 0 27,-1 0 0-27,0 0 0 0,0 0 0 25,12 5 0-23,-3 1 0-2,7 0 0 0,-12-1 0 24,8-3 0-24,-12 5 0 0,0-4 0 28,0 0 0-28,0-1 0 0,0 1 0 0,0 2 0 28,0 10 0-28,0 7 0 0,-27 6 0 28,-3 0 0-28,-9-5 0 0,-2-4 0 0,-4-1 0 26,-7-4 0-26,-7-1 0 0,-2-1 0 0,0 0 0 27,13-5 0-27,-4 5 0 0,16-7 0 25,13-5 0-24,8 0 0-1,9 0 0 0,6 0 0 28,0 0 0-28,0 0 0 0,0 0 0 1,0 0 0 25,0 0 0-26,0 0 0 0,0 0 0 26,0 0 0-26,0 0 0 0,0 0 0 0,21 0 0 24,21-3 0-24,16-14 0 0,5 1 0 26,13 1 0-26,-5 1 0 0,-5 4 0 28,-9-1 0-28,-9-1 0 0,5 0 0 0,-9 4 0 29,-5-1 0-29,-10 4 0 0,0 0 0 0,-10 0 0 26,-12 1 0-25,-3 1 0-1,-4 3 0 27,0 0 0-27,0-3 0 0,9 3 0 0,-9 0 0 28,0-11 0-28,0-9 0 0,0-16 0 0,0-15 0 30,0-8 0-30,-29-3 0 0,2-8 0 0,-14-8 0 26,-2-1 0-25,-10 4 0-1,13 21 0 28,4 22 0-28,4 18 0 0,0 11 0 0,-4 3 0 27,8 0 0-27,-8 0 0 0,15 17 0 0,1-4 0 26,3-6 0-26,14-1 0 0,-4-6 0 28,7 0 0-28,0 4-711 0</inkml:trace>
    </iact:actionData>
  </iact:action>
  <iact:action type="add" startTime="7562">
    <iact:property name="dataType"/>
    <iact:actionData xml:id="d1">
      <inkml:trace xmlns:inkml="http://www.w3.org/2003/InkML" xml:id="stk1" contextRef="#ctx0" brushRef="#br0">2175 5291 1148 0,'0'0'332'1,"0"0"-172"-1,0 0 40 0,0 0-86 26,204 108-38-25,-136-80-59-1,12-1-17 0,17 4 0 26,16 2 0-26,28-1 0 0,23-7 0 24,21-1 0-24,15 0 0 0,-3 1 0 27,-8 3 0-26,-8 4 0-1,3 5 0 0,9 4 0 25,4-1 0-25,9-8 0 1,7-10 0-1,10-1 0 29,2-4 0-28,1 0 0-1,0 0 0 1,-16-7 0 25,-16-10 0-26,-12 0 0 1,-11-18 0 25,7-28 0-25,-14-4 0-1,-3 0 0 0,-5 1 0 28,-12-4 0-28,6-4 0 0,-5-5 0 0,-1-7 0 28,-4-12 0-27,0-13 0-1,-6-3 0 1,-6-2 0 25,5 9 0-26,-5 8 0 0,-5 1 0 27,3 0 0-27,-13-9 0 0,3-6 0 0,-8-5 0 25,-3 0 0-25,-13 5 0 0,2 6 0 26,-10-5 0-25,-1-10 0-1,-4-5 0 0,2-1 0 27,-7 3 0-27,-4 10 0 0,1 3 0 27,-4 5 0-26,2 6 0-1,-5 4 0 0,3 8 0 26,2-2 0-26,-1 5 0 0,-4 2 0 1,13-4 0 27,-3-6 0-28,-4-4 0 0,-12-5 0 2,1-6 0 22,-7 6 0-23,-10 7 0-1,2 15 0 28,-1 7 0-28,-2 8 0 0,-1 0 0 0,12-1 0 26,-5-4 0-26,-5-5 0 0,13-6 0 26,-10-1 0-25,-3 1 0-1,-1 3 0 0,-4 6 0 26,-3 7 0-26,-4 9 0 0,6-4 0 27,-2-3 0-26,-4-7 0-1,9 0 0 0,-4 2 0 26,-9 7 0-26,7 6 0 0,-9 4 0 3,6 8 0 23,0-3 0-26,2 8 0 0,-3-5 0 4,3 2 0 21,-4-4 0-25,5-4 0 0,-5-1 0 26,-8 4 0-25,3 6 0-1,3 5 0 0,-3-4 0 27,5 3 0-27,5-5 0 0,-7-3 0 3,11 4 0 24,-13-5 0-27,-1 1 0 0,8-1 0 3,-5 4 0 23,-3 8 0-26,8 3 0 0,-4 6 0 4,9 2 0 22,-2 0 0-26,8-1 0 0,-2-3 0 3,8-8 0 28,9-8 0-31,-4-2 0 0,1 0 0 0,0-1 0 25,-11 7 0-24,1 2 0-1,2 7 0 28,-5-1 0-28,-1-1 0 0,2 4 0 0,-4 3 0 31,5-1 0-31,-2 4 0 0,5 1 0 0,8 0 0 27,-6-5 0-27,16 0 0 0,5-5 0 0,-5-2 0 27,13-7 0-27,-6 1 0 0,1 1 0 27,-11 2 0-27,3 6 0 0,-15 0 0 0,-1 2 0 28,-12 0 0-28,3 1 0 0,6-7 0 0,9 0 0 28,3-3 0-28,9 1 0 0,-2 1 0 3,10 1 0 28,-7 7 0-31,-1 6 0 0,5 1 0 0,-7 3 0 28,0 0 0-28,8 0 0 0,-8 0 0 0,9 7 0 26,-5 6 0-26,13-2 0 0,3 2 0 30,9 2 0-30,4 0 0 1,3 7 0-1,4 8 0 25,-4 16 0-25,0 8 0 0,-7 1 0 3,-5-1 0 25,-11-7 0-28,-7-8 0 0,1-7 0 1,-4-4 0 29,5-4 0-30,-4-1 0 0,-8 3 0 0,-2-3 0 30,-15 2 0-30,-4 0 0 0,-14-11 0 0,-8 0 0 26,-1-8 0-25,-3-1 0-1,-3 1 0 27,8 3 0-27,-2 2 0 0,7 5 0 0,-3 4 0 28,3 2 0-27,2 7 0-1,0-1 0 0,-14-2 0 26,5-7 0-26,2-8 0 0,-13-5 0 3,-5-6 0 23,0 0 0-26,0 0 0 0,2 0 0 24,-2 0 0-24,0 0 0 0,0 0 0 28,0 0 0-28,0 0 0 0,0 0 0 0,0 0 0 26,-2 0 0-26,-21 0 0 0,-16-14 0 0,-17-3 0 26,6-3 0-26,-9-2 0 0,5-1 0 29,8 3 0-29,8 6 0 1,6 3 0-1,12 6 0 27,10 2 0-26,-3 0 0-1,-3 3 0 0,4 0 0 25,-4 0 0-24,-1 0 0-1,14 0 0 26,2 0 0-26,1 0 0 0,0 0 0 0,0 0 0 26,0 0 0-26,0 0 0 0,0 0 0 27,8 8 0-27,26 16 0 0,9 0 0 0,12 2 0 26,3-7 0-26,6 4 0 0,0-3 0 3,8-1 0 23,-4 1 0-26,5-1 0 0,-8-5 0 30,-1-2 0-30,-8-8 0 0,-17-4 0 0,-2 0 0 26,-17 0 0-26,-10 0 0 0,3 0 0 0,-11 0 0 29,-2 0 0-29,0 0 0 1,0 0 0-1,0-7 0 26,0-30 0-26,0-10 0 0,0-2 0 26,-18 4 0-26,-5 13 0 0,7 3 0 2,4 4 0 25,-1 2 0-27,2 6 0 0,4 3 0 3,5 9 0 24,-5 0 0-27,-5 1 0 0,-8 1 0 27,-8 3 0-26,15 0-215-1,9 0-565 0</inkml:trace>
    </iact:actionData>
  </iact:action>
  <iact:action type="add" startTime="14594">
    <iact:property name="dataType"/>
    <iact:actionData xml:id="d2">
      <inkml:trace xmlns:inkml="http://www.w3.org/2003/InkML" xml:id="stk2" contextRef="#ctx0" brushRef="#br0">20078 7169 780 0,'0'0'304'32,"0"0"-82"-32,0 0-88 0,0 0-30 0,0 0-10 25,0 0-18-24,0 0 16-1,30 126-10 0,-17-112-14 25,-10-1 2-25,0 8-49 0,-3 2-21 26,0-1 0-26,0 0 0 0,0-8 0 27,2-5 0-27,9-7 0 0,4-2 0 0,8 0 0 27,0 0 0-27,2 0 0 0,4 0 0 26,-3 0 0-26,-6 0 0 0,8 0 0 0,8 0 0 29,2 0 0-29,5 0 0 0,9 0 0 0,0 0 0 29,5 4 0-29,2-4 0 0,-2 5 0 0,4 1 0 26,0 0 0-26,-2 2 0 0,2 0 0 27,1 2 0-27,-1-1 0 0,0-3 0 0,-4 3 0 28,2-3 0-28,-2-4 0 0,1 1 0 29,-5 1 0-27,7-3 0-2,-2 6 0 0,-2 2 0 0,-8-1 0 25,1-3 0-24,-8 0 0-1,1 2 0 27,3-7 0-26,7 2 0-1,-9-1 0 0,2-1 0 26,5 0 0-26,-10 0 0 0,-1 0 0 27,2 0 0-27,-6 0 0 0,-2 0 0 0,3 0 0 27,-12 4 0-27,0 11 0 0,-1 4 0 2,-4 9 0 24,-6 9 0-26,-4-1 0 0,0-2 0 28,-6-7 0-28,-3-3 0 0,0-4 0 0,0-7 0 26,0-4 0-26,0-7 0 0,0-2 0 2,0 0 0 24,0 0 0-26,13 0 0 0,-3 0 0 28,7-22 0-28,3-14 0 0,-1-4 0 0,-1-2 0 27,-1-3 0-26,-2 3 0-1,1 0 0 0,4 8 0 28,0 9 0-28,-1 4 0 0,-3 10 0 2,1 1 0 25,4-2 0-27,-1 4 0 0,6 3 0 29,12-4 0-28,-2 3 0-1,4 2 0 0,8 0 0 29,5 4 0-29,-3-3 0 0,7 0 0 0,-1-4 0 28,2 4 0-28,-14-1 0 0,-1 2 0 0,7 2 0 27,-10 0 0-27,7 0 0 0,9 0 0 28,1 0 0-27,3 0 0-1,7 0 0 0,-6 0 0 28,6 0 0-28,4 0 0 0,-2 2 0 0,2 4 0 26,6-5 0-26,-6-1 0 0,6 0 0 26,7 0 0-25,9-1 0-1,3-13 0 0,5-3 0 25,-11-3 0-24,-3 3 0-1,-19 4 0 26,-9 1 0-25,-15-2 0-1,-4 3 0 0,-3-1 0 28,-13-3 0-28,-5 2 0 0,-1 0 0 0,-2-10 0 27,-9-10 0-27,-3-3 0 0,-4 18-215 2,0 12-1375 24</inkml:trace>
    </iact:actionData>
  </iact:action>
  <iact:action type="add" startTime="19639">
    <iact:property name="dataType"/>
    <iact:actionData xml:id="d3">
      <inkml:trace xmlns:inkml="http://www.w3.org/2003/InkML" xml:id="stk3" contextRef="#ctx0" brushRef="#br0">15309 12244 624 0,'0'0'410'1,"0"0"-136"30,0 0-30-31,0 0-66 0,0 0-38 0,0 0-30 26,0 0-43-26,120-34-67 0,-68 26 0 26,6 0 0-26,13 2 0 1,25 0 0-1,8 6 0 28,20 0 0-28,13 0 0 0,4 0 0 0,-3 0 0 26,-2 0 0-25,2 0 0-1,5 0 0 1,8 0 0 27,4 0 0-28,-7-14 0 0,-15-9 0 29,-10 4 0-29,-12 2 0 0,-22 9 0 0,-4 3 0 27,-12 2 0-27,-12 3 0 0,-14 0 0 1,-11-4 0 25,-13 4 0-26,-8-2 0 0,-15 2 0 26,0-4 0-26,0 4 0 0,0 0 0 0,-25 0 0 29,-18 21 0-28,-14 3 0-1,-4-3 0 0,-3-5 0 26,-5-6 0-26,2-3 0 0,-14-1 0 28,-15 1 0-28,-8 0 0 0,-25-4 0 0,-19-3 0 26,-1 0 0-26,-8 0 0 0,1-10 0 1,15 3 0 25,13 7 0-26,2 0 0 0,15 0 0 27,1 0 0-27,20 7 0 0,0 12 0 0,14-2 0 27,2-4 0-27,8-1 0 0,9-2 0 30,14 5 0-30,12-7 0 0,15-2 0 0,14-4 0 2,2 1 0 26,0-3 0-28,0 0 0 0,40 0 0 27,9 0 0-27,18 0 0 0,10 0 0 0,14 0 0 26,25 0 0-26,19 0 0 0,11 12 0 26,11 1 0-26,-8 2 0 0,5-2 0 0,-14-2 0 28,-6 2 0-28,-11 0 0 0,-19-1 0 2,-6-2 0 28,-14 0 0-30,-2-8 0 0,-17 0 0 0,-8-2 0 25,-21 0 0-25,-13 0 0 0,-10 0 0 25,-13 0 0-25,0 0 0 0,0 0 0 26,-39 3 0-25,-26 9 0-1,-25-1 0 0,-17 0 0 26,-25-5 0-25,3-4 0-1,-12-2 0 0,4 0 0 26,5 0 0-25,17 0 0-1,5 0 0 29,6 0 0-29,11 0 0 0,22 0 0 0,14 0 0 26,20 0 0-25,21 0 0-1,16 0 0 0,0 0 0 26,0 0 0-26,36 0 0 0,34 4 0 27,21 7 0-26,25 3 0-1,9 2 0 0,15 1 0 29,1 0 0-29,1-5 0 0,-10-4 0 1,-24-3 0 24,-15 1 0-24,-29-3 0-1,-7 0 0 28,-14-3 0-27,-10 0 0-1,-21 0 0 0,-3 0 0 27,-9 0 0-26,0 0 0-1,0 0 0 0,0 0 0 26,0 0 0-26,-37-6 0 0,16-3 0 29,-8-1-401-28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8T07:52:54.010"/>
    </inkml:context>
    <inkml:brush xml:id="br0">
      <inkml:brushProperty name="width" value="0.05292" units="cm"/>
      <inkml:brushProperty name="height" value="0.05292" units="cm"/>
    </inkml:brush>
  </inkml:definitions>
  <iact:action type="add" startTime="14355">
    <iact:property name="dataType"/>
    <iact:actionData xml:id="d0">
      <inkml:trace xmlns:inkml="http://www.w3.org/2003/InkML" xml:id="stk0" contextRef="#ctx0" brushRef="#br0">3200 4780 964 0,'0'0'212'1,"168"0"-62"-1,-64-8 50 0,28-4-102 3,20-1-28 23,34 7-18-26,6 6-12 0,11 0-20 26,-4 24 16-26,-2 3-20 0,0-16-16 27,-8-11-16-27,3 0-46 0,-144-6-252 0,0-11-570 31</inkml:trace>
    </iact:actionData>
  </iact:action>
  <iact:action type="add" startTime="15257">
    <iact:property name="dataType"/>
    <iact:actionData xml:id="d1">
      <inkml:trace xmlns:inkml="http://www.w3.org/2003/InkML" xml:id="stk1" contextRef="#ctx0" brushRef="#br0">6303 4181 804 0,'0'0'286'1,"317"-8"-92"-1,-122 8 22 0,29 0-48 29,49 23-66-29,43 3-34 0,55-2-44 1,38-1 4 26,42-5-10-27,2-1-8 0,-9 3 2 0,-12 4-12 24,-35-4-46-24,-35-3-12 0,-53-17-84 28,-273 0-88-27,-31-10-262-1</inkml:trace>
    </iact:actionData>
  </iact:action>
  <iact:action type="add" startTime="19395">
    <iact:property name="dataType"/>
    <iact:actionData xml:id="d2">
      <inkml:trace xmlns:inkml="http://www.w3.org/2003/InkML" xml:id="stk2" contextRef="#ctx0" brushRef="#br0">6533 13389 896 0,'241'0'168'1,"-57"0"-72"26,21 0 88-26,16 13 4-1,13-6-78 0,-2-3-78 27,1-4 28-25,-29 0 6-2,-30 0 8 0,-17 0-8 29,-14 8-6-29,2 7-20 0,16 2-33 0,32-4-7 27,35-9 0-27,34-4 0 0,22-7-5 27,15-31 5-27,-18-2-10 0,-17 12 6 0,-27 11 8 26,-35 11 0-25,-25 4-4-1,-21 2 0 26,-15 0-4-26,-16 0 4 0,-23 0-6 0,-17 0-4 26,-29-4-12-25,-36 4 14-1,-7 0 2 26,-13 0-38-26,0 0-28 0,-23 0 32 0,-64 12 40 27,-23 16 20-27,-48 0-18 0,-19 1 2 2,-23-7-4 23,-24 4 0-25,-21-4-22 0,-16-6 16 28,-15-5-30-28,-19-2-6 0,-14-3 14 0,-9-1 14 28,-3 7 14-27,3 1 4-1,19 11-4 0,15 3 2 26,23 8-4-26,30-3 2 0,29 0-16 28,43-8-44-27,44-3 58-1,40-7-4 0,43-11 6 26,32-3 0-26,43 0-8 1,79 0 6-1,78-8 4 27,68 4 20-26,63 4-10-1,31 0 4 27,-1 5 0-27,-26 15 6 0,-41-9 4 0,-52-5 14 27,-32-6-30-27,-39 0 12 0,-17-6-22 26,-26-25 0-26,-33 0 6 1,-34 4-6-1,-33 7-12 27,-28 9-22-27,-7 11-124 0,-86 0 126 0,-32 0 32 26,-18 22 12-26,-15 3-12 0,89-16-218 28,1 3-248-28</inkml:trace>
    </iact:actionData>
  </iact:action>
  <iact:action type="add" startTime="24473">
    <iact:property name="dataType"/>
    <iact:actionData xml:id="d3">
      <inkml:trace xmlns:inkml="http://www.w3.org/2003/InkML" xml:id="stk3" contextRef="#ctx0" brushRef="#br0">23957 4024 1092 0,'0'0'358'1,"0"0"-144"0,0 0-8 1,164-6-110 25,-147-2-42-27,-1-1-27 0,-9 6-27 2,-7 3 0 24,0 0 0-26,0 0 0 0,0 0 0 26,-37 0 0-26,-20 0 0 0,-20 12 0 27,-20-7 0-27,-16 2 0 0,1-5 0 0,-1-2 0 26,13 0 0-26,16 0 0 0,23 0 0 27,18 0 0-27,14 0 0 0,24 0 0 0,5 0 0 27,0 0 0-27,37 0 0 1,31 0 0-1,28 0 0 29,17 0 0-29,-8 0 0 0,-2 5 0 0,-8 8 0 31,-24-3 0-31,-9-3 0 0,-11 6 0 0,-18-8 0 30,-19-2 0-29,-2 1 0-1,-12-2 0 0,0 6 0 27,-13 6 0-27,-33 6 0 0,-15 0 0 0,-12 0 0 29,5-10 0-28,-9-1 0-1,11-6 0 1,9 3 0 25,17-2 0-26,9 1 0 0,18 5 0 3,13-3 0 25,0 3 0-28,7 4 0 0,50-6 0 2,18-2 0 26,11-6 0-28,1 0 0 0,-10 0 0 28,-21-3 0-27,-20 0 0-1,-24 1 0 0,-12 2 0 26,0 0 0-26,-2 0 0 0,-44-3 0 1,-13 0 0 25,-18 0 0-26,0 0 0 0,9 0 0 28,4 3 0-28,12 0 0 0,24 0 0 0,11 0 0 25,14 0 0-25,3 0 0 0,0 0 0 26,26 0 0-26,15-2 0 1,-4 2 0-1,0 0 0 25,-11 0 0-24,-13 0 0-1,-9-3 0 27,-4 0 0-27,0 0-737 0</inkml:trace>
    </iact:actionData>
  </iact:action>
  <iact:action type="add" startTime="30008">
    <iact:property name="dataType"/>
    <iact:actionData xml:id="d4">
      <inkml:trace xmlns:inkml="http://www.w3.org/2003/InkML" xml:id="stk4" contextRef="#ctx0" brushRef="#br0">20285 1683 1108 0,'0'8'382'0,"-3"-4"-196"0,3-4-14 0,0 0-26 28,0 0-93-28,0 0-53 0,0 0 0 0,0 0 0 25,0 0 0-25,-1 0 0 0,-2 0 0 26,-7 0 0-26,7-15 0 0,3-11 0 1,0-4 0 24,0-4 0-25,0 1 0 0,0 4 0 25,4 7 0-25,8 5 0 0,-11 6 0 26,2 5 0-26,2-2 0 0,0 5 0 0,1-6 0 26,1 1 0-25,9-4 0-1,-1-1 0 26,5 4 0-26,-10-2 0 0,11 2 0 0,-6 7 0 26,3-1 0-26,1 0 0 0,1 3 0 27,0-2 0-27,3-4 0 0,11 3 0 0,-2 1 0 25,4-2 0-24,5 4 0-1,1 0 0 27,-5 0 0-27,-1 0 0 0,5 0 0 0,-2 0 0 27,-1 0 0-26,-2 0 0-1,-5 0 0 1,6 0 0 26,-5 0 0-27,-7 0 0 0,-2 0 0 29,-4 0 0-29,-10 0 0 0,4 0 0 0,-2 0 0 32,-2-2 0-32,7-7 0 0,-6 5 0 0,3-1 0 27,-9 3 0-27,9 2 0 0,-10 0 0 0,-3-6 0 29,0-3 0-28,5-4 0-1,-2-16 0 0,5-6 0 27,-3-6 0-27,-1 1 0 0,8 10 0 0,-12 6 0 27,0 9 0-27,0 4 0 0,0 2 0 26,0 4 0-26,0-3 0 0,0 4 0 0,0 2 0 28,0 2 0-27,0 0 0-1,0 0 0 0,0 0 0 27,0 0 0-27,0 0 0 0,0 0 0 28,0 6 0-28,0 14 0 0,0 1 0 0,4 5 0 26,-1-1 0-26,10-3 0 0,-6-4 0 1,9-1 0 31,9-7 0-32,7 2 0 0,5 0 0 0,-6-4 0 31,5 2 0-31,2 0 0 0,1-10 0 0,4 0 0 31,1 0 0-30,6 0 0-1,-3 0 0 0,-2 0 0 27,4-4 0-27,-10 1 0 0,-7 0 0 0,4 3 0 26,8 0 0-25,-1-3 0-1,9 1 0 28,4-6 0-28,-10-1 0 0,8 1 0 0,-8 5 0 26,-1 3 0-26,-2 0 0 0,-2 0 0 1,7 0 0 24,-8 0 0-25,-2 8 0 0,1 7 0 28,2 1 0-27,-1 1 0-1,0 0 0 0,0 0 0 26,-8 0 0-26,4 3 0 0,-1 2 0 2,-13 0 0 25,-3 3 0-27,-11 4 0 0,8-1 0 3,-13-2 0 25,-1-7 0-28,6-8 0 0,-5-8 0 2,2-3 0 24,-5 0 0-26,7-20-929 0</inkml:trace>
    </iact:actionData>
  </iact:action>
  <iact:action type="add" startTime="31722">
    <iact:property name="dataType"/>
    <iact:actionData xml:id="d5">
      <inkml:trace xmlns:inkml="http://www.w3.org/2003/InkML" xml:id="stk5" contextRef="#ctx0" brushRef="#br0">21362 884 1122 0,'0'0'314'3,"0"0"-112"26,0 0-26-29,0 0-98 0,0 0-10 1,0 0 19 24,0 0-87-25,148-89 0 1,-112 72 0 24,5-1 0-25,-1-4 0 0,7 3 0 0,6-1 0 25,7 0 0-24,1 0 0-1,5 6 0 26,5-2 0-26,-4 2 0 0,3 2 0 1,-9 4 0 24,-8 6 0-25,5-1 0 0,-1 1 0 26,2-6 0-26,5 3 0 0,-3-3 0 0,8 3 0 29,-2-4 0-27,7 3 0-2,-3 6 0 0,2 0 0 29,8 0 0-29,-12 0 0 0,2 0 0 0,9 0 0 27,-12 0 0-27,8 0 0 0,-3 9 0 25,-6-2 0-24,-3 5 0-1,-3 3 0 26,-2 5 0-25,2-1 0-1,13 1 0 0,-10 5 0 25,16-3 0-24,-4 3 0-1,4-3 0 1,1 8 0 25,6-3 0-26,6 8 0 0,-5-1 0 26,2-2 0-26,-7 0 0 0,-6-2 0 0,-12 1 0 27,-6 3 0-27,2 0 0 0,-1 3 0 28,-15-1 0-28,10 3 0 0,-10 6 0 0,7 0 0 28,-9 0 0-28,1 0 0 0,-1 0 0 0,-2-6 0 26,5 4 0-25,-2-4 0-1,1 3 0 27,1 1 0-26,3 4 0-1,-4 4 0 0,-6 5 0 28,9 3 0-28,-1-6 0 0,-4-4 0 0,-2-12 0 27,-5-5 0-27,-10-12 0 0,-1-3 0 3,4-1 0 22,-15 4 0-25,6 3 0 0,-6-1 0 30,1-2 0-30,-10-6 0 0,-2-8 0 0,1-3 0 27,-4-3 0-26,0 0 0-1,0 0 0 0,0 2 0 26,0-2 0-26,0 0 0 0,0 0 0 26,0 0 0-26,-22 0 0 0,-20 0 0 0,-6 0 0 30,-12-2 0-30,-10-21 0 0,9-1 0 0,-1 4 0 26,5-5 0-25,17 5 0-1,9 3 0 25,11 5 0-25,4 7 0 0,15-2 0 0,1 7 0 30,0-2 0-30,0 2 0 0,0 0 0 0,0 0 0 26,0 0 0-26,0 0 0 0,27 0 0 27,11 0 0-27,11 0 0 0,2 11 0 0,5 5 0 26,1 4 0-26,-11 0 0 0,8-9 0 27,-11 1 0-27,2-4 0 1,5-3 0-1,-17-1 0 25,-3 1 0-25,-6-2 0 0,-6-3 0 3,-16 0 0 23,1 0 0-26,7 0 0 0,-7 0 0 28,-3-25 0-28,0-21 0 0,0-4 0 0,0 5 0 27,0 9 0-26,0 10 0-1,0 15 0 0,0 6 0 26,-16-2 0-25,-2-1 0-1,13 6 0 27,-6-1-121-27</inkml:trace>
    </iact:actionData>
  </iact:action>
  <iact:action type="add" startTime="33481">
    <iact:property name="dataType"/>
    <iact:actionData xml:id="d6">
      <inkml:trace xmlns:inkml="http://www.w3.org/2003/InkML" xml:id="stk6" contextRef="#ctx0" brushRef="#br0">21668 494 1020 0,'0'0'424'36,"0"0"-168"-35,0 0-44-1,0 0-114 0,0 0-61 0,0 0-37 29,0 0 0-28,103-45 0-1,-65 31 0 0,8 4 0 25,11-5 0-25,15-2 0 0,12-3 0 27,13-2 0-27,3 0 0 0,-7-1 0 0,-2 3 0 25,-10 6 0-25,-4 0 0 0,0 3 0 28,3 5 0-28,1 3 0 0,3 2 0 0,3-8 0 24,6-4 0-24,-9-1 0 0,10-4 0 26,-10 1 0-26,3-3 0 1,2 1 0 0,-5 6 0 27,-3 8 0-28,-4 5 0 0,-9 0 0 27,4 0 0-27,-4 0 0 0,5 3 0 0,-5 8 0 27,12-3 0-26,4 4 0-1,9 5 0 0,2-1 0 26,-6 9 0-26,8 2 0 0,0 0 0 27,-10-1 0-26,-3-6 0-1,6-3 0 0,-6-6 0 26,-4-7 0-26,8 0 0 1,2 2 0-1,0 4 0 26,4 7 0-26,3 6 0 1,3 5 0 26,-13 0 0-27,9 6 0 0,-11-1 0 0,-2 1 0 26,7-4 0-26,-9 2 0 1,10-4 0 28,-1 0 0-27,-6 3 0-2,9-4 0 0,-13 5 0 0,-5 5 0 27,-2 3 0-26,0 7 0-1,-1 4 0 27,0 5 0-26,8 0 0-1,-12 0 0 0,-7 0 0 27,8 9 0-26,-5 2 0-1,-4 4 0 0,0 4 0 26,4-4 0-26,-1 0 0 0,-3-9 0 29,4-10 0-29,-6-3 0 1,-1-17 0-1,-2-6 0 27,-12-6 0-27,-2-6 0 0,-8 3 0 0,-10-3 0 26,-2-1 0-26,-1 4 0 0,-3-2 0 28,-4 2 0-28,2-2 0 0,1 2 0 0,4 4 0 27,-1-2 0-26,-2-2 0-1,4 0 0 0,-11-6 0 30,3-2 0-30,-6-1 0 0,6-5 0 0,-13 1 0 28,3-2 0-27,-2-2 0-1,-1 0 0 0,0 0 0 27,0 0 0-27,0 0 0 0,0 0 0 28,0 0 0-28,0 0 0 0,0 0 0 0,0 3 0 27,0-3 0-27,0 0 0 0,0 2 0 0,0-2 0 27,0 0 0-27,0 0 0 0,0 0 0 27,0 0 0-26,-7 3 0-1,-30 4 0 0,-7-5 0 26,-12-2 0-25,2 0 0-1,3 0 0 28,-5 0 0-27,3 0 0-1,3 0 0 0,-4 0 0 28,14 0 0-28,12 0 0 0,-1 0 0 0,12 0 0 26,6 0 0-25,9 0 0-1,2 0 0 1,0 0 0 26,0 0 0-27,0 0 0 0,0 0 0 27,0 0 0-27,0 0 0 0,0 0 0 0,0 0 0 26,0 0 0-26,0 0 0 0,0 0 0 27,23 0 0-26,20 0 0-1,14-9 0 0,4 1 0 25,2-2 0-24,13 1 0-1,-11 2 0 0,7 3 0 26,-16 0 0-25,-7 1 0-1,-10 0 0 27,-17 1 0-27,-6 2 0 0,-12 0 0 0,-1 0 0 26,-3 0 0-26,0 0 0 1,0 0 0 26,0-4 0-27,0 3 0 0,0-6 0 0,0-10 0 28,0-13 0-28,0-15 0 0,0-8 0 0,-4 2 0 26,-9-5 0-26,7 4 0 0,-4 5 0 27,10 13 0-27,-3 12 0 0,3 11 0 0,0 11 0 29,-5 0 0-29,5 0 0 0,-3 0 0 0,-1 0 0 29,-9 28 0-29,10-11 0 0,3 5-839 1</inkml:trace>
    </iact:actionData>
  </iact:action>
  <iact:action type="add" startTime="61158">
    <iact:property name="dataType"/>
    <iact:actionData xml:id="d7">
      <inkml:trace xmlns:inkml="http://www.w3.org/2003/InkML" xml:id="stk7" contextRef="#ctx0" brushRef="#br0">20579 16027 898 0,'105'0'298'1,"-18"0"-24"-1,13 0-50 0,22 0-36 28,27-11-46-28,15 5-119 0,37 3-23 0,32 3 0 26,39 0 0-26,65 0 0 0,46 20 0 26,62 7 0-26,38 2 0 0,10-7 0 0,-30 1 0 26,-25-6 0-26,-41-3 0 0,-27-6 0 3,-42 0 0 23,-17 1 0-25,-14-1 0-1,-29 0 0 28,11-2 0-27,-2-6 0-1,-29 0 0 0,-27-14 0 28,-38-13 0-28,-41 1 0 0,-29 0 0 0,-16-1 0 28,-14 7 0-28,-83 18-251 0,0 2-687 0</inkml:trace>
    </iact:actionData>
  </iact:action>
  <iact:action type="add" startTime="67289">
    <iact:property name="dataType"/>
    <iact:actionData xml:id="d8">
      <inkml:trace xmlns:inkml="http://www.w3.org/2003/InkML" xml:id="stk8" contextRef="#ctx0" brushRef="#br0">14667 11901 1404 0,'0'0'290'3,"19"0"-158"-3,5 0 34 0,12 0-111 29,5 0-55-29,11 0 0 0,9 0 0 1,6 19 0 23,27 12 0-24,9 6 0 0,22 7 0 27,31 5 0-27,21 4 0 0,9 3 0 1,11 0 0 26,-6 1 0-27,-4 0 0 0,-17-2 0 27,4 5 0-27,-9-2 0 0,-4 4 0 0,-5-3 0 27,-15-8 0-26,2 2 0-1,1-10 0 0,10-1 0 26,-5-6 0-26,0-5 0 0,-4 4 0 31,-6-3 0-31,-7 5 0 0,1 8 0 1,-12-4 0 26,-5 6 0-27,-15-3 0 0,-12-2 0 0,-1-9 0 29,-14-2 0-29,-7-5 0 0,-15-3 0 0,-13-6 0 26,-3-1 0-26,-5-4 0 0,-8-5 0 28,-13-1 0-27,7-1 0-1,-1 5 0 0,-8-4 0 27,2-3 0-27,-7-2 0 0,-3 3 0 0,0-4 0 26,0 0 0-25,0 0 0-1,0 0 0 25,0 0 0-25,0 0 0 0,0 0 0 0,0 0 0 26,0 0 0-26,0-4 0 0,-21-27 0 29,-18-8 0-29,-6-8 0 0,-11-4 0 0,-8-1 0 28,3-2 0-28,2-1 0 0,2 3 0 0,1 1 0 28,15 4 0-27,2 1 0-1,14 8 0 0,5 10 0 26,4 8 0-26,12 8 0 0,4 8 0 28,0 4 0-27,-3 0 0-1,3 0 0 0,0 0 0 25,0 0 0-24,10 4 0-1,28 24 0 28,1 14 0-28,13 3 0 0,-3 6 0 0,-5-1 0 28,3 1 0-28,-18-7 0 0,8-1 0 0,-17-7 0 27,0-4 0-26,-12-4 0-1,3-9 0 3,-9-4 0 26,1-8 0-29,-3-1 0 0,0 1 0 0,0-5 0 30,0 1 0-30,0 2 0 0,-28 3 0 0,-13 6 0 26,-8-2 0-26,3-1 0 0,-5 0 0 26,5-5 0-26,-8-6 0 0,8 0 0 1,-11-6 0 28,5-38 0-28,32 15-95-1,1 1-1057 0</inkml:trace>
    </iact:actionData>
  </iact:action>
  <iact:action type="add" startTime="68747">
    <iact:property name="dataType"/>
    <iact:actionData xml:id="d9">
      <inkml:trace xmlns:inkml="http://www.w3.org/2003/InkML" xml:id="stk9" contextRef="#ctx0" brushRef="#br0">15220 11746 938 0,'0'0'402'1,"0"0"-188"30,0 0-12-31,0 0-54 0,0 0-64 0,-172-2-25 28,127 2-59-28,-10 0 0 0,7 0 0 0,-13 0 0 25,0 0 0-25,-7 0 0 0,10 0 0 26,5 0 0-26,12 0 0 0,8 0 0 24,14 0 0-23,15 0 0-1,4 0 0 0,0 0 0 26,0 0 0-26,0 0 0 0,4 0 0 26,16 6 0-26,3 11 0 0,9-1 0 0,-3 6 0 26,10 1 0-26,18 5 0 0,-1 0 0 27,8 1 0-27,0 1 0 0,6-2 0 0,-7-2 0 26,-6-1 0-26,-9 2 0 0,-8-4 0 2,-19-2 0 29,-1-5 0-31,-17-2 0 0,3-3 0 0,-6-5 0 29,0-1 0-29,0 1 0 0,0 1 0 1,0 0 0 26,0 5 0-27,-9-5 0 0,-8-3-503 29,9-2-1041-29</inkml:trace>
    </iact:actionData>
  </iact:action>
  <iact:action type="add" startTime="69715">
    <iact:property name="dataType"/>
    <iact:actionData xml:id="d10">
      <inkml:trace xmlns:inkml="http://www.w3.org/2003/InkML" xml:id="stk10" contextRef="#ctx0" brushRef="#br0">15168 11710 720 0,'0'0'400'33,"0"0"-148"-32,0 0 4-1,0 0-68 0,0 0-132 27,0 0-32-27,0 0 14 0,13-3 10 0,-34 3-4 26,-14 0-23-26,-6 0-21 0,-11 0 0 26,-3 0 0-26,-12 3 0 0,6 0 0 0,-1 0 0 26,-2-1 0-26,8-2 0 0,11 0 0 28,4 0 0-28,9 0 0 0,9 0 0 0,19 0 0 29,-6 0 0-29,7 3 0 0,0-1 0 0,3 2 0 29,0 2 0-28,-7 1 0-1,-4-1 0 0,7 5 0 28,1 2 0-28,0-5 0 0,3-3 0 2,0 0 0 24,0 2 0-26,8 0 0 0,25-1 0 26,6 3 0-26,5 2 0 1,0 10 0-1,0-1 0 25,4 9 0-25,-8 6 0 0,1 3 0 27,-9 3 0-27,4-4 0 0,-13 1 0 0,6-5 0 28,-6 1 0-27,-5-4 0-1,-7 0 0 0,5-8 0 27,-3-6 0-27,-2-2 0 0,-1-2 0 3,-7-4 0 23,1-5 0-26,-4 3 0 0,12-4 0 31,-8 4 0-31,0 3 0 0,5-4 0 0,-6-2 0 27,1 0 0-27,-4-3 0 0,0 0 0 0,0 0 0 26,0 0 0-26,0 0 0 0,0 0 0 27,0 2 0-27,0-2 0 0,0 0 0 0,0 0 0 26,0 0 0-26,0 0 0 1,0 0 0-1,0 0 0 26,0 0 0-25,0 0 0-1,0 0 0 27,0 0 0-27,0 0 0 0,0 0 0 0,0 0 0 27,0 0 0-27,0 0 0 0,0 0 0 29,0 0 0-29,0 0 0 0,-33-25 0 0,-11-12 0 27,-3-7 0-27,-10-4 0 0,1 0 0 0,8-5 0 27,11 2 0-26,26 34-227-1,11 0-1397 1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8T07:52:54.01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5" units="cm"/>
      <inkml:brushProperty name="height" value="0.055" units="cm"/>
    </inkml:brush>
  </inkml:definitions>
  <iact:action type="add" startTime="14464">
    <iact:property name="dataType"/>
    <iact:actionData xml:id="d0">
      <inkml:trace xmlns:inkml="http://www.w3.org/2003/InkML" xml:id="stk0" contextRef="#ctx0" brushRef="#br0">5400 4168 0 0,'39'0'900'1,"-3"0"-668"0,-2 0 18 4,5 0 12 22,-7 0-124-27,17 0-20 0,-4 0-28 27,11 0-33-27,8 0-57 0,0 0 0 0,16 0 0 26,4 0 0-26,9 0 0 0,8 0 0 0,-1 0 0 28,0 0 0-28,0 0 0 0,-12 0 0 27,10 0 0-27,2-7 0 0,0 2 0 0,-5 0 0 29,-6 5 0-29,1 0 0 0,-14 0 0 1,-5 0 0 26,-7 0 0-27,6 0 0 0,-6 0 0 0,2 0 0 27,8 0 0-26,-7 0 0-1,11 0 0 29,-10 0 0-29,0 0 0 0,-1 0 0 0,0 0 0 29,-6 10 0-28,-2 4 0-1,8 1 0 0,-2-5 0 26,10-6 0-26,9-4 0 0,0 0 0 0,6 0 0 29,-10 0 0-28,-19-6 0-1,-10 4 0 0,-11 2 0 28,-3 0 0-28,0 0 0 0,5 0 0 3,-1 0 0 22,15 0 0-25,2 0 0 0,2 0 0 32,-4 0 0-32,-5 0 0 0,3 0 0 1,-8 0 0-1,-2 0 0 34,9 0 0-33,-9 0 0-1,14 0 0 0,1 0 0 27,5-18 0-27,-3-4 0 0,-2 0 0 0,-5 2 0 29,-6 5 0-29,4 5 0 0,-4-2 0 0,1 7 0 30,2-8 0-29,8 6 0-1,-2-8 0 0,1 0 0 27,-2-2 0-27,-5 2 0 0,3 3 0 5,-11 5 0 21,-2 7 0-25,-5 0 0-1,0 0 0 0,-8 0 0 30,-8 0 0-30,3 0 0 0,-6 2 0 0,7-2 0 27,-4 0 0-27,8 0 0 1,-17 0 0 1,5 0 0 26,-16 0-307-28,0 0-447 0</inkml:trace>
    </iact:actionData>
  </iact:action>
  <iact:action type="add" startTime="23967">
    <iact:property name="dataType"/>
    <iact:actionData xml:id="d1">
      <inkml:trace xmlns:inkml="http://www.w3.org/2003/InkML" xml:id="stk1" contextRef="#ctx0" brushRef="#br0">12172 12261 1072 0,'0'0'376'1,"0"0"-176"-1,0 0-56 30,0 0-34-30,0 0-66 0,191 45 18 0,-114-39-23 27,36-1-39-27,28 3 0 0,40 1 0 29,39 2 0-29,38-3 0 0,14-1 0 0,9-3 0 26,-16 2 0-26,-32-2 0 0,-18 0 0 0,-35 3 0 24,-19-5 0-24,-18 1 0 0,-17 1 0 26,-6-4 0-26,-24 0 0 0,-29 0 0 28,-27 1 0-28,-22-1 0 0,-18 12 0 1,-5 5 0 24,-70 8 0-25,-31 1 0 0,-37-5 0 1,-30-7 0 25,-35-14 0-26,-26 0 0 0,-24 0 0 30,-13-2 0-30,-4-10 0 0,18 7 0 0,25 5 0 32,39-3 0-32,40 1 0 0,44-4 0 1,26 2 0-1,34 3 0 30,27 1 0-29,22 0 0-1,0 0 0 0,47 0 0 26,44 0 0-25,50 33 0-1,40 9 0 28,32 10 0-28,15-3 0 0,2-6 0 0,-1-7 0 28,-13-16 0-27,-30-5 0-1,-34-8 0 0,-48 3 0 25,-39-5 0-25,-33-3 0 0,-22-2 0 3,-10 0 0 23,-13 0 0-26,-77 0 0 1,-57 0 0 26,-64 0 0-27,-49-2 0 0,-42-3 0 0,-2 5 0 27,2 0 0-25,44 13 0-2,58 13 0 0,177-18-299 28,23-8-1271-27</inkml:trace>
    </iact:actionData>
  </iact:action>
  <iact:action type="add" startTime="42547">
    <iact:property name="dataType"/>
    <iact:actionData xml:id="d2">
      <inkml:trace xmlns:inkml="http://www.w3.org/2003/InkML" xml:id="stk2" contextRef="#ctx0" brushRef="#br1">12819 14998 766 0,'0'8'274'2,"0"-8"-128"-2,0 0-36 30,0 0-58-30,0 0-26 0,0 0 16 0,0 0 50 26,0 0 34-26,0 0 14 0,0 0-18 25,0 0-28-25,0 0-37 0,0 0-57 2,0 0 0 22,0 0 0-24,0-8 0 0,-5-14 0 26,-6-6 0-26,-10-4 0 0,10 2 0 29,-7-2 0-29,-3 8 0 0,0-1 0 0,4 1 0 31,-3 1 0-31,1 5 0 0,4-1 0 0,5-2 0 28,-3 1 0-28,2 1 0 0,2-3 0 0,-4-1 0 27,7 0 0-27,-7 1 0 0,6 2 0 0,-1 0 0 26,-2 4 0-25,0-1 0-1,-3-1 0 28,9 5 0-28,-9-4 0 0,7 0 0 0,-7 3 0 25,6-3 0-24,-6 1 0-1,10-4 0 1,-2 0 0 27,-5 0 0-28,7 1 0 0,3-4 0 2,0-1 0 25,0-3 0-26,0 0 0-1,0 2 0 28,0-7 0-28,0 7 0 0,0-2 0 0,0-3 0 28,0 6 0-28,0-3 0 0,0 7 0 0,0-4 0 25,0-1 0-24,0-3 0-1,0 0 0 30,0 0 0-30,0 0 0 1,0-1 0-1,0-5 0 4,3 3 0 25,4-3 0-29,-1 2 0 0,-1-5 0 0,6 0 0 30,-6-3 0-30,-1 5 0 0,-1-1 0 0,3 1 0 28,-2 8 0-28,-1 1 0 0,0 6 0 27,-2 1 0-26,11-4 0-1,-8-2 0 0,0-6 0 27,5-3 0-26,-6-3 0-1,1-4 0 0,-4 3 0 26,0 2 0-26,0 8 0 0,0 6 0 2,0 5 0 25,0 5 0-26,0-1 0-1,3-8 0 25,7-6 0-25,-4-10 0 0,-4-14 0 1,1-5 0 24,1 0 0-25,2 9 0 0,-6 11 0 29,0 12 0-28,0 16 0-1,0 4 0 0,0 4 0 28,0 0 0-28,0 0 0 1,0 0 0-1,0 0 0 27,0-5 0-27,0 0 0 0,0-3 0 0,0 2 0 26,0 6 0-26,0 0 0 0,0 0 0 3,0 0 0 25,0 0 0-28,-10 14 0 0,-21 23 0 26,-2 8 0-26,-8 9 0 0,-2 2 0 0,-7-4 0 28,11 3 0-26,5-6 0-2,0-4 0 0,1-8 0 31,13-6 0-31,9-9 0 0,-2-11 0 0,13-4 0 31,0-7 0-31,0 0 0 0,0 0 0 0,13-9 0 29,15-17 0-29,11-4 0 0,2-9 0 0,-1-10 0 26,1-4 0-26,-2-5 0 0,2 1 0 3,-5 0 0 23,-12 10 0-26,8 5 0 0,-11 3 0 4,-1 7 0 23,0 5 0-27,-4 7 0 0,-6 6 0 3,3 6 0 25,-8 5 0-28,-1 3 0 0,-4 0 0 4,0 0 0 25,0 0 0-29,0 30 0 0,0 12 0 0,0 17 0 27,0 10 0-27,0-2 0 0,9-6 0 2,1-13 0 25,3-9 0-27,-6-14 0 0,13-4 0 27,-2-10 0-27,1-6 0 0,1-1 0 0,0-4 0 28,-15 0 0-27,-5 0-577-1</inkml:trace>
    </iact:actionData>
  </iact:action>
  <iact:action type="add" startTime="44669">
    <iact:property name="dataType"/>
    <iact:actionData xml:id="d3">
      <inkml:trace xmlns:inkml="http://www.w3.org/2003/InkML" xml:id="stk3" contextRef="#ctx0" brushRef="#br1">13606 14664 608 0,'0'0'392'1,"0"0"-188"-1,0 0 0 0,0 0 6 28,0 0-64-27,0 0-40-1,0 0-38 0,-44-138 0 29,36 92-27-29,-4-6-41 0,10-2 0 0,0-6 0 25,-1 6 0-25,3-3 0 0,0 0 0 30,0 4 0-30,0-4 0 0,0 2 0 0,10-2 0 28,10 1 0-28,9 4 0 0,-4-5 0 0,-2 5 0 27,3 3 0-27,2-1 0 0,-2 1 0 0,-2 1 0 26,5-3 0-26,-1 4 0 1,4-1 0 1,-2 3 0 26,1 7 0-28,-4-3 0 0,7 9 0 4,-11 0 0 28,3-1 0-32,-4-1 0 0,9 2 0 0,-6-4 0 37,-2 0 0-37,13-3 0 0,-8-4 0 0,5 2 0 0,7-8 0 29,-13 4 0-29,11 3 0 0,-2 0 0 0,3 0 0 29,-6 3 0-29,-1-4 0 0,0 7 0 0,-11 5 0 28,-1 5 0-27,-13 9 0-1,6 4 0 0,-10 1 0 28,10 5 0-28,-9-6 0 0,2 9 0 4,4-6 0 24,-7 5 0-28,-1 2 0 0,-2 3 0 0,0 0 0 26,0 0 0-26,0 0 0 0,0 0 0 27,0 0 0-27,0 0 0 0,0 0 0 0,-15 8 0 25,-15 15 0-25,-11 8 0 0,-1-1 0 27,-9 1 0-27,8-1 0 0,-1-6 0 0,4-3 0 27,7-11 0-27,5-3 0 0,-1-2 0 29,13-3 0-29,6 1 0 0,6-3 0 0,4 0 0 3,0 0 0 24,0 0 0-26,0 0 0-1,0 0 0 25,0 0 0-25,0 0 0 0,2-8 0 27,20-9 0-26,0 2 0-1,5-2 0 0,7-2 0 26,3-1 0-26,3-3 0 0,0 4 0 0,4 4 0 29,-1 2 0-29,1-1 0 0,-4 6 0 0,-9-1 0 28,-8 6 0-28,-10 3 0 0,-7 0 0 3,-6 0 0 26,0 0 0-29,0 0 0 0,0 12 0 1,0 16 0 26,0 8 0-27,0 4 0 0,-19 7 0 28,3 0 0-28,-4 10 0 0,2-3 0 0,4-2 0 28,1-6 0-28,-3-9 0 0,9-12 0 0,-7-7 0 33,10-11 0-33,-2-1 0 0,-7 0 0 0,9-6-273 31,-8 0-1253-31</inkml:trace>
    </iact:actionData>
  </iact:action>
  <iact:action type="add" startTime="46599">
    <iact:property name="dataType"/>
    <iact:actionData xml:id="d4">
      <inkml:trace xmlns:inkml="http://www.w3.org/2003/InkML" xml:id="stk4" contextRef="#ctx0" brushRef="#br1">13113 15454 778 0,'0'0'582'1,"0"0"-218"0,0 0-140 27,0 0-125-28,0 0-99 0,0 0 0 1,0 0 0 27,7 39 0-28,6-39 0 0,6 0 0 0,13 0 0 24,8-17 0-24,-3-9 0 0,2-2 0 30,-6-2 0-30,-5 3 0 0,-8 5 0 0,-7 9 0 27,-7 4 0-27,-5 4 0 0,-1 2 0 29,0 3 0-29,3 0 0 0,-3 0 0 0,0 0 0 28,0 0 0-28,0 0 0 0,0 0 0 0,0 0 0 26,0 0 0-26,0 3 0 0,0 28 0 25,0 8 0-24,0 14 0-1,-3 9 0 0,-11 5 0 25,-5 4 0-25,7 2 0 1,-4-6 0 25,1-9 0-26,-6-7 0 0,4-2 0 0,4-14 0 30,-5 3 0-30,2-7 0 0,0-4 0 0,5-7 0 28,-2-3 0-27,-3-9 0-1,-4 1 0 0,12-5 0 27,-5-4 0-27,3 0 0 0,0 0 0 27,7 0 0-27,2 0 0 0,-2 0 0 0,0 0 0 27,-6 0 0-27,8 0 0 0,1 0 0 26,0 0 0-25,0-4 0-1,0 0 0 0,0-1 0 28,0-5 0-28,16-2 0 0,11-5 0 0,14 7 0 29,8 0 0-29,8 5 0 0,-5 5 0 0,7 0 0 27,2 0 0-26,-17 0 0-1,-8 0 0 27,-7 0 0-27,-20 0 0 0,-9 0 0 0,0 0 0 26,0 0 0-26,0 0 0 0,0 0 0 25,-2 0-1171-24</inkml:trace>
    </iact:actionData>
  </iact:action>
  <iact:action type="add" startTime="48366">
    <iact:property name="dataType"/>
    <iact:actionData xml:id="d5">
      <inkml:trace xmlns:inkml="http://www.w3.org/2003/InkML" xml:id="stk5" contextRef="#ctx0" brushRef="#br1">12982 16156 1048 0,'0'0'420'1,"0"0"-218"-1,0 0-24 0,0 0-38 29,0 0-81-29,0 0-59 0,50-11 0 0,-39 1 0 26,8 5 0-26,12 1 0 0,-1-4 0 25,11 3 0-25,8-3 0 0,-1 1 0 1,4-3 0 25,-7 8 0-26,-3-1 0 0,-9 3 0 26,-10 0 0-26,-11 0 0 0,4 0 0 26,-3 0 0-26,-4 0 0 0,7 0 0 0,2 0 0 25,0 0 0-25,-8 0 0 0,5 0 0 4,-13 0 0 22,7 0 0-26,-9 0 0 0,0 0 0 27,0 0 0-27,0 0 0 0,0 0 0 0,-29 0 0 25,-11 8 0-25,-7 1 0 0,-6-4 0 27,-7 3 0-27,-1 1 0 0,2-3 0 0,1 1 0 28,11 0 0-28,0-7 0 0,10 0 0 0,13 0 0 28,-2 0 0-28,13 0 0 0,2 0 0 28,9 0 0-28,2 0 0 0,-2 0 0 0,2 0 0 26,0 0 0-25,0 0 0-1,0 0 0 25,0 0 0-24,0 0 0-1,0 0 0 0,0 0 0 26,0 0 0-26,0 0 0 0,0 0 0 27,0 0 0-27,4 0 0 0,9 0 0 0,-5 0-847 27</inkml:trace>
    </iact:actionData>
  </iact:action>
  <iact:action type="add" startTime="49418">
    <iact:property name="dataType"/>
    <iact:actionData xml:id="d6">
      <inkml:trace xmlns:inkml="http://www.w3.org/2003/InkML" xml:id="stk6" contextRef="#ctx0" brushRef="#br1">14287 15856 508 0,'0'0'362'1,"0"0"-188"-1,0 0 86 30,0 0 2-30,0 0-22 0,0 0-26 0,0 0-187 28,41 10-27-28,-31 5 0 0,-3 2 0 1,9-4 0 25,-6 11 0-26,5 0 0 0,1 2 0 28,-1 1 0-28,-3-2 0 0,4 2 0 0,-6-5 0 26,0-8 0-26,-7-3 0 0,7-5 0 1,-10-6 0 25,6 0 0-26,-6 0 0 0,2 0 0 30,-2 0 0-30,2 0 0 0,9 0 0 0,-4-4 0 29,6-11 0-29,-6-9 0 0,8-1 0 0,-7 0 0 30,8-6 0-30,-3 1 0 0,-1-2 0 0,4 2 0 29,0 2 0-29,-9-1 0 0,10 4 0 0,-14 8 0 28,6 8 0-28,-2 3 0 0,-5 6 0 0,-2 0 0 28,11 0 0-28,-11 0-341 0,3 0-1125 2</inkml:trace>
    </iact:actionData>
  </iact:action>
  <iact:action type="add" startTime="49923">
    <iact:property name="dataType"/>
    <iact:actionData xml:id="d7">
      <inkml:trace xmlns:inkml="http://www.w3.org/2003/InkML" xml:id="stk7" contextRef="#ctx0" brushRef="#br1">14847 15963 902 0,'0'0'494'1,"0"0"-244"-1,0 0-52 0,0 0-94 25,0 0-44-24,0 0-21-1,100 2-39 0,-80-17 0 28,16 2 0-28,-8-6 0 0,5-1 0 24,-8-3 0-23,-7 1 0-1,0-1 0 0,-18 6 0 26,0-3 0-26,0 9-11 0,-13 3-71 26,-15 8 6-26,-9 0-20 0,-7 0 96 0,1 17 10 26,-7 14 8-26,7 3 0 0,-1 4 14 28,4 5 16-28,8 2 22 0,12-6-1 0,12-3-69 25,8-2 0-25,0-8 0 0,0 2 0 26,23-3 0-26,14-8 0 0,3 5 0 1,4-11 0 25,-4-4 0-25,4-7 0-1,-5 0 0 26,-1 0 0-25,-2-27 0-1,-32 11-279 0,-4 2-353 25</inkml:trace>
    </iact:actionData>
  </iact:action>
  <iact:action type="add" startTime="50612">
    <iact:property name="dataType"/>
    <iact:actionData xml:id="d8">
      <inkml:trace xmlns:inkml="http://www.w3.org/2003/InkML" xml:id="stk8" contextRef="#ctx0" brushRef="#br1">15490 14970 770 0,'0'0'236'0,"0"0"-72"30,0 0-64-30,0 0 6 0,0 0 48 0,0 0-16 26,3 121-32-26,-3-104-36 0,0 3-20 25,0-4-6-25,0-2-14 0,0-3 10 1,0-5-1 26,0-3-39-27,0-3 0 0,0 0 0 0,0 0 0 26,0 0 0-26,0 2 0 0,0-2 0 25,0 6 0-25,0 1 0 0,0-7 0 24,0 7 0-23,0-4 0-1,6 0 0 0,-6-3 0 25,0 4 0-25,0-4 0 0,0 0 0 25,0 5 0-25,0 3 0 0,0 3 0 29,0 1 0-29,0 4 0 0,0-1 0 0,0 7 0 26,0-3 0-26,0-2 0 0,0-5 0 0,0-3 0 31,0-7 0-31,0 0 0 0,0 7 0 0,0 4 0 28,0 8 0-28,0 10 0 0,0 2 0 1,0 6 0 26,0 10 0-27,0 1 0 0,0 4 0 27,7-1 0-26,-4-3 0-1,10 1 0 0,-9 0 0 31,4-7 0-31,5 2 0 0,-8-7 0 0,10-8 0 30,-9-9 0-30,4-7 0 0,-3-8 0 0,-7-7 0 30,0 0 0-30,0 0 0 0,0 0 0 0,0 0 0 28,0 0 0-27,-7-11 0-1,-6-5-299 1,-3 2-883 27</inkml:trace>
    </iact:actionData>
  </iact:action>
  <iact:action type="add" startTime="52025">
    <iact:property name="dataType"/>
    <iact:actionData xml:id="d9">
      <inkml:trace xmlns:inkml="http://www.w3.org/2003/InkML" xml:id="stk9" contextRef="#ctx0" brushRef="#br1">15309 15875 15 0,'0'0'209'29,"0"0"17"-29,0 0-134 0,0 0-92 0,0 0 0 26,0 0 4-26,0 0-4 0,3 0-32 0,-3 0 12 27,0 0 20-27,0 0 22 1,0 0 32 24,0 0-54-25,0 0-38 0,0 0-54 0,0 0-92 29,0 0 16-29</inkml:trace>
    </iact:actionData>
  </iact:action>
  <iact:action type="remove" startTime="57070">
    <iact:property name="style" value="instant"/>
    <iact:actionData xml:id="d10" ref="#d8"/>
  </iact:action>
  <iact:action type="add" startTime="57083">
    <iact:property name="dataType" value="strokeEraser"/>
    <iact:actionData xml:id="d11">
      <inkml:trace xmlns:inkml="http://www.w3.org/2003/InkML" xml:id="stk10" contextRef="#ctx0" brushRef="#br2">22240 19727 930 0,'0'0'476'176,"0"0"-212"-176,0 0-52 0,0 0-116 0,0 0-94 0,0 0-2 0,0 0-74 0,9 0-162 0,-9 0-330 0</inkml:trace>
    </iact:actionData>
  </iact:action>
  <iact:action type="add" startTime="57338">
    <iact:property name="dataType" value="strokeEraser"/>
    <iact:actionData xml:id="d12">
      <inkml:trace xmlns:inkml="http://www.w3.org/2003/InkML" xml:id="stk11" contextRef="#ctx0" brushRef="#br2">22324 19819 500 0,'0'0'0'2</inkml:trace>
    </iact:actionData>
  </iact:action>
  <iact:action type="add" startTime="59088">
    <iact:property name="dataType"/>
    <iact:actionData xml:id="d13">
      <inkml:trace xmlns:inkml="http://www.w3.org/2003/InkML" xml:id="stk12" contextRef="#ctx0" brushRef="#br1">15570 15765 932 0,'0'0'324'1,"0"0"-182"-1,0 0-62 0,0 0-4 27,0 0-34-26,0 0-4-1,-41 22-14 1,21-13-10 25,1-1-2-26,-3 5 4 0,4-4 12 29,-3 6 10-29,4 5-2 0,7-3-8 0,-3-1-8 25,8-2-4-25,2 1 8 0,3-1 26 27,0 4 0-27,0 3 2 0,0 2-47 0,21-1-5 26,3-2 0-26,2-7 0 0,5-3 0 25,-5-8 0-25,-1 0 0 0,6-2 0 0,-10 0 0 26,2 0 0-26,-1 0 0 0,-1 0 0 27,-3-11-167-27,-14 3-261 0,2 3-512 0</inkml:trace>
    </iact:actionData>
  </iact:action>
  <iact:action type="add" startTime="59665">
    <iact:property name="dataType"/>
    <iact:actionData xml:id="d14">
      <inkml:trace xmlns:inkml="http://www.w3.org/2003/InkML" xml:id="stk13" contextRef="#ctx0" brushRef="#br1">16021 14813 866 0,'0'0'210'1,"0"0"-60"0,0 0 92-1,0 0 14 26,0 0-116-26,0 0-82 0,11 91 20 27,-11-22-31-27,0 12-47 0,0 13 0 0,-1 4 0 28,-18-1 0-28,10-1 0 0,-4-12 0 0,7-2 0 26,2-14 0-26,4-12 0 0,0-9 0 26,0-1 0-26,0-2 0 0,0 1 0 28,0-2 0-28,0-10 0 0,0-13 0 0,0-8 0 27,0-12 0-26,0 0 0-1,0 0 0 0,10-15 0 27,-5-19-81-27,3 14-353 0,-6 5-612 30</inkml:trace>
    </iact:actionData>
  </iact:action>
  <iact:action type="add" startTime="60080">
    <iact:property name="dataType"/>
    <iact:actionData xml:id="d15">
      <inkml:trace xmlns:inkml="http://www.w3.org/2003/InkML" xml:id="stk14" contextRef="#ctx0" brushRef="#br1">16253 15417 888 0,'0'0'500'1,"0"0"-218"-1,0 0-104 0,0 0-124 25,0 0-28-25,0 0 8 0,-164 37 14 25,106-30-11-24,7-1-37-1,-1 6 0 0,8-4 0 26,7 3 0-26,0-3 0 0,17 1 0 25,0-3 0-25,4-6 0 0,12 0 0 26,1 0-157-26,3 0-239 0,0 0-190 0</inkml:trace>
    </iact:actionData>
  </iact:action>
  <iact:action type="add" startTime="60516">
    <iact:property name="dataType"/>
    <iact:actionData xml:id="d16">
      <inkml:trace xmlns:inkml="http://www.w3.org/2003/InkML" xml:id="stk15" contextRef="#ctx0" brushRef="#br1">16445 15684 678 0,'0'0'244'1,"0"0"-64"-1,0 0-6 0,0 0-50 27,0 0 4-27,-174 101-14 0,151-76-16 0,4 1-6 28,6-1-24-28,9 2-28 0,4 3 0 3,0-3-16 23,0 0-14-26,0-10-2 0,17-4 10 27,7-11-14-26,-1-2-1-1,7 0-3 0,-7-15 0 25,1-20 0-25,-7-8 0 0,2-2 0 2,-15 3 0 25,5 5 0-27,-9 5 0 0,0 2 0 29,0 8-11-28,0 5-115-1,0 17-312 0,0 0-448 29</inkml:trace>
    </iact:actionData>
  </iact:action>
  <iact:action type="add" startTime="60883">
    <iact:property name="dataType"/>
    <iact:actionData xml:id="d17">
      <inkml:trace xmlns:inkml="http://www.w3.org/2003/InkML" xml:id="stk16" contextRef="#ctx0" brushRef="#br1">16634 15911 1118 0,'0'0'286'31,"0"0"-46"-31,0 0-30 0,0 0-80 0,13-186-67 29,-13 142-63-29,7 2 0 0,9-4 0 0,1 8 0 25,2 6 0-25,-1 2 0 0,-7 7 0 25,8 7 0-25,1 4 0 0,-2 7 0 27,8 5 0-26,14 0 0-1,-22 0 0 0,5 0-493 27</inkml:trace>
    </iact:actionData>
  </iact:action>
  <iact:action type="add" startTime="61798">
    <iact:property name="dataType"/>
    <iact:actionData xml:id="d18">
      <inkml:trace xmlns:inkml="http://www.w3.org/2003/InkML" xml:id="stk17" contextRef="#ctx0" brushRef="#br1">17554 15540 1282 0,'0'0'488'1,"0"0"-211"-1,0 0-277 0,0 0 0 28,0 0 0-28,0 0 0 0,21 154 0 0,-21-117 0 25,0 0 0-25,0-5 0 0,0-2 0 25,0-4 0-25,0-9 0 0,0-6 0 28,0-11 0-28,0 0 0 0,0 0-37 0,0-3-1291 32</inkml:trace>
    </iact:actionData>
  </iact:action>
  <iact:action type="add" startTime="62053">
    <iact:property name="dataType"/>
    <iact:actionData xml:id="d19">
      <inkml:trace xmlns:inkml="http://www.w3.org/2003/InkML" xml:id="stk18" contextRef="#ctx0" brushRef="#br1">17631 15307 1018 0,'0'0'292'1,"0"0"-26"-1,0 0-110 0,0 0-46 0,0 0-38 26,0 0-40-25,3-92-14-1,0 83-14 2,-2 0-4 25,12 5-36-27,-10 4-148 0,-3 0-294 26</inkml:trace>
    </iact:actionData>
  </iact:action>
  <iact:action type="add" startTime="62369">
    <iact:property name="dataType"/>
    <iact:actionData xml:id="d20">
      <inkml:trace xmlns:inkml="http://www.w3.org/2003/InkML" xml:id="stk19" contextRef="#ctx0" brushRef="#br1">17931 15847 758 0,'0'0'342'31,"0"0"-82"-31,0 0-32 0,0 0-74 0,0 0-36 26,0 0-38-26,4 31-40 0,-4-31-34 1,5 0 2 24,4-12-6-25,-2-18 20 0,9-10-10 27,-9-11-6-27,6-4-4 0,-3-5 2 0,3 10-4 25,-8 13 0-25,5 12-14 0,-5 11-6 26,3 6-4-26,2 5 0 0,-4 3 24 26,7 0 0-26,-2 0 8 0,5 0-2 0,5 0 0 26,2 18 2-26,-6 9 10 0,3 10 14 27,-4 4-23-27,-3 7-9 0,-8 0 0 0,-2 0 0 25,4-6 0-25,-7-7 0 0,0-8 0 27,0-7 0-27,0-10 0 0,0-3 0 0,0-5 0 26,0-2 0-26,0 0 0 0,0 0 0 28,0 0-291-28,0 0-565 0</inkml:trace>
    </iact:actionData>
  </iact:action>
  <iact:action type="add" startTime="62916">
    <iact:property name="dataType"/>
    <iact:actionData xml:id="d21">
      <inkml:trace xmlns:inkml="http://www.w3.org/2003/InkML" xml:id="stk20" contextRef="#ctx0" brushRef="#br1">18394 15765 860 0,'0'0'360'34,"0"0"-112"-34,0 170-64 0,0-112-70 0,-16-2-38 26,8-2-48-26,0-7 116 0,3-10-122 0,2-8-11 25,3-10-11-25,0-10 0 1,0-9 0 26,0 0 0-27,0 0 0 0,0-17 0 0,8-31 0 26,10-14 0-26,3-9 0 1,-1 1 0 24,-4 5 0-24,0 18 0-1,-12 13 0 0,1 14 0 29,-2 6 0-29,2 5 0 0,0-2 0 0,-2-3 0 26,-3-10-5-25,4-8-1 0,8-10 6-1,-8 0 0 27,3-5-2-27,6 4 2 0,-8 9 0 27,9 10 0-27,-13 4 0 0,11 3 2 0,-8 5-2 27,1-1 0-27,8 4-4 0,-6 3-2 29,5 6 2-29,-5 0 4 0,10 0 12 0,-11 0-4 2,9 0-3 24,-8 6-5-26,4 16 0 0,-6 10 0 30,-2 4 0-30,-3 9 0 0,0-3 0 0,0 2 0 25,0-4 0-25,0-6 0 0,0-1 0 27,0-4 0-27,0-2 0 0,0-1 0 0,-3-3 0 25,-18-10 0-25,4-1 0 0,-2-7 0 26,-5-5 0-25,0 0 0-1,-7 0 0 0,6 0 0 26,21 0-133-26,-8-10-525 0</inkml:trace>
    </iact:actionData>
  </iact:action>
  <iact:action type="add" startTime="63650">
    <iact:property name="dataType"/>
    <iact:actionData xml:id="d22">
      <inkml:trace xmlns:inkml="http://www.w3.org/2003/InkML" xml:id="stk21" contextRef="#ctx0" brushRef="#br1">18920 15538 878 0,'0'0'312'31,"0"0"-40"-31,0 0-54 0,0 0-62 0,0 0-72 28,0 163-18-28,0-146-24 0,0 0-23 0,16-7-19 28,7-4 0-28,1-6 0 0,10 0 0 28,-7 0 0-28,5-16 0 0,-9-16 0 0,2-10 0 26,-5-3 0-26,1-3 0 0,-5 3 0 27,-3 15 0-27,-9 13 0 0,-4 11 0 0,0 6-9 24,0 0 3-23,0 0 4-1,0 34 2 25,-4 11 8-25,-9 3-4 1,5-1 1-1,3-10-5 30,5-15 0-30,0-10-5 0,0-9-43 0,0-3-96 32,0 0-210-32,0 0-300 0</inkml:trace>
    </iact:actionData>
  </iact:action>
  <iact:action type="add" startTime="64102">
    <iact:property name="dataType"/>
    <iact:actionData xml:id="d23">
      <inkml:trace xmlns:inkml="http://www.w3.org/2003/InkML" xml:id="stk22" contextRef="#ctx0" brushRef="#br1">19565 14608 896 0,'0'0'340'36,"0"0"-102"-36,0 0-30 0,0 0-70 0,-3 207-54 0,-10-111 4 27,3 10-33-26,-6 1-55-1,11-1 0 25,2-12 0-25,3-15 0 0,0-8 0 0,0-7 0 25,-10-3 0-25,0-4 0 0,-6-10 0 25,2-7 0-25,8-18 0 0,2-22-345 27,4 0-477-27</inkml:trace>
    </iact:actionData>
  </iact:action>
  <iact:action type="add" startTime="64372">
    <iact:property name="dataType"/>
    <iact:actionData xml:id="d24">
      <inkml:trace xmlns:inkml="http://www.w3.org/2003/InkML" xml:id="stk23" contextRef="#ctx0" brushRef="#br1">19743 15313 444 0,'0'0'732'1,"0"0"-442"3,0 0 22 25,0 0-82-29,-164-39-191 0,100 39-39 26,4 0 0-26,7 0 0 0,8 0 0 1,12 0 0 24,10 0 0-25,20 0-97 0,3 0-551 27,0 0-578-27</inkml:trace>
    </iact:actionData>
  </iact:action>
  <iact:action type="add" startTime="64711">
    <iact:property name="dataType"/>
    <iact:actionData xml:id="d25">
      <inkml:trace xmlns:inkml="http://www.w3.org/2003/InkML" xml:id="stk24" contextRef="#ctx0" brushRef="#br1">20184 15562 406 0,'0'0'618'0,"0"0"-308"1,0 0-54 30,0 0-26-31,0 0-70 0,0 0-93 0,142 4-67 28,-113-4 0-28,-2 0 0 0,1-14 0 0,4-6 0 26,-9-2 0-26,-6-4 0 0,-9 1 0 0,-8 0 0 26,0 5-27-26,0 3-79 0,-24 12-44 28,-3 5 68-27,-14 0 34-1,5 3 30 0,-2 27 18 26,4 9 10-26,9 3 56 0,2 4 62 2,10-5-20 26,8-1-34-28,5-6-29 0,0-3-45 2,0-4 0 33,0-1 0-35,5-1 0 0,11-5 0 0,7-3 0 3,4-6 0 25,2-5 0-28,6-6-5 0,1 0-127 2,-28 0-176 24,8-17-272-26</inkml:trace>
    </iact:actionData>
  </iact:action>
  <iact:action type="add" startTime="65169">
    <iact:property name="dataType"/>
    <iact:actionData xml:id="d26">
      <inkml:trace xmlns:inkml="http://www.w3.org/2003/InkML" xml:id="stk25" contextRef="#ctx0" brushRef="#br1">20791 15470 730 0,'0'0'280'1,"0"0"-142"-1,0 0 82 0,0 0-22 26,0 0-68-26,0 0-10 0,-129 21-8 0,97 9-24 26,7 7-57-26,7 4-31 1,10 2 0 24,7-7 0-25,1-8 0 0,0-5 0 0,4-14 0 26,24-9 0-26,8 0-7 0,2 0-29 26,-2-26 20-26,-6-8 14 0,-1-2-2 0,-17 3 4 28,1 9 0-28,-10 11 2 0,-3 9-2 25,0 4 0-24,0 0 12-1,0 0 22 0,0 4-17 25,0 9-17-25,0-1 0 0,0 0 0 25,0 1 0-25,0 12 0 0,0 12 0 25,-4 10 0-24,-15 4 0-1,3 3-35 0,7-9-33 27,-2-15-88-27,9-10-46 0,2-20-162 27,0 0-238-27</inkml:trace>
    </iact:actionData>
  </iact:action>
  <iact:action type="add" startTime="65634">
    <iact:property name="dataType"/>
    <iact:actionData xml:id="d27">
      <inkml:trace xmlns:inkml="http://www.w3.org/2003/InkML" xml:id="stk26" contextRef="#ctx0" brushRef="#br1">21169 15491 530 0,'0'0'328'0,"0"0"-134"4,0 0-32 24,0 0-52-28,0 0 36 0,0 0-18 2,0 0 14 23,-71 148 2-25,58-113-28 0,-3 6-69 25,12 0-47-25,-3 3 0 0,7-12 0 28,0-8 0-27,0-7 0-1,7-12 0 0,16-5 0 27,18 0 0-27,2-3 0 0,9-31 0 0,-7-7 0 26,8-11 0-26,-13-6-203 0,-35 32-173 2,-3-1-158 24</inkml:trace>
    </iact:actionData>
  </iact:action>
  <iact:action type="add" startTime="66006">
    <iact:property name="dataType"/>
    <iact:actionData xml:id="d28">
      <inkml:trace xmlns:inkml="http://www.w3.org/2003/InkML" xml:id="stk27" contextRef="#ctx0" brushRef="#br1">21584 14884 816 0,'0'0'216'1,"0"0"-26"0,0 0-22 28,0 0-80-28,0 0 32-1,0 0-20 0,6 203 42 26,-12-104-54-25,-16 9-22-1,-1 7-13 24,-2-1-53-23,11 0 0-1,-6-11 0 0,4-21 0 28,1-23 0-28,12-22 0 0,0-20 0 0,3-15 0 26,0-2 0-26,0 0 0 0,10-2 0 24,30-30 0-24,6-10 0 0,-5-2 0 25,-1-1 0-25,-5 2 0 0,-3 15 0 0,-5 8 0 26,-1 8 0-25,-15 12 0-1,6 0 0 27,-4 0 0-27,-7 0 0 0,3 29 0 0,-1 11 0 29,-8 9 0-28,0 5 0-1,0-1 0 0,0-5 0 28,0-5 0-27,-23-7-87-1,6-30-203 0,1-4-374 27</inkml:trace>
    </iact:actionData>
  </iact:action>
  <iact:action type="add" startTime="67354">
    <iact:property name="dataType"/>
    <iact:actionData xml:id="d29">
      <inkml:trace xmlns:inkml="http://www.w3.org/2003/InkML" xml:id="stk28" contextRef="#ctx0" brushRef="#br1">13425 17463 574 0,'0'0'914'33,"0"0"-772"-31,0 0-70-2,-209 25-20 0,136-19-42 0,7-5-4 26,0 9 4-25,1-3 42-1,13 0 18 28,0 1 2-28,8-2 1 0,8 0-73 0,11-1 0 25,7-5 0-25,10 0 0 0,-2 0 0 26,10 0 0-26,0 0 0 0,0 0 0 0,0 0-183 26,0 0-345-26,0 0-747 0</inkml:trace>
    </iact:actionData>
  </iact:action>
  <iact:action type="add" startTime="67752">
    <iact:property name="dataType"/>
    <iact:actionData xml:id="d30">
      <inkml:trace xmlns:inkml="http://www.w3.org/2003/InkML" xml:id="stk29" contextRef="#ctx0" brushRef="#br1">13353 17736 504 0,'0'0'1000'31,"0"0"-730"-30,0 0-88-1,0 0-91 0,0 0-91 25,0 0 0-24,-220 13 0-1,149-10 0 0,-9 3 0 27,14-1 0-27,2 3 0 0,15 1 0 25,21-3 0-24,11-4 0-1,14-2 0 0,3 0 0 25,10 0 0-25,20 0-105 1,7-8-833 0</inkml:trace>
    </iact:actionData>
  </iact:action>
  <iact:action type="add" startTime="68494">
    <iact:property name="dataType"/>
    <iact:actionData xml:id="d31">
      <inkml:trace xmlns:inkml="http://www.w3.org/2003/InkML" xml:id="stk30" contextRef="#ctx0" brushRef="#br1">14161 17258 776 0,'0'0'696'31,"0"0"-462"-31,0 0-96 0,0 0-48 0,204 0-36 26,-141 16 2-26,-5 10-53 0,1 6-3 0,-18 6 0 29,-2 5 0-29,-25 4 0 0,-14 5 0 1,0 5 0 26,0 8 0-27,-40-3 0 0,-21-6 0 26,-19-15 0-26,-13-9 0 0,9-17 0 2,0-13 0 28,10-2 0-30,26 0 0 0,3-22 0 0,22-5 0 29,16-10 0-29,7 0 0 0,0-3 0 0,6 4 0 26,31 10-17-25,7 7-5-1,10 10 22 29,8 9 39-28,-1 0-39-1,3 9 0 0,-8 23 0 26,-15 8 0-26,-8 2 0 0,-3 2 0 0,-6-7 0 27,2 1 0-26,-6-12 0-1,3-2 0 28,2-10 0-28,8-7 0 0,-26-7-235 0,9 0-473 3</inkml:trace>
    </iact:actionData>
  </iact:action>
  <iact:action type="add" startTime="69568">
    <iact:property name="dataType"/>
    <iact:actionData xml:id="d32">
      <inkml:trace xmlns:inkml="http://www.w3.org/2003/InkML" xml:id="stk31" contextRef="#ctx0" brushRef="#br1">15268 17583 1150 0,'0'0'548'31,"0"0"-302"-31,0 0-143 0,0 0-103 0,0 0 0 27,0 0 0-26,0 0 0-1,44 111 0 0,-28-78 0 26,1 1 0-26,-1-2 0 0,-7-5 0 0,7 3 0 25,-9-10 0-25,-1-5 0 0,-3-11 0 27,1-4 0-26,-1 0 0-1,1 0 0 0,12 0 0 29,5-8 0-29,2-28 0 0,10-8 0 0,-13-11 0 25,1-1 0-25,-5-4 0 0,-9 11 0 28,6 7 0-28,-6 14 0 0,6 5 0 0,-7 17 0 28,-5 1 0-27,15 5 0-1,-11 0 0 0,-5 0-507 27</inkml:trace>
    </iact:actionData>
  </iact:action>
  <iact:action type="add" startTime="69932">
    <iact:property name="dataType"/>
    <iact:actionData xml:id="d33">
      <inkml:trace xmlns:inkml="http://www.w3.org/2003/InkML" xml:id="stk32" contextRef="#ctx0" brushRef="#br1">15815 17761 1618 0,'0'0'290'39,"0"0"-151"-39,0 0-139 0,0 0 0 0,0 0 0 0,188 15 0 28,-160-15 0-28,5-15 0 0,-10-7 0 0,-8-10 0 28,-9 7 0-28,-6-2 0 0,0-2 0 0,-12 3 0 29,-16 12-51-29,-9 9-37 0,-4 5-8 25,-2 5 96-24,-9 35 24-1,8 11 14 0,8 1 8 27,8-5 18-27,8-6-1 0,7-8-63 26,13-8 0-25,0 2 0-1,0-5 0 0,20 1 0 28,16-1 0-28,4-3 0 0,2-4 0 0,10-7 0 28,-6-8 0-28,8 0-85 1,-43 0-315-1,5-11-362 27</inkml:trace>
    </iact:actionData>
  </iact:action>
  <iact:action type="add" startTime="70362">
    <iact:property name="dataType"/>
    <iact:actionData xml:id="d34">
      <inkml:trace xmlns:inkml="http://www.w3.org/2003/InkML" xml:id="stk33" contextRef="#ctx0" brushRef="#br1">16534 17657 1088 0,'0'0'266'32,"0"0"-102"-31,0 0-6-1,0 0-70 0,0 0 2 0,0 0 30 24,-179 89-47-23,161-59-73-1,9 0 0 25,-3-5 0-25,12 1 0 0,0-2 0 24,0 4 0-23,26-5 0-1,9 1 0 26,15-9 0-26,-4-13 0 0,6-2 0 0,-7 0 0 26,-6-7 0-26,-14-20 0 0,-25 12-467 2,0 0-391 24</inkml:trace>
    </iact:actionData>
  </iact:action>
  <iact:action type="add" startTime="70753">
    <iact:property name="dataType"/>
    <iact:actionData xml:id="d35">
      <inkml:trace xmlns:inkml="http://www.w3.org/2003/InkML" xml:id="stk34" contextRef="#ctx0" brushRef="#br1">17058 16851 958 0,'0'0'296'0,"0"0"0"0,0 0-106 0,0 0-58 26,0 0-14-26,11 180-61 0,-24-113-57 0,5 8 0 26,-8 10 0-26,9 1 0 1,-6 1 0 25,0 6 0-26,6-11 0 0,4-9 0 0,-7-8 0 26,7-16 0-26,1-9 0 0,0-8 0 25,2-16 0-25,0-10 0 0,0-6-145 1,0 0-543 26</inkml:trace>
    </iact:actionData>
  </iact:action>
  <iact:action type="add" startTime="71017">
    <iact:property name="dataType"/>
    <iact:actionData xml:id="d36">
      <inkml:trace xmlns:inkml="http://www.w3.org/2003/InkML" xml:id="stk35" contextRef="#ctx0" brushRef="#br1">17221 17482 1112 0,'0'0'374'1,"0"0"-162"29,0 0 20-29,0 0-115-1,0 0-117 0,-213-37 0 27,145 37 0-27,15 0 0 0,0 0 0 25,18 0 0-25,7 0 0 0,8 0-5 1,20 0-351 25,0 0-468-26</inkml:trace>
    </iact:actionData>
  </iact:action>
  <iact:action type="add" startTime="71340">
    <iact:property name="dataType"/>
    <iact:actionData xml:id="d37">
      <inkml:trace xmlns:inkml="http://www.w3.org/2003/InkML" xml:id="stk36" contextRef="#ctx0" brushRef="#br1">17477 17612 690 0,'0'0'364'1,"0"0"-122"0,0 0-26 30,0 0-64-31,0 0-12 0,0 0-20 0,-163 84-12 25,142-65-93-25,-2 2-15 0,9-1 0 27,8-5 0-27,1 0 0 0,5-8 0 0,0 8 0 26,0-9 0-25,21-3 0-1,-1 0 0 2,3-3 0 29,-5 0 0-31,1 0 0 0,-8-17 0 0,5-2 0 26,-9-7 0-26,-1-5 0 0,-2 3 0 25,-4-6-67-24,0 3-153-1,0 23-172 0,0 8-206 26</inkml:trace>
    </iact:actionData>
  </iact:action>
  <iact:action type="add" startTime="71678">
    <iact:property name="dataType"/>
    <iact:actionData xml:id="d38">
      <inkml:trace xmlns:inkml="http://www.w3.org/2003/InkML" xml:id="stk37" contextRef="#ctx0" brushRef="#br1">17477 17612 866 0</inkml:trace>
    </iact:actionData>
  </iact:action>
  <iact:action type="add" startTime="71709">
    <iact:property name="dataType"/>
    <iact:actionData xml:id="d39">
      <inkml:trace xmlns:inkml="http://www.w3.org/2003/InkML" xml:id="stk38" contextRef="#ctx0" brushRef="#br1">17477 17612 866 0,'170'181'458'0,"-170"-181"-172"0,0 0-18 1,0 0-99-1,0 0-169 1,0 0 0-1,64-142 0 7,-60 121 0 23,2 8 0-29,1 4 0-1,-1-1 0 0,3-2 0 28,7-5 0-28,17 7 0 0,8-5 0 0,2 2 0 26,14 6 0-26,-11 7 0 0,5 0 0 3,-46 0-337 25,9 7-861-28</inkml:trace>
    </iact:actionData>
  </iact:action>
  <iact:action type="add" startTime="71982">
    <iact:property name="dataType"/>
    <iact:actionData xml:id="d40">
      <inkml:trace xmlns:inkml="http://www.w3.org/2003/InkML" xml:id="stk39" contextRef="#ctx0" brushRef="#br1">18502 17679 1180 0,'0'0'440'33,"0"0"-198"-32,0 0-106-1,0 0-87 1,0 0-49-1,0 0 0 27,9 114 0-27,-9-90 0 0,0-8 0 28,0-4 0-28,0 0 0 0,0-4 0 0,0-6 0 29,0-2 0-29,0 0 0 0,0 0-157 0,0 0-763 30</inkml:trace>
    </iact:actionData>
  </iact:action>
  <iact:action type="add" startTime="72232">
    <iact:property name="dataType"/>
    <iact:actionData xml:id="d41">
      <inkml:trace xmlns:inkml="http://www.w3.org/2003/InkML" xml:id="stk40" contextRef="#ctx0" brushRef="#br1">18618 17251 498 0,'0'0'376'1,"0"0"-76"1,0 0 44 31,0 0-132-33,0 0-60 0,0 0-46 1,20-136-47 28,-20 119-59-29,5 6 0 0,-5-1 0 0,0 4 0 28,0-1 0-28,0 4-117 0,0-4-153 0,0 9-136 28,0 0 8-27</inkml:trace>
    </iact:actionData>
  </iact:action>
  <iact:action type="add" startTime="72608">
    <iact:property name="dataType"/>
    <iact:actionData xml:id="d42">
      <inkml:trace xmlns:inkml="http://www.w3.org/2003/InkML" xml:id="stk41" contextRef="#ctx0" brushRef="#br1">18859 17648 440 0,'0'0'216'1,"0"0"-90"0,0 0 46-1,0 0 14 27,0 0-8-26,0 0-28-1,0 48-30 0,0-48-66 28,0 0-24-28,1 0 0 0,11-14-16 26,-8-23 52-26,-1 0-14 0,4-5-24 0,4 9-14 26,-9 2-10-26,3 4 0 0,6 3 0 28,-6 4-4-28,8 2-4 0,-2 3 4 0,4 4 8 26,-2 8-2-26,-4 3-6 0,2 0 20 24,9 0 0-23,-8 20-18-1,7 17 0 0,-5 4 14 26,1 4 6-26,-11-3-16 0,1 1 2 26,-5-10-8-26,0-10 0 0,0-9-2 0,0-2 0 26,0-10-22-26,0-2-34 0,0 0-74 29,0 0-268-29,0 0-274 0</inkml:trace>
    </iact:actionData>
  </iact:action>
  <iact:action type="add" startTime="73063">
    <iact:property name="dataType"/>
    <iact:actionData xml:id="d43">
      <inkml:trace xmlns:inkml="http://www.w3.org/2003/InkML" xml:id="stk42" contextRef="#ctx0" brushRef="#br1">19227 17938 922 0,'0'0'282'2,"0"0"-144"-2,0 0-36 1,0 0-44 29,0 0 18-30,0 0-28 0,41-93 10 0,-28 36-14 25,-12-2-12-25,14 0-20 0,-14-3 4 25,6-2-10-25,2 5 2 0,-5 4-4 24,-1 1-4-23,-3 20 4-1,3 11-4 27,7 9 2-27,-7 9 0 0,2 0 4 0,8-2 22 27,0 1-6-27,4 2-14 0,0 4-8 0,2 0 4 26,2 0 0-26,3 0 0 0,5 17-4 26,-6 10 4-26,-5 0-4 1,-8 8 4-1,-7-1 12 24,-3-1-16-24,0 1 0 0,0 0 12 25,-13-9-10-25,-18 0-2 0,8-5 2 26,3-9-2-25,-3 1 2-1,5-7-2 0,-1-5-6 28,2 0-30-28,13 0-126 0,1 0-134 0,3-11-244 27</inkml:trace>
    </iact:actionData>
  </iact:action>
  <iact:action type="add" startTime="73614">
    <iact:property name="dataType"/>
    <iact:actionData xml:id="d44">
      <inkml:trace xmlns:inkml="http://www.w3.org/2003/InkML" xml:id="stk43" contextRef="#ctx0" brushRef="#br1">19615 17463 638 0,'0'0'354'2,"0"0"-90"-2,0 0-8 29,0 0-88-29,0 0-46 0,0 0-36 0,3 163-36 25,2-146 4-25,11-5 1 0,4-10-55 29,0-2 0-29,8 0 0 0,8 0 0 0,-4-31 0 25,-5-6-3-25,-9-10-25 0,5-7-10 28,-7 3-22-28,-7 3-6 0,-1 18 22 0,-3 15 8 26,-5 15 26-26,0 0 10 0,0 5 56 1,0 33-6 26,0 6-42-27,-13 7-4 0,4-2 0 28,-7-4-4-28,9-13-4 0,-2-14 4 0,5-1-34 26,4-17-8-26,0 0-116 0,0-3-308 1,0-16 182 23,4-4-288-23</inkml:trace>
    </iact:actionData>
  </iact:action>
  <iact:action type="add" startTime="74060">
    <iact:property name="dataType"/>
    <iact:actionData xml:id="d45">
      <inkml:trace xmlns:inkml="http://www.w3.org/2003/InkML" xml:id="stk44" contextRef="#ctx0" brushRef="#br1">20124 16724 3 0,'0'0'537'0,"0"0"-251"1,0 0 42-1,0 0-112 25,0 0-118-25,0 0 16 0,16 110 14 0,-16-71 24 27,0 5-52-27,0 8-46 0,0 17-23 24,0 15-31-24,-3 7 0 0,-17 4 0 30,4-10 0-30,-1-20 0 0,7-16 0 0,1-14 0 28,4-18 0-28,3-15-9 0,2-2-95 1,0 0-220 27,0-17-226-28,0-5-152 0</inkml:trace>
    </iact:actionData>
  </iact:action>
  <iact:action type="add" startTime="74366">
    <iact:property name="dataType"/>
    <iact:actionData xml:id="d46">
      <inkml:trace xmlns:inkml="http://www.w3.org/2003/InkML" xml:id="stk45" contextRef="#ctx0" brushRef="#br1">20382 17038 876 0,'0'0'390'31,"0"0"-282"-31,0 0 16 0,0 0-50 0,0 0-30 27,0 0-4-26,-185 0-14-1,146 0-16 0,5 0-10 26,10 0 0-26,-2 0-22 0,-1 0-130 27,25 0-232-27,2 0-260 0</inkml:trace>
    </iact:actionData>
  </iact:action>
  <iact:action type="add" startTime="74677">
    <iact:property name="dataType"/>
    <iact:actionData xml:id="d47">
      <inkml:trace xmlns:inkml="http://www.w3.org/2003/InkML" xml:id="stk46" contextRef="#ctx0" brushRef="#br1">20510 17291 666 0,'0'0'272'2,"0"0"-242"28,0 0 50-30,0 0 92 0,0 0-38 0,0 0-48 27,-80 34-18-27,58-23 8 0,4 1-16 3,9-4 6 25,-3 2-4-28,9 0-6 0,3 1-14 2,0 3-12 23,0 5-10-25,0 4-10 1,0 2 2 25,15-5 2-26,2 4 14 0,4-3 14 0,-14-4-21 27,6-8-21-27,-10 1 0 0,-3 2 0 27,0 0 0-27,0 1 0 0,-21 4 0 0,-18-6-31 27,-1 3-71-26,-17-5-106-1,37-4-178 29,0-2-354-29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8T07:52:54.010"/>
    </inkml:context>
    <inkml:brush xml:id="br0">
      <inkml:brushProperty name="width" value="0.05292" units="cm"/>
      <inkml:brushProperty name="height" value="0.05292" units="cm"/>
    </inkml:brush>
  </inkml:definitions>
  <iact:action type="add" startTime="5678">
    <iact:property name="dataType"/>
    <iact:actionData xml:id="d0">
      <inkml:trace xmlns:inkml="http://www.w3.org/2003/InkML" xml:id="stk0" contextRef="#ctx0" brushRef="#br0">5227 11941 968 0,'0'0'250'2,"0"0"-164"40,0 0 38-42,0 0 8 0,173-17-58 1,-114-14 34-1,2 2 48 0,7 7-28 33,-10-1-107-32,-4 4-21-1,3-6 0 0,0-6 0 32,7-12 0-31,0-6 0-1,11-16 0 0,2-6 0 0,0-5 0 29,-6-6 0-29,3 6 0 0,-10 2 0 0,0 5 0 29,-5 5 0-29,13-3 0 0,2-12 0 0,15-15 0 27,-2-9 0-25,10-4 0-2,-13 3 0 27,-7 8 0-26,-13 8 0-1,-5-6 0 0,-2-10 0 24,-4-20 0-23,-6-13 0-1,3-20 0 25,-2-10 0-24,-4-1 0-1,11-1 0 0,-10 6 0 26,7 7 0-25,-12-6 0-1,-3 3 0 25,-5-13 0-24,-3-3 0-1,1-1 0 0,-10-1 0 26,14-3 0-25,-11 4 0-1,1 6 0 0,-5 15 0 29,4 23 0-29,-5 12 0 0,2 8 0 2,-1 7 0 25,-2-2 0-26,1 1 0-1,-11-2 0 1,5 0 0 25,-8-2 0-26,-4 5 0 0,0 11 0 30,0 6 0-30,0 10 0 1,0-3 0-1,0 0 0 29,0-5 0-29,3-9 0 0,1-3 0 0,5-11 0 25,-9 4 0-23,0 0 0-2,0 10 0 0,0 11 0 27,0 5 0-27,0 4 0 0,0-2 0 27,0 2 0-26,0-2 0-1,0 8 0 0,0 0 0 25,0 5 0-25,0 5 0 0,0 6 0 27,0 14 0-26,0 10 0-1,0 9 0 0,0 12 0 25,0-3 0-25,0 0 0 0,0-6 0 3,0-6 0 22,10-1 0-25,7 4 0 0,1-3 0 28,-2 9 0-28,0 0 0 0,-2-3 0 0,4 6 0 29,14-3 0-28,-1-6 0-1,17 1 0 0,-4-9 0 27,5-6 0-27,8-6 0 0,-5-4 0 2,9-4 0 26,1 4 0-28,-1 0 0 0,3 7 0 2,-6 10 0 26,-6 7 0-28,-12 6 0 0,-9 6 0 2,-11 5 0 24,0-3 0-26,-1 2 0 0,-4 0 0 29,-5-1 0-28,3-2 0-1,-10 6 0 0,-2 1 0 27,-1 0 0-27,0 0 0 0,0 0 0 0,0 0 0 28,0 0 0-27,-17 0 0-1,-18 0 0 0,-14 0 0 26,-2 0 0-26,-7 0 0 0,-4 8 0 28,-5-3 0-28,16-3 0 0,8 0 0 0,7-2 0 33,11 0 0-33,6 0 0 0,6 0 0 0,6 0 0 27,1 0 0-27,6 0 0 0,0-7 0 0,0 1 0 27,0 3 0-27,0 2 0 0,0 1 0 28,0-5 0-28,0 3 0 0,0-4 0 0,16-1 0 29,13-3 0-29,12-1 0 0,6 3 0 0,13 0 0 27,4 4 0-26,-3 4 0-1,-5 0 0 0,-2 0 0 28,-8 0 0-28,-1 7 0 0,-9 3 0 2,-10 2 0 29,0-4 0-31,-21 1 0 0,-5 6 0 0,0 0 0 30,0 12 0-29,0 3 0-1,-25 9 0 0,-14 0 0 28,-2 1 0-28,-8-3 0 0,17 1 0 0,-13 8 0 28,5 13 0-27,6 15 0-1,-3 9 0 29,25-50 0-28,11-1-607-1</inkml:trace>
    </iact:actionData>
  </iact:action>
  <iact:action type="add" startTime="14611">
    <iact:property name="dataType"/>
    <iact:actionData xml:id="d1">
      <inkml:trace xmlns:inkml="http://www.w3.org/2003/InkML" xml:id="stk1" contextRef="#ctx0" brushRef="#br0">8390 14388 714 0,'0'0'266'1,"0"0"-140"-1,0 0 58 0,167 0-26 0,-103 0-18 32,16-2-52-32,8-1 14 0,22-2-8 0,31-4 0 32,38-6-13-32,27 5-81 0,22 1 0 0,10 9 0 32,-22 0 0-31,-19 17 0-1,-25 19 0 0,-5 6 0 0,-3-5 0 28,-1-6 0-28,14-3 0 0,5-12 0 0,19-4 0 30,11-4 0-29,8-5 0-1,-7 0 0 0,-29 2 0 39,-29 8 0-39,-27 6 0 0,-12 3 0 0,-12 1 0 0,-4-4 0 33,2-8 0-33,11-7 0 1,7-4 0-1,0 0 0 3,3 0 0 28,-1-12 0-31,-6 7 0 0,-7-1 0 0,4-3 0 31,-9-1 0-31,-1-2 0 0,7-6 0 0,-5 9 0 31,-5-4 0-31,-13 5 0 0,3-3 0 0,-6-2 0 2,0-8 0 32,-3 1 0-34,3 1 0 0,9 1 0 0,-9 5 0 39,0 1 0-38,9-1 0-1,4-4 0 0,10-2 0 0,9-4 0 37,-1 1 0-36,-12 7 0-1,-6 13 0 0,-10 2 0 0,-3 0 0 36,-3 0 0-35,9 4 0-1,0 2 0 0,10-6 0 0,17 0 0 35,19 0 0-34,-2-8 0-1,-1 8 0 0,-10 0 0 0,-10 0 0 37,-8 0 0-36,12-5 0-1,-1-12 0 0,-7-10 0 0,-9 7 0 35,-21-7 0-34,-22 10 0-1,-19 7-7 0,-38 10-433 0,0 0-632 35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8T07:52:54.01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400">
    <iact:property name="dataType"/>
    <iact:actionData xml:id="d0">
      <inkml:trace xmlns:inkml="http://www.w3.org/2003/InkML" xml:id="stk0" contextRef="#ctx0" brushRef="#br0">2382 946 674 0,'0'0'506'2,"0"0"-236"-2,0 0-70 28,0 0-34-28,0 0-88 1,0 0-30-1,0 0-20 25,65-33 30-25,-42 19-39 0,4-1-19 0,0 0 0 27,12-2 0-27,6-7 0 0,15-4 0 28,13-8 0-28,12-3 0 0,15-9 0 0,7-2 0 28,13 1 0-28,-5 7 0 0,-2 8 0 0,-6 6 0 31,-7 6 0-31,0 0 0 0,1 2 0 0,2-3 0 26,2-1 0-26,1 0 0 0,2-1 0 3,0 0 0 25,8 3 0-27,-3 0 0-1,-5 1 0 1,-5 2 0 27,-6 2 0-28,-2 3 0 0,-6 3 0 2,6 1 0 25,-11 3 0-27,-5 1 0 0,3-5 0 28,-3 0 0-28,3-1 0 0,-6 5 0 0,0 0 0 28,1 4 0-26,-4 3 0-2,6-2 0 0,0 2 0 26,1 0 0-26,-3-3 0 0,-3 1 0 0,-7 2 0 28,-4 0 0-28,-2 0 0 0,0 0 0 28,-1 0 0-28,-4 0 0 0,-7 0 0 0,4 0 0 26,3 0 0-25,8 0 0-1,-2 0 0 27,-1 0 0-27,6 0 0 0,-8 0 0 0,-7 0 0 27,5 0 0-26,7 0 0-1,4 0 0 0,7 0 0 31,2-7 0-31,6-3 0 0,-2 0 0 0,-7 7 0 26,5-1 0-26,-10 1 0 0,3-5 0 26,2-1 0-25,-3-2 0-1,12-3 0 0,-6 1 0 25,12 4 0-24,-5 5 0-1,1 4 0 1,-1 0 0 24,-8 0 0-25,1 0 0 1,3 9 0 30,-3-1 0-31,3-2 0 0,4-6 0 0,0 0 0 30,13 0 0-30,3 0 0 0,4 0 0 0,-2 3 0 29,9 2 0-28,-19-2 0-1,5 6 0 0,-13-1 0 27,9 2 0-27,-9 2 0 0,3 5 0 0,7 0 0 27,-10 3 0-26,9-5 0-1,4 0 0 0,10 0 0 25,9-4 0-25,9-3 0 0,5 4 0 25,5 4 0-25,3 3 0 0,-6 11 0 27,-5 6 0-27,-5 3 0 0,-2 0 0 0,-2-5 0 27,-13-10 0-26,8-3 0-1,-7-7 0 1,-10-5 0 26,-2 2 0-27,-3 0 0 0,-11 2 0 3,16 5 0 24,-12 4 0-27,-3 5 0 0,9 7 0 2,-7 4 0 25,-2 4 0-27,6 2 0 0,-3 2 0 29,10-5 0-29,-1-4 0 0,-2-8 0 0,-1-10 0 27,-3-7 0-26,-6-1 0-1,-8-9 0 0,-5 5 0 30,-9-2 0-30,-2 3 0 1,-7-2 0-1,4 3 0 26,-13-2 0-26,-2 4 0 0,-15 1 0 2,-3-1 0 25,-2 1 0-27,-2-3 0 0,3 4 0 3,3 1 0 25,11 0 0-28,-7 2 0 0,5-4 0 2,-7 0 0 26,-9-7 0-28,-12-3 0 0,-1-2 0 29,-3 0 0-28,0 0 0-1,0 0 0 0,0 0 0 2,0 0 0 28,0 0 0-30,0 0 0 0,-23 0 0 0,-25 0 0 26,-22 0 0-26,-1 0 0 0,-2 0 0 30,-7 0 0-29,-4 0 0-1,4 0 0 0,-1 0 0 33,5 0 0-33,16 0 0 0,12 0 0 0,16 0 0 1,10 0 0 28,6 0 0-28,16 0 0-1,0 0 0 0,0 0 0 31,0 0 0-31,0 0 0 0,0 0 0 0,0 0 0 29,0 0 0-29,0 0 0 0,0 0 0 0,0-4 0 30,38-5 0-30,24 3 0 0,16-2 0 0,5 3 0 31,10 5 0-31,-9 0 0 0,-6 0 0 0,-14 0 0 28,-5 0 0-27,-6 0 0-1,-22 0 0 0,-10-7 0 29,-5-1 0-29,-13-6 0 0,-2-4 0 0,8 0 0 32,-6-11 0-31,-3 5 0-1,0-4 0 0,0-4 0 29,0-4 0-29,-13-1 0 0,-13 4 0 0,-11 4 0 28,-11 5 0-28,28 20-225 0,7 4-817 0</inkml:trace>
    </iact:actionData>
  </iact:action>
  <iact:action type="add" startTime="8358">
    <iact:property name="dataType"/>
    <iact:actionData xml:id="d1">
      <inkml:trace xmlns:inkml="http://www.w3.org/2003/InkML" xml:id="stk1" contextRef="#ctx0" brushRef="#br0">2982 3259 898 0,'0'0'242'2,"0"0"-80"27,161-53 82-29,-97 18-74 0,4-2-58 0,23-12-4 26,-5-1 3-26,22 1-111 0,1 5 0 24,4 2 0-24,2 2 0 0,18-5 0 24,15-3 0-24,22-10 0 0,14-6 0 26,1-2 0-25,8 4 0-1,-16 10 0 0,4 6 0 25,0 10 0-25,2-4 0 1,-1-1 0 1,5-10 0 28,6-9 0-30,-4-7 0 0,5-8 0 0,-6-4 0 27,-11 5 0-27,-7 7 0 0,-30 5 0 3,-16 8 0 27,-7-5 0-30,-5 1 0 0,5-4 0 0,2 0 0 31,-10 4 0-31,4-2 0 0,0-2 0 0,-12 6 0 26,-7 2 0-26,-1 7 0 0,-16 8 0 3,-9-1 0 23,8 1 0-26,-11 5 0 0,10-5 0 3,-1 3 0 28,10-7 0-31,12 3 0 0,13-2 0 0,8 0 0 29,6 7 0-28,-3 1 0-1,-2 2 0 0,-11 10 0 31,13-1 0-31,1 1 0 0,9-4 0 0,1-7 0 34,9 0 0-34,1-8 0 1,0 9 0-1,1 6 0 31,7 12 0-30,-6 10 0-1,1 4 0 0,-2 0 0 0,-3 0 0 28,-1 18 0-28,7-1 0 0,8-1 0 0,11-1 0 25,0-5 0-25,16 7 0 1,11 7 0 28,0 1 0-29,14 12 0 0,5 4 0 0,-6 4 0 27,1 0 0-27,-11-3 0 0,-14-15 0 1,-15-12 0 30,-6-15 0-31,-5 0 0 0,-16-5 0 0,-27-12 0 28,-11 7 0-28,-20 10 0 0,-19 0 0 2,-4 0 0 25,-14 0 0-27,-2 0 0 0,-5 0 0 29,-9 0 0-29,2-1 0 0,-5-3 0 0,-1 2 0 28,-2 2 0-28,-2-3 0 0,2 3 0 0,3 0 0 28,13-3 0-27,-4 3 0-1,6 0 0 0,2 0 0 26,-1 0 0-26,-4 0 0 0,8 0 0 29,-1 0 0-28,1 0 0-1,9 8 0 0,-5 5 0 27,12-4 0-27,-4 8 0 0,5 4 0 0,-1 1 0 27,3 0 0-26,-5 7 0-1,6 1 0 0,6 2 0 28,-4-2 0-28,-2-6 0 0,-4-5 0 2,-7-6 0 26,-12-4 0-26,-11 0 0-2,-12-7 0 0,-2 0 0 28,-16-2 0-28,0 0 0 0,0 0 0 2,0 0 0 26,0 0 0-28,0 0 0 0,0 0 0 28,0 0 0-28,0 0 0 0,0 0 0 0,-18 0 0 25,-17-13 0-25,-10-11 0 0,2 0 0 28,-9-3 0-28,3-4 0 0,-7 2 0 0,9-2 0 28,-7 0 0-27,11 4 0-1,-1-2 0 0,8 5 0 28,2 6 0-28,10 4 0 0,1 6 0 0,-9 3 0 28,7 1 0-27,-5 4 0-1,-1-3 0 1,12 0 0 26,-4 1 0-27,19-1 0 0,-6 3 0 29,10 0 0-29,0 0 0 0,0 0 0 0,0 0 0 29,0 0 0-29,0 0 0 0,0 0 0 0,27 0 0 28,24 37 0-28,21 8 0 0,-1 2 0 0,6-5 0 27,-3-8 0-27,-14-12 0 0,-14-5 0 3,-16-5 0 23,-6-4 0-26,-20-6 0 0,-4 2 0 31,0-2 0-31,0 10 0 0,-16 7 0 0,-26 12 0 28,-15 8 0-27,-5 4 0-1,-2-4 0 0,-12 2 0 26,-1 3 0-25,-4 1 0-1,-4 2 0 0,62-33 0 28,0-1-769-28</inkml:trace>
    </iact:actionData>
  </iact:action>
  <iact:action type="add" startTime="12220">
    <iact:property name="dataType" value="strokeEraser"/>
    <iact:actionData xml:id="d2">
      <inkml:trace xmlns:inkml="http://www.w3.org/2003/InkML" xml:id="stk2" contextRef="#ctx0" brushRef="#br1">15858 5441 1294 0,'0'0'448'31,"0"0"-314"-31,0 0-78 0,0 0 16 1,0 0-54 25,0 0-10-26,9 10-8 1,-9-10-14-1,-2 0-140 25,-5 7-568-24</inkml:trace>
    </iact:actionData>
  </iact:action>
  <iact:action type="remove" startTime="12650">
    <iact:property name="style" value="instant"/>
    <iact:actionData xml:id="d3" ref="#d1"/>
  </iact:action>
  <iact:action type="add" startTime="12655">
    <iact:property name="dataType" value="strokeEraser"/>
    <iact:actionData xml:id="d4">
      <inkml:trace xmlns:inkml="http://www.w3.org/2003/InkML" xml:id="stk3" contextRef="#ctx0" brushRef="#br1">15740 5342 1602 0,'0'0'296'7,"0"0"-272"-6,0 0 44 29,0 0-11-29,0 0-57-1,0 0 0 0,5-3 0 29,-24 20 0-29,18 0-219 0,-7 0-621 0</inkml:trace>
    </iact:actionData>
  </iact:action>
  <iact:action type="add" startTime="14836">
    <iact:property name="dataType"/>
    <iact:actionData xml:id="d5">
      <inkml:trace xmlns:inkml="http://www.w3.org/2003/InkML" xml:id="stk4" contextRef="#ctx0" brushRef="#br0">8179 2956 126 0,'0'0'1094'2,"0"0"-764"31,0 0-106-33,0 0-26 0,0 0-123 0,0 0-75 26,27 3 0-26,-11-1 0 0,6 1 0 0,11 4 0 26,11 0 0-26,2 5 0 0,15 2 0 26,-2 0 0-26,2-3 0 0,-4 0 0 0,-4 1 0 26,-2-1 0-26,-7 3 0 0,-8 5 0 27,0 2 0-27,-11 3 0 0,-9 6 0 0,-12 2 0 30,5 7 0-30,-6 6 0 0,-2 6 0 0,-1 5 0 26,0 6 0-26,0 11 0 0,0 13 0 29,0 6 0-29,0 6 0 0,-1 3 0 0,-2-9 0 25,3-1 0-24,0-10 0-1,0-16 0 1,0-18 0 27,11-13 0-28,10-19 0 0,11-10 0 1,7-5 0 24,3 0 0-25,4 0 0 0,8-3 0 26,-6-6 0-26,-1 4 0 0,-15 0 0 26,-8 1 0-25,-9 1 0-1,-4 3 0 0,-11 0 0 27,0 0 0-27,0 0 0 0,0 0 0 2,-11 0 0 24,-15 9 0-25,-7 25 0-1,-6 11 0 26,11 16 0-26,-5 13 0 0,10 5 0 0,5 8 0 35,11-3 0-34,7-5 0-1,0 0 0 0,0-1 0 1,10 3 0 26,16 12 0-27,-1 8 0 0,3 9 0 27,-10 2 0-26,3 1 0-1,-4-4 0 0,-14-5 0 26,-3-11 0-26,0-6 0 1,-39-8 0-1,-3-8 0 26,-9-10 0-25,2-20 0-1,8-18 0 26,2-23-51-26,32 0-413 0,-3-31-818 0</inkml:trace>
    </iact:actionData>
  </iact:action>
  <iact:action type="add" startTime="16107">
    <iact:property name="dataType"/>
    <iact:actionData xml:id="d6">
      <inkml:trace xmlns:inkml="http://www.w3.org/2003/InkML" xml:id="stk5" contextRef="#ctx0" brushRef="#br0">9324 4237 350 0,'0'0'766'1,"0"0"-518"-1,0 0-34 0,0 0-22 26,0 0-100-26,0 0-26 0,164-33 10 0,-122-6-33 25,13-10-43-25,3-12 0 0,1-16 0 27,9-9 0-27,-4-7 0 0,-2-6 0 0,8-3 0 25,-5 5 0-25,-2 1 0 0,10 7 0 27,4-4 0-27,-3-3 0 1,10-5 0-1,-10-1 0 28,6 6 0-28,-11 5 0 0,-9 12 0 0,-8 17 0 26,-6 12 0-26,-2 4 0 0,-1 7 0 3,1-3 0 24,12-2 0-26,-8-8 0-1,9-3 0 2,-14-1 0 25,4 4 0-27,-13 7 0 0,3 6 0 3,-8 12 0 22,3 0 0-25,0 6 0 0,-2-2 0 29,8-3 0-29,-5-4 0 0,-3-1 0 0,10-1 0 27,-3-1 0-26,-1 1 0-1,1 0 0 0,-10 0 0 25,9 5 0-25,-8-1 0 0,8-3 0 28,-11 2 0-27,7-2 0-1,-8 0 0 0,0 1 0 27,5-7 0-27,-6 6 0 0,-1 3 0 3,-1 3 0 24,-3 3 0-27,2 2 0 0,-3 1 0 3,7-2 0 23,-1 4 0-26,13-2 0 0,-3-1 0 29,2 3 0-29,1-5 0 0,1 1 0 0,-10 4 0 29,5 4 0-29,-10 2 0 0,-2 0 0 0,3-1 0 26,0-2 0-25,14 1 0-1,-4-4 0 27,6-7 0-27,6-3 0 0,12-3 0 0,6-10 0 4,6 1 0 23,6-1 0-27,3 3 0 0,-2 6 0 3,-8 3 0 24,6 11 0-27,-8 7 0 0,11 1 0 3,4 1 0 28,2-5 0-30,7-4 0-1,-2-1 0 0,-5-1 0 26,7-5 0-25,-6 4 0-1,-7-1 0 2,-6-8 0 28,3-3 0-30,-15 0 0 0,0-3 0 0,-2 11 0 27,-5 1 0-27,8 4 0 0,9 4 0 3,-1 1 0 24,12 8 0-27,1 2 0 0,15 0 0 3,-8 1 0 23,5 1 0-26,-6-4 0 0,10 6 0 28,3 0 0-28,-1 0 0 0,4 0 0 0,1 0 0 25,2 4 0-25,-12 7 0 0,3 2 0 28,-7 4 0-27,-2 0 0-1,-11-3 0 0,-1-1 0 27,-10-1 0-27,-11-6 0 0,-1 3 0 0,3-7 0 26,-1 6 0-26,1-1 0 0,-5 0 0 26,4 5 0-26,4 7 0 1,-1 5 0-1,-2-5 0 27,-12-2 0-27,-5-6 0 0,-8-9 0 27,-12-2 0-26,-15 0 0-1,-2 0 0 0,-3 0 0 25,0 0 0-24,0 0 0-1,0 4 0 0,0-4 0 27,0 3 0-27,0-3 0 0,0 0 0 25,-3 0 0-24,-15 0 0-1,-8 0 0 0,6 0 0 27,-9-3 0-27,4-9 0 0,1-3 0 33,-8-2 0-32,4-1 0-1,-8-1 0 0,6-2 0 0,-1 1 0 27,5 7 0-27,1 1 0 0,1 9 0 2,-1 3 0 26,1 0 0-28,-3 0 0 1,-2 0 0-1,9 7 0 28,10-5 0-28,-3 1 0 0,13-3 0 2,0 3 0 25,-1-3 0-27,-13 0 0 0,9 3 0 28,-16 1 0-28,5-4 0 0,9 0 0 0,-6 0 0 25,9 0 0-24,1 0 0-1,3 0 0 26,0 0 0-26,0 0 0 0,0 0 0 0,0 0 0 26,0 0 0-26,0 0 0 0,0 0 0 28,0 3 0-28,7 0 0 0,16 6 0 0,14 2 0 25,-1 3 0-25,4 6 0 0,1-1 0 3,2-1 0 24,1 1 0-27,5-2 0 0,-5-9 0 3,-4 0 0 26,-6-1 0-29,-7-4 0 0,-4-3 0 0,-5 0 0 29,1 0 0-28,4 0 0-1,-6 0 0 0,-1 0 0 26,-9-3 0-26,-5 0 0 0,-2 3 0 28,0 0 0-28,0 0 0 0,0 0 0 0,0 0 0 26,0 0 0-26,0 0 0 0,0 0 0 27,0 0 0-26,0 0 0-1,0 0 0 0,0 0 0 25,0 0 0-25,0 0 0 0,0 0 0 27,0 0 0-27,0 0 0 0,0 0 0 0,0 0 0 27,0 0 0-27,-25 8 0 0,-15 20 0 25,-13 6 0-24,3 5 0-1,-8 1 0 0,1-3 0 26,6-7 0-26,2-7 0 1,10-10 0-1,19-4 0 31,-1-3 0-30,20-4 0-1,-2 1 0 0,3-3 0 26,0 0 0-26,0 0 0 0,0 0 0 2,0 0 0 25,0 0 0-27,0 0 0 0,0 0 0 25,0 0 0-25,0 0 0 0,0 0 0 0,28 0 0 28,12-3 0-28,12-10 0 0,2-4 0 26,-3-2 0-26,8-5 0 0,-1-1 0 0,-3 0 0 27,-10 3 0-26,-9 2 0-1,-11 3 0 26,-9 0 0-25,-9 0 0-1,5-6 0 0,-12-7 0 27,0-7 0-26,0-13 0-1,-16 4 0 0,-16 4 0 26,7 12 0-26,-2 7 0 0,8 10 0 28,2 0 0-27,5 9 0-1,5 0 0 0,7 1 0 26,0 3 0-26,-2 0 0 0,-1-4 0 1,-7-12 0 25,0-9-71-26,7 12-289 0,3-2-554 27</inkml:trace>
    </iact:actionData>
  </iact:action>
  <iact:action type="add" startTime="19202">
    <iact:property name="dataType"/>
    <iact:actionData xml:id="d7">
      <inkml:trace xmlns:inkml="http://www.w3.org/2003/InkML" xml:id="stk6" contextRef="#ctx0" brushRef="#br0">17286 232 606 0,'13'-2'946'32,"-6"0"-764"-31,-1-5-92-1,-1-4 2 0,12-3-56 2,-1-6-4 24,3 4 31-26,5 2-63 0,4 2 0 24,12 7 0-24,10 5 0 0,0 0 0 26,16 0 0-25,-1 0 0-1,10 0 0 0,-4 7 0 26,6 3 0-26,-9-3 0 0,5 0 0 27,-9 7 0-26,9 3 0-1,-9 5 0 0,0 3 0 25,-7 4 0-23,-1 2 0-2,-12 0 0 0,-8-1 0 26,-9 4 0-26,4-2 0 0,-12-5 0 29,-8-2 0-28,2-8 0-1,-10-2 0 0,-3-2 0 26,0 1 0-26,0 0 0 0,0-2 0 0,0-3 0 26,0-7 0-26,0-2 0 1,0 2 0 27,0 3 0-28,-13 3 0 0,-14-1 0 0,-13 5 0 27,-3-1 0-27,-11 3 0 0,7 3 0 0,-10-4 0 26,0-1 0-26,7-4 0 0,0-1 0 30,10-7 0-30,12 0 0 0,-1 0 0 0,18 0 0 27,-2 0 0-26,13 0 0-1,0 0 0 0,0 0 0 25,0 0 0-25,0 0 0 1,13 0 0 25,24 0 0-25,14 0 0-1,19-4 0 0,-4 4 0 26,16 0 0-26,-7-3 0 0,-7 3 0 28,2 0 0-27,-15-3 0-1,-2 3 0 0,-13 0 0 26,-3 0 0-26,-11 0 0 0,-8 0 0 0,2 0 0 33,-14 0 0-33,4-2 0 1,-7-16 0-1,-3-12 0 30,0-15 0-29,0-17 0-1,0-11 0 0,-13-6 0 27,-2-5 0-27,-4 5 0 0,2 8 0 1,1 22 0 25,9 14 0-26,-3 20 0 0,10 11 0 1,0 4-93 25,0 9-1035-25</inkml:trace>
    </iact:actionData>
  </iact:action>
  <iact:action type="add" startTime="24845">
    <iact:property name="dataType"/>
    <iact:actionData xml:id="d8">
      <inkml:trace xmlns:inkml="http://www.w3.org/2003/InkML" xml:id="stk7" contextRef="#ctx0" brushRef="#br2">21058 3228 804 0,'0'0'254'1,"0"0"-22"-1,0 0-18 27,0 0-84-27,0 0-42 1,0 0-18 23,-6 20-6-23,6-20-14-1,-3-8 14 0,3-12-12 25,0-8-27-25,0-10-25 0,0 1 0 26,0-3 0-26,0 3 0 0,9 3 0 1,-2 10 0 28,-3 6 0-29,8 5 0 0,-9 6 0 1,-2 2 0 28,2 0 0-29,7 1 0 0,-2-2 0 1,-3 4 0 25,10-3 0-26,4-2 0 0,4 2 0 24,-1 0 0-24,1-3 0 0,6-1 0 25,-2-2 0-24,10 5 0-1,-10-2 0 0,5 5 0 26,-7 1 0-26,7-6 0 0,-5 4 0 2,6-1 0 25,-1-3 0-27,3-1 0 0,3 3 0 3,-2-3 0 23,-8 3 0-26,8-1 0 0,-9-3 0 28,2 3 0-28,-8-5 0 0,-1 4 0 0,-13 0 0 26,11-1 0-26,-2 3 0 0,-6 4 0 28,10-5 0-28,-3 2 0 0,7-3 0 0,5-4 0 29,-2 5 0-29,6-3 0 0,-6 5 0 0,3 3 0 28,-4-5 0-27,-6 1 0-1,14 4 0 0,-10-7 0 26,2 5 0-26,11-3 0 0,0-3 0 28,-6 1 0-28,5-2 0 1,5-1 0-1,-1 1 0 27,1 0 0-27,-2 1 0 0,-3-3 0 0,5-1 0 26,2 0 0-25,11 1 0-1,2 1 0 26,4-3 0-26,1 5 0 1,-11-2 0-1,11 1 0 26,-4 0 0-25,2 0 0-1,-1-1 0 1,-1 5 0 28,-14-3 0-29,5 3 0 0,1-2 0 1,-5 1 0 26,-4 2 0-26,3 3 0-1,-3 1 0 26,-2 2 0-26,1 0 0 0,2 0 0 0,-1 0 0 25,1 0 0-24,1-4 0-1,-2 4 0 27,-2 0 0-27,-3 0 0 0,-8 0 0 1,1 0 0 27,1 0 0-27,-4 4 0-1,6 7 0 0,-6-3 0 25,3 3 0-25,3-4 0 0,-10 6 0 25,3-2 0-24,10 3 0-1,-12 3 0 0,-1 3 0 27,2-3 0-27,-2 2 0 0,2-2 0 3,0 1 0 23,3-1 0-26,-1 2 0 0,-5-6 0 27,-1 4 0-26,4 3 0-1,-1 5 0 0,-3 9 0 31,1 8 0-31,3 5 0 0,-8 0 0 0,8-3 0 33,-4-7 0-32,3-7 0-1,-2-2 0 0,-1-9 0 1,1-1 0 24,-4-6 0-25,-7-7 0 0,-1-3 0 27,-8 1 0-26,0-3 0-1,0 0 0 0,0 0 0 28,0 0 0-28,-36-10 0 0,14-7 0 25,-17-6-415-24</inkml:trace>
    </iact:actionData>
  </iact:action>
  <iact:action type="add" startTime="26797">
    <iact:property name="dataType"/>
    <iact:actionData xml:id="d9">
      <inkml:trace xmlns:inkml="http://www.w3.org/2003/InkML" xml:id="stk8" contextRef="#ctx0" brushRef="#br2">21664 2731 830 0,'0'0'328'1,"0"0"-26"0,0 0-64 27,0 0-60-28,0 0-58 0,0 0-69 0,0 0-51 28,7-11 0-28,-7 5 0 0,0 1 0 0,-23-4 0 26,-15-1 0-26,8-5 0 0,-11 0 0 25,2 1 0-25,-10 1 0 0,5 1 0 1,2 2 0 28,-1 3 0-29,-7 5 0 0,7-4 0 27,-1 6 0-26,4-2 0-1,-4 2 0 0,1-3 0 28,-7 0 0-28,7 3 0 0,-2 0 0 0,-4 0 0 30,5 0 0-29,4 0 0-1,-1 0 0 0,2 0 0 31,9 0 0-31,-4 0 0 0,-4-5 0 0,4 5 0 30,2-4 0-29,-2 4 0-1,7-2 0 0,-5 2 0 32,7-3 0-32,-11 3 0 0,13 0 0 0,-13 0 0 1,8 0 0 31,-2 0 0-31,2 0 0-1,-4 0 0 0,5 0 0 34,-9 0 0-34,5 3 0 0,1 3 0 0,-7 2 0 0,7 0 0 34,-3-3 0-33,5 4 0-1,-1-3 0 0,4-1 0 33,7-1 0-32,2-3 0-1,-5 3 0 0,7-2 0 0,-15 4 0 29,4 5 0-29,-7 2 0 0,3 0 0 0,-13 6 0 29,2 4 0-29,-4-3 0 0,-5 2 0 3,4 0 0 28,-1-2 0-31,-1 4 0 0,7-3 0 0,-4 5 0 37,4-4 0-37,0 1 0 0,4 1 0 0,9-1 0 1,-10 0 0 32,10 3 0-32,-6-4 0-1,-4 3 0 0,13 1 0 0,-4-5 0 32,-5 3 0-31,5 3 0-1,-4-4 0 0,8 2 0 36,-8 1 0-36,9-5 0 0,2 3 0 0,5-2 0 0,5-3 0 36,-5-4 0-35,-1-2 0-1,9-4 0 0,-5-3 0 0,10-1 0 34,-1-5 0-34,-2 3 0 0,6-3 0 0,0 0 0 34,0 0 0-33,0 0 0-1,0 0 0 0,0-3 0 0,0-17 0 35,0-5 0-34,0 0 0-1,6-6 0 0,1-1 0 0,-7 2 0 33,0-1 0-33,0 5 0 0,0 1 0 0,0 3 0 38,0 5 0-38,0 4 0 0,0 1 0 0,0 4 0 0,0-1 0 35,0 6 0-34,0 1 0-1,0 2 0 0,0 0 0 0,0 0 0 30,0 0 0-29,0 0 0-1,0 0 0 0,0 0 0 27,0 0 0-27,-3 0 0 0,-7 8 0 0,4 19 0 27,-1 10 0-27,-3 6 0 0,6-4 0 27,4-3 0-26,-3-1 0-1,3-8 0 0,0-1 0 26,0-4 0-26,0-2 0 0,0-6 0 1,0-5 0 24,3-4 0-25,11-5 0 0,9 0 0 27,1 0 0-27,12 0 0 0,1 0 0 0,10-12 0 30,-4-4 0-29,14-1 0-1,-12 0 0 0,-5-3 0 25,-1 6 0-25,-10 0 0 0,-14 3 0 28,-1 5 0-27,-2 0 0-1,-12 5 0 0,3 1 0 26,-3 0 0-26,0 0 0 0,1 0 0 26,-1 0 0-25,0 0-87-1</inkml:trace>
    </iact:actionData>
  </iact:action>
  <iact:action type="add" startTime="31018">
    <iact:property name="dataType" value="strokeEraser"/>
    <iact:actionData xml:id="d10">
      <inkml:trace xmlns:inkml="http://www.w3.org/2003/InkML" xml:id="stk9" contextRef="#ctx0" brushRef="#br1">26113 7400 1886 0,'0'0'161'1,"0"0"-161"0,0 0 0-1,0 0 0 24,0 0 0-23,0 0 0-1,0-37 0 0,0 25-95 24,0 12-179-23,0 0-344-1</inkml:trace>
    </iact:actionData>
  </iact:action>
  <iact:action type="remove" startTime="31377">
    <iact:property name="style" value="instant"/>
    <iact:actionData xml:id="d11" ref="#d9"/>
  </iact:action>
  <iact:action type="add" startTime="31386">
    <iact:property name="dataType" value="strokeEraser"/>
    <iact:actionData xml:id="d12">
      <inkml:trace xmlns:inkml="http://www.w3.org/2003/InkML" xml:id="stk10" contextRef="#ctx0" brushRef="#br1">26083 7190 1816 0,'0'0'231'11,"0"0"-231"-10,0 0 0 4,0 0 0-1,0 0 0 23,0 0 0-26,-28 21 0-1,28-19 0 1,0-2-327 23,0 0-363-23</inkml:trace>
    </iact:actionData>
  </iact:action>
  <iact:action type="remove" startTime="31881">
    <iact:property name="style" value="instant"/>
    <iact:actionData xml:id="d13" ref="#d8"/>
  </iact:action>
  <iact:action type="add" startTime="31886">
    <iact:property name="dataType" value="strokeEraser"/>
    <iact:actionData xml:id="d14">
      <inkml:trace xmlns:inkml="http://www.w3.org/2003/InkML" xml:id="stk11" contextRef="#ctx0" brushRef="#br1">28348 7129 900 0,'0'0'718'7,"0"0"-532"-7,0 0-68 0,0 0 7 1,0 0-125 26,0 0 0-27,6-5 0 0,-6 5 0 0,0 0 0 25,0 0-143-24,0 0-353-1,0-3-488 25</inkml:trace>
    </iact:actionData>
  </iact:action>
  <iact:action type="add" startTime="40274">
    <iact:property name="dataType"/>
    <iact:actionData xml:id="d15">
      <inkml:trace xmlns:inkml="http://www.w3.org/2003/InkML" xml:id="stk12" contextRef="#ctx0" brushRef="#br2">20830 4368 246 0,'2'7'474'1,"6"-7"-212"-1,-8 0-40 0,0 0-8 3,0 0-60 22,0 0-36-25,0 5 18 0,0 0 2 26,3 5-55-26,-1 1-83 0,1 6 0 0,8 2 0 26,-6 1 0-26,-5 0 0 0,4-3 0 24,-1 0 0-24,3-2 0 0,-2 4 0 26,2-2 0-26,-5-1 0 0,11-2 0 0,-8-6 0 26,0 1 0-26,5-6 0 0,-2-1 0 27,-2 4 0-27,9 0 0 0,-9-1 0 0,5 3 0 26,-3-2 0-26,-1 3 0 0,4-2 0 25,-6 1 0-25,-1-1 0 0,9-4 0 0,-8 4 0 27,0-5 0-27,-1 1 0 0,8 2 0 25,-9 0 0-25,6 2 0 0,5 1 0 26,-6-5 0-26,6 3 0 0,-9-1 0 0,11-2 0 27,-6 2 0-27,4-1 0 0,3 0 0 2,-5 0 0 25,14-4 0-27,-1 0 0 0,4 0 0 3,4 0 0 23,-8 0 0-26,8 3 0 0,-7-1 0 28,-2 1 0-27,0-1 0-1,6 1 0 0,-4-3 0 27,1 0 0-27,7 0 0 0,5 0 0 0,-5 0 0 27,8 0 0-26,8 0 0-1,-8 0 0 26,0 0 0-26,-5 0 0 0,-1 0 0 0,4 0 0 26,10 0 0-25,-6 0 0 0,-2 0 0 0,13 0 0 26,-8 0 0-26,-2 0 0-1,-2 0 0 1,7 0 0 26,-3 0 0-26,-2 0 0-1,-1 0 0 27,11 0 0-27,-14 0 0 0,4 0 0 0,-1 0 0 28,7-3 0-27,-5-4 0-1,7-3 0 0,-4 5 0 27,-5 0 0-27,6-2 0 0,-1 0 0 3,-1 1 0 22,3-2 0-25,-6-1 0 0,-4 1 0 30,-3 6 0-30,-1-2 0 0,-13 4 0 0,2 0 0 27,7 0 0-27,-8 0 0 0,4 0 0 0,4 0 0 28,-5 0 0-28,10 0 0 0,0 0 0 30,-1 0 0-29,4 0 0-1,-13 0 0 0,1 0 0 1,1 0 0 27,-9 0 0-28,0 0 0 0,-2 0 0 26,5 0 0-25,-3 0 0-1,6 0 0 0,8 0 0 26,3 0 0-25,5 0 0-1,-4 0 0 0,-8 0 0 26,4 0 0-26,2 0 0 0,-11 0 0 27,-4 4 0-26,1-2 0-1,-2 3 0 0,6-5 0 27,3 3 0-27,-8 0 0 1,3-3 0-1,10 2 0 27,-11-2 0-27,0 0 0 0,-3 4 0 27,1-4 0-27,-5 3 0 0,0-3 0 0,-8 0 0 31,8 0 0-30,3 0 0-1,-4 2 0 0,-5-2 0 29,3 0 0-28,-9 0 0-1,-1 0 0 0,7 0 0 27,-7 0 0-26,0 0 0-1,14 0 0 0,-11 0 0 25,7 0 0-25,-4-5 0 0,7-21 0 27,3-14 0-27,2-2 0 0,-2-2 0 0,-3 7 0 27,-11 12 0-27,2 11 0 0,-7 11 0 3,0 3 0 22,0 0 0-25,-23 0 0 0,-18 34 0 29,21-16 0-29,1 9-1585 0</inkml:trace>
    </iact:actionData>
  </iact:action>
  <iact:action type="add" startTime="42459">
    <iact:property name="dataType"/>
    <iact:actionData xml:id="d16">
      <inkml:trace xmlns:inkml="http://www.w3.org/2003/InkML" xml:id="stk13" contextRef="#ctx0" brushRef="#br2">21330 4829 606 0,'0'0'434'1,"0"0"-128"0,0 0-22 25,0 0-82-25,0 0-80-1,0 0-34 0,0 0-83 27,-61 52-5-27,38-35 0 0,-13-4 0 1,-5 7 0 24,-2-3 0-25,1 5 0 0,-15 0 0 25,14-3 0-25,-12-6 0 0,13 2 0 0,-13-5 0 27,7-2 0-27,-6 4 0 0,-5-1 0 27,7 2 0-27,-5-3 0 0,-2-2 0 1,2 4 0 27,9-4 0-27,-1-2 0-1,1 2 0 0,5-3 0 26,-1 0 0-25,-5-3 0-1,5 0 0 26,-3-2 0-25,-3 0 0-1,10 0 0 0,-4 0 0 25,4 0 0-25,0 0 0 0,3-9 0 29,3-3 0-29,1-3 0 0,-8-2 0 0,2 0 0 27,2 1 0-26,-7-1 0-1,-5 0 0 0,-2 0 0 26,-5 2 0-26,2 4 0 0,8 0 0 3,-8 1 0 22,9 3 0-25,2-1 0 1,-10-1 0 26,8-2 0-26,3-1 0-1,-3 1 0 0,5-2 0 27,1 2 0-27,5 2 0 0,-5 1 0 0,15 1 0 28,-10 2 0-28,7-3 0 0,-9-1 0 27,-1 1 0-27,7-2 0 0,-6 6 0 0,2-1 0 26,4 1 0-25,-4 0 0-1,1 4 0 0,6 0 0 34,-10-5 0-33,10 1 0-1,4-2 0 0,-3-3 0 28,14 1 0-28,-4 0 0 0,0-4 0 0,9 3 0 28,-9 1 0-28,11 0 0 0,-10-1 0 26,-3 1 0-26,11 3 0 1,-9-4 0-1,3 3 0 28,6 4 0-28,-1-1 0 0,-2 1 0 0,7-2 0 27,-10-2 0-27,6 4 0 0,1-1 0 3,-7 1 0 23,-1 2 0-26,8 0 0 0,-7 0 0 27,9 0 0-27,1 0 0 0,3 0 0 0,-2 0 0 26,-4 0 0-25,-2 0 0-1,3 0 0 0,5 0 0 26,0 0 0-26,0 0 0 0,0 0 0 29,0 0 0-29,0-4 0 0,0 0 0 0,0 4 0 27,0-7 0-27,0-2 0 0,16-1 0 1,2-5 0 26,8-5 0-27,1 3 0 0,7-2 0 3,6 2 0 26,-1 0 0-29,-5 8 0 0,-7 4 0 1,7 2 0 29,-14 3 0-30,0 0 0 0,-10 0 0 0,6 0 0 26,2 0 0-26,-15 0 0 0,1 0 0 26,-4 0 0-26,0 0 0 0,0 0 0 0,0 0 0 25,0 0 0-24,0 0 0-1,0 0 0 26,0 6 0-26,-4 11 0 0,-21 3 0 27,-10 4 0-27,-5 3 0 0,-4-8 0 0,-7-1 0 28,9-8 0-27,10-3 0-1,-7 1 0 0,2-3 0 27,0 3 0-27,0 1 0 0,8-1 0 1,-2-6 0 28,11 2 0-28,13-4 0-1,4 0 0 0,-6 0 0 27,9 0 0-26,0 0 0-1,0 0 0 2,0 3 0 24,0-1 0-26,0 7 0 0,0-2 0 27,0 5 0-27,0 3 0 0,16-1 0 0,10 2 0 28,5 3 0-27,-4 7 0-1,6 0 0 0,-11 1 0 26,-4 1 0-26,-8-2 0 0,4-1 0 4,-11-3 0 25,7-4 0-29,-4-10 0 1,-6-5 0-1,0-3 0 30,0 0 0-30,0 0 0 0,0 0 0 0,0 0 0 26,0 0-2047-26</inkml:trace>
    </iact:actionData>
  </iact:action>
  <iact:action type="add" startTime="45015">
    <iact:property name="dataType"/>
    <iact:actionData xml:id="d17">
      <inkml:trace xmlns:inkml="http://www.w3.org/2003/InkML" xml:id="stk14" contextRef="#ctx0" brushRef="#br2">25037 3302 130 0,'0'2'1032'2,"0"-2"-836"-2,0 0-134 1,0 0 28 26,0 0 36-26,0-11 4-1,0 0-14 25,0 1-30-24,0-6-7-1,0 2-79 0,1-2 0 25,-1-1 0-25,0-2 0 0,0 0 0 27,3-5 0-27,1-1 0 0,4-1 0 0,-4-2 0 27,0 0 0-27,5 6 0 0,-2-1 0 26,-4 6 0-26,-1 3 0 0,1 1 0 0,7-1 0 26,-7-1 0-26,1-2 0 0,5-3 0 27,-2 3 0-26,-3 2 0-1,8 0 0 0,-5 0 0 4,3 7 0 22,-3 1 0-26,-4 0 0 0,2 2 0 30,6-4 0-30,7-2 0 0,-2 0 0 0,-5 0 0 28,5-1 0-28,4 4 0 0,-4-4 0 0,-4 4 0 26,7-3 0-25,-2 3 0 0,6 3 0-1,6-5 0 25,-4 3 0-25,8-6 0 0,-2-2 0 27,5 3 0-25,0-2 0-2,-8 3 0 0,5 2 0 27,-12 1 0-27,5 2 0 0,-2 0 0 29,5 4 0-29,-4-4 0 0,1-1 0 0,7 7 0 27,-5-7 0-27,4 4 0 0,1-4 0 0,2 6 0 27,1-5 0-26,5 3 0-1,2 3 0 27,6-3 0-27,-5-2 0 0,-1 3 0 0,2-2 0 28,8-2 0-27,-13 1 0-1,4-1 0 0,-4-2 0 27,-4-1 0-27,2 3 0 0,-2-1 0 1,-8 4 0 25,-1 0 0-26,5-1 0 0,2 4 0 29,-7-1 0-29,12 1 0 0,2 0 0 0,2-4 0 25,1 4 0-24,7-5 0-1,-12 2 0 0,6-2 0 26,-6 5 0-26,-1-3 0 0,1 3 0 25,-9 0 0-25,3 0 0 0,5 0 0 27,1 0 0-27,2 0 0 0,-1 0 0 0,0 0 0 27,0 0 0-26,-1 0 0-1,-1 0 0 1,-5 0 0 25,2 0 0-26,1 0 0 0,-10 0 0 28,8 3 0-28,2-1 0 0,-8 1 0 0,9-3 0 26,2 3 0-26,-2-3 0 0,3 2 0 2,-8 1 0 25,7 1 0-27,-5-4 0 0,5 0 0 29,-15 0 0-29,-3 1 0 0,2 3 0 0,-10-1 0 27,3-3 0-27,-9 3 0 0,0-1 0 0,4-2 0 26,-4 4 0-25,4-3 0-1,1 2 0 25,4 0 0-24,0 1 0-1,1-2 0 0,4 1 0 26,-3 2 0-25,-6 2 0-1,1-5 0 27,0 1 0-27,-9-1 0 0,7 1 0 0,2 0 0 29,0 3 0-29,-8 2 0 0,9 1 0 0,-10-1 0 26,13 6 0-26,-11-3 0 0,7 4 0 2,-6-1 0 25,1-3 0-27,2-2 0 0,-3-2 0 28,5 4 0-28,-4 3 0 1,4 1 0-1,-5 2 0 27,6 1 0-27,-8 3 0 0,8-1 0 0,-6-4 0 28,9 1 0-27,-13-5 0-1,1-4 0 0,5-2 0 27,-6-1 0-27,-3 3 0 0,0 1 0 26,1 8 0-25,-1 6 0-1,0 7 0 0,0 7 0 27,0-3 0-27,0-3 0 0,0-14 0 2,0-6 0 24,0-11 0-26,0 0 0 0,0 0 0 28,0 0 0-27,-1 0 0-1,-2 0-989 0</inkml:trace>
    </iact:actionData>
  </iact:action>
  <iact:action type="add" startTime="47074">
    <iact:property name="dataType"/>
    <iact:actionData xml:id="d18">
      <inkml:trace xmlns:inkml="http://www.w3.org/2003/InkML" xml:id="stk15" contextRef="#ctx0" brushRef="#br2">25580 2577 364 0,'0'0'370'1,"0"0"-110"-1,0 0 2 28,0 0-2-28,0 0-40 0,0 0-46 1,0 0-60 25,-145-26-91-26,86 7-23 0,-2-1 0 27,-16-3 0-26,0-1 0-1,-7-5 0 0,0 2 0 25,-11-5 0-25,9 4 0 0,-7-1 0 29,9 7 0-29,4 2 0 0,-1 3 0 0,-3 4 0 29,-4 3 0-29,-1 8 0 0,7 0 0 0,-10 2 0 27,5-3 0-27,-5-3 0 0,5 3 0 0,3-3 0 27,7-2 0-27,0 3 0 0,9-4 0 28,-8 6 0-27,3 3 0-1,2 0 0 0,-6 0 0 24,3 0 0-24,11 0 0 0,3 0 0 27,0 0 0-26,15 0 0-1,-8 0 0 0,9 0 0 26,-11 0 0-26,10 0 0 0,-3 0 0 2,-4 0 0 24,4 0 0-26,-4 0 0 0,7 0 0 28,-4 0 0-28,5 0 0 0,1 0 0 0,2 0 0 29,-2 0 0-28,-11 0 0-1,-2 0 0 0,-4 0 0 29,-5 3 0-29,3 8 0 0,5 0 0 0,1-2 0 27,8 0 0-27,-9-1 0 0,-1 3 0 26,-8 6 0-25,2 6 0-1,-13 1 0 0,16 2 0 25,-1 2 0-24,-2 2 0-1,7 0 0 1,1-3 0 25,-2 1 0-26,1-2 0 0,-2 2 0 29,-6 6 0-28,2 0 0-1,0 7 0 0,2 0 0 26,0-5 0-26,9-3 0 0,8-1 0 2,6-10 0 26,11-3 0-28,4-2 0 0,7-6 0 3,0-3 0 23,-2 4 0-25,3 0 0-1,6-2 0 26,-7-2 0-26,16-4 0 0,-3-4 0 0,3 3 0 30,0-3 0-30,0 0 0 1,-3 3 0-1,-7-1 0 31,3 6 0-31,-9-1 0 0,11 0 0 0,-6-7 0 30,11 0 0-29,0 0 0-1,0 0 0 0,0 0 0 27,0 0 0-27,0 0 0 0,0-22 0 0,14-3 0 25,-1-6 0-25,-1-6 0 0,5-5 0 3,2-3 0 23,4 0 0-26,-5 8 0 0,-2 6 0 4,-9 10 0 22,-1 9 0-26,-2 10 0 0,-4-1 0 25,0 3 0-24,0 0 0-1,0 0 0 0,0 0 0 25,0 0 0-25,0 0 0 0,0 8 0 27,0 14 0-27,0 9 0 0,0 7 0 0,-20 9 0 29,0 0 0-29,-1 1 0 0,4-3 0 2,1-12 0 26,6-1 0-28,-3-10 0 0,13-4 0 4,-3-9 0 21,3-1 0-25,0-8 0 0,0 0 0 26,0 0 0-26,0 0 0 0,0 0 0 0,0 0 0 27,10 0 0-27,22 0 0 0,6 0 0 27,8 0 0-27,-1 0 0 0,7-9 0 0,-9-3 0 27,-12 7 0-26,-17-1 0-1,-1 3 0 0,-10 3 0 26,-3 0 0-26,0-3 0 0,0 3 0 27,0 0 0-26,-3 0 0-1,-10 0 0 0,9-2-1519 29</inkml:trace>
    </iact:actionData>
  </iact:action>
  <iact:action type="add" startTime="52803">
    <iact:property name="dataType"/>
    <iact:actionData xml:id="d19">
      <inkml:trace xmlns:inkml="http://www.w3.org/2003/InkML" xml:id="stk16" contextRef="#ctx0" brushRef="#br2">19257 7102 848 0,'0'0'346'1,"0"0"-94"-1,0 0-14 0,0 0-62 2,182-24-78 27,-119 19-9-29,1 2-89 0,13 1 0 1,7-2 0 28,9 2 0-29,-11-1 0 0,0-5 0 0,-8-3 0 32,-64 1 0-32,6 0-455 0</inkml:trace>
    </iact:actionData>
  </iact:action>
  <iact:action type="add" startTime="53630">
    <iact:property name="dataType"/>
    <iact:actionData xml:id="d20">
      <inkml:trace xmlns:inkml="http://www.w3.org/2003/InkML" xml:id="stk17" contextRef="#ctx0" brushRef="#br2">25980 7013 798 0,'0'0'636'1,"0"0"-370"-1,0 0-52 35,0 0-81-35,0 0-133 0,0 0 0 0,128-1 0 30,-74-11 0-30,5 7 0 0,6 5 0 0,12 0 0 28,6 0 0-27,7 0 0-1,-66 0-49 0,4-6-625 29</inkml:trace>
    </iact:actionData>
  </iact:action>
  <iact:action type="add" startTime="58222">
    <iact:property name="dataType"/>
    <iact:actionData xml:id="d21">
      <inkml:trace xmlns:inkml="http://www.w3.org/2003/InkML" xml:id="stk18" contextRef="#ctx0" brushRef="#br2">20543 9327 786 0,'0'0'462'1,"0"0"-238"-1,0 0-24 0,0 0 8 24,0 0-98-24,0 0-53 1,0 0-57 25,0 0 0-26,0 15 0 0,0 2 0 0,0 4 0 26,0 5 0-26,0 2 0 0,0-6 0 27,0-3 0-27,0-6 0 0,0-9 0 0,0 0 0 24,0-4 0-24,0 0 0 0,0 0 0 26,6 0 0-26,11 0 0 0,12 0 0 0,-4 0 0 26,3 2 0-26,3-2 0 0,-6 0 0 27,11 0 0-27,-13 0 0 0,17 0 0 1,-11 0 0 25,7 0 0-26,4 0 0 0,-3 0 0 25,2 0 0-24,-12 7 0-1,7-2 0 0,6 3 0 30,1-3 0-30,1 2 0 0,12-5 0 0,-4 3 0 27,8 1 0-26,-1 0 0-1,-1-1 0 1,-9 1 0 24,6 1 0-25,-9 0 0 0,-4 3 0 27,4-3 0-26,-1 1 0-1,7-4 0 0,0-4 0 26,8 0 0-26,6 0 0 0,-4 0 0 2,-1 0 0 30,-2 0 0-32,-7-4 0 0,-6-1 0 0,-4 2 0 27,-3-1 0-27,-7 1 0 1,6-1 0-1,5-2 0 27,-5 1 0-27,9-2 0 0,-1 2 0 29,8-3 0-29,-2-1 0 0,8 4 0 0,2-3 0 26,4-1 0-26,-6 1 0 0,-2 0 0 4,1 2 0 22,-14 0 0-26,1 4 0 0,-5 2 0 1,1-3 0 25,4 3 0-26,9-4 0 1,4 2 0 26,0-4 0-27,-7 3 0 0,8 1 0 0,-6 2 0 26,-8 0 0-26,4 0 0 0,-5 0 0 28,7 0 0-28,-7 0 0 0,8 0 0 0,-5 0 0 27,2 0 0-26,6 0 0-1,-11 0 0 0,3 0 0 26,4 0 0-26,-10 0 0 0,0 0 0 28,-12 0 0-27,4 0 0-1,5 2 0 0,-10 7 0 28,11-3 0-28,-5-3 0 0,-2 1 0 0,5 0 0 28,0 2 0-27,-4-3 0-1,0 2 0 0,-5-2 0 27,-9-3 0-27,-2 0 0 0,-9 2 0 25,6-2 0-24,-7 3 0-1,7-3 0 0,-9 4 0 27,9-4 0-27,-10 0 0 0,4 0 0 28,-5 0 0-27,9-17 0-1,-11-15 0 0,3-5 0 25,-3 5 0-25,0 2 0 0,0 6 0 2,0 7 0 25,0 2 0-27,0 13 0 0,0 2-3 27,0 0-1165-26</inkml:trace>
    </iact:actionData>
  </iact:action>
  <iact:action type="add" startTime="59875">
    <iact:property name="dataType"/>
    <iact:actionData xml:id="d22">
      <inkml:trace xmlns:inkml="http://www.w3.org/2003/InkML" xml:id="stk19" contextRef="#ctx0" brushRef="#br2">25164 9099 648 0,'0'0'424'30,"0"0"-186"-30,0 0-30 0,0 0-84 0,0 0-44 28,0 0 14-27,0 0 0-1,0 112 4 1,0-95-59 25,0 1-39-26,0 1 0 0,0-3 0 0,0 8 0 25,0-2 0-25,0 1 0 0,0-4 0 24,2-2 0-24,9-12 0 0,-6-2 0 24,11 0 0-24,1-3 0 0,2 3 0 27,5-3 0-27,-3 0 0 0,6 0 0 0,10 0 0 27,-4 0 0-27,10 0 0 0,1 0 0 0,8 0 0 27,-8 0 0-27,3 0 0 0,4 0 0 5,-7 0 0 20,2 0 0-25,5 0 0 0,-1 0 0 28,10 0 0-28,9 0 0 0,-5 0 0 0,10 0 0 27,-7 0 0-27,10 0 0 1,-9 0 0-1,4 4 0 26,-11 6 0-26,-10 1 0 0,-2-2 0 26,2-3 0-26,-2-1 0 0,-5 1 0 0,12-4 0 26,-8 1 0-26,6 2 0 0,2 0 0 30,-5-1 0-30,5 1 0 0,1 1 0 0,4-2 0 29,-5-4 0-29,-8 0 0 0,9 0 0 0,2 0 0 25,-8 0 0-25,-2 0 0 0,2 3 0 28,-5 1 0-27,-2 9 0-1,7-3 0 0,-1 2 0 25,-6-2 0-25,2-1 0 0,5-1 0 1,-5 0 0 25,8-3 0-25,-8-1 0-1,8-4 0 27,-13 0 0-26,2 0 0-1,-7 0 0 0,5 0 0 29,-2 0 0-28,-1 0 0-1,2 0 0 0,4 0 0 27,4 0 0-27,7 0 0 0,-10-2 0 0,4 0 0 26,-19 2 0-25,2 0 0-1,-4 0 0 27,1 0 0-27,-8 0 0 1,0 0 0-1,2 0 0 26,-4 0 0-25,3 0 0-1,-4 0 0 0,0 0 0 27,2 0 0-27,-10 0 0 0,0 2 0 28,1-2 0-27,2 0 0-1,-11 0 0 0,3 0 0 25,4 0 0-25,-7 0 0 0,3 0 0 29,5 0 0-29,-3 0 0 0,-7 0 0 1,3 0 0 26,-3 0 0-27,0 0 0 0,0 0 0 0,0 0 0 26,0 0 0-26,16 0 0 0,1 2 0 28,7-2 0-28,3 0 0 0,2 0 0 0,-9 0 0 27,4 0 0-26,-4-9 0-1,0 1 0 0,-4 3 0 28,-7 2 0-28,0 0 0 0,-2-5 0 0,9-4 0 27,-12-6 0-27,9-6 0 0,-10-9 0 27,-3-9 0-26,0-12 0-1,0-8 0 0,0 3 0 25,0 43-259-24,0 10-1257-1</inkml:trace>
    </iact:actionData>
  </iact:action>
  <iact:action type="add" startTime="63983">
    <iact:property name="dataType"/>
    <iact:actionData xml:id="d23">
      <inkml:trace xmlns:inkml="http://www.w3.org/2003/InkML" xml:id="stk20" contextRef="#ctx0" brushRef="#br2">18618 10332 596 0,'0'0'496'2,"0"0"-108"-2,0 0-98 2,0 0-118 25,0 0-67-26,-127 217-105-1,57-131 0 27,6-2 0-27,0-5 0 0,5-10 0 0,1-19 0 28,19-13 0-28,17-21 0 0,3-6 0 25,16-9-67-25,3-1-425 0,0 0-588 1</inkml:trace>
    </iact:actionData>
  </iact:action>
  <iact:action type="add" startTime="64891">
    <iact:property name="dataType"/>
    <iact:actionData xml:id="d24">
      <inkml:trace xmlns:inkml="http://www.w3.org/2003/InkML" xml:id="stk21" contextRef="#ctx0" brushRef="#br2">22283 11339 968 0,'0'0'490'1,"0"0"-302"-1,0 0-70 28,0 0-44-28,-147 172-36 0,88-113-26 0,9 3 0 27,-5-6-10-27,12-9-2 0,5-2-8 1,2-8-74 25,29-32-194-26,4 1-396 0</inkml:trace>
    </iact:actionData>
  </iact:action>
  <iact:action type="add" startTime="65684">
    <iact:property name="dataType"/>
    <iact:actionData xml:id="d25">
      <inkml:trace xmlns:inkml="http://www.w3.org/2003/InkML" xml:id="stk22" contextRef="#ctx0" brushRef="#br2">20605 10164 718 0,'0'0'360'2,"0"0"42"-1,0 0-146-1,0 0-92 27,-15 183-26-26,-25-112-129-1,-3 7-9 0,1 4 0 25,-13 2 0-25,10-10 0 0,-2-5 0 26,-2-10 0-26,17-11-11 0,21-43-257 0,9-5-408 28</inkml:trace>
    </iact:actionData>
  </iact:action>
  <iact:action type="add" startTime="66473">
    <iact:property name="dataType"/>
    <iact:actionData xml:id="d26">
      <inkml:trace xmlns:inkml="http://www.w3.org/2003/InkML" xml:id="stk23" contextRef="#ctx0" brushRef="#br2">23687 11388 970 0,'0'0'416'1,"0"0"-150"-1,0 0-98 27,-139 176-70-27,65-115-48 0,-6 10-26 2,6 3-22 23,5-7 2-25,12-6-4 0,15-4-30 25,0-10-108-24,41-41-236-1,1 0-420 0</inkml:trace>
    </iact:actionData>
  </iact:action>
  <iact:action type="add" startTime="71546">
    <iact:property name="dataType"/>
    <iact:actionData xml:id="d27">
      <inkml:trace xmlns:inkml="http://www.w3.org/2003/InkML" xml:id="stk24" contextRef="#ctx0" brushRef="#br2">14400 14433 602 0,'49'-14'294'33,"-1"3"-78"-33,4-4 80 0,21 1-90 0,1 1-36 0,13-5-40 28,10 8-10-28,13-2-107 0,28 7-13 27,27 2 0-27,44-3 0 0,43-2 0 0,45 0 0 31,48-6 0-31,36-1 0 0,15-2 0 0,19 3 0 28,-24 3 0-28,-17 11 0 0,-49 0 0 0,-44 15 0 29,-59 12 0-28,-41-7 0-1,-38-20 0 0,-143 0-119 33,0 0-501-33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8T07:52:54.01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7295">
    <iact:property name="dataType"/>
    <iact:actionData xml:id="d0">
      <inkml:trace xmlns:inkml="http://www.w3.org/2003/InkML" xml:id="stk0" contextRef="#ctx0" brushRef="#br0">2466 1461 482 0,'0'8'734'1,"0"4"-374"2,0-2-196 23,0 2 6-25,0-3-84-1,0-4-35 27,0-2-51-27,0-3 0 0,0 0 0 0,0 0 0 27,0 0 0-27,0 0 0 0,0 0 0 1,0 0 0 24,0-3 0-25,0-14 0 0,0-5 0 25,2 5 0-25,0 0 0 0,9 0 0 25,-4 4 0-24,-4-2 0-1,3 4 0 0,4 3 0 27,-6-3 0-27,9-1 0 0,0 0 0 27,7 0 0-27,1 5 0 0,5-1 0 0,7-4 0 26,2 4 0-26,1-1 0 0,5-1 0 28,2-5 0-28,4 2 0 0,-4-4 0 0,-4 5 0 27,-7 4 0-27,1 2 0 0,-6 2 0 0,-10 4 0 27,6 0 0-27,-5 0 0 0,5 0 0 27,10 0 0-27,-7 0 0 0,12 0 0 1,-3 0 0 22,5 0 0-22,1 0 0-1,4 0 0 24,10 0 0-23,-10 0 0-1,7 0 0 1,-4 0 0 24,-8 0 0-25,13 0 0 0,-6 0 0 32,-6 0 0-32,14 0 0 0,-10 0 0 0,7 0 0 32,-7 0 0-31,-1 0 0-1,8 0 0 0,-4 0 0 0,8 0 0 35,-2 0 0-35,5 0 0 0,-7 0 0 0,8 0 0 1,-4 0 0 32,-3 0 0-33,-6 0 0 0,1 0 0 0,-3 0 0 28,-13 0 0-28,9 0 0 0,8 0 0 0,-6 0 0 30,5 0 0-29,4 0 0-1,-4 0 0 0,6 0 0 25,2 0 0-25,-2 0 0 0,13 0 0 2,-5 0 0 25,-1 0 0-27,4 0 0 0,-1 0 0 27,-8-2 0-26,-3 0 0-1,-3 2 0 0,7 0 0 27,-12 0 0-27,10 0 0 0,-1 0 0 26,-7 0 0-26,7 0 0 0,-3 0 0 0,-12 0 0 28,10 0 0-28,-17 0 0 0,7 0 0 1,-5 0 0 24,-7 0 0-25,6 0 0 0,-9 0 0 24,-7 0 0-24,-10 0 0 0,9 0 0 27,0 0 0-27,4 0 0 0,1 0 0 1,6 0 0 26,5 0 0-27,-4 0 0 0,2 0 0 0,-8 0 0 25,-8 0 0-24,-3 0 0-1,-9 0 0 25,0 0 0-25,-2 0 0 0,0 0 0 25,0 0 0-25,9 0 0 0,-9 0 0 0,4 0 0 25,3 0 0-25,12-18 0 0,-3-1 0 27,-2-6 0-27,-3 3 0 0,2-1 0 0,-9 1 0 26,8 5 0-25,-8 5 0-1,-1 4 0 26,1 6 0-26,-4 2 0 1,0 0 0-1,0 0 0 28,0 0 0-27,0 0 0-1,0 0 0 0,0 0 0 27,0 0 0-27,0 0 0 1,0 0 0-1,0 0 0 27,0 0 0-27,0 0 0 0,0 0 0 25,0 0 0-25,0 0 0 0,0 0 0 26,0 7 0-26,6 22 0 0,4 4 0 0,-7-1 0 25,10 0 0-25,-9 0 0 0,7-10 0 27,-1-2 0-26,-2-8 0-1,0-11 0 0,-4 6 0 28,8-7 0-28,-1 3 0 0,7-1 0 0,11 3 0 28,1 1 0-28,9 0 0 0,2-1 0 27,2 1 0-27,-2 0 0 1,8-3 0-1,-1-3 0 27,1 0 0-27,2 0 0 1,-2 0 0-1,-1 0 0 26,-3 0 0-26,-3-3 0 0,4-3 0 2,-5-2 0 25,-6 5 0-27,1 1 0 0,0-2 0 28,1 4 0-28,3-3 0 0,1 0 0 1,7-2 0 23,-5-3 0-24,9 3 0 0,2-4 0 28,-3 3 0-27,-8 1 0-1,14 1 0 0,-4 2 0 25,-5 2 0-25,4-3 0 0,-5-2 0 2,-5-4 0 25,7-2 0-27,-6-1 0 0,-2 1 0 28,-5 0 0-28,-1 5 0 0,1 1 0 0,3 5 0 28,-5 0 0-28,5 0 0 0,-12 0 0 0,-2 0 0 28,4-2 0-27,-9-2 0-1,4 1 0 0,-8 3 0 29,1 0 0-29,-6 0 0 0,10 0 0 1,-1 7 0 25,3 6 0-25,-4 2 0-1,7 2 0 27,-11-4 0-27,2-2 0 0,3 1 0 0,-1 1 0 26,-3 7 0-26,2 2 0 0,-2 5 0 27,-8-8 0-26,-5-6 0-1,-3-8 0 0,0-5 0 28,0 0 0-28,0-13-43 0,0-11-949 0</inkml:trace>
    </iact:actionData>
  </iact:action>
  <iact:action type="add" startTime="9944">
    <iact:property name="dataType"/>
    <iact:actionData xml:id="d1">
      <inkml:trace xmlns:inkml="http://www.w3.org/2003/InkML" xml:id="stk1" contextRef="#ctx0" brushRef="#br0">6894 764 760 0,'0'0'456'1,"0"0"-204"-1,0 0-18 3,0 0-44 22,0 0-82-24,0 0-61-1,0 0-47 25,80 6 0-25,-55-9 0 0,7-6 0 0,2-6 0 27,13 2 0-27,4-4 0 0,9-5 0 31,4-1 0-31,12 4 0 0,-2-3 0 0,-6-2 0 31,8 9 0-31,1-2 0 0,3-1 0 0,-3 8 0 1,7-2 0 29,3 0 0-30,-6 4 0 0,18-4 0 0,-5 2 0 26,3-2 0-25,-6 4 0-1,9 0 0 27,0-1 0-27,2 1 0 0,-9-1 0 0,4-1 0 26,-6-2 0-26,5 0 0 0,1-2 0 26,-2 3 0-26,-2-1 0 0,0 4 0 0,3 3 0 26,-11 2 0-26,-2 3 0 0,-2-2 0 27,-4 2 0-27,0-7 0 0,7 7 0 0,0 0 0 27,0 0 0-27,16 0 0 0,-7 4 0 26,11 21 0-26,-1 6 0 0,-5-3 0 0,14 2 0 27,-10-1 0-26,-5-1 0-1,-3 5 0 0,-1-2 0 26,-9 3 0-25,-3 3 0-1,-4-7 0 28,-2 4 0-27,-7-4 0-1,5 2 0 0,-2 0 0 27,0-2 0-27,9 2 0 0,-4 0 0 0,-5 7 0 26,12-2 0-25,-9 3 0-1,0-1 0 25,-7-2 0-25,-4-4 0 0,-6-4 0 0,-12-10 0 26,-3-6 0-25,-5 0 0-1,-8-9 0 27,-8 2 0-27,-10-6 0 0,4 4 0 0,-11-4 0 27,1 0 0-27,0 0 0 0,-2 0 0 27,2 0 0-27,-5 0 0 0,2 0 0 0,-2 0 0 25,0 3 0-24,0-3 0-1,0 2 0 28,0 1 0-28,0-3 0 0,0 5 0 0,0 7 0 27,-23 0 0-27,-20 1 0 0,-15-2 0 0,-15-5 0 27,-1-3 0-27,-17 2 0 0,1-2 0 2,-4 3 0 25,-3-6 0-27,-2 0 0 0,15 0 0 27,7 0 0-26,17-12 0-1,20 5 0 0,16 0 0 27,17 4 0-27,1 3 0 0,6 0 0 0,0 0 0 26,0 0 0-25,0 0 0-1,0 0 0 26,17 0 0-25,25 0 0-1,19 12 0 0,19 3 0 28,17-5 0-28,4-1 0 0,-1-1 0 2,-4 2 0 29,-12 2 0-31,-23 0 0 0,-4-4 0 0,-20-2 0 30,-11 0 0-30,-5-6 0 0,-1 0 0 0,0 0 0 28,0 0 0-28,-1 0 0 0,-1 0 0 0,-14 0 0 28,-1 0 0-28,3-3 0 0,-6-14 0 28,0-8 0-28,0-15 0 0,0-8 0 0,0-5 0 27,-9-3 0-27,0 0 0 0,-4-1 0 0,13 6 0 26,-3 10 0-25,1 12 0-1,-3 16 0 28,-1 9 0-28,3-1 0 0,-12 0 0 0,0-10 0 27,-15 0 0-26,22 10 0-1,8 5-907 0</inkml:trace>
    </iact:actionData>
  </iact:action>
  <iact:action type="add" startTime="11942">
    <iact:property name="dataType"/>
    <iact:actionData xml:id="d2">
      <inkml:trace xmlns:inkml="http://www.w3.org/2003/InkML" xml:id="stk2" contextRef="#ctx0" brushRef="#br0">11730 364 870 0,'0'0'720'1,"0"0"-438"-1,0 0-107 0,0 0-175 27,0 0 0-27,0 0 0 1,0 0 0-1,88-8 0 26,-64 8 0-26,15-5 0 0,12 0 0 28,8-4 0-28,12-2 0 0,6-4 0 0,7 5 0 24,10-5 0-23,-10 1 0-1,5 0 0 27,2-6 0-26,-1 0 0-1,1-5 0 0,2 3 0 28,7 2 0-28,7 3 0 0,11 6 0 0,3 2 0 26,11 7 0-25,3 2 0-1,6 0 0 27,-4 0 0-26,4 0 0-1,-5 2 0 0,-2 11 0 27,-5 0 0-26,-9 4 0-1,0 6 0 0,-7 2 0 25,-8 7 0-25,-10 0 0 0,7 2 0 27,-11 0 0-27,9 2 0 0,9 6 0 0,-5 7 0 26,1 3 0-26,8 7 0 0,-12 3 0 27,6 0 0-27,-7-3 0 0,3-5 0 0,-6-7 0 26,-7-7 0-26,-14-9 0 0,-7-3 0 2,-21 1 0 24,4-5 0-26,-8 4 0 0,-4 1 0 28,1-1 0-28,-5-3 0 0,3 4 0 0,-11-5 0 27,5 4 0-27,-10-5 0 0,-2-4 0 3,-1-4 0 24,-16-5 0-27,9-4 0 0,-10-2 0 28,2-4 0-28,-5 0 0 0,0 0 0 0,0 0 0 30,0 2 0-30,0 1 0 1,0-3 0-1,0 0 0 26,-22 0 0-26,-22 0 0 0,-22 0 0 0,-7 0 0 26,-8 0 0-26,-3 0 0 0,-9 0 0 28,2 0 0-28,4 0 0 0,4 2 0 0,19 4 0 25,1 0 0-25,9-3 0 0,13-3 0 3,21 0 0 22,4 0 0-25,13 0 0 0,3 0 0 27,0 0 0-26,0 0 0-1,0 0 0 0,0 0 0 26,21 0 0-26,31 0 0 0,16-3 0 27,9 1 0-27,18-5 0 0,-3 7 0 0,5-3 0 27,-4 3 0-26,-9 0 0-1,-7 0 0 0,-9 0 0 34,4 6 0-34,-11-2 0 0,-13 1 0 0,-6-5 0 27,-12 0 0-27,-9 0 0 1,-16 0 0-1,-5 0 0 28,0 0 0-28,0-3 0 0,0-39 0 0,0-23 0 29,-26-17 0-28,-7-10 0-1,-8-4 0 0,5 0 0 29,9 14 0-29,-1 13 0 0,3 22 0 1,11 15 0 29,-12 12 0-29,3 7 0-1,21 13 0 0,2 0-751 31</inkml:trace>
    </iact:actionData>
  </iact:action>
  <iact:action type="add" startTime="16347">
    <iact:property name="dataType"/>
    <iact:actionData xml:id="d3">
      <inkml:trace xmlns:inkml="http://www.w3.org/2003/InkML" xml:id="stk3" contextRef="#ctx0" brushRef="#br0">2621 13157 1052 0,'0'0'340'1,"0"0"-200"0,0 0 32 2,0 0 28 22,0 0-120-25,0 0-46 0,0 0-5 27,164-30-29-27,-96 26 0 0,21 4 0 0,2 0 0 25,26 0 0-25,4 0 0 0,12 9 0 28,10-1 0-28,-1-1 0 0,11-7 0 0,2 0 0 26,3 0 0-25,14 0 0-1,5 0 0 2,-4 0 0 24,8 0 0-26,-1 0 0 0,9-3 0 28,13-3 0-28,5 0 0 0,15 1 0 0,11-7 0 26,-2-3 0-25,7-7 0-1,-1-5 0 0,-9-10 0 27,-6-2 0-26,-8-1 0-1,-9 1 0 26,-3 6 0-25,6 1 0-1,-7 3 0 0,4 5 0 26,-5-2 0-26,-12 4 0 0,9-5 0 27,-1-1 0-26,-6-8 0-1,0 6 0 0,-8 2 0 28,-3 0 0-28,-8 8 0 0,6 3 0 0,1 1 0 25,-10 4 0-24,9 0 0-1,-13 5 0 28,-4 1 0-28,0 3 0 0,-6-1 0 0,2-6 0 28,6 3 0-27,-1-8 0-1,3-2 0 0,-7 0 0 27,-14 1 0-27,-2 2 0 0,1 1 0 26,1 0 0-26,11-1 0 0,3 2 0 0,3 1 0 26,4-3 0-25,4-3 0-1,9-3 0 0,-11 1 0 28,-7-1 0-28,2 3 0 0,-3 7 0 4,-12 1 0 23,-5 3 0-26,-3 3 0-1,-1 3 0 1,4 0 0 31,-1 0 0-32,4 0 0 0,5 0 0 0,-1 0 0 28,6-11 0-28,-9-6 0 0,3 1 0 0,-12 2 0 27,-3 3 0-27,-15 7 0 0,-7 4 0 27,5 0 0-27,-3 0 0 0,3 0 0 0,3 0 0 28,9 0 0-27,2 0 0-1,15-2 0 1,9 2 0 24,-2 0 0-25,-7 2 0 0,-2 37 0 25,-2 4 0-25,0-4 0 0,-1-5 0 26,1-9 0-25,4-8 0-1,4-8 0 0,-4-4 0 28,14-2 0-28,2 2 0 0,-13 1 0 0,6 8 0 26,2 3 0-26,-3 2 0 0,16 4 0 2,-1-1 0 25,12-2 0-27,1-3 0 0,3-7 0 28,6-6 0-27,-4-4 0-1,-6 0 0 0,-2 0 0 26,-9 0 0-25,-6 0 0-1,-7 0 0 0,-2 0 0 27,-11 0 0-27,2-2 0 0,16-10 0 28,0-5 0-28,7 0 0 0,-13 0 0 0,2 9 0 26,-2 6 0-25,2 2 0-1,-12 0 0 26,1 0 0-25,-4 17 0-1,10 0 0 0,-4-10 0 27,6-1 0-27,7-6 0 0,-2 0 0 0,3 0 0 27,-5 0 0-27,-13 0 0 0,-11 0 0 27,-26 3 0-27,-26 11 0 0,-20-3 0 0,-17-5 0 26,-8-1 0-26,-17 0 0 0,-15-1 0 2,6-4 0 26,-10 0 0-28,0 0 0 0,0-4 0 26,-26-3-317-25,-4 4-1259-1</inkml:trace>
    </iact:actionData>
  </iact:action>
  <iact:action type="add" startTime="19921">
    <iact:property name="dataType" value="strokeEraser"/>
    <iact:actionData xml:id="d4">
      <inkml:trace xmlns:inkml="http://www.w3.org/2003/InkML" xml:id="stk4" contextRef="#ctx0" brushRef="#br1">14481 17398 1468 0,'0'0'314'1,"0"0"-252"-1,0 0 2 0,0 0-64 0,0 0-16 25,0 0-152-25,0 20-134 0,0-28-372 25</inkml:trace>
    </iact:actionData>
  </iact:action>
  <iact:action type="add" startTime="20567">
    <iact:property name="dataType" value="strokeEraser"/>
    <iact:actionData xml:id="d5">
      <inkml:trace xmlns:inkml="http://www.w3.org/2003/InkML" xml:id="stk5" contextRef="#ctx0" brushRef="#br1">14336 17615 212 0,'0'0'924'0,"0"0"-780"1,0 0-144-1,0 0-6 0,0 0 0 25,0 0-76-25,-18-25-96 0,18 19-286 26</inkml:trace>
    </iact:actionData>
  </iact:action>
  <iact:action type="remove" startTime="20853">
    <iact:property name="style" value="instant"/>
    <iact:actionData xml:id="d6" ref="#d3"/>
  </iact:action>
  <iact:action type="add" startTime="20859">
    <iact:property name="dataType" value="strokeEraser"/>
    <iact:actionData xml:id="d7">
      <inkml:trace xmlns:inkml="http://www.w3.org/2003/InkML" xml:id="stk6" contextRef="#ctx0" brushRef="#br1">14062 17286 1354 0,'0'0'308'7,"0"0"-262"-7,0 0-40 2,0 0-6 24,0 0-116-24,0 0-408-2</inkml:trace>
    </iact:actionData>
  </iact:action>
  <iact:action type="add" startTime="22874">
    <iact:property name="dataType"/>
    <iact:actionData xml:id="d8">
      <inkml:trace xmlns:inkml="http://www.w3.org/2003/InkML" xml:id="stk7" contextRef="#ctx0" brushRef="#br0">2049 13087 1130 0,'0'0'332'3,"0"0"-332"28,181 0 0-30,-125 0 184-1,5 0-28 0,9-4-116 28,14-1 14-28,16-8 52 0,11-4-61 0,26 0-45 25,15-3 0-25,10 6 0 1,6 2 0 23,12 12 0-24,4 0 0 0,3 0 0 28,2 0 0-28,11 0 0 0,7 0 0 0,12 0 0 27,14-13 0-27,5-27 0 0,10-4 0 0,-3-1 0 28,7-1 0-27,-14 5 0-1,-16-2 0 1,-11 1 0 26,5-5 0-27,-10-7 0 0,0-6 0 27,3-4 0-27,-2-5 0 0,7 0 0 0,7 2 0 29,-1 8 0-28,0 8 0-1,-5 13 0 0,-8 4 0 26,-1 6 0-26,-6-4 0 0,10 1 0 27,-5-4 0-27,2 0 0 0,-6-1 0 0,14 8 0 28,-8 2 0-28,8 13 0 0,-12 5 0 0,-5 1 0 27,-2 2 0-26,-11 0 0-1,4-4 0 26,4 3 0-26,-9-3 0 0,1 3 0 0,4-1 0 26,-8 1 0-25,0-3 0-1,-4 7 0 1,-9-4 0 25,-4 3 0-26,-8-3 0 0,-11 6 0 28,-4-5 0-28,-10 5 0 0,-11 0 0 0,0 0 0 26,-2 0 0-26,5 0 0 0,-3 0 0 27,0 0 0-26,-11 0 0-1,-6 0 0 0,-3 0 0 28,-6 0 0-28,-10 0 0 0,-4 0 0 0,-13 0 0 25,-14 0 0-25,-12 0 0 0,-16 0 0 25,-9 0 0-25,-11 0 0 0,3 0 0 2,-8 0 0 25,0 0 0-26,0 0 0-1,0 0 0 26,0 0 0-26,-29 0 0 0,4 0 0 1,-14 0 0 24,1 0 0-24,28 5-275-1,-7 10-639 28</inkml:trace>
    </iact:actionData>
  </iact:action>
  <iact:action type="remove" startTime="24957">
    <iact:property name="style" value="instant"/>
    <iact:actionData xml:id="d9" ref="#d8"/>
  </iact:action>
  <iact:action type="add" startTime="24906">
    <iact:property name="dataType" value="strokeEraser"/>
    <iact:actionData xml:id="d10">
      <inkml:trace xmlns:inkml="http://www.w3.org/2003/InkML" xml:id="stk8" contextRef="#ctx0" brushRef="#br1">13605 17106 392 0,'0'0'614'2,"0"0"-596"-2,0 0-12 25,0 0-6-24,0 0-2-1,0 0-16 1,-90-118 18 28,80 113 6-29,4 1 8 0,6 4 32 1,0 0 92 25,0 0-42-25,0 12-96-1,0-4-338 27</inkml:trace>
    </iact:actionData>
  </iact:action>
  <iact:action type="add" startTime="27646">
    <iact:property name="dataType"/>
    <iact:actionData xml:id="d11">
      <inkml:trace xmlns:inkml="http://www.w3.org/2003/InkML" xml:id="stk9" contextRef="#ctx0" brushRef="#br0">2501 13348 1178 0,'0'0'284'1,"0"0"-106"-1,0 0-26 0,184 0 6 28,-138 0-64-28,8 0-91 0,2 0-3 0,8 0 0 25,3 0 0-25,14 0 0 0,8 0 0 3,-1 9 0 22,6 10 0-25,-2 3 0 0,-7-4 0 28,-1-5 0-28,-4-4 0 0,4-9 0 0,9 0 0 25,-2 0 0-25,9 0 0 0,4 0 0 4,-4-5 0 22,15 0 0-26,-2-2 0 0,-3-1 0 28,-8 3 0-28,-2-1 0 0,8-2 0 0,-6 5 0 25,2 1 0-25,-4-5 0 0,0 7 0 3,-3 0 0 24,-5 0 0-26,5 0 0-1,0 0 0 2,1 0 0 7,1-3 0 20,8 0 0-28,-2-1 0-1,11-3 0 0,-3 1 0 28,-5-2 0-28,4 3 0 0,-3 1 0 27,4 4 0-27,4 0 0 0,-2 0 0 0,5 0 0 27,-3 0 0-27,4 0 0 0,-1-5 0 0,3-5 0 25,8 0 0-25,-7-4 0 0,0-2 0 24,-10-1 0-24,-4 0 0 0,6 3 0 26,-10 3 0-25,10-1 0-1,4 5 0 0,11 0 0 24,-1-1 0-23,1-1 0-1,3 3 0 26,16 4 0-26,-5-1 0 0,-9 3 0 0,2-5 0 28,-14-4 0-28,4-11 0 0,11-8 0 27,2-8 0-26,-1-4 0-1,2 1 0 0,-1 2 0 27,-2 7 0-27,-6 7 0 1,-4 12 0-1,0 3 0 26,-8-1 0-26,3-4 0 0,3-2 0 2,13-10 0 25,14 0 0-27,4-1 0 0,6-5 0 27,-3 3 0-26,2 0 0-1,11 3 0 0,6 1 0 26,-2 9 0-26,-5 0 0 0,15 1 0 27,-2-6 0-26,-2 2 0-1,0-8 0 0,13-2 0 25,0-6 0-25,0-3 0 0,-8-1 0 2,4 4 0 24,-12-3 0-26,3 9 0 0,0 2 0 27,-6 3 0-27,-1 8 0 0,-6-2 0 0,6-3 0 28,-12 6 0-27,5-4 0-1,-9 7 0 0,3-3 0 27,-4 3 0-27,-3 3 0 0,-12-1 0 27,-9 6 0-27,-4 1 0 0,4 2 0 0,2-3 0 26,1 0 0-25,-1-2 0-1,2-7 0 26,4-1 0-25,10-3 0-1,-6 6 0 0,5 4 0 29,-5 6 0-28,6 0 0-1,-6 0 0 0,12 0 0 26,-3 0 0-25,-9 0 0-1,8-14 0 1,5 0 0 27,0 1 0-28,13 0 0 0,-10 8 0 2,13 5 0 25,-9 0 0-27,6 3 0 0,-10 16 0 1,-6 4 0 26,-12-3 0-27,12-1 0 0,-12 1 0 27,5 0 0-27,-13-3 0 0,-15 5 0 0,0 0 0 26,-8-2 0-25,-4 5 0-1,5-5 0 28,2 2 0-28,-11 5 0 0,6-3 0 0,-4 4 0 26,2-3 0-25,-9 4 0-1,2 1 0 0,-1-3 0 26,-9 0 0-26,4 0 0 0,-14-4 0 29,-2-2 0-28,11-8 0-1,-12-5 0 0,0-4 0 30,-17-4 0-30,0 0 0 0,-8 0 0 0,-16 0 0 27,-3 0 0-27,-11 0 0 0,-8 0 0 0,-11 0 0 30,-1 0 0-30,-6 0 0 0,0 0 0 0,0 0 0 27,0 0 0-27,-29 3 0 0,-12 21 0 28,17-11 0-27,3-3-1329-1</inkml:trace>
    </iact:actionData>
  </iact:action>
  <iact:action type="add" startTime="30580">
    <iact:property name="dataType" value="strokeEraser"/>
    <iact:actionData xml:id="d12">
      <inkml:trace xmlns:inkml="http://www.w3.org/2003/InkML" xml:id="stk10" contextRef="#ctx0" brushRef="#br1">15601 17754 752 0,'0'0'508'1,"0"0"-312"-1,0 0-54 0,0 0-36 27,0 0-84-26,0 0-22-1,-36 0-76 0,29 0-292 23,2 0-788-23</inkml:trace>
    </iact:actionData>
  </iact:action>
  <iact:action type="add" startTime="30887">
    <iact:property name="dataType" value="strokeEraser"/>
    <iact:actionData xml:id="d13">
      <inkml:trace xmlns:inkml="http://www.w3.org/2003/InkML" xml:id="stk11" contextRef="#ctx0" brushRef="#br1">15445 17438 1332 0,'0'0'262'1,"0"0"-192"0,0 0 26-1,0 0 8 27,0 0-62-26,0 0-26-1,-5 0-12 0,-2 0-4 28,-2 0-8-27,9 5-110-1,0-3-198 0,0 1-808 25</inkml:trace>
    </iact:actionData>
  </iact:action>
  <iact:action type="remove" startTime="31608">
    <iact:property name="style" value="instant"/>
    <iact:actionData xml:id="d14" ref="#d11"/>
  </iact:action>
  <iact:action type="add" startTime="31616">
    <iact:property name="dataType" value="strokeEraser"/>
    <iact:actionData xml:id="d15">
      <inkml:trace xmlns:inkml="http://www.w3.org/2003/InkML" xml:id="stk12" contextRef="#ctx0" brushRef="#br1">15346 17601 1200 0,'0'0'440'9,"0"0"-392"-5,0 0-48-3,0 0-22 25,0 0-18-25,0 0-226-1,7 22-330 0</inkml:trace>
    </iact:actionData>
  </iact:action>
  <iact:action type="add" startTime="33102">
    <iact:property name="dataType"/>
    <iact:actionData xml:id="d16">
      <inkml:trace xmlns:inkml="http://www.w3.org/2003/InkML" xml:id="stk13" contextRef="#ctx0" brushRef="#br0">1966 13067 1364 0,'0'0'92'3,"0"0"-90"29,0 0 94-32,0 0 64 0,177-25-44 0,-131 22 16 26,15-3-47-26,4 4-85 0,11-3 0 27,21 1 0-27,19 1 0 0,21 3 0 0,14 0 0 25,26 0 0-25,7 0 0 0,-3 7 0 26,9 6 0-26,-4 7 0 0,1 3 0 0,0-2 0 25,17 3 0-25,3-2 0 0,24-2 0 4,-2-4 0 21,7 1 0-25,5 0 0 0,-3-5 0 28,-11-2 0-28,-15-1 0 1,-8-3 0-1,-13-4 0 27,5 1 0-27,-2-3 0 0,-5 0 0 0,4 0 0 26,-8 0 0-26,2 0 0 0,4 0 0 27,-8 0 0-27,-15 2 0 0,-1 17 0 1,-6 0 0 25,-10 0 0-26,2 3 0 0,4-5 0 27,4-8 0-27,14-5 0 0,12-4 0 0,-6 0 0 27,2 0 0-25,-15 0 0-2,6-9 0 0,-9-3 0 27,-1 3 0-26,-3-5 0-1,0 3 0 28,-2-3 0-28,-1-2 0 0,3 2 0 0,-4-3 0 28,-9 0 0-28,13 4 0 0,-2-2 0 0,-2-2 0 28,-4 0 0-28,-4-3 0 0,4-5 0 0,8-4 0 28,7-4 0-28,6-4 0 0,5 1 0 2,7-1 0 25,-3 5 0-27,-8 6 0 0,-11 3 0 28,2 7 0-27,1 1 0-1,-2 1 0 0,-4 2 0 28,3-8 0-28,10 2 0 0,6-5 0 0,4 1 0 26,0-4 0-25,-3 1 0-1,-3-4 0 29,-11 4 0-28,4 0 0 0,-11 5 0-1,-8 3 0 0,13 3 0 26,-8 6 0-25,-1 3 0-1,-2 0 0 28,-11 5 0-28,-2 0 0 0,2 0 0 0,-1 0 0 27,15 8 0-26,4 1 0-1,-2 1 0 26,2 4 0-25,0 3 0-1,0 0 0 0,-9 2 0 28,-2-2 0-27,9 0 0-1,-1-2 0 0,6-2 0 27,1-1 0-27,5-4 0 0,-7 1 0 1,14-4 0 25,-4 4 0-25,4 2 0-1,-1-3 0 25,6 1 0-25,-5-1 0 0,-14-1 0 0,-2-2 0 26,-4-1 0-26,1 2 0 0,8-2 0 30,-5 1 0-30,5-5 0 0,10 0 0 0,-12 0 0 3,13 8 0 30,1 7 0-33,-9 4 0 0,3 1 0 0,-11 0 0 29,6-1 0-29,-9 2 0 0,0-4 0 0,-15-4 0 25,-2 4 0-25,-5-3 0 0,-7-1 0 28,0 4 0-28,-12-7 0 0,-6-3 0 0,3-7 0 27,-7 0 0-27,-4 0 0 0,-9 0 0 0,-14 3 0 27,-16 0 0-26,-6-3 0-1,-1 0 0 26,-11 0 0-26,6 0 0 0,-11 0 0 0,-14 0 0 26,4-6 0-25,-18 3 0-1,-3-1 0 23,-10 4 0-23,0 0 0 1,0 0 0 0,0 0 0 27,-29 0 0-28,-12-3 0 0,18-1-19 28,6 1-1405-28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8FEA5-4B92-436E-BD88-742590E48076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1727-DE20-40DD-AEA3-D7D2E243F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1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B9CA-A40E-41EB-88A0-C2603914C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FBE10-65C5-4615-9B82-89380A22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5D96-B25D-41B9-9E47-524FB9A0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CE8E-1021-4957-B2EF-4C06222A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613D-129E-4DF0-AE58-05C46A00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5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464-D9A0-47A1-8D73-35C137D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D2E70-69F8-4D9B-BA28-ACA373232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9EA81-1DAB-4E0C-B209-74808AE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930D-C9FA-4E83-BFC3-E0AE3BD6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0266-E505-4450-8FCF-E09DD636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35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9F76F-02FA-4898-82FF-2A59734D0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FFEBE-3D18-404E-A69D-724AC764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E1C1-C4F0-4434-B804-AE67A676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C7BC-584F-4516-9C38-C168C1C6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F099-71A6-4816-B116-2ADE5C8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3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B43C-9680-4732-9A27-09C4B8CC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9113-6EB2-4678-9F8F-1D1813CD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49C6-8EA1-441F-9341-D8B19477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91E9-98F2-4D83-BDC3-6294D6C1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39C1-7D8E-45CA-8A19-4AA3ED97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57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EDC1-89CE-42FB-87D1-86E336D3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DFA4-6047-427E-98C9-56A74DD7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F402-980D-43A5-AB9C-D86277E4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70C1-67CD-4575-ADE6-E6AF2936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4C48-34B3-458B-A8A6-A7022574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05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5C6F-52A7-4215-B84A-40921726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B7FC-8982-49C3-BB8E-B1614F255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24FE6-33D6-40BF-988B-03757935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75496-474E-4F3D-8A3F-514C6F5A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D2B4-B4B4-492D-A41E-5B95BC43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C8776-CA3D-4339-9826-9516F3F7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1C98-C815-4885-906E-79C6DE9C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C3E2E-E751-4816-A2A7-E4D8ED5E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4303-906A-4713-9F92-81D261A6A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38B3F-CFA9-4669-BD26-65234FE04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DFB5F-F6BA-4DB5-9B16-8A2EA1C6A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6DD3A-EB67-4B73-A274-C89B896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77720-44D4-4CF0-9FE9-75D2CE79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264E9-4C31-4977-9735-BDCE8682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04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248E-C819-44BA-ACE2-B090B8D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AF2B1-2601-410F-8D93-3FE35DB6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17D8E-E269-4FC3-B862-12214CF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FFC16-F309-4508-95FB-A60A0208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04FE5-A8A6-48A8-A518-B10ACE70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9648-67E9-4DFC-A446-EB4C2BAC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E443-C3A0-478D-8E1D-1625C799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45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D743-4466-436E-B466-6D9B5FB6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8495-132E-476B-9443-6F3E50F4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F292B-441D-4164-B210-5BB54287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7368-B464-41F6-B915-E1331E6A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39E7-B6D6-40A8-9E44-0A4AB2CA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A19E-A2A4-4C2D-BD74-0A1BA63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84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A777-04D4-44B4-82BE-5EEEF5A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10F43-2D24-4644-B96D-561A80DF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A07B-E619-4BF8-BC48-A8AD6FF1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A415-1AF8-403C-9385-62AF1A10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048F6-2578-45E2-AD4A-3749B0CD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80DAE-FFF4-4574-8C9E-268175F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45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E2E03-1480-4D62-9AA6-E9040984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4F5C-11BE-4634-8ACA-68CE9688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8523-CD68-4F82-B570-204EC1FC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9AB4-DD70-42DF-A6A9-068BBA10B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8CDAB-927C-4B24-999D-35D9467A0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2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microsoft.com/office/2011/relationships/inkAction" Target="../ink/inkAction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microsoft.com/office/2011/relationships/inkAction" Target="../ink/inkAction10.xml"/><Relationship Id="rId5" Type="http://schemas.openxmlformats.org/officeDocument/2006/relationships/image" Target="../media/image39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870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9" Type="http://schemas.openxmlformats.org/officeDocument/2006/relationships/image" Target="../media/image680.pn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microsoft.com/office/2011/relationships/inkAction" Target="../ink/inkAction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77.png"/><Relationship Id="rId12" Type="http://schemas.openxmlformats.org/officeDocument/2006/relationships/image" Target="../media/image4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6" Type="http://schemas.microsoft.com/office/2011/relationships/inkAction" Target="../ink/inkAction3.xml"/><Relationship Id="rId1" Type="http://schemas.openxmlformats.org/officeDocument/2006/relationships/tags" Target="../tags/tag3.xml"/><Relationship Id="rId6" Type="http://schemas.openxmlformats.org/officeDocument/2006/relationships/image" Target="../media/image76.png"/><Relationship Id="rId11" Type="http://schemas.openxmlformats.org/officeDocument/2006/relationships/image" Target="../media/image82.png"/><Relationship Id="rId5" Type="http://schemas.openxmlformats.org/officeDocument/2006/relationships/image" Target="../media/image75.png"/><Relationship Id="rId15" Type="http://schemas.openxmlformats.org/officeDocument/2006/relationships/image" Target="../media/image10.png"/><Relationship Id="rId4" Type="http://schemas.openxmlformats.org/officeDocument/2006/relationships/image" Target="../media/image740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microsoft.com/office/2011/relationships/inkAction" Target="../ink/inkAction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microsoft.com/office/2011/relationships/inkAction" Target="../ink/inkAction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microsoft.com/office/2011/relationships/inkAction" Target="../ink/inkAction6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77.png"/><Relationship Id="rId12" Type="http://schemas.microsoft.com/office/2011/relationships/inkAction" Target="../ink/inkAction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76.png"/><Relationship Id="rId11" Type="http://schemas.openxmlformats.org/officeDocument/2006/relationships/image" Target="../media/image29.png"/><Relationship Id="rId5" Type="http://schemas.openxmlformats.org/officeDocument/2006/relationships/image" Target="../media/image75.png"/><Relationship Id="rId10" Type="http://schemas.openxmlformats.org/officeDocument/2006/relationships/image" Target="../media/image28.png"/><Relationship Id="rId4" Type="http://schemas.openxmlformats.org/officeDocument/2006/relationships/image" Target="../media/image740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33.png"/><Relationship Id="rId5" Type="http://schemas.microsoft.com/office/2011/relationships/inkAction" Target="../ink/inkAction8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microsoft.com/office/2011/relationships/inkAction" Target="../ink/inkAction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2382887" y="2159511"/>
            <a:ext cx="7426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</a:rPr>
              <a:t>The Tensor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D373-6F38-4153-9A67-B4A548461775}"/>
              </a:ext>
            </a:extLst>
          </p:cNvPr>
          <p:cNvSpPr txBox="1"/>
          <p:nvPr/>
        </p:nvSpPr>
        <p:spPr>
          <a:xfrm>
            <a:off x="2452696" y="4038600"/>
            <a:ext cx="7286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>
                <a:solidFill>
                  <a:srgbClr val="FF0000"/>
                </a:solidFill>
              </a:rPr>
              <a:t>Warning</a:t>
            </a:r>
            <a:r>
              <a:rPr lang="en-US" sz="3600" dirty="0"/>
              <a:t>: Video contains</a:t>
            </a:r>
          </a:p>
          <a:p>
            <a:pPr algn="ctr"/>
            <a:r>
              <a:rPr lang="en-US" sz="3600" u="sng" dirty="0"/>
              <a:t>non-standard</a:t>
            </a:r>
            <a:r>
              <a:rPr lang="en-US" sz="3600" dirty="0"/>
              <a:t> tensor product notation</a:t>
            </a:r>
            <a:endParaRPr lang="en-C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A94EA-271F-43A6-A318-67F4E521B298}"/>
              </a:ext>
            </a:extLst>
          </p:cNvPr>
          <p:cNvSpPr txBox="1"/>
          <p:nvPr/>
        </p:nvSpPr>
        <p:spPr>
          <a:xfrm>
            <a:off x="3421019" y="3186555"/>
            <a:ext cx="5349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Part 2: </a:t>
            </a:r>
            <a:r>
              <a:rPr lang="en-US" sz="3200" dirty="0" err="1">
                <a:solidFill>
                  <a:srgbClr val="00B050"/>
                </a:solidFill>
              </a:rPr>
              <a:t>Covector-Covector</a:t>
            </a:r>
            <a:r>
              <a:rPr lang="en-US" sz="3200" dirty="0">
                <a:solidFill>
                  <a:srgbClr val="00B050"/>
                </a:solidFill>
              </a:rPr>
              <a:t> Pairs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604839-6455-4485-AEEC-FF28FDD6FFE8}"/>
                  </a:ext>
                </a:extLst>
              </p:cNvPr>
              <p:cNvSpPr/>
              <p:nvPr/>
            </p:nvSpPr>
            <p:spPr>
              <a:xfrm>
                <a:off x="3421019" y="5547486"/>
                <a:ext cx="1686170" cy="854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604839-6455-4485-AEEC-FF28FDD6F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19" y="5547486"/>
                <a:ext cx="1686170" cy="854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67A3D-D55F-4A25-A3FA-97F2E6F32401}"/>
                  </a:ext>
                </a:extLst>
              </p:cNvPr>
              <p:cNvSpPr/>
              <p:nvPr/>
            </p:nvSpPr>
            <p:spPr>
              <a:xfrm>
                <a:off x="6417020" y="5547486"/>
                <a:ext cx="2417124" cy="854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67A3D-D55F-4A25-A3FA-97F2E6F3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20" y="5547486"/>
                <a:ext cx="2417124" cy="854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4B6DE1-DF49-4748-BD30-FC987272D93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19760" y="3235320"/>
              <a:ext cx="8646840" cy="3314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4B6DE1-DF49-4748-BD30-FC987272D9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0400" y="3225960"/>
                <a:ext cx="8665560" cy="3333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9329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2"/>
    </mc:Choice>
    <mc:Fallback xmlns="">
      <p:transition spd="slow" advTm="19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C353445-35EB-4ADC-ABA5-41F0C3886F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791" y="246597"/>
                <a:ext cx="10492758" cy="1986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/>
                  <a:t>Bilinear Forms,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800" dirty="0"/>
              </a:p>
              <a:p>
                <a:pPr algn="l"/>
                <a:endParaRPr lang="en-US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sz="2800" b="0" dirty="0"/>
                  <a:t>                       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C353445-35EB-4ADC-ABA5-41F0C388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1" y="246597"/>
                <a:ext cx="10492758" cy="1986126"/>
              </a:xfrm>
              <a:prstGeom prst="rect">
                <a:avLst/>
              </a:prstGeom>
              <a:blipFill>
                <a:blip r:embed="rId3"/>
                <a:stretch>
                  <a:fillRect l="-1045" t="-61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6BD2107-AF0C-4211-AD4D-A94C55FCA5C6}"/>
              </a:ext>
            </a:extLst>
          </p:cNvPr>
          <p:cNvGrpSpPr/>
          <p:nvPr/>
        </p:nvGrpSpPr>
        <p:grpSpPr>
          <a:xfrm>
            <a:off x="4041058" y="1622322"/>
            <a:ext cx="4308668" cy="1025343"/>
            <a:chOff x="4460158" y="1606889"/>
            <a:chExt cx="4308668" cy="16255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10AC7D-852D-4D7E-8B58-632BB1D77627}"/>
                </a:ext>
              </a:extLst>
            </p:cNvPr>
            <p:cNvSpPr txBox="1"/>
            <p:nvPr/>
          </p:nvSpPr>
          <p:spPr>
            <a:xfrm>
              <a:off x="6837528" y="2647665"/>
              <a:ext cx="19312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Awkward?</a:t>
              </a:r>
              <a:endParaRPr lang="en-CA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497341-FAEE-47DE-8CCB-118842A060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0158" y="1606889"/>
              <a:ext cx="2199951" cy="12126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650E87B-6FA1-489E-968C-B81A4E988E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791" y="2647666"/>
                <a:ext cx="12801600" cy="44220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ℬ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ℬ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ℬ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ℬ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ℬ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sz="280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ℬ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ℬ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ℬ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ℬ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sz="280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algn="l"/>
                <a:r>
                  <a:rPr lang="en-US" sz="280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algn="l"/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l"/>
                <a:endParaRPr lang="en-US" sz="28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650E87B-6FA1-489E-968C-B81A4E988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1" y="2647666"/>
                <a:ext cx="12801600" cy="4422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5D0189-82F9-4EF3-A150-61020FE3DAD1}"/>
                  </a:ext>
                </a:extLst>
              </p:cNvPr>
              <p:cNvSpPr/>
              <p:nvPr/>
            </p:nvSpPr>
            <p:spPr>
              <a:xfrm>
                <a:off x="8724012" y="4858697"/>
                <a:ext cx="3467988" cy="3147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48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4800" dirty="0">
                  <a:solidFill>
                    <a:schemeClr val="tx1"/>
                  </a:solidFill>
                </a:endParaRPr>
              </a:p>
              <a:p>
                <a:pPr algn="ctr"/>
                <a:endParaRPr lang="en-CA" sz="4800" dirty="0">
                  <a:solidFill>
                    <a:schemeClr val="tx1"/>
                  </a:solidFill>
                </a:endParaRPr>
              </a:p>
              <a:p>
                <a:pPr algn="ctr"/>
                <a:endParaRPr lang="en-CA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5D0189-82F9-4EF3-A150-61020FE3D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012" y="4858697"/>
                <a:ext cx="3467988" cy="3147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8D3CD1-04F7-4973-9BAA-49E34AFC610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98680" y="1556640"/>
              <a:ext cx="11057040" cy="5045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8D3CD1-04F7-4973-9BAA-49E34AFC61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9320" y="1547280"/>
                <a:ext cx="11075760" cy="5064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1634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72"/>
    </mc:Choice>
    <mc:Fallback xmlns="">
      <p:transition spd="slow" advTm="968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03121" y="377687"/>
            <a:ext cx="113708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Bilinear Forms (new definition)…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A5E84-3ECD-420B-8A7D-197349DA5274}"/>
              </a:ext>
            </a:extLst>
          </p:cNvPr>
          <p:cNvSpPr txBox="1"/>
          <p:nvPr/>
        </p:nvSpPr>
        <p:spPr>
          <a:xfrm>
            <a:off x="821142" y="1125002"/>
            <a:ext cx="547047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/>
              <a:t>Linear combinations of </a:t>
            </a:r>
            <a:r>
              <a:rPr lang="en-US" sz="3200" dirty="0" err="1"/>
              <a:t>covector-covector</a:t>
            </a:r>
            <a:r>
              <a:rPr lang="en-US" sz="3200" dirty="0"/>
              <a:t> pairs</a:t>
            </a:r>
          </a:p>
          <a:p>
            <a:pPr marL="1200150" lvl="1" indent="-742950">
              <a:buFont typeface="+mj-lt"/>
              <a:buAutoNum type="arabicPeriod"/>
            </a:pP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3F8B8A1-4158-482D-A1AA-396DEFBA8AA4}"/>
                  </a:ext>
                </a:extLst>
              </p:cNvPr>
              <p:cNvSpPr/>
              <p:nvPr/>
            </p:nvSpPr>
            <p:spPr>
              <a:xfrm>
                <a:off x="6753464" y="1217397"/>
                <a:ext cx="3037370" cy="791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4000" i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3F8B8A1-4158-482D-A1AA-396DEFBA8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464" y="1217397"/>
                <a:ext cx="3037370" cy="791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01A89C6-7490-47DE-BD08-4655E9FA07A1}"/>
              </a:ext>
            </a:extLst>
          </p:cNvPr>
          <p:cNvGrpSpPr/>
          <p:nvPr/>
        </p:nvGrpSpPr>
        <p:grpSpPr>
          <a:xfrm>
            <a:off x="418880" y="3271046"/>
            <a:ext cx="5039510" cy="1277421"/>
            <a:chOff x="418880" y="3271046"/>
            <a:chExt cx="5039510" cy="12774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AC9568-9BD0-4420-98B5-53206FEAE615}"/>
                </a:ext>
              </a:extLst>
            </p:cNvPr>
            <p:cNvGrpSpPr/>
            <p:nvPr/>
          </p:nvGrpSpPr>
          <p:grpSpPr>
            <a:xfrm>
              <a:off x="487817" y="3312357"/>
              <a:ext cx="1816779" cy="1236110"/>
              <a:chOff x="6713577" y="408904"/>
              <a:chExt cx="1816779" cy="1236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60E7D05-7420-49BB-A033-343923BF31E0}"/>
                      </a:ext>
                    </a:extLst>
                  </p:cNvPr>
                  <p:cNvSpPr/>
                  <p:nvPr/>
                </p:nvSpPr>
                <p:spPr>
                  <a:xfrm>
                    <a:off x="6713577" y="1001440"/>
                    <a:ext cx="1723421" cy="6435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acc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C008F2D-AF10-4F83-BA26-44835CC360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3577" y="1001440"/>
                    <a:ext cx="1723421" cy="64357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DFC1DAD2-4E21-4214-83E4-6692A63EBA99}"/>
                      </a:ext>
                    </a:extLst>
                  </p:cNvPr>
                  <p:cNvSpPr/>
                  <p:nvPr/>
                </p:nvSpPr>
                <p:spPr>
                  <a:xfrm>
                    <a:off x="6713577" y="408904"/>
                    <a:ext cx="1816779" cy="6435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71117414-5310-44B2-864B-E92C4E83EC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3577" y="408904"/>
                    <a:ext cx="1816779" cy="64357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65E1A9-ACA4-40AE-9452-A3A3C1511530}"/>
                </a:ext>
              </a:extLst>
            </p:cNvPr>
            <p:cNvGrpSpPr/>
            <p:nvPr/>
          </p:nvGrpSpPr>
          <p:grpSpPr>
            <a:xfrm>
              <a:off x="418880" y="3271046"/>
              <a:ext cx="5039510" cy="1277421"/>
              <a:chOff x="-6986601" y="4190317"/>
              <a:chExt cx="12394306" cy="2696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012D804-52AF-45C5-85F0-681FFD10BE9A}"/>
                      </a:ext>
                    </a:extLst>
                  </p:cNvPr>
                  <p:cNvSpPr/>
                  <p:nvPr/>
                </p:nvSpPr>
                <p:spPr>
                  <a:xfrm>
                    <a:off x="-760995" y="4325076"/>
                    <a:ext cx="6168700" cy="236589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012D804-52AF-45C5-85F0-681FFD10BE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760995" y="4325076"/>
                    <a:ext cx="6168700" cy="236589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BDA27B6-D17D-44F5-9B05-7E7064B103DA}"/>
                  </a:ext>
                </a:extLst>
              </p:cNvPr>
              <p:cNvSpPr/>
              <p:nvPr/>
            </p:nvSpPr>
            <p:spPr>
              <a:xfrm>
                <a:off x="-6986601" y="4190317"/>
                <a:ext cx="12367019" cy="2696456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BF4C8EDF-32FB-4699-BD1D-C724296C4A7B}"/>
                </a:ext>
              </a:extLst>
            </p:cNvPr>
            <p:cNvSpPr/>
            <p:nvPr/>
          </p:nvSpPr>
          <p:spPr>
            <a:xfrm>
              <a:off x="2364273" y="3711074"/>
              <a:ext cx="563345" cy="36844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11ADAF-EA8B-4AD5-9717-A8A54913913D}"/>
              </a:ext>
            </a:extLst>
          </p:cNvPr>
          <p:cNvGrpSpPr/>
          <p:nvPr/>
        </p:nvGrpSpPr>
        <p:grpSpPr>
          <a:xfrm>
            <a:off x="161748" y="4715263"/>
            <a:ext cx="5489591" cy="791563"/>
            <a:chOff x="161748" y="4715263"/>
            <a:chExt cx="5489591" cy="79156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081C977-7839-4A85-954A-84974FA24F2D}"/>
                </a:ext>
              </a:extLst>
            </p:cNvPr>
            <p:cNvGrpSpPr/>
            <p:nvPr/>
          </p:nvGrpSpPr>
          <p:grpSpPr>
            <a:xfrm>
              <a:off x="161748" y="4715263"/>
              <a:ext cx="5489591" cy="791563"/>
              <a:chOff x="4302314" y="3688557"/>
              <a:chExt cx="5489591" cy="2453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ontent Placeholder 2">
                    <a:extLst>
                      <a:ext uri="{FF2B5EF4-FFF2-40B4-BE49-F238E27FC236}">
                        <a16:creationId xmlns:a16="http://schemas.microsoft.com/office/drawing/2014/main" id="{D8CBC1C1-B13F-4A9C-A418-67D3ADE6572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302314" y="3781318"/>
                    <a:ext cx="2742004" cy="1986125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Autofit/>
                  </a:bodyPr>
                  <a:lstStyle>
                    <a:lvl1pPr marL="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40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4000" i="1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40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Content Placeholder 2">
                    <a:extLst>
                      <a:ext uri="{FF2B5EF4-FFF2-40B4-BE49-F238E27FC236}">
                        <a16:creationId xmlns:a16="http://schemas.microsoft.com/office/drawing/2014/main" id="{D8CBC1C1-B13F-4A9C-A418-67D3ADE657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2314" y="3781318"/>
                    <a:ext cx="2742004" cy="198612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660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E301AE-C59B-482F-BBCB-B6CC03528652}"/>
                  </a:ext>
                </a:extLst>
              </p:cNvPr>
              <p:cNvSpPr/>
              <p:nvPr/>
            </p:nvSpPr>
            <p:spPr>
              <a:xfrm>
                <a:off x="4589172" y="3688557"/>
                <a:ext cx="5028415" cy="245342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ontent Placeholder 2">
                    <a:extLst>
                      <a:ext uri="{FF2B5EF4-FFF2-40B4-BE49-F238E27FC236}">
                        <a16:creationId xmlns:a16="http://schemas.microsoft.com/office/drawing/2014/main" id="{ECE7134E-433F-4947-81BF-A22E911D5DC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75178" y="3781318"/>
                    <a:ext cx="2616727" cy="791564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Autofit/>
                  </a:bodyPr>
                  <a:lstStyle>
                    <a:lvl1pPr marL="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en-US" sz="40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Content Placeholder 2">
                    <a:extLst>
                      <a:ext uri="{FF2B5EF4-FFF2-40B4-BE49-F238E27FC236}">
                        <a16:creationId xmlns:a16="http://schemas.microsoft.com/office/drawing/2014/main" id="{ECE7134E-433F-4947-81BF-A22E911D5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178" y="3781318"/>
                    <a:ext cx="2616727" cy="79156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904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4080DC34-57E5-4549-A8F5-C865B38367ED}"/>
                </a:ext>
              </a:extLst>
            </p:cNvPr>
            <p:cNvSpPr/>
            <p:nvPr/>
          </p:nvSpPr>
          <p:spPr>
            <a:xfrm>
              <a:off x="2589661" y="4926821"/>
              <a:ext cx="563345" cy="36844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15E299-8D45-47A0-9093-81DDE750C6EF}"/>
              </a:ext>
            </a:extLst>
          </p:cNvPr>
          <p:cNvGrpSpPr/>
          <p:nvPr/>
        </p:nvGrpSpPr>
        <p:grpSpPr>
          <a:xfrm>
            <a:off x="6096000" y="3263581"/>
            <a:ext cx="6053324" cy="2377022"/>
            <a:chOff x="6096000" y="3263581"/>
            <a:chExt cx="6053324" cy="23770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CE556BC-8FC9-4EBF-ABFB-5AE32687694F}"/>
                    </a:ext>
                  </a:extLst>
                </p:cNvPr>
                <p:cNvSpPr/>
                <p:nvPr/>
              </p:nvSpPr>
              <p:spPr>
                <a:xfrm>
                  <a:off x="6096000" y="4872884"/>
                  <a:ext cx="6053324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ℬ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ℬ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ℬ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ℬ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CE556BC-8FC9-4EBF-ABFB-5AE326876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872884"/>
                  <a:ext cx="6053324" cy="70788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B6C25B-8CC6-481E-88ED-8BEBA3043739}"/>
                </a:ext>
              </a:extLst>
            </p:cNvPr>
            <p:cNvSpPr/>
            <p:nvPr/>
          </p:nvSpPr>
          <p:spPr>
            <a:xfrm>
              <a:off x="6103998" y="3263581"/>
              <a:ext cx="5926254" cy="237702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81FB1F0-D1AE-4986-AE9C-0A4B75270DBE}"/>
                    </a:ext>
                  </a:extLst>
                </p:cNvPr>
                <p:cNvSpPr/>
                <p:nvPr/>
              </p:nvSpPr>
              <p:spPr>
                <a:xfrm>
                  <a:off x="6711260" y="3340377"/>
                  <a:ext cx="4878387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4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solidFill>
                                            <a:srgbClr val="FF7C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FF7C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7C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7C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FF7C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7C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endParaRPr lang="en-CA" sz="4000" b="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81FB1F0-D1AE-4986-AE9C-0A4B75270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1260" y="3340377"/>
                  <a:ext cx="4878387" cy="132343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C0315B87-3682-4360-9E10-587A31204C27}"/>
                </a:ext>
              </a:extLst>
            </p:cNvPr>
            <p:cNvSpPr/>
            <p:nvPr/>
          </p:nvSpPr>
          <p:spPr>
            <a:xfrm rot="5400000">
              <a:off x="8785452" y="4008617"/>
              <a:ext cx="563345" cy="99947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5515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8"/>
    </mc:Choice>
    <mc:Fallback xmlns="">
      <p:transition spd="slow" advTm="123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12" grpId="0" uiExpand="1" build="p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21C9-C769-4632-A136-4719DF776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6" y="429962"/>
            <a:ext cx="108765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Linear maps </a:t>
            </a:r>
            <a:r>
              <a:rPr lang="en-US" sz="4800" dirty="0"/>
              <a:t>= </a:t>
            </a:r>
            <a:r>
              <a:rPr lang="en-US" sz="4800" u="sng" dirty="0">
                <a:solidFill>
                  <a:srgbClr val="0070C0"/>
                </a:solidFill>
              </a:rPr>
              <a:t>linear combinations</a:t>
            </a:r>
            <a:r>
              <a:rPr lang="en-US" sz="4800" dirty="0"/>
              <a:t> of</a:t>
            </a:r>
            <a:br>
              <a:rPr lang="en-US" sz="4800" dirty="0"/>
            </a:br>
            <a:r>
              <a:rPr lang="en-US" sz="4800" dirty="0"/>
              <a:t>                          </a:t>
            </a:r>
            <a:r>
              <a:rPr lang="en-US" sz="4800" u="sng" dirty="0">
                <a:solidFill>
                  <a:srgbClr val="FF0000"/>
                </a:solidFill>
              </a:rPr>
              <a:t>vector-</a:t>
            </a:r>
            <a:r>
              <a:rPr lang="en-US" sz="4800" u="sng" dirty="0" err="1">
                <a:solidFill>
                  <a:srgbClr val="FF0000"/>
                </a:solidFill>
              </a:rPr>
              <a:t>covector</a:t>
            </a:r>
            <a:r>
              <a:rPr lang="en-US" sz="4800" u="sng" dirty="0">
                <a:solidFill>
                  <a:srgbClr val="FF0000"/>
                </a:solidFill>
              </a:rPr>
              <a:t> pairs</a:t>
            </a:r>
            <a:endParaRPr lang="en-CA" sz="48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37026F-8857-4652-B86B-E10A9579A877}"/>
                  </a:ext>
                </a:extLst>
              </p:cNvPr>
              <p:cNvSpPr txBox="1"/>
              <p:nvPr/>
            </p:nvSpPr>
            <p:spPr>
              <a:xfrm>
                <a:off x="736866" y="3201700"/>
                <a:ext cx="4966103" cy="1579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0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37026F-8857-4652-B86B-E10A9579A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" y="3201700"/>
                <a:ext cx="4966103" cy="157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943A9-88B7-4F03-8DBB-495A7AD843F5}"/>
                  </a:ext>
                </a:extLst>
              </p:cNvPr>
              <p:cNvSpPr txBox="1"/>
              <p:nvPr/>
            </p:nvSpPr>
            <p:spPr>
              <a:xfrm>
                <a:off x="6464123" y="3429000"/>
                <a:ext cx="4930837" cy="1207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943A9-88B7-4F03-8DBB-495A7AD8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123" y="3429000"/>
                <a:ext cx="4930837" cy="1207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5D4345-74EE-42BB-BBEE-C3A6A5DFD10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31880" y="4564440"/>
              <a:ext cx="1687680" cy="158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5D4345-74EE-42BB-BBEE-C3A6A5DFD1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2520" y="4555080"/>
                <a:ext cx="1706400" cy="1601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807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54"/>
    </mc:Choice>
    <mc:Fallback xmlns="">
      <p:transition spd="slow" advTm="255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46E2F4-FCB1-49F9-84CF-0181CAC31621}"/>
                  </a:ext>
                </a:extLst>
              </p:cNvPr>
              <p:cNvSpPr/>
              <p:nvPr/>
            </p:nvSpPr>
            <p:spPr>
              <a:xfrm>
                <a:off x="2619690" y="334982"/>
                <a:ext cx="5342020" cy="3783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800" b="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e>
                    </m:d>
                  </m:oMath>
                </a14:m>
                <a:endParaRPr lang="en-US" sz="48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800" b="0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4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acc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</m:oMath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800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      </m:t>
                    </m:r>
                    <m:acc>
                      <m:accPr>
                        <m:chr m:val="̃"/>
                        <m:ctrlPr>
                          <a:rPr lang="en-US" sz="4800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48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8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8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acc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      </m:t>
                    </m:r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acc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</m:oMath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46E2F4-FCB1-49F9-84CF-0181CAC31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690" y="334982"/>
                <a:ext cx="5342020" cy="37837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2D647A5-49EC-4CE3-ACA8-797AC040D8A6}"/>
              </a:ext>
            </a:extLst>
          </p:cNvPr>
          <p:cNvGrpSpPr/>
          <p:nvPr/>
        </p:nvGrpSpPr>
        <p:grpSpPr>
          <a:xfrm>
            <a:off x="208905" y="1977380"/>
            <a:ext cx="1687255" cy="1178922"/>
            <a:chOff x="3218252" y="408904"/>
            <a:chExt cx="1687255" cy="1178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DC0BFE-F6EF-4A6C-931C-5AD85683A3F9}"/>
                    </a:ext>
                  </a:extLst>
                </p:cNvPr>
                <p:cNvSpPr/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E0E8B8B-703D-4ED2-9F46-1AEDE0B5B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812F0AA-6D2A-46F9-9651-2837CE1F462D}"/>
                    </a:ext>
                  </a:extLst>
                </p:cNvPr>
                <p:cNvSpPr/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6B0655D-EF1A-459D-8923-EA6CEFB80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4A7E24-5C07-46E0-AE59-8D7C135DB77B}"/>
                </a:ext>
              </a:extLst>
            </p:cNvPr>
            <p:cNvSpPr/>
            <p:nvPr/>
          </p:nvSpPr>
          <p:spPr>
            <a:xfrm>
              <a:off x="3218252" y="408904"/>
              <a:ext cx="1679111" cy="1178922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58A16-F2F0-485D-B101-DD63E4030BE5}"/>
              </a:ext>
            </a:extLst>
          </p:cNvPr>
          <p:cNvGrpSpPr/>
          <p:nvPr/>
        </p:nvGrpSpPr>
        <p:grpSpPr>
          <a:xfrm>
            <a:off x="165245" y="3420290"/>
            <a:ext cx="1914818" cy="1236110"/>
            <a:chOff x="6674081" y="408904"/>
            <a:chExt cx="1914818" cy="123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25D8D46-2A98-43C4-AB54-69BA9B613B6F}"/>
                    </a:ext>
                  </a:extLst>
                </p:cNvPr>
                <p:cNvSpPr/>
                <p:nvPr/>
              </p:nvSpPr>
              <p:spPr>
                <a:xfrm>
                  <a:off x="6713577" y="1001440"/>
                  <a:ext cx="1723421" cy="643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08CCFE2-EBE8-4AF2-9A18-7736AC9EA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577" y="1001440"/>
                  <a:ext cx="1723421" cy="64357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EFD8A24-DBA1-41B0-9FE7-2AF9ADCF452A}"/>
                    </a:ext>
                  </a:extLst>
                </p:cNvPr>
                <p:cNvSpPr/>
                <p:nvPr/>
              </p:nvSpPr>
              <p:spPr>
                <a:xfrm>
                  <a:off x="6713577" y="408904"/>
                  <a:ext cx="1816779" cy="643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3C75595-66F0-42CF-B174-8315FCD47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577" y="408904"/>
                  <a:ext cx="1816779" cy="64357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84D64-9263-48AB-B66A-3B5CB16BE30A}"/>
                </a:ext>
              </a:extLst>
            </p:cNvPr>
            <p:cNvSpPr/>
            <p:nvPr/>
          </p:nvSpPr>
          <p:spPr>
            <a:xfrm>
              <a:off x="6674081" y="408904"/>
              <a:ext cx="1914818" cy="1220594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F81AF5-16BC-4805-A3C5-19B6A72ACDFD}"/>
              </a:ext>
            </a:extLst>
          </p:cNvPr>
          <p:cNvGrpSpPr/>
          <p:nvPr/>
        </p:nvGrpSpPr>
        <p:grpSpPr>
          <a:xfrm>
            <a:off x="165245" y="318709"/>
            <a:ext cx="2310299" cy="1462916"/>
            <a:chOff x="6698830" y="888933"/>
            <a:chExt cx="4824683" cy="2728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663F7B0-C291-4EEF-BD5A-1221A951EC1E}"/>
                    </a:ext>
                  </a:extLst>
                </p:cNvPr>
                <p:cNvSpPr/>
                <p:nvPr/>
              </p:nvSpPr>
              <p:spPr>
                <a:xfrm>
                  <a:off x="6698832" y="931811"/>
                  <a:ext cx="4824681" cy="6840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15BDBDA-0382-4000-8804-74DFCBEEBD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832" y="931811"/>
                  <a:ext cx="4824681" cy="684033"/>
                </a:xfrm>
                <a:prstGeom prst="rect">
                  <a:avLst/>
                </a:prstGeom>
                <a:blipFill>
                  <a:blip r:embed="rId11"/>
                  <a:stretch>
                    <a:fillRect b="-71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C0FECEF-48B7-4C90-B756-9AD191551A94}"/>
                    </a:ext>
                  </a:extLst>
                </p:cNvPr>
                <p:cNvSpPr/>
                <p:nvPr/>
              </p:nvSpPr>
              <p:spPr>
                <a:xfrm>
                  <a:off x="6943414" y="2153752"/>
                  <a:ext cx="4322833" cy="12464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03BFBF7-1154-4191-843D-6E28DEA5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414" y="2153752"/>
                  <a:ext cx="4322833" cy="124644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B825EB-29AD-4074-8167-59E0BEF46A54}"/>
                </a:ext>
              </a:extLst>
            </p:cNvPr>
            <p:cNvSpPr/>
            <p:nvPr/>
          </p:nvSpPr>
          <p:spPr>
            <a:xfrm>
              <a:off x="6698830" y="888933"/>
              <a:ext cx="4724544" cy="272889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0B689FA-E201-4707-8D44-AF6EDEE62855}"/>
                  </a:ext>
                </a:extLst>
              </p:cNvPr>
              <p:cNvSpPr/>
              <p:nvPr/>
            </p:nvSpPr>
            <p:spPr>
              <a:xfrm>
                <a:off x="2884384" y="4253969"/>
                <a:ext cx="4430817" cy="1106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8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48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0B689FA-E201-4707-8D44-AF6EDEE62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384" y="4253969"/>
                <a:ext cx="4430817" cy="11065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AC2D843-1762-4049-9884-76B749E9C656}"/>
                  </a:ext>
                </a:extLst>
              </p:cNvPr>
              <p:cNvSpPr/>
              <p:nvPr/>
            </p:nvSpPr>
            <p:spPr>
              <a:xfrm>
                <a:off x="8245409" y="3682111"/>
                <a:ext cx="4430817" cy="107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48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48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acc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AC2D843-1762-4049-9884-76B749E9C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409" y="3682111"/>
                <a:ext cx="4430817" cy="10794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A8C05DB-38C6-4092-AC4F-ACE26D0C8127}"/>
                  </a:ext>
                </a:extLst>
              </p:cNvPr>
              <p:cNvSpPr/>
              <p:nvPr/>
            </p:nvSpPr>
            <p:spPr>
              <a:xfrm>
                <a:off x="8274529" y="326946"/>
                <a:ext cx="5342020" cy="3108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36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6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acc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36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600" b="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acc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p>
                          <m:sSupPr>
                            <m:ctrlP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en-US" sz="3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600" b="0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acc>
                        <m:sSubSup>
                          <m:sSub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600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Sup>
                      <m:sSubSupPr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3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acc>
                      <m:accPr>
                        <m:chr m:val="⃗"/>
                        <m:ctrlP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A8C05DB-38C6-4092-AC4F-ACE26D0C8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29" y="326946"/>
                <a:ext cx="5342020" cy="31088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D00FCC-0F46-463F-8039-89A4C83C9EC9}"/>
              </a:ext>
            </a:extLst>
          </p:cNvPr>
          <p:cNvCxnSpPr>
            <a:cxnSpLocks/>
          </p:cNvCxnSpPr>
          <p:nvPr/>
        </p:nvCxnSpPr>
        <p:spPr>
          <a:xfrm>
            <a:off x="7933637" y="307729"/>
            <a:ext cx="0" cy="449953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5E9279-9456-4CAF-87EC-0E4536FFFC1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61840" y="1396800"/>
              <a:ext cx="4941000" cy="2920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5E9279-9456-4CAF-87EC-0E4536FFFC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2480" y="1387440"/>
                <a:ext cx="4959720" cy="2939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01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95"/>
    </mc:Choice>
    <mc:Fallback xmlns="">
      <p:transition spd="slow" advTm="529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0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85F876-DA8E-4C50-97D7-5060F44FCAFA}"/>
                  </a:ext>
                </a:extLst>
              </p:cNvPr>
              <p:cNvSpPr/>
              <p:nvPr/>
            </p:nvSpPr>
            <p:spPr>
              <a:xfrm>
                <a:off x="4144713" y="170868"/>
                <a:ext cx="7756690" cy="4465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    =</m:t>
                    </m:r>
                    <m:sSubSup>
                      <m:sSubSup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endParaRPr lang="en-US" sz="48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800" b="0" dirty="0"/>
                  <a:t>    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  <a:p>
                <a:r>
                  <a:rPr lang="en-US" sz="4800" b="0" dirty="0"/>
                  <a:t>    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bSup>
                      <m:sSubSup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800" dirty="0"/>
                  <a:t>  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en-US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85F876-DA8E-4C50-97D7-5060F44FC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713" y="170868"/>
                <a:ext cx="7756690" cy="4465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C11929-5EF4-4C26-B23F-622274C5B62D}"/>
                  </a:ext>
                </a:extLst>
              </p:cNvPr>
              <p:cNvSpPr/>
              <p:nvPr/>
            </p:nvSpPr>
            <p:spPr>
              <a:xfrm>
                <a:off x="290597" y="170868"/>
                <a:ext cx="3047999" cy="2475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C11929-5EF4-4C26-B23F-622274C5B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7" y="170868"/>
                <a:ext cx="3047999" cy="2475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A8E6AE-AB0A-4827-9449-23CB68D91F9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0880" y="27000"/>
              <a:ext cx="8358480" cy="450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A8E6AE-AB0A-4827-9449-23CB68D91F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1520" y="17640"/>
                <a:ext cx="8377200" cy="4523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092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73"/>
    </mc:Choice>
    <mc:Fallback xmlns="">
      <p:transition spd="slow" advTm="236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6814A59-1159-4C17-B950-1A68091F6E32}"/>
                  </a:ext>
                </a:extLst>
              </p:cNvPr>
              <p:cNvSpPr/>
              <p:nvPr/>
            </p:nvSpPr>
            <p:spPr>
              <a:xfrm>
                <a:off x="983872" y="479587"/>
                <a:ext cx="3268908" cy="1812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CA" sz="4000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6814A59-1159-4C17-B950-1A68091F6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72" y="479587"/>
                <a:ext cx="3268908" cy="1812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EB08FE4-940C-4EFE-A58B-F5AB88831B21}"/>
              </a:ext>
            </a:extLst>
          </p:cNvPr>
          <p:cNvGrpSpPr/>
          <p:nvPr/>
        </p:nvGrpSpPr>
        <p:grpSpPr>
          <a:xfrm>
            <a:off x="718527" y="2641596"/>
            <a:ext cx="4385688" cy="2739405"/>
            <a:chOff x="6717011" y="2257745"/>
            <a:chExt cx="3968973" cy="2739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85BBC85-AA16-4803-ABEB-8F7C0177356B}"/>
                    </a:ext>
                  </a:extLst>
                </p:cNvPr>
                <p:cNvSpPr/>
                <p:nvPr/>
              </p:nvSpPr>
              <p:spPr>
                <a:xfrm>
                  <a:off x="6717011" y="2919465"/>
                  <a:ext cx="3968973" cy="20776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eqAr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p>
                                        <m:sSupPr>
                                          <m:ctrlPr>
                                            <a:rPr lang="en-US" sz="40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40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40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40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p>
                                        <m:sSupPr>
                                          <m:ctrlPr>
                                            <a:rPr lang="en-US" sz="40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40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40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4000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endParaRPr lang="en-CA" sz="4000" b="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85BBC85-AA16-4803-ABEB-8F7C017735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011" y="2919465"/>
                  <a:ext cx="3968973" cy="2077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48A6273-1DD6-4A0A-B760-0AA9237E8E3B}"/>
                    </a:ext>
                  </a:extLst>
                </p:cNvPr>
                <p:cNvSpPr/>
                <p:nvPr/>
              </p:nvSpPr>
              <p:spPr>
                <a:xfrm>
                  <a:off x="8013642" y="2257745"/>
                  <a:ext cx="2248116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endParaRPr lang="en-CA" sz="4000" b="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48A6273-1DD6-4A0A-B760-0AA9237E8E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642" y="2257745"/>
                  <a:ext cx="2248116" cy="132343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CA5B6B-05F4-4FC0-B3EA-9845E542277A}"/>
                  </a:ext>
                </a:extLst>
              </p:cNvPr>
              <p:cNvSpPr/>
              <p:nvPr/>
            </p:nvSpPr>
            <p:spPr>
              <a:xfrm>
                <a:off x="7213222" y="479586"/>
                <a:ext cx="3921202" cy="1812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4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CA" sz="4000" b="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CA5B6B-05F4-4FC0-B3EA-9845E5422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222" y="479586"/>
                <a:ext cx="3921202" cy="18120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AC0C92-66CC-432C-920D-F307A871B5B8}"/>
              </a:ext>
            </a:extLst>
          </p:cNvPr>
          <p:cNvCxnSpPr>
            <a:cxnSpLocks/>
          </p:cNvCxnSpPr>
          <p:nvPr/>
        </p:nvCxnSpPr>
        <p:spPr>
          <a:xfrm>
            <a:off x="6333437" y="307729"/>
            <a:ext cx="0" cy="632167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BB444F-7B03-4EE2-AAC6-4045B2F786BA}"/>
                  </a:ext>
                </a:extLst>
              </p:cNvPr>
              <p:cNvSpPr/>
              <p:nvPr/>
            </p:nvSpPr>
            <p:spPr>
              <a:xfrm>
                <a:off x="6885726" y="2232454"/>
                <a:ext cx="4322402" cy="1196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40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d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40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d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BB444F-7B03-4EE2-AAC6-4045B2F78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26" y="2232454"/>
                <a:ext cx="4322402" cy="1196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8CA8C7-8E23-478A-A780-5A6F86ACB92C}"/>
                  </a:ext>
                </a:extLst>
              </p:cNvPr>
              <p:cNvSpPr/>
              <p:nvPr/>
            </p:nvSpPr>
            <p:spPr>
              <a:xfrm>
                <a:off x="6963696" y="4247563"/>
                <a:ext cx="4166462" cy="1462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8CA8C7-8E23-478A-A780-5A6F86ACB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696" y="4247563"/>
                <a:ext cx="4166462" cy="14621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9B995D-C4D7-4645-97CF-C7C26EA1DFE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52000" y="39240"/>
              <a:ext cx="9168840" cy="5795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9B995D-C4D7-4645-97CF-C7C26EA1DF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2640" y="29880"/>
                <a:ext cx="9187560" cy="5814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3861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87"/>
    </mc:Choice>
    <mc:Fallback xmlns="">
      <p:transition spd="slow" advTm="737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21C9-C769-4632-A136-4719DF776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6" y="429962"/>
            <a:ext cx="108765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Bilinear Forms   </a:t>
            </a:r>
            <a:r>
              <a:rPr lang="en-US" sz="4800" dirty="0"/>
              <a:t>=   </a:t>
            </a:r>
            <a:r>
              <a:rPr lang="en-US" sz="4800" u="sng" dirty="0">
                <a:solidFill>
                  <a:srgbClr val="0070C0"/>
                </a:solidFill>
              </a:rPr>
              <a:t>linear combinations</a:t>
            </a:r>
            <a:r>
              <a:rPr lang="en-US" sz="4800" dirty="0"/>
              <a:t> of</a:t>
            </a:r>
            <a:br>
              <a:rPr lang="en-US" sz="4800" dirty="0"/>
            </a:br>
            <a:r>
              <a:rPr lang="en-US" sz="4800" dirty="0"/>
              <a:t>                                  </a:t>
            </a:r>
            <a:r>
              <a:rPr lang="en-US" sz="4800" u="sng" dirty="0" err="1">
                <a:solidFill>
                  <a:srgbClr val="FF0000"/>
                </a:solidFill>
              </a:rPr>
              <a:t>covector-covector</a:t>
            </a:r>
            <a:r>
              <a:rPr lang="en-US" sz="4800" u="sng" dirty="0">
                <a:solidFill>
                  <a:srgbClr val="FF0000"/>
                </a:solidFill>
              </a:rPr>
              <a:t> pairs</a:t>
            </a:r>
            <a:endParaRPr lang="en-CA" sz="48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37026F-8857-4652-B86B-E10A9579A877}"/>
                  </a:ext>
                </a:extLst>
              </p:cNvPr>
              <p:cNvSpPr txBox="1"/>
              <p:nvPr/>
            </p:nvSpPr>
            <p:spPr>
              <a:xfrm>
                <a:off x="736866" y="3201700"/>
                <a:ext cx="5670398" cy="1490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dirty="0" smtClean="0">
                          <a:latin typeface="Cambria Math" panose="02040503050406030204" pitchFamily="18" charset="0"/>
                        </a:rPr>
                        <m:t>ℬ</m:t>
                      </m:r>
                      <m:r>
                        <a:rPr lang="en-US" sz="80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i="1" dirty="0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8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37026F-8857-4652-B86B-E10A9579A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" y="3201700"/>
                <a:ext cx="5670398" cy="1490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943A9-88B7-4F03-8DBB-495A7AD843F5}"/>
                  </a:ext>
                </a:extLst>
              </p:cNvPr>
              <p:cNvSpPr txBox="1"/>
              <p:nvPr/>
            </p:nvSpPr>
            <p:spPr>
              <a:xfrm>
                <a:off x="6587958" y="3429000"/>
                <a:ext cx="5339346" cy="1156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60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9943A9-88B7-4F03-8DBB-495A7AD8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958" y="3429000"/>
                <a:ext cx="5339346" cy="11560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848680-4382-41DF-B019-C7A79F4ED17B}"/>
              </a:ext>
            </a:extLst>
          </p:cNvPr>
          <p:cNvSpPr txBox="1">
            <a:spLocks/>
          </p:cNvSpPr>
          <p:nvPr/>
        </p:nvSpPr>
        <p:spPr>
          <a:xfrm>
            <a:off x="30028" y="1036081"/>
            <a:ext cx="4503872" cy="77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B050"/>
                </a:solidFill>
              </a:rPr>
              <a:t>(including metric tensor)</a:t>
            </a:r>
            <a:endParaRPr lang="en-CA" sz="3200" u="sn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6CD5AD-1516-4F51-825F-78DF0FCC9B1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44000" y="1429560"/>
              <a:ext cx="5905800" cy="505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6CD5AD-1516-4F51-825F-78DF0FCC9B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4640" y="1420200"/>
                <a:ext cx="5924520" cy="5073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7260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33"/>
    </mc:Choice>
    <mc:Fallback xmlns="">
      <p:transition spd="slow" advTm="763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46E2F4-FCB1-49F9-84CF-0181CAC31621}"/>
                  </a:ext>
                </a:extLst>
              </p:cNvPr>
              <p:cNvSpPr/>
              <p:nvPr/>
            </p:nvSpPr>
            <p:spPr>
              <a:xfrm>
                <a:off x="2818223" y="326946"/>
                <a:ext cx="5875609" cy="3573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ℬ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800" b="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d>
                      <m:d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</m:e>
                    </m:d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4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e>
                    </m:d>
                  </m:oMath>
                </a14:m>
                <a:endParaRPr lang="en-US" sz="4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800" b="0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sz="4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</m:e>
                    </m:d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acc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</m:oMath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800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      </m:t>
                    </m:r>
                    <m:acc>
                      <m:accPr>
                        <m:chr m:val="̃"/>
                        <m:ctrlPr>
                          <a:rPr lang="en-US" sz="4800" b="0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8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sz="4800" b="0" i="1" smtClean="0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4800" b="0" i="1" smtClean="0">
                        <a:solidFill>
                          <a:srgbClr val="FF7C8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acc>
                    <m:acc>
                      <m:accPr>
                        <m:chr m:val="̃"/>
                        <m:ctrlP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</m:oMath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46E2F4-FCB1-49F9-84CF-0181CAC31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23" y="326946"/>
                <a:ext cx="5875609" cy="3573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2D647A5-49EC-4CE3-ACA8-797AC040D8A6}"/>
              </a:ext>
            </a:extLst>
          </p:cNvPr>
          <p:cNvGrpSpPr/>
          <p:nvPr/>
        </p:nvGrpSpPr>
        <p:grpSpPr>
          <a:xfrm>
            <a:off x="208905" y="1977380"/>
            <a:ext cx="1687255" cy="1178922"/>
            <a:chOff x="3218252" y="408904"/>
            <a:chExt cx="1687255" cy="1178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DC0BFE-F6EF-4A6C-931C-5AD85683A3F9}"/>
                    </a:ext>
                  </a:extLst>
                </p:cNvPr>
                <p:cNvSpPr/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E0E8B8B-703D-4ED2-9F46-1AEDE0B5B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812F0AA-6D2A-46F9-9651-2837CE1F462D}"/>
                    </a:ext>
                  </a:extLst>
                </p:cNvPr>
                <p:cNvSpPr/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6B0655D-EF1A-459D-8923-EA6CEFB80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4A7E24-5C07-46E0-AE59-8D7C135DB77B}"/>
                </a:ext>
              </a:extLst>
            </p:cNvPr>
            <p:cNvSpPr/>
            <p:nvPr/>
          </p:nvSpPr>
          <p:spPr>
            <a:xfrm>
              <a:off x="3218252" y="408904"/>
              <a:ext cx="1679111" cy="1178922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058A16-F2F0-485D-B101-DD63E4030BE5}"/>
              </a:ext>
            </a:extLst>
          </p:cNvPr>
          <p:cNvGrpSpPr/>
          <p:nvPr/>
        </p:nvGrpSpPr>
        <p:grpSpPr>
          <a:xfrm>
            <a:off x="165245" y="3420290"/>
            <a:ext cx="1914818" cy="1236110"/>
            <a:chOff x="6674081" y="408904"/>
            <a:chExt cx="1914818" cy="123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25D8D46-2A98-43C4-AB54-69BA9B613B6F}"/>
                    </a:ext>
                  </a:extLst>
                </p:cNvPr>
                <p:cNvSpPr/>
                <p:nvPr/>
              </p:nvSpPr>
              <p:spPr>
                <a:xfrm>
                  <a:off x="6713577" y="1001440"/>
                  <a:ext cx="1723421" cy="643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08CCFE2-EBE8-4AF2-9A18-7736AC9EA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577" y="1001440"/>
                  <a:ext cx="1723421" cy="64357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EFD8A24-DBA1-41B0-9FE7-2AF9ADCF452A}"/>
                    </a:ext>
                  </a:extLst>
                </p:cNvPr>
                <p:cNvSpPr/>
                <p:nvPr/>
              </p:nvSpPr>
              <p:spPr>
                <a:xfrm>
                  <a:off x="6713577" y="408904"/>
                  <a:ext cx="1816779" cy="643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3C75595-66F0-42CF-B174-8315FCD47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577" y="408904"/>
                  <a:ext cx="1816779" cy="64357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84D64-9263-48AB-B66A-3B5CB16BE30A}"/>
                </a:ext>
              </a:extLst>
            </p:cNvPr>
            <p:cNvSpPr/>
            <p:nvPr/>
          </p:nvSpPr>
          <p:spPr>
            <a:xfrm>
              <a:off x="6674081" y="408904"/>
              <a:ext cx="1914818" cy="1220594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0B689FA-E201-4707-8D44-AF6EDEE62855}"/>
                  </a:ext>
                </a:extLst>
              </p:cNvPr>
              <p:cNvSpPr/>
              <p:nvPr/>
            </p:nvSpPr>
            <p:spPr>
              <a:xfrm>
                <a:off x="2884384" y="4253969"/>
                <a:ext cx="4430817" cy="973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0B689FA-E201-4707-8D44-AF6EDEE62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384" y="4253969"/>
                <a:ext cx="4430817" cy="9738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AC2D843-1762-4049-9884-76B749E9C656}"/>
                  </a:ext>
                </a:extLst>
              </p:cNvPr>
              <p:cNvSpPr/>
              <p:nvPr/>
            </p:nvSpPr>
            <p:spPr>
              <a:xfrm>
                <a:off x="8067945" y="3682544"/>
                <a:ext cx="4430817" cy="973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4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sz="4800" i="1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AC2D843-1762-4049-9884-76B749E9C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945" y="3682544"/>
                <a:ext cx="4430817" cy="9738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A8C05DB-38C6-4092-AC4F-ACE26D0C8127}"/>
                  </a:ext>
                </a:extLst>
              </p:cNvPr>
              <p:cNvSpPr/>
              <p:nvPr/>
            </p:nvSpPr>
            <p:spPr>
              <a:xfrm>
                <a:off x="8274529" y="326946"/>
                <a:ext cx="5342020" cy="2658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ℬ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36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600" b="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3000" i="1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0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p>
                          <m:sSupPr>
                            <m:ctrlPr>
                              <a:rPr lang="en-US" sz="3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p>
                          <m:sSupPr>
                            <m:ctrlPr>
                              <a:rPr lang="en-US" sz="3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3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en-US" sz="30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600" b="0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3600" i="1">
                                <a:solidFill>
                                  <a:srgbClr val="FF7C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ℬ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acc>
                      </m:e>
                    </m:d>
                    <m:sSup>
                      <m:sSupPr>
                        <m:ctrlP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600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A8C05DB-38C6-4092-AC4F-ACE26D0C8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29" y="326946"/>
                <a:ext cx="5342020" cy="26585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D00FCC-0F46-463F-8039-89A4C83C9EC9}"/>
              </a:ext>
            </a:extLst>
          </p:cNvPr>
          <p:cNvCxnSpPr>
            <a:cxnSpLocks/>
          </p:cNvCxnSpPr>
          <p:nvPr/>
        </p:nvCxnSpPr>
        <p:spPr>
          <a:xfrm>
            <a:off x="7975841" y="307729"/>
            <a:ext cx="0" cy="449953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8A7214-B697-4DE8-A0A3-527A1EF3C2E2}"/>
              </a:ext>
            </a:extLst>
          </p:cNvPr>
          <p:cNvGrpSpPr/>
          <p:nvPr/>
        </p:nvGrpSpPr>
        <p:grpSpPr>
          <a:xfrm>
            <a:off x="122598" y="429208"/>
            <a:ext cx="2508186" cy="1277421"/>
            <a:chOff x="-760995" y="4190317"/>
            <a:chExt cx="6168700" cy="2696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13F376B-6DE9-48AF-A95B-2476D1E46F75}"/>
                    </a:ext>
                  </a:extLst>
                </p:cNvPr>
                <p:cNvSpPr/>
                <p:nvPr/>
              </p:nvSpPr>
              <p:spPr>
                <a:xfrm>
                  <a:off x="-760995" y="4325076"/>
                  <a:ext cx="6168700" cy="23658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ℬ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ℬ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13F376B-6DE9-48AF-A95B-2476D1E46F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0995" y="4325076"/>
                  <a:ext cx="6168700" cy="23658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5289DE-4047-4307-9AD2-CB96180F9F7C}"/>
                </a:ext>
              </a:extLst>
            </p:cNvPr>
            <p:cNvSpPr/>
            <p:nvPr/>
          </p:nvSpPr>
          <p:spPr>
            <a:xfrm>
              <a:off x="-558973" y="4190317"/>
              <a:ext cx="5939390" cy="2696456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59779E-738C-45A2-9CE5-4E9CAA8B64A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81720" y="1214640"/>
              <a:ext cx="4609440" cy="407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59779E-738C-45A2-9CE5-4E9CAA8B64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72360" y="1205280"/>
                <a:ext cx="4628160" cy="4090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5020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15"/>
    </mc:Choice>
    <mc:Fallback xmlns="">
      <p:transition spd="slow" advTm="189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0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85F876-DA8E-4C50-97D7-5060F44FCAFA}"/>
                  </a:ext>
                </a:extLst>
              </p:cNvPr>
              <p:cNvSpPr/>
              <p:nvPr/>
            </p:nvSpPr>
            <p:spPr>
              <a:xfrm>
                <a:off x="4144713" y="170868"/>
                <a:ext cx="7756690" cy="597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8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   = 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4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endParaRPr lang="en-US" sz="48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800" b="0" dirty="0"/>
                  <a:t>  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  <a:p>
                <a:r>
                  <a:rPr lang="en-US" sz="4800" b="0" dirty="0"/>
                  <a:t>  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sSup>
                      <m:sSupPr>
                        <m:ctrlP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800" dirty="0"/>
                  <a:t>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bSup>
                      <m:sSubSup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bSup>
                      <m:sSubSupPr>
                        <m:ctrlP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4800" dirty="0"/>
                  <a:t>  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sz="4800" i="1" dirty="0">
                  <a:latin typeface="Cambria Math" panose="02040503050406030204" pitchFamily="18" charset="0"/>
                </a:endParaRPr>
              </a:p>
              <a:p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85F876-DA8E-4C50-97D7-5060F44FC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713" y="170868"/>
                <a:ext cx="7756690" cy="597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C11929-5EF4-4C26-B23F-622274C5B62D}"/>
                  </a:ext>
                </a:extLst>
              </p:cNvPr>
              <p:cNvSpPr/>
              <p:nvPr/>
            </p:nvSpPr>
            <p:spPr>
              <a:xfrm>
                <a:off x="290597" y="170868"/>
                <a:ext cx="3563951" cy="2461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ℬ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8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C11929-5EF4-4C26-B23F-622274C5B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7" y="170868"/>
                <a:ext cx="3563951" cy="24611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7FAF50-AB4B-49D9-ADF0-57E4D13CB67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57520" y="-8280"/>
              <a:ext cx="9657360" cy="520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7FAF50-AB4B-49D9-ADF0-57E4D13CB6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8160" y="-17640"/>
                <a:ext cx="9676080" cy="5223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574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82"/>
    </mc:Choice>
    <mc:Fallback xmlns="">
      <p:transition spd="slow" advTm="72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CA5B6B-05F4-4FC0-B3EA-9845E542277A}"/>
                  </a:ext>
                </a:extLst>
              </p:cNvPr>
              <p:cNvSpPr/>
              <p:nvPr/>
            </p:nvSpPr>
            <p:spPr>
              <a:xfrm>
                <a:off x="629542" y="409247"/>
                <a:ext cx="6520952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b="0" i="1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b="0" i="1" smtClean="0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i="1" dirty="0">
                  <a:latin typeface="Cambria Math" panose="02040503050406030204" pitchFamily="18" charset="0"/>
                </a:endParaRPr>
              </a:p>
              <a:p>
                <a:endParaRPr lang="en-CA" sz="5400" b="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CA5B6B-05F4-4FC0-B3EA-9845E5422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2" y="409247"/>
                <a:ext cx="6520952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BB444F-7B03-4EE2-AAC6-4045B2F786BA}"/>
                  </a:ext>
                </a:extLst>
              </p:cNvPr>
              <p:cNvSpPr/>
              <p:nvPr/>
            </p:nvSpPr>
            <p:spPr>
              <a:xfrm>
                <a:off x="380016" y="2042176"/>
                <a:ext cx="816133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5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54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54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54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54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54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54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  <m:r>
                                      <a:rPr lang="en-US" sz="54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5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5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54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54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54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54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54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54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  <m:r>
                                      <a:rPr lang="en-US" sz="54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BB444F-7B03-4EE2-AAC6-4045B2F78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16" y="2042176"/>
                <a:ext cx="816133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8CA8C7-8E23-478A-A780-5A6F86ACB92C}"/>
                  </a:ext>
                </a:extLst>
              </p:cNvPr>
              <p:cNvSpPr/>
              <p:nvPr/>
            </p:nvSpPr>
            <p:spPr>
              <a:xfrm>
                <a:off x="380016" y="3558246"/>
                <a:ext cx="953825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5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5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5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5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54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54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54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5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5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5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  <m:sSub>
                                      <m:sSubPr>
                                        <m:ctrlPr>
                                          <a:rPr lang="en-US" sz="5400" i="1">
                                            <a:solidFill>
                                              <a:srgbClr val="FF7C8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5400" i="1">
                                            <a:solidFill>
                                              <a:srgbClr val="FF7C8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5400" i="1">
                                            <a:solidFill>
                                              <a:srgbClr val="FF7C8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5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5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5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5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54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54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54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5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5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54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54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54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5400" i="1">
                                                  <a:solidFill>
                                                    <a:srgbClr val="FF7C8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8CA8C7-8E23-478A-A780-5A6F86ACB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16" y="3558246"/>
                <a:ext cx="9538252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B8F1F1-C97C-4338-8746-EEB130EDB38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07760" y="40320"/>
              <a:ext cx="8557920" cy="477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B8F1F1-C97C-4338-8746-EEB130EDB3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8400" y="30960"/>
                <a:ext cx="8576640" cy="4792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5461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25"/>
    </mc:Choice>
    <mc:Fallback xmlns="">
      <p:transition spd="slow" advTm="351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0.9|25.4|0.8|6.7|24.2|9.1|11|2.2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1|1.6|1.7|2.3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9.3|15.8|3|2.1|8.2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|6.9|1.4|4.3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4.9|5.7|22.9|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3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.8|1.2|3|1.2|2.6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7|18.1|28.3|5.2|7.1|5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1.8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23241</TotalTime>
  <Words>416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238</cp:revision>
  <dcterms:created xsi:type="dcterms:W3CDTF">2017-12-16T03:56:44Z</dcterms:created>
  <dcterms:modified xsi:type="dcterms:W3CDTF">2018-08-26T07:44:26Z</dcterms:modified>
</cp:coreProperties>
</file>