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Action1.xml" ContentType="application/vnd.ms-office.inkAction+xml"/>
  <Override PartName="/ppt/tags/tag2.xml" ContentType="application/vnd.openxmlformats-officedocument.presentationml.tags+xml"/>
  <Override PartName="/ppt/ink/inkAction2.xml" ContentType="application/vnd.ms-office.inkAction+xml"/>
  <Override PartName="/ppt/tags/tag3.xml" ContentType="application/vnd.openxmlformats-officedocument.presentationml.tags+xml"/>
  <Override PartName="/ppt/ink/inkAction3.xml" ContentType="application/vnd.ms-office.inkAction+xml"/>
  <Override PartName="/ppt/tags/tag4.xml" ContentType="application/vnd.openxmlformats-officedocument.presentationml.tags+xml"/>
  <Override PartName="/ppt/ink/inkAction4.xml" ContentType="application/vnd.ms-office.inkAction+xml"/>
  <Override PartName="/ppt/tags/tag5.xml" ContentType="application/vnd.openxmlformats-officedocument.presentationml.tags+xml"/>
  <Override PartName="/ppt/ink/inkAction5.xml" ContentType="application/vnd.ms-office.inkAction+xml"/>
  <Override PartName="/ppt/tags/tag6.xml" ContentType="application/vnd.openxmlformats-officedocument.presentationml.tags+xml"/>
  <Override PartName="/ppt/ink/inkAction6.xml" ContentType="application/vnd.ms-office.inkAction+xml"/>
  <Override PartName="/ppt/tags/tag7.xml" ContentType="application/vnd.openxmlformats-officedocument.presentationml.tags+xml"/>
  <Override PartName="/ppt/ink/inkAction7.xml" ContentType="application/vnd.ms-office.inkAction+xml"/>
  <Override PartName="/ppt/tags/tag8.xml" ContentType="application/vnd.openxmlformats-officedocument.presentationml.tags+xml"/>
  <Override PartName="/ppt/ink/inkAction8.xml" ContentType="application/vnd.ms-office.inkAction+xml"/>
  <Override PartName="/ppt/tags/tag9.xml" ContentType="application/vnd.openxmlformats-officedocument.presentationml.tags+xml"/>
  <Override PartName="/ppt/ink/inkAction9.xml" ContentType="application/vnd.ms-office.inkAction+xml"/>
  <Override PartName="/ppt/tags/tag10.xml" ContentType="application/vnd.openxmlformats-officedocument.presentationml.tags+xml"/>
  <Override PartName="/ppt/ink/inkAction10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1" r:id="rId2"/>
    <p:sldId id="374" r:id="rId3"/>
    <p:sldId id="383" r:id="rId4"/>
    <p:sldId id="384" r:id="rId5"/>
    <p:sldId id="385" r:id="rId6"/>
    <p:sldId id="386" r:id="rId7"/>
    <p:sldId id="387" r:id="rId8"/>
    <p:sldId id="382" r:id="rId9"/>
    <p:sldId id="389" r:id="rId10"/>
    <p:sldId id="3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08600"/>
    <a:srgbClr val="61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78" y="834"/>
      </p:cViewPr>
      <p:guideLst>
        <p:guide orient="horz" pos="432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1T06:27:57.472"/>
    </inkml:context>
    <inkml:brush xml:id="br0">
      <inkml:brushProperty name="width" value="0.05292" units="cm"/>
      <inkml:brushProperty name="height" value="0.05292" units="cm"/>
    </inkml:brush>
  </inkml:definitions>
  <iact:action type="add" startTime="4353">
    <iact:property name="dataType"/>
    <iact:actionData xml:id="d0">
      <inkml:trace xmlns:inkml="http://www.w3.org/2003/InkML" xml:id="stk0" contextRef="#ctx0" brushRef="#br0">17353 13480 848 0,'4'-7'620'7,"-4"4"-400"-2,0-1-128 3,0-4 8 0,0-3-78 0,-23-7 42 1,-15-2-10-4,-2 2-27 3,-4-1-27 0,-12 4 0 0,5 4 0-2,-14 7 0 3,-3 2 0-2,-12 2 0 2,3 0 0-3,-4 0 0 1,1 8 0 1,9 12 0 3,-3 1 0-6,-1 3 0 3,7 8 0 1,-5-2 0-2,-4 4 0-1,14 1 0 2,-1 9 0 1,3 1 0-1,4 5 0-3,1 12 0 3,12 2 0 1,4 7 0-2,2 7 0 0,12 0 0 1,-2 4 0-1,11 3 0 0,3 4 0 0,0 2 0 1,14-7 0 0,0-5 0 0,12-2 0-2,32 6 0 1,9 4 0 2,15 9 0-1,9-7 0-2,6-5 0 2,17-13 0 0,-2-18 0 0,15-9 0-2,2-8 0 3,2-8 0-2,4-4 0-1,12-1 0 2,-5-4 0 0,8-1 0-1,-14-14 0 0,4-4 0 1,1 0 0 0,1-39 0-1,5-25 0 2,-2-26 0-4,-7-20 0 4,-8-21 0-2,-16-19 0 2,-16-6 0-3,-14-19 0 3,-27 0 0-2,-28-7 0-1,-15 2 0 2,-31 6 0 2,-51 10 0-4,-27 19 0 0,-27 21 0 2,-15 29 0 1,11 31 0-2,12 30 0-1,8 31 0 4,101 3-79-4,-1 37-835 2</inkml:trace>
    </iact:actionData>
  </iact:action>
  <iact:action type="add" startTime="5410">
    <iact:property name="dataType"/>
    <iact:actionData xml:id="d1">
      <inkml:trace xmlns:inkml="http://www.w3.org/2003/InkML" xml:id="stk1" contextRef="#ctx0" brushRef="#br0">17777 13544 638 0,'0'0'318'6,"0"0"-34"1,0 0 6 2,0 0-30-2,0 0-76 0,0 0-111 1,-105 114-73 0,48-55 0-1,-21 10 0 1,-19 18 0-1,-16 12 0 0,-21 19 0 1,-6 15 0-1,-1 7 0 1,3 6 0 0,11-12 0 3,14-9 0-6,16-30 0 1,15-16 0 2,23-23 0 0,16-19 0-2,6-12 0 2,17-11 0 0,11-4 0 0,-2 0 0-2,6 4 0 2,0 6 0 0,5-17 0 0,0 2-811-2</inkml:trace>
    </iact:actionData>
  </iact:action>
  <iact:action type="add" startTime="6137">
    <iact:property name="dataType"/>
    <iact:actionData xml:id="d2">
      <inkml:trace xmlns:inkml="http://www.w3.org/2003/InkML" xml:id="stk2" contextRef="#ctx0" brushRef="#br0">16144 13616 798 0,'0'0'388'7,"0"0"-128"1,0 0-26 0,0 0-94-2,0 0-38 2,0 0 20 0,225 204-119 0,-121-110-3-2,36 27 0 2,34 30 0 0,11 24 0 0,9 15 0-2,-10 17 0 2,-16 3 0 0,-11-17 0 0,-24-24 0 1,-23-42 0-3,-29-39 0 1,-24-31 0 2,-33-29 0-4,-11-16 0 3,-13-10 0 0,0-2 0 0,0 0 0-2,0-2-423 2,-17-16-737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1T07:00:09.75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4621">
    <iact:property name="dataType"/>
    <iact:actionData xml:id="d0">
      <inkml:trace xmlns:inkml="http://www.w3.org/2003/InkML" xml:id="stk0" contextRef="#ctx0" brushRef="#br0">9219 9277 604 0,'0'0'258'7,"0"0"-162"-2,0 0 12 4,0 0 6-1,0 0 48 0,0 0 0 0,0 0-8-2,-136-77-24 2,72 66 4-1,-15 2-42 2,-18 8-59-1,-8-6-33-2,-15 5 0 1,-11 2 0 2,-9 0 0-4,-1 0 0 5,2 9 0-1,10 29 0-2,0 16 0-1,17 13 0 2,2 14 0 1,7 10 0-2,-4 7 0-1,9 0 0 3,-3 7 0 0,9-2 0-2,21 15 0-2,10 14 0 4,20 14 0-1,12 14 0 0,19 9 0-3,10 5 0 3,0 4 0 0,0-1 0 0,0-6 0-2,32-13 0 2,27-6 0 0,18-9 0 0,33-11 0-2,25-7 0 2,22-6 0 1,27-1 0-2,30 0 0-1,24-2 0 3,26-12 0-2,10-20 0 2,-2-25 0-4,-12-31 0 4,-21-28 0-2,-23 0 0-1,-19-60 0 2,-11-26 0 0,-20-26 0 0,5-18 0 0,-20-8 0-2,1-5 0 2,-26-12 0 0,-10-8 0 0,-18-6 0-1,-30-1 0 0,-13-3 0 2,-28 5 0-4,-21 6 0 4,-6 7 0-2,-9 6 0 2,-34 6 0-2,-18 5 0-1,-11 4 0 2,-1 9 0 1,-24 10 0-1,-6 8 0-2,-10 11 0 1,-9 1 0 2,-1 2 0-1,-7 4 0-3,-4-2 0 3,-19 10 0 0,-16 5 0 1,-5 6 0-4,-2 8 0 4,-4 14 0-1,7 20 0-1,-8 22 0-1,-4 6 0 3,14 20 0-1,8 28 0 0,11 6 0-3,11 5 0 5,21 5 0-3,0 12 0 0,21 8 0 0,5 13 0 2,9 8 0-2,14 9 0 1,10 5 0-2,-3 8 0 2,12 8 0-1,8 5 0 2,6 1 0-4,20-6 0 4,5 1 0-1,13-1 0-3,0 4 0 3,31 7 0 0,26 6 0 0,27-3 0 0,20-1 0-2,30 2 0 4,24-12 0-3,29-9 0-1,27-8 0 1,18-11 0 2,25-12 0-1,-3-10 0-2,-7-22 0 2,-19-17 0 1,-18-24 0-2,-29-25 0-1,-20-12 0 2,-20-52 0-1,-5-27 0 2,-7-18 0-1,12-23 0-2,-1-10 0 2,1-17 0 0,-18-4 0 0,-21-3 0-2,-26 0 0 3,-32-2 0-2,-24-4 0 1,-20 8 0-3,0-6 0 4,-24-5 0-2,-36 3 0 1,-11-6 0-1,-16 10 0 3,-20 12 0-4,-16 16 0 2,-28 14 0-2,-14 8 0 2,-32 14 0 1,-15 8 0-2,-17 15 0 0,-3 19 0 1,1 15 0-1,20 15 0 2,2 15 0-5,28 14 0 6,29 3 0-3,15 15 0-1,17 39 0 1,7 23 0 2,12 22 0-1,-7 14 0-2,7 10 0 2,1 11 0 1,7 9 0-1,22 19 0-3,15 18 0 3,22 21 0 1,18 15 0-1,16 21 0-1,16 13 0-1,45 14 0 2,35 20 0 0,31-3 0 0,52-10 0-2,35-33 0 3,47-44 0-1,26-45 0-3,25-61 0 3,15-68 0 2,-9-31 0-4,-30-103 0 0,-30-49 0 2,-214 56 0 2,-15 12-653-3</inkml:trace>
    </iact:actionData>
  </iact:action>
  <iact:action type="add" startTime="6916">
    <iact:property name="dataType"/>
    <iact:actionData xml:id="d1">
      <inkml:trace xmlns:inkml="http://www.w3.org/2003/InkML" xml:id="stk1" contextRef="#ctx0" brushRef="#br0">27065 10073 182 0,'-183'-52'242'6,"18"5"-218"0,-45-22 478 2,-31-8-192 0,-27-17-218 0,-27 0-86-2,-2 3 70 6,-7 15 48-7,-18 20-70 3,-3 25-36 0,-17 29-6-1,-13 2 54 0,4 35-2 1,-7 42-24-3,16 18 2 4,2 26-10-1,5 11 14 0,6 20-8-2,-7 11-12 1,9 8 0 1,10 8-1 0,15 5-25-2,23 2 0 2,18 7 0 0,16 17 0 0,27 15 0-2,24 21 0 3,46 13 0-2,35 18 0 1,47 15 0-2,32 6 0 3,34 8 0-2,36 1 0 2,66-7 0-3,41 5 0 3,50-16 0 0,29 2 0-2,26-3 0-1,42-19 0 2,21-10 0 0,44-21 0 0,34-21 0-2,39-9 0 2,17-17 0 0,24-6 0 0,34-7 0-2,12-7 0 2,7-2 0 0,-11-9 0 0,5-14 0 0,9-20 0-2,-3-25 0 2,-2-22 0 0,-15-29 0-2,-14-26 0 2,-5-21 0 0,-11-3 0 0,-23-3 0-2,-34-28 0 2,-40-9 0-1,-21-17 0 2,-31-18 0-1,-1-27 0-2,-11-24 0 2,-14-23 0 1,-7-16 0-4,-15-29 0 3,-5-16 0 0,-21-15 0 0,-24-3 0-3,-28 12 0 4,-32 4 0-1,-30-3 0 0,-22-26 0-1,-30-24 0 0,-20-40 0 1,-24-23 0 0,-32-9 0-1,-10 2 0 0,-41 9 0 2,-41 5 0-2,-20 4 0 0,-18 3 0 0,-11 5 0 2,-8 21-7-2,-9 21-1-1,-12 31 4 2,-1 26 0 0,-21 17 6 0,-18 13-4-2,-21 10 2 3,-20 15-2-2,-20 18-6 1,-13 17 0-2,-17 18 2 2,-8 12 6 1,-14 6 4-1,-19 2-2-3,-23-5 8 4,-39-6-10-2,-19-8 0 2,-8 3 2-4,2 5-2 4,-2 10 2-1,-11 12 4 0,-3 9 8-2,-16 8-12 2,22 14 3 0,-3 16-5 0,7 15 0-3,0 9 0 4,-14 32 0-2,15 41 0 2,18 24 0-4,19 22 0 4,23 19 0-1,17 23 0 0,10 15 0-3,12 18 0 4,10 19 0-1,24 9 0 0,14 11 0-2,29 12 0 2,18 12 0 0,21 9 0 0,15 13 0-3,11-2 0 4,30 8 0-1,32-8 0 0,33-3 0-1,28-8 0 0,40-4 0 1,20-1 0-1,23 11 0-1,73 6 0 2,29 11 0 1,33 5 0-2,29-8 0-1,23-10 0 2,28-14 0 2,27-14 0-3,39-8 0-2,38-12 0 3,38-9 0 1,19-22 0-2,7-27 0-1,23-18 0 2,17-12 0 0,3-11 0 0,17-7 0-1,-7-15 0 1,2-18 0 0,18-1 0-1,3-13 0-1,24-4 0 3,-4-7 0-2,-8-12 0 2,-8-16 0-3,-8-18 0 2,5-5 0 0,-25-11 0 1,-29 4 0-5,-15-6 0 4,-12 0 0 1,-17-39 0-2,-3-41 0-1,-17-24 0 3,-27-50 0-2,-34-50 0 2,-20-53 0-3,-29-38 0 2,-21-14 0 0,-31-3 0 1,-38 9 0-4,-32 10 0 3,-33-4 0-1,-20-13 0 2,-28-13 0-2,-11-22 0-1,-12-8 0 2,-22 0 0 0,-7 0 0-3,-2 3 0 3,-54 19 0 0,-27 16 0 1,-17 28 0-4,-17 40 0 4,-15 31 0-2,-1 25 0 1,-7 13-7 1,-2 13 3-3,-1 2 0 2,-14-5 0-1,-8-1 4-1,-29 6 0 2,-29 7 0 0,-22 20 0 0,-25 11-2-1,-3 8 2 0,-8 5 0 1,0-5 0 0,4 5 2-3,-8 6 6 4,-26 1-8-1,-2 4 6 0,-36 6-1-2,0 0-5 2,7-4 0 0,1-2 0 0,19 7 0-2,-16 6 0 3,-5 16 0-2,-17 31 0 1,-21 17 0-2,0 24 0 2,16 0 0 0,8 18 0 0,2 29 0-2,3 21 0 2,-9 16 0 0,-15 18 0 0,13 19 0-2,18 16 0 2,10 15 0 0,10 17 0 0,0 5 0-2,-5 6 0 2,4 7 0 3,5 8 0-6,23 16 0 1,18 12 0 2,42 14 0 0,29 12 0 0,33 8 0-2,12 19 0 3,28 3 0-1,18-2 0 0,27 3 0-2,18-23 0 1,24-8 0 1,17-15 0 0,16-5 0-2,16-8 0 2,6 4 0 0,51-2 0 0,30-10 0-2,20-8 0 2,23 0 0 0,18-6 0 0,12-1 0 0,24-8 0-1,35-7 0 0,24-9 0 2,35 1 0-3,24-1 0 1,18-4 0 2,15 3 0-1,10-10 0-3,36-11 0 3,28-17 0 0,49-15 0 0,36-19 0-2,12-19 0 2,16-21 0 0,27-34 0 0,27-27 0-2,7-20 0 3,27-69 0-1,12-29 0-1,-6-28 0-1,-13-2 0 3,-48 17 0-2,-53 18 0 2,-57 20 0-1,-37 6 0-2,-34-9 0 1,-330 69 0 2,-11-5-919-3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1T06:27:57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977">
    <iact:property name="dataType"/>
    <iact:actionData xml:id="d0">
      <inkml:trace xmlns:inkml="http://www.w3.org/2003/InkML" xml:id="stk0" contextRef="#ctx0" brushRef="#br0">5922 6888 378 0,'0'0'584'6,"0"0"-488"2,0 0 2 0,179 13 26-1,-122-9-86 0,4-4-22 1,0 5 16-2,8 0 42 2,2 4 10 0,9-1-12 0,0-1-22-1,13-2 14 0,7-5-18 1,8 0-6 0,17 0-22 0,11 0 2 0,2-5-2-2,-5-10-4 2,-12 5 8-2,-1 6 4 2,-6 4 14 0,7 0-8 0,-1 0 8 0,-3 0-19-2,-12 0-21 2,-8-16 0 0,-4-3 0-1,-16-3 0 0,-15 12-13 1,-10 7-1 0,5 3 6-1,-8 0 2 0,3 25-30 1,5 7-6 0,-14-7-14-1,-2-6-20 0,-5-11-64 1,-36-8-350 0,0 0-663-2</inkml:trace>
    </iact:actionData>
  </iact:action>
  <iact:action type="add" startTime="13221">
    <iact:property name="dataType"/>
    <iact:actionData xml:id="d1">
      <inkml:trace xmlns:inkml="http://www.w3.org/2003/InkML" xml:id="stk1" contextRef="#ctx0" brushRef="#br0">24531 6826 800 0,'0'0'212'4,"0"0"-34"4,0 0-40 0,0 0-74-1,0 0-36 1,0 0-14 0,104 27 4-1,-79-20 26-1,11-2 28 3,5-3-6-2,5 1-8 1,8 2-16-2,2-3 2 3,5-2-14-2,3 0-8 2,-2 0 0-3,16 0-16 1,-1 0-2 3,6 0-4-4,-2 0 2 0,3 0 0 3,6 0 10-2,-6 0-2 2,15 0-4-2,-11 0-4 0,8 0-2 2,2 13 0-2,-11-2 0-1,6-7 0 2,-12-2 0-1,-4-2 0 3,-6 3 0-5,2 1 0 3,-13-4-16 0,-16 1-2 0,-8 3-14-1,-8-1-50 0,-28-3-164 1,0 2-196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1T06:27:57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429">
    <iact:property name="dataType"/>
    <iact:actionData xml:id="d0">
      <inkml:trace xmlns:inkml="http://www.w3.org/2003/InkML" xml:id="stk0" contextRef="#ctx0" brushRef="#br0">3930 6112 1112 0,'0'0'418'4,"0"0"-244"5,0 0-12-2,0 0-76 3,0 0-50-3,197 0 23-1,-137-12-59 2,6 4 0 0,5 6 0-2,9-5 0 2,11 2 0 0,9 0 0 0,11-1 0-2,0-3 0 3,1 4 0-2,-3-5 0 1,4 10 0 0,-5-7 0-1,13 5 0 1,-1-2 0 0,-7 0 0-2,-10 4 0 2,-9 0 0 0,-10 0 0 0,-7 0 0-2,-6 0 0 3,9 8 0-2,-3 1 0 2,-1 1 0-4,-7-2 0 3,6-5 0 0,-10 3 0 0,8-3 0-2,-5-3 0 2,4 0 0 0,-4 0 0 1,8 0 0-4,-11 0 0 3,0 0 0 1,2 0 0-2,-6 2 0-1,5 10 0 2,-5 1 0 0,0 2 0 1,-1-5 0-2,-2 0 0-1,-2-3 0 2,-1-4 0 0,-7-3 0-2,6 0 0 2,5 0 0 0,2 0 0 0,7 0 0-1,-6 0 0 0,9-5 0 2,-1-6 0-2,4 0 0 1,-7 0 0-2,2 4 0 3,-5 2 0-2,0 5 0-1,-8 0 0 5,1 0 0-6,-9 0 0 3,-8 0 0-2,1 0 0 2,-18 0 0 0,-6 0 0 1,-17 0 0-5,0 0 0 4,0 0 0 1,0 0 0-2,-8 0 0-1,-11 0-881 3</inkml:trace>
    </iact:actionData>
  </iact:action>
  <iact:action type="add" startTime="13014">
    <iact:property name="dataType"/>
    <iact:actionData xml:id="d1">
      <inkml:trace xmlns:inkml="http://www.w3.org/2003/InkML" xml:id="stk1" contextRef="#ctx0" brushRef="#br0">4069 11710 934 0,'0'0'290'5,"0"0"-66"1,0 0-52 3,0 0-88-2,215 3 2 1,-147-3 20-1,15 0-16 0,1 0-29 3,13 0-61-4,-5 0 0 0,0 0 0 3,8 0 0-2,-6 0 0 0,6 0 0 0,4 0 0 1,7 0 0 0,-1 0 0 3,-9 0 0-6,-1-12 0 3,0 1 0-1,-6 0 0 3,2-6 0-6,-5 4 0 4,-1-4 0 1,-3 2 0-2,-6 5 0 0,-5 1 0 0,-11 6 0 3,-5 0 0-4,-4 3 0 2,1 0 0-2,1 0 0 3,-5 0 0-1,7 0 0-3,-2 0 0 3,5 0 0 1,3 0 0-3,0-5 0 2,2 1 0-1,-7-2 0 1,0 4 0 2,-1 2 0-5,-4 0 0 3,-7-2 0 1,4-1 0-4,-1 3 0 2,-6-2 0 1,-2 2 0 1,-4 0 0-2,1 0 0 0,-1 0 0 0,-3 0 0 2,0 0 0-2,-11 0 0 0,5 2 0-1,-2 1 0 3,-12-3 0-1,-4 0 0-1,-5 0 0-1,-8 0 0 3,0 0-333-2</inkml:trace>
    </iact:actionData>
  </iact:action>
  <iact:action type="add" startTime="18108">
    <iact:property name="dataType"/>
    <iact:actionData xml:id="d2">
      <inkml:trace xmlns:inkml="http://www.w3.org/2003/InkML" xml:id="stk2" contextRef="#ctx0" brushRef="#br0">3492 17302 1060 0,'0'0'286'7,"0"0"-106"1,216 0-34 0,-135 0-100-2,17 0-2 2,5 3 10 0,17 0 18-1,7 1 0 1,27 3 15-1,11-1-87 2,12 1 0-2,7 3 0-1,18-4 0 5,14-6 0-5,5 0 0 3,4 0 0-4,-5 0 0 4,2-6 0-2,-1 4 0 1,-4 2 0-2,-7 0 0 2,-16 0 0 0,-12 0 0 0,-26 0 0-1,-25 0 0 0,-11 0 0 2,-17-8 0-1,-15-2 0-3,-7 5 0 3,-17 0 0 0,-12 1 0 0,-15 4 0-1,-17 0 0 1,-10 0 0-1,-10 0 0 0,0 0 0-1,0 0 0 2,-13 0 0 0,-54 0 0 0,-20-3 0-1,-27-2 0 0,-30-4 0 2,-37 3 0-2,-35-1 0-1,-29-3 0 2,-23 9 0 0,-10-6 0 0,4 7 0-2,10 0 0 3,16 0 0-1,13 0 0 0,19 0 0-2,12 0 0 2,15 0 0-1,8 0 0 1,4 0 0-2,14 0 0 3,5 8 0-2,4 2 0 1,11 0 0-1,9-3 0 0,25 0 0 1,14 3 0 0,31-5 0-2,21-3 0 2,21 1 0 2,10-3 0-3,12 0 0-2,0 0 0 3,12 0 0 0,40 3 0 1,38 8 0-3,26 1-47 2,19-4 11 0,34 2-30-1,30 0 24-1,21-5-16 2,5 1-2 0,-5-6 26 0,-11 0 34-2,1 0 0 2,-3 0 6 0,-1 0 16 0,-6-14-2-2,0-11-6 2,-1-6-8 0,-17-4 16 0,-19 4-16-1,-15 10 16 1,-27 9 32 0,-18 7-4-1,-17 5-14 0,-6 0-10 1,-24 0-10-1,-20 0-2 1,-11 0 0-1,-18 0 1 1,-1 0-15 0,-6 0 0 0,0 0 0-3,0 0 0 3,-10 22 0 1,-47-2 0-2,-22 7 0-1,-33-1 0 3,-29-7 0-2,-33-4 0 1,-27-8 0-1,-35 3 0 1,-6-7 0 0,-12-3 0-1,8 0 0 0,12 0 0 1,18 2 0-1,12 7 0 1,14 2 0-1,25 3 0 2,17 2 0-1,19-4 0 0,37-7 0-2,11 9 0 2,13-8 0 0,26 1 0 0,13-7 0-1,15 0 0 0,11 0-27-1,3 0-7 3,0 0-6-3,7 0 32 2,47 0 8 0,33 0 2 0,50 0 0-3,59 0 0 5,46 0 2-4,39 5-4 2,24 12 2-1,-7-9 18 1,-1-1 20 0,-8-3-3-1,-30-4-37 0,-21 0 0 2,-23 0 0-1,-34 0 0 0,-28 0 0-2,-22 0 0 2,-131 0-267 0,0 0-1027-1</inkml:trace>
    </iact:actionData>
  </iact:action>
  <iact:action type="add" startTime="22845">
    <iact:property name="dataType"/>
    <iact:actionData xml:id="d3">
      <inkml:trace xmlns:inkml="http://www.w3.org/2003/InkML" xml:id="stk3" contextRef="#ctx0" brushRef="#br0">13123 17288 88 0,'13'0'58'3,"-3"0"28"6,0 0 38-1,-7 0 12-3,-1 0 36 3,-2 0-10 1,0 0-12-2,0 0 12 1,0 0 6-1,0 0-8 1,0 0 0 0,0 0-26-3,0 0-22 4,-5 7-32-1,-47 12-42-1,-17 3 6-1,-34-9-31 3,-26-3-13 1,-19-7 0-3,-17-3 0 0,-9 0 0-1,1 0 0 3,9 0 0-1,24 0 0 0,35 0 0-2,17 0-63 2,29 0-143 0,59 0-126 0,0 0-170-3</inkml:trace>
    </iact:actionData>
  </iact:action>
  <iact:action type="add" startTime="23324">
    <iact:property name="dataType"/>
    <iact:actionData xml:id="d4">
      <inkml:trace xmlns:inkml="http://www.w3.org/2003/InkML" xml:id="stk4" contextRef="#ctx0" brushRef="#br0">13193 17418 662 0,'0'0'366'4,"0"0"-122"4,0 0-78 1,0 0 8-3,-271 0-36 1,111 0 0 1,-18 0-56 0,-12 0-14-1,-14 0-59 1,-7 0-9-1,10 0 0 1,1 0 0 0,10 0 0 0,15 2-91-1,134 8-195 2,16 1-516-3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1T06:27:57.4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201">
    <iact:property name="dataType"/>
    <iact:actionData xml:id="d0">
      <inkml:trace xmlns:inkml="http://www.w3.org/2003/InkML" xml:id="stk0" contextRef="#ctx0" brushRef="#br0">25122 10240 742 0,'0'0'232'8,"0"0"-98"1,0 0 26-4,0 0-24 2,173 0-32 1,-125 0 36 0,8 0 2-2,1 0-12 3,4 0-30-1,-2 0-73-1,5 0-27 0,-3 0 0 1,18 17 0 0,8-2 0-1,10-8 0 0,16-1 0 0,8-3 0 3,1 2 0-3,1-1 0-1,-6 6 0 3,-10-1 0-2,-7 3 0 1,-2-1 0-1,-11-3 0 0,2-1 0 1,-7-7 0 0,0 0 0-2,-4 0 0 2,-6 0 0 0,-3 0 0 1,6-4 0-4,-6-5 0 3,7 0 0 0,4-1 0 0,1 1 0-1,3-5 0 0,0-2 0 1,8 5 0 0,-8-4 0-3,13 7 0 5,-9 2 0-3,5 6 0-1,-6 0 0 2,7 0 0 1,-14 0 0-1,1 0 0-3,2 0 0 4,-5 0 0-2,-1 0 0 2,6 0 0-4,-2 0 0 3,-4 0 0 0,2 4 0 0,2-2 0 0,-1-2 0-2,7 0 0 2,6 0 0 0,-9-9 0-2,-6-5 0 2,-7 3 0 1,-5 6 0-2,-16 5 0 1,-6 0 0-2,2 0 0 2,-11 0 0 0,-2 0 0 0,4 0 0-2,-10 0 0 3,8 0 0-2,3-4 0-1,-8-4 0 2,0 1 0 1,-6-3 0-2,-6 5 0 1,-16 3 0-2,5-3 0 2,-7 5 0 0,0 0 0 0,0-2 0-2,0-6 0 3,-7-4 0-2,-26-1 0 1,-18-4 0-2,-7 9 0 3,-22 2 0-2,-2 6 0 2,-20 0 0-4,-14 0 0 3,-9 0 0 0,-15 0 0-2,-9 0 0 2,-4 0 0 0,-19-6 0 0,-4-5 0 0,5-2 0 0,-10 0 0-1,1 8 0 2,22-3 0-2,3 2 0 0,15-3 0 1,11-2 0 0,8 5 0-1,17 2 0 0,-6 0 0 1,11 4 0-1,8 0 0 1,-6 0 0-2,4 0 0 2,12 0 0 0,10 0 0 0,1 0 0-1,20 0 0 1,-4 6 0-1,-1-4 0-1,7 4 0 2,-3 3 0 0,-2 2 0 0,-4 0 0 0,-1 2 0-2,-4-3 0 4,1 1 0-4,2 0 0 3,1 1 0-4,-6-1 0 3,4-1 0 0,-1 2 0 0,-2-1 0-1,-7 0 0 1,9-1 0 0,-1 3 0-2,-2-2 0 3,10-3 0-2,8 7 0 2,4-8 0-5,3 0 0 6,10-2 0-3,14-2 0 1,2 1-5 0,9 4-23-4,-8-3 10 5,5 3-6-2,-10-1-24 1,-2-3-24-2,4 0-14 2,2-2 32 1,-1 5-38-2,-2-7-62 0,13 1 44 0,3-1 62 1,0 0 44 0,0 4 4-2,0-2 60 3,16 4 2-2,9-4-54 1,-2 1 24-1,10-3 14 1,-10 0-8-1,3 0-18 1,5 0-6-2,-5 0 6 3,12 0-8-1,5 0 18 0,14 0 30-3,4 0 4 4,11 0 8-2,-4 0 4-1,12 9 0 3,-3 0-23-2,7 0-53 1,16-5 0-2,14-1 0 2,-6 3 0 1,8-2 0-2,4-2 0 0,-8 3 0 3,2 1 0-2,2 0 0-3,-16-1 0 4,1-2 0-3,-11-3 0 2,-3 0 0 0,-3 0 0-1,-4 0 0 0,1 0 0 0,-1 0 0 1,0 0 0-2,4 0 0 2,-3 0 0 0,-1 0 0 0,1 0 0 1,2 0 0-4,-2 0 0 3,-4 0 0 0,-1 0 0-2,0 0 0 2,-8 0 0 1,4 0 0-2,-1 0 0 1,0 0 0-2,0 0 0 3,-1 0 0-2,-3 0 0 1,-6 0 0-2,-2 0 0 2,2 0 0 2,-5 0 0-4,1 0 0 0,2 0 0 3,2 0 0-2,3 0 0-1,4 0 0 2,2 5 0 1,-7-2 0-2,1 1 0-1,-1-4 0 3,-7 0 0-1,2 0 0-1,-1 0 0 1,-1 0 0-1,-12 0 0 1,-1-7 0-1,-5 2 0 0,-11-3 0 1,2 2 0 0,-16 2 0-1,0 2 0 1,-13-2 0-1,0 3 0 0,0 1 0 2,-15 0 0 0,-9 0-57-5,-9 0-731 4</inkml:trace>
    </iact:actionData>
  </iact:action>
  <iact:action type="remove" startTime="18924">
    <iact:property name="style" value="instant"/>
    <iact:actionData xml:id="d1" ref="#d0"/>
  </iact:action>
  <iact:action type="add" startTime="18925">
    <iact:property name="dataType" value="strokeEraser"/>
    <iact:actionData xml:id="d2">
      <inkml:trace xmlns:inkml="http://www.w3.org/2003/InkML" xml:id="stk1" contextRef="#ctx0" brushRef="#br1">33383 14684 314 0,'0'0'338'7,"0"0"-44"-1,0 0 2 2,0 0-8 0,0 0-114 0,0 0-50-2,-8 11-70 2,-5 8-54 1,-7 13-6-2,13-19-238-1,-11 13-816 2</inkml:trace>
    </iact:actionData>
  </iact:action>
  <iact:action type="add" startTime="20973">
    <iact:property name="dataType"/>
    <iact:actionData xml:id="d3">
      <inkml:trace xmlns:inkml="http://www.w3.org/2003/InkML" xml:id="stk2" contextRef="#ctx0" brushRef="#br0">25005 10332 832 0,'0'0'368'8,"0"0"-104"-1,0 0-60 1,200-35-52-2,-139 26-38 2,11 4-8 1,5-3-99-1,7 5-7-3,9-1 0 3,14 4 0 1,15 0 0-2,5 0 0 0,7 0 0 1,5 7 0 0,-4 11 0 1,-12-6 0-4,-1-7 0 6,-2-5 0-2,3 0 0-3,6 0 0 0,0 0 0 2,-8 0 0-1,-14 0 0 1,6 0 0-2,-9 0 0 2,9 0 0 1,-4-5 0-2,3-8 0-1,-11-4 0 2,4-1 0 2,-5 1 0-4,0 0 0 1,-13 5 0 1,-3 7 0 1,3 5 0-2,-8 0 0-2,-6 0 0 4,7 0 0-2,-4 0 0 2,7 0 0-3,1 0 0 1,3 0 0 2,4 9 0-2,-1 14 0 0,-6-1 0 0,3-3 0 2,6-1 0-1,-16-13 0-1,4-5 0-1,-10 0 0 2,0 0 0 0,-3 0 0-1,-7-9 0 0,9-1 0 1,-7-1 0 0,-3 7 0-2,-2 2 0 2,-2 2 0 0,-12-4 0 2,-1 4 0-5,-4 0 0 2,-14-2 0 1,0 2 0-1,-1 0 0 0,-12-3 0-1,1 1 0 4,-6-2 0-2,2 4 0-2,-6-2 0 1,-3 2 0 0,0 0 0 2,0 0 0-3,0 0 0 2,-49 0 0 0,-20 0 0 0,-26-2 0-2,-7-7 0 2,-14-1 0 0,-14 3 0 0,-15 4 0-2,-13 0 0 2,-15-6 0 0,8 4 0 0,-1-3 0-2,-4 2 0 2,9 6 0 1,0 0 0-1,16 0 0-3,5 6 0 3,0 7 0 0,19 4 0 0,0-2 0-2,11-4 0 3,7-3 0-2,6 1 0 1,6 0 0-2,11-5 0 2,-4 2 0 0,-1 1 0 0,9-6 0-2,-1 3 0 2,-2-4 0 0,-3 0 0 0,10 0 0-2,4 5 0 1,7 6 0 3,1 4 0-2,1-2 0-3,3 0 0 3,2-10 0 0,3 1 0 0,2-4 0-2,-3 2 0 2,-8 2 0 0,-9 2 0 0,2 2 0-2,6 5 0 2,5 4 0 1,8-3 0-2,9-4 0 0,-2-5 0 0,-2-5 0 2,-11 0 0-2,-10 0 0 0,-5 0 0 1,2 0 0 0,-7 0 0-1,7 0 0-1,2 0-11 2,1-17-25 0,12 4 6 1,9-3 14-4,5 6 14 3,19-1 0 0,12 7 0 0,-3 2-6-1,7 2 4 0,-2 0 4 1,-3 0 0 0,3 0 4-2,2 0-2 3,3 0-2-2,0 0-6 1,0 0-2-2,0 0 8 6,0 0-6-7,0 0-8 2,0 0-2-1,0 0-2 3,3-4-4-2,15 2 14 1,18 2 8-2,0 0 6 2,12 0 8 0,12 0 12 0,5 0 2-2,10 0-12 2,6 8 2 0,-4 7 4 1,10-1 0-4,9-1 6 3,12-1-5 0,13-4-23 0,15-4 0-2,6-4 0 2,12 0 0 1,-14 0 0-2,-3 0 0-1,-26 0 0 2,-14 5 0 1,-13 3 0-2,-8-1 0-1,1 0 0 3,-1-4 0-2,-2-3 0 2,18 0 0-4,-2 0 0 3,4-17 0 0,-10-6 0 0,-12 4 0-2,-12 7 0 2,-15-1 0 0,-2 5 0 0,9 2 0-1,-8-5 0 0,9 5 0 2,-8-5 0-2,12 0 0-1,-3 2 0 2,2-3 0 1,5 2 0-2,7 1 0-1,-13 0 0 2,3 5 0 1,-1-5 0-2,-2 0 0-1,-10 3 0 2,-5 2 0 1,-1 0 0-2,-1 4 0-1,-3 0 0 3,-3 0 0-2,6 0 0 2,4 0 0-4,1 0 0 3,3 4 0 1,-1 9 0-1,2-1 0-3,2 1 0 3,2-1 0 1,-1-2 0-1,0 5 0-3,3-5 0 4,-5-3 0-1,9-2 0 0,-1-5 0-2,1 0 0 1,7 0 0 2,-5 0 0-2,-4 0 0-1,5 0 0 3,-7 0 0-2,4 0 0 2,1 0 0-3,-2 0 0 2,4-5 0 2,-12-2 0-5,-5 3 0 1,-2 0 0 3,-8 4 0-2,3 0 0 1,-5 0 0-1,-1 0 0 1,-30 0 0-1,7 6-1149 1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1T06:37:31.8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act:action type="add" startTime="7408">
    <iact:property name="dataType"/>
    <iact:actionData xml:id="d0">
      <inkml:trace xmlns:inkml="http://www.w3.org/2003/InkML" xml:id="stk0" contextRef="#ctx0" brushRef="#br0">11730 3190 616 0,'7'2'262'53,"-4"-2"-150"-53,-3 0 32 0,0 0 42 0,0 0-28 0,0 0-16 0,2 0-2 0,6 0-34 45,-8 0-28-44,3 0-6-1,-3 0-41 0,0 0-31 0,0 0 0 0,0 0 0 43,0 0 0-43,0 0 0 0,0 0 0 0,0 0 0 0,0 0 0 0,0 0 0 44,0-6 0-44,0-2 0 0,0 1 0 0,-11 0 0 0,6-3 0 0,-5 3 0 42,1-1 0-42,-8-4 0 0,10 4 0 0,-9-1 0 0,7 4 0 42,-7-4 0-42,0 3 0 0,0-1 0 0,8-3 0 0,-8 5 0 0,-3-3 0 43,-1 0 0-43,2 2 0 0,7 0 0 0,-8 1 0 0,-2 2 0 0,1 3 0 46,-3 0 0-46,-3 0 0 1,6 0 0-1,-4 0 0 0,4 0 0 0,-3 0 0 45,-2 0 0-45,5 0 0 0,-3 0 0 0,-2 0 0 0,5 0 0 1,-5 0 0 41,6 0 0-42,-5 0 0 0,-4 0 0 0,-1 0 0 0,2 8 0 0,-2 0 0 47,5 4 0-47,4-7 0 0,-5 3 0 0,5 2 0 0,-3-4 0 0,3-2 0 48,-4 3 0-48,-2 0 0 0,6 0 0 0,-3 3 0 0,6 0 0 1,-2-5 0 42,-2 3 0-43,10-1 0 0,-8 3 0 0,2-3 0 0,-4 6 0 0,2-2 0 44,5 3 0-43,-9 0 0-1,4 3 0 0,-1-4 0 0,-1 2 0 0,4-3 0 44,-6-2 0-44,7 2 0 0,1-2 0 1,-2 2 0-1,1 2 0 0,-4-3 0 47,2 4 0-47,-1-1 0 0,-4 2 0 0,3 1 0 0,0 0 0 0,2 3 0 43,-1-3 0-43,-1 2 0 0,4 6 0 0,9 3 0 0,-13 6 0 0,2 3 0 44,-2 0 0-44,0-2 0 1,4-3 0-1,-8-7 0 0,17-1 0 0,-6-7 0 41,-3 7 0-41,5-4 0 1,-2-4 0-1,-3 1 0 0,-5 0 0 0,14-2 0 44,-6-5 0-44,6-3 0 0,4-2 0 0,1-5 0 0,2 0 0 0,0 0 0 43,0 0 0-43,0 0 0 0,0 0 0 0,0 0 0 0,0-5 0 2,0-20 0 41,0-11 0-43,0-5 0 0,0-5 0 0,0-1 0 0,0 0 0 48,0 4 0-47,0 9 0-1,0 3 0 0,2 11 0 0,5-2 0 0,-4 2 0 0,0 5 0 43,4 3 0-43,-4 3 0 0,-3 5 0 0,0 2 0 0,0 2 0 0,0-2 0 43,0 2 0-43,0-3 0 0,0 3 0 0,0 0 0 0,0 11 0 2,0 23 0 39,0 10 0-41,-13 7 0 0,1 6 0 0,-1-2 0 0,-1-4 0 44,10-6 0-44,-4-8 0 0,5-7 0 0,-2-7 0 0,5 3 0 0,0-7 0 44,0 1 0-43,0-6 0-1,0-3 0 0,0 4 0 0,0-5 0 0,18-1 0 43,0-1 0-42,8-8 0-1,7 3 0 0,1-3 0 0,-7 0 0 0,5 0 0 45,-4 0 0-45,-4 0 0 0,-5 0 0 0,9 0 0 0,-14 0 0 0,5 0 0 47,-2 0 0-47,-11 0 0 0,4 0 0 0,-10 0 0 0,3 0 0 0,-3 0 0 43,0 9 0-43,0-3 0 0,0-2-819 0</inkml:trace>
    </iact:actionData>
  </iact:action>
  <iact:action type="add" startTime="12457">
    <iact:property name="dataType"/>
    <iact:actionData xml:id="d1">
      <inkml:trace xmlns:inkml="http://www.w3.org/2003/InkML" xml:id="stk1" contextRef="#ctx0" brushRef="#br0">11231 10920 1032 0,'18'0'266'53,"-2"0"-70"-53,-5 0 4 0,10-3-56 0,-1-2-56 0,-1-1 6 0,10 4-67 0,-2-3-27 47,10-2 0-47,-6 1 0 0,19-1 0 1,-4-5 0-1,11-1 0 0,1-3 0 45,11 3 0-45,1-1 0 0,-2 3 0 0,6 2 0 1,-8 3 0-1,8-3 0 0,-7 4 0 43,-3 2 0-43,-3 1 0 0,-2 2 0 0,-2-3 0 0,1-3 0 2,-2 0 0 43,8-4 0-45,0-7 0 0,13 3 0 0,-2 3 0 0,-4 1 0 0,0 5 0 47,-4 3 0-47,-8 2 0 0,-8 0 0 1,-5 0 0-1,-5 0 0 0,2 0 0 44,-2 0 0-44,2 0 0 0,11 0 0 0,3 0 0 0,-10 0 0 0,10 0 0 41,-14 0 0-40,-2 0 0-1,-2 0 0 0,-6 5 0 0,-5-3 0 43,11 8 0-43,5-5 0 0,-4-3 0 0,1-2 0 0,-8 0 0 0,-7 0 0 2,0 0 0 41,-11 0 0-42,1 0 0-1,-3 0 0 0,-9 0 0 0,1 0 0 43,-5 0 0-42,0 0 0-1,0 0 0 0,0 0 0 0,0 0 0 0,0 4 0 45,0-2 0-45,-9 2 0 0,-30-1 0 0,-15-3 0 0,-7 0 0 0,-8 0 0 44,-13 0 0-44,-6 0 0 0,2 0 0 0,-12 0 0 0,9 0 0 0,-5 0 0 3,-4 5 0 42,9 0 0-45,-3-2 0 0,-1 2 0 0,9-1 0 0,2-1 0 2,1-3 0 43,6 0 0-45,10 0 0 0,-5 0 0 0,-1 0 0 0,9 0 0 0,-2 5 0 44,3 3 0-44,2 1 0 0,2-4 0 0,-1 0 0 0,12 4 0 0,2-6 0 45,-2 0 0-45,5 0 0 0,-2-3 0 0,5 0 0 0,-4 0 0 0,2 4 0 43,9-2 0-42,4-2 0-1,0 1 0 0,12 3 0 0,-6-1 0 43,13 2 0-42,-8 0 0-1,0 2 0 0,-5-2 0 0,5 3 0 0,12-1 0 1,-15 4 0 43,11-5 0-43,-6-1 0-1,-4 1 0 0,13 0 0 0,1-3 0 41,-8-3 0-40,12 0 0-1,0 0 0 0,0 0 0 0,0 0 0 0,-3 0 0 42,3 4 0-41,-1-4 0-1,1 0 0 0,0 0 0 0,0 0 0 0,0 0 0 41,0 0 0-41,4 0 0 0,37-7 0 0,18-10 0 0,18-7 0 43,20-1 0-42,11-3 0-1,12 6 0 0,0 5 0 0,5 8 0 0,-5 9 0 43,0 0 0-43,1 0 0 0,8 0 0 0,11 0 0 0,10 0 0 0,11 0 0 43,-5-13 0-43,-18 1 0 1,-22 2 0-1,-25 10 0 0,-14 0 0 0,0 0 0 43,-13 0 0-42,-11 4 0-1,-11 2 0 0,-14 1 0 0,-15-2 0 0,-12-2 0 42,-1 2 0-42,0-1 0 0,0 4 0 0,-40 2 0 0,15-1 0 3,-8 2-315 43</inkml:trace>
    </iact:actionData>
  </iact:action>
  <iact:action type="add" startTime="14788">
    <iact:property name="dataType"/>
    <iact:actionData xml:id="d2">
      <inkml:trace xmlns:inkml="http://www.w3.org/2003/InkML" xml:id="stk2" contextRef="#ctx0" brushRef="#br0">11617 8950 1396 0,'0'0'308'3,"0"0"-170"-3,0 0-12 0,0 0-74 0,0 0-25 0,0 0-27 51,0 0 0-51,-7-34 0 0,-25 16 0 0,7-6 0 0,-11 4 0 0,0-1 0 0,4-2 0 45,-7 3 0-45,-2 0 0 0,-8 2 0 0,4 1 0 0,-2-3 0 0,-5 3 0 46,12-3 0-46,-4 0 0 1,-1 3 0-1,-7 3 0 0,9 1 0 0,-14 3 0 45,12 5 0-45,-8-4 0 0,10-1 0 0,1-2 0 0,-4-4 0 0,-3-3 0 46,5-3 0-45,4 6 0-1,-1 2 0 0,-2 0 0 0,2 5 0 0,-2 5 0 41,-4-5 0-40,5 0 0-1,2 0 0 0,8-4 0 0,-9-1 0 0,2 3 0 44,-2 2 0-44,5 1 0 0,-4 4 0 0,-1 2 0 0,-3-1 0 0,-5 3 0 45,10-3 0-45,-9 0 0 0,-5-1 0 0,5-1 0 0,-4 3 0 0,4-1 0 44,-7 3 0-43,13-3 0-1,-13 1 0 0,11 2 0 0,2 0 0 0,-1 0 0 44,-1 0 0-44,-5 0 0 0,5 0 0 0,1 0 0 0,-1 0 0 0,-2 0 0 46,2 0 0-46,1 0 0 0,-14 0 0 0,5 0 0 0,-7 0 0 0,-15 0 0 44,7 0 0-44,-11 0 0 0,-5 0 0 0,6 0 0 0,-2 0 0 0,2 0 0 43,0 0 0-42,13 0 0-1,3 0 0 0,9 0 0 0,12 0 0 48,15 0 0-48,-1 0 0 1,6 5 0-1,-4 7 0 0,-3-1 0 0,5 3 0 0,-5 0 0 49,-7-3 0-49,7 1 0 0,-4-2 0 0,1-1 0 0,-6 2 0 0,-4 0 0 1,-4-2 0 42,-6 2 0-43,-14 0 0 0,8-2 0 0,-5-1 0 0,2 1 0 3,8-4 0 41,2 1 0-44,8-3 0 0,0 3 0 0,7 1 0 0,0 4 0 0,-8-1 0 43,5-1 0-43,3-1 0 0,11-6 0 0,4 1 0 0,11-3 0 3,-1 0 0 40,2 4 0-43,-9-3 0 0,-2 6 0 0,-5 0 0 0,0 6 0 0,-2-3 0 43,-4 2 0-43,9-4 0 0,0-2 0 0,7-1 0 0,0 1 0 44,-1 0 0-43,7 2 0-1,-6 0 0 0,-10 2 0 0,16-3 0 0,-11-1 0 46,5 0 0-46,6-3 0 0,0-1 0 0,1-2 0 0,6 0 0 0,0 0 0 3,0 0 0 40,0-5 0-43,0-11 0 0,0 3 0 0,0-3 0 0,0-1 0 0,0-6 0 42,0-3 0-41,29 2 0-1,-1-10 0 0,2-1 0 0,5 2 0 51,4 0 0-51,-1 5 0 0,-2 0 0 0,-9 2 0 1,2 1 0-1,-8 5 0 0,-5 3 0 42,-5 0 0-42,4 6 0 0,-11 3 0 0,0 4 0 0,-4 4 0 0,0 0 0 45,0 0 0-45,0 15 0 0,-11 25 0 0,-25 1 0 0,-1 2 0 1,-3 4 0 41,-4-2 0-42,-4-1 0 0,2 2 0 0,4-4 0 0,-3-2 0 3,2-6 0 43,5-4 0-46,6-5 0 0,7-1 0 0,7-11 0 0,2 1 0 0,11-8 0 46,2 0 0-46,2-4 0 0,1 1 0 0,0 0 0 0,0 0 0 0,0-1 0 45,1 3 0-45,36-5 0 1,9 0 0-1,12 0 0 0,9 0 0 0,5 0 0 42,2 0 0-42,1 0 0 0,-6 0 0 0,-6 0 0 0,-6 0 0 0,-9 0 0 44,-11 0 0-43,-11 0 0-1,-10 0 0 0,-14 0 0 0,-2 0 0 0,0 7 0 45,0 11 0-45,0-14 0 0,-12 7-63 0</inkml:trace>
    </iact:actionData>
  </iact:action>
  <iact:action type="add" startTime="21384">
    <iact:property name="dataType"/>
    <iact:actionData xml:id="d3">
      <inkml:trace xmlns:inkml="http://www.w3.org/2003/InkML" xml:id="stk3" contextRef="#ctx0" brushRef="#br0">10754 13717 510 0,'0'2'424'1,"0"-2"-232"-1,0 0 8 0,0 0 4 49,0 0-86-49,0 0-12 0,0 0 4 0,0 0-22 0,0 0-12 0,0 0-57 43,16 0-19-43,5 0 0 0,2-2 0 0,0-1 0 0,10-4 0 0,-5 7 0 44,11-5 0-44,-1 3 0 0,2-1 0 0,0-4 0 0,13 6 0 0,4-3 0 45,-4 2 0-45,5-1 0 0,2 3 0 0,-7 0 0 0,-2-3 0 0,6 3 0 44,-8 0 0-44,5 0 0 0,-4 0 0 0,-2 0 0 0,12 0 0 0,0 0 0 44,10 0 0-43,-6 0 0-1,2 0 0 0,-2 0 0 0,3 0 0 0,-8 0 0 45,2 0 0-45,-10-2 0 0,6-7 0 0,-1 3 0 0,1-1 0 0,-5 0 0 44,7-1 0-44,2 6 0 1,-2-1 0-1,-2-1 0 0,4 4 0 0,3 0 0 45,-3-3 0-44,10 3 0-1,-11 0 0 0,1 0 0 0,-1-3 0 0,-12 3 0 45,8 0 0-45,1 0 0 0,-1 0 0 0,5 0 0 0,-10 0 0 0,10 0 0 43,-2 0 0-42,1 0 0-1,-5 0 0 0,4 0 0 0,5 0 0 0,-5 0 0 49,2 0 0-49,3 0 0 0,-8 0 0 0,-2 0 0 0,-7 0 0 0,-4 0 0 2,-2 0 0 44,2 0 0-46,-5 10 0 0,-2-3 0 0,0 2 0 0,-8-3 0 0,4-6 0 43,-11 3 0-42,-5-3 0-1,-8 0 0 0,2 2 0 0,-7-2 0 0,-3 0 0 43,0 0 0-43,0 0 0 0,0 0 0 0,0 0 0 0,0 0 0 43,0 0 0-43,0 0 0 0,0 0 0 0,0 0 0 0,0 3 0 0,0-3 0 45,0 3 0-45,-29 1 0 0,-15-4 0 0,20 0 0 0,-8 2-741 0</inkml:trace>
    </iact:actionData>
  </iact:action>
  <iact:action type="add" startTime="27983">
    <iact:property name="dataType"/>
    <iact:actionData xml:id="d4">
      <inkml:trace xmlns:inkml="http://www.w3.org/2003/InkML" xml:id="stk4" contextRef="#ctx0" brushRef="#br0">8890 15967 84 0,'3'0'470'1,"-3"0"-240"-1,0 0-72 1,6 0-14 47,-3-2 64-48,-3 2 90 0,0 0-42 0,0 0-70 0,0 0-173 0,-12 22-13 43,-35 20 0-43,-17 17 0 0,-17 12 0 0,-8 7 0 0,-8 4 0 0,9 2 0 44,8-11 0-44,7-7 0 0,24-19 0 0,7-10 0 0,17-15 0 0,10-9 0 44,6-10 0-43,9-3 0-1,0 0 0 0,0 0 0 0,0 0 0 0,0 0 0 45,0 0 0-45,0 0 0 0,0 7 0 0,0-5 0 0,0 3-671 1</inkml:trace>
    </iact:actionData>
  </iact:action>
  <iact:action type="add" startTime="29013">
    <iact:property name="dataType"/>
    <iact:actionData xml:id="d5">
      <inkml:trace xmlns:inkml="http://www.w3.org/2003/InkML" xml:id="stk5" contextRef="#ctx0" brushRef="#br0">5716 14704 566 0,'0'0'246'1,"0"0"-52"-1,0 0 66 50,0 0-4-49,0 0-36-1,0 0-26 0,0 0-83 0,13-7-111 0,-13 7 0 0,0 0 0 45,0 0 0-45,0 0 0 0,0 0 0 0,0 14 0 0,-13 20 0 0,-26 17 0 44,-9 20 0-44,-22 15 0 0,-9 13 0 0,-5 2 0 0,-3-5 0 1,3-4 0 43,10-13 0-44,14-15 0 0,9-20 0 0,25-17 0 0,9-14 0 1,10-6 0 42,7-7 0-43,0 0 0 0,0 0 0 0,0-3 0 0,4-11 0 43,9 1 0-42,-7 11 0-1,-2 2-353 0</inkml:trace>
    </iact:actionData>
  </iact:action>
  <iact:action type="add" startTime="31259">
    <iact:property name="dataType"/>
    <iact:actionData xml:id="d6">
      <inkml:trace xmlns:inkml="http://www.w3.org/2003/InkML" xml:id="stk6" contextRef="#ctx0" brushRef="#br0">6203 14354 35 0,'0'0'531'3,"0"0"-233"-3,0 0-64 2,0 0 0 51,0 0-44-52,0 0-44-1,0 0-14 0,0-6-28 0,0 6-16 0,0 0-33 0,0 0-55 43,0 0 0-43,0 0 0 0,0 0 0 0,0 0 0 0,0 10 0 0,0 11 0 43,0 2 0-43,0 3 0 0,0 6 0 0,0 0 0 0,0 5 0 1,0-4 0 40,0-2 0-41,0-2 0 0,0-1 0 0,-4-4 0 0,1-4 0 44,1 0 0-44,-11-9 0 0,10 6 0 0,-4 7 0 0,-2-2 0 0,-2 8 0 46,-2 4 0-45,-3 0 0-1,6 5 0 0,-5-9 0 0,-1 0 0 0,10-13 0 43,-7-6 0-43,6-7 0 0,-6 0 0 0,-7-4 0 0,-1 0 0 0,1 0 0 45,-3 0 0-45,3 0 0 0,4-8 0 0,4-7 0 0,2-7 0 0,7-6 0 44,3-9 0-44,0-2 0 0,0 2 0 0,0 12 0 0,0 20-323 0,0 2-705 44</inkml:trace>
    </iact:actionData>
  </iact:action>
  <iact:action type="add" startTime="32104">
    <iact:property name="dataType"/>
    <iact:actionData xml:id="d7">
      <inkml:trace xmlns:inkml="http://www.w3.org/2003/InkML" xml:id="stk7" contextRef="#ctx0" brushRef="#br0">6168 14005 742 0,'0'0'302'49,"0"0"-198"-49,0 0 30 0,0 0-32 0,0 0-38 0,0 0-10 1,0 0-10 44,13-22 6-45,-13 22 12 0,0 0-10 0,0 0-2 0,0 0 30 0,0 0-12 43,0 0-26-43,0 0-18 0,0 0-14 0,0 0 2 0,0 0 24 0,13 0-21 45,-4 0-15-45,0 0 0 0,-2 0 0 0,-4 0 0 0,-3 0 0 0,0 0 0 41,0 0 0-41,0 0 0 0,0 0 0 0,0 0 0 0,0 0-9 0,-3 0-43 42,-4 3-154-42,-2 7-530 0</inkml:trace>
    </iact:actionData>
  </iact:action>
  <iact:action type="add" startTime="34219">
    <iact:property name="dataType"/>
    <iact:actionData xml:id="d8">
      <inkml:trace xmlns:inkml="http://www.w3.org/2003/InkML" xml:id="stk8" contextRef="#ctx0" brushRef="#br0">4411 18708 602 0,'0'0'358'1,"0"0"-112"0,0 0-18 48,0 0-22-49,0 0-14 0,0 0-60 0,0 0-49 0,177-57-83 0,-100 57 0 0,17 0 0 42,5 0 0-42,17 0 0 0,8 0 0 0,16 13 0 0,-3-13 0 44,1 0 0-44,-10 0 0 0,-12 0 0 0,-16 0 0 0,-16 0 0 0,-10 0 0 44,-14 0 0-44,-13 0 0 0,-14 0 0 0,-13 0 0 0,-14 0 0 0,-6 0 0 49,0 0 0-49,0 0 0 0,0 0 0 0,0 0 0 0,-23 0 0 0,-20 0 0 45,-21 1 0-45,-26-1 0 0,-14 0 0 0,-20 0 0 0,0 0 0 0,-8 0 0 44,7 0 0-43,5 0 0-1,7 0 0 0,4 0 0 0,9 0 0 0,3 0 0 43,1 0 0-43,11 0 0 0,1 0 0 0,8 0 0 0,12 0 0 0,20 0 0 43,7 0 0-42,21 0 0-1,9 0 0 0,7 0 0 0,0 0 0 0,0-6 0 44,7-2 0-44,46-3 0 0,35-2 0 0,32 6 0 0,21 7 0 0,4 0 0 44,7 0 0-44,-7 12 0 0,-4 7 0 0,-15 7 0 0,-7-1 0 0,-14-6 0 45,-13-7 0-45,-17 0 0 0,-14-4 0 0,-18-3 0 0,-18-5 0 0,-6 6 0 43,-19-6 0-43,0 0 0 0,0 0 0 0,0 0 0 0,0 0 0 44,-10 0 0-44,-41 0 0 0,12 0 0 0,-2 0-235 0</inkml:trace>
    </iact:actionData>
  </iact:action>
  <iact:action type="add" startTime="38872">
    <iact:property name="dataType"/>
    <iact:actionData xml:id="d9">
      <inkml:trace xmlns:inkml="http://www.w3.org/2003/InkML" xml:id="stk9" contextRef="#ctx0" brushRef="#br0">5955 2897 554 0,'-45'0'428'59,"-4"0"-288"-59,-11 0-24 0,0 0 32 0,-7 0-50 0,2 8 4 0,4 7 4 1,-7 2 2-1,-3 5-34 47,-11 1 8-46,3 3-20-1,-11 9-33 0,10-1-29 0,-8 3 0 0,-2-2 0 43,7 8 0-43,-1 7 0 1,7 5 0-1,6 3 0 0,2 9 0 0,8-2 0 43,1 6 0-43,15 1 0 0,2 1 0 0,2 2 0 0,2-6 0 0,6-5 0 45,2-2 0-44,5-2 0-1,3-4 0 0,16-5 0 0,-3-1 0 0,10 0 0 45,0 1 0-44,0-4 0-1,10 0 0 0,20-7 0 0,4 2 0 0,18 2 0 42,3-3 0-42,22 2 0 0,16-4 0 0,7-3 0 0,11 0 0 0,7-7 0 43,11-4 0-43,5-5 0 0,13-3 0 0,5-7 0 0,5 3 0 45,-7 3 0-44,-15 4 0-1,-15 5 0 0,-6 0 0 1,-7 0 0-1,3-8 0 0,-3-8 0 52,6-9 0-51,-1 0 0-1,14 0 0 0,-3 0 0 0,6 0 0 0,7 0 0 0,-2 8 0 42,-7 6 0-42,-9-1 0 0,-14-9 0 0,-4-4 0 0,-3 0 0 3,-5 0 0 44,0 0 0-47,-5-4 0 0,8-3 0 0,-3-3 0 0,-5 5 0 0,0-3 0 44,10-6 0-43,1 4 0-1,-1-5 0 0,6 3 0 0,-5 7 0 0,2 3 0 44,-4-1 0-44,-15 0 0 0,-10-9 0 0,2-5 0 0,-2-8 0 0,7-7 0 45,-3-3 0-44,2-4 0-1,-9-1 0 0,5 4 0 0,-10 3 0 0,-5-1 0 44,-3 0 0-44,-10-1 0 0,-1-1 0 0,8-4 0 0,-8 5 0 0,0-8 0 45,-3 2 0-45,3-4 0 0,-4-4 0 0,-1-1 0 0,-7-6 0 0,-7-3 0 45,-9 2 0-45,-12 10 0 0,0-2 0 0,-4 0 0 0,0-3 0 1,0-5 0 45,-4 3 0-45,-16 0 0-1,-5-1 0 0,-7 1 0 0,-7-3 0 0,-1 5 0 44,-5-2 0-44,-12 6 0 1,-14 5 0-1,-17 1 0 0,-14 3 0 0,-18 1 0 3,-8-3 0 40,-9 7 0-42,-7-2 0-1,-10 8 0 0,-2-3 0 0,-8 6 0 3,-1 0 0 42,4 1 0-44,4 2 0-1,7 2 0 0,3-2 0 0,15 4 0 0,2 2 0 45,7 2 0-45,5 0 0 0,-5 4 0 0,3-2 0 0,-8-2 0 0,-5 8 0 5,13 6 0 39,-5 0 0-44,0 0 0 0,-4 15 0 0,7-5 0 0,-5 2 0 0,8-10 0 46,2 1 0-46,2 0 0 0,12 1 0 0,3-2 0 0,9 3 0 0,7 8 0 41,-2 2 0-41,5 5 0 1,10 2 0-1,-1-2 0 0,1-1 0 3,1 1 0 44,2-3 0-47,-5 4 0 0,5 1 0 0,-1 3 0 0,-2 9 0 0,-2 3 0 45,9 4 0-44,-1 2 0-1,6-4 0 0,7-6 0 0,9-4 0 0,9-2 0 44,6 2 0-44,5 4 0 0,3 10 0 0,-1 5 0 0,4 16 0 0,-2 4 0 4,-1 5 0 38,5 0 0-42,-4 0 0 0,-4-6 0 0,9-5 0 0,-5-2 0 4,9-6 0 41,5 1 0-45,5-4 0 0,0-11 0 0,0 1 0 0,0 0 0 0,5 8 0 45,18 4 0-45,9 3 0 0,0-2 0 0,8-10 0 1,10 1 0-1,9-4 0 43,9-4 0-43,9 1 0 0,7-1 0 0,0-3 0 0,5-6 0 0,-1-2 0 46,3-2 0-46,2-4 0 0,23 1 0 0,9-1 0 1,18 4 0-1,12-7 0 44,9-4 0-44,-4-7 0 0,-2-1 0 0,-5 1 0 0,-9-4 0 0,-7 3 0 48,-6 5 0-47,2-1 0-1,1 2 0 0,-2 3 0 0,-12-3 0 0,3-2 0 42,-16-2 0-41,-12-7 0-1,13 0 0 0,-6 0 0 0,8 0 0 0,1 0 0 50,-3-7 0-49,8-2 0-1,-12 3 0 0,9 6 0 0,-4-2 0 0,0-1 0 0,-6-3 0 44,2-11 0-44,0 0 0 1,6-9 0-1,-9 1 0 0,-7 3 0 0,-9 0 0 44,1 2 0-43,6 6 0-1,-9 0 0 0,0 0 0 0,-4 0 0 0,1-6 0 45,1-8 0-45,-3-1 0 1,-3-1 0-1,-6 3 0 0,-13 2 0 0,-1 9 0 45,-5 2 0-44,-5 0 0-1,-2 1 0 0,-2-1 0 0,10-6 0 0,-6-5 0 43,8-4 0-43,-6-10 0 0,8-6 0 0,-2-7 0 0,-11 0 0 0,-3-4 0 45,-13 1 0-44,-9-6 0-1,-5 3 0 0,-11-2 0 0,-2-2 0 0,0 0 0 46,-13-4 0-45,-14 1 0-1,-6-6 0 0,-10 9 0 0,14 5 0 0,-7 5 0 42,0-2 0-42,0 1 0 0,8-3 0 0,-5 2 0 0,2 5 0 0,-6 0 0 46,-5-1 0-46,-2 3 0 0,-6-2 0 0,-7-1 0 0,-4 1 0 0,-6 0 0 45,-9-5 0-45,-11 7 0 0,-8 9 0 0,-2 7 0 0,-3 10 0 0,0 4 0 45,0-2 0-45,-4 6 0 0,-3 2 0 0,-20-2 0 0,0-4 0 0,-18-1 0 44,-7-1 0-44,7-1 0 0,9 0 0 0,8 0 0 0,9 3 0 0,6 2 0 44,3 3 0-43,-3 9 0-1,6 3 0 0,-27 0 0 0,-24 22 0 0,-26 18 0 43,-23 2 0-43,-15-6 0 0,8-8 0 0,6-3 0 0,24-1 0 1,28 6 0 41,25 7 0-41,28 3 0-1,25-4 0 0,24-3 0 0,25-1 0 45,29-30 0-44,13 3 0-1</inkml:trace>
    </iact:actionData>
  </iact:action>
  <iact:action type="remove" startTime="43204">
    <iact:property name="style" value="instant"/>
    <iact:actionData xml:id="d10" ref="#d9"/>
  </iact:action>
  <iact:action type="add" startTime="43216">
    <iact:property name="dataType" value="strokeEraser"/>
    <iact:actionData xml:id="d11">
      <inkml:trace xmlns:inkml="http://www.w3.org/2003/InkML" xml:id="stk10" contextRef="#ctx0" brushRef="#br1">11053 8795 1094 0,'0'0'256'15,"0"0"-256"-15,0 0-40 0,0 0-122 0,0 0-284 0</inkml:trace>
    </iact:actionData>
  </iact:action>
  <iact:action type="add" startTime="45608">
    <iact:property name="dataType"/>
    <iact:actionData xml:id="d12">
      <inkml:trace xmlns:inkml="http://www.w3.org/2003/InkML" xml:id="stk11" contextRef="#ctx0" brushRef="#br0">5238 2635 720 0,'0'0'662'1,"0"0"-556"-1,0 0 44 0,0 0-14 1,-192-6-72-1,124 6-16 0,-10 4 24 46,-9 1 17-46,-10 9-89 0,-6 7 0 0,-2 6 0 0,4 10 0 0,5 2 0 43,-1 6 0-43,13 6 0 0,-3 1 0 0,0 6 0 0,5 0 0 0,5 4 0 48,12-3 0-48,2 6 0 0,2 2 0 1,13 1 0-1,4 6 0 0,3-5 0 3,6 7 0 43,6 6 0-46,2-1 0 0,9 6 0 0,2-6 0 0,0-2 0 0,9-2 0 44,7-8 0-43,0 0 0-1,0 0 0 0,0-5 0 0,33-2 0 0,7-2 0 42,7-2 0-41,10-1 0-1,4 8 0 0,5-4 0 0,7 3 0 0,5-4 0 44,-4-7 0-43,7-14 0-1,-5-11 0 0,2-11 0 0,9-5 0 0,3-7 0 44,13 3 0-44,4 7 0 0,6 5 0 0,-4-1 0 0,4 1 0 0,-9-3 0 45,9-6 0-45,5-3 0 0,1-2 0 0,-6-1 0 0,13 1 0 1,-12 5 0 43,12 2 0-43,-1 6 0-1,-2-2 0 0,5 1 0 0,-8-3 0 0,0-10 0 47,-2-5 0-47,-5 0 0 0,-4-3 0 0,2-19 0 0,-2 3 0 0,4 1 0 45,-9 10 0-45,1 4 0 0,-14 3 0 0,-5-1 0 0,-2-5 0 1,-2-3 0 43,8-5 0-44,1 1 0 0,9 3 0 0,-5 2 0 0,-3 3 0 0,0 6 0 45,1 0 0-45,-2 0 0 0,6 0 0 1,-7-7 0-1,-3-5 0 0,-3-2 0 46,12-3 0-46,-11 0 0 1,8-4 0-1,-9-3 0 0,-4 1 0 0,-4-1 0 0,-4-2 0 48,4 1 0-48,4 1 0 0,-2 0 0 0,-2 7 0 0,-8 4 0 0,-9 1 0 45,2 0 0-45,-4 2 0 0,-4 0 0 0,-2 0 0 0,-10-5 0 0,8 0 0 45,-6-10 0-45,5-5 0 0,-9-1 0 0,2-2 0 0,8 2 0 1,-17 1 0 42,7 1 0-43,2 1 0 0,-9-1 0 0,-5 2 0 0,2 1 0 0,-7 4 0 46,1 0 0-46,3-3 0 0,-8-7 0 0,6-2 0 0,-5-11 0 0,-1-3 0 46,-10-2 0-46,0-2 0 0,-8 3 0 0,0-1 0 0,0-6 0 0,0-4 0 44,0-7 0-44,-3-6 0 0,-18 1 0 0,4-2 0 0,-3 3 0 0,-4-1 0 44,-5-2 0-44,-11 2 0 1,-4-2 0-1,-12 1 0 0,-9 6 0 0,-11 2 0 49,-5 6 0-48,-9 5 0-1,-17 9 0 0,-8 4 0 0,-14 9 0 0,5 4 0 45,-4 4 0-44,-5 3 0-1,-8 4 0 0,-2-2 0 0,-11 2 0 0,9-5 0 0,2-1 0 45,2 3 0-44,6 1 0-1,9 4 0 0,1 4 0 0,5 3 0 0,0 3 0 46,0 1 0-45,-14 4 0-1,-6 0 0 0,-17 0 0 0,12 0 0 0,0 0 0 44,16 0 0-44,22 0 0 0,0 4 0 0,-1 6 0 0,8-3 0 0,0-7 0 48,-1 0 0-48,1 0 0 0,0 0 0 0,0 0 0 0,7 0 0 0,-6-4 0 44,5-2 0-44,7 4 0 0,-3 2 0 0,11 0 0 0,-3 0 0 0,11 0 0 46,2 5 0-46,8 15 0 0,2 3 0 0,-8 5 0 0,2 2 0 0,-3 7 0 44,-11 0 0-44,8-1 0 0,-4-2 0 0,7-3 0 0,8-6 0 0,-1 0 0 3,8-1 0 40,-8 0 0-43,-6 4 0 0,2-3 0 0,1 1 0 0,13-4 0 4,-2-1 0 40,-1-4 0-44,3 2 0 0,2 6 0 0,9 4 0 0,6 9 0 0,1 6 0 45,5 8 0-44,-1 1 0-1,2 0 0 0,-4 4 0 0,1 0 0 0,-2-1 0 43,7 8 0-43,2-2 0 0,6-3 0 0,2 0 0 0,14-5 0 0,1-2 0 44,0-1 0-43,0 3 0 0,0-7 0-1,0 2 0 0,0 0 0 0,0-4 0 42,1 3 0-41,15-3 0-1,7 4 0 0,1-2 0 0,9-5 0 2,0 0 0 41,2-3 0-43,1-5 0 0,5 0 0 0,8 0 0 0,2-4 0 2,13-1 0 41,8-6 0-42,9-1 0-1,6-3 0 0,10 1 0 0,4 5 0 0,-1-3 0 43,-3 7 0-43,-10-3 0 0,10-4 0 0,-3 6 0 0,2-5 0 43,12-5 0-42,8 2 0-1,5-8 0 0,-7-3 0 0,-4-4 0 0,-8-2 0 4,-5-3 0 40,1 0 0-43,-9 0 0-1,8 0 0 0,3 0 0 0,0 0 0 0,1 2 0 45,0 8 0-45,-12-3 0 0,-2-1 0 0,2-6 0 0,-1 0 0 0,1 0 0 44,3 0 0-44,-5 0 0 0,-14 2 0 0,-4 2 0 0,-5-4 0 2,4 0 0 40,0 0 0-41,9 0 0-1,0 0 0 0,3 0 0 0,1 0 0 0,3 0 0 46,0 0 0-46,-4 0 0 0,10-4 0 0,-6 4 0 0,3-5 0 0,-3-3 0 45,6-4 0-45,-3 2 0 0,-6 1 0 1,-1 0 0-1,-1 6 0 0,2 0 0 45,-1 2 0-45,4-3 0 0,5-4 0 0,-8-4 0 0,0 2 0 0,-6-2 0 44,-6 1 0-44,-6 2 0 0,11 1 0 0,-10 1 0 0,9-6 0 0,-5-4 0 45,-5-5 0-44,0-4 0-1,3-1 0 0,-2-4 0 0,0-3 0 0,-3 4 0 44,-5 3 0-44,-2 5 0 0,0 9 0 0,5 1 0 0,-2 0 0 0,-1 0 0 47,2 2 0-47,-4-7 0 0,2-1 0 0,1-8 0 0,-4-5 0 0,-9-3 0 45,-6-3 0-45,-8-2 0 0,-10-3 0 0,1-6 0 0,-2-3 0 0,-2 1 0 47,-1 2 0-47,1 3 0 0,-9 8 0 0,7 1 0 0,-10-2 0 0,3 3 0 44,-8-1 0-44,0-4 0 0,0 0 0 0,-8-4 0 0,-30-10 0 0,-5-2 0 44,-14-12 0-43,-7 1 0-1,3-2 0 0,-2 7 0 0,3 16 0 0,-1 4 0 43,2 5 0-43,-5 1 0 0,3-3 0 0,-8 0 0 0,1-3 0 0,-5-1 0 45,-11 0 0-44,-13-1 0-1,7-4 0 0,-11-1 0 0,8 2 0 0,-1 3 0 45,8 7 0-45,1 3 0 0,-11 11 0 0,-4 4 0 0,-5 2 0 0,-8 4 0 47,-7-10 0-46,-2-1 0-1,5 0 0 0,-6-6 0 0,2 3 0 0,-3 5 0 44,-13 11 0-43,-3 11 0-1,-12 0 0 0,-21 0 0 0,-24 28 0 0,-12 0 0 5,-8-2 0 42,-5-1 0-47,9-5 0 0,13-9 0 0,12-3 0 0,28-2 0 1,25-4 0 2,35-2 0 40,34 0 0-42,12 0 0-1,54 0 0 0,6 0 0 0</inkml:trace>
    </iact:actionData>
  </iact:action>
  <iact:action type="add" startTime="53400">
    <iact:property name="dataType"/>
    <iact:actionData xml:id="d13">
      <inkml:trace xmlns:inkml="http://www.w3.org/2003/InkML" xml:id="stk12" contextRef="#ctx0" brushRef="#br2">12303 2781 456 0,'0'0'310'2,"0"0"-144"-2,-167-123 8 0,70 110-22 53,-10 13-56-52,-24 0-26-1,-12 13-22 0,-10 29-22 0,-12 17-18 0,4 27-8 0,18 33-2 0,21 27 2 43,19 26 14-42,19 13-4-1,23 7-8 0,9-2 6 0,34-2 2 44,16-3-6-44,2-7 6 0,23 0-10 0,57-15 2 0,37-11 8 0,37-21-10 2,34-20 14 41,32-34 4-43,31-29 24 0,20-42 2 0,15-8-14 0,11-72-16 3,-23-27 38 47,-29-18-18-50,-42-12 6 0,-61-15-6 0,-45-21-28 0,-54-18 16 0,-43-20-6 2,-17-20-8 42,-77-16-4-44,-47-1-2 0,-36-2 4 0,-33 11 14 0,-35 24-10 2,-26 31-2 41,-27 53-8-43,-33 70 0 1,6 55-8-1,17 98-20 0,37 80 14 0,59 51-16 48,60 18 30-47,68 8 10-1,50-18 32 0,34-18-4 0,34-20 1 0,70-23-39 43,53-26 0-43,63-21 0 0,57-21 0 0,31-33-3 0,7-29-47 0,-27-38-36 46,-206-15-2-46,-43-43-436 0</inkml:trace>
    </iact:actionData>
  </iact:action>
  <iact:action type="add" startTime="55305">
    <iact:property name="dataType"/>
    <iact:actionData xml:id="d14">
      <inkml:trace xmlns:inkml="http://www.w3.org/2003/InkML" xml:id="stk13" contextRef="#ctx0" brushRef="#br2">5580 16587 662 0,'0'0'282'2,"0"0"-98"-2,0 0 2 0,-253-89-66 1,120 79-26 46,-26 10-24-47,-18 0-32 0,-12 0 18 0,-16 27 4 0,-9 19-2 0,-3 10-16 44,10 8-2-44,5 14-22 0,28 10-10 0,31 14 2 0,30 19-6 0,37 12 6 45,31 13 0-45,38 10 30 0,7 9 15 0,77 10-55 0,55 1 0 0,61-1 0 47,44-8 0-47,40-16 0 0,29-25 0 0,1-28 0 0,12-29 0 0,-19-24 0 2,-23-13 0 40,-22-6 0-41,-27-3 0-1,-19-10 0 0,-19-13 0 0,-27 0 0 3,-9-67 0 40,-19-48 0-43,-15-39 0 1,-10-29 0-1,-30-16 0 0,-32-16 0 0,-25 5 0 46,-23-10 0-46,0-4 0 0,-59 4 0 0,-41 16 0 0,-25 18 0 0,-32 33 0 46,-31 45 0-46,-27 29 0 0,-25 37 0 0,-24 25 0 0,-14 17 0 0,-4 0 0 46,-18 8 0-46,8 32 0 0,2 5 0 0,11 20 0 0,24 16 0 0,25 18 0 46,25 15 0-46,29 1 0 0,35 12 0 0,34 2 0 0,26 12 0 0,28 13 0 45,36 8 0-45,17 14 0 0,61 4 0 0,65 2 0 0,49 9 0 0,54 4 0 46,50-11 0-46,48-6 0 0,36-23 0 0,15-39 0 0,8-45 0 0,-26-63 0 50,-35-23 0-50,-64-84 0 0,-54-31 0 0,-204 51 0 0,-3 7-7 0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1T06:37:31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017">
    <iact:property name="dataType"/>
    <iact:actionData xml:id="d0">
      <inkml:trace xmlns:inkml="http://www.w3.org/2003/InkML" xml:id="stk0" contextRef="#ctx0" brushRef="#br0">2831 3499 1078 0,'0'0'184'2,"0"0"-158"-2,0 0 40 0,0 0 4 0,0 0 46 0,0 0 18 3,0 0-6 43,13-47-14-46,-13 47-34 0,0 0-29 0,0 0-51 0,2 0 0 0,-2 0 0 44,0 0 0-44,0 0 0 0,0 0 0 0,0-2 0 0,0-3 0 0,0-4 0 42,0 3 0-42,3-2 0 0,-3 3 0 0,0-1 0 0,0 0 0 44,0 0 0-43,0-2 0-1,0 3 0 0,0 0 0 0,0-4 0 0,0 3 0 45,4-2 0-45,-4 3 0 0,0-1 0 0,0 0 0 0,7-2 0 0,-2 2 0 44,-1 0 0-44,-1 1 0 0,3-1 0 0,-2 3 0 0,2-2 0 0,-2 2 0 42,5-6 0-42,-8 4 0 0,7 2 0 0,0-3 0 0,4 3 0 0,2 2 0 43,4-3 0-43,5 4 0 0,2 0 0 0,-2 0 0 0,6 0 0 1,-2 0 0 41,7 0 0-41,-4 0 0-1,1 0 0 0,5 0 0 0,-3 4 0 4,1 4 0 39,3-1 0-43,-1 3 0 0,-2-3 0 0,-1 1 0 0,3-3 0 0,-7 2 0 45,3 2 0-45,-1-4 0 0,5 1 0 0,2-3 0 1,-2-3 0-1,4 0 0 47,0 2 0-47,-10 2 0 0,8-2 0 0,-6 4 0 0,-3-3 0 0,7-3 0 44,-9 2 0-43,2-2 0-1,-10 0 0 0,3 0 0 0,-6 0 0 0,-2 0 0 46,2 0 0-46,-3 0 0 0,-8 0 0 0,-2 0 0 0,7 0 0 0,-3 0 0 45,-4 0 0-44,0 0 0-1,3 0 0 0,1 0 0 0,-3 0 0 0,-4 0 0 43,12 0 0-43,-11 0 0 1,6 0 0-1,2-8 0 0,3-6 0 0,1-3 0 44,-3-3 0-44,3 3 0 0,0-1 0 0,-7-2 0 0,-2-4 0 0,-4 2 0 43,0 0 0-43,0 2 0 0,0 3 0 0,0 4 0 1,0 3 0-1,0 3 0 43,0 4 0-42,0-4 0 0,0 5 0-1,0 2 0 0,0 0 0 0,0 0 0 47,0 0 0-47,0 0 0 0,0 0 0 0,0 0 0 0,0 0 0 0,0 0 0 46,0 22 0-46,0 9 0 0,0 1 0 0,10 1 0 0,-4 0 0 0,-2-4 0 43,-1-2 0-42,3-3 0-1,1-5 0 0,-2-2 0 0,8-3 0 0,-3-1 0 42,3-4 0-41,0-6 0-1,2 1 0 0,3-4 0 0,13 0 0 0,5 0 0 44,-4 0 0-44,10-17 0 0,4 2 0 0,2 1 0 0,-4 6 0 0,-1 5 0 42,-5-2 0-41,1-1 0-1,-1 3 0 0,1-5 0 0,-3-4 0 44,0 4 0-44,-4-4 0 0,7 1 0 0,-8 5 0 0,-1 1 0 0,11 5 0 4,-5-2 0 41,0-2 0-45,2 4 0 0,5 0 0 0,1 0 0 0,10 0 0 0,-4 0 0 43,13 9 0-43,-5 18 0 0,3 10 0 0,-5 5 0 0,-7 3 0 0,-14-4 0 45,0-6 0-44,-13-1 0-1,-11-6 0 0,-3-11 0 0,-8-10 0 0,0 1 0 42,0-8 0-42,0 0 0 0,-16 0 0 0,-5-21 0 0,1-3-741 2</inkml:trace>
    </iact:actionData>
  </iact:action>
  <iact:action type="add" startTime="9246">
    <iact:property name="dataType"/>
    <iact:actionData xml:id="d1">
      <inkml:trace xmlns:inkml="http://www.w3.org/2003/InkML" xml:id="stk1" contextRef="#ctx0" brushRef="#br0">4732 2902 804 0,'0'0'304'2,"0"0"-82"-1,0 0-4 50,0 0-54-51,165-98-28 0,-122 75-34 0,11 4-12 0,-8 3-83 0,-5 1-7 2,8 4 0 40,2 0 0-42,7 5 0 1,12 0 0-1,9 4 0 0,8-1 0 43,8 1 0-42,5 2 0-1,4 0 0 0,12 0 0 0,6 0 0 0,4 0 0 43,4 13 0-42,2 6 0-1,0 5 0 0,-3 4 0 0,0 2 0 0,6 4 0 3,5 3 0 40,1-3 0-43,5-1 0 0,-1 1 0 0,-4-2 0 1,2 6 0 1,1-1 0 43,-6-1 0-45,-11-1 0 0,-1 6 0 0,-11-5 0 0,-2-4 0 0,-9-5 0 45,1-1 0-45,-5-1 0 1,-3 0 0-1,0 7 0 0,-10 5 0 0,3 5 0 44,-2 10 0-44,5 4 0 0,-6 6 0 0,6 0 0 0,-12-6 0 0,-6-3 0 44,-7-8 0-44,-7 1 0 0,-7-4 0 0,-3-3 0 0,-4 4 0 3,-4-7 0 42,-1 1 0-45,-13-3 0 0,10-1 0 0,-6 7 0 0,6-1 0 0,-10 6 0 43,10-1 0-43,-5-5 0 0,-8-7 0 0,-5-12 0 0,-2-3 0 0,-17-10 0 42,9-3 0-41,-8-4 0-1,-1 0 0 0,1 0 0 0,5 0 0 42,-8 0 0-41,0 0 0-1,0 0 0 0,0 0 0 0,0 0 0 0,-8 0 0 44,-20-15 0-44,-24-7 0 0,1 3 0 0,-7-5 0 0,-14 2 0 0,-9 5 0 45,-9-5 0-45,-18 2 0 0,-2-2 0 0,-4-3 0 0,14-5 0 0,16 8 0 51,17 0 0-51,26 9 0 0,12 6 0 1,19 5 0-1,0 2 0 0,10 0 0 0,0 0 0 44,-3 0 0-44,3 0 0 0,0 0 0 0,33 0 0 0,31 0 0 0,3 2 0 42,13 15 0-41,1 6 0-1,-1 1 0 0,9 3 0 0,-15-2 0 0,0-5 0 45,0-4 0-45,-3 2 0 0,-1-2 0 0,-8 1 0 0,-4 2 0 2,-7 5 0 42,-2-5 0-44,-8-5 0 0,-14-2 0 0,2-7 0 0,-14-3 0 0,5-2 0 44,-4 0 0-44,-12 0 0 0,11 0 0 0,-14 0 0 0,11 0 0 1,-3-6 0 41,-7-21 0-42,12-18 0 0,-10-14 0 0,-4-11 0 0,0-4 0 3,0 5 0 41,0 5 0-44,0 10 0 0,-12 2 0 0,-17 13 0 0,-1 5 0 2,-1 13 0 41,-8 1 0-43,25 20 0 0,8 0 0 1</inkml:trace>
    </iact:actionData>
  </iact:action>
  <iact:action type="add" startTime="10954">
    <iact:property name="dataType"/>
    <iact:actionData xml:id="d2">
      <inkml:trace xmlns:inkml="http://www.w3.org/2003/InkML" xml:id="stk2" contextRef="#ctx0" brushRef="#br0">7516 2665 694 0,'0'0'538'1,"0"0"-320"-1,0 0-24 0,0 0-40 50,193-19-78-49,-134 8 16-1,8 5-11 0,7 6-81 0,13 0 0 0,3 0 0 0,11 0 0 43,2 16 0-43,7-3 0 0,-2-5 0 0,9 1 0 0,-1-4 0 0,-4 1 0 43,2 0 0-43,-1 2 0 0,-3 2 0 0,8 6 0 0,5 0 0 44,12-1 0-44,-5-1 0 0,8-1 0 0,-6-5 0 0,-10-4 0 0,-2-2 0 5,3 1 0 39,-1 4 0-44,-3-2 0 0,-5 1 0 0,-2 3 0 0,4-1 0 0,4 1 0 48,2 9 0-48,-2 2 0 0,9 7 0 0,-17 5 0 0,5 2 0 0,-14 6 0 44,-1-1 0-42,9-1 0-2,-2 8 0 0,7 1 0 0,-1 9 0 0,-4 1 0 46,2-1 0-46,-10 4 0 0,-1-5 0 0,1 4 0 0,-3 1 0 0,-2-7 0 2,-5-5 0 41,-9-4 0-43,-13-5 0 0,1 4 0 1,-11 0 0-1,-1-8 0 2,-4 2 0 43,-5 3 0-45,6-1 0 0,-1 3 0 0,1 0 0 0,1 4 0 0,-5 1 0 44,4 1 0-43,-14-4 0-1,4-7 0 0,-15-5 0 0,2-8 0 0,-6 2 0 43,2-4 0-43,-4-2 0 1,-4-6 0-1,-3-2 0 0,-2-7 0 0,-14-5 0 45,7 0 0-44,-7 0 0-1,2 0 0 0,-5 0 0 0,0 0 0 0,0 0 0 42,0 0 0-42,-18 0 0 0,-18 0 0 0,-12-15 0 0,-16-7 0 43,-8-6 0-43,-9 0 0 1,-2 0 0-1,2 2 0 0,1 1 0 0,1 3 0 45,10-1 0-44,11-2 0-1,3 1 0 0,15 6 0 0,12 1 0 0,8 5 0 46,8 7 0-46,8 5 0 0,4 0 0 0,0 0 0 0,0 0 0 0,0 0 0 2,0 0 0 41,23 5 0-42,18 15 0-1,7 2 0 0,11 4 0 0,8 2 0 0,-1 0 0 44,1-6 0-44,7 2 0 0,-7 1 0 0,4-6 0 0,-5 9 0 2,-6 1 0 40,-7-4 0-42,-9 3 0 0,-6-6 0 0,-8-2 0 0,3-3 0 2,-9-6 0 42,-7-5 0-44,-1-3 0 0,-13-3 0 0,1 0 0 0,5 0 0 2,1-13 0 39,7-28 0-41,-4-16 0 0,-2-8 0 0,-10-16 0 0,-1-1 0 47,0 0 0-45,0 5 0-2,0 19 0 0,0 13 0 0,0 19 0 0,0 6 0 0,0 6 0 48,-12-3 0-48,-21-3 0 0,13 20 0 0,1 0-199 0</inkml:trace>
    </iact:actionData>
  </iact:action>
  <iact:action type="add" startTime="14162">
    <iact:property name="dataType"/>
    <iact:actionData xml:id="d3">
      <inkml:trace xmlns:inkml="http://www.w3.org/2003/InkML" xml:id="stk3" contextRef="#ctx0" brushRef="#br0">6858 9515 722 0,'0'0'232'2,"0"0"-82"-1,0 0 26-1,0 0-56 0,0 0-18 48,0 0 16-47,0 0 6-1,33 12-24 0,-33-12-32 0,-17-5-22 0,-32-15-10 2,-3-7-16 40,-17 5-8-42,1 0-10 0,-7-3 0 1,-9 3-2-1,0-2 0 44,0-1 2-44,10 2-2 0,1 6 2 0,12 3-4 0,14 6-2 0,3 6 2 43,5-1-10-43,9 3-8 0,-1-3-4 0,2 0-2 0,6-3 14 0,6-2 8 44,6 1-52-43,1-3 8-1,10 3 0 0,0-2-16 0,0 0 50 0,0 3 14 43,10 3 0-43,14 3 10 0,0 0-6 0,8 0-2 0,-1 0 2 0,9 0 0 43,-6 0 2-43,-7 0 12 0,-1 0 18 0,-13 0 26 0,-11 0-18 43,-2 3-22-43,0 3-12 1,0 3-10-1,0 4 0 0,-5 0 0 0,-22 8-2 47,-14 2 0-47,-8 4 0 0,10 3 0 0,-5-3-6 0,7 1 6 0,-3-6 0 2,20-1 2 42,9-10 2-44,0-6-2 0,11-5 4 0,0 0 14 0,0 0 48 0,0 0-9 45,15 0-57-44,24 0 0-1,5 2 0 0,-1 1 0 0,-2 4 0 0,-4-2 0 47,-14 3 0-47,-2 7 0 0,-21-9-37 0,0-3-399 0</inkml:trace>
    </iact:actionData>
  </iact:action>
  <iact:action type="add" startTime="16168">
    <iact:property name="dataType"/>
    <iact:actionData xml:id="d4">
      <inkml:trace xmlns:inkml="http://www.w3.org/2003/InkML" xml:id="stk4" contextRef="#ctx0" brushRef="#br0">14400 9408 390 0,'0'0'352'1,"0"0"-148"-1,0 0 60 1,0 0-36-1,0 0-44 5,0 0-30 42,0 0-8-46,109 23-48-1,-99-20-71 0,-10-1-27 0,0-2 0 0,0 0 0 41,-13 0 0-41,-28 0 0 0,-2-17 0 0,-14-2 0 0,-4-1 0 0,1-1 0 44,-16 0 0-44,5-1 0 0,-7 1 0 0,2 5 0 0,8-1 0 43,12 1 0-43,12-2 0 0,7 1 0 0,5 3 0 0,9 4 0 0,5-2 0 3,-2 3 0 41,14 3 0-44,5 5-17 0,1 1-21 0,0-4 6 0,0 2 10 45,0-4 18-45,7-1-4 0,16-6-2 0,5-4 8 0,1 3 2 0,1 1 0 43,-5 4 0-42,-6 4 2-1,1 5-2 0,-13 0 6 0,6 0 4 0,-6 0-8 3,2 0 4 40,-5 0 6-42,-4 0 10-1,0 0 0 0,0 5-22 0,-16 9 4 0,-11 3-2 45,-14-4-2-45,1 5 0 0,-1-1-2 0,5-4 0 0,13 5 2 2,2 2 2 40,8-3 2-42,13-1 0 0,0-5 20 0,0 1-9 0,0-1-15 3,24 3 0 42,13-1 0-45,7-1 0 0,-8 3 0 1,2-5 0-1,-12 2 0 0,-13-4 0 45,-9-3 0-44,-4-2-79-1,0-3-265 0,0 0-1253 0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1T06:37:31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876">
    <iact:property name="dataType"/>
    <iact:actionData xml:id="d0">
      <inkml:trace xmlns:inkml="http://www.w3.org/2003/InkML" xml:id="stk0" contextRef="#ctx0" brushRef="#br0">1969 3358 956 0,'0'0'412'1,"0"0"-240"-1,0 0-42 0,0 0-16 0,0 0-30 0,0 0 20 0,0 0-29 45,80-106-75-45,-57 90 0 0,3 3 0 0,1-4 0 0,7-3 0 0,14-5 0 47,4 0 0-46,12-4 0 0,4 7 0-1,7 9 0 0,11 4 0 0,14 9 0 1,13 0 0 44,10 0 0-45,2 2 0 0,5 6 0 0,-2-4 0 0,8-4 0 0,2 0 0 43,2 0 0-42,-4 0 0-1,-1 6 0 0,6 0 0 0,-1 1 0 0,1-1 0 43,5-1 0-43,-1 5 0 0,-8-3 0 0,-5 3 0 0,-1 0 0 4,-2 0 0 37,5-6 0-41,-10-4 0 1,-3 0 0-1,-5 0 0 0,-8 0 0 3,8-4 0 41,-5-3 0-44,-4 1 0 0,-3 6 0 0,6 0 0 0,3 0 0 0,0 0 0 43,-4 0 0-42,-3 6 0-1,1-4 0 0,-2-2 0 0,-1 0 0 0,-4 0 0 42,10 0 0-42,-7 0 0 0,-4-2 0 0,-1-4 0 1,-9 4 0 44,1-7 0-45,-11 1 0 0,2-4 0 0,2 2 0 0,-2 0 0 0,8 5 0 43,3 3 0-43,6 2 0 0,-7-3 0 1,7 0 0-1,-6-2 0 0,-1-2 0 44,-2 2 0-43,-1 5 0-1,-4 0 0 0,7 0 0 0,-2 0 0 0,4 0 0 43,-5 5 0-43,12 3 0 0,-3-1 0 0,3 2 0 1,-3-5 0-1,0 3 0 45,3 3 0-44,0 7 0-1,5 3 0 0,-1 4 0 0,0-9 0 0,2 0 0 48,-12-7 0-48,4-8 0 0,-9 0 0 0,-4 0 0 0,2-3 0 0,-6-5 0 3,1 0 0 41,5 2 0-44,-3 6 0 0,3 0 0 0,6 0 0 0,-4 0 0 0,6 2 0 45,-8 4 0-45,0-3 0 0,-11-3 0 0,-4 0 0 0,-8 0 0 0,0 0 0 43,-5 0 0-42,2 0 0-1,-5 0 0 0,5 0 0 0,-17 0 0 0,2 0 0 43,-11-11 0-43,0-12 0 0,-5-2 0 0,-2-6 0 0,-2-2 0 45,4-7 0-44,-2-8 0-1,11-14 0 0,-9-7 0 0,-2-8 0 0,-5 4 0 0,-4 5 0 48,-6 12 0-48,-4 9 0 0,-6 10 0 0,2 18 0 0,-2 8 0 1,-3 7 0 41,0 4 0-41,0 0 0-1,0 0 0 0,0 15 0 0,0 19 0 0,0 7 0 43,5 12 0-42,-2 1 0-1,-2-2 0 0,13-3 0 0,-5-4 0 1,7-6 0 44,1-5 0-44,15-6 0-1,-4-6 0 0,8-5 0 0,5-2 0 0,5-7 0 43,8-2 0-42,5-6 0-1,2 0 0 0,7 0 0 0,5 0 0 0,4 0 0 43,-6 0 0-43,5 0 0 0,4 0 0 0,1 0 0 0,3 3 0 0,6 16 0 44,2 4 0-44,3-3 0 0,-1-1 0 0,-2-4 0 0,3-4 0 45,0-4 0-45,-8-1 0 0,-6 0 0 0,-6-3 0 0,-10-1 0 0,-8 1 0 3,-11 4 0 40,6 3 0-43,-9 7 0 0,0 10 0 0,12 5 0 0,-13 5 0 1,2-1 0 44,-5 0 0-45,-9 5 0 0,1-8 0 0,-11-4 0 0,-1-16 0 0,-19-13 0 44,0 0 0-44,-28-25 0 0,-20-12-11 1</inkml:trace>
    </iact:actionData>
  </iact:action>
  <iact:action type="add" startTime="6017">
    <iact:property name="dataType"/>
    <iact:actionData xml:id="d1">
      <inkml:trace xmlns:inkml="http://www.w3.org/2003/InkML" xml:id="stk1" contextRef="#ctx0" brushRef="#br0">13642 2461 1510 0,'0'0'362'1,"0"0"-187"-1,0 0-175 0,0 0 0 51,207-67 0-50,-140 44 0-1,4 4 0 0,26-1 0 0,6 1 0 0,27 8 0 0,18 4 0 44,12 7 0-44,2 0 0 0,2 0 0 0,10 0 0 0,-6 0 0 0,7 0 0 47,-1 0 0-47,-6 0 0 0,-7 7 0 0,-1 4 0 0,-5 6 0 0,-7 5 0 46,-8 5 0-46,4 8 0 0,2 4 0 1,5 3 0-1,-9 3 0 0,10-6 0 40,-21 1 0-40,-1-7 0 0,-8-2 0 0,-6 3 0 0,-6 8 0 0,0 12 0 44,-1 10 0-44,-6 10 0 0,10-4 0 0,-9-1 0 0,1-5 0 0,-4 0 0 42,-2-6 0-42,-9-5 0 0,-18-10 0 1,1-7 0-1,-14-8 0 0,-11-2 0 44,8 8 0-44,-15 1 0 0,2 14 0 0,-2 1 0 1,-5 7 0 43,0-1 0-44,-8 0 0 0,5-6 0 0,-12-10 0 0,-5-18 0 0,-6-9 0 2,0-6 0 39,-10-7 0-40,0 0 0-1,0 0 0 0,-33-3 0 0,-14-21 0 44,-14-1 0-44,-16-7 0 0,-2 3 0 1,-13 8 0-1,7 2 0 0,1 6 0 43,0 4 0-42,10 1 0-1,6-3 0 0,11 5 0 0,18-1 0 0,19 4 0 48,4-1 0-48,16 4 0 0,0 0 0 0,0 0 0 1,13 0 0-1,20 0 0 0,21 9 0 43,7 6 0-42,18 0 0-1,1 2 0 0,13 3 0 0,-5 3 0 44,5 4 0-44,-9 2 0 0,-10-1 0 0,-4-9 0 0,-9-7 0 0,-1-2 0 3,-13-10 0 42,-10 0 0-45,-5 0 0 0,-7 0 0 0,-6 0 0 0,3 0 0 0,-1 2 0 44,-3 0 0-43,2-2 0-1,-1 0 0 0,-5 0 0 0,-1-31 0 0,0-20 0 45,-13-15 0-45,0-14 0 0,0-4 0 0,0-5 0 0,-23-5 0 0,0 8 0 43,-10 12 0-42,12 26 0-1,-5 21 0 0,-7 18 0 0,-10 9 0 0,22 0 0 43,4 29-787-43</inkml:trace>
    </iact:actionData>
  </iact:action>
  <iact:action type="add" startTime="7448">
    <iact:property name="dataType"/>
    <iact:actionData xml:id="d2">
      <inkml:trace xmlns:inkml="http://www.w3.org/2003/InkML" xml:id="stk2" contextRef="#ctx0" brushRef="#br0">15248 3077 1088 0,'0'0'468'1,"0"0"-224"-1,0 0-44 1,164 50-153-1,-111-36-47 0,4-1 0 0,11 4 0 49,9-2 0-49,10 0 0 0,10 2 0 0,13 1 0 1,0 5 0-1,11 8 0 0,12 12 0 43,-5 5 0-42,-11 10 0-1,6 19 0 0,-21 4 0 0,-2 6 0 0,-3-6 0 43,0-8 0-43,-10-7 0 1,6-8 0-1,-9 2 0 0,0-2 0 0,10 6 0 43,9 7 0-42,-2 1 0-1,15 4 0 0,5 3 0 0,-13-3 0 3,8-2 0 41,-14 0 0-44,-2-14 0 0,-4-1 0 0,-12-8 0 0,1-1 0 2,8 7 0 42,-9 5 0-44,0 7 0 0,4 7 0 0,-17 0 0 0,2 1 0 0,-8-1 0 43,-5-1 0-43,-2 1 0 0,5-7 0 0,-3-4 0 0,-7-4 0 3,-6-9 0 45,-14-3 0-48,-10-4 0 0,-5-6 0 0,-8-5 0 0,6-4 0 0,1-5 0 43,4-5 0-42,-3-3 0-1,0-3 0 0,5 3 0 0,-3 6 0 0,3 7 0 44,2 2 0-44,-5 0 0 0,1-3 0 0,-2-6 0 0,-4-9 0 0,-1-4 0 44,-6 0 0-43,5-3 0-1,-7 3 0 0,9 1 0 0,-10-2 0 0,13 1 0 46,-12 1 0-46,4-2 0 0,-6-4 0 0,-4-5 0 0,0 0 0 0,0 0 0 45,0 0 0-45,0 0 0 0,0 0 0 0,0 0 0 0,0 0 0 0,0 0 0 44,-27-10 0-44,-23-14 0 0,-6-1 0 0,-10 0 0 0,-3-3 0 0,-2 0 0 43,4 0 0-43,8 6 0 0,2 1 0 0,4 10 0 0,9-1 0 0,4 7 0 44,16-3 0-43,0 5 0-1,11-6 0 0,10 9 0 0,3 0 0 0,0 0 0 44,3 0 0-43,37 12 0-1,7 17 0 0,6-1 0 0,4 0 0 0,-12-2 0 43,7-5 0-43,-7-4 0 0,10-3 0 0,-3-2 0 0,8-5 0 1,-4 3 0 42,-12 1 0-43,-11-2 0 0,-10-4 0 1,-8-5 0-1,-10 0 0 0,8 0 0 43,-1-25 0-42,1-24 0-1,7-13 0 0,-1-7 0 0,-12-2 0 44,6 7 0-43,-5 12 0-1,2 12 0 0,-7 5 0 0,0 6 0 0,-3 11 0 2,0 1 0 41,0 5 0-43,0 0 0 0,-24 4 0 0,9 8 0 0,10 0-55 45</inkml:trace>
    </iact:actionData>
  </iact:action>
  <iact:action type="add" startTime="10552">
    <iact:property name="dataType"/>
    <iact:actionData xml:id="d3">
      <inkml:trace xmlns:inkml="http://www.w3.org/2003/InkML" xml:id="stk3" contextRef="#ctx0" brushRef="#br0">14107 10583 664 0,'0'0'314'1,"0"0"-130"48,0 0 32-49,0 0-52 1,0 0-78-1,0 0-46 0,0 0-6 0,-32 39-10 0,-24-39-4 44,-6 0-4-43,-8 0-12-1,2-11 2 0,-9-6-6 0,10 1 0 0,-7-5 2 44,13 3-2-44,-5-4 0 0,-4-2 0 0,11-1-2 0,7-3 0 0,2 2-6 48,10-4-22-48,-2 3 8 0,17 0-32 0,9-1 10 0,9-2-50 0,7 1 8 3,0 4-4 40,0 8-2-43,7 7 64 0,16 6 28 0,6-2 6 0,2-1 2 1,6-3-4 45,4-1-4-46,-5 0 0 0,3 6 2 0,-11 5 4 0,-11 0 44 0,4 0 46 45,-18 0 42-45,-1 0-58 0,-2 0-44 0,0 0-34 0,0 0-2 0,-2 2 0 42,-29 18 20-42,-10-1-4 0,-12 7-6 0,-7-2 6 0,0 3-10 48,0 1-6-48,4-4 2 0,24 1 2 0,3-1 0 0,13-7 6 0,16-4 30 0,0-1 58 47,0 0 18-47,29 1-61 0,11 4-55 0,7 3 0 0,-7 5 0 0,1 3 0 44,-12-2 0-44,-9-1 0 0,-10 2 0 0,3 4 0 0,-8 2 0 0,-5-23-147 44,0-3-483-43</inkml:trace>
    </iact:actionData>
  </iact:action>
  <iact:action type="add" startTime="11769">
    <iact:property name="dataType"/>
    <iact:actionData xml:id="d4">
      <inkml:trace xmlns:inkml="http://www.w3.org/2003/InkML" xml:id="stk4" contextRef="#ctx0" brushRef="#br0">13923 15066 576 0,'0'0'178'1,"0"0"-98"-1,0 0 58 0,0 0-48 0,0 0 48 0,0 0 68 47,0 0-38-47,84 30-36 0,-72-23 28 0,-11-5-36 0,-1-2-67 0,0 0-57 0,0 0 0 41,0 0 0-41,-14-11 0 0,-33-23 0 0,-9-3 0 0,-12-1 0 45,-18 1 0-45,2 0 0 0,-3 0 0 0,-7-2 0 0,10 2 0 0,0 1 0 45,1-1 0-45,11 6 0 0,11 1 0 0,7 5 0 0,14 8 0 1,9 3 0 44,2 9 0-44,18 1-9-1,-1 1 1 0,11 0 0 0,1-2 4 0,0 3 2 0,0-7-28 43,21 0 2-43,14 1 12 0,3-4 6 0,8 5 2 0,8-3 8 44,-9 5 0-43,11 0 0-1,-9-1 2 0,-7 2-2 0,-4 2 0 0,-18 0 4 43,-11-1-4-42,-4 3 0-1,-3 0-2 0,0 0-14 0,0 0-60 0,-7 0 28 45,-29 0 44-44,-12 0 4-1,-5 0 0 0,-10 0 4 0,2 13 2 0,-3 7 6 47,8 3 0-47,19-1 6 0,5-1 12 0,16-6 28 0,8 0 16 0,8-1-25 2,0 6-49 44,0 0 0-46,32 7 0 0,1 4 0 0,-5 3 0 0,11-3 0 0,-15 6 0 43,-3-4 0-43,2 1 0 0,-6-3 0 0,6-8 0 0,-14-23-43 1,-5 0-661 45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1T06:47:45.7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act:action type="add" startTime="6457">
    <iact:property name="dataType"/>
    <iact:actionData xml:id="d0">
      <inkml:trace xmlns:inkml="http://www.w3.org/2003/InkML" xml:id="stk0" contextRef="#ctx0" brushRef="#br0">1808 9224 1132 0,'10'4'298'5,"-10"-4"-152"3,0 0 54 0,0 3-86 0,-25 0-2-1,-19 4-67 0,-12-2-45 1,-17 0 0 0,-12-5 0 0,-7 0 0-2,5 0 0 2,3 0 0 0,-2 0 0-2,14 0 0 2,-4 0 0 0,-2 0 0 0,6 0 0 0,57 0-159-3,3 0-693 4</inkml:trace>
    </iact:actionData>
  </iact:action>
  <iact:action type="add" startTime="7260">
    <iact:property name="dataType"/>
    <iact:actionData xml:id="d1">
      <inkml:trace xmlns:inkml="http://www.w3.org/2003/InkML" xml:id="stk1" contextRef="#ctx0" brushRef="#br0">5187 9260 924 0,'0'0'310'6,"0"0"-102"2,0 0 68-2,0 0-98 2,-174-9-94 0,99 9-17-2,-5 0-67 3,-4 0 0-2,0 0 0 1,0 0 0-2,-3 3 0 2,4-1-65 1,63 2-297-1,-2 1-742-3</inkml:trace>
    </iact:actionData>
  </iact:action>
  <iact:action type="add" startTime="12030">
    <iact:property name="dataType"/>
    <iact:actionData xml:id="d2">
      <inkml:trace xmlns:inkml="http://www.w3.org/2003/InkML" xml:id="stk2" contextRef="#ctx0" brushRef="#br0">721 9766 644 0,'11'0'220'7,"14"0"-82"-1,8 0 10 2,11-6-34 0,15 2 22 0,12 2 4-2,24-2-20 2,15 4-8 0,27-1 0 0,17-5-42-1,14 0-6 0,12 1-35 2,14-4-29-2,14 7 0-1,-1 2 0 2,0 0 0 1,0 0 0 0,-5 4 0-4,5 18 0 4,-7-3 0-2,-6 1 0 2,-12-7 0-3,-16-1 0 3,-18-7 0-3,-12 1 0 2,-18-4 0-2,-11 2 0 2,-5-4 0 0,-18 0 0 0,-8 0 0-1,-13 0 0 0,-13 0 0 2,-10 0 0-2,-8 0 0 0,-14 0 0 1,-5 0 0 0,-8 0 0-1,-1 0 0-1,-4 0 0 2,0 0 0 1,0 0 0-2,0 0 0-1,0 0 0 2,-11 0 0 0,-23 0 0 0,1 0 0-2,2 0 0 3,0 3 0 0,6 1 0-2,-14 5 0-1,-9 5 0 2,-19 0 0 1,-15-2 0-2,-4-8 0-1,-21 0 0 2,-14-4 0 0,-29 0 0 0,-21 0 0-2,-29-12 0 2,-18-5 0 0,-2-5 0 0,-2 3 0-2,9 1 0 3,16 10 0-2,-5 8 0 1,14 0 0-2,4 0 0 2,4 0 0 0,19 0 0 0,12-5 0-1,17 1 0 0,6 4-23 1,14 0-29 1,17 0 2-4,11 0 6 3,13 0 12 1,17 0-6-2,10 0 16-1,11 0 0 2,4 0 0 0,6-5-28 0,14-17 2-2,1 5-6 1,8 6 28 1,0 2 10 0,0 9 16-1,0 0 0 0,0 0 32 2,33-2-4-1,10-2 2-2,14-1 6 1,15-7-8 2,20-2-18-2,18 4 2-1,22-1 18 2,20 1 22 0,16 10-14 0,19 0-4-2,13 0 2 2,9 0 14 0,0 0-8 1,2 0-8-3,-9 0-27 2,4 0-7 0,7 0 0 0,-13-2 0-2,-9 2 0 2,-10 0 0 0,-23 0 0 0,-17 0 0-2,-5 0 0 2,-11 8 0 1,-5-4 0-4,16-1 0 4,-8-3 0-2,-11 0 0 2,-7 0 0-2,-23 0 0-1,-20 0 0 3,-10 0 0-2,-24 0 0 2,-10 0 0-4,-10 0 0 2,-13 0-99 2,0 0-305-2,-9 0-592 0</inkml:trace>
    </iact:actionData>
  </iact:action>
  <iact:action type="add" startTime="16892">
    <iact:property name="dataType"/>
    <iact:actionData xml:id="d3">
      <inkml:trace xmlns:inkml="http://www.w3.org/2003/InkML" xml:id="stk3" contextRef="#ctx0" brushRef="#br0">8745 9363 160 0,'67'-3'538'5,"-9"-5"-426"3,15-6 4 1,8 3 4-2,17 2-32 0,11 1 44 0,8 5 46 1,17-1-42 0,-1 4-16-2,8 0-8 2,10 0-44 0,7 0-32 1,8 0-32-3,-1 0 4 3,-5 0-6-1,-22 4-2-1,-22 1 2 0,-28-5-2 0,-8 0-10 2,-22 0-32-1,-16 0-146 1,-42 0-238-4,0 0-506 1</inkml:trace>
    </iact:actionData>
  </iact:action>
  <iact:action type="add" startTime="17807">
    <iact:property name="dataType"/>
    <iact:actionData xml:id="d4">
      <inkml:trace xmlns:inkml="http://www.w3.org/2003/InkML" xml:id="stk4" contextRef="#ctx0" brushRef="#br0">15542 9466 756 0,'0'0'244'6,"0"0"-98"3,168 0-24-4,-83 0-42 3,25 0-18 1,20 0 18-2,37 0 14-1,14 0-6 3,22-5 4-1,3 5 0 0,1 0-16-1,-17 0-32 2,-29 0-12-1,-34 0-30-2,-9 0-2 1,-18 0-46 1,-18 0-128-1,-82-10-184 3,0-1-300-6</inkml:trace>
    </iact:actionData>
  </iact:action>
  <iact:action type="add" startTime="20507">
    <iact:property name="dataType"/>
    <iact:actionData xml:id="d5">
      <inkml:trace xmlns:inkml="http://www.w3.org/2003/InkML" xml:id="stk5" contextRef="#ctx0" brushRef="#br0">9083 7292 880 0,'0'0'250'8,"0"0"-140"-1,0 0 48-1,0 0-86 2,0 0-16 0,0 0-10 0,0 0-18-2,-33-117-10 2,2 91 16 2,-6 1 10-3,-7-1-16-1,-8 1 8 1,-4 5-4 2,-5 0-8-2,-6 10-4-1,-7 0-16 2,-6 5 4 0,-4 5 0 2,0 0-2-6,4 0 12 5,4 0-12-1,2 0-4 0,7 4-4-2,3 12 0 1,-5 7 2 2,5 7-4-2,-4 7 10 0,7 4 0 1,-1 5 8-1,8-1-14 2,0-3 8-2,14-6-10 1,-2-6 4 0,5-12-4 0,16-4 0-2,2-8-12 1,14-6-20 1,3 0-38 0,2-11 10-2,0-23 38 2,0-2 20 0,0-4-12 0,0 5 0-2,0 5 6 1,0 3 4 2,0 3 2-1,0 8 0-2,0 5-10 2,0 8-12 0,0 3-36 0,-2 0 28-2,-12 0 34 1,-4 10 8 2,-5 10 8-4,-2 4-8 3,5-2-6 0,1-5 2 0,6-4-4 0,5-4 14-2,8-5 44 2,0-2 42 0,0 5 18 0,0-2-14-1,37 11-60 0,7 1-6 2,9 0-13-1,-5 3-25-2,-4-7 0 1,-5 0 0 2,-19-8 0-2,3 0 0-1,-2-5 0 2,-1 3 0 1,-3-3 0-1,12 0-85-2,-22 0-271 2,-1 0-396 0</inkml:trace>
    </iact:actionData>
  </iact:action>
  <iact:action type="add" startTime="21842">
    <iact:property name="dataType"/>
    <iact:actionData xml:id="d6">
      <inkml:trace xmlns:inkml="http://www.w3.org/2003/InkML" xml:id="stk6" contextRef="#ctx0" brushRef="#br0">15871 7439 668 0,'0'0'246'6,"0"0"-174"3,0 0 100-1,0 0-26 0,0 0-24-2,-163-36-6 1,105 6-26 2,-9-5-4-1,-7-6 0-2,-1 1-14 2,-10-4-14 0,4 0-12 0,-6-4-12 0,-7-3-6-2,-6-3-23 2,-9 1-5 2,-9 4 0-6,-13 2 0 4,8 6 0 0,3 2 0-2,-2 1 0 3,4 8 0-1,-9 1 0 0,-5 7 0 1,0-5 0-4,2 4 0 4,2-2 0-2,-1 0 0 1,17 2 0-2,-1 5 0 2,13 8 0 0,0 1 0 1,3 6 0-4,4 0 0 3,-5 1 0 0,-1 2 0-2,-7 0 0 2,-14-3 0 0,-10-3 0 1,-2 3 0-2,1 2 0-1,8 1 0 2,7 0 0 0,18 0 0-2,-5 0 0 2,3 1 0 1,3 16 0-2,-8-3 0 1,9 1 0-1,4 2 0 0,-4 0 0 1,12-4 0 0,3 2 0-1,4-5 0 0,2 2 0 2,-4-4 0-2,8-1 0-1,-1 3 0 2,4-3 0 0,-2 3 0 0,11-5 0-2,-1 1 0 2,8 0 0 1,-2-3 0-2,-1 2 0-1,8 0 0 3,-10 2 0-1,0-2 0 0,5 3 0-3,-3 4 0 4,12 4 0-1,5-2 0 0,2 0 0-2,8-2 0 2,-1-3 0 0,9-3 0-2,0 1 0 0,1-1 0 3,-3 1 0-2,3 8 0 2,-4-3 0-4,6 5 0 4,5-4 0-2,-4-5 0-1,3-2 0 2,13-2 0 0,-3-4 0 0,3 0 0 0,0 0 0-2,-4 0 0 2,1 0 0 0,1 0 0 0,-5 0 0-2,7 0 0 2,0 0 0 0,0-21 0-1,0-6 0 0,0-7 0 1,22-3 0 0,5 0 0 1,0 7 0-3,-3 2 0 2,-5 0 0 0,10 6 0 0,-7-1 0-3,1-2 0 3,-3 5 0 1,-12 6 0-3,5 3 0 2,-11 5 0-1,-2 3 0 1,0 3 0-1,0 0 0 1,-20 3 0-1,-19 24 0 2,-2 5 0-1,-2 2 0-3,-1 5 0 4,4-2 0-2,4-4 0 2,2 1 0-3,14-2 0 1,10-8 0 2,0-4 0-3,10-6 0 1,0-3 0 1,0-3 0 0,40 0 0 0,21 2 0-2,12 1 0 2,2-3 0 0,-10 0 0-1,-5 1 0 1,-15-2 0-1,-3 3 0 1,-8 1 0-1,-7 0 0 0,3 6 0 2,-10 0 0-1,-20-14-135-1,0 5-807 0</inkml:trace>
    </iact:actionData>
  </iact:action>
  <iact:action type="remove" startTime="24673">
    <iact:property name="style" value="instant"/>
    <iact:actionData xml:id="d7" ref="#d5"/>
  </iact:action>
  <iact:action type="add" startTime="24683">
    <iact:property name="dataType" value="strokeEraser"/>
    <iact:actionData xml:id="d8">
      <inkml:trace xmlns:inkml="http://www.w3.org/2003/InkML" xml:id="stk7" contextRef="#ctx0" brushRef="#br1">14159 11494 1200 0,'0'0'406'13,"0"0"-248"-12,0 0-26 4,0 0-44 3,0 0-88 1,0 0-24-2,0 0-144 0,0-28-522 1</inkml:trace>
    </iact:actionData>
  </iact:action>
  <iact:action type="add" startTime="25041">
    <iact:property name="dataType" value="strokeEraser"/>
    <iact:actionData xml:id="d9">
      <inkml:trace xmlns:inkml="http://www.w3.org/2003/InkML" xml:id="stk8" contextRef="#ctx0" brushRef="#br1">16909 10872 1022 0,'0'0'242'6,"0"0"34"-1,0 0-74 5,0 0-56-3,0 0-120 1,0 0-20-2,58-2-6 3,-58 2-40-2,0 0-188 1,0 0-308-2</inkml:trace>
    </iact:actionData>
  </iact:action>
  <iact:action type="remove" startTime="25790">
    <iact:property name="style" value="instant"/>
    <iact:actionData xml:id="d10" ref="#d6"/>
  </iact:action>
  <iact:action type="add" startTime="25795">
    <iact:property name="dataType" value="strokeEraser"/>
    <iact:actionData xml:id="d11">
      <inkml:trace xmlns:inkml="http://www.w3.org/2003/InkML" xml:id="stk9" contextRef="#ctx0" brushRef="#br1">16890 11025 840 0,'0'0'0'8,"0"0"-126"-3,0 0-218 3</inkml:trace>
    </iact:actionData>
  </iact:action>
  <iact:action type="add" startTime="29735">
    <iact:property name="dataType"/>
    <iact:actionData xml:id="d12">
      <inkml:trace xmlns:inkml="http://www.w3.org/2003/InkML" xml:id="stk10" contextRef="#ctx0" brushRef="#br0">8922 7512 934 0,'0'0'154'6,"0"0"22"0,0 0 40 3,0 0-100-2,0 0-26 1,-92-158 16-2,64 132-12 2,-5 2-26 0,-7 1 4 1,9-1-51-3,-9 2-21 2,0 0 0-1,-1 0 0 2,-5 0 0-4,4-1 0 3,-3-5 0 0,-9 4 0 0,12-2 0-1,0 0 0 0,0 4 0 1,2-1 0 1,-1 6 0-3,2 3 0 2,-2 4 0 1,-7 3 0-2,2 4 0-1,-5 3 0 1,-1 0 0 1,1 0 0 0,-2 0 0-2,9 0 0 2,-5 12 0 1,8 1 0-1,1 11 0-2,-1 6 0 2,1 7 0 0,1 5 0 0,8 3 0-2,-2-1 0 1,2 3 0 2,-6 5 0-1,5 1 0-2,-6-2 0 2,11-3 0 0,-5-8 0 0,7-12 0-2,6-11 0 2,-1-8 0-1,17-8 0 2,1-1 0-3,2 0 0 2,0 0 0 0,0 0 0 0,-2-8 0-3,2-19 0 4,0-5 0-1,0-7 0 0,0-6 0-3,-5 0 0 3,5 3 0 1,-6 5 0-1,6 13 0-2,-2 4 0 2,-6 8 0 0,8 4 0 0,0 4 0-2,-3 4 0 2,3 0 0 0,-5 0 0 0,5 0 0-2,-5 4 0 2,1 27 0 0,1 13 0 0,3 7 0-3,0 2 0 4,0-2 0-1,0-9 0 0,0-13 0-2,0-8 0 2,7-12 0 0,3-2 0 0,3-7 0-2,5 1 0 3,18 2 0-2,5 1 0 1,5-2 0-2,0-2 0 1,5 0 0 2,-7 0 0-1,2 0 0-2,5-9 0 1,-2-4 0 2,2 4 0-1,5 4 0-3,-8 5 0 3,-30 0-131 1,-5 0-1095-1</inkml:trace>
    </iact:actionData>
  </iact:action>
  <iact:action type="add" startTime="31115">
    <iact:property name="dataType"/>
    <iact:actionData xml:id="d13">
      <inkml:trace xmlns:inkml="http://www.w3.org/2003/InkML" xml:id="stk11" contextRef="#ctx0" brushRef="#br0">15770 7798 936 0,'0'0'242'7,"0"0"-158"-1,0 0 66 1,13-166 6 3,-13 100-54-4,-13 1-10 1,-13-9-8 1,-15 1-22 0,-8-3 14 0,1 3-22-3,-19-6-45 4,-9-2-9-1,-19-1 0 0,-8-3 0-2,-21 3 0 2,-17 8 0 0,-23 7 0 3,-10 10 0-8,-2 4 0 6,-1 5 0-2,9 6 0 2,-6 5 0-4,10 3 0 3,0 9 0 0,6 5 0 1,4 1 0-4,11-1 0 3,2-3 0 0,9 4 0 1,2-3 0-3,2 5 0 3,-1 0 0-2,5 4 0 1,-4 8 0-2,-1 3 0 2,7 2 0 1,9 0 0-2,3 0 0 0,9 2 0 0,-7 10 0 1,-5-2 0 0,6-6 0-1,-6-1 0 0,13-3 0 1,-1 0 0 0,1 0 0-2,2 3 0 2,11 2 0 0,-5 1 0 0,8-3 0-2,0 0 0 2,5-3 0 0,0 0 0 0,2 0 0-2,-6 0 0 2,6 0 0 0,-1 0 0 0,4 0 0-1,-6 0 0 0,3 0 0 1,1 0 0 1,2 5 0-4,7 7 0 4,6 1 0-1,-7 1 0-1,-3 3 0-1,3-4 0 4,-6 0 0-4,1-5 0 4,7 1 0-5,5-4 0 3,4-2 0 1,5 4 0-2,-4 3 0-2,-1 4 0 4,1 6 0-2,-4 2 0 1,9 4 0-1,2-4 0 1,9 3 0 0,-8 1 0 0,-4-4 0-2,-5 1 0 3,5-1 0-2,-5-3 0 2,1 2 0-3,5-2 0 1,2 1 0 1,-8-3 0 0,9 0 0-1,2-7 0 0,8-3 0 2,6-2 0-2,12-2 0-1,-2 0 0 2,4 3 0-2,-3-1 0 2,11 1 0-1,0-6 0 1,7 2 0-1,3-2 0 2,0 0 0-4,0 0 0 3,0-8 0 0,0-13 0 0,0-6 0-2,6-1 0 2,11-4 0 0,4 0 0 0,-3 4 0-2,4 5 0 2,-6 0 0 0,1 6 0 1,2 0 0-4,2 0 0 3,-10-2 0 0,5-3 0 1,-3 1 0-4,-7 2 0 3,-5 8 0 0,-1 5 0 1,0 4 0-4,0 2 0 4,0 0 0-1,0 0 0 0,0 0 0-3,-11 0 0 3,-5 2 0 1,-1 21 0-2,1 7 0-1,0 10 0 3,5-1 0-2,7 3 0 2,-5-8 0-4,9-2 0 4,0-12 0-1,0 2 0-1,0-6 0-1,0-2 0 3,19 0 0-1,15 1 0 0,2 2 0-3,16-4 0 4,3-1 0-1,2-7 0 0,1-5 0-3,-8 0 0 4,4 3 0-2,-5 2 0 1,-8 7 0-2,-1 3 0 2,-3 2 0 1,-4 7 0-2,-30-16-165-1,-3-2-965 2</inkml:trace>
    </iact:actionData>
  </iact:action>
  <iact:action type="add" startTime="37453">
    <iact:property name="dataType"/>
    <iact:actionData xml:id="d14">
      <inkml:trace xmlns:inkml="http://www.w3.org/2003/InkML" xml:id="stk12" contextRef="#ctx0" brushRef="#br2">11529 11757 76 0,'0'0'374'5,"0"0"-182"3,0 0 12 0,0 0-6 0,0 0 6-2,0 0 40 2,0 0-68 0,8-13-48 0,-5 9-38-2,10 2-16 2,-6-1-6 0,11-1-49-1,4 0-19-1,5-2 0 4,4 1 0-3,12-1 0 1,14 1 0-2,6-4 0 2,11 1 0 3,10-1 0-4,5 1 0-2,-1-1 0 3,-1 3 0 1,6 2 0-2,-5 1 0-1,12-4 0 3,11 2 0-2,-4 0 0 1,13 2 0-2,-2-1 0 2,-14 3 0 0,-1-3 0 0,-6-1 0-2,0-2 0 2,-10 2 0 0,3 0 0 0,1-5 0-2,6 5 0 2,3 3 0 0,0 2 0 0,0 0 0-1,-10 0 0 0,-1 0 0 2,-10 0 0-2,3 0 0-1,0 2 0 2,-1 7 0 2,8-1 0-6,-5 4 0 4,-13-7 0 0,14-2 0 0,-12-3 0 0,4 0 0-2,2 0 0 2,3 0 0 0,-3 0 0-2,2-5 0 2,-4 2 0 0,-1-2 0 0,3 1 0 0,-8 1 0-2,3 1 0 2,-5-1 0 0,3-4 0-2,-8 6 0 2,-5 1 0 0,-4-4 0 0,-8 2 0 1,6 2 0-3,-11-4 0 2,-13 2 0-1,0 2 0 1,-19 0 0-3,-4 0 0 4,-6 0 0-2,0 0 0 1,0 0 0-2,-8 0 0 2,-43 0 0 0,-23-2 0 0,-19-3 0-1,-8-2 0 0,-10-1 0 1,-9 1 0 0,-13 3 0-2,-8-2 0 2,1 0 0 0,-17-3 0 1,-8-1 0-3,-15-4 0 1,-17 3 0 1,-5-1 0 1,1 9 0-4,-3 1 0 4,4 2 0-1,2 0 0-1,17 0 0-1,17 0 0 2,8 0 0 1,15 7 0-4,20 8 0 4,13 0 0-2,15-2 0 2,22 1 0-2,5-3 0-1,15-2 0 2,8-7 0 0,9 1 0 0,8-3 0-2,9 3 0 3,-4 0 0-2,4 1 0 1,1 1 0-2,-3-3 0 3,-1 4 0-1,3 0 0 1,-2-1 0-5,7 1 0 5,-8-4 0-2,4 1 0 2,-2-3 0-4,8 0 0 4,-3 4 0-2,-3-3 0-1,-1 8 0 2,-6-1 0 0,0 1 0 0,-11-1 0 0,11-1 0-1,-2-2 0 0,-6-5 0 2,9 0 0-1,-4 0 0-2,5 0 0 3,-12 0 0-2,10 0 0 3,0 0 0-7,2 0 0 5,1 0 0 0,3 0 0-2,-2 0 0 3,-1 0 0-2,2 0 0 1,5 0 0 1,3 0 0-4,3 0 0 3,-3 0 0 1,7 0 0-1,-5 0 0-3,6 0 0 3,-4 0 0 0,3 0 0-1,-2 0 0 0,-8 0 0 1,11 2 0 1,-3 4 0-4,5-6 0 4,-3 0 0-2,3 0 0 2,0 0 0-4,0 0 0 3,0 3 0 1,8 3 0-2,12-1 0 1,-1 1 0-2,-2-4 0 2,3 2 0 0,4-4 0 1,5 0 0-3,2 0 0 2,6 0 0 0,6 0 0 0,1-6 0-2,17 0 0 1,8 4 0 2,11 2 0-2,7 0 0 0,14-3 0 1,2 1 0-1,7 2 0-1,2 0 0 3,20 0 0-2,3 0 0 2,13 0 0-1,-1 0 0-3,10 0 0 4,-3 2 0-2,2 1 0-1,-4-1 0 3,5-2 0-2,-12 0 0 2,4 0 0-2,-8 0 0 1,-11 0 0 0,1 0 0 0,-7 0 0-2,-8 0 0 1,-7 0 0 1,-9 3 0 0,0 8 0 0,-4 4 0-1,-11-7 0 1,8-3 0 0,-16-5 0-3,-3 0 0 4,0 0 0-1,-15 0 0 1,-14 0 0-4,-6-2 0 3,-8-4 0-1,-8 3 0 2,-4-3 0-3,-11 4 0 1,-8-1 0 1,0 3-947-1</inkml:trace>
    </iact:actionData>
  </iact:action>
  <iact:action type="remove" startTime="40747">
    <iact:property name="style" value="instant"/>
    <iact:actionData xml:id="d15" ref="#d14"/>
  </iact:action>
  <iact:action type="add" startTime="40688">
    <iact:property name="dataType" value="strokeEraser"/>
    <iact:actionData xml:id="d16">
      <inkml:trace xmlns:inkml="http://www.w3.org/2003/InkML" xml:id="stk13" contextRef="#ctx0" brushRef="#br1">19453 15693 978 0,'0'0'412'4,"0"0"-154"4,0 0-48 0,0 0-122 0,0 0-64-2,0 0-18 2,-37 64-6 0,37-51-56 7,0-9-156-14,0 4-540 6</inkml:trace>
    </iact:actionData>
  </iact:action>
  <iact:action type="add" startTime="42328">
    <iact:property name="dataType"/>
    <iact:actionData xml:id="d17">
      <inkml:trace xmlns:inkml="http://www.w3.org/2003/InkML" xml:id="stk14" contextRef="#ctx0" brushRef="#br2">11811 11815 602 0,'0'0'552'7,"0"0"-326"-1,0 0-54 2,0 0-46 1,181-37-54-1,-130 34 2-2,14 3 14 1,11 0-26 2,1 0-2-1,15-4-47-2,-5 0-13 1,6 4 0 1,-5 0 0 0,10 0 0 1,-6 0 0-4,0 0 0 3,8 0 0 3,-3 8 0-6,-4 0 0 2,7 1 0 1,4-6 0 0,0-3 0-2,4 0 0 2,2 0 0 1,-6 0 0-1,-4 10 0-2,-3 2 0 1,-1 3 0 2,-9-2 0-2,-3 4 0-1,-3-3 0 3,9-1 0-1,-6-6 0-1,0-2 0 0,-1-5 0 2,-2 6 0-2,-4 0 0 1,4-1 0-2,-1 3 0 3,-3-1 0-3,-1-7 0 3,1 0 0-4,-3 0 0 4,6 0 0-1,-2-20 0 0,-3 3 0-2,-9 0 0 2,-4 6 0-1,-5 5 0 2,-1 3 0-3,-11 3 0 2,-1 0 0-1,5 0 0 2,-13 0 0-3,5 0 0 2,-7 0 0 0,0 0 0 0,-8-3 0-2,-10-2 0 1,-2 3 0 1,-11 2 0 0,2 0 0-2,-5 0 0 2,0 0 0 0,0-4 0 0,0 1 0-2,-32 0 0 2,-18 1 0 0,-9-1 0 0,-9 1 0-2,-5-2 0 2,-11 1 0 0,-9-3 0-1,-2-1 0 0,-14-5 0 0,-11-1 0 2,2-4 0-1,-3-3 0-2,-7 5 0 2,-13 3 0 0,-12 7 0 0,6 3 0-2,-3 2 0 2,2-3 0 0,0 0 0 0,-6-6 0-2,-5-2 0 2,5 3 0-1,11 2 0 3,14 4 0-4,5 2 0 3,7 0 0-3,13 0 0 3,-5 0 0-3,23 0 0 2,-5 0 0 0,10 0 0 0,10 0 0-2,-2 0 0 2,2 0 0-1,-2 0 0 2,-1 0 0-3,3 0 0 2,-2 0 0 0,-4 0 0 0,13 0 0-1,-2 0 0 0,8 0 0 1,1 0 0 0,-2 0 0-2,2 0 0 2,9 5 0 0,-4 4 0 0,12-1 0-1,9 1 0 0,1-1 0 1,15 0 0 1,4-6 0-5,3 6 0 4,3-6 0 0,0-2 0 0,5 2 0-2,0-2 0 2,0 0 0 1,0 0 0-2,0 0 0-1,0 0 0 2,21 0 0 0,19 0 0 0,17 0 0-2,7 0 0 2,18 0 0-1,15 0 0 2,5 0 0-3,-2 0 0 2,0 0 0 0,1 0 0 0,-11 0 0-2,0 0 0 2,3 0 0 0,0 0 0 0,20 0 0-1,5 0 0 1,7 0 0 0,0 0 0 0,-8 0 0-2,-1 0 0 2,-11 0 0 0,-8 0 0 0,-13 0 0-2,6 0 0 2,-6 0 0 0,3 0 0 0,5 0 0-2,6 0 0 2,2 0 0 0,0 0 0 0,8 0 0-2,8 0 0 2,-1 0 0 0,-2 0 0 0,0-2 0-2,-15-8 0 2,1 5 0 0,-11 0 0 0,5 5 0-1,-4 0 0 0,8 0 0 3,0 0 0-4,1 0 0 0,-5 0 0 2,-3 0 0 0,-7 0 0 0,-20 0 0-2,-2 0 0 2,-4 0 0 0,-14 0 0 0,-9 0 0-2,-8 0 0 2,-9 0 0 0,3 0 0-1,-12 5 0-1,8-2 0 2,1-1 0 0,-1 6 0 0,-16-6 0-2,0 3-799 2</inkml:trace>
    </iact:actionData>
  </iact:action>
  <iact:action type="add" startTime="52138">
    <iact:property name="dataType"/>
    <iact:actionData xml:id="d18">
      <inkml:trace xmlns:inkml="http://www.w3.org/2003/InkML" xml:id="stk15" contextRef="#ctx0" brushRef="#br2">1169 12888 756 0,'0'0'314'5,"0"0"-44"2,0 0-36 3,0 0-112-4,0 0-20 0,0 0 2 2,-3 0-32 0,-9 0-4 1,-4 0-63-3,0 0-5 2,-8 0 0 0,-5 0 0 0,-6 0 0-2,2 0 0 1,-4 5 0 2,7 6 0-1,1-2 0-2,9-1 0 2,-1-5 0 0,14-3 0 0,-3 0 0-2,7 0 0 1,3 0 0 2,-3 0 0-1,3 0 0-2,0 0 0 2,0 0 0-1,0 0 0 1,0 0 0-1,0 6 0 1,0-1 0 0,0 7 0 0,0-1 0-2,0 6 0 1,0 2 0 2,0 3 0-1,0 8 0-2,0 2 0 2,0 0 0 0,0 2 0 1,3-1 0-3,0-1 0 2,4-2 0 0,-4 1 0 0,0 0 0-3,1-5 0 4,-4-2 0-3,0-7 0 3,9-6 0-3,-9 4 0 2,3-7 0 0,-2-1 0 1,-1 5 0-5,0 0 0 5,0 0 0-1,3-2 0 0,-3-2 0-2,5-1 0 3,-2-4 0-2,-1-1 0 1,1 0 0-2,2 4 0 2,-2 1 0 0,-1-2 0 0,-2 0 0-2,2-2 0 2,-2-3 0 0,0 4 0 0,0-4 0-2,9 0 0 2,-6 0 0 0,5 0 0 0,1 0 0-2,3 0 0 2,15 0 0 0,1 0 0 0,2 0 0-2,0 0 0 2,-5 0 0 0,11 0 0 0,-12 0 0-2,2 0 0 2,-12 0 0 0,-2 0 0 0,-4 0 0-2,-5 0 0 2,3 2 0 0,-6-2 0 0,3 0 0-2,1 0 0 2,1 0 0 0,-5 0 0 0,0 0-465-2</inkml:trace>
    </iact:actionData>
  </iact:action>
  <iact:action type="add" startTime="53134">
    <iact:property name="dataType"/>
    <iact:actionData xml:id="d19">
      <inkml:trace xmlns:inkml="http://www.w3.org/2003/InkML" xml:id="stk16" contextRef="#ctx0" brushRef="#br2">1553 13033 940 0,'0'0'374'6,"0"0"-142"3,0 0-48-1,0 0-36-2,0 0 0 2,0 0-127 0,0 0-21 0,14 30 0-2,-2 2 0 2,-8 3 0 0,4 0 0 0,2 2 0-2,-5-6 0 2,-3-6 0 0,-2-8 0 0,0-8 0-2,9-9 0 2,-9 0 0 0,3 0 0 0,-2 0 0-2,-1 0 0 1,0-18 0 2,0 10-301-1,0 3-519-2</inkml:trace>
    </iact:actionData>
  </iact:action>
  <iact:action type="add" startTime="53607">
    <iact:property name="dataType"/>
    <iact:actionData xml:id="d20">
      <inkml:trace xmlns:inkml="http://www.w3.org/2003/InkML" xml:id="stk17" contextRef="#ctx0" brushRef="#br2">2631 13144 242 0,'0'0'690'6,"0"0"-496"2,0 0 42 0,0 0-28 0,0 0-74-2,0 0-30 2,18-14-30 1,-23 14 2-2,-19 0-26-1,-5 19-11 2,6 4-39 0,-1-1 0 0,0 0 0-2,5 3 0 2,1 0 0 0,14-1 0 0,4-7 0-2,0-1 0 2,0-2 0 0,0-3 0 0,22-2 0-2,8-7 0 2,4-2 0 0,-2 0 0 0,-9 0 0-2,-6 0 0 2,-5-13 0 1,-9-16 0-2,5 2 0-1,-8-5 0 2,0 0 0 0,0 0 0 0,0 7 0-2,-11 5 0 2,3 9 0 0,-2 7-61 0,7 4-187-2,3 0-296 2</inkml:trace>
    </iact:actionData>
  </iact:action>
  <iact:action type="add" startTime="54112">
    <iact:property name="dataType"/>
    <iact:actionData xml:id="d21">
      <inkml:trace xmlns:inkml="http://www.w3.org/2003/InkML" xml:id="stk18" contextRef="#ctx0" brushRef="#br2">2712 13048 264 0,'0'-2'844'6,"9"2"-582"2,-2 0-52-2,-4 0-80 2,13 0-40-1,2 0-2-1,5 0-16 2,2 0-12 1,6 0-33 0,-6 0-27 0,-2 0 0-4,-2 0 0 2,-6 0 0-2,-4 0 0 4,-4 0 0-2,0 2 0 1,-7 6 0 1,6 1 0-3,1 4 0 1,-4 2 0 2,-3-1 0-4,0 2 0 3,0 8 0 0,0 1 0 1,0 8 0-1,3 3 0-2,-3 10 0 2,0-1 0 0,0-3 0 0,7-7 0-3,-7 1 0 4,3-11 0-1,0-5 0-1,-3-7 0-1,1-2 0 3,-1-5 0-2,0-4 0 1,0-2 0-2,0 0 0 3,0 0 0-2,0 0 0 2,0 0 0-4,0 0 0 4,0 0 0-1,0 0 0-1,0 0 0-1,0 0 0 2,-1 0 0 1,-22 0 0-2,5 0 0-1,0 0 0 2,2 0 0 0,7 0 0 0,0 0 0-2,6 0 0 2,2 0 0 0,1 0 0-2,0 0-45 3,0 0-551-2</inkml:trace>
    </iact:actionData>
  </iact:action>
  <iact:action type="add" startTime="54974">
    <iact:property name="dataType"/>
    <iact:actionData xml:id="d22">
      <inkml:trace xmlns:inkml="http://www.w3.org/2003/InkML" xml:id="stk19" contextRef="#ctx0" brushRef="#br2">3585 12252 832 0,'0'0'264'5,"0"0"-84"3,0 0-34-1,0 0-108 0,-162 11-20 2,120-2 2-2,4-5 2 0,5 3 14 2,5-1 4-1,5 2-10 0,4 1-2-3,9-3 14 3,3 2-10-1,4 2 2 1,-6 7-8-1,9 6 0 1,0 2-6-1,0 4 18 1,0 3 2-1,0 8 4 1,0 12-6-1,0 6-22 1,0 11-6-1,0 0 0 1,0 1 7 1,0-1-17-3,0-5 0 2,0-9 0 0,0-1 0 0,0 0 0-1,0 0 0 0,0-2 0 1,0 2 0 0,0-4 0-2,0-2 0 2,0 3 0 0,12-4 0 0,-9-2 0 0,-3-2 0-3,0-6 0 4,0-7 0-1,0-5 0-2,0-5 0 2,0-3 0-1,0-10 0 1,0 3 0-1,0-5 0 0,0 1 0 0,0 0 0 2,0-4 0-2,0 3 0 0,0-5 0 0,0 4 0 2,0-4 0-1,0 0 0-2,0 0 0 3,0 0 0-2,8 0 0 0,11 0 0 0,10 0 0 1,-1 0 0 0,2 0 0 0,1 2 0-2,5 2 0 2,-3-1 0 0,-8-3 0 0,-2 0 0-2,-10 0 0 1,-6 0 0 2,1 0 0-1,-3 0 0-2,-5 0 0 2,0 0-629 0</inkml:trace>
    </iact:actionData>
  </iact:action>
  <iact:action type="add" startTime="55850">
    <iact:property name="dataType"/>
    <iact:actionData xml:id="d23">
      <inkml:trace xmlns:inkml="http://www.w3.org/2003/InkML" xml:id="stk20" contextRef="#ctx0" brushRef="#br2">3775 12395 382 0,'0'0'676'5,"0"0"-450"4,0 0-36-1,0 0-6-1,0 0-64 2,0 0-44-3,10 101 4 2,-7-49 10 0,-2 2-67-1,7-10-23 0,-8-13 0 1,0-5 0-1,0-16 0 2,0-3 0-3,0-2 0 2,0 3-31-1,0-6-253 2,0 4-438-3</inkml:trace>
    </iact:actionData>
  </iact:action>
  <iact:action type="add" startTime="56237">
    <iact:property name="dataType"/>
    <iact:actionData xml:id="d24">
      <inkml:trace xmlns:inkml="http://www.w3.org/2003/InkML" xml:id="stk21" contextRef="#ctx0" brushRef="#br2">3853 13149 778 0,'0'0'292'3,"0"0"-88"2,0 0-6 4,0 0-54-1,0 0-28-1,0 0-16 2,-68 25-28-4,39-3-10 5,2 8 2-4,2 0-47 2,6 7-17 1,3-2 0-1,12 2 0 0,4-6 0-1,0-2 0-1,0-7 0 3,10-6 0-2,16-6 0-1,5-8 0 3,-1-2 0-2,-3 0 0 2,-3-20 0-4,-8-16 0 3,-12-9 0 0,-4-2 0 1,0-5 0-2,0 3 0-1,0 8 0 3,0 11 0-2,-12 7-73 0,7 23-217-1,2 0-450 2</inkml:trace>
    </iact:actionData>
  </iact:action>
  <iact:action type="add" startTime="57081">
    <iact:property name="dataType"/>
    <iact:actionData xml:id="d25">
      <inkml:trace xmlns:inkml="http://www.w3.org/2003/InkML" xml:id="stk22" contextRef="#ctx0" brushRef="#br2">4074 12272 478 0,'0'0'328'6,"0"0"-178"1,0 0-22 1,0 0-36 0,0 0-20-1,0 0-22 1,97-6-4-1,-84 6 12 1,-3 0 0-2,-7 0 32 3,7 0-34-1,-6 0-30-1,-1 0-20 0,6 3-4 0,-8 14 2 2,2 9-2-2,-3 2 8-1,0 9 6 2,3 5 0 0,1 10 8 0,-1 10-10 0,-3 7 2 0,6 4-2-1,-1 2-4 2,2-7-6-2,-7-3 4-1,11-11 20 3,-6 3-12-1,-5-3 2-1,13 1-6-1,-6 6 14 2,-3-3-2 0,8-2 6-1,-8-2-6 0,-1-4-8 2,-3-7-6-2,0-8 0 0,0 0 4 1,5-4 0 0,-5-5 0-1,0-4-8-1,0-4 1 1,0-1-7 1,0 0 0 1,0-3 0-4,0 4 0 3,0-1 0 0,0-3 0 0,0 4 0-2,0-1 0 2,0-2 0 0,0 0 0 0,0-5 0-1,0 2 0 1,-12 4 0 0,-17-2 0 0,4 0 0-3,-4 1 0 3,-1-7 0 0,4-3 0 1,8-5 0-4,2 0 0 3,5 0 0 0,2-25-99 1,9 5-127-4,0 3-422 3</inkml:trace>
    </iact:actionData>
  </iact:action>
  <iact:action type="add" startTime="57898">
    <iact:property name="dataType"/>
    <iact:actionData xml:id="d26">
      <inkml:trace xmlns:inkml="http://www.w3.org/2003/InkML" xml:id="stk23" contextRef="#ctx0" brushRef="#br2">4833 12952 224 0,'0'0'896'6,"0"0"-524"3,0 0-152-1,0 0-56-3,0 0-72 4,0 0-13-1,0 0-79 0,-20-5 0-3,-8 5 0 3,-1 0 0 0,-1 0 0 1,1 0 0-3,7 0 0 2,6 0 0 0,2 0 0-1,1 0 0 0,0 0 0 0,7 0 0 1,1 3 0 0,3 1-83-1,2 0-199 1,0 2-340-1</inkml:trace>
    </iact:actionData>
  </iact:action>
  <iact:action type="add" startTime="58276">
    <iact:property name="dataType"/>
    <iact:actionData xml:id="d27">
      <inkml:trace xmlns:inkml="http://www.w3.org/2003/InkML" xml:id="stk24" contextRef="#ctx0" brushRef="#br2">4906 13216 366 0,'0'0'758'7,"0"0"-460"-2,0 0-138 2,0 0-62 1,0 0 6 1,0 0 14-5,-50 6-32 4,20-2-27 1,-6-2-59-2,5 1 0 0,4 2 0 1,-5 0 0 0,17-5 0 0,-1 4 0-2,6-4 0 2,3 0 0 2,4 0-77-4,3 0-367 0,0 0-810 2</inkml:trace>
    </iact:actionData>
  </iact:action>
  <iact:action type="add" startTime="58888">
    <iact:property name="dataType"/>
    <iact:actionData xml:id="d28">
      <inkml:trace xmlns:inkml="http://www.w3.org/2003/InkML" xml:id="stk25" contextRef="#ctx0" brushRef="#br2">5359 12320 616 0,'0'0'412'7,"0"0"-134"0,0 0-72 1,0 0-74-1,0 0-46 2,0 0 0-2,0 0-20 1,-52-3-26-3,16 3-26 4,4 0 2 0,0 0-12-2,0 0 2-1,8 0-4 1,-8 6 2 2,11-4-2-1,4 3 0-3,10-1 0 3,2 0 0 0,3-2 0 1,-7 0 0-3,9 7 8 2,-3 4 0 0,3 13 8 0,0 3 8-2,0 8-23 1,0 0-3 2,0 3 0-1,0 2 0-2,0 4 0 3,0-1 0-1,3 9 0 0,-3-5 0-2,9 0 0 1,-5-1 0 4,-1-7 0-5,1-1 0 1,5-2 0 0,-5 3 0 1,2-2 0 0,-5-6 0 1,8 1 0-4,-6-2 0 4,-3-5 0-2,1 1 0-2,2 3 0 2,2-3 0 3,-5 1 0-3,7-2 0-1,-6-7 0 2,7 0 0 0,-5-5 0 0,-3-6 0 0,1 1 0-2,-1-2 0 3,0-3 0-2,0 3 0-1,0 1 0 2,0 0 0 0,9-3 0 0,-9-4 0-2,0 3 0 2,3 1 0 0,-3 1 0 0,0-3 0 0,0-1 0-3,0 0 0 4,0-3 0-1,0 0 0-2,2 0 0 2,0 0 0 0,1 0 0 0,10 0 0-2,-3 0 0 2,7 0 0 1,-1 0 0-2,5 0 0-1,-1 0 0 2,5 0 0 1,4 0 0-1,1 0 0-2,-4 0 0 2,0 0 0 0,-5 0 0 0,-11 0 0-2,4 0 0 1,-11 0 0 1,10 0 0 0,-6 0 0-2,9-8 0 2,-3-12 0 0,-13 6-223 2,3 2-611-6</inkml:trace>
    </iact:actionData>
  </iact:action>
  <iact:action type="add" startTime="59933">
    <iact:property name="dataType"/>
    <iact:actionData xml:id="d29">
      <inkml:trace xmlns:inkml="http://www.w3.org/2003/InkML" xml:id="stk26" contextRef="#ctx0" brushRef="#br2">5661 12475 566 0,'0'0'184'4,"0"0"-90"4,0 0 86 0,0 0-62 1,0 0-52-4,0 0 62 4,0 117-24-2,0-83-6 1,0-1-32-2,0-2-16 2,0-8-14 1,0-3-26-2,0-9 0-1,9-5-10 2,-9-6 0 0,0 0-16 0,0 0-74-2,0 0-106 2,0 0-114 0,0 0-84 0</inkml:trace>
    </iact:actionData>
  </iact:action>
  <iact:action type="add" startTime="60378">
    <iact:property name="dataType"/>
    <iact:actionData xml:id="d30">
      <inkml:trace xmlns:inkml="http://www.w3.org/2003/InkML" xml:id="stk27" contextRef="#ctx0" brushRef="#br2">5729 13002 648 0,'0'0'210'4,"0"0"-76"2,0 0-44 1,0 0-50 2,0 0 0-2,0 0 12-1,1-21 18 2,-1 21 22 2,-13 0-28-4,-4 0-6 0,5 11-12 3,-2 8-16-2,1 1-8 2,8 2 0-3,-2 1 0 2,4-1 6 0,3-3 12 0,0 2 2-3,0-4 12 4,0-7-8-1,0 2-12 1,15-7-22-5,5-2-12 5,-1-3-2-2,-2 0 0 1,-1 0-2-2,-8-8-2 2,-8-9 0 0,0-3-4 0,0-3 4-2,0 1-14 2,0-3-32 1,0 3-38-1,0 7-34-2,-3 4-128 1,-5 11-82 2,8 0-474-2</inkml:trace>
    </iact:actionData>
  </iact:action>
  <iact:action type="add" startTime="61266">
    <iact:property name="dataType"/>
    <iact:actionData xml:id="d31">
      <inkml:trace xmlns:inkml="http://www.w3.org/2003/InkML" xml:id="stk28" contextRef="#ctx0" brushRef="#br2">6132 12488 286 0,'0'0'300'7,"0"0"-92"1,0 0-56-2,0 0-42 2,0 0-4 1,0 0 24-2,0 0-36-1,3-39-30 2,-3 36-30 0,0-2-16 3,0-1 8-8,0-3 20 5,0 2-22 0,0 0-10 0,0 7 0-2,-7 0 0 2,-6 0 20 1,-1 0 14-1,4 0-2-3,-3 23-4 3,3 0-20 1,0 2 8-2,7 0-16 0,3 4 2 0,0-4 14 1,0 2-18 0,0-1-10-1,7-9-4 0,14 0 2 1,6-10 0 0,-9 0 4-1,-4-4-2 0,-1-3-2 1,-6 0-4 0,2 0-8-2,-9-15-6 2,0-10 6 1,0-6-22-2,0 1-6-1,0 2-36 2,0 7-60 0,-9 10-130 1,9 11-32-3,-4 0-288 1</inkml:trace>
    </iact:actionData>
  </iact:action>
  <iact:action type="add" startTime="61874">
    <iact:property name="dataType"/>
    <iact:actionData xml:id="d32">
      <inkml:trace xmlns:inkml="http://www.w3.org/2003/InkML" xml:id="stk29" contextRef="#ctx0" brushRef="#br2">6242 13056 464 0,'0'0'342'8,"0"0"-174"-2,0 0-40 2,0 0-44-1,0 0-8 1,0 0-24-1,17-20-14 1,-17 17-14-1,-7-1-6 4,-10 1 4-7,-6-1 2 4,-6 4 28-1,8 0-6 1,-3 0-6-2,5 0-22 2,1 0 14 0,8 9 10 0,0 11 10-2,4 5-14 3,6-1-20-1,0-1 6 0,0-2-6-2,0-5 2 2,6-4-6 0,12 1-6 0,5-7-6-2,-3-1 4 2,0-5-4 0,-1 0-2-1,-6 0-4 0,-4-17-8 1,0-13 2 0,-5-2 4 0,-4 2-8-2,0 2-44 2,0 8-82 0,0 14-144 0,0 6-156-2</inkml:trace>
    </iact:actionData>
  </iact:action>
  <iact:action type="add" startTime="62514">
    <iact:property name="dataType"/>
    <iact:actionData xml:id="d33">
      <inkml:trace xmlns:inkml="http://www.w3.org/2003/InkML" xml:id="stk30" contextRef="#ctx0" brushRef="#br2">6439 12244 388 0,'0'0'464'4,"0"0"-294"5,0 0 28-2,0 0-8-1,0 0-62 2,0 0-24-1,97-13-24 2,-76 13-32 0,-14 8-8-4,9-6-16 3,-6 1-4 1,0 2-8-2,3 2 18-1,-1-2-6 2,-4 6-8 0,3-2 8-1,2 5-4-1,-9 5-4 2,-1 7-4 1,7 11 0-1,-10 5 2-2,3 10-1 2,1 14-13 2,-1-1 0-2,3 1 0-3,-3-1 0 3,1-9 0 0,-4 1 0 0,0-7 0-2,0 4 0 2,3-3 0 1,-1-1 0-1,-2-6 0-3,2-5 0 4,10-4 0-1,-10-8 0 0,-2-4 0-3,0-1 0 2,2-2 0 1,-2 1 0 1,0-6 0-4,0 3 0 4,0-6 0-2,0-2 0-1,0-1 0 2,0 2 0 0,0-3 0 1,0 3 0-4,0 2 0 3,0 0 0 0,0-2 0 1,0 1 0-2,0-4 0-1,0 4 0 2,0-2 0 0,0 1 0 0,0 0 0-2,0 2 0 2,0-3 0 0,0 1 0 0,0 4 0-2,0-6 0 2,0 0 0 0,0-1 0 0,0-3 0-2,0-5 0 2,0 2 0 0,0-2 0 1,0 0 0-4,0 0 0 3,0 0 0 1,0 2 0-4,0-2 0 3,0 0 0 1,0 4 0-2,0-4 0 1,0 0 0-2,0 0 0 2,0 0 0 0,0 0 0 0,-7 0 0-2,-22 0 0 3,2 0 0-1,-10 0 0 2,7 0 0-6,1 0 0 4,12 0 0-1,-4 0 0 1,1 0 0-2,1 11 0 3,8-3 0-2,11-4-87 1,0-4-851-2</inkml:trace>
    </iact:actionData>
  </iact:action>
  <iact:action type="add" startTime="64171">
    <iact:property name="dataType"/>
    <iact:actionData xml:id="d34">
      <inkml:trace xmlns:inkml="http://www.w3.org/2003/InkML" xml:id="stk31" contextRef="#ctx0" brushRef="#br2">1075 14410 900 0,'0'0'320'7,"0"0"-38"0,0 0-64 0,0 0-38-1,0 0-33 2,0 0-147 0,0 0 0 1,10 13 0-3,-10-13 0 2,0 0 0 0,0 2 0-3,0 1 0 3,0-1 0 1,-10 4 0-1,-19 3 0 3,0-4 0-6,-11 4 0 0,7 2 0 4,-6-4 0 0,10 0 0-4,10-2 0 3,3-2 0-1,7 1 0 1,1-2 0-2,5 4 0 3,3-3 0-1,-2-1 0 0,2 0 0-2,0 4 0 2,-2 3 0-1,2 6 0-1,0-2 0 3,0 6 0-1,0 4 0-1,0-1 0 2,0 2 0-4,0-2 0 3,0 1 0 0,0 1 0 3,0 5 0-8,0 2 0 7,0 0 0-4,0-3 0 1,0-4 0 1,0-4 0-1,0 0 0 2,0 0 0-1,0 2 0-2,0 1 0 1,0-1 0 2,0-1 0-2,0-6 0-1,0 3 0 2,0-10 0 2,0-2 0-5,0-3 0 3,0-3 0 0,0 0 0 0,0 5 0 0,0 0 0-2,0 0 0 3,0-1 0-3,0-4 0 1,0 0 0 1,0 0 0 0,0 0 0 0,0 0 0-2,11 3 0 2,8 0 0 0,-2-3 0 0,9 0 0-1,-11 0 0-1,12 0 0 2,-13 0 0 1,13 0 0-3,-12 0 0 2,2 0 0 0,-5 0 0 1,-8 0 0-2,-4 0 0-1,7 0 0 2,-1 0 0 0,1 0 0-2,-2-6 0 2,-5 2-285 0,0 3-687 0</inkml:trace>
    </iact:actionData>
  </iact:action>
  <iact:action type="add" startTime="66682">
    <iact:property name="dataType"/>
    <iact:actionData xml:id="d35">
      <inkml:trace xmlns:inkml="http://www.w3.org/2003/InkML" xml:id="stk32" contextRef="#ctx0" brushRef="#br2">1427 14647 630 0,'0'0'458'7,"0"0"-80"1,0 0-140 0,0 0-98-2,0 0-52 2,0 0-32 1,0 0-36-2,8-5-16-1,-8 5-4 2,0-3-2 0,0-1 2 0,0 2 0-2,-13 2 2 2,0 0-2 0,0 0 4 0,-4 0-4-2,1 0 8 2,-4 17 0 0,2 7-6 0,2 6 2 0,2-3-2-2,1 0 2 2,6 3-4 1,4-3 3-4,3-2-3 3,0-2 0 0,0-2 0 2,0-6 0-2,14-6 0-3,19-6 0 3,-2-3 0 0,1 0 0-2,-8 0 0 2,-6-7 0-1,-7-11 0 2,-6-5 0-4,-5-5 0 3,0-2 0 1,0-2 0-2,0 1 0-1,0 6 0 3,0-1 0-2,0 2 0 1,0 0-79-1,0 4-61 0,0 2-68 2,0 12-194-2,0 0-44-1</inkml:trace>
    </iact:actionData>
  </iact:action>
  <iact:action type="add" startTime="67441">
    <iact:property name="dataType"/>
    <iact:actionData xml:id="d36">
      <inkml:trace xmlns:inkml="http://www.w3.org/2003/InkML" xml:id="stk33" contextRef="#ctx0" brushRef="#br2">2311 14593 688 0,'0'0'296'6,"0"0"-56"2,0 0 2-1,0 0-36 0,0 0-34 2,0 0-44-1,12 0-53 0,-12 25-75-2,0 4 0 1,0 8 0 2,0 0 0-4,0 0 0 3,0 3 0 0,0-3 0 1,0-3 0-2,0-12 0-1,0-9 0 2,0-6 0 0,0-7 0 1,0 0 0-3,0 0 0 1,0 0-107 1,0-12-201-2,0-3-288 2</inkml:trace>
    </iact:actionData>
  </iact:action>
  <iact:action type="add" startTime="67820">
    <iact:property name="dataType"/>
    <iact:actionData xml:id="d37">
      <inkml:trace xmlns:inkml="http://www.w3.org/2003/InkML" xml:id="stk34" contextRef="#ctx0" brushRef="#br2">2470 14396 388 0,'0'0'408'3,"0"0"-180"6,0 0-38-1,0 0-22-1,0 0-30-1,0 0-24 1,111 20-38 1,-91-13-16 0,-10-2-28-1,7 0-16 1,-4 7 14-1,-7-4 2 1,-1 3 18-1,-5 2-4 1,8 6-10 0,-8-6-6 0,0 4-25-2,0-1-5 2,0 2 0-1,0 1 0 2,0 5 0-3,0 0 0 2,0 4 0 0,0 4 0 0,0 6 0-2,0 5 0 4,0 2 0-2,0-4 0-1,0-1 0-1,-8-6 0 2,8 3 0 0,0-7 0 0,0-2 0-2,0-2 0 2,0-8 0 0,-3-6 0-1,3-7 0-1,-2-5 0 2,2 0 0 0,0 0 0 0,0 0 0-2,-6 10 0 2,-4-1 0 0,0-4 0 0,-3 5 0-2,2-4 0 2,-5-2 0 0,0-4 0 0,1 0 0-2,2 0 0 2,0 0 0 0,0 0 0 1,3-12 0-4,-3-5 0 3,6 9-135 1,-4 1-565-2</inkml:trace>
    </iact:actionData>
  </iact:action>
  <iact:action type="add" startTime="68671">
    <iact:property name="dataType"/>
    <iact:actionData xml:id="d38">
      <inkml:trace xmlns:inkml="http://www.w3.org/2003/InkML" xml:id="stk35" contextRef="#ctx0" brushRef="#br2">3143 14032 940 0,'0'0'334'7,"0"0"-22"1,0 0-130-2,0 0-72 2,0 0-20 0,0 0-20 0,0 0-61-2,3 28-9 2,-6-21 0 0,-14 3 0 0,-7-7 0-2,4-1 0 2,0-2 0 0,0 0 0-1,4 0 0 0,3 0 0 1,2 2 0 0,3 1 0 0,8 7 0-2,-5 3 0 2,5 4 0 0,-3 7 0 0,3 8 0-2,0 1 0 1,0-2 0 2,0 4 0-1,0-3 0-2,0 8 0 2,0 5 0 2,0 6 0-3,3 0 0-1,2-1 0 3,2 2 0-2,-7-5 0 1,1-3 0-1,2 7 0 1,-3 0 0-1,0 3 0 1,0-5 0-2,0 0 0 2,0-11 0 0,0-3 0 0,0-13 0-2,0-5 0 2,0 0 0-1,0 0 0 1,0 0 0-2,0 0 0 2,0-1 0 0,0-7 0 0,0-1 0-2,0-2 0 3,0-6 0-2,0 0 0 1,0 0 0-2,0 0 0 2,0 0 0 0,0 0 0 1,0 0 0-4,0 0 0 3,0 0 0 0,0 0 0 0,5 0 0-2,-2 0 0 2,10 0 0 0,-6 0 0 0,10 0 0-1,2 0 0 0,-3 0 0 1,-1 0 0 0,-5 0 0-2,-7 0 0 2,7 0 0 0,-10 0 0 0,3 0 0-2,-3 0 0 2,0-6-251 1,0-2-1367-1</inkml:trace>
    </iact:actionData>
  </iact:action>
  <iact:action type="add" startTime="69880">
    <iact:property name="dataType"/>
    <iact:actionData xml:id="d39">
      <inkml:trace xmlns:inkml="http://www.w3.org/2003/InkML" xml:id="stk36" contextRef="#ctx0" brushRef="#br2">3581 14032 1020 0,'0'0'270'6,"0"0"-108"0,0 0-60 2,0 0-32 0,0 0 6 0,0 0 4-2,0 0-8 2,4-21-12 0,-4 21 2 0,-20 0 11-1,2 5-73 1,-5 14 0-1,3 0 0 1,7 0 0-2,-3 5 0 2,6 0 0 1,5 6 0-2,-3 5 0-1,8 2 0 2,0-7 0 1,0-4 0-2,11-4 0-1,7-11 0 2,2-5 0 0,0-6 0 0,6 0 0-2,-5 0 0 2,2-11 0 0,-9-14 0 0,-3-4 0-2,-11 1 0 3,0 2 0-2,0-1 0 1,0 1 0-2,-8-2 0 3,-9-3-33-2,1 9-153 1,9 19-142-2,4 3-252 2</inkml:trace>
    </iact:actionData>
  </iact:action>
  <iact:action type="add" startTime="70554">
    <iact:property name="dataType"/>
    <iact:actionData xml:id="d40">
      <inkml:trace xmlns:inkml="http://www.w3.org/2003/InkML" xml:id="stk37" contextRef="#ctx0" brushRef="#br2">3565 14762 246 0,'0'0'106'7,"0"0"-36"1,0 0 2-1,0 0-38 0,0 0-8 1,0 0-8-1,0 0-6 2,0-13 0-3,0 9 92 2,0 1 60 0,0-3-10-1,0 4 10-1,0-1 10 2,0 0-52 0,0-2-54 1,0-1-36-4,0 3-18 4,0 0-8-2,0 3 0 2,0 0 2-3,0 0 2 2,0 0 4-1,0 0 18 1,0 0-2-1,0 0-4 1,0 0 2-1,0 0-12 2,0 0-2-3,0 0-4 2,0 0 10 0,0 0-12 0,0 0-8-3,0 0-4 3,0 0-2 0,0 0-6 1,0 0 12-4,0 0 4 4,0 0-4-1,0 0 6 0,0 0 4-2,0 0 16 2,0 0 16 0,0 0-8 0,0 0-12-3,0 0-12 3,0 0-6 0,0 0 4 1,0 0 0-4,0 0 10 4,0 0-2-1,0 0-10 0,0 0 2-3,0 0-6 4,0 0 0-2,0 0-2 2,0 0 0-4,0 0 0 4,0 0-2-1,0 0-2 0,0 0 8-2,0 0-2 2,0 0 0-1,0 0 2 1,0 0-2-1,0 0-2 1,0 0 0 0,0 0-6 0,0-2 0-2,0-1-48 2,0-3-36 0,0 3 0-2,0 0-164 1,0 3-144 2,0 0-536-1</inkml:trace>
    </iact:actionData>
  </iact:action>
  <iact:action type="add" startTime="71590">
    <iact:property name="dataType"/>
    <iact:actionData xml:id="d41">
      <inkml:trace xmlns:inkml="http://www.w3.org/2003/InkML" xml:id="stk38" contextRef="#ctx0" brushRef="#br2">3507 13975 100 0,'0'0'538'7,"0"0"-252"-1,0 0-58 2,0 0 40-1,0 0-38 0,0 0-14 1,-3-9-54 0,3 9-143 0,0 9-19-2,0 19 0 2,0 9 0 0,0 5 0 0,0 3 0 0,0 0 0-2,0-2 0 2,0-5 0 0,0-7 0 0,0-8 0-2,0-4 0 2,0-4 0 0,0-10 0-2,0-3 0 2,0-2 0 0,0 0 0 0,0 0 0 0,0 0 0-2,0 0 0 2,0 0 0 0,0 0 0 0,0 0 0-2,0 0 0 2,0 0 0 0,0 0 0-3,0-10 0 3,0-2 0 1,0 4 0-1,0-1 0 0,0 9 0-2,0 0 0 2,0 0 0 0,0 0 0 0,0 0 0-2,0 12 0 2,0 2 0 0,0-5 0 0,0-5 0-2,0 0 0 2,0-4 0 0,0 0 0 0,0 2 0-2,0 7 0 2,0 2 0 0,0 1 0 0,0-5 0-2,0-1 0 2,0-6 0-1,0 0 0 0,0 0 0 1,0 0 0 0,0-21 0-1,0-9 0 2,0 3 0-3,0-4 0 2,0-3 0 0,0-6 0 0,0-2 0-2,0 1 0 2,0-2 0 0,0 7 0 0,0 5 0-2,0 13 0 2,-3 14 0 0,3 1 0-2,0 3 0 2,0 0 0 0,0 0 0 0,-9 0-15 0,9 0-325-2,0 0-724 2</inkml:trace>
    </iact:actionData>
  </iact:action>
  <iact:action type="remove" startTime="73842">
    <iact:property name="style" value="instant"/>
    <iact:actionData xml:id="d42" ref="#d39"/>
  </iact:action>
  <iact:action type="add" startTime="73860">
    <iact:property name="dataType" value="strokeEraser"/>
    <iact:actionData xml:id="d43">
      <inkml:trace xmlns:inkml="http://www.w3.org/2003/InkML" xml:id="stk39" contextRef="#ctx0" brushRef="#br1">10437 18652 1400 0,'0'0'300'20,"0"0"-120"-19,0 0-13 0,0 0-167 7,0 0 0-4,0 0 0 4,0-3 0 0,0 3 0 0,0 0 0-1,0 0 0 0,0 0 0 2,0 0 0-2,0 0-211 0,0 0-665 0</inkml:trace>
    </iact:actionData>
  </iact:action>
  <iact:action type="remove" startTime="74893">
    <iact:property name="style" value="instant"/>
    <iact:actionData xml:id="d44" ref="#d40"/>
  </iact:action>
  <iact:action type="add" startTime="74912">
    <iact:property name="dataType" value="strokeEraser"/>
    <iact:actionData xml:id="d45">
      <inkml:trace xmlns:inkml="http://www.w3.org/2003/InkML" xml:id="stk40" contextRef="#ctx0" brushRef="#br1">10406 19005 718 0,'0'0'538'21,"0"0"-286"-21,0 0-70 1,0 0-44 4,0 0-58 2,0 0-38 1,0 0-42 0,2 0-10 1,-2 9-106-4,0-1-358 3,0 2-754 0</inkml:trace>
    </iact:actionData>
  </iact:action>
  <iact:action type="add" startTime="77013">
    <iact:property name="dataType"/>
    <iact:actionData xml:id="d46">
      <inkml:trace xmlns:inkml="http://www.w3.org/2003/InkML" xml:id="stk41" contextRef="#ctx0" brushRef="#br2">3468 14815 154 0,'0'0'796'7,"0"0"-556"0,0 0 24 1,0 0-42-1,0 0-54 2,0 0-80-4,7 12-6 3,-7-4-49 0,-7 7-33 0,-1 2 0-2,-5 5 0 3,0 8 0-2,-5 2 0 1,9 2 0-1,2-4 0 3,1-2 0-5,6-4 0 4,0-7 0-3,0-2 0 2,0-3 0 0,0-5 0 0,17-3 0-3,6-2 0 3,-5-2 0 1,11 0 0-1,-6 0 0-2,-6 0 0 2,-4 0 0-1,-2-19 0 2,-7-7 0-4,-1-6 0 4,-3-6 0-1,0 5 0-1,0 2 0 0,0 5 0 1,0 1 0-1,0 0 0 1,-5-1 0-1,-8-7 0 0,3 2-159 2,2 18-377-2,8 0-566-1</inkml:trace>
    </iact:actionData>
  </iact:action>
  <iact:action type="add" startTime="77778">
    <iact:property name="dataType"/>
    <iact:actionData xml:id="d47">
      <inkml:trace xmlns:inkml="http://www.w3.org/2003/InkML" xml:id="stk42" contextRef="#ctx0" brushRef="#br2">3862 13966 834 0,'0'0'344'6,"0"0"-40"2,0 0-130 1,0 0-34-3,0 0-40 2,0 0-48-1,0 0-12 2,125 15 8-3,-105-13-37 2,-1 4-11 0,-8-3 0 0,8-3 0-2,-4 4 0 2,-2-4 0 0,0 5 0 0,-3 3 0-2,-4-1 0 2,-5 9 0 0,8 0 0 0,-6 9 0-2,-2 9 0 2,-1 5 0 0,3 6 0 0,-3 7 0-2,4 1 0 4,-1 5 0-4,-3 2 0 3,6-4 0-4,-1 3 0 3,0-2 0 0,-3 0 0 0,6 0 0-2,-3 5 0 2,-2 3 0 0,4-6 0 0,2 0 0-1,-2-12 0 1,-4-7 0-1,7-12 0 1,-7-9 0-2,-2-4 0 2,-1-6 0 0,0-1 0 0,0-3 0-1,3 1 0 0,-3 3 0 1,0-7 0 0,0 1 0-2,0-1 0 2,0-2 0 0,0 0 0 0,0 0 0-2,0 0 0 2,0 3 0 0,0 9 0 0,-27 2 0-2,-5-1 0 2,3 0 0 0,0-3 0 0,16-1 0-2,0-9 0 2,11 0 0 0,-1 0 0 0,3-15 0-2,0-13-9 2,0 14-337 0,0 3-592 0</inkml:trace>
    </iact:actionData>
  </iact:action>
  <iact:action type="add" startTime="78597">
    <iact:property name="dataType"/>
    <iact:actionData xml:id="d48">
      <inkml:trace xmlns:inkml="http://www.w3.org/2003/InkML" xml:id="stk43" contextRef="#ctx0" brushRef="#br2">4717 14352 1054 0,'0'0'484'6,"0"0"-192"2,0 0-100-2,0 0-167 2,0 0-25 0,0 0 0 0,-24 0 0-2,-13 0 0 2,0 0 0 0,-5 0 0 0,10 0 0-2,3 0 0 3,1 0 0-2,8 0 0 1,4 0 0-2,9 0 0 2,-2 0 0 0,5 0 0 0,1 0 0-2,-2 0 0 2,5 0-317 0,0 6-839 0</inkml:trace>
    </iact:actionData>
  </iact:action>
  <iact:action type="add" startTime="78961">
    <iact:property name="dataType"/>
    <iact:actionData xml:id="d49">
      <inkml:trace xmlns:inkml="http://www.w3.org/2003/InkML" xml:id="stk44" contextRef="#ctx0" brushRef="#br2">4669 14568 748 0,'0'0'410'2,"0"0"-104"6,0 0-142-2,0 0-44 3,0 0-8-1,0 0-32-1,6 5-12-1,-9-5-29 2,-24 0-39 0,-12 0 0 1,1 6 0-3,2-3 0 3,-1 3 0-1,7-6 0 0,10 2 0-3,-1-2 0 3,5 0 0 0,12 0 0 0,4 0 0-2,0 0 0 1,0 0-55 1,0-2-479 1</inkml:trace>
    </iact:actionData>
  </iact:action>
  <iact:action type="add" startTime="79459">
    <iact:property name="dataType"/>
    <iact:actionData xml:id="d50">
      <inkml:trace xmlns:inkml="http://www.w3.org/2003/InkML" xml:id="stk45" contextRef="#ctx0" brushRef="#br2">5359 13983 1102 0,'0'0'482'6,"0"0"-276"2,0 0-84 0,0 0-68-2,0 0-6 3,0 0-15-2,-40 0-33 2,9 9 0-4,-6-3 0 4,-3-3 0-1,4 1 0-1,0 0 0-1,16 2 0 2,-2-5 0 0,6 6 0 0,9 2 0-2,2-5 0 3,5 8 0-2,0 2 0 1,0 6 0-2,0 8 0 2,0 6 0 0,0 5 0-1,0 6 0 0,0 0 0 2,0 0 0-1,0-2 0 2,0-2 0-5,2-1 0 3,1 5 0 0,1-3 0-1,-1 6 0-1,3 2 0 2,-2 3 0 1,-4-2 0-4,3 3 0 3,0-4 0 1,-3-1 0 0,0-5 0-5,0-7 0 5,0-4 0-1,0-8 0 0,0-1 0 0,0-9 0-2,0-3 0 1,0-7 0 0,0 0 0 2,0-2 0-3,0-3 0 2,0 4 0-1,0-4 0-1,0 3 0 3,0-3 0-1,0 2 0 0,0 1 0 0,1-3 0-3,-1 4 0 3,9-4 0 0,-6 0 0-2,-3 0 0 3,1 0 0-2,-1 2 0 2,3 1 0-2,9-3 0 0,-3 3 0 1,4-3 0-1,7 0 0 2,3 0 0-3,0 0 0 2,2 0 0 0,7-3 0 0,-9-9 0-2,-8 10 0 2,-5-1 0 0,-2 3 0 0,-3 0 0-3,-1 0 0 4,8 0 0-2,-1 0 0 2,5-12 0-4,-13 7-339 3,-1-7-831 1</inkml:trace>
    </iact:actionData>
  </iact:action>
  <iact:action type="add" startTime="80359">
    <iact:property name="dataType"/>
    <iact:actionData xml:id="d51">
      <inkml:trace xmlns:inkml="http://www.w3.org/2003/InkML" xml:id="stk46" contextRef="#ctx0" brushRef="#br2">5649 14023 906 0,'0'0'300'6,"0"0"-24"2,0 0-88 1,0 0-96-3,0 0-30 2,0 0-30-1,0 0-22 2,-29 0-2-3,22 0 24 2,-9 13 16 0,-1 13 8 0,12-1-19-3,-8 6-37 3,10 0 0 0,3 1 0-2,0 2 0 2,0-6 0 1,0-6 0-1,0-5 0-1,0-12 0 0,16-2 0 1,2-3 0-1,2 0 0 2,-1 0 0-4,-5-11 0 4,-1-12 0-2,-2-3 0 2,-9 4 0-4,-2-3 0 4,0-3 0-1,0-3 0 0,0 6 0-2,0 3-45 1,0 7-99 2,0 15-194-1,0 0-408-3</inkml:trace>
    </iact:actionData>
  </iact:action>
  <iact:action type="add" startTime="81019">
    <iact:property name="dataType"/>
    <iact:actionData xml:id="d52">
      <inkml:trace xmlns:inkml="http://www.w3.org/2003/InkML" xml:id="stk47" contextRef="#ctx0" brushRef="#br2">6152 13998 522 0,'0'0'676'7,"0"0"-350"1,0 0-130 0,0 0-64-2,0 0-68 2,0 0-4 0,0 112 8-1,0-78-65 0,0-4-3 1,0-1 0 0,0-9 0-1,3 0 0 0,4-3 0 1,-7-4 0 0,0 4-85-2,0-15-223 2,0 2-364 0</inkml:trace>
    </iact:actionData>
  </iact:action>
  <iact:action type="add" startTime="81528">
    <iact:property name="dataType"/>
    <iact:actionData xml:id="d53">
      <inkml:trace xmlns:inkml="http://www.w3.org/2003/InkML" xml:id="stk48" contextRef="#ctx0" brushRef="#br2">5556 14711 486 0,'0'0'326'8,"0"0"-158"0,0 0-34-2,0 0-24 2,0 0 14-1,0 0-2 1,0-27-20-1,-15 27-16 1,-6 0-8 1,7 0-24-2,-1 5-10-2,-1 6 2 4,0 3 12-1,6 6-20 0,0 4 6 0,7 8-17-2,3 1-27 2,0-2 0 0,0 1 0-2,0-10 0 2,0-5 0 0,20-4 0 0,-4-6 0-2,5-1 0 2,-5-6 0 0,4 0 0 0,-8 0 0-2,3-3 0 2,-9-24 0 0,7-10 0 0,-8-4 0-2,3 0 0 2,-6 5 0 0,-2 6 0 0,0 8-49-2,0 5-71 2,0 17-82 0,0 0-334 0</inkml:trace>
    </iact:actionData>
  </iact:action>
  <iact:action type="add" startTime="82072">
    <iact:property name="dataType"/>
    <iact:actionData xml:id="d54">
      <inkml:trace xmlns:inkml="http://www.w3.org/2003/InkML" xml:id="stk49" contextRef="#ctx0" brushRef="#br2">6158 14689 386 0,'0'0'444'4,"0"0"-252"4,0 0 4-2,0 0-22 2,0 0-50 0,0 0-14 0,-59-9-20-2,38 13-16 3,1 9-6-1,4 4-2-1,4 3-4-1,4 4-8 3,3 6-47-2,5 4-7 1,0-4 0 0,0-2 0-2,0-4 0 3,0-7 0-2,18-2 0-1,2-9 0 2,3-6 0 1,-4 0 0-2,-6 0 0-1,-8 0 0 2,2-17 0 0,-7-11 0 0,6-9 0-2,-6-5-71 3,0-3-45-1,0 3-110-1,0 28-214-1,0 6-578 2</inkml:trace>
    </iact:actionData>
  </iact:action>
  <iact:action type="add" startTime="82677">
    <iact:property name="dataType"/>
    <iact:actionData xml:id="d55">
      <inkml:trace xmlns:inkml="http://www.w3.org/2003/InkML" xml:id="stk50" contextRef="#ctx0" brushRef="#br2">6403 13904 380 0,'0'0'354'7,"0"0"-164"-1,0 0 8 2,0 0-54 1,0 0-4-2,0 0-68-1,74-7-6 3,-61 7-42-1,0 0-10-1,4 0 2-1,-4 0-4 3,-2 0-8-2,2 0-2 1,-9 0 6-2,10 0 0 2,-12 5 8 0,1 1 0 0,1 5 8-2,-4 5-2 3,0 4-12-1,0 6-2-1,0 8 26 1,0 8 12-2,0 5-6 2,0 10-8 3,0-2-14-7,0-1-8 5,0-3 12-2,0-1 2 2,0 2-2-4,0-3 16 3,0 3-18 1,0-3-7-1,0-4-13-3,0-2 0 4,0 0 0-1,0-5 0-1,0 5 0 2,0 4 0-3,0 5 0 2,0-5 0 0,0-8 0-2,0-11 0 2,0-11 0-1,0-6 0 1,0-2 0-2,0-1 0 2,0-2 0 0,0-1 0-1,0 1 0 0,0-4 0 1,0 3 0-1,0-1 0 2,0-4 0-4,0 3 0 4,0 0 0-1,0 3 0 0,-7 2 0-3,-9 0 0 4,-9 1 0-1,2-6 0 0,3 0 0-2,0-3 0 2,-1 0 0-1,4 0 0 2,-2 0 0-1,-1 0 0-2,17-3-189 2,-7-3-637-1</inkml:trace>
    </iact:actionData>
  </iact:action>
  <iact:action type="add" startTime="84079">
    <iact:property name="dataType"/>
    <iact:actionData xml:id="d56">
      <inkml:trace xmlns:inkml="http://www.w3.org/2003/InkML" xml:id="stk51" contextRef="#ctx0" brushRef="#br2">917 16175 538 0,'0'0'356'7,"0"0"-162"3,0 0 0-6,0 0-16 5,0 0-6-1,0 0 2-1,0 0-32 1,1 0-43-1,-1 0-99 1,0 0 0 0,0 0 0-2,0 0 0 2,0 0 0 0,0 0 0 0,0 0 0-2,-1 0 0 2,-15 0 0 0,-5 0 0 0,5 0 0-3,-1 0 0 4,2 0 0-1,2 0 0 0,-1 0 0-3,12 0 0 5,2 0 0-3,-2 0 0 1,2 0 0-2,0 0 0 2,-5 0 0 0,5 0 0 0,0 0 0-2,-3 0 0 2,0 9 0 0,1-1 0 0,2 0 0-3,-3 4 0 3,3-4 0 0,-5 7 0 1,5-1 0-4,0 3 0 3,0 2 0 1,0 4 0-1,0 1 0-2,0 6 0 2,0 0 0 0,0 2 0 0,0-2 0 0,-3-2 0-1,3 0 0 4,0-3 0-6,-1 2 0 3,1-2 0-3,0-6 0 3,0-2 0 0,0-9 0-2,0 0 0 2,0-3 0 0,0-5 0 0,0 9 0-2,0-2 0 3,0 4 0-2,0 2 0 1,0-4 0-2,0 3 0 2,0-7 0 0,0-3 0 0,0-2 0-2,0 0 0 2,0 0 0 0,0 0 0 0,0 0 0-2,0 0 0 2,0 0 0 0,17 0 0 0,4 0 0-2,2 0 0 3,4 0 0-1,2 0 0 0,-4 0 0-2,-2 0 0 2,-4 0 0-1,-4 0 0 1,-2 0 0-1,0 0 0 0,-9 0 0 2,8 0 0-2,-8 0 0 0,-4 0 0 0,4 0 0 1,-4 0 0 0,0 0 0-2,0 0 0 2,0 0-195 0,0 0-669 0</inkml:trace>
    </iact:actionData>
  </iact:action>
  <iact:action type="add" startTime="85289">
    <iact:property name="dataType"/>
    <iact:actionData xml:id="d57">
      <inkml:trace xmlns:inkml="http://www.w3.org/2003/InkML" xml:id="stk52" contextRef="#ctx0" brushRef="#br2">1312 16152 790 0,'0'0'452'7,"0"0"-60"-2,0 0-118 3,0 0-135 0,0 0-139 0,0 0 0-2,0 0 0 2,15 77 0 1,-15-43 0-2,11 0 0-1,-9 1 0 2,5-4 0 0,-4 0 0 0,-3-1 0-2,4-3 0 2,-2-5 0 0,-2-7 0 0,3-5 0-2,-3-3 0 3,4-7 0-2,0 0 0 1,-4 0 0-2,9-14-293 2,-9-4-51 0,0 1-228 0</inkml:trace>
    </iact:actionData>
  </iact:action>
  <iact:action type="add" startTime="85747">
    <iact:property name="dataType"/>
    <iact:actionData xml:id="d58">
      <inkml:trace xmlns:inkml="http://www.w3.org/2003/InkML" xml:id="stk53" contextRef="#ctx0" brushRef="#br2">2189 16192 620 0,'0'0'422'4,"0"0"-134"4,0 0-72 0,0 0-94 0,0 0-36-2,0 0-14 2,-23 0-40 0,-13 17-18 0,-5 3 4-2,11 0-10 2,1 5 22 0,8-1 10 0,10 8 12-2,1-4-25 2,7-5-27 0,3-1 0 0,0-5 0-2,0-6 0 3,16-11 0-1,8 0 0-1,8 0 0-1,-3-7 0 2,0-17 0 0,-3-4 0 0,-4 6 0-1,-3 0 0 0,-3 2 0 2,-4 3 0-1,-2-3 0-3,-7 3-85 3,-1-2-131 0,-2 11-204 1,0 1-600-4</inkml:trace>
    </iact:actionData>
  </iact:action>
  <iact:action type="add" startTime="86407">
    <iact:property name="dataType"/>
    <iact:actionData xml:id="d59">
      <inkml:trace xmlns:inkml="http://www.w3.org/2003/InkML" xml:id="stk54" contextRef="#ctx0" brushRef="#br2">2386 15970 812 0,'0'0'230'4,"0"0"-36"4,0 0-26 1,0 0-36-2,0 0-48-1,0 0-20 4,70 2-10-4,-58-2-8 3,3 0-44-4,3 0 0 4,-11 0 0-2,-4 0 4 2,9 0-4-4,-12 0 14 3,1 0 16 1,2 0 8-1,-3 17-24-3,0 13 10 3,0-3-4 1,0 4 10-1,0 3-2-3,0 3-8 3,0 2-9 0,0 5-13 1,0-1 0-2,0 2 0 1,0-6 0 0,4-5 0 0,2-2 0-3,-3-12 0 4,1 1 0-3,-1-10 0 3,-3-2 0-3,0-6 0 2,3-3 0 0,-3 0 0 0,0 0 0-2,0 3 0 2,0-1 0 0,0 10 0 0,-23-4 0-3,4-3 0 4,2-5 0-1,9 7 0 0,-5-5 0-2,11-2 0 2,0 0 0 0,-1 0 0 0,0-9 0-2,3-8-71 2,0 7-351 0,0-1-534 0</inkml:trace>
    </iact:actionData>
  </iact:action>
  <iact:action type="add" startTime="87172">
    <iact:property name="dataType"/>
    <iact:actionData xml:id="d60">
      <inkml:trace xmlns:inkml="http://www.w3.org/2003/InkML" xml:id="stk55" contextRef="#ctx0" brushRef="#br2">2989 15540 502 0,'0'0'406'6,"0"0"-196"1,0 0 78 0,0 0-90 1,0 0-76 0,0 0-14 0,0 0-50-3,-27 0-40 5,9 3-16-3,-8-3 0 1,-4 0 0-2,2 0-2 2,-4 2 0 0,8 5 0 0,8-1-2-2,0 2 2 2,13 1 2 0,-1-4 0 0,1 8 4-3,3 3 2 4,0 3 6-1,0 3-2 0,0 12 0-3,0 0 10 4,0 13 20-1,0 7-29 1,3 0-13-4,4 4 0 4,-1 0 0-2,1 2 0 2,-4-4 0-4,1 1 0 3,2-3 0 0,-3-7 0 0,0-12 0-1,-2 9 0 0,-1-11 0 1,3 1 0 0,2-6 0-2,-5 6 0 2,8-7 0 0,-3 2 0 0,-5 1 0-2,2-4 0 2,-2-3 0 0,0-6 0 0,0-9 0-2,0-3 0 3,0-2 0-2,3-3 0 1,-3 0 0-2,0 0 0 2,2 0 0 0,-2 0 0 0,6 0 0-2,-4 0 0 2,1 0 0 0,6 4 0 0,0-3 0-3,7 3 0 4,-2-1 0-1,4-3 0-2,-2 0 0 2,0 0 0 1,1 0 0-2,-4 2 0 1,0 1 0-2,-9 1 0 3,1-4 0-2,-5 0 0 1,0 0 0-2,8 0 0 2,-8 0 0 0,0-9-259 0,0-6-361-2</inkml:trace>
    </iact:actionData>
  </iact:action>
  <iact:action type="add" startTime="88319">
    <iact:property name="dataType"/>
    <iact:actionData xml:id="d61">
      <inkml:trace xmlns:inkml="http://www.w3.org/2003/InkML" xml:id="stk56" contextRef="#ctx0" brushRef="#br2">3314 15613 672 0,'0'0'414'7,"0"0"-64"-1,0 0-136 2,0 0-82 0,0 0-44 0,0 0-26-2,0 0-32 2,-23-3 0 0,3 6-20 0,-1 12 4-2,-2 4 10 2,6 1-17 0,1 4-7-2,4 3 0 2,3 0 0 0,9 2 0 0,0-3 0-2,0-2 0 2,0-4 0 0,9-8 0 0,16-4 0 0,2-8 0-2,5 0 0 2,2-8 0 0,-3-24 0 0,-10 1 0-2,2 0 0 2,-14 0 0 0,-5 6-13 0,-4 5-61-2,0 3-28 2,0 7 0 0,0-5-50 0,-13 15-132-2,6 0-180 3</inkml:trace>
    </iact:actionData>
  </iact:action>
  <iact:action type="add" startTime="88905">
    <iact:property name="dataType"/>
    <iact:actionData xml:id="d62">
      <inkml:trace xmlns:inkml="http://www.w3.org/2003/InkML" xml:id="stk57" contextRef="#ctx0" brushRef="#br2">3314 16369 680 0,'0'0'342'5,"0"0"-56"3,0 0-42 0,0 0-46-2,0 0-32 2,0 0-88 1,0 0-25-2,0 96-53-1,0-60 0 2,0-10 0 0,0-6 0-2,0-10 0 2,0-6 0 0,0-4 0 1,0 0 0-2,0 0 0-1,0 0 0 2,0 0-187 0,0-9-177 1,0-1-310-3</inkml:trace>
    </iact:actionData>
  </iact:action>
  <iact:action type="add" startTime="89339">
    <iact:property name="dataType"/>
    <iact:actionData xml:id="d63">
      <inkml:trace xmlns:inkml="http://www.w3.org/2003/InkML" xml:id="stk58" contextRef="#ctx0" brushRef="#br2">3475 15637 804 0,'0'0'206'8,"0"0"-36"-3,0 0-40 3,0 0-64 0,0 0 0-2,0 0 34 2,100 5-6 0,-83-5-20 0,4 0-44-2,-3 0-10 3,-2 0-6-2,-7-5-6 1,0 1-8-1,-5 4-2 0,-4 0 2 1,0 0 0 0,0 0 12-2,3 0 30 2,0 17-20 1,7 14-4-2,-7 0-4 2,-3 8 8-4,0 3-4 4,0 6-6-1,0 2-2 3,0 4-4-7,0-3 6 3,0 2 0 1,4 1 2 0,-1-5 10-2,6 3 5 1,-8-5-29 1,7 0 0 1,-5 0 0-4,2-11 0 4,6 7 0-2,-10-11 0 2,8-3 0-4,-6-4 0 5,-3-8 0-3,1 0 0 1,-1-6 0-3,0-4 0 4,0 1 0-1,0-6 0-2,0-2 0 2,0 0 0 0,0 0 0 1,0 2 0-4,0-2 0 3,0 0 0 0,0 0 0-1,-20 0 0 1,-1 0 0-2,1 0 0 3,-3 0 0-1,8 0 0-2,2 0 0 2,0 0 0 0,8 0 0 0,5 0-235 0,0 0-419-3</inkml:trace>
    </iact:actionData>
  </iact:action>
  <iact:action type="add" startTime="90133">
    <iact:property name="dataType"/>
    <iact:actionData xml:id="d64">
      <inkml:trace xmlns:inkml="http://www.w3.org/2003/InkML" xml:id="stk59" contextRef="#ctx0" brushRef="#br2">4097 15976 752 0,'0'0'404'8,"0"0"-56"0,0 0-128 0,0 0-46-2,0 0-58 1,0 0-83 3,0 0-33-6,40-4 0 4,-14 4 0 1,2 0 0-1,-5 0 0-2,6 0 0 2,-6 0 0 0,-11 0 0 0,4 0 0-2,-3 0 0 2,-10 4 0 0,-3 2-63 0,0-3-401-2,0 1-436 1</inkml:trace>
    </iact:actionData>
  </iact:action>
  <iact:action type="add" startTime="90430">
    <iact:property name="dataType"/>
    <iact:actionData xml:id="d65">
      <inkml:trace xmlns:inkml="http://www.w3.org/2003/InkML" xml:id="stk60" contextRef="#ctx0" brushRef="#br2">4174 16187 776 0,'0'0'412'3,"0"0"-36"6,0 0-146-2,0 0-80-1,0 0-47 3,0 0-103-2,49 0 0 0,-24 0 0 1,2 0 0 0,-7 0 0 0,12 0 0-1,-7 0 0-1,-2 0 0 2,-4 0-37 0,-18 0-189 0,-1 0-418-2</inkml:trace>
    </iact:actionData>
  </iact:action>
  <iact:action type="add" startTime="90825">
    <iact:property name="dataType"/>
    <iact:actionData xml:id="d66">
      <inkml:trace xmlns:inkml="http://www.w3.org/2003/InkML" xml:id="stk61" contextRef="#ctx0" brushRef="#br2">5040 15543 626 0,'0'0'404'6,"0"0"-214"2,0 0-28-2,0 0-72 2,0 0 4 0,0 0-14 0,0 0-28-2,-10 6-30 2,-10 0-6 0,-5-1-2 0,-2 1-10-2,7 0 2 2,-1 2-6 0,4 4 4 0,4-2-2-2,3 4 2 1,5 3 6 2,5 4 14-1,0-1 4 0,0 7 4-2,0 1-10 2,0 3 0-1,0 2 16 0,0 4-14 1,0-1 0 3,0 9-2-5,0 3 9 1,0 3-31 0,0 3 0 1,0 0 0 0,0 1 0-2,0-5 0 3,0 1 0-2,0-6 0 2,0-1 0-4,0-4 0 3,2-6 0 0,1-6 0 1,5-5 0-4,-6-1 0 2,-2-2 0 1,3-1 0 1,1 2 0-4,-4-4 0 4,0-1 0-2,0-2 0 1,0-3 0-1,3-3 0 0,-3-5 0 1,3 1 0 0,-3-4 0-1,0 0 0 1,0 0 0 0,0 0 0-1,0 0 0-1,0 0 0 2,0 0 0 0,0 0 0 1,6 0 0-2,2 0 0-1,7 0 0 2,7 0 0 1,-2 0 0-4,-1 0 0 3,4 0 0 0,-6 0 0 1,-1 0 0-4,-4 0 0 3,-1 0 0 0,-6 0 0 1,-1 0 0-4,5-12 0 4,-9-2-305-1,0-3-389-1</inkml:trace>
    </iact:actionData>
  </iact:action>
  <iact:action type="add" startTime="92281">
    <iact:property name="dataType"/>
    <iact:actionData xml:id="d67">
      <inkml:trace xmlns:inkml="http://www.w3.org/2003/InkML" xml:id="stk62" contextRef="#ctx0" brushRef="#br2">5339 15528 320 0,'0'0'188'5,"0"0"-104"3,0 0 44 0,0 0 46-1,0 0-38-1,0 0-20 2,0 0 20 1,-41 15-26-1,31 10-34-3,-10 4-22 4,4-4-28-2,3 0 14 2,1 1 12-4,4-1 22 3,8 6 20 1,0 0-32-1,0-4-30-3,0-1-12 3,0-7 10 0,19-7 26 0,-2-7-36-2,3-5-6 3,-1 0-12-1,3 0-2-1,-3-17-2-1,-6-8 0 2,-9-3 0 1,-4 4-12-2,0 0-8-1,0 3-20 2,0 1-24 0,-1-6-42 1,-18 4-36-3,6 13-138 1,10 4-116 1</inkml:trace>
    </iact:actionData>
  </iact:action>
  <iact:action type="add" startTime="93374">
    <iact:property name="dataType"/>
    <iact:actionData xml:id="d68">
      <inkml:trace xmlns:inkml="http://www.w3.org/2003/InkML" xml:id="stk63" contextRef="#ctx0" brushRef="#br2">5309 16204 476 0,'0'0'294'7,"0"0"-116"1,0 0-18-1,0 0-30 0,0 0 70 2,0 0-18-2,0 0-70 0,0-17 10 1,0 30-36 0,0 16-34-1,0 3 3 0,7-2-55 1,-4 4 0 0,5 3 0 0,0-5 0-2,-8 7 0 2,4-1 0 0,-4-11 0 0,9-7 0-2,-6-8 0 2,-2-7 0 0,-1-5 0 0,3 0 0-3,1-27-127 4,-4-25-19-2,0 25-254 2,0 1-148-4</inkml:trace>
    </iact:actionData>
  </iact:action>
  <iact:action type="add" startTime="93864">
    <iact:property name="dataType"/>
    <iact:actionData xml:id="d69">
      <inkml:trace xmlns:inkml="http://www.w3.org/2003/InkML" xml:id="stk64" contextRef="#ctx0" brushRef="#br2">5817 15669 538 0,'0'0'344'8,"0"0"-164"-3,0 0-2 3,0 0-46 0,0 0-50-1,0 0-42-1,3-15-6 2,-3 15 12 0,0 0-12 1,0 0-14-4,-3 0 18 3,-17 7 12 1,-3 16-8-1,6 5-8-3,1 3-16 3,8 2 6 0,8 1 8 0,0 0 4-2,0-5-24 2,0-11-6 0,8-3 0 0,12-13-4-1,0-2 14 0,0 0-16 1,-1-22-6 0,2-11-2-1,-5-3 4 0,-12-2-4 2,-4 4-12-1,0 7-46-3,0-1-16 3,0 2-48 0,-20 4-132 1,12 19-86-4,-5 3-548 3</inkml:trace>
    </iact:actionData>
  </iact:action>
  <iact:action type="add" startTime="94411">
    <iact:property name="dataType"/>
    <iact:actionData xml:id="d70">
      <inkml:trace xmlns:inkml="http://www.w3.org/2003/InkML" xml:id="stk65" contextRef="#ctx0" brushRef="#br2">5900 16263 630 0,'0'0'254'5,"0"0"-160"3,0 0-16 0,0 0-70 0,0 0 14-2,0 0 10 2,-6 0-12 1,-10 0 4-2,-1 0 56-1,7 0 22 2,-8 0 4 0,5 11-14 0,6 12-28-2,4-1-2 2,-6 4 14 1,9-2-20-1,0 1-28-3,0-5-12 3,0-8-8 1,12-7 18-2,5-5-18-1,-4 0-8 2,5-2-8 0,2-27-20 1,-11-8 14-4,-5 6-22 3,-4-3-2 0,0 10-60 0,0-1-66-2,0 3-74 2,0 15-8 0,0-1-258 0</inkml:trace>
    </iact:actionData>
  </iact:action>
  <iact:action type="add" startTime="95064">
    <iact:property name="dataType"/>
    <iact:actionData xml:id="d71">
      <inkml:trace xmlns:inkml="http://www.w3.org/2003/InkML" xml:id="stk66" contextRef="#ctx0" brushRef="#br2">6097 15506 702 0,'0'0'278'6,"0"0"-104"0,0 0 52 2,0 0-80 0,0 0 10 0,0 0-58-1,0 0-22 0,38 0-20 2,-31 0-8-1,9 0-32-2,4 0 4 1,1 0-6 1,2 4-8 1,6 1 0-3,-5 1 0 1,-3-4 8 2,-1 3-9-2,-4 2-5-1,-4-2 0 2,-1 0 0 0,-4 2 0 1,-5-1 0-4,9 4 0 4,-8 2 0-1,-1 10 0 0,1 9 0-2,-3 10 0 1,0 14 0 2,0 1 0 1,0 3 0-6,0 3 0 4,0-3 0 0,0 0 0 1,8 0 0-3,-6 0 0 2,5-1 0 0,-4 5 0 0,10-1 0-2,-9-6 0 2,-1 0 0-1,6-11 0 2,-6-9 0-3,-3 1 0 1,1-13 0 2,-1 0 0-1,3-8 0-3,-3-4 0 3,0 1 0 0,5-4 0 0,-5-2 0-2,0-6 0 2,0-1 0 0,0 0 0 0,0 0 0-2,0 0 0 2,0 0 0 0,0 0 0 0,-8 0 0-2,-15 3 0 2,-7 0 0-1,9-3 0 2,-5 4 0-3,2 0 0 1,-5 2 0 2,5 1 0-1,0-7 0-2,-8 0 0 1,25 0-285 1,-6 0-551 1</inkml:trace>
    </iact:actionData>
  </iact:action>
  <iact:action type="add" startTime="96422">
    <iact:property name="dataType"/>
    <iact:actionData xml:id="d72">
      <inkml:trace xmlns:inkml="http://www.w3.org/2003/InkML" xml:id="stk67" contextRef="#ctx0" brushRef="#br2">925 17544 444 0,'0'0'580'4,"0"0"-322"5,0 0-18-2,0 0-56 2,0 0-24-3,0 0-22 2,0 0-95 0,7-8-43-2,-7 8 0 2,0 0 0 0,0 0 0 0,-14 0 0 0,-3 0 0-2,-7 0 0 2,7 0 0 0,-2 0 0 0,-1 0 0-2,4 0 0 2,7 0 0-1,6 0 0 2,0 0 0-4,1 0 0 4,2 0 0-1,-8 0 0 0,5 0 0-2,-1 16 0 1,-5 8 0 2,8 0 0-1,-5 2 0-2,2-1 0 2,4 1 0 0,-3-7 0 0,3 4 0-2,0-3 0 2,0 4 0 0,0-1 0-2,0 1 0 5,0-1 0-6,0-6 0 4,0 7 0-1,0-9 0-2,0-2 0 2,0 6 0-1,0-2 0 2,0 0 0-4,0-1 0 3,0-4 0 1,0-1 0-2,0-5 0-1,0-6 0 2,0 0 0 0,3 3 0-2,4-1 0 3,-3 4 0-2,12 3 0 1,0-2 0 1,5 3 0-4,-4-3 0 4,3-7 0-2,2 6 0 1,3-4 0-2,-5 3 0 2,3-4 0 0,-7 2 0 0,-1 3 0-2,-2-3 0 3,4 2 0-2,-1-5 0 1,4 0 0-2,0 0 0 2,4 0 0 0,-4 0 0 1,-11-8 0-4,-8 6-405 4</inkml:trace>
    </iact:actionData>
  </iact:action>
  <iact:action type="add" startTime="97225">
    <iact:property name="dataType"/>
    <iact:actionData xml:id="d73">
      <inkml:trace xmlns:inkml="http://www.w3.org/2003/InkML" xml:id="stk68" contextRef="#ctx0" brushRef="#br2">1427 17542 19 0,'0'0'795'6,"0"0"-563"-1,0 0-6 4,0 0-26-1,0 0-72 0,0 0-18-2,0 0-40 3,-32-9-18-2,4 20-34 1,11 1 0-2,-6 1 26 2,5 7 20 0,-5 3 7 0,12-5-71-2,2 7 0 2,6-6 0 0,3 3 0-2,0 1 0 2,0 2 0 0,16-6 0 0,17 4 0-2,5-6 0 3,-5-6 0-2,-1-11 0 1,0 0 0 0,-12 0 0-2,1-21 0 2,0-9 0 1,-6-4 0-2,-2 1 0 2,-10 2 0-4,-3 4 0 3,0 6-55 0,0 4-113-1,0 12-22 0,0 5-156 1,0 0-46 0</inkml:trace>
    </iact:actionData>
  </iact:action>
  <iact:action type="add" startTime="97838">
    <iact:property name="dataType"/>
    <iact:actionData xml:id="d74">
      <inkml:trace xmlns:inkml="http://www.w3.org/2003/InkML" xml:id="stk69" contextRef="#ctx0" brushRef="#br2">2034 17550 596 0,'0'0'444'7,"0"0"-38"1,0 0-126-2,0 0-102 3,0 0-70-2,0 0-73 1,0 0-35 0,0 95 0-1,0-58 0 0,0-4 0 1,0 1 0 0,0-7 0-2,0-2 0 2,0-9 0 0,4-8 0-2,2-2 0 2,-6-6 0 0,2 0 0 0,1 0 0-2,-3 0-197 2,0 0-297 0,0-11-88 0</inkml:trace>
    </iact:actionData>
  </iact:action>
  <iact:action type="add" startTime="98254">
    <iact:property name="dataType"/>
    <iact:actionData xml:id="d75">
      <inkml:trace xmlns:inkml="http://www.w3.org/2003/InkML" xml:id="stk70" contextRef="#ctx0" brushRef="#br2">2230 17230 720 0,'0'0'346'3,"0"0"-110"5,0 0-104 0,0 0-44-2,0 0-24 2,0 0-4 0,100 8-6 1,-80 0-10-3,0 4 2 2,-4-7-20 0,-3 0 18 0,-2 5-8 0,-10-6-2-2,5 2-10 2,-6 1-6 0,3-2-12-2,-3 3 4 2,0 1 4 0,0 5 14-1,0 3-11-1,0 5-17 3,0 4 0-2,0-2 0 3,0-1 0-3,0-3 0-2,0 5 0 3,0-2 0 1,0 2 0-1,0 3 0-2,0 3 0 1,0 0 0 2,0 0 0-3,0-1 0 2,0-5 0-1,0-1 0 1,0-4 0-1,0-1 0 1,0-1 0-1,0-3 0 2,0 8 0-3,0-9 0 1,0 3 0 1,0-9 0 0,0-4 0 1,0-3 0-3,0-1 0 1,0 0 0 2,0 0 0-4,0 0 0 4,0 0 0-2,0 0 0 1,0 0 0 0,0 0 0-1,0 6 0 1,0-2 0-1,-13-2 0 0,-8-2 0 2,5 0 0-2,2 0 0 1,-2 0 0-2,6 0 0 2,3 0 0 0,-1-2 0 0,4-18 0-3,4 12-233 4,0-4-425-2</inkml:trace>
    </iact:actionData>
  </iact:action>
  <iact:action type="add" startTime="99076">
    <iact:property name="dataType"/>
    <iact:actionData xml:id="d76">
      <inkml:trace xmlns:inkml="http://www.w3.org/2003/InkML" xml:id="stk71" contextRef="#ctx0" brushRef="#br2">2818 16970 1012 0,'0'0'318'7,"0"0"-106"-1,0 0-80 3,0 0-54-2,0 0-18 1,0 0-30-2,0 0-12 2,-74 0-12 1,58 0-2-1,0 0 0-2,5 0-4 2,1 0 6 0,0 0-4-1,1 9 10-1,0 3 6 2,-2 2 24 1,11 4-2-2,-3 9-14 0,1 6-8 0,2 4-9 1,0-1-9 0,0 15 0-1,0-3 0 4,0 11 0-5,0 0 0 2,0-1 0-2,0 10 0 3,0-6 0-3,0 3 0 3,0-9 0-3,0 1 0 2,0-3 0 0,0-5 0 2,0-6 0-6,2 1 0 4,1-7 0 0,-3 0 0 0,8-7 0-2,-8-5 0 2,3-1 0-2,-1-4 0 3,1 1 0-3,1-1 0 2,-4-6 0 0,0 0 0 0,0-2 0-2,0-5 0 2,0 3 0 0,0-5 0 0,0-3 0-1,0-2 0 0,0 0 0 1,0 0 0 0,6 0 0-3,-3 0 0 4,-3 0 0-1,0 0 0 0,7 0 0-2,6 0 0 2,-2 6 0 0,18-6 0 0,-5 0 0 0,-1 0 0-1,-7 0 0 0,-7 0 0 1,-9 0 0-2,5 0 0 2,-5 0 0-1,3 0 0 2,4 0 0-3,-4-23 0 3,-1 9-297-3,-2-5-427 3</inkml:trace>
    </iact:actionData>
  </iact:action>
  <iact:action type="add" startTime="99924">
    <iact:property name="dataType"/>
    <iact:actionData xml:id="d77">
      <inkml:trace xmlns:inkml="http://www.w3.org/2003/InkML" xml:id="stk72" contextRef="#ctx0" brushRef="#br2">3163 16935 154 0,'0'0'716'6,"0"0"-494"2,0 0 4-1,0 0-78 2,0 0-52-3,0 0-46 2,3-6-2 0,-26 6 8 0,6 0 4-2,-7 14 32 2,4 17-14 0,7 9-12 1,-3 1-34-4,16 2-29 3,0-4-3 0,0-8 0 0,0-9 0 0,0-5 0-2,20-6 0 2,9-5 0 0,3-6 0-3,-3 0 0 4,-1 0 0-2,-9-14 0 2,-9-15 0-3,-4 4-37 2,-6-6-13 0,0 1-22 0,0-4-28-2,-3 6-18 2,-9 22-142 0,3 2-220 0</inkml:trace>
    </iact:actionData>
  </iact:action>
  <iact:action type="add" startTime="100467">
    <iact:property name="dataType"/>
    <iact:actionData xml:id="d78">
      <inkml:trace xmlns:inkml="http://www.w3.org/2003/InkML" xml:id="stk73" contextRef="#ctx0" brushRef="#br2">3166 17771 498 0,'0'0'464'7,"0"0"-210"-1,0 0 22 0,0 0-64 2,0 0-96-2,0 0-6 2,0 86 7 0,0-51-117 2,0-1 0-4,0-9 0 2,0-7 0-2,3-7 0 3,-1-8 0-4,0-3 0 4,4 0 0-2,-1 0 0 1,2-12-235-1,-4-3-111 0,-3-3-492 1</inkml:trace>
    </iact:actionData>
  </iact:action>
  <iact:action type="add" startTime="100885">
    <iact:property name="dataType"/>
    <iact:actionData xml:id="d79">
      <inkml:trace xmlns:inkml="http://www.w3.org/2003/InkML" xml:id="stk74" contextRef="#ctx0" brushRef="#br2">3424 16887 678 0,'0'0'230'5,"0"0"-72"4,0 0-64-2,0 0-24 1,0 0-6-1,0 0 32 0,125 11-50 2,-114-11-20-2,-3 0-8 0,-1 0-14 0,-1 0 2 1,1 0 10 1,-3 0 26-4,-4 2 60 3,9 3-18 0,-5 16-36 1,-1-2-10-4,2 6-22 3,-2 10-8 1,-3 4 16-2,0 6-2-1,0 8 2 3,0 6 12 0,0 3-4-3,0-3 4 1,0-5-7 1,0 0-29-1,0-7 0 2,0-2 0-3,0 2 0 3,5 5 0-2,3 1 0 2,-3 0 0-3,6 0 0 2,-9-5 0 0,0-6 0 0,1-3 0-3,-3-10 0 3,0-11 0 1,0 3 0-1,4-10 0-4,-4 4 0 4,0-5 0 0,0 10 0 2,0-9 0-4,0 10 0 1,0-2 0 0,0-8 0 2,0 6 0-3,0-11 0 2,0-5 0 0,0 6 0 0,0 5 0-3,0-1 0 4,0 3 0-2,0-6 0 2,-7 1 0-3,3-6 0 2,4-3 0 0,0 0 0 0,0 0 0-2,-11 0 0 1,1 0 0 2,-9 0 0-1,-5-17 0-2,-8 2 0 2,-1 7 0 0,8-4 0-1,-1 4 0 0,11-13-9 1,10 1-121 0,5 8-70-1,0-1-314-1</inkml:trace>
    </iact:actionData>
  </iact:action>
  <iact:action type="add" startTime="101851">
    <iact:property name="dataType"/>
    <iact:actionData xml:id="d80">
      <inkml:trace xmlns:inkml="http://www.w3.org/2003/InkML" xml:id="stk75" contextRef="#ctx0" brushRef="#br2">4174 17499 894 0,'0'0'352'7,"0"0"-36"1,0 0-126 0,0 0-8-1,0 0-69 1,0 0-113 0,0 0 0 0,4 3 0-2,15-3 0 2,-5 0 0 0,5 3 0-1,1-3 0 0,-4 2 0 1,-7-2 0 0,-9 0-249 0,0 4-481-2</inkml:trace>
    </iact:actionData>
  </iact:action>
  <iact:action type="add" startTime="102296">
    <iact:property name="dataType"/>
    <iact:actionData xml:id="d81">
      <inkml:trace xmlns:inkml="http://www.w3.org/2003/InkML" xml:id="stk76" contextRef="#ctx0" brushRef="#br2">4069 17705 248 0,'0'10'480'4,"2"-3"-228"4,1-7 24 1,5 0 10-1,-3 0-48-3,2 0-42 3,-4 0-125 1,10 0-71-1,-9 0 0-2,9 0 0 1,-3 0 0 1,8 0 0 1,-2 5 0-3,4-3 0 2,-4 1 0-1,1 1 0 2,7-4 0-3,-9 0 0 2,0 0 0 0,1 0 0 0,-16 0-317-2,1 0-861 2</inkml:trace>
    </iact:actionData>
  </iact:action>
  <iact:action type="add" startTime="102775">
    <iact:property name="dataType"/>
    <iact:actionData xml:id="d82">
      <inkml:trace xmlns:inkml="http://www.w3.org/2003/InkML" xml:id="stk77" contextRef="#ctx0" brushRef="#br2">5017 17137 1202 0,'0'0'358'5,"0"0"-172"4,0 0-48-1,0 0-86-1,0 0 0 0,0 0-8 1,-23-5-34 0,-13 10-5 0,8 3-5-2,-2 1 0 2,2-1 0 0,2-1 0 0,6 1 0-2,4-4 0 2,3 1 0 0,4 3 0 0,6 5 0-2,-5 1 0 2,8 3 0 0,0 13 0-1,0 10 0 0,0 1 0 1,0 6 0-1,0-2 0 2,0-4 0-1,0 10 0-1,0-3 0 1,8 5 0 0,-3 0 0-2,-5-1 0 3,3-5 0-2,-3-2 0 4,7-2 0-8,-7-5 0 4,10-1 0 1,-4-13 0 0,-5-3 0-1,8-4 0 1,-6-8 0-1,-2 1 0 2,-1-2 0-4,0 12 0 3,3 0 0 0,-3-3 0 0,0 6 0-2,0-7 0 2,0-4 0 0,0-7 0 0,0-5 0-1,0 0 0 1,0 0 0-1,0 0 0 1,0 0 0-1,0 0 0 0,0 0 0 1,0 0 0 0,0 0 0-2,0 0 0 2,0 0 0 0,0 0 0 0,5 0 0-2,-5 0 0 2,0 0 0 0,0 0 0 0,11 0 0-2,-2 0 0 2,5 0 0 0,8 0 0 0,1 0 0-2,0 8 0 2,8-8 0 0,-5 0 0 1,-6 0 0-4,3 0 0 3,-8 0 0 0,-1 0 0 0,-5 0 0-2,4 0 0 3,-6 0 0-2,6 0 0 2,2 0 0-3,-11-8-37 1,-4-3-467 1,0-3-320 1</inkml:trace>
    </iact:actionData>
  </iact:action>
  <iact:action type="add" startTime="103802">
    <iact:property name="dataType"/>
    <iact:actionData xml:id="d83">
      <inkml:trace xmlns:inkml="http://www.w3.org/2003/InkML" xml:id="stk78" contextRef="#ctx0" brushRef="#br2">5291 17179 460 0,'0'0'358'7,"0"0"-184"1,0 0-52 1,0 0-48-3,0 0 26 1,0 0-48 1,0 0-6 1,-16-6 22-4,0 23 20 3,-4 14-12 0,8 3-18 0,-1-1-24-2,6-2 6 2,-2-2 12 1,9-4 10-2,0-5-8-1,0-7-40 2,0 4 2 0,0-9 4 1,21 4-20-3,-1-10 0 1,0-2 0 1,1 0-12 0,6 0-4-2,-12-4-10 2,-2-23-2 0,-9-11-24 0,-4-2-2-2,0-1-4 2,0-3-58 1,0 6-58-2,-4 32-102 0,-4 2-64 1</inkml:trace>
    </iact:actionData>
  </iact:action>
  <iact:action type="add" startTime="104484">
    <iact:property name="dataType"/>
    <iact:actionData xml:id="d84">
      <inkml:trace xmlns:inkml="http://www.w3.org/2003/InkML" xml:id="stk79" contextRef="#ctx0" brushRef="#br2">5954 17145 324 0,'0'0'184'7,"0"0"-28"1,0 0-34 0,0 0-28-2,0 0 28 2,0 0-32 0,0 0-6 0,-80 36 44 1,64-10 4-3,1 0-22 1,5 4 4 1,6 2-14 1,-5 4-8-4,9-3-50 3,0-4-10 1,0-9 22-3,9-10-42 1,3-3-8 2,5-7-2-2,-1 0-2 0,7 0-10 1,-7-10 8 0,-1-12-6-1,-8-3-2-1,-4 1-14 2,-3 0-34 0,0-6-46 0,0-5-26 0,-21-12-58-2,-2 3-66 3,10 26-72-2</inkml:trace>
    </iact:actionData>
  </iact:action>
  <iact:action type="add" startTime="105124">
    <iact:property name="dataType"/>
    <iact:actionData xml:id="d85">
      <inkml:trace xmlns:inkml="http://www.w3.org/2003/InkML" xml:id="stk80" contextRef="#ctx0" brushRef="#br2">5396 17769 672 0,'0'0'302'5,"0"0"-122"4,0 0-70-4,0 0 16 3,0 0-28 0,0 0-48 0,4-30-24 1,-4 30 16-3,-20 0 12 2,-1 0 14-1,-2 0-14 2,3 0-8-3,2 22-12 2,11 1 24 0,4-1-18-1,3 5-6 1,0 2-10-1,0-2-16 0,0-1-4 2,10-9-4-3,11-10 2 1,-1-3-2 2,0-4-4-1,-7 0-20-2,-5-11-4 2,3-19-16-1,-9-2-40-1,1 2-26 3,1 0-6-1,3 4-100-1,-7 18-188 2,0 1-464-3</inkml:trace>
    </iact:actionData>
  </iact:action>
  <iact:action type="add" startTime="105644">
    <iact:property name="dataType"/>
    <iact:actionData xml:id="d86">
      <inkml:trace xmlns:inkml="http://www.w3.org/2003/InkML" xml:id="stk81" contextRef="#ctx0" brushRef="#br2">5841 17788 402 0,'0'0'588'5,"0"0"-324"1,0 0 6 1,0 0-160 1,0 0-30-1,0 0 20 2,2 168-24-3,6-136-34 2,-8 0 10-1,0-15-28 0,3-10-14 1,-3-7-10 0,3 0-30 0,-3-6-92 0,0-27-56-2,0 8-158 2,0 1-122-1</inkml:trace>
    </iact:actionData>
  </iact:action>
  <iact:action type="add" startTime="106091">
    <iact:property name="dataType"/>
    <iact:actionData xml:id="d87">
      <inkml:trace xmlns:inkml="http://www.w3.org/2003/InkML" xml:id="stk82" contextRef="#ctx0" brushRef="#br2">5981 17120 398 0,'0'0'144'6,"0"0"-108"3,0 0-10-4,0 0-24 3,0 0 14 0,0 0 120 0,20-3 12-1,-20 3 12 1,9 0 70-1,-4 0-60 2,-3 0 4-4,3 0-50 4,1 0-10-1,-4 0-44-2,6 5-8 2,-5 5-25 0,-2-8-37 2,12 1 0-4,-6-1 0 0,6-2 0 2,3 0 0 0,-6 0 0-3,11 0 0 4,-4 0 0-1,-4 0 0 0,-3 0 0 0,3 0 0-2,-7 0 0 2,7 0 0-1,-8 0 0 2,-1 3 0-3,2-3 0 2,-6 7 0-1,3-5 0 3,1 9 0-5,2 4 0 3,-6 4 0-1,1 6 0 0,8 4 0 2,-6 1 0-2,-3 4 0 1,0 1 0 0,3 5 0 1,-3 2 0-4,1 7 0 3,2-2 0-2,-3 7 0 3,0-1 0-1,0 0 0 0,0-1 0-3,0 2 0 3,0-10 0 0,0-7 0 0,0-9 0 0,0-6 0-2,0 1 0 2,0 1 0 0,0 1 0-2,0-1 0 3,0-6 0-2,0 1 0 1,0-6 0 0,9-1 0-2,-9 1 0 2,0 1 0 0,0 3 0-2,0 6 0 2,0-1 0 0,0 0 0 1,0-2 0-4,0-9 0 3,0-2 0 0,0-9 0 0,0 0 0-2,0 0 0 2,0 0 0 0,0 0 0 0,0 0 0-2,0 0 0 3,0 0 0-2,0 0 0 1,0 0 0-1,0 0 0 0,0 0 0 2,-9 0 0-1,-10 0 0-1,-1 0 0-1,-5 0 0 2,2 0 0 0,6 0 0-2,1 0 0 3,-5 0 0-2,1 0 0 1,1 0 0 0,12 0 0-2,3 0-551 2</inkml:trace>
    </iact:actionData>
  </iact:action>
  <iact:action type="add" startTime="109489">
    <iact:property name="dataType"/>
    <iact:actionData xml:id="d88">
      <inkml:trace xmlns:inkml="http://www.w3.org/2003/InkML" xml:id="stk83" contextRef="#ctx0" brushRef="#br0">8176 11783 1026 0,'0'0'356'5,"172"32"-162"4,-79-19-98-1,10 8-62 0,11-2-26-2,17-1 4 2,23 3-8 0,6-12 12 1,9-5 28-4,-8 0 12 3,-5 5-10 0,-15 1 4 2,-24 10-10-6,-27-1-16 4,-13 4-8 0,-16-3-8 0,-21-6 4-2,-19-4-7 3,-6-3-5-2,-15-4 0 1,0-3 0-2,0 0 0 3,0 0 0-2,-36 0 0 2,-35 0 0-4,-36 0 0 4,-34 0 0-2,-25 0 0 1,-23-3 0-1,-12-14 0 2,1 0 0-1,3 0 0-1,7 7 0 0,6 0 0 0,18 2 0 2,13 2 0-2,12 3 0 0,16-2-47 0,22 0-17 1,22-2-32 0,22 2-24-2,23-8 4 2,18 4 0 0,18-2-20 0,0 1-4-2,10 5 116 2,38 5 24 0,32 0 62-1,20 0-4 0,17 18 30 0,27-1-28 2,20 8 38-2,14-6-50-1,15 1 24 3,8-2 36-2,-12 3-26 1,-10-5 22-2,-22 0-25 2,-22 3-79 0,-16-2 0 1,-27-1 0-4,-22-8 0 4,-21-2 0-1,-18-6 0 0,-31 0-109-3,-3 0-547 4</inkml:trace>
    </iact:actionData>
  </iact:action>
  <iact:action type="add" startTime="113160">
    <iact:property name="dataType"/>
    <iact:actionData xml:id="d89">
      <inkml:trace xmlns:inkml="http://www.w3.org/2003/InkML" xml:id="stk84" contextRef="#ctx0" brushRef="#br0">21587 7210 834 0,'0'0'196'6,"0"0"-86"0,0 0 32 2,0 0-60 0,0 0-52-2,0 0 68 3,0 0 22-2,-57 6-10 1,57-6-20 0,-3-6-6-2,3-4-28 2,0-7-12 0,0-7-20 0,0 4-8-2,0-7-5 2,0 2-11 0,0 6 0 0,6 2 0-2,0 8 0 3,1 4 0-2,-7 1 0 1,5-1 0-2,8 2 0 2,-10 1 0 0,14-5 0 0,-7 4 0-2,16-2 0 3,0 3 0-2,2 2 0 1,5 0 0-1,0 0 0 0,-5 0 0 1,5 0 0 0,-2 0 0 0,8 0 0-1,2 0 0 0,-1 0 0 2,1 0 0-4,-2 0 0 4,-1 0 0-2,1 0 0 2,-2 7 0-3,0 3 0 2,-3-3 0 0,3-4 0 0,2 1 0-3,-6-4 0 3,-10 0 0 1,-2 0 0 0,-1 0 0-4,-4 3 0 2,-12-3 0 1,9 0 0 0,-6 0 0-2,-7 0 0 2,3 0 0 0,-1 0 0 0,-2 0 0-2,0 0 0 2,9 0 0 1,-7 0 0-1,-2 0 0-2,3 0 0 1,-1-10 0 2,1-12 0-2,1-6 0 0,2-6 0 0,-3-2 0 1,1 1 0-1,-4 3 0 0,3 9 0 1,0 12 0 0,-3 11 0 1,0 0 0-3,0 0 0 2,0 0 0-1,0 17 0 2,0 10 0-4,-6 8 0 4,2-1 0-1,-5-4 0 0,9-4 0-2,0-4 0 2,0-6 0-1,0-4 0 2,0-3 0-3,0-4 0 2,19-5 0-1,14 0 0 2,8 0 0-4,20 0 0 4,2 0 0-2,10-19 0 2,7 2 0-3,-12 2 0 2,-7 7 0 0,-2 5 0 0,-5 3 0-2,-11 0 0 1,9 0 0 1,-7 0 0 1,6 0 0-4,14 9 0 3,0-3 0 1,2 5 0-3,-10 3 0 2,-4-4 0 0,-22 2 0 0,1-1 0-2,-11-2 0 2,0-7 0-1,2 2 0 1,-3-4 0-1,-4 0 0 1,-16 0-9-1,0 0-671 2</inkml:trace>
    </iact:actionData>
  </iact:action>
  <iact:action type="add" startTime="114433">
    <iact:property name="dataType"/>
    <iact:actionData xml:id="d90">
      <inkml:trace xmlns:inkml="http://www.w3.org/2003/InkML" xml:id="stk85" contextRef="#ctx0" brushRef="#br0">22644 6568 834 0,'0'0'402'7,"0"0"-168"1,0 0-36-2,0 0-72 3,0 0-22-1,0 0 4 0,0 0-67 0,168-60-41-3,-112 52 0 4,5-1 0-1,6 5 0 0,5 4 0-3,-7 0 0 4,-4 0 0-2,3 0 0-1,-2 4 0 2,5 19 0 0,-3 2 0 0,17 0 0 1,2-3 0-3,14-5 0 1,3 0 0 1,-3-4 0 0,3 0 0 0,-12-2 0-2,12-3 0 3,0 1 0-3,14-3 0 2,-10-1 0 0,-4 9 0 0,-3 2 0-2,-13 7 0 2,-7 5 0 0,3 1 0 0,4 8 0-2,0-2 0 2,10 3 0-1,-7-2 0 2,6-6 0-3,-12 2 0 2,2-2 0 0,-5 5 0-1,-7 1 0 0,1 6 0 2,2 8 0-3,-7 7 0 3,-3 2 0-3,5 2 0 2,-5 1 0 0,-3 4 0 0,-5-8 0-3,-5-7 0 4,-2-3 0-1,-14-12 0 0,-3-2 0 0,-7-9 0-2,-6-5 0 2,-5-3 0 0,-4-4 0 0,3 1 0-2,0-2 0 2,-7-1 0-1,-4-4 0 0,-2-7 0 1,0 0 0 0,0 0 0 0,0 0 0-2,0 0 0 2,0 0 0-1,0 0 0 2,0 0 0-1,-18 0 0-2,-32 0 0 1,-24-15 0 2,-18-10 0-1,4-6 0-2,4-4 0 2,4 3 0 0,6 0 0-2,13 4 0 3,12 6 0-2,0 5 0 1,8 3 0-2,18 3 0 2,3 2 0 1,15 3 0-2,5 2 0-1,0 4 0 2,0 0 0-1,0 0 0 2,3 0 0-3,38 7 0 2,17 13 0-1,8 6 0 2,10-1 0-1,5 6 0-2,0-1 0 2,-1 1 0 0,0-1 0 0,-15-6 0-2,-13-4 0 2,-9-7 0-1,-5-7 0 0,-12-3 0 1,-8-3 0 0,-2 0 0 0,4-15 0-2,-16-29 0 2,12-13 0 0,-16 5 0 0,0 8 0-2,0 11 0 2,0 9 0 0,-1 3 0 0,-34-4 0-1,-10-3 0 0,-7-9 0 1,27 20 0 0,2 6-337-2</inkml:trace>
    </iact:actionData>
  </iact:action>
  <iact:action type="add" startTime="115837">
    <iact:property name="dataType"/>
    <iact:actionData xml:id="d91">
      <inkml:trace xmlns:inkml="http://www.w3.org/2003/InkML" xml:id="stk86" contextRef="#ctx0" brushRef="#br0">24237 6495 834 0,'0'0'436'6,"0"0"-192"2,0 0-52 0,162-7-60-2,-113-1-28 2,5 2 1 0,15 2-105 0,-5 4 0-2,16 0 0 2,-11 0 0 0,7 0 0 0,1 0 0 0,-9 0 0-2,4 0 0 2,9 0 0 0,-4 0 0-1,13 0 0 0,7 4 0 3,13 9 0-3,2 0 0-1,17 4 0 2,-1 5 0-1,8 7 0 1,-7 6 0-2,0 3 0 2,-6 3 0 0,-5 2 0 0,-3-2 0-1,1 2 0 0,6-1 0 2,-3-3 0-1,-4 3 0-3,5 2 0 4,-20 0 0-2,1 6 0 1,-1 6 0-2,0 6 0 2,0 0 0 0,2 3 0 0,-12-7 0-2,0-4 0 2,-11-7 0 0,-13-4 0 1,-3-4 0-4,-6-2 0 3,2 0 0 0,2 4 0 1,-1 10 0-3,1 0 0 1,-8 3 0 1,-6-10 0 0,-10-7 0-2,-9-12 0 3,1-2 0-2,-6-4 0 1,0 1 0-1,10 2 0 0,-5 1 0 1,-5-9 0 0,0-1 0-2,-8-4 0 3,-1-6 0-1,-14-3 0-1,2 0 0 1,-2 0 0-2,0 0 0 2,0 2 0 1,0-2 0-4,0 0 0 3,0 0 0 0,-13 0 0 0,-31 0 0-1,-19-5 0 1,-16-12 0 0,-3 6 0-1,0-3 0-1,3 3 0 2,2-2 0 0,17 0 0 1,16-1 0-3,15 6 0 2,14 3 0-1,2 0 0 1,10 5 0-2,3 0 0 3,0 0 0-2,0 0 0 2,0 0 0-3,0 0 0 2,0 0 0-1,0 0 0 2,23 0 0-4,38 0 0 4,15 18 0-1,5 9 0 1,3-5 0-4,-7-3 0 4,2-5 0-2,-19-3 0 1,-15-6 0-2,-12 3 0 2,-26-8 0 0,-7 0 0-1,0 0 0-1,0 0 0 3,0 0 0-2,0 0 0 1,0 0 0-1,0-24 0 1,0-24 0-1,0-13 0 2,0-7 0-3,-1 0 0 2,-12 9 0-1,-2-1 0 2,-4-1 0-3,-4 6 0 2,-6-9 0 0,25 44 0 0,4 3-197-2</inkml:trace>
    </iact:actionData>
  </iact:action>
  <iact:action type="add" startTime="121058">
    <iact:property name="dataType"/>
    <iact:actionData xml:id="d92">
      <inkml:trace xmlns:inkml="http://www.w3.org/2003/InkML" xml:id="stk87" contextRef="#ctx0" brushRef="#br0">21369 15212 86 0,'24'0'554'6,"-11"0"-342"2,-9 0-92 1,9-6-36-3,3 3 60 1,-4 0 12 1,8 3-6 0,-1-3-12-1,5-1 22 1,5 4-42-1,-5 0-38 2,16-4-35-3,4-1-45 2,9-1 0 0,11 3 0 0,11 0 0-2,4 3 0 2,5 0 0 2,3 0 0-3,10 0 0-1,3 0 0 2,3 12 0 1,10-3 0-1,-7 8 0-3,7-8 0 3,-9 1 0 0,-1 3 0 1,14-5 0-3,-1 4 0 2,6 3 0-1,6-5 0 1,8 2 0-2,5 0 0 2,-17-2 0-1,-6 4 0 2,-18 3 0-3,-21 6 0 2,-2 2 0 0,-16 4 0 1,-10-4 0-3,1-9 0 1,9 1 0 1,0-8 0 0,3-7 0-2,11-2 0 3,-1 0 0-2,-6 0 0 1,7 0 0-2,-9 0 0 2,6-2 0 0,-8-1 0 0,-5-3 0-2,-1 0 0 2,-7 1 0 0,5-4 0 0,1 1 0-2,2-1 0 2,-1 1 0 0,6 0 0 1,-1 3 0-4,-3-2 0 4,7 5 0-2,-9-4 0-1,-1 6 0 3,-1-2 0-2,-5-1 0 1,5-1 0 0,4 2 0-1,5 2 0 0,8 0 0 3,3-3 0-6,6 3 0 5,0-3 0-2,-1-2 0 2,-4-5 0-2,0 6 0 0,-3-1 0 0,3-3 0 1,13 1 0-2,-6-4 0 2,0-3 0 1,-5-1 0-1,3-2 0-1,-3 7 0-1,-5-2 0 3,-4 7 0-2,1 5 0 1,0 0 0-1,17 0 0 0,-6 0 0 1,0 0 0-2,2-3 0 3,13-6 0-1,3-4 0-1,2 1 0 2,15 0 0-4,-7 2 0 4,8-2 0-1,-1 2 0 0,4 3 0-3,-3 1 0 3,-9-2 0 1,4 3 0-3,-11-7 0 1,14 5 0 1,-6-3 0 0,1 5 0 0,-11 5 0-1,-8 0 0 0,-4 0 0 1,-17 0 0 0,6 0 0-1,0 0 0 1,0 0 0-1,-6 0 0 1,-2 0 0-2,-5 0 0 2,-7 0 0 1,-17 0 0-2,-9 0 0 0,-1 0 0 0,-2 0 0 2,3 0 0-3,-6 0 0 0,-2 0 0 2,-2 0 0 0,-5 0 0 0,-1 0 0-2,-7 0 0 2,-7 0 0-1,2 0 0 2,6 0 0-2,-9 0 0 0,0 0 0 1,0 0 0-2,0 0 0 2,0 0 0 0,0 0 0 0,-12 3 0 0,1 2-561-2,-16 3-663 2</inkml:trace>
    </iact:actionData>
  </iact:action>
  <iact:action type="add" startTime="123778">
    <iact:property name="dataType" value="strokeEraser"/>
    <iact:actionData xml:id="d93">
      <inkml:trace xmlns:inkml="http://www.w3.org/2003/InkML" xml:id="stk88" contextRef="#ctx0" brushRef="#br1">28967 19720 1340 0,'0'0'420'7,"0"0"-226"-1,0 0-101 3,0 0-93-2,0 0 0 2,0 0 0-3,0 0-13 2,-43 0-283 1,27 0-446-2</inkml:trace>
    </iact:actionData>
  </iact:action>
  <iact:action type="remove" startTime="124355">
    <iact:property name="style" value="instant"/>
    <iact:actionData xml:id="d94" ref="#d92"/>
  </iact:action>
  <iact:action type="add" startTime="124398">
    <iact:property name="dataType" value="strokeEraser"/>
    <iact:actionData xml:id="d95">
      <inkml:trace xmlns:inkml="http://www.w3.org/2003/InkML" xml:id="stk89" contextRef="#ctx0" brushRef="#br1">28463 19595 658 0,'0'0'460'45,"0"0"-98"-45,0 0-128 1,0 0-48-1,0 0-52 2,0 0-121-2,20 9-13 4,-20 3 0 3,0-7-51 0,0 6-369 2</inkml:trace>
    </iact:actionData>
  </iact:action>
  <iact:action type="add" startTime="126237">
    <iact:property name="dataType"/>
    <iact:actionData xml:id="d96">
      <inkml:trace xmlns:inkml="http://www.w3.org/2003/InkML" xml:id="stk90" contextRef="#ctx0" brushRef="#br0">21584 15348 164 0,'0'0'824'7,"0"0"-536"-1,0 0-78 2,184-41-58 0,-125 35 2 0,10 6-52-2,19 0-8 3,0 0-35-2,17-5-59 2,4 0 0-3,-1-5 0 1,13 6 0 1,8 1 0 1,0 3 0-4,10 0 0 4,3 0 0 1,14 10 0-5,5 2 0 2,3-7 0 1,13-2 0-1,-16-3 0 2,-13 0 0-4,-12 0 0 3,0 0 0 0,-10 3 0 0,6 3 0-2,-7-1 0 2,-2-2 0 1,12-3 0 0,1 0 0-3,12 0 0 2,-3-5 0 0,9-10 0 0,-4-2 0-1,-3 4 0 3,-13 10 0-6,-2 3 0 5,-6 0 0-2,-5 0 0-1,-2 6 0 3,-5-3 0-1,9-3 0-2,11 0 0 2,-2-11 0 0,1-13 0 0,-8 11 0-2,-9 7 0 2,-9 6 0-1,7 0 0 1,-3 0 0-2,6 0 0 3,16 0 0-2,-8-4 0 2,11-9 0-3,2 0 0 2,-8 0 0 0,4 5 0 0,-7 3 0-3,2 5 0 4,-17 0 0-2,1 0 0 2,-14 17 0-3,1 2 0 2,0 1 0 0,0-3 0-1,4-8 0-1,-1-1 0 3,3-8 0-2,0 2 0 1,-2-2 0-1,-1 0 0 1,6 0 0-1,4 0 0 2,-10 0 0-4,-9 0 0 4,-17 0 0-2,-18 0 0 2,-18 0 0-3,-15 0 0 2,-9 0 0 1,-7 0 0-3,0 0 0 0,-10 0 0 2,0 0 0 1,0 0 0-2,0 0 0-1,0 0-5 2,0 0-841 0</inkml:trace>
    </iact:actionData>
  </iact:action>
  <iact:action type="add" startTime="128330">
    <iact:property name="dataType"/>
    <iact:actionData xml:id="d97">
      <inkml:trace xmlns:inkml="http://www.w3.org/2003/InkML" xml:id="stk91" contextRef="#ctx0" brushRef="#br0">9991 9782 758 0,'0'0'364'7,"0"0"-48"-1,0 0-54 3,0 0-96-2,0 0-30 1,0 0-91-2,0 0-45 2,36-28 0 0,-70 28 0 0,-16 0 0-2,-23 0 0 2,-6 0 0 0,-19 0 0 0,-2 0 0-2,-1 0 0 2,-2 0 0 0,-6 0 0 3,-7 0 0-8,-1 0 0 5,0 8 0 0,-1-3 0 0,11 5 0 1,2-5 0-2,5-1 0 0,3-4 0 2,2 1 0-4,6-1 0 3,-4 0 0 0,5 0 0 0,-5 0 0-2,-2 7 0 2,11 2 0 0,2-1 0 1,3-1 0-4,11 3 0 3,-5-3 0 1,-4 2 0-2,9 0 0-1,1-7 0 2,11 1 0 2,-1-3 0-4,12 0 0 0,5 0 0 3,5 0 0-1,15 0 0 0,4 0 0-2,4 0 0 0,6 0 0 3,-1 0 0-2,7 0 0 0,0 0 0 1,0 0 0-1,0 0 0 1,0 0 0-2,0 0 0 3,0 11 0-2,0 8 0 1,0 7 0-2,0 2 0 3,0 6 0-2,0 5 0 1,7 1 0-2,9 4 0 3,0 4 0-1,2 11 0 0,5 10 0-3,-6 12 0 4,4 3 0-2,-3-3 0 2,-6-2 0-4,5-4 0 4,2 1 0-1,2-2 0-1,-4 1 0-1,6 1 0 3,-4 3 0-2,-2-1 0 1,-1 1 0-1,2 0 0 0,-4-3 0 1,2-6 0 0,0-8 0-2,-7-8 0 3,2-9 0-1,-3-1 0 0,2-7 0-2,-4 2 0 1,-5 0 0 2,-1-1 0-2,0-1 0 0,0-7 0 0,0-6 0 2,0-3 0-2,0-8 0-1,0-7 0 3,0-2 0-2,0-4 0 1,0 3 0-1,0-3 0 1,0 5 0 0,3 0 0-1,6-5 0 0,2 3 0 1,7-3 0 0,18 0 0-1,7 0 0 0,10 0 0 1,12 0 0 0,14 0 0-2,14 5 0 2,7 2 0 0,9 0 0 0,4-1 0 0,-1 3 0-3,4-1 0 4,4-1 0-2,-7 3 0 2,-1-1 0-4,-2 4 0 3,-7 2 0 0,-2-1 0 1,6 0 0-3,-7-3 0 3,11-5 0 0,0 0 0-2,-2-1 0-1,-2 1 0 2,-8 4 0 0,-12 4 0 0,-5-2 0-1,2-3 0-1,-13 2 0 3,9-3 0-1,-3 1 0-2,6-4 0 1,1 3 0 2,-6 1 0-2,-3-1 0 0,-7-1 0 1,-7-2 0-1,-1-5 0 0,-4 0 0 1,-15 0 0 0,-2 0 0 0,-17 0 0 0,-11 0 0-3,-3 0 0 2,-8 0 0 1,0 0 0 0,0 0 0-2,0 0 0 3,0 0 0-1,0 0 0 0,0-14 0-3,0-9 0 4,0-5 0-2,0-3 0-1,0 6 0 3,0-3 0-2,0-3 0 2,0-6 0-2,0-10 0 0,0-5 0 1,0-9 0-1,0-10 0 1,0-4 0-2,-3-18 0 3,3-11 0-1,-5-14 0-1,5-6 0 0,0 10 0 1,0 3 0 0,0 16 0 0,0 8 0-3,0 0 0 4,0 6 0-2,0-3 0 2,0 3 0-3,0-1 0 2,0 4 0 0,0 4 0-1,0 2 0 0,-11 5 0 1,-9 0 0 0,2-3 0-3,-1 3 0 4,8 11 0-1,-2 13 0 0,-3 18 0 0,11 8 0-2,2 4 0 2,-1-2 0 0,-8-2 0-2,4-3 0 1,-4-2 0 2,-5 0 0-2,-2 0 0 1,6 2 0-1,-6 0 0 1,-10 6 0 0,2-3 0 0,-11 4 0-2,-4 0 0 3,0 2 0-2,-10 3 0 1,8 2 0-2,-4 3 0 2,-5 3 0 0,-7 0 0-2,-8 0 0 1,-7 0 0 2,-20 0 0-1,-5 11 0 0,-23 4 0-3,-14 0 0 4,9-2 0-2,-2-6 0 2,6 0 0-4,4-2 0 3,-8-2 0 0,-5-3 0 1,6 5 0-4,5-1 0 4,4 4 0-1,2 4 0-3,9-7 0 5,10 3 0-3,4-1 0 1,12-7 0 0,-2 4 0-2,12-4 0 2,2 0 0 1,11 0 0-5,4 0 0 4,5 0 0 1,5 4 0-2,4 10 0 2,-1-4 0-3,2 2 0 1,1-1 0 2,15-4 0-1,-1-3 0-2,11-1 0 3,2-3 0-2,6 3 0-1,5-3 0 2,0 0 0-1,0 9 0 2,0 2 0-1,10 11 0-2,29 7 0 2,-16-16 0 0,-1-2-339-1</inkml:trace>
    </iact:actionData>
  </iact:action>
  <iact:action type="remove" startTime="131663">
    <iact:property name="style" value="instant"/>
    <iact:actionData xml:id="d98" ref="#d97"/>
  </iact:action>
  <iact:action type="add" startTime="131705">
    <iact:property name="dataType" value="strokeEraser"/>
    <iact:actionData xml:id="d99">
      <inkml:trace xmlns:inkml="http://www.w3.org/2003/InkML" xml:id="stk92" contextRef="#ctx0" brushRef="#br1">13987 15426 868 0,'0'0'542'44,"0"0"-346"-44,0 0-148 0,0 0 22 0,0 0-70 2,0 0-50-2,50-12-116 4,-50 12-216 4</inkml:trace>
    </iact:actionData>
  </iact:action>
  <iact:action type="add" startTime="133377">
    <iact:property name="dataType"/>
    <iact:actionData xml:id="d100">
      <inkml:trace xmlns:inkml="http://www.w3.org/2003/InkML" xml:id="stk93" contextRef="#ctx0" brushRef="#br0">10305 9513 1094 0,'0'0'548'7,"0"0"-296"2,0 0-99-2,0 0-153-1,0 0 0 3,0 0 0-2,0 0 0 2,-61-21 0-4,2 19 0 4,-15 2 0-1,-10-2 0 0,-9 2 0-3,-27 0 0 4,-1 0 0-1,-6 0 0-1,-8 0 0-1,9 0 0 3,-5-3 0-1,8-7 0 0,2 5 0-2,0 5 0 2,1 0 0 0,8 0 0-1,6 5 0-1,12 18 0 3,0 2 0-1,7 1 0 0,7-4 0-2,-7-2 0 2,13-3 0 0,1 3 0 0,-3 0 0-2,12-7 0 2,6 2 0 0,2-5 0 0,2-1 0-2,-4-1 0 2,2 4 0 0,-1-6 0 0,6-4 0-2,11-2 0 2,4 0 0 0,7 0 0-1,4 0 0-1,2 0 0 3,4 0 0 0,4 0 0-2,-3 0 0-2,9 0 0 4,-6 0 0-1,14 0 0 0,1 0 0-2,-3 0 0 2,3 0 0 0,-4 0 0 0,4 0 0-3,0 0 0 4,0 9 0-1,0 8 0 0,0 5 0-2,0 10 0 2,0 0 0 0,0 5 0-1,0 5 0-1,0 3 0 3,0 0 0-1,0 3 0 0,4 9 0-3,3 3 0 4,9 14 0-1,5 7 0 0,-4 5 0 0,-1 0 0-1,0 1 0 0,-6-5 0 1,-9-3 0-3,12-5 0 4,-5 3 0 0,-5-6 0-2,10 5 0-1,-9-4 0 2,11 4 0 0,-7 6 0-1,-2-1 0 0,-6-5 0 1,3 1 0 0,-3-13 0 0,0-5 0-1,0-6 0 0,4-14 0 1,2-5 0 0,0-6 0 0,1-11 0-1,-3-2 0 0,-4-2 0 1,12 1 0-2,-8 0 0 3,4 3 0-1,-8-4 0 0,5 4 0-3,0-7 0 4,-2-5 0-2,-3-3 0 1,3-2 0-2,-3 0 0 2,1 0 0 0,11 4 0 0,-1 5 0-2,18-1 0 2,2 2 0 1,15-1 0-2,5 2 0-2,5-2 0 4,10-4 0-1,13 5 0 0,4-6 0 0,4 2 0-2,-3 3 0 2,0-1 0 0,-1-3 0-2,1 7 0 2,7-7 0 1,-4 7 0-2,-3-4 0-1,9-2 0 2,3 0 0 0,2-1 0 1,9-3 0-3,-4 4 0 4,-1 1 0-3,-2-2 0 0,1 0 0-1,-1-2 0 2,-3 1 0 1,3-4 0-2,-7 5 0-1,-2-3 0 2,2 6 0 0,-4-5 0 0,3 0 0-2,-8-3 0 2,-1 0 0 0,-22 0 0 0,0 0 0-2,-15 0 0 2,-4 0 0 0,-13 0 0 0,10 0 0-2,-8 0 0 3,-2 0 0-2,-5 0 0 1,-3 0 0-1,8 0 0-1,-6 0 0 2,-6 0 0 0,-5 0 0-2,2 0 0 2,-12 0 0 0,1 0 0 0,5 0 0-2,-8 0 0 2,2 0 0 0,5-11 0-1,-4-11 0 0,3-11 0 2,-3-16 0-2,-3-10 0 1,0-15 0-2,0-7 0 2,0-11 0 0,0-13 0 0,-12-4 0-2,-8-7 0 2,4 2 0 0,4 1 0 0,-4 6 0-2,2 9 0 2,4 11 0 1,-3 6 0-2,8 4 0 0,-6 2 0 1,8-9 0 0,1-3 0-1,-3-6 0-1,0-2 0 3,-1-3 0-1,-1-1 0 0,-6 0 0-2,10 7 0 2,-4 7 0 0,-2 16 0-1,8 17 0-1,1 14 0 2,0 12 0 0,0-1 0 1,0 2 0-4,0-2 0 4,0-3 0-1,0 0 0 0,0 6 0-3,0 4 0 4,0 6 0-2,0 8 0 1,0 1 0-2,0 5 0 3,0-2 0-2,0 2 0 1,0 0 0-1,0-7 0 1,0 1 0-1,0-5 0 1,0 0 0-2,-19 1 0 3,-3 1 0-2,-4 2 0 1,-7 6 0-2,-8 1 0 2,-5 0 0 1,-11 0 0-2,-6 0 0-1,-11 0 0 3,3 0 0-2,-11 0 0 1,-6-7 0-1,-12 5 0 0,-9-2 0 2,-23 4 0-2,1 0 0 0,-12 0 0 0,-12 0 0 2,2 14 0-1,-5 3 0-3,23 0 0 4,17-3 0-2,21 1 0 2,18-4 0-3,22 3 0 2,18 0 0 0,11-3 0 0,15 3 0-2,6 4 0 2,7-1 0 0,0-9 0-1,20-8-185-1</inkml:trace>
    </iact:actionData>
  </iact:action>
  <iact:action type="add" startTime="136444">
    <iact:property name="dataType"/>
    <iact:actionData xml:id="d101">
      <inkml:trace xmlns:inkml="http://www.w3.org/2003/InkML" xml:id="stk94" contextRef="#ctx0" brushRef="#br0">9464 12190 626 0,'0'0'986'5,"0"0"-660"2,0 0-217 1,0 0-109-1,0 152 0 1,0-79 0-1,0 5 0 0,8 7 0 1,12 3 0 1,18-7 0-3,4 1 0 2,14-4 0-1,1-4 0 2,8-2 0-3,10 5 0 2,9-2 0 0,16 13 0 0,15 1 0 0,23 4 0-2,15-1 0 1,21 1 0 1,10-2 0-2,18-9 0 4,-2-11 0-4,1 0 0 3,1-6 0-2,-2-1 0 0,-3-2 0 0,-3-3 0 2,0-14 0-3,24-11 0 2,4-12 0 1,18-7 0-2,4-4 0-1,9-2 0 2,-10-4 0 0,4-2 0 1,4-3 0-4,-10 0 0 4,-12 0 0-2,4 0 0 2,-12-3 0-3,0-2 0 2,7-2 0 0,8 7 0 0,5 0 0-2,-9 0 0 2,-5 0 0 0,-6 0 0 0,-7 0 0-2,-18-10 0 2,-8-10 0 1,-20-12 0-2,-2-4 0-1,6-5 0 4,-11-6 0-3,0 8 0 1,-4 7 0-3,-14 5 0 5,-5 5 0-4,-14 2 0 3,-3 3 0-4,-1 2 0 3,-19 0 0 0,-1 4 0 0,-2-1 0-1,0 5 0 0,4-5 0 2,2-3 0-2,-4-1 0 0,-3-1 0 0,-17-1 0 1,-3 8 0 0,-14 0 0-2,-9 5 0 2,-8-3 0 0,-5 3 0 0,3-4 0-2,1-1 0 3,4 0 0-2,-6 2 0 2,1-1 0-2,8 4 0-1,-9 0 0 2,-2 2 0 0,-3 3 0-2,-15 0 0 2,0 0 0 1,-6 0 0-2,-14 0 0-2,2 0 0 3,1 0 0 0,-6 0 0 0,0 0 0-2,0 0 0 2,0-12 0 0,-15-7 0 0,-37-9 0-2,-8-12 0 2,0-1 0 0,-7-7 0 0,6-5 0-3,0-2 0 5,0 0 0-3,-10 4 0 1,3 9 0-1,10 7 0 0,15 16 0 1,3 11 0 0,10 4 0-2,16 4 0 2,0 0 0 0,-1 0 0 0,12 0 0-2,3 0 0 2,0 0 0 0,0 0 0 0,0 0 0-2,0 0 0 2,0 7 0 0,18 23 0 0,36 9 0-2,7 1 0 2,6-3 0-1,4-3 0 2,-2-1 0-2,-8 1 0 0,0 0 0 1,-2 0 0 0,-2-4 0-2,-12-5 0 2,7 2 0 0,-8-7 0 0,-8 7 0-2,-12-5 0 3,-3 3 0-2,-14 0 0 1,-7 6 0-2,0 6 0 2,0 8 0 0,-29 0 0 0,-13 0 0-2,0-2 0 2,-10-5 0 0,16-4 0 0,1-6 0-1,6-4 0 0,8-5 0 1,6-8 0 1,7-1 0-3,-5-1 0 1,3-1 0 2,-7 12 0-2,-7 9 0-1,-13 7 0 2,-15 4 0 1,1-7 0 0,22-24 0-5,17-6-905 4</inkml:trace>
    </iact:actionData>
  </iact:action>
  <iact:action type="add" startTime="142835">
    <iact:property name="dataType"/>
    <iact:actionData xml:id="d102">
      <inkml:trace xmlns:inkml="http://www.w3.org/2003/InkML" xml:id="stk95" contextRef="#ctx0" brushRef="#br3">13377 4794 1144 0,'0'0'534'5,"0"0"-332"2,0 0-52 1,0 0-133 1,0 0-17-3,0 0 0 1,0 0 0 3,61-6 0-4,2 3 0 0,33 3 0 2,26 0 0 0,21 0 0 0,31 0 0-2,20 0 0 2,18 0 0 0,8 0 0 2,5 7 0-5,0 0 0 4,5-1 0-1,-2-4 0-1,10 3 0 0,-14-1 0 1,5 0 0-1,-13-4 0 1,0 0 0-1,-1 0 0 1,-8-13 0 0,-1-9 0-1,-6 5 0 0,-3 9 0 1,-3 8 0-1,-5 0 0 2,-7 15 0-4,-8 7 0 3,-8-7 0 1,-6-7 0-1,-3-3 0-2,-3-5 0 2,-8 0 0 0,-5 0 0 0,-1 0 0-2,1-5 0 2,-24-10 0 0,4 4 0 0,-20-3 0-2,-1 2 0 2,0-1 0 1,0 1 0-2,9-5 0-1,4 4 0 2,-9-2 0 0,-8 1 0 0,-16 4 0-2,-19 2 0 2,-21 4 0 1,-15 1 0-1,-9 1 0-2,-13 2 0 0,1-4 0 3,2 4 0-2,-3 0 0-1,1-3 0 2,-4 3 0 0,0 0 0 0,0-1 0-1,0 1 0 0,0 0 0 1,0-7 0-1,0-10 0 0,0-16 0 1,-20-24 0 0,-21-11 0 0,-4-7 0-2,-11 2 0 2,-7 6 0 0,-11 11 0 1,8 13 0-4,-4 13 0 3,18 13 0 0,4 8 0 0,21 6 0-1,6 3 0 1,8 0 0 0,10 0 0-1,3 0 0 0,0 0 0 0,0 0 0 1,12 22 0 0,29 20 0-2,9 5 0 3,24 8 0-1,3-5 0 1,6 1 0-3,-7-8 0 1,-3-7 0 1,-1-3 0 1,-11 1 0-3,-6-3 0 2,-14-2 0 1,-14-4 0-1,-9-5 0-3,-4-7 0 3,-12-2 0-2,-2 3 0 2,0 6 0-2,-9 6 0 3,-31 4 0-2,-8 2 0 2,-12-2 0-3,-1 2 0 1,5-5 0 1,5-5 0 1,2-2 0-4,8-5 0 3,14-5 0 0,4-1 0 1,-4-1 0-4,13 1 0 3,-3 8 0 0,-12 8 0 0,21-15 0-2,8 9 0 2</inkml:trace>
    </iact:actionData>
  </iact:action>
  <iact:action type="add" startTime="144440">
    <iact:property name="dataType"/>
    <iact:actionData xml:id="d103">
      <inkml:trace xmlns:inkml="http://www.w3.org/2003/InkML" xml:id="stk96" contextRef="#ctx0" brushRef="#br3">13855 4404 1006 0,'0'0'566'6,"0"0"-234"2,0 0-189-2,0 0-143 2,0 0 0 0,0 0 0 0,0 0 0-2,32-4 0 2,-73 8 0 0,-22 21 0 0,-11 8 0-1,-10 6 0 0,-1-5 0 2,3-2 0-1,8-7 0-3,15-8 0 3,8-9 0 0,20-3 0 1,12-5 0-4,12 0 0 3,7 0 0 1,0 0 0-2,0 7 0-1,3 13 0 2,45 12 0 0,27 18 0 0,24 16 0-2,4 4 0 5,1-2 0-5,-11-4 0 2,-12-7 0-2,-14-16 0 2,-11-7 0-1,-6-15 0 2,-18-4 0-3,-1-12 0 2,-15-1 0 0,-11-2 0 0,-5 4 0-2,0 4 0 1,0-8 0 1,0 8 0 1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1T08:31:56.2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5" units="cm"/>
      <inkml:brushProperty name="height" value="0.055" units="cm"/>
    </inkml:brush>
  </inkml:definitions>
  <iact:action type="add" startTime="3151">
    <iact:property name="dataType"/>
    <iact:actionData xml:id="d0">
      <inkml:trace xmlns:inkml="http://www.w3.org/2003/InkML" xml:id="stk0" contextRef="#ctx0" brushRef="#br0">824 9180 154 0,'0'-8'1044'7,"4"8"-754"0,2 0-102 0,1 0-4 1,6 0-106 0,6 0-38-2,11 0 2 2,11 0-15 1,17 0-27-2,15 0 0-1,11-2 0 3,3-4 0-2,14 2 0 2,-8 3 0-4,2-5 0 4,-13-4 0-2,-11-3 0 1,-18 1 0-1,-18 2 0 2,-13 1 0-1,-15 3 0 1,-7 6 0-6,0 0-499 6</inkml:trace>
    </iact:actionData>
  </iact:action>
  <iact:action type="add" startTime="4035">
    <iact:property name="dataType"/>
    <iact:actionData xml:id="d1">
      <inkml:trace xmlns:inkml="http://www.w3.org/2003/InkML" xml:id="stk1" contextRef="#ctx0" brushRef="#br0">4472 9175 82 0,'0'0'1224'7,"0"0"-934"0,0 0-108 0,0 0-44 3,0 0-78-3,164 0-18-2,-87 4-13 3,10-3-29 0,10 6 0 1,3-5 0-3,-16 5 0 2,-7-7 0 0,-16 0 0-3,-13 0 0 4,-19 0 0-2,-29 0 0 1,0 0-297 1</inkml:trace>
    </iact:actionData>
  </iact:action>
  <iact:action type="add" startTime="4793">
    <iact:property name="dataType"/>
    <iact:actionData xml:id="d2">
      <inkml:trace xmlns:inkml="http://www.w3.org/2003/InkML" xml:id="stk2" contextRef="#ctx0" brushRef="#br0">854 9653 598 0,'0'0'256'6,"0"0"-86"2,0 0-38-1,0 0 10 3,0 0-14-6,0 0 14 4,44-32 4 1,-17 32-4-2,8 0-58 0,7 0-22 1,15 0-17-1,12-2-45 0,12-9 0 1,12-3 0 0,17 0 0-1,5 5 0 0,8 7 0 4,5 2 0-5,2 0 0 2,11 0 0-2,12 5 0 4,8 1 0-3,-4-6 0 1,-9 0 0-3,-3 0 0 3,-5 0 0 0,1 0 0 0,-1 0 0-2,1 0 0 2,0 19 0 0,-1 1 0-1,1 1 0 0,-9-13 0 1,-11-3 0 1,-16-5 0-2,-7 0 0 1,-14 0 0-2,-2 2 0 2,-6 11 0 0,14 5 0 0,-10 2 0-2,0-1 0 2,-8-4 0 2,1-5 0-6,-5-4 0 4,9 0 0 0,-5 3 0 0,-8-1 0 0,3 4 0-2,-9 0 0 2,1-4 0 0,-5-1 0 0,-4-7 0-2,-9 0 0 2,0 0 0 0,-2 0 0-2,-3 0 0 2,-11 0 0-1,-10 0 0 1,-10-2 0-2,-5 2 0 2,9 0 0 0,-9 0 0 0,0 0 0-2,0 0 0 2,-21 0 0 0,-38 0 0 1,-25 0 0-2,-10 0 0-1,-11 0 0 2,-6 0 0 0,-7 0 0 1,-9 0 0-3,-11 0 0 2,-3 0 0 0,1 0 0-2,3 0 0 2,8 0 0 0,-3 0 0 0,5 6 0 0,-6 0 0-2,5-6 0 2,3 0 0 0,5 0 0 0,0 0 0-2,7-24 0 2,8 2 0 0,11-4 0 0,7 7 0-1,6 5 0 1,11 3 0-1,4 5 0 1,5 0 0-1,6 6 0 1,3 0 0-1,-5 0 0 2,5 0 0-4,-12-2 0 3,-4-10 0 1,-2-6 0-4,-1 3 0 4,-1-2 0-2,4 5 0 2,2-1 0-4,14 1 0 3,-3 4 0 0,2 1 0 0,8 0 0 0,-10 1 0-2,2 2 0 2,-6-1 0 0,-11 5 0-2,-1 0 0 3,-5 0 0-2,-4 0 0 1,9 18 0-1,1 1 0 1,9-2 0-1,8-5 0 2,9-4 0-4,8-2 0 3,8-6 0 0,8 0 0 1,0 0 0-5,0 0 0 4,1 0 0 0,-3 0 0 1,0 0 0-4,0-6 0 4,4-2 0-1,5 1 0-1,0 5 0-1,5-1 0 3,5 3 0-2,3 0 0 2,0 0-91-2,0 0-1309 0</inkml:trace>
    </iact:actionData>
  </iact:action>
  <iact:action type="add" startTime="8208">
    <iact:property name="dataType"/>
    <iact:actionData xml:id="d3">
      <inkml:trace xmlns:inkml="http://www.w3.org/2003/InkML" xml:id="stk3" contextRef="#ctx0" brushRef="#br0">8722 9453 132 0,'19'-8'776'4,"1"-1"-570"3,8 4 12 2,13-1-6 0,19 4-72-3,20-2-16 1,17 2-4 1,19-7-14 0,22-2-93-2,30-2-13 2,29-4 0 0,21-7 0 0,9 6 0-2,-2 0 0 6,-15 16 0-7,-26 2 0 4,-39 0 0-3,-45 0 0 2,-40 0 0-1,-60 0-93 1,-24 0-297-3</inkml:trace>
    </iact:actionData>
  </iact:action>
  <iact:action type="add" startTime="9259">
    <iact:property name="dataType"/>
    <iact:actionData xml:id="d4">
      <inkml:trace xmlns:inkml="http://www.w3.org/2003/InkML" xml:id="stk4" contextRef="#ctx0" brushRef="#br0">15445 9510 230 0,'0'0'652'7,"0"0"-496"-1,0 0-72 2,0 0-8 1,0 0-28-2,0 0 44-1,25-8 54 3,14 4 4-2,2 4-8 1,19 0-8-1,20-2-32 0,25-4-67 1,34-3-35 0,23-4 0-2,35 1 0 2,6 4 0 3,7 8 0-5,-1 0 0 1,-9 31 0 1,-16 8 0-1,-8-8 0 2,-33-11 0-3,-27-18 0 2,-35-2 0-1,-27-14-67 2,-54-8-187-3,-21 2-434 2</inkml:trace>
    </iact:actionData>
  </iact:action>
  <iact:action type="add" startTime="11104">
    <iact:property name="dataType"/>
    <iact:actionData xml:id="d5">
      <inkml:trace xmlns:inkml="http://www.w3.org/2003/InkML" xml:id="stk5" contextRef="#ctx0" brushRef="#br0">8970 7390 612 0,'0'0'278'6,"0"0"-92"3,0 0 64-1,0 0-20-2,0 0-78 2,0 0-26 0,0 0-46-2,0 6-40 2,0-14 42 0,-20-12-71 0,0-3-11 0,-1 0 0-2,-6-4 0 2,-5-1 0 0,4 1 0 0,-5-3 0-2,2 3 0 2,1 2 0 0,-9 6 0 0,11 4 0-2,-4 6 0 2,-8 3 0 0,8 6 0 0,-17 0 0 1,2 0 0-4,-6 0 0 2,8 0 0 3,-10 0 0-5,7 0 0 4,-4 0 0-2,10 15 0 1,-2 2 0-1,1 1 0 1,-7 2 0-1,11 1 0 3,-1-1 0-5,-1 0 0 3,0 2 0 0,1 5 0 0,-2 6 0-2,1 4 0 2,1 0 0 0,1-6 0 1,1-6 0-3,-3-3 0 2,14-5 0 0,-8-2 0-1,-3 8 0 0,3 1 0 1,-4 8 0-1,2 2 0 2,0-6 0-3,17-11 0 2,7-10 0-1,10-7 0 2,3 0 0-4,0 0 0 2,0-19 0 1,0-6 0 0,0 0 0-2,0 6 0 2,3-1 0 0,7-1 0-2,-3-4 0 3,5-8 0-2,-8-10 0 1,1 2 0 0,-2 4 0-2,-3 12 0 2,0 9 0 0,0 13 0 0,0 3 0-2,0 0 0 2,0 0 0 0,0 0 0 0,0 24 0-2,-3 12 0 2,-18 9 0 1,14 3 0 0,-6 6 0-3,6 3 0 2,4-3 0-1,3 3 0 2,0-10 0-3,0-10 0 2,0-15 0 0,0-10 0-1,13-12 0-2,25 0 0 4,11 0 0 0,10-30 0-2,7-4 0-1,0 0 0 3,-6 12 0-2,-9 7 0 2,-12 7 0-4,-7 5 0 4,-12 3 0-2,0 0 0 0,-4 0 0 0,-3 9 0 0,-6 17 0 1,-7-16-9 0,0 1-1057-1</inkml:trace>
    </iact:actionData>
  </iact:action>
  <iact:action type="add" startTime="12713">
    <iact:property name="dataType"/>
    <iact:actionData xml:id="d6">
      <inkml:trace xmlns:inkml="http://www.w3.org/2003/InkML" xml:id="stk6" contextRef="#ctx0" brushRef="#br0">15764 7464 780 0,'0'0'224'6,"0"0"-54"2,0 0 38 0,0 0 20-2,-99-169-108 2,56 122-10 0,-12-8-20 0,-3 1-6-1,-10-4-51 0,-8 2-33 2,-18 2 0-1,-13 5 0-3,-29-3 0 4,-21-1 0-2,-11-3 0 1,-16 2 0 0,-7 2 0-2,-9 3 0 2,7 12 0-2,-3 7 0 3,12 13 0-1,13 12 0 0,14 2 0 0,14 0 0-1,2-3 0 1,1-8 0 0,8-6 0 0,-2 1 0-2,-3-7 0 2,-7 5 0 0,-4 0 0 0,2 8 0-3,11 11 0 4,-1 2 0-2,-2 0 0 0,-2 0 0 1,3 10 0-1,10-5 0 2,12-5 0-3,8 0 0 2,6 0 0-1,2-11 0 2,5-10 0-3,14 6 0 2,-1 6 0 0,1 5 0 0,13 0 0 0,4 4 0-2,6-3 0 1,3-6 0 2,10-1 0 0,-12-7 0-2,9-1 0 0,-10 1 0 0,-7 4 0 1,-7 7 0-1,0 6 0 1,-14 0 0 0,2 0 0-2,11 0 0 1,-4 17 0 1,-1-3 0 0,9-1 0 0,-4 3 0-2,4-3 0 3,-2 2 0-2,6-2 0 0,-4 1 0 0,-1 0 0 2,-7 1 0-1,11-2 0 0,3-1 0-3,1-2 0 4,1 5 0-2,4 2 0 1,-2 0 0-1,7 2 0 0,8 2 0 2,2-2 0-3,2 3 0 3,-10 4 0-1,-4-2 0-1,-12 3 0 1,1 3 0-2,6 4 0 2,-4-1 0 0,6-1 0 0,3-2 0-2,1-2 0 2,9-5 0-1,7-3 0 2,14-10 0-4,-1-3 0 2,7-7 0 1,8 0 0-2,-5 0 0 1,6 0 0 3,-2 0 0-3,5 0 0 1,4 0 0-2,-3 0 0 2,3 0 0 0,0 0 0-1,0 0 0 0,0 0 0 1,0-7 0 0,0-6 0 0,0-7 0-2,0-5 0 3,3-4 0-2,7 1 0-1,3 5 0 2,-3 2 0 0,-5-5 0 1,1 8 0-4,4 1 0 2,-3 4 0 1,-4 8 0 1,-3 3 0-3,0 2 0 2,0 0 0 0,0 0 0 1,0 0 0-4,0 5 0 3,0 18 0 0,0 4 0 1,-10 4 0-2,-3 2 0-1,8 4 0 2,-2-3 0 0,1 0 0 0,3-1 0-2,-4-2 0 2,-2-1 0 0,5-12 0-2,1-4 0 1,3-8 0 2,0-6 0-1,0 0 0 0,0 0 0-2,0 0 0 2,0 0 0 0,26 0 0-1,12 0 0 0,3 0 0 2,15 0 0-2,6 0 0-1,-1 0 0 2,0 0 0 0,-4 0 0 0,-11 0 0-1,-8-10 0 0,-18 3 0 2,-4 4 0-2,-13 0 0-1,-3 3 0 2,0 0 0-1,0 0 0 2,0 0 0-3,0 0-167 2,0 0-1307 0</inkml:trace>
    </iact:actionData>
  </iact:action>
  <iact:action type="add" startTime="17238">
    <iact:property name="dataType"/>
    <iact:actionData xml:id="d7">
      <inkml:trace xmlns:inkml="http://www.w3.org/2003/InkML" xml:id="stk7" contextRef="#ctx0" brushRef="#br1">11594 11731 716 0,'0'0'454'5,"0"0"-78"3,0 0-146 0,0 0-68-2,0 0-62 2,0 0-91 0,0 0-9 0,84-13 0-2,-64 13 0 2,12 0 0 0,6-5 0 0,5-1 0-2,4 0 0 1,6 1 0 2,4 2 0-1,9 0 0-2,3 1 0 2,7 2 0 3,4 0 0-6,1 0 0 1,3 0 0 2,9 0 0 0,-9 0 0 1,13-6 0-4,-1-7 0 3,-8 0 0 2,8 9 0-2,-12 4 0-3,0 0 0 3,-6 2 0 0,2 20 0 0,10-2 0-2,-3-6 0 2,10-8 0 0,3-6 0 0,5 0 0-2,2 0 0 2,3 0 0 0,-6 0 0 0,-4 15 0-2,0-2 0 2,0-2 0 1,2-5 0-2,-9-6 0 0,-6 0 0 0,-3 0 0 1,-7-6 0 0,-1 1 0 0,1 5 0-1,-6 0 0 0,6 0 0 1,4 0 0-2,2-4 0 2,7 2 0 0,-2-2 0 0,-5 4 0-2,9 0 0 2,-7 0 0 0,-1 0 0 0,-8 0 0-2,4 0 0 2,-9 0 0 0,-1 0 0 0,4 0 0-1,-8 0 0 0,-5 4 0 1,-4 2 0 0,-12-1 0-2,-10 1 0 2,-11-4 0 0,-8-2 0-1,-7 0 0-1,0 0 0 2,-2 0 0 0,-7 0 0 0,3 0 0-2,2 0 0 3,-5 0 0-1,0 0 0-1,0 0 0-1,0 0 0 2,0 0 0 1,0 0 0-2,0 0 0-1,0 0 0 2,-17 0 0 0,-35 0 0 1,-12-8 0-4,-17-9 0 4,-15 6 0-1,-1-6 0-1,7 3 0-1,-7 2 0 3,0 2 0-1,9 1 0-1,-8 3 0-1,-1 1 0 3,8-4 0-1,-3 1 0-1,5 0 0-1,-3 4 0 3,6 3 0-1,3 1 0-1,-4 0 0-1,3 0 0 3,5 0 0-1,0 0 0-1,16 0 0 0,-2 0 0 1,2 0 0 0,-10 0 0-1,3 0 0 0,-9 0 0 1,-7 0 0-1,-9 0 0 1,7-7 0-1,1 5 0 0,4-5 0 2,4 7 0-2,7 0 0 0,15 0 0 1,3 0 0 0,8 0 0 0,11 0 0-3,6 0 0 3,-10 0 0 1,4 0 0-2,-8 0 0-1,-2 0 0 3,-8 0 0-2,2 0 0 1,-2 0 0-1,5 0 0 2,5 9 0-2,14-1 0 1,-5-4 0-2,9-1 0 3,2-3 0-3,-2 0 0 3,3 0 0-4,-5 0 0 3,-4 0 0 0,5 0 0 0,-4 2 0-2,5-2 0 3,-2 0 0-1,2 0 0-1,3 0 0 0,-5 0 0 1,-11 0 0 0,5 0 0-1,-6 0 0 0,3 0 0 1,7 0 0-1,-5 0 0 1,1 0 0-2,-5-2 0 3,-4-10 0-1,-4 4 0-1,-5 4 0-1,-8 3 0 2,9 1 0 1,-5 0 0-2,9 0 0-1,14 0 0 2,1 0 0 0,9 0 0 0,11 0 0-2,-10 0 0 4,-4 0 0-3,-5 0 0 1,2-7 0-2,-1 2 0 2,-2-2 0 0,8 6 0-1,1 1 0 0,3 0 0 0,7 0 0 2,-3 0 0-2,7-4 0 0,-7 2 0 0,1-4 0 2,-1 1 0-1,-3 5 0-3,9 0 0 3,-3 0 0 0,7 0 0 0,3 0 0-1,0 0 0 1,0 0 0-1,0 0 0 1,13 0 0-1,14 5 0 1,-18 7 0 0,-2 8-613-1</inkml:trace>
    </iact:actionData>
  </iact:action>
  <iact:action type="add" startTime="22277">
    <iact:property name="dataType"/>
    <iact:actionData xml:id="d8">
      <inkml:trace xmlns:inkml="http://www.w3.org/2003/InkML" xml:id="stk8" contextRef="#ctx0" brushRef="#br1">503 11221 560 0,'3'0'210'8,"0"-3"-148"0,4 0-40-3,-4 3-20 3,0 0-2 0,-1 0-26 1,6 0 26-4,-8 0 10 4,3 0 44-1,-3 0 118 0,0 0 140 0,0 0-18-3,0 0-82 4,3 0-76-2,-3 0-109 0,0 0-27 0,0 0 0 2,0 0 0-1,0 0 0-1,0 0 0-1,0 6 0 3,-19-2 0-2,-5 1 0-1,-5-5 0 2,1 2 0 1,1 4 0-2,-1-6 0 1,3 4 0-2,8-2 0 2,-2-2 0 1,3 2 0-3,8-2 0 1,2 0 0 2,-4 0 0-1,7 0 0-2,-2 3 0 2,2 0 0 0,2 2 0 0,-3-1 0-2,-4 1 0 1,7-2 0 2,1-3 0-1,0 0 0-2,0 0 0 2,0 3 0 0,0 2 0-1,0 9 0 0,-3 6 0 1,3 5 0-1,0 3 0 1,0 3 0-1,0-1 0 0,0 2 0 1,0 2 0 3,0-4 0-7,0 4 0 4,0 3 0 0,0-4 0 0,-3 1 0-2,3 0 0 2,-9 4 0 0,9 1 0 1,0-4 0-4,-1 5 0 4,-2-4 0-1,0 1 0 1,-1-4 0-4,1 4 0 3,0-6 0 0,0-1 0 0,3 0 0-2,0 0 0 0,0 1 0 3,-4 4 0-1,4 0 0-2,0 1 0 4,0-1 0-4,0-2 0 2,0 0 0-2,0-3 0 2,0 2 0 0,0 5 0 0,-3 3 0-2,3 1 0 2,-2 2 0-1,2-7 0 1,-2 1 0-2,2-12 0 3,0 1 0-2,0-12 0 1,0-2 0-2,0-2 0 2,0-1 0 1,0-1 0-1,-6 1 0-2,6 0 0 2,0-5 0 0,0-4 0 0,0 3 0-2,0-3 0 2,0 3 0 1,0 0 0-2,0 3 0-1,0 1 0 1,0-1 0 2,0 3 0-2,0-6 0-1,0 0 0 3,0-3 0-2,0 0 0 2,0 0 0-3,0 0 0 2,0 0 0 0,0 0 0 0,0 2 0-2,0 5 0 2,0 1 0 0,0-3 0 0,0 1 0-2,0-3 0 2,0-3 0 0,0 0 0 0,0 0 0-2,0 0 0 2,0 0 0 0,0 3 0 0,0 2 0-2,0 0 0 2,0 2 0 0,0-2 0 0,0-5 0-2,0 0 0 1,0 2 0 2,0 7 0-1,0 5 0-2,0 6 0 2,0-1 0 0,0-4 0 0,0-10 0-2,0-3 0 2,0-2 0 0,0 0 0 0,0 0 0-2,0 0 0 2,0 0 0 0,0 0 0 0,0 0 0 0,0 0 0-2,0 0 0 2,8 0 0 0,4 0 0-2,5 0 0 1,11 0 0 2,-3 0 0-1,-2 0 0 0,4 0 0-2,-1 0 0 2,1 0 0 0,-10 0 0-2,3 0 0 2,-4 0 0 0,-4 0 0 0,-3 0 0 1,-2 0 0-4,-4 0 0 3,-2 0 0 0,-1 0 0-2,0-2 0 2,12 0 0 0,-4-11 0 0,8 0 0 1,-13 10-99-4,-1-3-1187 3</inkml:trace>
    </iact:actionData>
  </iact:action>
  <iact:action type="add" startTime="24559">
    <iact:property name="dataType"/>
    <iact:actionData xml:id="d9">
      <inkml:trace xmlns:inkml="http://www.w3.org/2003/InkML" xml:id="stk9" contextRef="#ctx0" brushRef="#br1">901 11358 612 0,'0'0'478'6,"0"0"-154"2,0 0-86-2,0 0-66 2,0 0-50 0,0 0-21 0,0 0-101-2,0 66 0 2,0-33 0 1,0 7 0-2,0-1 0 0,0 6 0 1,0-1 0 0,0-4 0 0,0-6 0-3,0-15 0 3,0-6 0 1,0-11 0-2,0 0 0-1,0-2 0 2,0 0 0 1,0 9-27-2,0-7-337-1,0 7-452 2</inkml:trace>
    </iact:actionData>
  </iact:action>
  <iact:action type="add" startTime="25330">
    <iact:property name="dataType"/>
    <iact:actionData xml:id="d10">
      <inkml:trace xmlns:inkml="http://www.w3.org/2003/InkML" xml:id="stk10" contextRef="#ctx0" brushRef="#br1">860 12256 176 0,'0'0'236'7,"0"0"-70"1,0 0 34 0,0 0-4-2,0 0-8 2,0 0 42 0,0 0-48 0,4-20-48-1,-4 20-48 1,0 0-14 0,0 0-26 0,0 0-14-3,0 0 2 3,-3 0-8 1,-21 10-6-2,-8 13-14 0,15 8-4 1,-7 7-2 0,13 2 0 0,2 4 0-2,5-6 4 1,4-5-4 4,0-3 6-3,0-13-1-4,17-4-5 6,14-13 0-3,5 0 0 1,4-3 0-3,1-27 0 3,-2-10 0 1,-8 4 0-1,-13-4 0-2,-9 4 0 2,-9 2 0 0,0 3 0 0,0 6 0 0,-9 3 0-2,-11-2-69 1,1 2-75 1,9 17-144-2,3 2-304 2</inkml:trace>
    </iact:actionData>
  </iact:action>
  <iact:action type="add" startTime="26050">
    <iact:property name="dataType"/>
    <iact:actionData xml:id="d11">
      <inkml:trace xmlns:inkml="http://www.w3.org/2003/InkML" xml:id="stk11" contextRef="#ctx0" brushRef="#br1">1246 11190 796 0,'0'0'366'8,"0"0"-72"0,0 0-62-1,0 0-88-1,0 0-60 2,0 0-14 0,53 11-9 0,-37-4-61-1,-4-5 0 1,8-2 0 0,-1 0 0 0,-2 0 0-3,6 0 0 5,-7 0 0-3,-3 0 0 1,2 2 0-2,-2 1 0 2,0 3 0 0,-6 0 0 0,-2 2 0-3,2 1 0 4,-3 2 0-1,3 6 0 0,-4 7 0-2,-3 11 0 2,0 4 0 0,0 6 0-1,0 3 0 0,0 2 0 4,0 7 0-5,0 2 0 2,0 5 0-2,0 0 0 3,0 4 0-2,0 0 0 2,0-3 0-5,0-1 0 5,0-5 0-1,0-3 0 0,0 1 0-2,0-7 0 2,0 3 0 0,0-5 0 0,0-3 0-1,0-3 0 0,0-8 0 1,0-4 0 1,0-3 0-4,0-2 0 2,0-3 0 2,0 3 0-1,0 4 0-3,0-2 0 3,0 5 0 0,0-4 0 0,0 0 0-2,0 0 0 2,0-11 0 0,0 0 0 0,0-6 0-2,0-5 0 2,0-2 0 0,0-4 0 0,0 0 0-1,0 0 0 1,0 0 0-1,0 0 0 1,0 0 0-2,0 0 0 3,0 0 0-2,0 0 0 0,0 0 0 0,0 0 0 1,0 0 0 0,-29 0 0 0,-13 0 0-2,-10-1 0 2,4-2 0 0,-4-1 0 0,12 2 0-2,12-1 0 2,8-5 0 0,7-6 0 0,13 2-139-2,0 2-527 2</inkml:trace>
    </iact:actionData>
  </iact:action>
  <iact:action type="add" startTime="27101">
    <iact:property name="dataType"/>
    <iact:actionData xml:id="d12">
      <inkml:trace xmlns:inkml="http://www.w3.org/2003/InkML" xml:id="stk12" contextRef="#ctx0" brushRef="#br1">1998 11527 778 0,'0'0'382'7,"0"0"-68"1,0 0-104 0,0 0-106-2,0 0-50 2,0 0-18-1,0 0-12 2,-13 15 4-3,-15-11 6 2,-8 5-16 0,3 0-12 0,-6-3-2-2,15 1-4 2,0-3 0 0,8 2 2-1,7-5-2 0,0-1 0 1,4 4 4 0,5-1-2 0,-2 2 8-2,2 2 27 3,0 3-37-2,0 5 0 1,0 2 0-2,0 3 0 2,0 4 0 0,0 14 0 0,0-2 0-2,0 12 0 2,0-1 0 3,0 4 0-6,0-1 0 1,0 2 0 2,0 3 0 0,0-5 0 0,0 7 0-2,0-7 0 2,0-8 0 1,0-8 0-2,0-9 0-1,0 0 0 2,0-4 0 0,0 4 0 1,0 0 0-3,0-5 0 2,0-4 0-1,0-7 0 1,0-7 0-2,0 2 0 3,0-4 0-2,0 0 0 1,0 0 0-2,0 0 0 2,0 0 0 0,0 0 0 0,0 0 0-2,0 1 0 2,0-1 0 0,0 0 0 0,0 0 0-2,20 0 0 2,5 0 0 0,4 0 0 0,-3 0 0-2,-1 0 0 3,-9 0 0-1,-9 0 0 1,10 0 0-4,-8 0 0 3,1-5 0-1,-5-17 0 1,8-3 0-1,-13 13-273 1,0 2-523 0</inkml:trace>
    </iact:actionData>
  </iact:action>
  <iact:action type="add" startTime="27919">
    <iact:property name="dataType"/>
    <iact:actionData xml:id="d13">
      <inkml:trace xmlns:inkml="http://www.w3.org/2003/InkML" xml:id="stk13" contextRef="#ctx0" brushRef="#br1">2256 11682 648 0,'0'0'360'7,"0"0"-106"2,0 0 24-4,0 0-210 3,0 0-4 0,0 0 14 0,26 130-6-2,-26-78-8 2,0 4-6 0,0-2-18 1,1-6-18-4,-1-14-6 4,3-9-10-2,-3-10-4 2,0-10-2-4,5-5-14 3,3 0-58 1,3 0-98-2,-6-22-52-1,-5 4-212 3,0 6-684-2</inkml:trace>
    </iact:actionData>
  </iact:action>
  <iact:action type="add" startTime="28482">
    <iact:property name="dataType"/>
    <iact:actionData xml:id="d14">
      <inkml:trace xmlns:inkml="http://www.w3.org/2003/InkML" xml:id="stk14" contextRef="#ctx0" brushRef="#br1">3094 11815 588 0,'0'0'314'7,"0"0"-206"1,0 0-16-1,0 0-20-1,0 0 4 3,0 0 6-2,-92-10-6-1,62 10-26 2,4 7 18 1,-7 13 16-1,9 1-18 0,4 10 14-2,0 5-12 2,4-1-24-1,9 5-16 1,2-4-12-2,5-3-6 3,0-1-4-2,5-10 0 0,18-3 0 0,13-11 4 1,5-4 2 0,-5-4-8 1,-4 0 6-3,0-9-4 2,-15-27-6 0,-1-7-2 0,-9-4 0-2,-7-2-8 1,0 10 4 1,0 11-14 0,0 11-32-2,0 9-76 3,0 8-98-2,0 0-256 1</inkml:trace>
    </iact:actionData>
  </iact:action>
  <iact:action type="add" startTime="28979">
    <iact:property name="dataType"/>
    <iact:actionData xml:id="d15">
      <inkml:trace xmlns:inkml="http://www.w3.org/2003/InkML" xml:id="stk15" contextRef="#ctx0" brushRef="#br1">3173 11553 700 0,'0'0'262'7,"0"0"-60"-2,0 0-28 2,0 0-94 1,0 0 20 0,0 0-16-1,98 0-14 0,-82 0-12 2,1 0-26-2,-7 0-8 2,3 2 22-2,-6 7-14 0,9 2-12-2,-3-3-4 4,-5-3-2-1,-4 2-12 0,-4-7 6-2,0 0-2 2,0 0 10 0,6 3 20 0,-6 6 2 0,3 1-11-2,-3 10-27 2,0 8 0 0,0 8 0 0,0 3 0-2,0 8 0 2,0 5 0 0,0 5 0 0,0 2 0-3,0-2 0 4,0-10 0-2,0-8 0 2,0-6 0-3,0-6 0 2,0-8 0 0,0-6 0 0,0-1 0-2,0-4 0 2,0-4 0-1,0-3 0 2,0 3 0-4,0-4 0 4,0 5 0-1,0 3 0 1,0-4 0-4,0 1 0 3,-9-5 0-1,2 3 0 2,-9-3 0-4,4 2 0 4,-5 4 0-2,-2 1 0 2,6-7 0-3,-3 0 0 2,9 0 0-1,5 0 0 0,2 0-181 1,0 0-495 0</inkml:trace>
    </iact:actionData>
  </iact:action>
  <iact:action type="add" startTime="29697">
    <iact:property name="dataType"/>
    <iact:actionData xml:id="d16">
      <inkml:trace xmlns:inkml="http://www.w3.org/2003/InkML" xml:id="stk16" contextRef="#ctx0" brushRef="#br1">3708 11926 766 0,'0'0'502'5,"0"0"-182"3,0 0-84 1,0 0-88-1,0 0-73 0,0 0-75-2,38-6 0 2,-15 6 0 0,0 0 0 0,6 0 0-2,-1 0 0 2,-3 0 0 1,-2 0 0-4,-4 0 0 3,-6 0 0 0,-9 0 0 0,0 0 0 0,-4 0 0-3,0 0-355 4,0 0-581-1</inkml:trace>
    </iact:actionData>
  </iact:action>
  <iact:action type="add" startTime="30012">
    <iact:property name="dataType"/>
    <iact:actionData xml:id="d17">
      <inkml:trace xmlns:inkml="http://www.w3.org/2003/InkML" xml:id="stk17" contextRef="#ctx0" brushRef="#br1">3708 11926 818 0</inkml:trace>
    </iact:actionData>
  </iact:action>
  <iact:action type="add" startTime="30030">
    <iact:property name="dataType"/>
    <iact:actionData xml:id="d18">
      <inkml:trace xmlns:inkml="http://www.w3.org/2003/InkML" xml:id="stk18" contextRef="#ctx0" brushRef="#br1">3708 11926 818 0,'41'178'240'0,"-41"-178"18"0,0 0-28 2,0 0-68 2,0 0-6 1,0 0-2 4,97 36-125-1,-69-27-29-1,-5 0 0-1,-4-5 0 2,-2-1 0 0,-4-3 0-2,-3 0 0 1,-4 0 0 2,-6 0-225-1,0 0-729-2</inkml:trace>
    </iact:actionData>
  </iact:action>
  <iact:action type="add" startTime="31170">
    <iact:property name="dataType"/>
    <iact:actionData xml:id="d19">
      <inkml:trace xmlns:inkml="http://www.w3.org/2003/InkML" xml:id="stk19" contextRef="#ctx0" brushRef="#br1">4733 11168 906 0,'0'0'556'6,"0"0"-286"1,0 0-112-1,0 0-58 2,0 0-43 0,0 0-57-2,0 0 0 3,-77 8 0-2,37-3 0 2,-1 2 0-4,1-2 0 3,9 0 0 0,5-2 0 0,3-3 0-2,13 4 0 2,-6-1 0 0,3-1 0 0,1 0 0-2,3-2 0 2,5 3 0 0,1-3 0 0,-1 3 0-2,-2 4 0 2,6 6 0 0,0 6 0 0,0 13 0-2,0 2 0 3,-3 7 0-2,-4 2 0 2,3-5 0-4,-5 6 0 6,9-9 0-4,0-1 0 1,0 3 0-4,0-3 0 5,0 6 0-1,0-2 0 0,0 8 0-1,0-4 0 1,0 0 0 0,0 0 0-1,0-1 0-1,0 2 0 4,0 2 0-3,0-4 0 2,0 6 0-4,0 0 0 3,0 4 0 0,0 1 0 0,0-1 0-2,0-3 0 2,0-8 0 0,0 1 0 0,0 2 0-3,0-7 0 4,0-1 0-2,0 0 0 2,0-8 0-3,0-3 0 1,0-1 0 0,0-4 0 1,0 3 0-1,0 8 0 0,0 2 0 2,0 7 0-1,0 1 0-2,0-3 0 3,0-3 0-1,0-12 0 0,0-1 0-2,0-6 0 1,0-8 0 2,0-2 0-2,0-2 0 1,0-3 0-2,0 0 0 2,0 2 0 0,0 5 0-2,0-2 0 1,0 0 0 1,0-2 0 1,0 2 0-4,0-5 0 4,0 0 0-1,0 4 0 0,0-4 0-2,0 0 0 2,0 0 0 0,0 0 0 0,0 0 0-3,0 0 0 4,0 0 0-1,0 0 0 0,0 0 0-3,0 0 0 4,0 0 0-1,13 0 0 0,23 0 0-2,-4 0 0 2,10-4 0 0,-1 3 0-1,-1-6 0 0,-8 7 0 1,-15 0 0-1,1 0 0 1,-11 0 0 0,5-2 0-1,-8-6 0 0,-1-4 0 2,-3-8 0-4,0 9-177 4,0 0-757-1</inkml:trace>
    </iact:actionData>
  </iact:action>
  <iact:action type="add" startTime="32698">
    <iact:property name="dataType"/>
    <iact:actionData xml:id="d20">
      <inkml:trace xmlns:inkml="http://www.w3.org/2003/InkML" xml:id="stk20" contextRef="#ctx0" brushRef="#br1">4887 11463 606 0,'0'0'118'7,"0"0"-114"-1,0 0-2 3,0 0-2-1,0 0 102 1,0 0 128-2,0 0 48-1,3-2-2 3,-3 2-62-2,0 0-46-1,4 0-119 2,-4 0-49 0,0 0 0 0,0 0 0-2,0 0 0 2,0 0 0-1,0 15 0 2,3 25 0-3,0 8 0 2,3 3 0 0,-6-1 0 0,0-5 0-2,4-9 0 4,-4-11 0-4,0-9 0 2,3-15 0-2,-2-1 0 2,2 0 0 0,-3 0 0 0,12 0 0-2,-12 0 0 3,0-1-35-1,0 1-603 1</inkml:trace>
    </iact:actionData>
  </iact:action>
  <iact:action type="add" startTime="33247">
    <iact:property name="dataType"/>
    <iact:actionData xml:id="d21">
      <inkml:trace xmlns:inkml="http://www.w3.org/2003/InkML" xml:id="stk21" contextRef="#ctx0" brushRef="#br1">4910 12256 148 0,'0'0'792'5,"0"0"-630"3,0 0-60-1,0 0-16 2,0 0-32-3,0 0 20 2,-33-34 24-1,9 34 8 2,-12 17-48-3,9 16 4 2,-4 7-16 0,8 5 12 0,3 2-22-2,4 1-20 2,13-9 0 0,3-3 12 0,0-10 22-2,19-12 5 2,14-11-55-1,15-3 0 2,1 0 0-3,-5-13 0 2,-4-21 0-1,-12-1 0 2,-1-4 0 0,-14-1 0-4,-4-5 0 3,-9-2 0 1,0-1 0-4,0 6-99 4,-13 34-157-2,-3 3-612 2</inkml:trace>
    </iact:actionData>
  </iact:action>
  <iact:action type="add" startTime="33943">
    <iact:property name="dataType"/>
    <iact:actionData xml:id="d22">
      <inkml:trace xmlns:inkml="http://www.w3.org/2003/InkML" xml:id="stk22" contextRef="#ctx0" brushRef="#br1">5672 11432 362 0,'0'0'408'7,"0"0"-160"1,0 0-6 0,0 0-8-1,0 0-64 1,0 0-32 3,0 0-58-7,-84 3-22 2,55 16-16 2,11 7-10 0,10 1 1 0,4 10-33-2,4 6 0 2,0 2 0 0,0-1 0 0,23-2 0-2,15-10 0 2,5-15 0 0,1-14 0 0,-4-3 0-2,-8-13 0 2,-7-26 0 3,-12-5 0-6,-10-5 0 1,-3 1 0 2,0 9 0 1,0 8 0-1,-20 13 0-2,-9 11 0 2,8 7-303-1,14 0-461 2</inkml:trace>
    </iact:actionData>
  </iact:action>
  <iact:action type="add" startTime="34491">
    <iact:property name="dataType"/>
    <iact:actionData xml:id="d23">
      <inkml:trace xmlns:inkml="http://www.w3.org/2003/InkML" xml:id="stk23" contextRef="#ctx0" brushRef="#br1">5620 12378 554 0,'0'0'326'7,"0"0"-118"1,0 0-30-2,0 0-56 2,0 0-18 0,0 0 0 0,-58-44 0-2,25 44 14 2,-3 11-24 1,2 21-8-1,10 0-37-2,8 8-49 1,6-1 0 1,10 6 0 0,0 3 0-1,3-3 0 1,34-3 0-1,10-14 0 2,-2-11 0-3,4-14 0 2,-7-3 0 0,-13-8 0 0,-2-37 0 1,-15-12 0-4,1-12 0 3,-13-8 0 0,0 7 0-2,0 10 0 1,0 44-189 2,-13 8-413-1</inkml:trace>
    </iact:actionData>
  </iact:action>
  <iact:action type="add" startTime="35167">
    <iact:property name="dataType"/>
    <iact:actionData xml:id="d24">
      <inkml:trace xmlns:inkml="http://www.w3.org/2003/InkML" xml:id="stk24" contextRef="#ctx0" brushRef="#br1">5984 11261 740 0,'0'0'406'5,"0"0"-112"3,0 0-104 0,0 0-92 1,0 0-28-3,0 0 10 1,0 0-34 3,17 0 26-4,-1 0-21 2,5 5-51-1,-4 3 0 1,6-3 0 0,-4 2 0-3,-1-4 0 4,2-1 0-2,-3-2 0 2,-1 0 0-4,-3 0 0 3,0 0 0 0,-8 0 0 0,-1 3 0-2,-4-1 0 2,6 2 0 1,1 2 0-2,-4 1 0 0,0 11 0 0,-3 4 0 1,1 6 0 0,8 6 0-2,-9 5 0 2,0 6 0 0,0 0 0 2,0-1 0-6,0 5 0 5,0-2 0-2,0 4 0 2,0 1 0-3,0-2 0 2,0 6 0 0,0 1 0-1,0-2 0-1,0 4 0 2,3-5 0 1,0-1 0-1,-3-5 0-1,0-1 0 0,0-1 0 1,0-1 0 0,0 0 0-2,0 2 0 1,0 0 0 2,0-3 0 0,0-9 0-4,0-8 0 3,0-10 0 0,0-4 0 0,0 6 0-2,0 5 0 2,0 4 0 0,0-1 0 0,0-1 0-2,0-4 0 2,0-9 0 1,0-3 0-2,0-10 0 0,0 1 0 0,0-1 0 1,0 0 0 0,0 0 0-2,0 7 0 3,0-2 0-3,0 3 0 4,0-1 0-5,0-5 0 4,0-2 0-2,0 7 0 1,0 6 0-2,0 2 0 2,0 2 0 0,-3-7 0 0,0-1 0-2,3-7 0 2,0-2 0 0,0 0 0 0,0 0 0-2,0 0 0 1,0 0 0 2,0 0 0-1,0 0 0-2,0 0 0 2,0 0 0 0,0 0 0 0,0 0 0-2,0 0 0 2,0 0 0 0,-10 0 0 0,7 0 0-1,-13 0 0 0,4 0 0 1,-8 0 0 0,1 0 0-2,-1 0 0 2,-11 0 0 0,5 0 0 0,-8 0 0-1,-8 0 0 0,-2 0 0 1,4 0 0 1,3 0 0-4,13 0 0 3,3 0 0 0,17 3 0 1,4-3 0-4,0 0 0 3,1 0 0 0,20 0-185 0,-1 0-855-2</inkml:trace>
    </iact:actionData>
  </iact:action>
  <iact:action type="add" startTime="36850">
    <iact:property name="dataType"/>
    <iact:actionData xml:id="d25">
      <inkml:trace xmlns:inkml="http://www.w3.org/2003/InkML" xml:id="stk25" contextRef="#ctx0" brushRef="#br1">419 13241 888 0,'0'0'380'7,"0"0"-28"-1,0 0-112 2,0 0-84 0,0 0-125 0,0 0-31-1,13 5 0 0,-13-1 0 1,0-1 0-2,0 2 0 2,0 0 0 0,-17 5 0 0,-6-5 0 0,-11-1 0-2,7-4 0 2,2 0 0 0,11 0 0 0,4 0 0-2,2 0 0 2,8 0 0 0,-3 2 0 0,3-2 0-2,-1 9 0 2,-3 1 0 0,-4 10 0 0,7 5 0-2,1 12 0 2,0 3 0 0,0 5 0-2,0 5 0 2,0-3 0 3,0 7 0-5,0-3 0 0,0-1 0 3,-3-1 0-2,3-4 0 2,0-1 0-4,0-2 0 4,0 0 0-2,0 3 0 2,0 9 0-1,0 5 0-3,0 7 0 4,0-4 0-1,0-2 0-3,0-15 0 3,0-11 0 2,0-7 0-3,0-13 0 1,0-1 0-3,0-6 0 2,0 3 0 1,0 0 0 1,0 7 0-3,0-7 0 1,0 2 0 2,0-3 0-1,0-6 0-3,0-3 0 4,0 0 0-2,0 0 0 0,0 8 0 0,0 7 0 2,0 2 0-2,0 2 0 2,0-6 0-3,0 0 0 1,0-9 0 1,0-1 0 0,0-3 0-1,0 0 0 0,0 0 0 1,20 0 0 0,8 0 0-1,1 0 0 1,-2 0 0 0,-2 0 0 0,3 0 0-1,-4 0 0 0,-1 0 0 1,-2 0 0 0,-1 0 0-2,-3 0 0 2,-9 0 0 0,6-5 0 0,-14-4 0-3,0-5-783 3</inkml:trace>
    </iact:actionData>
  </iact:action>
  <iact:action type="add" startTime="37846">
    <iact:property name="dataType"/>
    <iact:actionData xml:id="d26">
      <inkml:trace xmlns:inkml="http://www.w3.org/2003/InkML" xml:id="stk26" contextRef="#ctx0" brushRef="#br1">1005 13245 624 0,'0'0'502'8,"0"0"-242"-1,0 0-86 2,0 0-114-4,0 0-44 3,0 0 58 0,0 0 110 0,12-23-31 0,-12 51-153-2,0 6 0 3,0 5 0-1,0 6 0 0,0 6 0-2,0 0 0 1,0-4 0 1,0-3 0 0,0-9 0-1,0-13 0 0,0-7 0 1,0-12 0 1,0-3-85-3,0 0-561 1,0 0-670 2</inkml:trace>
    </iact:actionData>
  </iact:action>
  <iact:action type="add" startTime="38269">
    <iact:property name="dataType"/>
    <iact:actionData xml:id="d27">
      <inkml:trace xmlns:inkml="http://www.w3.org/2003/InkML" xml:id="stk27" contextRef="#ctx0" brushRef="#br1">960 13981 928 0,'0'0'176'5,"0"0"-104"4,0 0-34-2,0 0-28-1,0 0 18 2,0 0 84-1,-119 133 24 2,99-103 18-3,13 0 4 4,-2 4-22-3,9 1-48 1,0-5-77 0,0-6-11-2,42-7 0 0,9-5 0 3,5-12 0-4,-5 0 0 3,-2-14 0 0,-17-21 0 1,-13-14 0-2,-2-11 0 0,-17 2 0 1,0 0 0 0,0 7 0-2,0 5 0 2,-21 13 0 0,6 25-253 0,6 4-541 0</inkml:trace>
    </iact:actionData>
  </iact:action>
  <iact:action type="add" startTime="38830">
    <iact:property name="dataType"/>
    <iact:actionData xml:id="d28">
      <inkml:trace xmlns:inkml="http://www.w3.org/2003/InkML" xml:id="stk28" contextRef="#ctx0" brushRef="#br1">1396 13098 1038 0,'0'0'380'6,"0"0"-130"2,0 0-102-1,0 0-80 2,0 0-12-3,0 0 0 2,71 0-16 0,-42 0-29-1,-5 0-11 0,-4 0 0 1,0 0 0 0,-1 0 0 0,-5 2 0-2,1 1 0 2,-2 1 0 0,1-1 0-1,-5 2 0 0,0 3 0 0,-2 7 0 1,-3-1 0 1,8 3 0-3,-8 5 0 2,1 3 0-1,-2 5 0 2,-3 8 0-3,0 1 0 2,0 6 0 2,0 8 0-4,0 6 0 2,0 5 0-2,0 1 0 2,0 1 0 0,0-7 0-2,0-4 0 2,-3-1 0 0,-2-3 0 0,3 2 0-2,0 3 0 2,2 3 0 0,0-3 0 0,0 0 0-2,0-7 0 2,0-5 0 0,0-4 0 0,0-6 0-2,0 3 0 2,0-7 0 0,0-2 0 0,0-4 0-2,0-4 0 2,0-2 0 0,0-5 0 1,0 0 0-4,0-6 0 3,0-4 0 0,0 0 0 0,0 2 0-2,0-1 0 2,0-4 0 0,0 0 0 0,0 0 0-2,0 0 0 2,0 0 0 0,0 0 0 0,0 0 0-2,-19-9 0 2,-14-4 0 0,0 4 0 0,-2 3 0 0,6 4 0 0,8-4 0-1,10 1 0 2,-1-11 0-5,9-4 0 5,3 10-245-2,0 0-513 1</inkml:trace>
    </iact:actionData>
  </iact:action>
  <iact:action type="add" startTime="39715">
    <iact:property name="dataType"/>
    <iact:actionData xml:id="d29">
      <inkml:trace xmlns:inkml="http://www.w3.org/2003/InkML" xml:id="stk29" contextRef="#ctx0" brushRef="#br1">2141 13287 390 0,'0'0'646'7,"0"0"-388"1,0 0 32-2,0 0-136 2,0 0-80-1,0 0-22 2,0 0-12-3,5 0-4 2,-28 0-8 0,-14 0-2 0,0 0-18-2,-3 0 0 2,6 3-4 0,5 0 0 1,1 1-4-2,12 2 2-1,8-2 0 2,2-1-2 0,3-1 4 0,3 6 0-2,0 4 8 2,0 7-7 0,0 9-5-2,0 1 0 2,0 4 0 0,0 1 0 0,0 2 0-2,0 7 0 2,0-1 0 3,0 0 0-6,0 3 0 1,3 2 0 3,3 2 0-2,-2-5 0 3,-1-4 0-6,-3-12 0 4,1-5 0 0,-1-10 0 1,3-1 0-4,0 2 0 3,6 3 0 1,-5 2 0-2,3 1 0 0,-4-6 0 1,0-5 0 0,1-5 0 1,-4-4 0-5,3 0 0 5,2 0 0-2,8 0 0 9,3 0 0-16,-2 0 0 7,6 0 0 1,-1 0 0-1,-3 0 0 2,-1 0 0-4,-2 0 0 4,0 0 0-2,0-1 0 1,-2-8 0-1,8-1 0 1,-6-3 0 0,-13 8-125-3,0-1-611 3</inkml:trace>
    </iact:actionData>
  </iact:action>
  <iact:action type="add" startTime="40398">
    <iact:property name="dataType"/>
    <iact:actionData xml:id="d30">
      <inkml:trace xmlns:inkml="http://www.w3.org/2003/InkML" xml:id="stk30" contextRef="#ctx0" brushRef="#br1">2552 13428 260 0,'0'0'530'6,"0"0"-356"2,0 0-54 1,0 0-42-4,0 0 30 3,0 0 2 0,0 0-12 0,-61 42 8-2,36-15-28 2,6 4-10 0,3 0-16 0,12 1-2-1,4-2-2 0,0-5-24 1,0 1-16 0,16-13 0-2,9-8-8 3,4-5 4-2,-3 0-8 1,-5-10 6-1,-2-27-2 0,-10-2 4 1,0-6-4 1,-7-7 0-4,-2 0-4 3,0 1-32 0,0 12-62 0,0 31-186-2,0 8-360 2</inkml:trace>
    </iact:actionData>
  </iact:action>
  <iact:action type="add" startTime="41021">
    <iact:property name="dataType"/>
    <iact:actionData xml:id="d31">
      <inkml:trace xmlns:inkml="http://www.w3.org/2003/InkML" xml:id="stk31" contextRef="#ctx0" brushRef="#br1">3127 13382 808 0,'0'0'298'5,"0"0"-64"3,0 0-54 0,0 0-64 1,0 0-12-4,0 149-6 3,0-101 4 1,0-4-22 0,3-4-53-4,1-9-27 2,-4-8 0 1,0-6 0 1,8-10 0-3,-7 6 0 1,-1 0 0 1,7 4 0 0,-4 0 0-2,-3-9-129 2,0-8-259 1,0 0-310-1</inkml:trace>
    </iact:actionData>
  </iact:action>
  <iact:action type="add" startTime="41515">
    <iact:property name="dataType"/>
    <iact:actionData xml:id="d32">
      <inkml:trace xmlns:inkml="http://www.w3.org/2003/InkML" xml:id="stk32" contextRef="#ctx0" brushRef="#br1">3294 13226 548 0,'0'0'322'8,"0"0"-54"-1,0 0-2 0,0 0-80 0,0 0-38 1,0 0-30 0,0 0-22-2,0 10-22 3,6-7-53-1,14-3-21-1,-6 2 0 0,4 2 0 1,-2-3 0 0,0 6 0 0,4-2 0-3,-1 3 0 3,-8-4 0 0,7 1 0 0,-7-2 0-2,-9-3 0 2,1 4 0 0,-3-4 0 0,0 0 0-1,0 0 0 0,0 2 0 1,0 7 0 1,0 5 0-4,0 11 0 3,0 6 0 0,0 4 0 1,0 8 0-4,0-1 0 3,0 1 0 2,0-2 0-1,0 0 0-4,0-6 0 4,0-6 0-3,0-1 0 3,0 2 0-3,0 2 0 1,0 1 0 2,0 5 0-1,0-8 0 0,0-4 0-2,0-5 0 3,0-1 0-3,0 1 0 0,0-6 0 2,0 2 0 0,0-4 0 0,0-8 0-1,0-5 0 0,0 0 0 1,0 0 0 0,0 0 0-3,0 0 0 3,0 0 0 1,-3 0 0-2,-12 0 0 0,-1 0 0 1,5 0 0 0,-4 0 0-1,1 0 0 0,-5-3 0 1,10-6-165 0,3-1-469 0</inkml:trace>
    </iact:actionData>
  </iact:action>
  <iact:action type="add" startTime="42995">
    <iact:property name="dataType"/>
    <iact:actionData xml:id="d33">
      <inkml:trace xmlns:inkml="http://www.w3.org/2003/InkML" xml:id="stk33" contextRef="#ctx0" brushRef="#br1">3916 13636 1102 0,'0'0'686'6,"0"0"-427"0,0 0-259 2,0 0 0 0,0 0 0 0,0 0 0-2,0 0 0 2,98-10 0 0,-62 10 0 1,-4 0 0-4,-7 0 0 3,-6 0 0 1,-2 0 0-2,-5 0 0-1,-4 0 0 2,-8 3-107 0,0 4-811 0</inkml:trace>
    </iact:actionData>
  </iact:action>
  <iact:action type="add" startTime="43348">
    <iact:property name="dataType"/>
    <iact:actionData xml:id="d34">
      <inkml:trace xmlns:inkml="http://www.w3.org/2003/InkML" xml:id="stk34" contextRef="#ctx0" brushRef="#br1">3905 13801 860 0,'0'0'676'7,"0"0"-320"0,0 0-201-2,0 0-155 4,0 0 0-2,0 0 0 1,122-15 0-1,-99 15 0 0,-4 0 0 2,6 0 0-1,-5 0 0-2,3 0 0 1,6 0 0 2,-27 0 0-2,1 0-505-1</inkml:trace>
    </iact:actionData>
  </iact:action>
  <iact:action type="add" startTime="43904">
    <iact:property name="dataType"/>
    <iact:actionData xml:id="d35">
      <inkml:trace xmlns:inkml="http://www.w3.org/2003/InkML" xml:id="stk35" contextRef="#ctx0" brushRef="#br1">4772 13149 1088 0,'0'0'338'3,"0"0"-152"5,0 0-40 0,0 0-48 1,0 0-24-3,0 0-24 1,-143 30-28 1,107-24-6 0,2-3-2-1,-6 0 1 0,9 0-15 1,-5-3 0 1,8 2 0-3,8-2 0 2,7 3 0-1,0-3 0 2,13 0 0-3,-3 3 0 1,3-3 0 2,0 3 0-1,0-3 0-2,0 6 0 2,0-1 0 0,0 10 0-1,0 7 0 0,0 0 0 0,0 4 0 2,0 1 0-1,0 2 0-2,0 3 0 2,0-2 0-1,0 4 0 1,0 5 0 1,3 0 0-2,-3 9 0 0,6 2 0 2,-6 4 0-3,4 0 0 2,-4-2 0-1,0-3 0 2,3-2 0-3,-3-5 0 3,3 1 0-2,-2-4 0 1,-1 4 0-2,9-5 0 2,-6-1 0 1,-2-5 0 0,-1-8 0-5,0 1 0 4,0 3 0 0,0 3 0 0,0-6 0-4,0-3 0 5,0-7 0-1,0-3 0 0,0-1 0-2,0-2 0 1,3-1 0 2,2 1 0-2,-2-1 0 0,-3-3 0 1,0 3 0 0,0 1 0 0,0 2 0-2,0-5 0 1,0-3 0 2,0-3 0-1,0 0 0-2,0 0 0 2,0 0 0 0,0 0 0 0,0 0 0-2,0 0 0 2,0 0 0 0,0 2 0 0,0-2 0-2,0 0 0 1,0 0 0 2,0 0 0-3,0 0 0 2,0 0 0 0,0 0 0 0,0 0 0 0,0 3 0-2,0-3 0 2,0 0 0 0,0 0 0 0,0 0 0-2,5 0 0 3,0 0 0-2,-5 0 0-1,0 0 0 2,0 0 0 0,0 0 0 0,0 0 0 0,0 0 0-2,3 0 0 1,1 0 0 2,12 0 0-3,4 0 0 2,3 0 0 0,1 0 0 0,2 0 0 0,-6 0 0-2,6 0 0 2,-1 0 0 0,-5 0 0-2,13 0 0 2,-5 0 0 0,-8 0 0 0,-1 0 0 0,-6 0 0-3,-6 0 0 4,-7-3-53-1,0 3-1131-3</inkml:trace>
    </iact:actionData>
  </iact:action>
  <iact:action type="add" startTime="45195">
    <iact:property name="dataType"/>
    <iact:actionData xml:id="d36">
      <inkml:trace xmlns:inkml="http://www.w3.org/2003/InkML" xml:id="stk36" contextRef="#ctx0" brushRef="#br1">4967 13317 98 0,'0'0'762'2,"0"0"-536"6,0 0-16 0,0 0-14 0,0 0-100-1,0 0-36 2,0 0 20-2,-21-51 4-2,-8 58-48 4,9 13-16-1,-5 2-2 0,2 3 0 0,4 3 14-2,6 2-2 2,6 1 4 0,7-2 0 0,0-4-21-2,0-5-13 2,7-3 0 0,29-6 0 0,-2-7 0-2,-4-4 0 2,-1 0 0 0,-6-15 0-1,-5-15 0 0,-7-7 0 0,-2 3 0 2,-9 4 0-1,0 0 0-2,0 5-23 1,0 23-161 1,-9 2-308 1</inkml:trace>
    </iact:actionData>
  </iact:action>
  <iact:action type="add" startTime="45874">
    <iact:property name="dataType"/>
    <iact:actionData xml:id="d37">
      <inkml:trace xmlns:inkml="http://www.w3.org/2003/InkML" xml:id="stk37" contextRef="#ctx0" brushRef="#br1">5703 13185 780 0,'0'0'300'5,"0"0"-36"4,0 0-54-1,0 0-42 0,0 0-28-2,0 0-44 2,0 161-20 0,0-116-63 1,0-3-13-2,0-9 0 0,0-7 0 0,0-9 0 0,0-9 0 2,7 1 0-3,-4 0 0 1,-3 4-179 2,0-9-331-1,0 1-799-2</inkml:trace>
    </iact:actionData>
  </iact:action>
  <iact:action type="add" startTime="46436">
    <iact:property name="dataType"/>
    <iact:actionData xml:id="d38">
      <inkml:trace xmlns:inkml="http://www.w3.org/2003/InkML" xml:id="stk38" contextRef="#ctx0" brushRef="#br1">4956 13908 1002 0,'0'0'330'8,"0"0"-122"-2,0 0-126 2,0 0-64 0,0 0 2 0,0 0-4 0,18-4-6-2,-23 4 10 2,-13 0-4 1,-4 0-6-4,-1 0 2 3,2 0-6 1,2 0 24-1,-2 13-2-3,2 5-18 3,-1 5 0 0,4 0-10 0,3 1 6 0,10 6-4-2,3-3 4 2,0 1 4 0,0 0-2-2,14-2 14 2,15-9-16 0,12-6 40 0,1-9-6 0,-4-2 24-2,-5 0-55 2,-7-13-9 0,-6-19 0 0,-10 2 0-2,1-7 0 2,-11-2 0 0,0-5 0-2,0 9 0 2,0 8 0 0,0 10 0 0,0 11-47 0,0 1-25-2,-8 5-88 2,-5 0-296 0</inkml:trace>
    </iact:actionData>
  </iact:action>
  <iact:action type="add" startTime="47136">
    <iact:property name="dataType"/>
    <iact:actionData xml:id="d39">
      <inkml:trace xmlns:inkml="http://www.w3.org/2003/InkML" xml:id="stk39" contextRef="#ctx0" brushRef="#br1">5654 13885 982 0,'0'0'360'4,"0"0"-114"4,0 0-106 1,0 0-86-1,0 0-32-2,0 0-2 1,-54 6 4 2,26 7 14-2,4 7-2-1,-4 3 10 3,17 2 10-2,-2 6-33 2,5-2-23-3,8 1 0 2,0 5 0 0,0-3 0 0,0-2 0-2,25-6 0 1,10-9 0 2,-6-14 0-2,0-1 0-1,-2 0 0 2,-6-31 0 0,-5-4 0 1,-9-8 0-3,-3 5 0 2,-4 1 0-1,0 5 0 1,0 13-3-1,0 2-113 1,0 17-136 0,0 0-370 0</inkml:trace>
    </iact:actionData>
  </iact:action>
  <iact:action type="add" startTime="47947">
    <iact:property name="dataType"/>
    <iact:actionData xml:id="d40">
      <inkml:trace xmlns:inkml="http://www.w3.org/2003/InkML" xml:id="stk40" contextRef="#ctx0" brushRef="#br1">5954 13164 960 0,'0'0'376'3,"0"0"-84"5,0 0-134 0,0 0-46 1,0 0-24-4,0 0-40 3,1 0-35 1,14 0-13 0,-1 0 0-4,3 0 0 3,12 0 0 0,-1 0 0 0,-3 0 0-2,7 0 0 2,-8 0 0 0,-8 0 0 0,-3 0 0-2,-3 0 0 2,-7 0 0 0,-1 0 0 0,9 0 0-3,-6 1 0 3,-1 11 0 1,2 5 0-1,-3 2 0-2,-3 7 0 2,0 1 0 0,0 4 0 0,0 4 0-2,0 7 0 2,0 3 0-1,0 2 0 4,0 7 0-7,0 2 0 5,0 4 0 0,0 4 0-2,0 0 0-1,0 1 0 2,0-3 0 0,0-6 0 0,0-2 0-2,0-3 0 2,4-1 0 0,-1-8 0 0,0-5 0-2,-2-7 0 2,-1-8 0 0,9-5 0 0,-9-5 0-3,3-1 0 3,0 0 0 0,-3-3 0 0,1 1 0 0,2 2 0-2,-3 1 0 2,10 2 0 0,-7 0 0-2,-3-3 0 2,4-5 0 0,-4-4 0 0,0-2 0-2,0 0 0 2,0 0 0 0,0 0 0 0,0 0 0-2,0 0 0 2,0 0 0 0,0 0 0 0,0 0 0-2,0 0 0 2,0 0 0 0,0 0 0 0,-17 0 0-2,-3 0 0 2,-6 0 0 0,-2 0 0 0,-1 0 0 1,0 0 0-4,-6 0 0 3,2 0 0 0,3 0 0-2,-1 0 0 2,11 0 0 0,13 0 0 1,-5 0 0-4,12 0 0 3,0 0 0 0,0 0-691 0</inkml:trace>
    </iact:actionData>
  </iact:action>
  <iact:action type="add" startTime="49356">
    <iact:property name="dataType"/>
    <iact:actionData xml:id="d41">
      <inkml:trace xmlns:inkml="http://www.w3.org/2003/InkML" xml:id="stk41" contextRef="#ctx0" brushRef="#br1">556 14990 886 0,'0'0'276'5,"0"0"42"3,0 0-114 0,0 0-92 0,0 0-32-2,0 0-30 2,0 0-4 0,-73 0-12 0,46 0-6-1,-4 0-15 1,4 0-13-1,-5 0 0 2,4 0 0-4,2 0 0 3,6 0 0 0,2 0 0 0,5 0 0-2,9 0 0 2,1 0 0 1,3 0 0-1,0 0 0-3,-3 0 0 3,3 2 0 0,0 4 0 0,0 2 0-2,0 7 0 2,0 7 0 0,0 6 0 0,0 4 0-2,0 3 0 2,0 5 0 0,0 7 0 1,0 5 0-1,0 1 0-2,0-1 0 2,0-4 0 0,-9-4 0-2,9-8 0 2,0-1 0 0,0 0 0 0,0 5 0-2,0 4 0 3,0 2 0-2,0 0 0 1,0 2 0-2,0-3 0 3,0-10 0-2,0-8 0 1,0-3 0-2,0-5 0 1,0 3 0 2,0 4 0-2,0-1 0-1,0 2 0 3,0 0 0-1,0-5 0-1,0 1 0-1,0-1 0 2,0-3 0 0,0-4 0 0,0-5 0-1,0-3 0 0,0-7 0 1,0 0 0 1,0 0 0-4,0 0 0 4,0 0 0-1,0 0 0 0,0 0 0-3,0 0 0 4,0 0 0-2,0 0 0 2,0 0 0-3,0 0 0 1,0 0 0 1,0 0 0 1,0 0 0-3,0 0 0 2,0 0 0 0,9 0 0-1,11 0 0-1,4 0 0 2,-1-4 0 0,4 1 0 0,4-2 0-1,-5 5 0 1,-3 0 0 0,-5-3 0-1,-5 1 0 0,-6 2 0 2,-4 0 0-2,-3-3 0 0,0-3 0 0,0 0-201 1,0 1-617 0</inkml:trace>
    </iact:actionData>
  </iact:action>
  <iact:action type="add" startTime="50751">
    <iact:property name="dataType"/>
    <iact:actionData xml:id="d42">
      <inkml:trace xmlns:inkml="http://www.w3.org/2003/InkML" xml:id="stk42" contextRef="#ctx0" brushRef="#br1">973 15066 968 0,'0'0'420'6,"0"0"-124"2,0 0-126-1,0 0-120 1,0 0-16 0,0 0 2 0,0 0-8-3,12-6-2 3,-15 6-7 0,-25 0-19 1,-5 0 0-3,-3 11 0 2,-5 9 0-1,0 7 0 1,2 3 0-1,15 2 0 0,5 3 0 2,12-1 0-1,7-2 0-2,0 5 0 2,0-7 0-1,33 0 0 5,8-13 0-8,5-12 0 3,5-5 0 1,-8 0 0 0,-10-22 0-2,-6-13 0 2,-10-1 0 0,-5-5 0-1,-11-2 0 0,-1 6 0 1,0 6 0 0,-4 9 0 0,-25 7-3-2,13 15-317 1,1 0-514 2</inkml:trace>
    </iact:actionData>
  </iact:action>
  <iact:action type="add" startTime="51389">
    <iact:property name="dataType"/>
    <iact:actionData xml:id="d43">
      <inkml:trace xmlns:inkml="http://www.w3.org/2003/InkML" xml:id="stk43" contextRef="#ctx0" brushRef="#br1">814 15674 510 0,'0'0'404'7,"0"0"-106"-1,0 0 42 1,0 0-128 2,0 0-40-2,0 0-61 0,5-15-111 0,-5 30 0 3,0 21 0-3,2-1 0-1,1 7 0 2,5 1 0 0,-6-4 0 0,5-2 0-2,-1-8 0 2,-6-9 0 0,7-3 0 0,-4-4 0-2,0 4 0 2,-3-17-47 0,0 2-591 0</inkml:trace>
    </iact:actionData>
  </iact:action>
  <iact:action type="add" startTime="51980">
    <iact:property name="dataType"/>
    <iact:actionData xml:id="d44">
      <inkml:trace xmlns:inkml="http://www.w3.org/2003/InkML" xml:id="stk44" contextRef="#ctx0" brushRef="#br1">1263 14995 196 0,'0'0'1036'8,"0"0"-676"-1,0 0-102 0,0 0-100 1,0 0-119 0,0 0-39 2,91 0 0-6,-78 0 0 4,3 0 0 0,0 0 0 0,0 0 0-2,-4 0 0 2,11 3 0 0,-7-3 0 0,1 4 0-3,-1-3 0 3,-6 2 0 2,-2 0 0-3,-3 1 0-1,0 4 0 2,3 3 0 1,-3 9 0-2,2 5 0-1,-4 3 0 2,0 8 0 0,-3 3 0 0,0 6 0-2,0 7 0 5,0 4 0-5,0 6 0 2,0 4 0-3,0-4 0 3,0 0 0 0,0-8 0 0,0-7 0-2,0 5 0 3,0-3 0-2,0 11 0 1,0-1 0-1,0-2 0 1,0-10 0 0,0-11 0-1,0-8 0-1,0-8 0 3,0-3 0 0,0-6 0-2,0 1 0-2,0-7 0 3,0-2 0 1,0 0 0-2,0-3 0-1,0 0 0 2,0 0 0 0,0 3 0 0,0-3 0-2,0 0 0 2,0 2 0 0,0 0 0 0,0 2 0-2,0-1 0 3,0 0 0-2,0-3 0 2,0 0 0-4,0 0 0 4,0 0 0-2,0 0 0 2,-31 0 0-3,-3 0 0 2,-4 0 0-1,3 0 0 2,6-10 0-3,9-3 0 1,4 0 0 2,6-2 0-2,8 2 0-1,2 9-215 2,0 4-747 1</inkml:trace>
    </iact:actionData>
  </iact:action>
  <iact:action type="add" startTime="52927">
    <iact:property name="dataType"/>
    <iact:actionData xml:id="d45">
      <inkml:trace xmlns:inkml="http://www.w3.org/2003/InkML" xml:id="stk45" contextRef="#ctx0" brushRef="#br1">1978 15118 660 0,'0'0'564'5,"0"0"-240"3,0 0-130 0,0 0-104 0,0 0-58-2,0 0-8 2,7-4-14 0,-7 4-4-1,-16 0 4 0,-12 0-4 1,-5 0 2 0,10 0-6 0,0 0 2-1,8 0-4 1,5 0 0 0,1 0 2-1,6 0-2-1,-1 2 2 3,0 4-2-2,-5 0 4 1,6 4 0-2,-1 7 6 2,-4-3 6 1,8 6-2-1,0 3-8-3,0-5 2 3,0 9 8 0,0 0 8 0,0 10-17-2,0 7-7 5,0 8 0-5,0-2 0 2,5 4 0-1,-5-7 0 1,0-5 0 0,3-5 0 0,0-6 0-2,-2 1 0 2,2-4 0 0,6-1 0 0,-9-5 0-3,1-2 0 3,-1-1 0 0,0-4 0-1,0 0 0 0,0-5 0 0,0-1 0 1,0-6 0-1,0 0 0 0,3 0 0 1,-3-1 0 0,0 6 0 0,0 1 0-2,0-1 0 3,0-8 0-1,0 9 0-3,0-9 0 4,7 0 0-1,-1 0 0 0,9 0 0 0,5 0 0-3,0 0 0 4,-1 0 0-1,14 0 0 0,-12 0 0-2,-1 0 0 1,-4 0 0 2,-5 0 0-2,3 0 0 0,-3 0 0 1,-1 0 0 0,-5 0 0 0,-5-14 0-2,0 6-505 2,0-2-885 0</inkml:trace>
    </iact:actionData>
  </iact:action>
  <iact:action type="add" startTime="53738">
    <iact:property name="dataType"/>
    <iact:actionData xml:id="d46">
      <inkml:trace xmlns:inkml="http://www.w3.org/2003/InkML" xml:id="stk46" contextRef="#ctx0" brushRef="#br1">2230 15287 764 0,'0'0'282'4,"0"0"-98"4,0 0-14 0,0 0-82 0,0 0 6-1,0 0 4 0,56 133-6 2,-43-79-18-2,-1-5-8 0,-3 0-38 1,-6-12-26 0,-3-16 0 0,0-9-2-3,0-7-8 3,2-5-34 0,3 0-94 2,-5 0-102-6,0 0-108 7,0 0-658-5</inkml:trace>
    </iact:actionData>
  </iact:action>
  <iact:action type="add" startTime="54231">
    <iact:property name="dataType"/>
    <iact:actionData xml:id="d47">
      <inkml:trace xmlns:inkml="http://www.w3.org/2003/InkML" xml:id="stk47" contextRef="#ctx0" brushRef="#br1">3033 15343 546 0,'0'0'128'8,"0"0"-70"-1,0 0 40-1,0 0-34 3,0 0 10-2,0 0 30-1,0 0 6 2,-7-36 62 0,-6 36-12 1,-11 0-38-2,1 0-62 0,-4 21-32 0,-2 3-16 2,7 4-8-3,6 6 10 2,4 2 12-1,5 5 20 1,7 0 0 1,0-5 0-3,0-2-14 2,12-3-20 0,12-8-12 2,13-6 0-6,-10-9-6 4,9-8-12 0,-2 0 12 0,-11 0-6-2,0-22 6 2,-10-9-2 0,-10-9-6-2,-3 1-4 2,0-4 0-1,0 7-36 2,0 3-20-3,-19 8-76 2,6 22-194 0,3-1-296 0</inkml:trace>
    </iact:actionData>
  </iact:action>
  <iact:action type="add" startTime="54803">
    <iact:property name="dataType"/>
    <iact:actionData xml:id="d48">
      <inkml:trace xmlns:inkml="http://www.w3.org/2003/InkML" xml:id="stk48" contextRef="#ctx0" brushRef="#br1">3113 15138 294 0,'0'0'386'5,"0"0"-232"2,0 0 12 1,0 0 34 0,0 0 8 0,0 0 6 0,73 0-26-2,-49 0-44 2,-4 0-51 0,0 0-93-2,-4 0 0 1,-7 0 0 2,3 0 0-1,-5 0 0-1,3 0 0 0,-4 0 0 1,4 0 0 0,-3 0 0-2,6 0 0 2,-6 6 0 0,-2-1 0 0,-5 7 0 0,8 2 0-2,-8 4 0 2,3 6 0 0,-3 5 0-2,0 4 0 2,0 6 0 0,0 3 0 0,0 10 0 0,0-3 0-2,0 1 0 2,0 5 0 0,0-8 0-1,0-1 0 0,0-7 0 1,0-8 0 0,0-5 0-2,0-7 0 2,0-8 0 0,0 4 0 0,3-8 0-2,2 5 0 2,-1 1 0 0,5 4 0 0,-5-2 0-2,-1-4 0 2,-3-5 0 0,0-6 0 0,0 0 0-2,0 0 0 2,0 0-3 0,-7 0-15 0,-14-15 12-2,-8 5-4 3,5 10-36-1,-11 0-88 0,28 0-386-2</inkml:trace>
    </iact:actionData>
  </iact:action>
  <iact:action type="add" startTime="55621">
    <iact:property name="dataType"/>
    <iact:actionData xml:id="d49">
      <inkml:trace xmlns:inkml="http://www.w3.org/2003/InkML" xml:id="stk49" contextRef="#ctx0" brushRef="#br1">3688 15343 660 0,'0'0'332'4,"0"0"-118"4,0 0 62 0,0 0-74 1,0 0-26-4,0 0 11 3,-3 0-187 0,13 0 0 0,11 0 0-2,9 0 0 2,-1 0 0 1,-1 0 0-2,-5 9 0-1,-4-3 0 2,-8-1 0 1,-1 5 0-1,-2-5 0-2,0 3 0 1,-8-8-373 1,0 6-313 0</inkml:trace>
    </iact:actionData>
  </iact:action>
  <iact:action type="add" startTime="56043">
    <iact:property name="dataType"/>
    <iact:actionData xml:id="d50">
      <inkml:trace xmlns:inkml="http://www.w3.org/2003/InkML" xml:id="stk50" contextRef="#ctx0" brushRef="#br1">3701 15613 382 0,'0'0'734'3,"0"0"-424"4,0 0-74 1,0 0-126 1,0 0-38-1,0 0 36-2,74 0-13 2,-46 0-95-1,2 0 0 2,3 0 0-3,-7 0 0 2,-2 0 0 0,-3 0 0-2,-5 0 0 2,-13 0 0 0,-3-3 0-1,0-8-619 2</inkml:trace>
    </iact:actionData>
  </iact:action>
  <iact:action type="add" startTime="57179">
    <iact:property name="dataType"/>
    <iact:actionData xml:id="d51">
      <inkml:trace xmlns:inkml="http://www.w3.org/2003/InkML" xml:id="stk51" contextRef="#ctx0" brushRef="#br1">4690 14728 852 0,'0'0'418'5,"0"0"-74"2,0 0-118 2,0 0-106-2,0 0-68-1,0 0-17 2,0 0-35 0,7 8 0 3,-7-8 0-7,0 4 0 4,-7 1 0 0,-24 1 0 0,1 5 0-3,-6-2 0 4,2-1 0-1,-1 3 0-1,4-8 0-1,3 6 0 3,8-4 0-1,4 1 0-1,3-4 0-1,4 5 0 3,-3-2 0-1,12 0 0 0,0 0 0-3,0-2 0 4,0 0 0-1,0 1 0-1,0 1 0 2,-1 3 0-3,-5 4 0 2,2 2 0 0,-2 4 0-3,6 6 0 4,0 3 0-1,0 4 0 0,-3 4 0 1,3 1 0-5,0 3 0 5,0-2 0-1,-4-5 0-2,4-4 0 2,0 4 0 0,-3 2 0 0,3 3 0-2,0 5 0 3,-3 2 0-2,3-1 0 0,0-4 0 2,0-7 0-3,0-7 0 2,-1 6 0 0,1-3 0-2,0 2 0 2,-9 2 0 0,9-7 0 0,0-2 0-2,0-3 0 2,0-1 0 0,-3 0 0 0,1 5 0-2,0-3 0 2,-1-1 0 0,3-3 0 0,0-3 0-2,-8-2 0 3,8-2 0-2,0 2 0 0,0-4 0 0,0 0 0 2,0 4 0-2,0 5 0 1,0 2 0-2,0 4 0 2,0-3 0 0,0-6 0 0,0-6 0-3,0-8 0 4,0 0 0-1,0 0 0 0,0 3 0-2,0-1 0 2,0-2 0 0,0 0 0 0,0 0 0-2,0 0 0 3,0 0 0-2,0 0 0 0,0 0 0 0,0 0 0 1,0 0 0 0,0 0 0 0,0 0 0-2,0 0 0 2,0 0 0 0,0 0 0-1,18 0 0-1,5 0 0 3,6 0 0-1,-1 0 0-1,2 0 0 0,-2 0 0 1,8 0 0 0,-9-5 0 0,-6-3 0-2,6 5 0 2,-15 3 0 0,-2 0 0-1,-3 0 0 0,-7 0-59 1,0 3-665 0</inkml:trace>
    </iact:actionData>
  </iact:action>
  <iact:action type="add" startTime="58641">
    <iact:property name="dataType"/>
    <iact:actionData xml:id="d52">
      <inkml:trace xmlns:inkml="http://www.w3.org/2003/InkML" xml:id="stk52" contextRef="#ctx0" brushRef="#br1">4953 14874 958 0,'0'0'464'7,"0"0"-242"-1,0 0-96 2,0 0-66 0,0 0-40 0,0 0-14-2,0 0 6 2,25-103-8 1,-25 94 4-1,0 0-6-3,-11 7 4 4,-5 0-2-2,-5 2 8 1,-9 0 16-2,7 0 2 2,-8 22-16 0,2 12-8 0,2 8 0-2,6 5-6 2,5 1 6 0,9 0 4 0,7-8 18 0,0-4-13-1,0-6-15 1,13-4 0 1,21-7 0-4,6-7 0 4,4-10 0-1,-4-2 0 0,1 0 0-3,-12 0 0 4,-18-7 0-3,4-19 0 2,-14-5 0-2,-1 2 0 2,0-3 0 0,0-3 0 1,-4 1 0-4,-12 6-25 3,7 23-153 1,2 5-460-2</inkml:trace>
    </iact:actionData>
  </iact:action>
  <iact:action type="add" startTime="59504">
    <iact:property name="dataType"/>
    <iact:actionData xml:id="d53">
      <inkml:trace xmlns:inkml="http://www.w3.org/2003/InkML" xml:id="stk53" contextRef="#ctx0" brushRef="#br1">5729 14655 436 0,'0'0'642'6,"0"0"-418"2,0 0-78-2,0 0-98 2,0 0-44 0,0 0-2 0,0 0 24-2,-19-5 14 3,-1 5 4-2,-11 17-14 2,1 7-2-4,-9 2 14 3,1 10-4 0,6 9-18 0,8 9 4-2,3 5 16 3,8-5-2-2,10-6-6 2,3-9 8-4,0-8-8 7,0-6 2-8,32-11-10 5,9-3-11-4,4-8-13 4,7-3 0-1,-4 0 0 0,-5 0 0-3,-9-22 0 4,-14-9 0-2,-13 0 0 2,-1-6 0-3,-6-2 0 2,0 1 0 0,-10 3 0 1,-18-1-63-2,12 23-125 0,3 11-352 1</inkml:trace>
    </iact:actionData>
  </iact:action>
  <iact:action type="add" startTime="60621">
    <iact:property name="dataType"/>
    <iact:actionData xml:id="d54">
      <inkml:trace xmlns:inkml="http://www.w3.org/2003/InkML" xml:id="stk54" contextRef="#ctx0" brushRef="#br1">4838 15506 1218 0,'0'0'394'7,"0"0"-250"-1,0 0-22 3,0 0-76 0,0 0-32-2,0 0-6-2,0 0 28 5,11 104-12-4,-7-67 8 3,-4-3-23-3,0 0-9 2,0-6 0 0,0-9 0 0,0-7 0-3,0-7-23 4,0-5-29-1,0 0-114 0,0-17-136-3,0-2-106 4</inkml:trace>
    </iact:actionData>
  </iact:action>
  <iact:action type="add" startTime="61145">
    <iact:property name="dataType"/>
    <iact:actionData xml:id="d55">
      <inkml:trace xmlns:inkml="http://www.w3.org/2003/InkML" xml:id="stk55" contextRef="#ctx0" brushRef="#br1">5477 15464 560 0,'0'0'540'8,"0"0"-314"-1,0 0-116 0,0 0-42 1,0 0-30 0,0 0-6 0,0 0 22-1,-138 64 34-1,121-32 44 4,4 5-28-3,2-1-18 1,11-2-77-2,0 0-9 3,0-10 0-2,21-4 0 1,15-9 0-2,2-7 0 2,-2-4 0 0,-6 0 0-2,2-20 0 2,-14-10 0 0,-7-6 0 0,-11 4 0-2,0 0 0 2,0-3 0-1,0-2-115 2,-11 20-129-1,2 6-268-2</inkml:trace>
    </iact:actionData>
  </iact:action>
  <iact:action type="add" startTime="61852">
    <iact:property name="dataType"/>
    <iact:actionData xml:id="d56">
      <inkml:trace xmlns:inkml="http://www.w3.org/2003/InkML" xml:id="stk56" contextRef="#ctx0" brushRef="#br1">6015 14542 1134 0,'0'0'428'7,"0"0"-206"-1,0 0-88 2,0 0-100 0,0 0-10 0,0 0 20-2,53 0-34 2,-38 0 7 0,12 6-17 1,-2 4 0-4,-5-6 0 3,6-1 0 1,-4 3 0-2,-3-6 0-1,1 0 0 2,-10 2 0 0,-3 2 0 0,-4-2 0-2,-3 1 0 2,0 8 0 0,0 4 0 0,11 10 0-2,-9 6 0 3,-2 9 0-2,0 7 0 1,0 15 0-2,0 9 0 4,0 4 0-3,-13 1 0 2,3-6 0-3,0 0 0 1,7-3 0 2,-1-5 0-2,1-6 0-1,-6-4 0 2,8-5 0 1,1 0 0-3,-3 2 0 1,0-2 0 1,3 1 0 1,-4 0 0-2,1-6 0-1,3-8 0 3,0-8 0-1,0-4 0-4,0-7 0 5,0 4 0-1,0 3 0 0,0 1 0-3,0-6 0 3,0-7 0 1,0 2 0-2,0-7 0 0,0 4 0 0,0 0 0 2,0-2 0-2,0 5 0 2,0 2 0-3,0-3 0 2,0-2 0 0,0-4 0 0,0-5 0-3,0 0 0 4,0 0 0-1,0 0 0 0,0 0 0-2,0 0 0 2,-6 0 0 0,-1 0 0 0,-11 0 0-2,-5-2 0 1,-10-5 0 1,8 7 0 1,-10-2 0-4,8 2 0 4,2 0 0-2,-1-6 0 0,13 1 0 0,-4-5 0 1,1 8 0 0,8 2-171-2,8 0-1501 2</inkml:trace>
    </iact:actionData>
  </iact:action>
  <iact:action type="add" startTime="63472">
    <iact:property name="dataType"/>
    <iact:actionData xml:id="d57">
      <inkml:trace xmlns:inkml="http://www.w3.org/2003/InkML" xml:id="stk57" contextRef="#ctx0" brushRef="#br1">398 16619 918 0,'0'0'530'6,"0"0"-188"1,0 0-102 1,0 0-223 1,0 0-17-3,0 0 0 1,0 0 0 2,13 9 0-1,-13-9 0-3,0 0 0 4,0 3 0-1,-9-3 0 0,-14 5 0-2,0-2 0 2,2 2 0 0,1-1 0-1,4 1 0-1,2 2 0 2,8-6 0 1,1 5 0-2,2 0 0 0,3-1 0 0,0 5 0 2,0 7 0-1,0 3 0-2,0 10 0 1,0 6 0 2,0 3 0-1,0 6 0-2,0 4 0 4,0-3 0-3,0 2 0 1,0 4 0-1,0 0 0-1,0-1 0 3,0 2 0-1,0-5 0-2,0-5 0 2,0-4 0 0,0-8 0 0,0-4 0-3,0 2 0 5,0-9 0-3,0 11 0 0,0-1 0 1,0 5 0-1,0 4 0 1,0 1 0 1,0 1 0-2,0 4 0-2,0-8 0 4,0-5 0 0,0-17 0-5,0-6 0 5,0 2 0-1,0-2 0 0,3-1 0-3,-3 5 0 3,5-1 0 0,-5-1 0-1,0 0 0 0,0 4 0 1,0-3 0 0,0-2 0 0,0-1 0-2,0-4 0 2,3-1 0 0,-3-4 0 0,0 4 0-2,0 1 0 3,0 10 0-2,0-3 0 1,0-7 0-1,0 1 0-1,0-6 0 3,0 2 0-1,0-2 0-2,0 4 0 2,0 1 0 0,0-2 0 0,3 0 0-2,-3-3 0 1,0 2 0 1,0-2 0 1,0 0 0-3,7 0 0 1,-7 0 0 2,6 0 0-1,2 0 0-2,8 0 0 2,7 0 0 0,3 0 0 1,1 0 0-3,-3-2 0 1,-3-1 0 1,-6-2 0 0,6-2 0 0,-5-1 0-2,-5 6 0 2,-1-1 0-1,-2 0 0 2,-8 0 0-3,0-1-187 3,0 0-811-2</inkml:trace>
    </iact:actionData>
  </iact:action>
  <iact:action type="add" startTime="64815">
    <iact:property name="dataType"/>
    <iact:actionData xml:id="d58">
      <inkml:trace xmlns:inkml="http://www.w3.org/2003/InkML" xml:id="stk58" contextRef="#ctx0" brushRef="#br1">893 16574 888 0,'0'0'534'7,"0"0"-292"-1,0 0-98 1,0 0-92 2,0 0-50-1,0 0 12-2,0 0 20 2,-49 37-2 0,19-17-22 0,4 5 4-2,2 7 2 2,13-2 20 0,2 4-7 0,2 3-29-2,7-2 0 2,0 9 0 0,0-7 0 0,13-7 0-2,17-16 0 2,11-11 0 0,-1-3 0 0,2 0 0-2,-4-26 0 2,-10-2 0 0,-9-2 0 0,-5-4 0-2,-11 2 0 2,-3-4 0 0,0-5 0 0,-3 9 0-2,-17-1-77 2,-8 4-33 0,15 24-92 1,6 5-330-4</inkml:trace>
    </iact:actionData>
  </iact:action>
  <iact:action type="add" startTime="65504">
    <iact:property name="dataType"/>
    <iact:actionData xml:id="d59">
      <inkml:trace xmlns:inkml="http://www.w3.org/2003/InkML" xml:id="stk59" contextRef="#ctx0" brushRef="#br1">888 17362 922 0,'0'0'498'8,"0"0"-176"-2,0 0-90 2,0 0-159 0,0 0-73 2,0 0 0-6,15 109 0 5,-15-69 0-2,0-7 0 1,2 4 0-2,-2-6 0 2,12-5 0 0,-8-7 0 0,3-6 0 0,-1-4 0-2,-3-6 0 2,4-3 0 0,-5 0-105-2,-2 0-271 2,0-12-286 1</inkml:trace>
    </iact:actionData>
  </iact:action>
  <iact:action type="add" startTime="66030">
    <iact:property name="dataType"/>
    <iact:actionData xml:id="d60">
      <inkml:trace xmlns:inkml="http://www.w3.org/2003/InkML" xml:id="stk60" contextRef="#ctx0" brushRef="#br1">1319 16493 666 0,'0'0'528'6,"0"0"-212"2,0 0-108 0,0 0-74-1,0 0-50 0,0 0-22 2,0 0-13-2,119 0-49-1,-101 0 0 2,-7 0 0 0,1 0 0 1,-8 0 0-4,1 0 0 4,-5 0 0-1,7 0 0 0,-6 8 0-3,7-1 0 3,-3 3 0 0,3 10 0 1,-5-1 0-4,-1 11 0 4,-2 0 0-1,0 6 0 0,0 9 0-3,0 9 0 3,0 7 0 2,0 4 0-2,0 0 0-2,0 2 0 1,0-5 0 2,0 5 0-1,0-5 0-2,0 0 0 2,0-3 0 0,0 0 0 0,0-9 0-2,0 4 0 2,0-12 0 0,0-5 0 0,0-6 0-1,0-3 0 0,0-6 0 2,0 1 0-2,0 3 0-2,0-1 0 3,0-5 0-1,0 4 0 1,0-7 0-2,0-4 0 2,0-13 0 0,0 8 0 0,0-8 0-1,0 0 0 0,0 0 0 2,0 0 0-1,0 2 0-2,0 5 0 2,0 3 0 0,0 3 0 0,0-6 0-2,0-2 0 2,0-5 0 0,-2 0 0 0,-14 0 0-2,-5 0 0 2,-2-20 0 0,-10 5 0 0,12 8 0-3,-6-3 0 4,2 10-13-1,18 0-259 0,7 0-454-2</inkml:trace>
    </iact:actionData>
  </iact:action>
  <iact:action type="add" startTime="66907">
    <iact:property name="dataType"/>
    <iact:actionData xml:id="d61">
      <inkml:trace xmlns:inkml="http://www.w3.org/2003/InkML" xml:id="stk61" contextRef="#ctx0" brushRef="#br1">1962 16681 856 0,'0'0'288'8,"0"0"2"-1,0 0-72-1,0 0-118 4,0 0-8-3,0 0-48 0,0 0-30-1,-21 0-2 2,-12 0 0 0,10 0-4 0,-5 0-6-2,2 0 0 3,12 0 0-1,2 0-4 0,8 0 4-3,4 0 0 3,-3 0-2 1,3 0 6-1,-7 14 4-2,4 9 12 2,0 8-4 0,-2 2-4 0,5 4-2-2,0 5 4 2,0 2-9-1,0 5-7 4,0 2 0-7,0 2 0 3,0 6 0 3,0 1 0-3,0-4 0-2,0-7 0 4,0 0 0-1,0-4 0 0,0-7 0-2,0-2 0 1,0-6 0 2,0-3 0-1,0-3 0-2,5-3 0 2,-2-4 0 0,-3 0 0 0,0-3 0-2,0 3 0 3,0-8 0-2,0-9 0 1,0 4 0-2,0-4 0 2,3 0 0 0,4 0 0 0,0 4 0-3,13 2 0 4,2 5 0-1,0-5 0 0,3 2 0-2,-2-3 0 2,-6-1 0-1,-2-4 0 2,5 0 0-4,-7 0 0 5,-6 0 0-3,6 0 0 2,-6 0 0-4,-1-23-37 3,-6 10-371 0,0-2-394 0</inkml:trace>
    </iact:actionData>
  </iact:action>
  <iact:action type="add" startTime="67620">
    <iact:property name="dataType"/>
    <iact:actionData xml:id="d62">
      <inkml:trace xmlns:inkml="http://www.w3.org/2003/InkML" xml:id="stk62" contextRef="#ctx0" brushRef="#br1">2325 16979 682 0,'0'0'302'8,"0"0"-128"-2,0 0 24 3,0 0-102-4,0 0-56 4,0 0 24-1,0 0 0 0,-98 65 0-2,60-22-16 2,12-1 8 0,6-2 44 0,5 4-34-2,12-19-38 2,3 0-6 0,0-8 2 0,0-12-5-2,16-5-19 2,18 0 0 0,6 0 0 0,4 0 0-2,-7-7 0 1,-8-21 0 2,-14-15 0-1,-8-8 0-2,-7-7-47 2,0-7 7 0,0 6-26 0,-8 11-72 5,-6 39-60-11,4 9-222 5</inkml:trace>
    </iact:actionData>
  </iact:action>
  <iact:action type="add" startTime="68309">
    <iact:property name="dataType"/>
    <iact:actionData xml:id="d63">
      <inkml:trace xmlns:inkml="http://www.w3.org/2003/InkML" xml:id="stk63" contextRef="#ctx0" brushRef="#br1">2942 16926 936 0,'0'0'272'8,"0"0"-46"0,0 0-60 0,0 0-106-2,0 0 42 2,0 0-56 2,20 88 8-3,-20-58 4-1,0 13-8 1,0 2 8 1,0-4-39 0,0-1-19-2,0-15 0 2,0 0 0 0,0-14 0 0,0-5 0-2,0-4 0 3,0-2-23-2,0 0-139 1,0 0-122-2,0 0-318 2</inkml:trace>
    </iact:actionData>
  </iact:action>
  <iact:action type="add" startTime="68732">
    <iact:property name="dataType"/>
    <iact:actionData xml:id="d64">
      <inkml:trace xmlns:inkml="http://www.w3.org/2003/InkML" xml:id="stk64" contextRef="#ctx0" brushRef="#br1">3005 16664 572 0,'0'0'582'7,"0"0"-342"1,0 0-116-2,0 0-64 0,0 0-28 3,0 0 32-1,21 0 22 0,-17 0-30-2,8 3 30 2,-1 1 22-1,2-2-71 2,3-2-37-3,2 0 0 2,-5 2 0 0,4-2 0 0,-4 0 0-2,-3 0 0 1,-4 0 0 2,-2 0 0-1,-1 0 0-2,-3 0 0 2,0 3 0-1,3 0 0 1,-3 4 0-1,2 0 0 0,0 5 0 2,7-1 0-2,-7 6 0 0,5 3 0 0,-4-6 0 1,5 3 0 1,0-4 0-4,2 4 0 4,-7 1 0-2,1 6 0 1,3 6 0-2,-7 14 0 3,0 3 0-1,0 10 0 0,0-4 0-2,0-3 0 1,0 1 0 2,0-3 0-2,6 2 0 0,-6 2 0 1,0-5 0-1,0-3 0 2,0 2 0-3,0-11 0 2,0-8 0-1,0-10 0 2,0-7 0-3,0-7 0 2,0-3 0 0,0 0 0 0,0 7 0-2,0 0 0 2,0 3 0 0,0-3 0 0,0 1 0-2,0-2 0 2,0-3 0 0,0 1 0 0,0-4 0-2,0 2 0 2,0-2 0-1,0 0 0 2,0 3 0-4,0-3 0 3,0 0 0 0,-17 0 0 1,-20-3 0-3,22-6-197 1,-3 1-609 1</inkml:trace>
    </iact:actionData>
  </iact:action>
  <iact:action type="add" startTime="70382">
    <iact:property name="dataType"/>
    <iact:actionData xml:id="d65">
      <inkml:trace xmlns:inkml="http://www.w3.org/2003/InkML" xml:id="stk65" contextRef="#ctx0" brushRef="#br1">3581 17014 926 0,'0'0'548'6,"0"0"-224"2,0 0-114-3,0 0-171 3,0 0-39 0,0 0 0 2,0 0 0-5,11 0 0 3,2 0 0 0,3 0 0 0,12 2 0 0,11 0 0-2,6-2 0 2,10 0 0 0,-10 0 0 0,-4 0 0-3,-5 0 0 4,-16 0 0-1,-7 0 0 0,-13 0 0-2,0 0-77 2,0 0-717 0</inkml:trace>
    </iact:actionData>
  </iact:action>
  <iact:action type="add" startTime="70782">
    <iact:property name="dataType"/>
    <iact:actionData xml:id="d66">
      <inkml:trace xmlns:inkml="http://www.w3.org/2003/InkML" xml:id="stk66" contextRef="#ctx0" brushRef="#br1">3649 17218 544 0,'0'0'338'4,"0"0"-114"4,0 0 76-2,0 0-22 2,0 0-8 0,0 0-177-2,64 0-93 2,-51 0 0 0,3 0 0 2,-2 0 0-3,2 3 0-1,1-3 0 1,10 0 0 1,2 0 0 0,0 0 0-2,7 0 0 1,-4 0 0 2,-12 0-121 0,-20 0-513-3,0 0-658 1</inkml:trace>
    </iact:actionData>
  </iact:action>
  <iact:action type="add" startTime="71349">
    <iact:property name="dataType"/>
    <iact:actionData xml:id="d67">
      <inkml:trace xmlns:inkml="http://www.w3.org/2003/InkML" xml:id="stk67" contextRef="#ctx0" brushRef="#br1">4495 16417 644 0,'0'0'584'7,"0"0"-296"-1,0 0-148 2,0 0-64 0,0 0-56 0,0 0-10-2,-60 16 0 2,33-12-10 0,3-4 4 1,4 0-4-4,1 7 4 3,-2 0-2 0,7 2 0 1,-2-1-2-2,6 4 6-1,1-1 4 2,0 3 12 0,-2-1 4-2,9 7-12 3,-1-3 18-2,3-2 24 1,0 4 6-1,0 9-27 0,0 3-35 1,0 9 0 1,0 9 0-1,0 3 0-2,0 6 0 1,0-1 0 2,0-4 0-4,-7 4 0 3,1-8 0 0,6 5 0 1,-7-3 0-4,7-1 0 4,-3-5 0-1,3-6 0 0,0-1 0 0,0-5 0-2,0-5 0 1,0 2 0 1,0 2 0 1,0 7 0-3,0-5 0 1,0-1 0 1,0 6 0-2,0-4 0 2,0-1 0 0,0-9 0 1,0-3 0-1,0-7 0-2,0-8 0 1,0-4 0 2,0 0 0-3,0-3 0 2,0 0 0 0,0 0 0 0,0 0 0-2,0 0 0 2,0 0 0 0,0 0 0-1,0 0 0-1,0 0 0 3,0 0 0-2,0 4 0 2,0 1 0-4,0-3 0 4,0-2 0-2,0 6 0 1,0-6 0-2,0 7 0 3,0 3 0-2,0-3 0 2,0 8 0-3,0-9 0 1,0-3 0 1,0 0 0 1,0 2 0-3,0-2 0 2,0 6 0-1,0 4 0 2,0-1 0-2,0 1 0-1,0-3 0 2,-3-6 0 0,2-4 0-2,1 0 0 5,0 0 0-6,0 0 0 4,0 0 0-4,0 0 0 3,0 0 0 0,0 0 0 1,0 0 0-4,0 0 0 4,14 0 0-2,17 0 0 2,-5-2 0-4,4-4 0 4,-2 0 0-2,-5 6 0 2,-4-1 0-3,-6-3 0 1,-4 4 0 2,4-3 0-1,-6 3 0-3,9-2 0 3,-3-6 0 1,-13 1-295-1,0 2-411-3</inkml:trace>
    </iact:actionData>
  </iact:action>
  <iact:action type="add" startTime="72580">
    <iact:property name="dataType"/>
    <iact:actionData xml:id="d68">
      <inkml:trace xmlns:inkml="http://www.w3.org/2003/InkML" xml:id="stk68" contextRef="#ctx0" brushRef="#br1">4829 16557 138 0,'0'0'758'6,"0"0"-650"0,0 0-40 2,0 0 34 0,0 0-64 0,0 0-28-1,0 0 0 0,-180 52 24 1,157-22 34 1,5 6 34-3,5 1 0 2,11 6-30-1,2-4-24 1,0-3-32-2,13-10-12 3,17-4-4-2,9-13-36 1,2-8 36-1,2-1 4 1,-9 0 24-1,-10-13-24 2,-8-15-4-3,-11-8 0 2,2-6-6-1,-7 8-14 2,0-6-28-3,0 6-100 2,0 26-112 0,-7-1-78 0</inkml:trace>
    </iact:actionData>
  </iact:action>
  <iact:action type="add" startTime="73225">
    <iact:property name="dataType"/>
    <iact:actionData xml:id="d69">
      <inkml:trace xmlns:inkml="http://www.w3.org/2003/InkML" xml:id="stk69" contextRef="#ctx0" brushRef="#br1">5741 16485 442 0,'0'0'256'5,"0"0"-106"3,0 0-38 1,0 0-26-2,0 0 32 0,-161 40-20 1,130-4-28 0,2-3-32-2,9 1-2 2,8 2 36 0,4-2 40 0,8 1-40-2,0-2-18 2,0-5-28 0,8-6-20-1,23-2 16 0,2-12-2 1,5-8 4-1,1 0 4 2,-7 0 4-4,-3-10 6 4,-6-18-38-2,-16-9-2 1,-7 3-6-1,0-3-28 1,0 0 2-1,-3 2-18 2,-21 3-72-3,12 25-200 2,1 3-140-1</inkml:trace>
    </iact:actionData>
  </iact:action>
  <iact:action type="add" startTime="73908">
    <iact:property name="dataType"/>
    <iact:actionData xml:id="d70">
      <inkml:trace xmlns:inkml="http://www.w3.org/2003/InkML" xml:id="stk70" contextRef="#ctx0" brushRef="#br1">4769 17263 1018 0,'0'0'320'5,"0"0"-134"2,0 0-74 1,0 0-90 1,0 0-16-3,0 0 0 2,-52 0 2 0,12 15-2 0,11 2-4-3,-6 7 12 4,-1 5 8-1,15-1 10 0,1 9 12-2,13-5-2 2,7-2-28 0,0-6-4 0,0-11-4-2,20-1-6 3,19-12 0-2,5 0 4 1,1 0-4-2,4-36-2 2,-16 2-4 0,-2-7 4 0,-21 1-2-2,-10 3-16 2,0 1-44 0,0-1-12 0,-15 7-34-3,-1 18-180 4,3 4-74-1</inkml:trace>
    </iact:actionData>
  </iact:action>
  <iact:action type="add" startTime="74568">
    <iact:property name="dataType"/>
    <iact:actionData xml:id="d71">
      <inkml:trace xmlns:inkml="http://www.w3.org/2003/InkML" xml:id="stk71" contextRef="#ctx0" brushRef="#br1">5513 17295 990 0,'0'0'446'5,"0"0"-204"3,0 0-110 1,0 0-66-2,0 0-38-1,6 165 10 2,-6-123-6 0,0-5-24 1,0-10 0-3,0-12-4 2,0-13-4-1,0-2 0 2,0 0-24-3,0 0-56 2,1 0-68-1,-1 0-374 1,9 0-574-2</inkml:trace>
    </iact:actionData>
  </iact:action>
  <iact:action type="add" startTime="75263">
    <iact:property name="dataType"/>
    <iact:actionData xml:id="d72">
      <inkml:trace xmlns:inkml="http://www.w3.org/2003/InkML" xml:id="stk72" contextRef="#ctx0" brushRef="#br1">5861 16372 178 0,'0'0'464'8,"0"0"-122"0,0 0-22 0,0 0-40-2,0 0-114 2,0 0-52 0,0 0-40 1,61 9-12-3,-48-9-22 2,-7 0-33-1,7 0-7 2,-9 5 0-3,8-2 0 2,-4 0 0-1,5-3 0 2,-3 2 0-3,1-2 0 2,-1 0 0-1,-10 4 0 2,0-4 0-4,0 2 0 3,0 7 0 0,0 6 0 1,0 5 0-3,0 16 0 1,0-1 0 1,0 5 0 0,0 1 0-2,0 6 0 2,0-2 0 2,0 16 0-3,0 1 0-1,0 5 0 3,0 4 0-1,0-6 0 0,0 4 0-2,0-3 0 2,0-12 0 0,-5 3 0 0,3-12 0-2,-1-6 0 3,3-7 0-3,-2-2 0 2,2 7 0-1,0-5 0 2,0 5 0-2,0 3 0 1,0 6 0-2,0-4 0 2,0-8 0 0,0-9 0 0,0-9 0-2,0-7 0 3,0-6 0-3,0-1 0 2,0 5 0-2,0 1 0 2,0 6 0 0,0 4 0 0,0 7 0-2,0-6 0 2,0-2 0-1,0-9 0 1,0-8 0-1,0 0 0 1,0 0 0-1,0 0 0 2,0 0 0-4,0 0 0 4,0 0 0-2,0 0 0 2,0 0 0-3,0 0 0 2,0 0 0 0,0 0 0 0,0 0 0-2,0 0 0 2,0 0 0-1,-13 0 0 2,-6-3 0-3,-5-14 0 2,-8 6 0 0,7 3 0 0,-11 8 0-2,8 0 0 2,-4 0 0 0,5 0 0 0,-6 0 0-2,22 0-243 2,10 0-709-1</inkml:trace>
    </iact:actionData>
  </iact:action>
  <iact:action type="add" startTime="78282">
    <iact:property name="dataType"/>
    <iact:actionData xml:id="d73">
      <inkml:trace xmlns:inkml="http://www.w3.org/2003/InkML" xml:id="stk73" contextRef="#ctx0" brushRef="#br0">7584 11696 450 0,'0'0'270'4,"0"0"-116"4,0 0 10 0,0 0-24 0,0 0 28 0,0 0-16-2,0 0-42 2,41 14-36 0,0-8-2 0,21 5 4-2,16 6 0 2,35 0-20 0,15 0 0 0,12-3-27-1,21-9-29 0,3-5 0 2,9 0 0-1,-13 0 0-3,1-2 0 3,-16-1 0 0,9 3 0 0,-6 0 0-1,4 3 0 1,-11 14 0 0,-21-7 0 0,-20-7 0-2,-19-3 0 2,-17 0 0-1,-10-3 0 0,-15-11 0 1,-9 1 0-1,-8 5 0 2,-6 1 0-3,-12 5 0 2,8 2 0-1,-9 0 0 2,-3-3 0-4,0 3 0 4,0-5-5-1,-40-4 5 0,-16 3 0-1,-5 4 5 0,-8-1-5 0,-16 3 0 1,-13 0 0 1,-18 0 0-3,-20 0 0 2,-22 0 0-1,-9 0 0 0,-14 0 0 1,-3 0 0 0,5 0 0 0,7-10 0 0,14-3 0-2,7 2 0 2,8 0 0 0,12 11 0 0,9 0 0-2,22 0 0 2,18 2 0 1,25 9 0-2,20-2 0-1,26-5 0 2,7-4 0-1,4 0-93 0,0 0-423 1,7 0-372-1</inkml:trace>
    </iact:actionData>
  </iact:action>
  <iact:action type="add" startTime="81552">
    <iact:property name="dataType"/>
    <iact:actionData xml:id="d74">
      <inkml:trace xmlns:inkml="http://www.w3.org/2003/InkML" xml:id="stk74" contextRef="#ctx0" brushRef="#br0">21387 7379 686 0,'0'0'386'5,"0"0"-152"3,0 0-62 0,0 0-38 0,0 0-54-2,0 0-20 2,0 0 36 1,0-41-22-2,0 12-34-1,0 7-6 4,0 2-8-4,0 1-14 3,0-2-4-4,0 4-3 3,0-2-5 0,0-1 0 0,0-2 0-2,0 5 0 2,0 0 0 0,0 9 0 0,11-1 0-2,-3 6 0 2,8-2 0 1,1 2 0-2,-5-3 0-1,17-2 0 2,-3-1 0 1,1-2 0-2,11 3 0 1,1 0 0-1,6-1 0 0,3 4 0 3,-6-2 0-3,1 3 0 0,12-2 0 0,-10 3 0 2,12 0 0-4,-1 3 0 5,-2 0 0-3,4 0 0 1,1 0 0-2,-2 12 0 2,4 1 0 0,-8-5 0-1,-3-4 0-1,3-4 0 3,-9 0 0-1,-1 0 0 0,-9 0 0-2,-11 0 0 2,-6 0 0 0,-7 0 0-1,3 0 0-2,-11 0 0 3,1 0 0 0,6 0 0 0,-7 0 0-2,-2 0 0 3,0 0 0-2,0 0 0 1,0 0 0-2,0 0 0 2,0 0 0 1,0 0 0-2,0 0 0 0,0-12 0 1,0-10 0 0,2-12 0 0,5-8 0-1,-4-7 0 0,7 8 0 1,-10 10 0 0,3 12 0-1,-3 10 0-1,0 9 0 3,0 0 0-2,0 0 0-1,0 17 0 2,0 16 0 0,0 4 0 2,0-1 0-5,0 2 0 2,0-6 0 1,0-3 0 0,4-13 0-1,9-4 0 1,6-7 0 0,5-5 0 0,3 0 0-2,14 0 0 2,8-13 0 0,-1-10 0 1,8 4 0-4,-11-1 0 3,7 1 0-1,-8-1 0 2,-8 6 0-3,2 3 0 2,-12 5 0 0,-1 2 0 0,-5 4 0-2,3 0 0 2,6 0 0-1,-4 0 0 2,7 17 0-3,-8 9 0 2,2 3 0 0,5 4 0 0,-8 3 0-2,0-4 0 3,-5-8 0-2,-11-7 0 1,-4-8 0-1,-3-4 0 0,0-2 0 1,0 0 0-1,0-3-145 0,0 0-911 3</inkml:trace>
    </iact:actionData>
  </iact:action>
  <iact:action type="add" startTime="82985">
    <iact:property name="dataType"/>
    <iact:actionData xml:id="d75">
      <inkml:trace xmlns:inkml="http://www.w3.org/2003/InkML" xml:id="stk75" contextRef="#ctx0" brushRef="#br0">22816 6461 76 0,'0'0'654'8,"0"0"-490"-4,0 0-62 4,0 0 64 0,0 0 106 1,0 0-34-3,0 0-48 2,0 0-34 0,0 0-127 0,16-4-29-3,7-3 0 4,8-3 0-1,-4 0 0 0,15-4 0-2,9-1 0 2,-3 2 0 0,8-2 0-1,11 1 0 0,5 6 0 4,-1 6 0-6,3 2 0 3,6 0 0-1,4 0 0 0,0 2 0 2,6 11 0-1,-6 5 0-2,12-4 0 2,-12-1 0-1,13 1 0 1,0 1 0-2,8 2 0 2,11 6 0 0,4 1 0 0,4 5 0-2,-8 2 0 2,-10 0 0 1,-6 0 0-2,-3 0 0-1,3-1 0 3,3 7 0-2,15 5 0 1,2 7 0-1,-3 5 0 0,-5 10 0 1,1-4 0 0,-8 0 0-2,-8-4 0 2,-18 0 0 0,4-6 0 0,-15 1 0-1,5-3 0 0,-8 3 0 1,-4-1 0 1,10 1 0-3,-13-3 0 1,-8-7 0 2,0 4 0-2,-10 1 0-1,1 2 0 2,-14-1 0 0,10-3 0 1,-17 5 0-4,3-7 0 3,-4-3 0 0,-2-7 0 1,-9-12 0-4,5-10 0 3,-13-3 0 0,3-7 0 0,-3 0 0-2,0 0 0 3,0 0 0-2,0 1 0 2,0-1 0-3,0 0 0 1,0 0 0 1,0 0 0 0,-8 0 0-2,-31-18 0 2,-14-6 0 0,-4-1 0 1,-10-3 0-3,-4 4 0 2,-8 11 0-1,5 2 0 2,0 9 0-3,10-2 0 1,15 4 0 1,21-2 0 0,12-1 0-2,12 1 0 2,1-2 0 0,3 4 0 0,0 0 0-1,0 0 0 0,0 0 0 2,39 0 0-1,5 0 0-3,14 9 0 4,10 16 0-2,4-3 0 2,-8 1 0-4,-5 1 0 3,-1-11 0 1,-11-2 0-2,-7-5 0-1,-11-4 0 2,-17-2 0 0,0 0 0 0,-8 0 0-2,3-12 0 3,2-30 0-2,0-20 0 2,2-2 0-3,-8-3 0 1,-2 14 0 1,-1 14 0 0,0 18 0-2,0 13 0 3,0 8 0-1,0 0 0 0,-15-3 0-2,3 3-11 2,-5 0-1121-1</inkml:trace>
    </iact:actionData>
  </iact:action>
  <iact:action type="add" startTime="84425">
    <iact:property name="dataType"/>
    <iact:actionData xml:id="d76">
      <inkml:trace xmlns:inkml="http://www.w3.org/2003/InkML" xml:id="stk76" contextRef="#ctx0" brushRef="#br0">25238 6270 436 0,'0'0'766'7,"0"0"-398"-1,0 0-160 2,0 0-52 0,0 0-43 0,0 0-113-2,0 0 0 2,202 0 0 0,-150 11 0 1,12-2 0-4,4 1 0 3,25 5 0 0,7-5 0 0,11 4 0-2,25 6 0 2,18 3 0 3,4 4 0-6,9 4 0 2,-9-1 0 1,6-5 0-1,-6-3 0 1,1-5 0-1,-1-4 0 0,-10 2 0 1,6-5 0 0,-11 2 0-2,5 2 0 2,8 8 0 1,1 13 0-2,4 9 0 0,0 9 0 0,-3 8 0 1,6 4 0 0,-19 3 0-1,-6-1 0 0,-18-3 0 2,-15-9 0-1,-12 1 0-2,-9-4 0 2,-13 3 0-1,-4-1 0 1,-8-3 0-1,-10-4 0 1,-11-5 0-1,-1-5 0 2,-12-4 0-3,-5-9 0 2,-1-9 0-1,-1 2 0 2,-15-2 0-3,9 2 0 1,-1 5 0 2,1-3 0-2,3 9 0 0,0 2 0 1,-5-3 0 0,2-2 0 0,-3-8 0-2,1-5 0 2,-6-7 0-1,-5-3 0 1,2-2 0-2,-2 0 0 2,0 4 0 0,0-4 0 1,0 0 0-3,0 0 0 2,0 0 0 0,0 0 0 0,0 0 0-3,0 0 0 4,0 0 0-2,-5 0 0 1,-38 0 0-2,-18 0 0 3,-11 0 0-2,3 0 0 1,-3-11 0 0,8-9 0-1,0 0 0 0,8 3 0 2,12 0 0-4,11 10 0 4,11 2 0-1,17 5 0 0,-6 0 0-2,11 0 0 2,0 0 0 0,0 0 0 0,0 0 0-2,0 0 0 2,0 0 0 0,13 12 0-1,15 13 0 0,8 0 0 0,9 4 0 2,4-4 0-1,11-3 0-2,-8 1 0 2,3-6 0-1,-1-7 0 1,-14 0 0-1,-12-4 0 1,-8-5 0 0,-4 3 0 0,-3-4 0-2,-13 0 0 2,3 0 0 0,-3 0 0 1,10 0 0-4,3-9 0 3,5-24 0 0,2-11 0-1,-10 3 0 0,3 0 0 1,5 7 0 0,-13 11 0-1,-3 7 0 0,9 1 0 1,-8 5 0-1,-1-3 0-1,-2 11 0 2,0 2 0 1,0 0 0-2,0 0-1421 1</inkml:trace>
    </iact:actionData>
  </iact:action>
  <iact:action type="add" startTime="86740">
    <iact:property name="dataType"/>
    <iact:actionData xml:id="d77">
      <inkml:trace xmlns:inkml="http://www.w3.org/2003/InkML" xml:id="stk77" contextRef="#ctx0" brushRef="#br0">30155 7879 656 0,'0'0'378'7,"0"0"-100"1,0 0-50 0,0 0-138-2,0 0 14 2,0 0-30 0,6-101 4 0,-6 59-14-2,0-6-2 2,0 0-27 0,0-5-35 0,1-3 0-1,-1-3 0 0,0 3 0 1,0 8 0 0,0 12 0-2,0 10 0 2,0 15 0 0,0 8 0 0,0 3-69-2,0 0-57 2,0 0-100 0,0 0-322 0</inkml:trace>
    </iact:actionData>
  </iact:action>
  <iact:action type="add" startTime="88773">
    <iact:property name="dataType"/>
    <iact:actionData xml:id="d78">
      <inkml:trace xmlns:inkml="http://www.w3.org/2003/InkML" xml:id="stk78" contextRef="#ctx0" brushRef="#br0">21787 15217 798 0,'0'0'420'6,"201"-33"-120"2,-88 16-110 1,15-6-6-3,20 3-70 2,8 7-73 0,15 7-41 0,11 6 0-3,2 0 0 3,20 28 0 1,16 6 0 3,18-4 0-10,20-8 0 6,6-11 0 1,4-4 0-2,10-7 0-1,4 0 0 3,12 0 0-1,18 0 0 1,21 0 0-4,2 12 0 3,10 10 0 0,-7 6 0 1,-4 3 0-4,4-3 0 4,-3-8 0-2,-6-12 0 2,-12-2 0-4,-17-3 0 3,-24 11 0 0,-49 7 0-1,-32 13 0 1,-45-2 0-1,-36-5 0 1,-33-7 0 1,-25-8 0-4,-14-12 0 3,-4 0 0 1,-8-32-91-2,-30 13-649-1,0 6-364 2</inkml:trace>
    </iact:actionData>
  </iact:action>
  <iact:action type="add" startTime="91579">
    <iact:property name="dataType"/>
    <iact:actionData xml:id="d79">
      <inkml:trace xmlns:inkml="http://www.w3.org/2003/InkML" xml:id="stk79" contextRef="#ctx0" brushRef="#br0">10347 9650 586 0,'0'0'322'7,"0"0"-88"1,0 0 120-2,0 0-104 2,0 0-58 0,0 0-83-2,0 0-109 3,2-8 0-1,-2 8 0-1,-2 0 0 0,-17 0 0 1,-4 2 0 0,-7 7 0 0,-11-7 0-2,-2-2 0 2,-14 4 0 0,-2-4 0 0,-5 0 0-3,3 0 0 3,-7 0 0 4,-5 0 0-7,-3 0 0 2,5 0 0 0,-5 0 0 0,-1 0 0 2,-7 2 0-3,0 2 0 2,-6-1 0 0,6-3 0 0,-4 0 0-2,-5 0 0 2,0 0 0 1,12 0 0-1,12 0 0-2,-2 0 0 1,11 0 0 2,5 0 0-2,-2 0 0-1,4 0 0 2,-4 0 0 0,11 0 0 0,-2 0 0-2,2 0 0 2,-1 0 0-1,-6 0 0 2,6 0 0-3,-9 0 0 2,5 0 0 0,0 0 0 0,-8 0 0-2,14 10 0 2,-12-2 0 0,1-2 0 0,2-3 0-3,-2-3 0 4,6 0 0-2,10 0 0 2,9 0 0-4,11 0 0 4,7 0 0-2,10 0 0 2,3 0 0-3,0 0 0 2,0 0 0-1,0 0 0 2,0 0 0-3,0 0 0 2,0 0 0 0,0 0 0 0,0 14 0-2,0 9 0 3,0-1 0-2,0 3 0 1,0 3 0-2,0 6 0 2,0 5 0 0,0 10 0 0,3 1 0-2,1 6 0 2,4 4 0 0,-8 4 0 0,1 3 0-1,2 6 0 0,1 9 0 0,-1-3 0 3,-3 0 0-5,0 0 0 3,0-4 0 0,0 3 0 0,0-4 0-2,0-2 0 2,0-1 0 0,0-4 0 0,0 4 0-2,0-2 0 2,10-2 0 0,-2-3 0 0,-5 2 0-2,5-4 0 3,-6-3 0-2,1-2 0 1,-3-12 0-1,0-1 0 0,0-4 0 0,4-6 0 2,-4-10 0-3,3-1 0 2,-3-3 0-1,0-1 0 2,0 7 0-3,0-2 0 3,0 0 0-2,0-8 0 2,0-7 0-4,0-3 0 3,0-6 0 0,0 0 0 0,0 0 0-2,0 0 0 2,0 0 0 0,0 0 0 0,0 2 0-1,0-2 0 1,0 4 0-1,0-4 0 1,0 3 0-2,0-3 0 2,0 0 0 0,0 5 0 0,0-5 0-2,0 3 0 2,0-3 0 0,0 2 0 1,0-2 0-4,0 0 0 3,0 0 0 0,0 0 0 0,0 0 0-2,0 3 0 2,0 2 0 2,16 4 0-3,4-1 0-1,18-2 0 1,5 0 0 1,14-4 0 1,7-2 0-4,5 0 0 3,11 0 0 0,1 0 0 0,9 0 0-2,4 0 0 2,-7-5 0 0,9 5 0 1,-18 0 0-3,-7 0 0 1,-1 0 0 2,-4 0 0-2,8 0 0-1,-3-3 0 2,6 3 0 0,3 0 0 0,-6 0 0-2,-8 0 0 2,7 0 0 0,-12 0 0 0,5 0 0-1,-5 0 0 1,3-9 0 1,9 2 0-1,-8 0 0-1,10 7 0 0,-7 0 0 1,2 0 0 0,-9-1 0-2,-5-6 0 2,4-3 0 1,-10 1 0-2,4 1 0-1,-7 1 0 1,-7 5 0 2,-2-2 0-1,-6 4 0-2,-8 0 0 0,4 0 0 2,1 0 0 0,1 0 0-1,2 0 0 0,-4 0 0 2,12 0 0-2,-6 0 0-1,5 0 0 2,-10 0 0 1,3 0 0-2,-12 0 0-1,-4 0 0 2,-12 0 0 1,3 0 0-1,-7 0 0-3,6 0 0 4,-1 0 0-2,-2 0 0 1,-3 0 0-2,0 0 0 3,0 0 0-1,0 0 0-1,0 0 0-1,0 0 0 2,0 0 0 0,0 0 0 0,2 0 0-2,-2 0 0 3,2 0 0-2,9-14 0 2,-6-11 0-3,8-2 0 1,-6-5 0 2,-1 2 0-2,4-1 0 0,-7 3 0 0,-2 0 0 1,2-4 0 1,-3-4 0-3,0-3 0 2,0-12 0-1,0 1 0 1,5-6 0-2,2-4 0 2,-3 5 0 0,1 1 0 1,-2 4 0-4,-3-1 0 4,0 0 0-1,0 0 0-1,0 0 0-1,0 4 0 2,-3 5 0 1,-2 3 0-1,5-4 0-2,0-2 0 2,0-3 0-1,0 0 0 2,0-2 0-3,0-1 0 2,0 2 0-1,-3-3 0 2,-5 5 0-3,3 5 0 2,5 1 0 0,-3 8 0 0,3 2 0-2,0-2 0 2,0-1 0 0,0-5 0 0,-1-4 0-2,-11-2 0 1,11-2 0 1,-9-4 0 0,-3 7 0-2,5-3 0 3,-3 0 0-1,4 6 0-1,-6-4 0 0,-5 8 0 1,14 12 0 0,-2 5 0-1,-4 11 0 0,10 4 0 1,0 2 0 0,0-3 0-1,0 2 0-1,0-3 0 3,0 1 0-1,0 1 0 0,0-3 0-3,0-1 0 3,0 4 0 0,0-7 0 0,-3 7 0-2,3-3 0 2,-4-4 0 0,4 5 0 0,0-8 0-1,0 0 0 0,0-2 0 1,0 3 0 1,0-4 0-3,0 9 0 1,0 3 0 2,0 4 0-2,0 2 0-1,0 0 0 3,0 0 0-2,0 0 0 2,-3 0 0-3,3 0 0 1,-3 0 0 1,3 0 0 1,0 2 0-3,0 0 0 2,0-2 0-1,0 4 0 2,0 10 0-3,0 13 0 2,-6 13 0 0,2 7 0-1,1-29 0-1,1-1-1665 2</inkml:trace>
    </iact:actionData>
  </iact:action>
  <iact:action type="add" startTime="95083">
    <iact:property name="dataType"/>
    <iact:actionData xml:id="d80">
      <inkml:trace xmlns:inkml="http://www.w3.org/2003/InkML" xml:id="stk80" contextRef="#ctx0" brushRef="#br0">9541 12114 574 0,'0'0'232'6,"0"0"-168"0,0 0-4 3,0 0 10-1,0 0 44-3,0 0 154 4,0 6 32-2,0 8-58 3,0 6-119-5,0 6-123 3,0 4 0 0,0 6 0 0,0 13 0-2,0 3 0 2,5 5 0 1,5 2 0-5,7 1 0 5,11-5 0-2,1 1 0 3,13-4 0-3,11-5 0-1,5 2 0 2,12-5 0 2,-1-2 0-3,2-3 0-2,3-1 0 2,10-2 0 2,30-1 0-1,17 2 0-2,45-3 0 2,30 0 0 0,43 0 0-2,21 5 0 2,33 12 0 0,15 11 0 0,-3 5 0 0,13 0 0-3,14-5 0 4,-2-21 0-1,15-20 0 0,-7-21 0-2,-7 0 0 3,-26-13 0-2,-26-17 0 0,1 5 0 0,-16 5 0 1,15 9 0 0,-1 3 0 1,5 3 0-3,-12-3 0 1,-13-8 0 1,-12 0 0 0,-17 1 0-2,-13 6 0 3,-13 5 0-1,-6 4 0-3,-1 0 0 3,7 11 0 0,-9 9 0 0,-6-8 0 0,-17-11 0-1,-20-1 0 1,-21 0 0-1,-21-10 0 0,-17-7 0 0,-7 6 0 0,-14 5 0 2,-9-3 0-1,-3 7 0-1,-8-4 0 0,3 1 0 2,-2-1 0-4,9 0 0 4,0 3 0-2,6 3 0 2,-2 0 0-2,-4 0 0-1,0 0 0 2,-7 0 0 0,-12 0 0-2,-11 0 0 2,-11 0 0 1,-5 0 0-2,3 0 0 1,-17 0 0-2,2-2 0 2,-10 2 0 0,1-4 0-2,5 4 0 2,-7 0 0 1,-2 0 0-2,0 0 0 1,0 0 0-2,0-2 0 2,0 2 0 1,0-6 0-4,-15-1 0 3,-4-3 0 0,-4 0 0 0,3-4 0-2,-18-6 0 2,-5-8 0 0,-11-8 0 0,-5-13 0 1,-1-4 0-4,8-3 0 3,-5 2 0 0,1 9 0 0,9 8 0-2,-6 15 0 2,12 5 0 0,5 14 0 0,8 3 0-1,11 0 0 1,-2 0 0 0,12 0 0-2,-2 12 0 1,5 3 0 2,4 0 0-2,0 2 0 2,0 5 0-4,23 5 0 3,10 1 0 0,8 5 0-1,3 1 0 1,9 0 0 0,-6-6 0 0,9-1 0-1,2 4 0-1,2-5 0 2,0 2 0 1,0-3 0-2,-9-3 0-1,-5-2 0 3,-19-5 0-2,0-10 0 0,-13-2 0 0,-7-3 0 2,2 0 0-1,-6 0 0-3,-3 8 0 4,0 12 0-2,-19 8 0 2,-37 5 0-3,-5-2 0 2,-5-8 0-1,-9-6 0 2,7-6 0-3,-9-5 0 2,5 3 0-1,8 2 0 2,7 4 0-3,9 0 0 1,15 6 0 2,7-5 0-2,12-4 0 0,8-5 0 0,1-1 0 1,3 1 0 0,2 10 0-1,0 13 0 0,0 11 0 1,0 16 0 0,0-32 0-1,0 4-1923 1</inkml:trace>
    </iact:actionData>
  </iact:action>
  <iact:action type="add" startTime="98190">
    <iact:property name="dataType"/>
    <iact:actionData xml:id="d81">
      <inkml:trace xmlns:inkml="http://www.w3.org/2003/InkML" xml:id="stk81" contextRef="#ctx0" brushRef="#br2">13052 4788 240 0,'0'0'776'7,"0"0"-568"0,0 0 6 0,0 0 16 0,0 0-92 1,0 0-20 1,51-25 5-3,-27 10-123 2,13-3 0 0,12-2 0 0,12-3 0-2,18-2 0 2,22 3 0 0,23-1 0 0,23 6 0-2,11-3 0 5,21 9 0-5,4 0 0 3,17 1 0-4,1-7 0 4,-3-3 0-2,-1-12 0 2,-9-2 0-3,12 1 0 1,10 6 0 1,1 17 0 0,7 10 0-2,3 0 0 2,1 0 0 0,11 0 0 0,-1 0 0-2,1 0 0 2,-8 0 0 0,-9 0 0 0,-10 0 0-2,7 0 0 2,-2 0 0 1,7 14 0-2,4 3 0-1,1 2 0 2,-1 1 0 0,-9 1 0 0,-12-1 0 1,-18-7 0-4,-18-5 0 4,-24-8 0-2,-24 0 0-1,-1 0 0 2,-12 0 0 1,-2-6 0-2,-2-5 0-1,-3 3 0 2,-1 3 0 1,-12-1 0-2,-10 2 0 0,-3 3 0 1,1-3 0-1,-8-2 0 2,0 0 0-3,-3 6 0 1,-5 0 0 1,-4 0 0 1,-7 0 0-3,-14 0 0 1,2 0 0 1,-13 0 0 1,-1 0 0-4,-1 0 0 2,-2 0 0 1,-6 4 0 0,7-4 0-2,-4 2 0 2,-6 2 0 0,-4-4 0 0,0 0 0-2,-3 0 0 2,0 0 0 1,0 0 0-2,0 0 0-2,0 0 0 4,0 0 0-1,0 0 0 0,0 0 0-2,0 0 0 3,-26 0 0 0,-14 0 0-3,-13-18 0 0,-8-9 0 2,-2-8 0 0,-1 5 0 0,3-4 0 0,2 0 0-1,2 4 0 0,14 0 0 1,2 8 0-2,16 9 0 2,2 7 0 0,7 6 0 0,0 0 0-2,2 0 0 2,4 0 0 1,-3-3 0-1,10 0 0-1,3 3 0-1,0-2 0 2,0 2 0 0,0 0 0-2,0 0 0 3,0 0 0-2,0 0 0 1,0 0 0-2,0 0 0 3,0 0 0-2,0 0 0 1,0 0 0-2,0 0 0 2,0 0 0 0,0 0 0 0,0 0 0-1,0 0 0 0,0 0 0 1,16 0 0 1,11 17 0-3,14 15 0 1,11 0 0 2,-7 5 0-1,11 3 0-3,1-3 0 4,-6 1 0-2,5-10 0 2,-15-8 0-4,-2-8 0 3,-14-7 0 0,-5-5 0 0,-9 0 0-2,-6 0 0 2,-5 0 0 1,0 0 0-2,0 8 0 0,0 9 0 0,-5 8 0 2,-28 6 0-2,-6 0 0 0,-4 0 0 1,-15-1 0 0,-2 2 0-1,-4-2 0 0,1 7 0 0,-7 2 0 2,6 8 0-2,19 5 0 0,3-2 0 0,12-6 0 2,18-3 0-2,-2-13 0 0,12-11 0 0,-1-5 0 1,-5-12 0 0,8 0 0-1,0 0-933 0</inkml:trace>
    </iact:actionData>
  </iact:action>
  <iact:action type="remove" startTime="101680">
    <iact:property name="style" value="instant"/>
    <iact:actionData xml:id="d82" ref="#d81"/>
  </iact:action>
  <iact:action type="add" startTime="101727">
    <iact:property name="dataType" value="strokeEraser"/>
    <iact:actionData xml:id="d83">
      <inkml:trace xmlns:inkml="http://www.w3.org/2003/InkML" xml:id="stk82" contextRef="#ctx0" brushRef="#br3">20353 8979 558 0,'0'0'0'49,"0"0"-378"-48</inkml:trace>
    </iact:actionData>
  </iact:action>
  <iact:action type="add" startTime="105953">
    <iact:property name="dataType"/>
    <iact:actionData xml:id="d84">
      <inkml:trace xmlns:inkml="http://www.w3.org/2003/InkML" xml:id="stk83" contextRef="#ctx0" brushRef="#br2">12394 4938 1188 0,'0'0'382'6,"0"0"-158"0,0 0-36 2,0 0-123 0,0 0-65 0,204-10 0-2,-137 10 0 2,26 0 0 1,14-5 0-2,23-4 0 0,18-7 0 1,10-4 0 0,25-2 0 0,18-1 0-3,20 2 0 4,19 1 0 1,14 5 0-4,-2 3 0 1,6 7 0 1,6 0 0 0,-9-3 0 0,9-1 0-3,7-5 0 4,-6-4 0-1,2-1 0 0,-5-2 0-2,-8 5 0 4,-13 2 0-4,-14 7 0 1,-5-3 0-1,-6 5 0 2,-1 3 0 1,2 2 0-2,-2 0 0-1,3 0 0 3,-4 10 0-2,-26-1 0 1,-11-4 0-2,-18 3 0 3,-1 5 0-1,-17-4 0 0,-14 1 0-3,-27-7 0 4,-23-3 0-1,-13 0 0 0,-7 0 0-1,-1 0 0-1,-8-3 0 3,-2-3 0-1,-15 2 0-3,2 0 0 3,-14 4 0 0,-15 0 0 0,4 0 0-2,-3 0 0 1,-2 0 0 2,2 0 0-2,-3 0 0 0,-2 0 0 0,2 0 0 2,1 0 0-2,-3 0 0 0,9 0 0 1,-7 0 0-1,0 0 0 2,11 0 0-3,-10 0 0 2,1 0 0 0,-4 0 0 0,3 0 0-2,0 0 0 2,-2 0 0 0,11 0 0-1,-8 0 0 2,9-3 0-3,-5 3 0 1,5 0 0 2,-6 0 0-4,9-2 0 4,7-2 0-2,-3 1 0 1,5-5 0-1,4 2 0 1,-9-1 0 0,-10 0 0 0,1 2 0-1,-9 2 0 0,3 1 0 1,-5-1 0 0,0-1 0 0,0 1 0-2,0 1 0 2,0-3 0 0,0-7 0-1,-5-4 0 0,-35-10 0 1,-4-8 0 0,-15-7 0-3,-2-5 0 3,-3-2 0 1,6 9 0-1,3 3 0-2,10 10 0 2,-2 7 0-1,12 7 0 2,-2 4 0-3,3 2 0 2,-1 2 0 0,10 4 0-1,2 0 0 0,7 0 0 1,5 0 0 0,-3-4 0 1,12 4 0-4,-9 0 0 3,7 0 0 0,4 0 0-1,0 0 0-1,0 0 0 2,0 0 0 0,0 0 0 0,0 0 0-1,13 4 0 1,16 17 0 0,13 7 0 0,0 4 0-1,10-2 0 0,-8 4 0 1,9-3 0 0,-6 3 0-2,9 0 0 2,-11-1 0 0,8-8 0 0,-22-6 0-2,1-7 0 2,-7-6 0-1,-9-4 0 1,4-2 0-1,-4 0 0 0,-9 0 0 1,6 4 0 0,-5-2 0-2,-4 1 0 3,8 0 0-2,-11-3 0 2,-1 3 0-3,0 4 0 2,0 5 0 1,0 8 0-2,-20 5 0-1,-16 7 0 2,7 0 0 0,-12 5 0 0,-7 2 0-2,0 8 0 2,3-3 0 0,-10-3 0 0,10-10 0-2,-7-8 0 2,12-12 0 0,13-5 0-1,7-4 0-1,10-2 0 2,7 0 0 0,2 0 0 0,1 0 0-1,0 0 0 1,-3 0 0 1,0 0 0-2,3 0 0-1,-9 0 0 2,9 0 0 0,0 0 0 0,0 0 0-2,0 0 0 2,0 0 0 0,0 0 0 0,-1 0 0-2,1 0 0 1,0 0 0 1,0 0 0 1,0 0 0-3,0-5 0 2,0-2 0 0,0 0-13 0</inkml:trace>
    </iact:actionData>
  </iact:action>
  <iact:action type="add" startTime="108075">
    <iact:property name="dataType"/>
    <iact:actionData xml:id="d85">
      <inkml:trace xmlns:inkml="http://www.w3.org/2003/InkML" xml:id="stk84" contextRef="#ctx0" brushRef="#br2">12819 4575 478 0,'0'0'568'6,"0"0"-168"3,0 0-60-3,0 0-79 2,0 0-261 0,0 0 0 0,0 0 0-1,76 87 0 0,-77-62 0 1,-31 3 0 0,-8 12 0-2,-11-1 0 2,-14 6 0 0,-4-3 0 0,-10-9 0-2,2-4 0 1,12-10 0 2,5-6 0-1,17-1 0 1,9-3 0-4,14-6 0 3,14 0 0 0,2-3 0 0,4 0 0-2,0 3 0 2,0-1 0 0,0 10 0-2,30 5 0 2,21 8 0 0,0 3 0 0,21 3 0-1,-4-3 0 1,8 3 0-1,1-1 0 1,-5-3 0-2,-4-6 0 2,-7-1 0 1,-17-3 0-2,-20-6 0-1,-5-5 0 2,-6 0 0 0,-8-1 0 0,8-2 0-2,0 0 0 2,4 0 0 0,3-3 0 1,-4 0 0-4,-16 0 0 3,0 0-201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8FEA5-4B92-436E-BD88-742590E48076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1727-DE20-40DD-AEA3-D7D2E243F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1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B9CA-A40E-41EB-88A0-C2603914C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FBE10-65C5-4615-9B82-89380A22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5D96-B25D-41B9-9E47-524FB9A0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CE8E-1021-4957-B2EF-4C06222A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613D-129E-4DF0-AE58-05C46A00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5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464-D9A0-47A1-8D73-35C137D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D2E70-69F8-4D9B-BA28-ACA373232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9EA81-1DAB-4E0C-B209-74808AE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930D-C9FA-4E83-BFC3-E0AE3BD6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0266-E505-4450-8FCF-E09DD636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35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9F76F-02FA-4898-82FF-2A59734D0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FFEBE-3D18-404E-A69D-724AC764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E1C1-C4F0-4434-B804-AE67A676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C7BC-584F-4516-9C38-C168C1C6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F099-71A6-4816-B116-2ADE5C8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3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B43C-9680-4732-9A27-09C4B8CC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9113-6EB2-4678-9F8F-1D1813CD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49C6-8EA1-441F-9341-D8B19477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91E9-98F2-4D83-BDC3-6294D6C1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39C1-7D8E-45CA-8A19-4AA3ED97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57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EDC1-89CE-42FB-87D1-86E336D3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DFA4-6047-427E-98C9-56A74DD7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F402-980D-43A5-AB9C-D86277E4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70C1-67CD-4575-ADE6-E6AF2936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4C48-34B3-458B-A8A6-A7022574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05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5C6F-52A7-4215-B84A-40921726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B7FC-8982-49C3-BB8E-B1614F255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24FE6-33D6-40BF-988B-03757935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75496-474E-4F3D-8A3F-514C6F5A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D2B4-B4B4-492D-A41E-5B95BC43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C8776-CA3D-4339-9826-9516F3F7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1C98-C815-4885-906E-79C6DE9C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C3E2E-E751-4816-A2A7-E4D8ED5E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4303-906A-4713-9F92-81D261A6A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38B3F-CFA9-4669-BD26-65234FE04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DFB5F-F6BA-4DB5-9B16-8A2EA1C6A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6DD3A-EB67-4B73-A274-C89B896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77720-44D4-4CF0-9FE9-75D2CE79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264E9-4C31-4977-9735-BDCE8682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04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248E-C819-44BA-ACE2-B090B8D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AF2B1-2601-410F-8D93-3FE35DB6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17D8E-E269-4FC3-B862-12214CF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FFC16-F309-4508-95FB-A60A0208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04FE5-A8A6-48A8-A518-B10ACE70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9648-67E9-4DFC-A446-EB4C2BAC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E443-C3A0-478D-8E1D-1625C799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45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D743-4466-436E-B466-6D9B5FB6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8495-132E-476B-9443-6F3E50F4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F292B-441D-4164-B210-5BB54287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7368-B464-41F6-B915-E1331E6A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39E7-B6D6-40A8-9E44-0A4AB2CA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A19E-A2A4-4C2D-BD74-0A1BA63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84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A777-04D4-44B4-82BE-5EEEF5A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10F43-2D24-4644-B96D-561A80DF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A07B-E619-4BF8-BC48-A8AD6FF1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A415-1AF8-403C-9385-62AF1A10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048F6-2578-45E2-AD4A-3749B0CD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80DAE-FFF4-4574-8C9E-268175F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45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E2E03-1480-4D62-9AA6-E9040984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4F5C-11BE-4634-8ACA-68CE9688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8523-CD68-4F82-B570-204EC1FC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9AB4-DD70-42DF-A6A9-068BBA10B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8CDAB-927C-4B24-999D-35D9467A0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2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microsoft.com/office/2011/relationships/inkAction" Target="../ink/inkAction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11/relationships/inkAction" Target="../ink/inkAction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microsoft.com/office/2011/relationships/inkAction" Target="../ink/inkAction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11/relationships/inkAction" Target="../ink/inkAction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5.png"/><Relationship Id="rId4" Type="http://schemas.microsoft.com/office/2011/relationships/inkAction" Target="../ink/inkAction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7.png"/><Relationship Id="rId4" Type="http://schemas.microsoft.com/office/2011/relationships/inkAction" Target="../ink/inkAction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0.png"/><Relationship Id="rId5" Type="http://schemas.microsoft.com/office/2011/relationships/inkAction" Target="../ink/inkAction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microsoft.com/office/2011/relationships/inkAction" Target="../ink/inkAction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microsoft.com/office/2011/relationships/inkAction" Target="../ink/inkAction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2542643" y="2159511"/>
            <a:ext cx="710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</a:rPr>
              <a:t>Tensor Product Vs.</a:t>
            </a:r>
            <a:br>
              <a:rPr lang="en-US" sz="7200" dirty="0">
                <a:solidFill>
                  <a:srgbClr val="00B050"/>
                </a:solidFill>
              </a:rPr>
            </a:br>
            <a:r>
              <a:rPr lang="en-US" sz="7200" dirty="0">
                <a:solidFill>
                  <a:srgbClr val="00B050"/>
                </a:solidFill>
              </a:rPr>
              <a:t>Kronecker Product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1B0368-93EB-4D1F-8149-C9191E4FE41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649840" y="4725720"/>
              <a:ext cx="978480" cy="906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1B0368-93EB-4D1F-8149-C9191E4FE4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0480" y="4716360"/>
                <a:ext cx="997200" cy="925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624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75"/>
    </mc:Choice>
    <mc:Fallback xmlns="">
      <p:transition spd="slow" advTm="107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03121" y="377687"/>
            <a:ext cx="113708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Tensor vs Kronecker Product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21EB4-C573-424C-8525-841F04B0F4B9}"/>
              </a:ext>
            </a:extLst>
          </p:cNvPr>
          <p:cNvSpPr txBox="1"/>
          <p:nvPr/>
        </p:nvSpPr>
        <p:spPr>
          <a:xfrm>
            <a:off x="992455" y="1107902"/>
            <a:ext cx="2997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Tensor</a:t>
            </a:r>
            <a:r>
              <a:rPr lang="en-US" sz="3600" dirty="0"/>
              <a:t> Product</a:t>
            </a:r>
          </a:p>
          <a:p>
            <a:pPr algn="ctr"/>
            <a:r>
              <a:rPr lang="en-US" sz="3600" dirty="0"/>
              <a:t>(Tensors)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EF131C-39D4-4D91-A409-F6DC43038DDE}"/>
                  </a:ext>
                </a:extLst>
              </p:cNvPr>
              <p:cNvSpPr/>
              <p:nvPr/>
            </p:nvSpPr>
            <p:spPr>
              <a:xfrm>
                <a:off x="7549987" y="2530589"/>
                <a:ext cx="3924408" cy="1196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4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EF131C-39D4-4D91-A409-F6DC43038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987" y="2530589"/>
                <a:ext cx="3924408" cy="119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F4A253B8-D38B-4866-BABF-70BF8285C677}"/>
              </a:ext>
            </a:extLst>
          </p:cNvPr>
          <p:cNvSpPr txBox="1"/>
          <p:nvPr/>
        </p:nvSpPr>
        <p:spPr>
          <a:xfrm>
            <a:off x="7692686" y="1134414"/>
            <a:ext cx="3639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Kronecker</a:t>
            </a:r>
            <a:r>
              <a:rPr lang="en-US" sz="3600" dirty="0"/>
              <a:t> Product</a:t>
            </a:r>
          </a:p>
          <a:p>
            <a:pPr algn="ctr"/>
            <a:r>
              <a:rPr lang="en-US" sz="3600" dirty="0"/>
              <a:t>(Arrays)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CE0B82-E112-4FBC-B5D2-773D71FA2C0C}"/>
                  </a:ext>
                </a:extLst>
              </p:cNvPr>
              <p:cNvSpPr/>
              <p:nvPr/>
            </p:nvSpPr>
            <p:spPr>
              <a:xfrm>
                <a:off x="215136" y="2531959"/>
                <a:ext cx="6779722" cy="2532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8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             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8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8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CE0B82-E112-4FBC-B5D2-773D71FA2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6" y="2531959"/>
                <a:ext cx="6779722" cy="2532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E77A87B-E653-442B-9BEE-6A21479984FA}"/>
                  </a:ext>
                </a:extLst>
              </p:cNvPr>
              <p:cNvSpPr/>
              <p:nvPr/>
            </p:nvSpPr>
            <p:spPr>
              <a:xfrm>
                <a:off x="7428960" y="3922981"/>
                <a:ext cx="4166462" cy="1462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E77A87B-E653-442B-9BEE-6A2147998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960" y="3922981"/>
                <a:ext cx="4166462" cy="1462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3FE588-E9D5-4BAC-B29F-74D94C5D7777}"/>
              </a:ext>
            </a:extLst>
          </p:cNvPr>
          <p:cNvCxnSpPr>
            <a:cxnSpLocks/>
          </p:cNvCxnSpPr>
          <p:nvPr/>
        </p:nvCxnSpPr>
        <p:spPr>
          <a:xfrm>
            <a:off x="7102166" y="766659"/>
            <a:ext cx="0" cy="573574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8B3ED6-FB09-4FA2-A57C-8E1B3C8AED6B}"/>
              </a:ext>
            </a:extLst>
          </p:cNvPr>
          <p:cNvSpPr/>
          <p:nvPr/>
        </p:nvSpPr>
        <p:spPr>
          <a:xfrm>
            <a:off x="2094273" y="2530589"/>
            <a:ext cx="4900575" cy="8984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7B7734-B98A-4435-9D89-280546A4E0F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74640" y="3049560"/>
              <a:ext cx="9711720" cy="3428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7B7734-B98A-4435-9D89-280546A4E0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5280" y="3040200"/>
                <a:ext cx="9730440" cy="3447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778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36"/>
    </mc:Choice>
    <mc:Fallback xmlns="">
      <p:transition spd="slow" advTm="12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/>
      <p:bldP spid="49" grpId="0"/>
      <p:bldP spid="13" grpId="0" uiExpand="1" build="p"/>
      <p:bldP spid="16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4AE1AEC-FCFF-47AF-ABF6-C041859508A5}"/>
                  </a:ext>
                </a:extLst>
              </p:cNvPr>
              <p:cNvSpPr/>
              <p:nvPr/>
            </p:nvSpPr>
            <p:spPr>
              <a:xfrm>
                <a:off x="1642129" y="2766526"/>
                <a:ext cx="2417124" cy="854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4AE1AEC-FCFF-47AF-ABF6-C04185950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29" y="2766526"/>
                <a:ext cx="2417124" cy="854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EF131C-39D4-4D91-A409-F6DC43038DDE}"/>
                  </a:ext>
                </a:extLst>
              </p:cNvPr>
              <p:cNvSpPr/>
              <p:nvPr/>
            </p:nvSpPr>
            <p:spPr>
              <a:xfrm>
                <a:off x="7600681" y="2566210"/>
                <a:ext cx="3924408" cy="1408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4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EF131C-39D4-4D91-A409-F6DC43038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681" y="2566210"/>
                <a:ext cx="3924408" cy="1408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378140-7990-4F6F-90AD-FC0C6C4050BB}"/>
              </a:ext>
            </a:extLst>
          </p:cNvPr>
          <p:cNvCxnSpPr>
            <a:cxnSpLocks/>
          </p:cNvCxnSpPr>
          <p:nvPr/>
        </p:nvCxnSpPr>
        <p:spPr>
          <a:xfrm>
            <a:off x="6019329" y="766659"/>
            <a:ext cx="0" cy="573574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B384371-30AF-4579-888D-56254EF1ECFB}"/>
                  </a:ext>
                </a:extLst>
              </p:cNvPr>
              <p:cNvSpPr txBox="1"/>
              <p:nvPr/>
            </p:nvSpPr>
            <p:spPr>
              <a:xfrm>
                <a:off x="303121" y="377687"/>
                <a:ext cx="1137085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The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sz="4000" dirty="0"/>
                  <a:t> symbol…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B384371-30AF-4579-888D-56254EF1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1" y="377687"/>
                <a:ext cx="11370858" cy="615553"/>
              </a:xfrm>
              <a:prstGeom prst="rect">
                <a:avLst/>
              </a:prstGeom>
              <a:blipFill>
                <a:blip r:embed="rId6"/>
                <a:stretch>
                  <a:fillRect l="-2735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D8AE220-7D55-4EE5-8B80-A2C1CDFC869C}"/>
              </a:ext>
            </a:extLst>
          </p:cNvPr>
          <p:cNvSpPr txBox="1"/>
          <p:nvPr/>
        </p:nvSpPr>
        <p:spPr>
          <a:xfrm>
            <a:off x="1213349" y="1365881"/>
            <a:ext cx="2997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Tensor</a:t>
            </a:r>
            <a:r>
              <a:rPr lang="en-US" sz="3600" dirty="0"/>
              <a:t> Product</a:t>
            </a:r>
          </a:p>
          <a:p>
            <a:pPr algn="ctr"/>
            <a:r>
              <a:rPr lang="en-US" sz="3600" dirty="0"/>
              <a:t>(Tensors)</a:t>
            </a:r>
            <a:endParaRPr lang="en-CA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4DD43-0B61-41E4-9DDF-E1321B8818A3}"/>
              </a:ext>
            </a:extLst>
          </p:cNvPr>
          <p:cNvSpPr txBox="1"/>
          <p:nvPr/>
        </p:nvSpPr>
        <p:spPr>
          <a:xfrm>
            <a:off x="7531976" y="1365881"/>
            <a:ext cx="3639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Kronecker</a:t>
            </a:r>
            <a:r>
              <a:rPr lang="en-US" sz="3600" dirty="0"/>
              <a:t> Product</a:t>
            </a:r>
          </a:p>
          <a:p>
            <a:pPr algn="ctr"/>
            <a:r>
              <a:rPr lang="en-US" sz="3600" dirty="0"/>
              <a:t>(Arrays)</a:t>
            </a:r>
            <a:endParaRPr lang="en-CA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4D0DB-AB75-4779-821E-49F202F46CB2}"/>
              </a:ext>
            </a:extLst>
          </p:cNvPr>
          <p:cNvSpPr txBox="1"/>
          <p:nvPr/>
        </p:nvSpPr>
        <p:spPr>
          <a:xfrm>
            <a:off x="666310" y="4390709"/>
            <a:ext cx="4368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Combines 2 tensors</a:t>
            </a:r>
          </a:p>
          <a:p>
            <a:pPr algn="ctr"/>
            <a:r>
              <a:rPr lang="en-US" sz="3600" dirty="0"/>
              <a:t>into a new 3</a:t>
            </a:r>
            <a:r>
              <a:rPr lang="en-US" sz="3600" baseline="30000" dirty="0"/>
              <a:t>rd</a:t>
            </a:r>
            <a:r>
              <a:rPr lang="en-US" sz="3600" dirty="0"/>
              <a:t>  tensor.</a:t>
            </a:r>
            <a:endParaRPr lang="en-CA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F1DA50-4B34-4F79-9B87-48B9825EC531}"/>
              </a:ext>
            </a:extLst>
          </p:cNvPr>
          <p:cNvSpPr txBox="1"/>
          <p:nvPr/>
        </p:nvSpPr>
        <p:spPr>
          <a:xfrm>
            <a:off x="7285114" y="4382161"/>
            <a:ext cx="4132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Combines 2 arrays</a:t>
            </a:r>
          </a:p>
          <a:p>
            <a:pPr algn="ctr"/>
            <a:r>
              <a:rPr lang="en-US" sz="3600" dirty="0"/>
              <a:t>into a new 3</a:t>
            </a:r>
            <a:r>
              <a:rPr lang="en-US" sz="3600" baseline="30000" dirty="0"/>
              <a:t>rd</a:t>
            </a:r>
            <a:r>
              <a:rPr lang="en-US" sz="3600" dirty="0"/>
              <a:t>  array.</a:t>
            </a:r>
            <a:endParaRPr lang="en-CA" sz="36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1256DE-2A88-431C-91DC-40ADC65DCB5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31920" y="2457360"/>
              <a:ext cx="7476120" cy="4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1256DE-2A88-431C-91DC-40ADC65DCB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2560" y="2448000"/>
                <a:ext cx="7494840" cy="63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5001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84"/>
    </mc:Choice>
    <mc:Fallback xmlns="">
      <p:transition spd="slow" advTm="210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47FEE1C-537D-44A3-924D-BC75959E57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8928" y="4620549"/>
                <a:ext cx="9974143" cy="1986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47FEE1C-537D-44A3-924D-BC75959E5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28" y="4620549"/>
                <a:ext cx="9974143" cy="1986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BB4567-98EA-438B-96EF-87206FBD269C}"/>
              </a:ext>
            </a:extLst>
          </p:cNvPr>
          <p:cNvSpPr txBox="1">
            <a:spLocks/>
          </p:cNvSpPr>
          <p:nvPr/>
        </p:nvSpPr>
        <p:spPr>
          <a:xfrm>
            <a:off x="1261327" y="1540332"/>
            <a:ext cx="3527240" cy="1833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6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9F92B-F9EF-437F-9425-E9C38217AC0C}"/>
                  </a:ext>
                </a:extLst>
              </p:cNvPr>
              <p:cNvSpPr txBox="1"/>
              <p:nvPr/>
            </p:nvSpPr>
            <p:spPr>
              <a:xfrm>
                <a:off x="562969" y="558222"/>
                <a:ext cx="11370858" cy="4308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Basis for Vector Space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4000" dirty="0"/>
              </a:p>
              <a:p>
                <a:r>
                  <a:rPr lang="en-US" sz="6000" dirty="0">
                    <a:solidFill>
                      <a:schemeClr val="accent5">
                        <a:lumMod val="50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6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6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60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4000" dirty="0"/>
              </a:p>
              <a:p>
                <a:r>
                  <a:rPr lang="en-US" sz="4000" dirty="0"/>
                  <a:t>Basis for Dual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r>
                  <a:rPr lang="en-US" sz="6000" dirty="0">
                    <a:solidFill>
                      <a:schemeClr val="accent5">
                        <a:lumMod val="50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6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6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6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6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6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9F92B-F9EF-437F-9425-E9C38217A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69" y="558222"/>
                <a:ext cx="11370858" cy="4308872"/>
              </a:xfrm>
              <a:prstGeom prst="rect">
                <a:avLst/>
              </a:prstGeom>
              <a:blipFill>
                <a:blip r:embed="rId4"/>
                <a:stretch>
                  <a:fillRect l="-2680" t="-36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2ABCEE-C434-452D-81D4-734B77433BA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27960" y="2169360"/>
              <a:ext cx="3521880" cy="413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2ABCEE-C434-452D-81D4-734B77433B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8600" y="2160000"/>
                <a:ext cx="3540600" cy="4149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2827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32"/>
    </mc:Choice>
    <mc:Fallback xmlns="">
      <p:transition spd="slow" advTm="301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4B384371-30AF-4579-888D-56254EF1ECFB}"/>
              </a:ext>
            </a:extLst>
          </p:cNvPr>
          <p:cNvSpPr txBox="1"/>
          <p:nvPr/>
        </p:nvSpPr>
        <p:spPr>
          <a:xfrm>
            <a:off x="303121" y="377687"/>
            <a:ext cx="113708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Tensor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294CDB-35EA-4F3C-9063-A0581454D999}"/>
                  </a:ext>
                </a:extLst>
              </p:cNvPr>
              <p:cNvSpPr txBox="1"/>
              <p:nvPr/>
            </p:nvSpPr>
            <p:spPr>
              <a:xfrm>
                <a:off x="1945472" y="4125193"/>
                <a:ext cx="1285797" cy="953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294CDB-35EA-4F3C-9063-A0581454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72" y="4125193"/>
                <a:ext cx="1285797" cy="953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980189-FF76-40F7-8D3E-0CDCAC21CDD8}"/>
                  </a:ext>
                </a:extLst>
              </p:cNvPr>
              <p:cNvSpPr txBox="1"/>
              <p:nvPr/>
            </p:nvSpPr>
            <p:spPr>
              <a:xfrm>
                <a:off x="1771622" y="1390630"/>
                <a:ext cx="1633499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980189-FF76-40F7-8D3E-0CDCAC21C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22" y="1390630"/>
                <a:ext cx="163349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240DCC-B936-4618-91C0-323334EC4230}"/>
                  </a:ext>
                </a:extLst>
              </p:cNvPr>
              <p:cNvSpPr txBox="1"/>
              <p:nvPr/>
            </p:nvSpPr>
            <p:spPr>
              <a:xfrm>
                <a:off x="5171800" y="2967335"/>
                <a:ext cx="1633499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240DCC-B936-4618-91C0-323334EC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800" y="2967335"/>
                <a:ext cx="163349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1FF8702-B02F-4640-B12A-AD546F151882}"/>
              </a:ext>
            </a:extLst>
          </p:cNvPr>
          <p:cNvSpPr txBox="1"/>
          <p:nvPr/>
        </p:nvSpPr>
        <p:spPr>
          <a:xfrm>
            <a:off x="1945472" y="2323736"/>
            <a:ext cx="163349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vector</a:t>
            </a:r>
            <a:endParaRPr lang="en-US" sz="6000" dirty="0"/>
          </a:p>
          <a:p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91DB7-23C0-4E7B-AB6C-9A0FB1D98304}"/>
              </a:ext>
            </a:extLst>
          </p:cNvPr>
          <p:cNvSpPr txBox="1"/>
          <p:nvPr/>
        </p:nvSpPr>
        <p:spPr>
          <a:xfrm>
            <a:off x="1563863" y="5010173"/>
            <a:ext cx="209714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 err="1"/>
              <a:t>covector</a:t>
            </a:r>
            <a:endParaRPr lang="en-US" sz="6000" dirty="0"/>
          </a:p>
          <a:p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3A1921-3188-4546-9F65-EDE74F7104E4}"/>
                  </a:ext>
                </a:extLst>
              </p:cNvPr>
              <p:cNvSpPr txBox="1"/>
              <p:nvPr/>
            </p:nvSpPr>
            <p:spPr>
              <a:xfrm>
                <a:off x="8579986" y="2663607"/>
                <a:ext cx="3093993" cy="1876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endParaRPr lang="en-US" sz="6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3A1921-3188-4546-9F65-EDE74F710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986" y="2663607"/>
                <a:ext cx="3093993" cy="1876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AF5B98B-3167-4587-839D-8C90AD45B2B3}"/>
              </a:ext>
            </a:extLst>
          </p:cNvPr>
          <p:cNvSpPr txBox="1"/>
          <p:nvPr/>
        </p:nvSpPr>
        <p:spPr>
          <a:xfrm>
            <a:off x="8927125" y="3841479"/>
            <a:ext cx="239971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linear map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B3E5DB-0AA1-49B6-9C6C-3D4BEB44D035}"/>
              </a:ext>
            </a:extLst>
          </p:cNvPr>
          <p:cNvCxnSpPr/>
          <p:nvPr/>
        </p:nvCxnSpPr>
        <p:spPr>
          <a:xfrm>
            <a:off x="3496050" y="2302399"/>
            <a:ext cx="1857608" cy="821730"/>
          </a:xfrm>
          <a:prstGeom prst="straightConnector1">
            <a:avLst/>
          </a:prstGeom>
          <a:ln w="762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E2B134-E756-437E-9364-613858A33139}"/>
              </a:ext>
            </a:extLst>
          </p:cNvPr>
          <p:cNvCxnSpPr>
            <a:cxnSpLocks/>
          </p:cNvCxnSpPr>
          <p:nvPr/>
        </p:nvCxnSpPr>
        <p:spPr>
          <a:xfrm flipV="1">
            <a:off x="3405121" y="3778409"/>
            <a:ext cx="1958108" cy="882737"/>
          </a:xfrm>
          <a:prstGeom prst="straightConnector1">
            <a:avLst/>
          </a:prstGeom>
          <a:ln w="762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3D4E01-0A20-4FD4-91D4-BC6B6C634FE3}"/>
              </a:ext>
            </a:extLst>
          </p:cNvPr>
          <p:cNvCxnSpPr>
            <a:cxnSpLocks/>
          </p:cNvCxnSpPr>
          <p:nvPr/>
        </p:nvCxnSpPr>
        <p:spPr>
          <a:xfrm flipV="1">
            <a:off x="6612307" y="3446557"/>
            <a:ext cx="1967679" cy="1"/>
          </a:xfrm>
          <a:prstGeom prst="straightConnector1">
            <a:avLst/>
          </a:prstGeom>
          <a:ln w="762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3D386A-AF8F-4651-9178-2D6FE66D047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001800" y="3667320"/>
              <a:ext cx="1990080" cy="10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3D386A-AF8F-4651-9178-2D6FE66D04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92440" y="3657960"/>
                <a:ext cx="2008800" cy="119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8568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37"/>
    </mc:Choice>
    <mc:Fallback xmlns="">
      <p:transition spd="slow" advTm="249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4B384371-30AF-4579-888D-56254EF1ECFB}"/>
              </a:ext>
            </a:extLst>
          </p:cNvPr>
          <p:cNvSpPr txBox="1"/>
          <p:nvPr/>
        </p:nvSpPr>
        <p:spPr>
          <a:xfrm>
            <a:off x="303121" y="377687"/>
            <a:ext cx="113708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Tensor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3A1921-3188-4546-9F65-EDE74F7104E4}"/>
                  </a:ext>
                </a:extLst>
              </p:cNvPr>
              <p:cNvSpPr txBox="1"/>
              <p:nvPr/>
            </p:nvSpPr>
            <p:spPr>
              <a:xfrm>
                <a:off x="832509" y="1012483"/>
                <a:ext cx="8263363" cy="58231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 dirty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sz="4800" b="0" dirty="0"/>
              </a:p>
              <a:p>
                <a14:m>
                  <m:oMath xmlns:m="http://schemas.openxmlformats.org/officeDocument/2006/math">
                    <m:r>
                      <a:rPr lang="en-US" sz="480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4800" i="1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8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48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8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bSup>
                        <m:sSub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3A1921-3188-4546-9F65-EDE74F710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9" y="1012483"/>
                <a:ext cx="8263363" cy="58231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DE255F-5764-49A0-AA77-256DCD4B56C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33920" y="858240"/>
              <a:ext cx="4222080" cy="6077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DE255F-5764-49A0-AA77-256DCD4B56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4560" y="848880"/>
                <a:ext cx="4240800" cy="6096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9157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88"/>
    </mc:Choice>
    <mc:Fallback xmlns="">
      <p:transition spd="slow" advTm="570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4B384371-30AF-4579-888D-56254EF1ECFB}"/>
              </a:ext>
            </a:extLst>
          </p:cNvPr>
          <p:cNvSpPr txBox="1"/>
          <p:nvPr/>
        </p:nvSpPr>
        <p:spPr>
          <a:xfrm>
            <a:off x="303121" y="377687"/>
            <a:ext cx="113708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Kronecker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3A1921-3188-4546-9F65-EDE74F7104E4}"/>
                  </a:ext>
                </a:extLst>
              </p:cNvPr>
              <p:cNvSpPr txBox="1"/>
              <p:nvPr/>
            </p:nvSpPr>
            <p:spPr>
              <a:xfrm>
                <a:off x="904698" y="1215854"/>
                <a:ext cx="8263363" cy="4965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5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54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5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d>
                                <m:sSub>
                                  <m:sSubPr>
                                    <m:ctrlPr>
                                      <a:rPr lang="en-US" sz="5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5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5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5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3A1921-3188-4546-9F65-EDE74F710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98" y="1215854"/>
                <a:ext cx="8263363" cy="4965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B60875-0CC4-49EC-A595-D0F99AEDDB4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19160" y="946440"/>
              <a:ext cx="4208040" cy="248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B60875-0CC4-49EC-A595-D0F99AEDDB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00" y="937080"/>
                <a:ext cx="4226760" cy="2502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8153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9"/>
    </mc:Choice>
    <mc:Fallback xmlns="">
      <p:transition spd="slow" advTm="194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4B384371-30AF-4579-888D-56254EF1ECFB}"/>
              </a:ext>
            </a:extLst>
          </p:cNvPr>
          <p:cNvSpPr txBox="1"/>
          <p:nvPr/>
        </p:nvSpPr>
        <p:spPr>
          <a:xfrm>
            <a:off x="303121" y="377687"/>
            <a:ext cx="113708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Kronecker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3A1921-3188-4546-9F65-EDE74F7104E4}"/>
                  </a:ext>
                </a:extLst>
              </p:cNvPr>
              <p:cNvSpPr txBox="1"/>
              <p:nvPr/>
            </p:nvSpPr>
            <p:spPr>
              <a:xfrm>
                <a:off x="591879" y="1215854"/>
                <a:ext cx="10769281" cy="5791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5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5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54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54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5400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4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4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eqArr>
                                          </m:e>
                                        </m:d>
                                      </m: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4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4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eqAr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4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4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eqArr>
                                          </m:e>
                                        </m:d>
                                      </m: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4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4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eqAr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4400" dirty="0"/>
              </a:p>
              <a:p>
                <a:endParaRPr lang="en-CA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3A1921-3188-4546-9F65-EDE74F710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9" y="1215854"/>
                <a:ext cx="10769281" cy="5791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46003E-CE4D-4AC0-8548-F9EEF72FA8E9}"/>
                  </a:ext>
                </a:extLst>
              </p:cNvPr>
              <p:cNvSpPr txBox="1"/>
              <p:nvPr/>
            </p:nvSpPr>
            <p:spPr>
              <a:xfrm>
                <a:off x="7227800" y="2827069"/>
                <a:ext cx="5536207" cy="3653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3600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𝜔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𝜔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eqArr>
                                          </m:e>
                                        </m:d>
                                      </m: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𝜔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𝜔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eqAr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𝜔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𝜔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eqArr>
                                          </m:e>
                                        </m:d>
                                      </m: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𝜔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FFC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𝜔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eqAr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  <a:p>
                <a:endParaRPr lang="en-CA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46003E-CE4D-4AC0-8548-F9EEF72FA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00" y="2827069"/>
                <a:ext cx="5536207" cy="3653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2DC5B8AE-7546-47C2-9B06-4E01095911C1}"/>
              </a:ext>
            </a:extLst>
          </p:cNvPr>
          <p:cNvSpPr/>
          <p:nvPr/>
        </p:nvSpPr>
        <p:spPr>
          <a:xfrm>
            <a:off x="6268065" y="4230896"/>
            <a:ext cx="677494" cy="77424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4711ED-3FD9-44B8-82B7-AB80A236D47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08840" y="826200"/>
              <a:ext cx="6521760" cy="46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4711ED-3FD9-44B8-82B7-AB80A236D4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9480" y="816840"/>
                <a:ext cx="6540480" cy="4630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564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94"/>
    </mc:Choice>
    <mc:Fallback xmlns="">
      <p:transition spd="slow" advTm="23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4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03121" y="377687"/>
            <a:ext cx="113708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Tensor vs Kronecker Product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21EB4-C573-424C-8525-841F04B0F4B9}"/>
              </a:ext>
            </a:extLst>
          </p:cNvPr>
          <p:cNvSpPr txBox="1"/>
          <p:nvPr/>
        </p:nvSpPr>
        <p:spPr>
          <a:xfrm>
            <a:off x="992455" y="1107902"/>
            <a:ext cx="2997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Tensor</a:t>
            </a:r>
            <a:r>
              <a:rPr lang="en-US" sz="3600" dirty="0"/>
              <a:t> Product</a:t>
            </a:r>
          </a:p>
          <a:p>
            <a:pPr algn="ctr"/>
            <a:r>
              <a:rPr lang="en-US" sz="3600" dirty="0"/>
              <a:t>(Tensors)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EF131C-39D4-4D91-A409-F6DC43038DDE}"/>
                  </a:ext>
                </a:extLst>
              </p:cNvPr>
              <p:cNvSpPr/>
              <p:nvPr/>
            </p:nvSpPr>
            <p:spPr>
              <a:xfrm>
                <a:off x="7549987" y="2530589"/>
                <a:ext cx="3924408" cy="1196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4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EF131C-39D4-4D91-A409-F6DC43038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987" y="2530589"/>
                <a:ext cx="3924408" cy="119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F4A253B8-D38B-4866-BABF-70BF8285C677}"/>
              </a:ext>
            </a:extLst>
          </p:cNvPr>
          <p:cNvSpPr txBox="1"/>
          <p:nvPr/>
        </p:nvSpPr>
        <p:spPr>
          <a:xfrm>
            <a:off x="7692686" y="1134414"/>
            <a:ext cx="3639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Kronecker</a:t>
            </a:r>
            <a:r>
              <a:rPr lang="en-US" sz="3600" dirty="0"/>
              <a:t> Product</a:t>
            </a:r>
          </a:p>
          <a:p>
            <a:pPr algn="ctr"/>
            <a:r>
              <a:rPr lang="en-US" sz="3600" dirty="0"/>
              <a:t>(Arrays)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CE0B82-E112-4FBC-B5D2-773D71FA2C0C}"/>
                  </a:ext>
                </a:extLst>
              </p:cNvPr>
              <p:cNvSpPr/>
              <p:nvPr/>
            </p:nvSpPr>
            <p:spPr>
              <a:xfrm>
                <a:off x="215136" y="2531959"/>
                <a:ext cx="6779722" cy="2532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8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             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8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8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CE0B82-E112-4FBC-B5D2-773D71FA2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6" y="2531959"/>
                <a:ext cx="6779722" cy="2532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E77A87B-E653-442B-9BEE-6A21479984FA}"/>
                  </a:ext>
                </a:extLst>
              </p:cNvPr>
              <p:cNvSpPr/>
              <p:nvPr/>
            </p:nvSpPr>
            <p:spPr>
              <a:xfrm>
                <a:off x="7428960" y="3922981"/>
                <a:ext cx="4166462" cy="1462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E77A87B-E653-442B-9BEE-6A2147998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960" y="3922981"/>
                <a:ext cx="4166462" cy="1462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3FE588-E9D5-4BAC-B29F-74D94C5D7777}"/>
              </a:ext>
            </a:extLst>
          </p:cNvPr>
          <p:cNvCxnSpPr>
            <a:cxnSpLocks/>
          </p:cNvCxnSpPr>
          <p:nvPr/>
        </p:nvCxnSpPr>
        <p:spPr>
          <a:xfrm>
            <a:off x="7102166" y="766659"/>
            <a:ext cx="0" cy="573574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8B3ED6-FB09-4FA2-A57C-8E1B3C8AED6B}"/>
              </a:ext>
            </a:extLst>
          </p:cNvPr>
          <p:cNvSpPr/>
          <p:nvPr/>
        </p:nvSpPr>
        <p:spPr>
          <a:xfrm>
            <a:off x="2094273" y="2530589"/>
            <a:ext cx="4900575" cy="8984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105DB3-5571-437E-80F2-73074AE9858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9560" y="1473840"/>
              <a:ext cx="10804680" cy="5090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105DB3-5571-437E-80F2-73074AE985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200" y="1464480"/>
                <a:ext cx="10823400" cy="5109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5576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10"/>
    </mc:Choice>
    <mc:Fallback xmlns="">
      <p:transition spd="slow" advTm="1477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/>
      <p:bldP spid="49" grpId="0"/>
      <p:bldP spid="13" grpId="0" uiExpand="1" build="p"/>
      <p:bldP spid="16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03121" y="377687"/>
            <a:ext cx="113708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Tensor vs Kronecker Product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21EB4-C573-424C-8525-841F04B0F4B9}"/>
              </a:ext>
            </a:extLst>
          </p:cNvPr>
          <p:cNvSpPr txBox="1"/>
          <p:nvPr/>
        </p:nvSpPr>
        <p:spPr>
          <a:xfrm>
            <a:off x="992455" y="1107902"/>
            <a:ext cx="2997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Tensor</a:t>
            </a:r>
            <a:r>
              <a:rPr lang="en-US" sz="3600" dirty="0"/>
              <a:t> Product</a:t>
            </a:r>
          </a:p>
          <a:p>
            <a:pPr algn="ctr"/>
            <a:r>
              <a:rPr lang="en-US" sz="3600" dirty="0"/>
              <a:t>(Tensors)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EF131C-39D4-4D91-A409-F6DC43038DDE}"/>
                  </a:ext>
                </a:extLst>
              </p:cNvPr>
              <p:cNvSpPr/>
              <p:nvPr/>
            </p:nvSpPr>
            <p:spPr>
              <a:xfrm>
                <a:off x="7549987" y="2530589"/>
                <a:ext cx="3924408" cy="1196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4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EF131C-39D4-4D91-A409-F6DC43038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987" y="2530589"/>
                <a:ext cx="3924408" cy="119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F4A253B8-D38B-4866-BABF-70BF8285C677}"/>
              </a:ext>
            </a:extLst>
          </p:cNvPr>
          <p:cNvSpPr txBox="1"/>
          <p:nvPr/>
        </p:nvSpPr>
        <p:spPr>
          <a:xfrm>
            <a:off x="7692686" y="1134414"/>
            <a:ext cx="3639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Kronecker</a:t>
            </a:r>
            <a:r>
              <a:rPr lang="en-US" sz="3600" dirty="0"/>
              <a:t> Product</a:t>
            </a:r>
          </a:p>
          <a:p>
            <a:pPr algn="ctr"/>
            <a:r>
              <a:rPr lang="en-US" sz="3600" dirty="0"/>
              <a:t>(Arrays)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CE0B82-E112-4FBC-B5D2-773D71FA2C0C}"/>
                  </a:ext>
                </a:extLst>
              </p:cNvPr>
              <p:cNvSpPr/>
              <p:nvPr/>
            </p:nvSpPr>
            <p:spPr>
              <a:xfrm>
                <a:off x="215136" y="2531959"/>
                <a:ext cx="6779722" cy="2532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8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             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8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8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CE0B82-E112-4FBC-B5D2-773D71FA2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6" y="2531959"/>
                <a:ext cx="6779722" cy="2532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E77A87B-E653-442B-9BEE-6A21479984FA}"/>
                  </a:ext>
                </a:extLst>
              </p:cNvPr>
              <p:cNvSpPr/>
              <p:nvPr/>
            </p:nvSpPr>
            <p:spPr>
              <a:xfrm>
                <a:off x="7428960" y="3922981"/>
                <a:ext cx="4166462" cy="1462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E77A87B-E653-442B-9BEE-6A2147998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960" y="3922981"/>
                <a:ext cx="4166462" cy="1462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3FE588-E9D5-4BAC-B29F-74D94C5D7777}"/>
              </a:ext>
            </a:extLst>
          </p:cNvPr>
          <p:cNvCxnSpPr>
            <a:cxnSpLocks/>
          </p:cNvCxnSpPr>
          <p:nvPr/>
        </p:nvCxnSpPr>
        <p:spPr>
          <a:xfrm>
            <a:off x="7102166" y="766659"/>
            <a:ext cx="0" cy="573574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8B3ED6-FB09-4FA2-A57C-8E1B3C8AED6B}"/>
              </a:ext>
            </a:extLst>
          </p:cNvPr>
          <p:cNvSpPr/>
          <p:nvPr/>
        </p:nvSpPr>
        <p:spPr>
          <a:xfrm>
            <a:off x="2094273" y="2530589"/>
            <a:ext cx="4900575" cy="8984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A90DD2-792A-4DE4-A689-0C82FE2E5D4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3800" y="1518480"/>
              <a:ext cx="10798920" cy="4966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A90DD2-792A-4DE4-A689-0C82FE2E5D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440" y="1509120"/>
                <a:ext cx="10817640" cy="4985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01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39"/>
    </mc:Choice>
    <mc:Fallback xmlns="">
      <p:transition spd="slow" advTm="110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/>
      <p:bldP spid="49" grpId="0"/>
      <p:bldP spid="13" grpId="0" uiExpand="1" build="p"/>
      <p:bldP spid="16" grpId="0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0.1|0.1|0.1|0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7.6|2.6|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1|5.8|1.2|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2|4.6|3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6.6|1.8|5.2|6.9|9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1.5|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8.1|3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.1|9.7|17.6|78.2|6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4.2|8|65.3|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25903</TotalTime>
  <Words>211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277</cp:revision>
  <dcterms:created xsi:type="dcterms:W3CDTF">2017-12-16T03:56:44Z</dcterms:created>
  <dcterms:modified xsi:type="dcterms:W3CDTF">2018-08-26T05:00:33Z</dcterms:modified>
</cp:coreProperties>
</file>