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Action1.xml" ContentType="application/vnd.ms-office.inkAction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Action2.xml" ContentType="application/vnd.ms-office.inkAction+xml"/>
  <Override PartName="/ppt/tags/tag5.xml" ContentType="application/vnd.openxmlformats-officedocument.presentationml.tags+xml"/>
  <Override PartName="/ppt/ink/inkAction3.xml" ContentType="application/vnd.ms-office.inkAction+xml"/>
  <Override PartName="/ppt/tags/tag6.xml" ContentType="application/vnd.openxmlformats-officedocument.presentationml.tags+xml"/>
  <Override PartName="/ppt/ink/inkAction4.xml" ContentType="application/vnd.ms-office.inkAction+xml"/>
  <Override PartName="/ppt/tags/tag7.xml" ContentType="application/vnd.openxmlformats-officedocument.presentationml.tags+xml"/>
  <Override PartName="/ppt/ink/inkAction5.xml" ContentType="application/vnd.ms-office.inkAction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9.xml" ContentType="application/vnd.openxmlformats-officedocument.presentationml.tags+xml"/>
  <Override PartName="/ppt/ink/inkAction6.xml" ContentType="application/vnd.ms-office.inkAction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4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71" r:id="rId2"/>
    <p:sldId id="381" r:id="rId3"/>
    <p:sldId id="380" r:id="rId4"/>
    <p:sldId id="383" r:id="rId5"/>
    <p:sldId id="349" r:id="rId6"/>
    <p:sldId id="393" r:id="rId7"/>
    <p:sldId id="394" r:id="rId8"/>
    <p:sldId id="375" r:id="rId9"/>
    <p:sldId id="345" r:id="rId10"/>
    <p:sldId id="377" r:id="rId11"/>
    <p:sldId id="397" r:id="rId12"/>
    <p:sldId id="347" r:id="rId13"/>
    <p:sldId id="398" r:id="rId14"/>
    <p:sldId id="399" r:id="rId15"/>
    <p:sldId id="396" r:id="rId16"/>
    <p:sldId id="400" r:id="rId17"/>
    <p:sldId id="401" r:id="rId18"/>
    <p:sldId id="35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B08600"/>
    <a:srgbClr val="61B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7" autoAdjust="0"/>
    <p:restoredTop sz="94660"/>
  </p:normalViewPr>
  <p:slideViewPr>
    <p:cSldViewPr snapToGrid="0" showGuides="1">
      <p:cViewPr varScale="1">
        <p:scale>
          <a:sx n="40" d="100"/>
          <a:sy n="40" d="100"/>
        </p:scale>
        <p:origin x="72" y="768"/>
      </p:cViewPr>
      <p:guideLst>
        <p:guide orient="horz" pos="432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5:07:15.416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0 10 666 0,'0'0'198'0,"0"0"-81"16,0 0-44-16,0 0-46 16,0 0-10-16,0 0 12 0,0 0 17 15,21-10 2-15,-21 20-11 16,6 43 2-16,-6-2-14 15,12 10-7-15,-12-3-7 16,15-9-2-16,-9-17-4 16,-6 4 0-16,6-19-2 15,-6-3-1-15,0-9-1 16,0-5-1-16,0 0 0 16,6 0 2-16,-6 0-2 15,0 0 1-15,0 0 6 16,0 0 2-16,6 5 3 15,0 7 2-15,-6 2-3 0,22 1-10 16,-16-8 3-16,0-2 2 16,0 5-5-16,9-2 2 15,-9-2 2-15,-6-6 2 16,6 6-1-16,-6-6 1 16,6 0 0-16,0 0 1 15,-6 5 3-15,21 1-3 16,-15 2-4-16,6-6-4 15,-6-2 2-15,16 8-2 16,-4 4 2-16,15-7-1 16,-6 5 2-16,-3 11 6 15,4-6 5-15,5-1-4 16,-9 3-1-16,16-5 0 0,5-7-4 16,-6 3 1-1,7-6-1-15,14-2-3 0,-14 0 0 16,11 0 0-16,-12 0 3 15,22 0-1-15,-10 0 2 16,4 0 1-16,-4 0 1 16,-5 0-1-16,2 0-2 15,-8 0-1-15,-7 0-2 16,-15 0 1-16,22 0-2 16,-7 0 4-16,6 0-1 15,-5 0 4-15,20 0 1 16,-8 0-3-16,-1 0-2 0,9 0-3 15,-14 0-1 1,5 0 1-16,-5 0 0 0,-13 0 0 16,0 0 3-16,-9 0-1 15,4 0 6-15,11 0-7 16,0 0 5-16,7 0-7 16,5 0 1-16,-5 0-1 15,-7 0 0-15,-6 0 0 16,0 0 2-16,-8 0-2 15,8 0 2-15,0 0 0 16,0 0-1-16,-2 0 0 16,8 0-1-16,6 0 1 15,10 0 1-15,-10 0-2 0,7 0 0 16,-7 0 1 0,-6 0-2-16,1 0 0 0,-7 0 1 15,-9 0 0-15,9 0 1 16,1 0-1-16,-1 0 0 15,6 0 0-15,-8 0 0 16,-4-2-2-16,-15 2 3 16,9 0-1-16,-21 0 0 15,0 0 1-15,0 0-2 16,0 0 1-16,0 0 0 16,0 0-1-16,0 0 1 15,0 0 1-15,0 0 0 16,0 0 0-16,6-8-1 15,-6 3-2-15,6-31 1 0,15-8-2 16,4-23 0-16,8-14 1 16,-6 4 0-16,-15 21 2 15,0 12-3-15,-6 10 1 16,10 3-5-16,-10 4-22 16,-6 7-35-16,0-2-43 15,0-2-46-15,0 19-63 16,0 0-199-16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5:07:17.899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19 1306 296 0,'0'0'233'0,"0"0"-132"16,0 0-12-16,0 0-27 16,0 0-14-16,0 0 13 15,0 0 15-15,0 28-13 16,0-28-14-16,0 0-8 0,0 0-15 16,0 0-12-16,0-13-2 15,0-25-5-15,0-11-5 16,0-4 2-16,0 1-3 15,0-4 0-15,0-1-1 16,0 11 0-16,0-1 2 16,0 6-2-16,0 12-2 15,0 12 0-15,0 5 1 16,0 5 1-16,0 7 1 16,0 0 1-16,0 0-1 15,0 0 0-15,0 0 1 16,0 0 0-16,0 0 1 0,0 0 9 15,0 0 10 1,0 0-5-16,0-6-7 0,40-5-7 16,-7-1-2-16,6-1-1 15,7 3 4-15,-7 10-3 16,6-5 3-16,1 5 5 16,-1 0-2-16,1 0 1 15,8 0-4-15,-2 0-1 16,-1 0-2-16,-6 0 0 15,1 0-1-15,8 0 2 16,-8 0-1-16,5 0 0 16,0 0 0-16,1 0 3 15,2 0-2-15,-8 0 0 0,-7 0 0 16,6 0-2-16,-20 0 3 16,20 0-3-16,-12-7 2 15,1 7 1-15,-1-5 1 16,0 5 1-16,-3-5-3 15,-2 5 2-15,-1 0-4 16,-3 0 3-16,3 0-3 16,-3 0 3-16,4 0 0 15,-1 0 0-15,-3 0 0 16,15-9-1-16,-5-1-2 16,5 5 1-16,-6-2 0 15,1 2-1-15,-10 5 3 16,-12 0-3-16,9 0 4 15,-3 0-3-15,3 0 3 0,13 0-2 16,5-5-1-16,-9-7-2 16,25-7 2-16,-16 2-2 15,-15 2 2-15,10-6 0 16,-16 16-1-16,3-3 1 16,-3 8-1-16,3 0 1 15,-3 0 0-15,4 0-1 16,-10 0 1-16,0 0 0 15,15 0-2-15,-9 0 1 16,3 0 0-16,-3 0 0 16,4 0 0-16,-10 0 2 15,9 0-1-15,-3 0 0 16,3 0 0-16,-3 0 1 0,-12 0-2 16,0 0 0-1,-6 0 1-15,0 0-1 0,0 0 0 16,16 0 0-16,-16 0 2 15,0 0-1-15,0 20 6 16,0 9 7-16,0 14-3 16,0 8-8-16,0 1-3 15,0 1 1-15,6 7 0 16,-6-8-2-16,6-11 2 16,0-5-2-16,-6-14-1 15,0-13 1-15,6-4-12 16,-6-5-2-16,0 0-9 0,6 0-24 15,-6 5-25 1,0 5-68-16,0-10-113 0,0 7-420 16</inkml:trace>
  <inkml:trace contextRef="#ctx0" brushRef="#br0" timeOffset="2917">600 630 279 0,'0'0'255'15,"0"0"-91"-15,0 0-8 16,0 0-60-16,0 0-34 16,0 0-8-16,0 0-10 0,15 9-15 15,-15-9-11 1,7 0 7-16,5 0 3 0,6-36 1 16,9-5-12-16,6-1-1 15,7-1-2-15,-1 1-5 16,0 9-3-16,7-2-3 15,-1 4 1-15,0 16 0 16,7-7 2-16,-1-4-2 16,16-3 4-16,-10-1-5 15,4 2 0-15,-4 3 0 16,-5 1 1-16,8 7 5 16,-2 7-3-16,-13-6 3 15,22 11-4-15,-4-5 0 0,10-2-1 16,5-1-1-1,1 2-1-15,6 0 3 0,-7 5-3 16,1-2 2-16,-9 8 2 16,8-2-2-16,-5 2 5 15,-16-7-4-15,10 7 1 16,-9 0-2-16,2 0-1 16,-9 0 1-16,7 0-1 15,15 0 0-15,-1 0-2 16,-8 0 4-16,20 0-4 15,-11 0 1-15,6 0-1 16,-7 7 0-16,-8-5 2 16,-4 18-2-16,-2-4 5 15,8-3-5-15,-14-1 3 16,5-2-4-16,-11 11 1 0,20-1 1 16,-8 6 0-16,2-2 3 15,-2 4 0-15,-7-12-2 16,16 4-1-16,-16 1-1 15,1-6 2-15,-13 4-3 16,6-11 0-16,-5 11 1 16,5-9-1-16,-6 10 0 15,1 3 3-15,-1 0-1 16,0 5 1-16,7 12-1 16,-1-4 2-16,0 7-2 15,-5-8 0-15,-1 6-2 16,6-12 1-16,-11 7 0 15,-1-7-1-15,-6-14 1 0,-9 11 0 16,-5-13-1-16,8-3 1 16,-9 2 0-16,-6-7-1 15,0 4 2-15,-6-9-2 16,0 2 1-16,0-2 0 16,0 0-1-16,0 0 1 15,0 0 0-15,0 6 0 16,0-6-1-16,0 7 0 15,0-7-4-15,0 7 1 16,0-2-2-16,-30 0 0 16,-31 7 0-16,-18 2 3 0,-5-14 1 15,-7 5-2 1,0-5 2-16,7 0-1 0,5 0 1 16,15 0-3-16,10 0-1 15,15 0 0-15,14 0 3 16,4 0 1-16,15 0 0 15,-6 0 1-15,6 0-3 16,6 0 0-16,0 0 2 16,0 0 0-16,0 0-5 15,0 0 5-15,0 0 0 16,0 0 1-16,0 0 0 16,0 0 0-16,0 0 0 15,18 0 1-15,43 0 6 0,2 0-7 16,10 0 2-1,-10 0 1-15,16 5-3 0,-12 7 1 16,-4-7-1-16,-2-5 3 16,-16 0-1-16,0 0 1 15,-5 0 1-15,-22 0 6 16,-3 0-3-16,-9 0 2 16,-6 0-2-16,0 0-6 15,0 0 1-15,0 0-1 16,0 0-2-16,0 0 0 15,0 0 1-15,0 0 0 16,0 0 0-16,0-12 0 16,0-59 3-16,0-21 0 15,0-9-2-15,0 11 1 0,0 10-2 16,0 26 0-16,0 18 1 16,0 21-2-16,0 8 0 15,0 7-7-15,0 0-13 16,0 0-46-16,0 0-99 15,0 0-132-15</inkml:trace>
  <inkml:trace contextRef="#ctx0" brushRef="#br0" timeOffset="6379">1526 79 368 0,'0'0'175'16,"0"0"-69"-16,0 0-19 16,0 0-46-16,0 0-21 15,0 0 2-15,0 0 6 0,0 0 9 16,0 0 19-16,0 0-1 16,0 0-7-16,0 0 0 15,0 0-8-15,0 0-7 16,15 0-4-16,-15 0-2 15,12 0-2-15,16 0-8 16,2 0-9-16,36 0 4 16,-8 10-1-16,8 4 3 15,-8-7-5-15,2 3-2 16,-2-5-2-16,8 0-3 16,-14 2 3-16,5 7-2 15,4-4 7-15,-4 9 2 16,10-2 2-16,-10 0 2 0,1 6-2 15,-4 5-2-15,-8 6-6 16,-1-12 1-16,0 0-5 16,-5-7 0-16,5 6-2 15,1-8 0-15,5 2 1 16,9 8 0-16,-2 7-1 16,-7 1 1-16,4-2 1 15,-16 0-1-15,-9-6 2 16,25-6-3-16,-25 7 2 15,16-12 1-15,-13 17 2 16,0-7-2-16,12 9 0 16,-5 5 1-16,-1-4 1 15,7 2-2-15,-7-7-1 16,-6 4 1-16,-9-16-1 0,-2 5 0 16,-4-4-1-16,-3-4-1 15,9 3 0-15,3 5 2 16,6 9-1-16,-8-7-1 15,8 19 1-15,-6 15-1 16,-3-10 4-16,4 7-2 16,-10-12 3-16,3-9 0 15,-9-6-3-15,-6-8 3 16,-6-1-3-16,0-6-1 16,21 9 0-16,-3 0 1 15,4 11-2-15,-4 17 0 16,3-8 1-16,3 1-1 15,-9-5 1-15,3-5 0 0,4-4-2 16,-10-3 2-16,6-2-2 16,-3 8 2-16,-3 6-1 15,6 5 1-15,-3 7-1 16,4-3 0-16,2-9 1 16,-9 0-1-16,0-5 0 15,9-11 0-15,-3 2-4 16,3-2 3-16,-2-4 1 15,2 9 0-15,3-1 2 16,3 3-2-16,-9 9 1 16,4 0 0-16,-4-14 0 15,-12 8-1-15,9-4 1 0,-3-6-1 16,-6 6 0-16,0-1 1 16,15-4-2-16,-21-9 1 15,6-2 0-15,-6-2-1 16,6-8 0-16,-6 0 1 15,0 0-2-15,0 0-3 16,0 0-1-16,0 0 0 16,-33 0-3-16,-37 0 6 15,-14 0-1-15,-16-30-6 16,3-11 3-16,-9 0-2 16,15 0-2-16,13 14 2 15,14 2 4-15,19 6 2 16,18 14 3-16,15-7-1 0,12 7 0 15,0 5 0 1,0 0-4-16,0-5 3 0,0 5 1 16,0-5 1-16,0 5 1 15,0 0 2-15,0 0 0 16,6 0 7-16,39 0-4 16,6 0-1-16,4 0 3 15,8 0-2-15,-11 5-2 16,20 22-2-16,-5-3 6 15,-16-2 1-15,1 8-1 16,-7-11 3-16,-11-7-3 16,-16-7-1-16,3-5-4 0,-15 0 1 15,0 0-4-15,0 0 1 16,-6 0-1-16,9 0 2 16,3 0-2-16,0-24 0 15,16-33 0-15,-10-15 2 16,-3-13 1-16,3-12-3 15,-6 24 6-15,-12 12-4 16,15 32 0-16,-15 22-1 16,0 7 2-16,0 0-1 15,0 0 0-15,0 0 1 16,0 0-3-16,0 0-1 16,0 0-3-16,0 0-14 15,0 0-36-15,0 0-28 16,0 0-92-16,0 0-100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5:07:37.508"/>
    </inkml:context>
    <inkml:brush xml:id="br0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248 88 22 0,'0'0'674'15,"0"0"-545"-15,0 0-30 16,0 0-21-16,0 0-50 15,0 0 0-15,0 0-3 16,541 0 5-16,-371 0 1 16,45 0-5-16,33-7-1 15,24-22 11-15,9 2-9 16,1 7 6-16,-22 15 10 0,-12 5-6 16,-21 0-15-1,-24 0-4-15,-34 0-7 0,-39 0 2 16,-24 0-3-16,-42 0 2 15,-25 0-6-15,-18 0-3 16,-15 0 0-16,-6 0 3 16,0 0 6-16,0 0 2 15,-33 27-2-15,-79 22-9 16,-42 4-2-16,-43-12 0 16,-24-24-2-16,-27-17 0 15,-21 0 1-15,9 0 1 16,-13 0 0-16,10-12-1 15,3-12 1-15,18 2 2 0,21 10-1 16,18-2-2-16,16 14 1 16,17 0-1-1,25 0 0-15,36 0-1 0,31 0 1 16,32 0-1-16,25 21 1 16,9-16-2-16,12-5 2 15,-6 0-3-15,6 0-3 16,0 0-6-16,0 0 8 15,57 0 2-15,61 5 2 16,24-5 0-16,43 0 0 16,30 0-1-16,12 0 0 15,27 0 0-15,15 0-2 16,-3 0 2-16,-18 0 1 16,-27 0 1-16,-30 0 1 0,-16 0-1 15,-38 0 0-15,8 0 2 16,-27 5-1-16,-21 17 0 15,-40-1 0-15,-12-16-1 16,-23 3 3-16,-22-8 1 16,0 2-1-16,0 18-1 15,-118 9 7-15,-103 24-2 16,-94 5-5-16,-57-7 3 16,-6-20-2-16,0-26-1 15,33-5-3-15,45 0-2 16,46 0-14-16,63-5-67 15,191-1-89-15,0 6-142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8:08:12.611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  <inkml:brush xml:id="br1">
      <inkml:brushProperty name="width" value="0.1" units="cm"/>
      <inkml:brushProperty name="height" value="0.1" units="cm"/>
      <inkml:brushProperty name="color" value="#ED1C24"/>
      <inkml:brushProperty name="fitToCurve" value="1"/>
    </inkml:brush>
  </inkml:definitions>
  <inkml:trace contextRef="#ctx0" brushRef="#br0">2533 514 251 0,'0'0'148'0,"0"0"-22"15,0 0 6-15,0 0-23 16,0 0-26-16,0 0-14 16,0 0-2-16,0 0-16 15,0 0-22-15,0 0-13 16,0 0-5-16,0 0 3 16,0 0 1-16,-22 0 27 15,-20 0-1-15,-8 0-5 16,-3 0-6-16,0 0-2 15,3 0-3-15,-3 0-2 16,-8 0-1-16,19 0-4 16,-11 0 3-16,-8 0-4 0,19 0 3 15,0 0-5 1,-5 0 1-16,-15-11 0 0,15 3-2 16,-20-1 0-16,14 4-5 15,0 1 0-15,-8-3-4 16,8 3-2-16,3 4 0 15,-3 0 1-15,5 0 0 16,-13 0 1-16,3 0 4 16,-4 0-5-16,-5 0 1 15,9 0-4-15,-15 0 2 0,12 0-2 16,3 0 0 0,10 0 0-16,-2 0-1 0,14 0 0 15,-6 0-1 1,6-8 1-16,8 6 0 0,-8-10 0 15,5 1 0-15,0 1 0 16,1-2 0-16,-6 1 0 16,-12 1 1-16,6-2-1 15,-11 6 0-15,12 1 0 16,-9 5 0-16,13 0 1 16,9-5-2-16,-2 5 2 15,5-4-2-15,8 4 2 16,3-5-2-16,3-9 1 15,5 14 0-15,1 0 0 16,-1 0 0-16,6 0 1 0,0 0-1 16,0 0 1-16,0 0 0 15,0 0 1-15,0 0-2 16,0 0 2-16,0 0-2 16,0 0 2-16,0 0-2 15,0 51 1-15,0 15 0 16,0 6 0-16,0 13-1 15,0-7 0-15,0 15 1 16,0 4-1-16,0-13 0 16,0 10 0-16,0 0 0 15,6-3 1-15,-1 5 0 16,6-1-1-16,-5 4 0 0,8 0 1 16,-8-8-1-16,-1 4 0 15,1-1 0-15,-1 2 1 16,9-2-1-16,3-8 0 15,-6 5 1-15,3-10-1 16,-8 4 0-16,-6 0 1 16,0-15 0-16,0 2 0 15,0 6-1-15,5-4 0 16,-5-3 0-16,0 5 0 16,0 0 1-16,0 0-1 15,0 4 0-15,0-9 0 16,0-1 0-16,0-6 0 15,0-9 0-15,0-1 0 0,0 2 1 16,0-4-1 0,0 1 0-16,0 8 0 0,6 0-1 15,-1 2 1-15,-5-2 0 16,14 2 1-16,-8 2 0 16,-1-4-1-16,1-3-1 15,0-4 1-15,-6-7 0 16,0-10 1-16,0-4-1 15,0-5 0-15,13-17-1 16,-13 11 1-16,6-6 0 16,-6 6 0-16,0 11-1 15,0-8 2-15,0-6-1 0,0-5 0 16,0-8 0 0,0-6-1-16,0 0 1 0,0 0-1 15,6 0 0-15,-1 0 0 16,-5 0-4-16,0 0 1 15,6 0 1-15,-1 0 2 16,15 0-2-16,-3 0 3 16,8 0 2-16,5-6-2 15,-7-4 2-15,2-1 0 16,0 11 0-16,-3-4-2 16,3-4 2-16,-8 6-2 15,8-6 1-15,0 8 0 16,-3-4-1-16,3-3 0 15,-8 7 1-15,8 0 0 16,-8 0-1-16,2 0 1 16,-2-4-1-16,14 4 1 0,-6-8 0 15,-3 8 0-15,20 0-1 16,-6 0 0-16,20-6 1 16,2-2-1-16,9-3 0 15,-14 1 0-15,9 6 0 16,-10 4 0-16,-1 0 0 15,-10-8 1-15,7 8-1 16,-6 0 0-16,5 0 0 16,-5 0 0-16,8-5 1 15,-8-1-1-15,5 6 1 16,-5-9-2-16,5 4 2 0,-5-1 0 16,14 6 0-16,-9-7 0 15,-5 7 1-15,-6 0 1 16,6 0 2-16,-6 0-4 15,0 0 2-15,1 0-3 16,-1 0 0-16,6 0 1 16,-6 0 0-16,6 0 0 15,-6 0 0-15,-5 0-2 16,-9 0 2-16,9 0 1 16,-6 0-2-16,-9 0 0 15,9 0 1-15,-13 0-1 16,7 0 1-16,-2 0-1 15,-12 0 1-15,-5 0 1 16,6 0-2-16,-6 0 0 16,0 0 3-16,0 0-3 0,0 0 1 15,0 0-1-15,0 0 0 16,0 0-1-16,0 0 1 16,0 0-1-16,0 0 2 15,0 0-3-15,0 0 1 16,0 0-1-16,0-15-3 15,0-10-2-15,0-21 7 16,0-7 0-16,14-5 0 16,-14-13 0-16,0-7 0 15,0-8-1-15,5-5 0 16,-5-12 1-16,0-7 0 16,6 10 0-16,0-4 1 0,-1 7-1 15,-5 5 0-15,14 1-1 16,-8 14 3-16,-6 10-4 15,5 10 4-15,1 10-4 16,-1 2 4-16,1 1-2 16,8-3 0-16,-14-19 0 15,5 8 0-15,1-14-1 16,-6-3 0-16,6 12 1 16,-1-7 0-16,-5 9 1 15,0-2-1-15,20 2 0 16,-15-5 0-16,1-3-1 15,-1 3 2-15,-5 7-2 16,14 10 1-16,-8 7-1 0,5-6 1 16,0-1-1-1,3-6-1-15,-8-6 2 0,5 8-1 16,-6 6 0-16,-5 3-1 16,14 6 3-16,-8-4-2 15,-1 4 2-15,1-13-2 16,0 4 2-16,-1-11-2 15,4 4 1-15,-4-2 0 16,1 9-1-16,-6-6 0 16,5 1 1-16,1-6-1 15,-1-8 1-15,-5-4 0 16,14 2 0-16,-8 0-2 0,0 21 2 16,-1 6 0-16,-5 9-1 15,6 23 1-15,-6 0 0 16,0 2 0-16,0 3 2 15,0-4-2-15,0 8 1 16,0 0-2-16,0 0 1 16,0 0 0-16,0 0 0 15,0 0 0-15,0 0 0 16,0 0-1-16,0-2 1 16,0 2-1-16,0 0 1 15,0 0-2-15,0 0 0 16,0 0-1-16,0 0 2 15,0 0 1-15,0 0 0 0,-17 0 3 16,-30 0-3 0,-4 0 1-16,-2 0-1 0,-8 0 1 15,14 0 0-15,-20 0 0 16,8 0-1-16,-7 0 1 16,7 0 1-16,-2 0-2 15,8 0 1-15,-3 0-1 16,3 0 2-16,6 0-2 15,-9 0 0-15,-3 0-1 16,4-19 0-16,7 5 1 16,1-9 0-16,-9 9 0 15,9-5 2-15,-6-1-3 16,3-2 2-16,2-2-2 16,-5 4 2-16,-2-1-1 0,2 0 0 15,-14-3 2 1,-6 5-2-16,15 0 0 0,-15 10-1 15,1 4 1-15,0-1-1 16,-1 1 3-16,15 5-2 16,2 0 0-16,3 0 0 15,6 0 2-15,5 0 0 16,-8 0-1-16,8 0 0 16,6 0-2-16,-6 0 3 15,20 0-2-15,-15 0 1 16,12 0-1-16,-5 0 0 0,2 0 0 15,3 0 0 1,-6 0 0-16,-5 0 0 0,5 0-1 16,9 0 0-1,-3 0 1-15,8 5 0 0,11-5 0 16,6 0 0-16,0 0 1 16,0 0 0-16,0 0 0 15,0 6-1-15,0-1 1 16,0 4-1-16,-8 20 3 15,8 13-3-15,-6 24 1 16,6 10 0-16,0 11 0 16,0 10 0-16,0 0 0 15,0 3-1-15,0-6 0 16,0-3 2-16,0-3-2 0,0 9 0 16,0 2 1-16,0-4 0 15,0 5-1-15,0 4 1 16,0-5 0-16,0-2 0 15,0 0-1-15,0 0 0 16,0-5 0-16,0-1 2 16,6 2-2-16,2-1 1 15,-2-1 0-15,0 0 0 16,-6-2-1-16,5-14 4 16,-5 1-2-16,6-4 0 15,-6-14-2-15,0 1 2 16,0-10 0-16,0-1-1 15,0 6 2-15,0 5-2 16,5 7 2-16,-5 3-2 16,0 1-1-16,0-4 1 0,0 0-1 15,14-3 0-15,-14-7 1 16,0-9 0-16,6 6 0 16,-1-4-1-16,1 6-1 15,0-7 1-15,-1 5 0 16,3 2 1-16,-2-6 0 15,0 4-2-15,-6 7 1 16,5-7 0-16,1 3 0 16,-6-18 1-16,5-8-2 15,-5-2 2-15,0-19-1 0,0-1 0 16,0-3 0 0,0 6 0-16,0-3 0 0,0 1-1 15,0 2 2-15,14-6-1 16,-14-5 1-16,6 0-2 15,-6 0 1-15,5 0-1 16,7 0 1-16,13 9 1 16,11 4-1-16,0 2 0 15,6-4 0-15,5 2 1 16,1-9-2-16,7-4 2 16,4 5 0-16,8-5-1 15,0 5 0-15,11-5 0 16,11 0 2-16,-6 0-2 15,20 0 0-15,-13 0 0 16,-12 0 1-16,0 0-2 0,-6 0 1 16,-5 0-1-1,-14 0 2-15,8 0 0 0,-8 0 0 16,9 0-1-16,-10 0 2 16,-10 0-1-16,14 0 0 15,-3 0 0-15,-11 0 0 16,13 0 0-16,-7 0 0 15,-1 0 0-15,1-10-1 16,7-2 0-16,-13 7 0 16,-6-1 0-16,-19 1 1 15,3 5-2-15,-4-4 2 16,-10-1 0-16,19-1-1 0,-14-1 1 16,9 7-1-16,2-6 0 15,-3 1 1-15,-2 5-1 16,3-4 0-16,-4 4 2 15,4 0-2-15,-3-5 0 16,-12 5 0-16,20-6 0 16,-19 6-1-16,5 0 1 15,-11 0 0-15,0 0 0 16,8-5 0-16,-8 5-1 16,0-8 2-16,0 8-4 15,0 0 3-15,0 0-2 16,0 0-1-16,0 0 0 15,0-14 2-15,0-6-7 16,0-16 8-16,6 1-1 16,-6-9 1-16,0-11 0 0,0 2 0 15,0-13 0-15,0 5 0 16,0 3-1-16,0-3 1 16,0 10 0-16,0-7 1 15,5-14-2-15,1-4 2 16,0-10-1-16,-1-2 0 15,9-2 0-15,-8 8 0 16,5 7 0-16,-6-2-2 16,-5 2 4-16,14-11-3 15,-14 6 1-15,6-6 0 16,-1 1 0-16,-5 13-1 0,6-17 1 16,-6 3-1-16,6 1 1 15,-1-14 2-15,-5-3-2 16,0-6 0-16,0-20-1 15,14-8 2-15,-14-9-2 16,0 3 1-16,6 1-1 16,-1 12 1-16,1 1 0 15,-1 9-1-15,15 3 1 16,-15 14 0-16,1 8-3 16,5 16-8-16,-2 18-14 15,-4 12-33-15,6 26-63 16,-11 22-59-16,6 0-125 15</inkml:trace>
  <inkml:trace contextRef="#ctx0" brushRef="#br0" timeOffset="3365">9316 746 152 0,'0'16'300'0,"0"-8"-209"15,0-8 27-15,0 0-38 16,0 0-36-16,0 0 13 15,0 0 16-15,0 0 2 16,0 1-8-16,0-1 3 16,0 8-4-16,-17-8-5 15,-8 0-10-15,-11 0 2 16,-12 0-18-16,-13 0-5 0,2 0-7 16,-13 0-5-16,-6 0-2 15,-6 0-2-15,-8 0 0 16,9 0-2-16,-6 0 0 15,5 0 1-15,-8 0-4 16,14 0 1-16,0 0-3 16,14 0-2-16,-9 0 0 15,7-8-1-15,-7 7 2 16,1-12-5-16,24 7 3 16,-5 1-2-16,3-3 1 15,8 8-2-15,1 0 2 16,4-1 0-16,15 1-1 0,3 0-2 15,2 0 1 1,3 0-1-16,14 0 2 16,0 0-4-16,0 0 4 0,0 0-2 15,0 0 2-15,0 0-2 16,0 0 3-16,0 0-2 16,-6 0 2-16,6 0 0 15,-5 9-1-15,-1 29 0 16,6-1-2-16,0 12 3 15,0 7-4-15,0 7 3 16,0-2-1-16,0 10-1 16,0-4-1-16,0 18 1 15,0-1 1-15,0 7 0 16,0 0-1-16,0-7 0 16,0-11 0-16,0-1-1 0,0-13 1 15,0-6 0 1,0 4 2-16,0-10-1 0,0 6-2 15,11-4 1-15,-5-2 0 16,13-2 1-16,-2-12-1 16,-17-8 1-16,14-1-1 15,-8-15 0-15,-1 10 0 16,1-10 0-16,-1 2 0 16,-5 3-1-16,0 5 1 15,14-5 1-15,-8 5 0 16,-1-14-2-16,-5-5 2 15,0 0-3-15,6 0 4 0,-6 0-2 16,0 0 0-16,6 0 0 16,-1 4 0-16,26 1 0 15,-1 6 1-15,7-3-1 16,4-8 1-16,7 0-1 16,-6 0 1-16,25 0 0 15,-15 0 1-15,21 0-1 16,-6 0 2-16,11 0-3 15,-6 0 3-15,1 0 1 16,-1 0-2-16,-8 0 3 16,9 0-1-16,-1 0-3 15,-5 0 5-15,-8 0-6 16,2 0 3-16,-8 0 1 0,14 0-3 16,-20 0 0-16,9-8 1 15,-14 2-1-15,-1 6 1 16,1-5-1-16,0 5 1 15,0 0 1-15,0 0-3 16,-1 0 3-16,1 0-3 16,8 0 2-16,-8 0-1 15,-20 0 1-15,15 0-1 16,-18 0 0-16,3 0 0 16,-2 0-1-16,-9 0 3 15,-5 0-3-15,8 0 1 16,-9 0 0-16,-5 0-2 15,0 0 1-15,0 0 0 0,0 0-1 16,0 0-2 0,0 0 0-16,0-5 0 0,6-17 2 15,-6-9-4-15,0-19 4 16,5-25 1-16,1-11 0 16,-6-12 1-16,19-19-1 15,-7-7 0-15,-1-3 0 16,3 3 0-16,-14 23 1 15,11 3-1-15,-6 12 0 16,1-3 0-16,-6 4 0 16,5 4 0-16,9-10 0 15,-8 2 0-15,0 17-1 16,-1 11 2-16,-5 12-3 16,6 22 4-16,-6 9-3 0,0 10 1 15,0-9-1-15,0 7 1 16,0-2-3-16,0 5 3 15,0 7-2-15,0-1 0 16,0 1 1-16,0-13-1 16,0 9 2-16,-11-11 0 15,-20 1 0-15,-5 3 1 16,-6-3-2-16,6 2 2 16,-12 5-1-16,-5 7 1 15,-8 0 0-15,-6-4 0 16,-16 4-1-16,-1 0 2 15,-19 0-1-15,14 0 0 0,-20 0-1 16,20 0 1-16,-9 0-1 16,15 0 1-16,5 11 0 15,-6 1 0-15,6-2-1 16,6 1 0-16,-1-7 0 16,15-4 1-16,2 0 0 15,9 0-1-15,-1 0 0 16,12 5 2-16,5-5-4 15,1 0 2-15,-7 0 0 16,21 0 0-16,-9 0 0 16,2 0 0-16,-2 0 0 15,-5 0 0-15,24 0 1 16,-5 5-2-16,-9-5 2 0,20 0-1 16,-11 4 1-16,6 4-1 15,-1-1 0-15,-8 2 1 16,14-1-1-16,-5-7 1 15,5-1-1-15,-6 0 0 16,6 0 0-16,0 7-1 16,-6-7-1-16,6 6 1 15,0 0 1-15,-5-1-4 16,-1 0 2-16,-8 6 2 16,9 1-2-16,-1-3 2 15,1-4-7-15,-15 6 6 16,20 6-5-16,-5-1 4 15,5-2-1-15,-6 19-1 16,6 0 3-16,0 11 0 0,0 15 1 16,0 1 0-16,0 10 1 15,0 1-2-15,0 4 2 16,0 7-2-16,0 16 2 16,0 13-1-16,0 15 1 15,0 9-1-15,0-2 0 16,6-2-1-16,-1-29 2 15,-5-22 0-15,0-19-1 16,0-28-1-16,0-17 1 16,14-4 0-16,-14-12 0 15,6 5 2-15,-6-5-2 0,5 0 0 16,-5 0 1 0,6 0-1-16,-1 0 0 0,20 5 0 15,-8-1 4-15,8 7-3 16,11-3-1-16,1-3 0 15,5-5-2-15,10 0 2 16,4 0 0-16,3 0 1 16,8 0-1-16,-1 0-1 15,7 0 1-15,-9 0 1 16,8 0 0-16,6-13-1 16,0-7 0-16,1 3 0 15,-1-4 0-15,13 1 2 0,-1 1-2 16,-1 7 3-16,3-2-1 15,-3 7 0-15,-5 3 1 16,-12-1-2-16,-5 5 0 16,-9-8 1-16,-16 8-2 15,-6 0 2-15,1 0-2 16,-12 0 0-16,-9 0 0 16,4 0 1-16,-14 0-1 15,-1 0 0-15,-5 0-1 16,0 0 3-16,0 0-4 15,0 0 2-15,0 0-1 16,0 0 0-16,0 0-1 16,0 0-1-16,0-20-2 15,0-46 1-15,0-25 4 16,0-12 1-16,0-18-1 0,0-15 0 16,0-12 1-16,0-8-1 15,0 23 2-15,0 10-2 16,0 39 1-16,0 18 0 15,6 17 0-15,-6 20-1 16,14 5 0-16,-14 8 0 16,0 10-2-16,0 6 2 15,0 0-1-15,0 0-1 16,0 0-2-16,0 0-15 16,0 0-34-16,0 0-53 15,0 0-38-15,0 0-61 16,0 0-81-16</inkml:trace>
  <inkml:trace contextRef="#ctx0" brushRef="#br1" timeOffset="8586">6571 495 362 0,'0'0'206'0,"0"0"-79"16,0 0-9-16,0 0-43 15,0 0-2-15,0 0-6 16,0 0-7-16,-198-4-6 15,126-6-3-15,-6-5 3 0,0-3-13 16,-12-5-3-16,-2 9-6 16,9-2-3-16,-6-1-9 15,-9 1 4-15,20 7-7 16,-6-5-1-16,1 9-3 16,-1 0 2-16,6-4-4 15,-14 9 0-15,14-6 2 16,-5 6-5-16,-6 0 1 15,5 0-1-15,-8 0-2 16,3 0-1-16,0 0-2 16,-3 0 0-16,14 11-3 15,19-2 0-15,-2-4 1 16,8 3-1-16,-3-8 0 0,14 0 0 16,6 0-1-16,0 0 1 15,19 0 0-15,-8 0 1 16,8 0 1-16,-2 0-1 15,13 0-2-15,-5 0 2 16,6 0 0-16,5 6-1 16,-6-6 1-16,-8 5-1 15,14-5 0-15,-5 0 0 16,-1 0 0-16,6 4-1 16,-11 6 3-16,-3 8-2 15,14 3 4-15,-6 12-2 16,6 0-1-16,-5 4 1 15,-1 10-1-15,6 7 1 16,-5 2-1-16,-9 3-1 0,14 1 1 16,0-2 0-16,0 8-1 15,0-7 1-15,0 6 0 16,0 5-1-16,0 1 1 16,0 4 0-16,0 1-1 15,0-10 1-15,0 5-1 16,0-4 1-16,0 4 0 15,0 5-1-15,0-8 0 16,-6 2 1-16,0 15-1 16,1-1 0-16,-1 9 1 15,6-10-1-15,0 3 2 0,0 5-2 16,0-6 2 0,0 5 0-16,0 4-2 0,0-3 2 15,0-1 0-15,0 5 1 16,0 5-1-16,0 18-1 15,0-1-1-15,0 7 1 16,6 6 0-16,-6-12 0 16,5-4-1-16,1-18 1 15,-6-7-1-15,0-14 0 16,6-14 0-16,-6-14 0 16,0-8 0-16,0-14 0 15,0 2 0-15,14 1 0 16,-9 4 0-16,1-6 1 15,-1 2-1-15,1 2 0 0,-6 2 0 16,14-7 0-16,-9-10 0 16,-5 3-1-16,0-9 3 15,0 2-3-15,0-3 2 16,0-4-2-16,0-4-1 16,0 0 2-16,0 0-2 15,0 0 1-15,6 0 1 16,0 0 1-16,-1 0 2 15,31 0-1-15,-5 0 2 16,11 0-1-16,0 0-2 16,5-4 1-16,9-9-2 15,-3 2 1-15,2 2-1 16,-2 3 3-16,-5-1-2 16,13 1 1-16,-14 1-1 15,15 1 2-15,-4-1-2 0,3-1 2 16,12 1-1-16,-9-3 0 15,14 7-1-15,-6-7 0 16,1-3 2-16,-6-2-3 16,-9 12 2-16,9-7 1 15,0 3 0-15,5 0-2 16,-7 5 2-16,1-6 0 16,1 6 0-16,-8-5 0 15,8 5-2-15,0 0 2 16,-9 0-2-16,-2 0-1 15,-3 0 0-15,-6 0 0 16,9 0 0-16,-3 0 1 0,-11 0-1 16,-1 0 0-16,15 0 0 15,-8 0 1-15,-12 0-1 16,-6 0 0-16,-7 5 1 16,2 1 0-16,-14-1 0 15,3-5 1-15,-9 0-2 16,-5 5 1-16,6-5 0 15,-6 8-1-15,0-8 0 16,0 0 0-16,0 0 2 16,0 0-1-16,0 0-1 15,0 0-2-15,0 0 1 0,0 0-1 16,0 0 2 0,0 0-2-16,0 0 0 0,0 0-4 15,0-8 3-15,0-41 2 16,0-18 0-16,0-16 2 15,0 1 0-15,0 1-1 16,0 1 0-16,0-9-1 16,0-2 1-16,0 0 3 15,0 0-3-15,0-3 0 16,0 3 1-16,-6 0-1 16,6-6 0-16,0-1 0 15,0 0-2-15,0 0 3 16,0 7-2-16,0 0 2 15,0-1-3-15,0 1 1 0,0-6 1 16,0 9 0-16,0-8 0 16,0-2 0-16,0-4 0 15,0-2 0-15,0 4 0 16,0-10 1-16,0 2-1 16,0 0 0-16,0 11-2 15,0 5 2-15,0 6 0 16,0-1 1-16,0 6-1 15,6-4 1-15,0 1 0 16,5-7-1-16,-11 0-1 16,19 5 1-16,-8 3 0 15,-5 15 0-15,-6 7 0 16,14 13-1-16,-14 10 1 0,5 1-2 16,-5 4 3-1,0-5-3-15,0 0 2 0,0-1-1 16,0 6-1-16,0 8 2 15,0 3 0-15,0 18 1 16,0-3-1-16,0 7 0 16,0 0 0-16,0 0-1 15,0 0-1-15,0 0 1 16,0 0 0-16,0 0-1 16,0 0-2-16,-36 0 4 15,-25 0 1-15,2 0 1 16,-19 0 0-16,0 0-1 0,0 0-1 15,0 0 1 1,-14 0-1-16,14 0 0 0,-5 0 0 16,-1 0 1-16,1 0-2 15,-9 0 1-15,14 7 0 16,-6-3 0-16,0 1 0 16,6 0 0-16,0 1 0 15,6 0 0-15,5 1 0 16,9 2 0-16,-4 0 1 15,-10-2-2-15,8 5 2 16,-9-7-2-16,1 0 1 16,-1-1 0-16,6-4 0 15,3 0 0-15,3 7 0 0,8-7 0 16,-8 4 0 0,2 4 0-16,-2 1 0 0,-6 2 1 15,20 2-2-15,-1-4 1 16,-7 2 0-16,27-6 1 15,-3 0 0-15,6-1-2 16,8 1 1-16,-8 3 0 16,9 3 0-16,-4-2 0 15,3 2 1-15,-8 7 0 16,14-9-1-16,-8 10 0 16,7-10 0-16,1 15 1 15,-3-4-1-15,14 7 0 16,0 4 1-16,-5 2 0 15,-1 12-2-15,6-6 2 0,0 18-1 16,-5 6 0-16,5 7-1 16,0 16 0-16,0 13 2 15,0-4-1-15,0 15 1 16,0-11-1-16,0 4 0 16,0-3 1-16,0 10-1 15,0 3 0-15,5 11 0 16,6 4 1-16,9 8 0 15,-3 7 0-15,-4-14-1 16,-7-6 0-16,5-4 0 16,-11-11 0-16,6 1 0 15,-6-12 0-15,0-5 0 16,0-6 0-16,5 0 0 0,-5-4 1 16,9 4 0-16,-9-1-2 15,0 9 2-15,0-3-1 16,5 4 0-16,-5-6 0 15,0-2 0-15,0-3 0 16,6 1 0-16,-6-15 1 16,0-12-1-16,0-9 0 15,0-18 1-15,0-11-2 16,0 9 1-16,0-1-1 16,0 2 2-16,0 7-2 15,5-5 2-15,-5-7-2 16,0-10 2-16,0-8-2 15,0-1 1-15,6-6 0 16,-6 0-1-16,6 0 0 0,-6 0 0 16,0 0 2-16,25 0 2 15,-14 5-3-15,19-1 1 16,1-4 0-16,0 5 0 16,-3-5-1-16,8 6 1 15,20-6-1-15,-3 0 0 16,-6 0 1-16,31 0 0 15,-6 0-1-15,-5 0 0 16,6 0 1-16,-1 0-1 16,-13 0 1-16,19 0 0 15,-6 0-1-15,1 0 0 0,-1 0 1 16,6 0 0 0,0 0 1-16,0-11-2 0,6 7 1 15,-1-1 0-15,-5-1-1 16,-11 6 1-16,-6-7-1 15,-13 7 0-15,-1-6 0 16,1 6 0-16,2-5-1 16,-8 5 1-16,11 0-1 15,-6 0 2-15,9 0-2 16,2 0 1-16,-8 0-1 16,-2 0 0-16,-1-4 2 15,-5 4-2-15,0-5 2 0,-6 5-1 16,-5-6 0-1,-20 6 0-15,14-5 1 0,-14 5-1 16,-11 0 0-16,5 0 1 16,-5 0-2-16,0 0 2 15,0 0-2-15,0 0 1 16,0 0 0-16,0 0 0 16,0 0-1-16,0 0-2 15,0 0 0-15,0-8 1 16,0-12-4-16,14-18-1 15,-2-21 1-15,-7-28 5 16,-5-24 2-16,0-31-1 16,0-27 0-16,0-19 0 15,6-10-1-15,8-9 1 16,-9 7 0-16,6 1 0 0,0-14 0 16,3-2 1-16,-2-12-1 15,-7 8 0-15,1 1 0 16,8 0-1-16,-9 10 1 15,-5 6 0-15,11 14-1 16,-5 23 1-16,19 32-5 16,-8 25-1-16,8 26-15 15,0 20-16-15,3 10-39 16,8 19-53-16,-17 33-69 16,-2 0-264-16</inkml:trace>
  <inkml:trace contextRef="#ctx0" brushRef="#br1" timeOffset="12202">9611 2648 85 0,'0'0'392'0,"0"0"-274"16,0 0 37-16,0 0-57 0,0 0-33 16,0 0 2-16,0 0-7 15,11 0 4-15,-11 0-12 16,0 0-13-16,0 0 11 16,-31 0-13-16,-10 0-6 15,-1 0 1-15,-6 0-3 16,-13 0-2-16,8 0-4 15,-19 0-3-15,-1 0-1 16,-5 0-4-16,0 0-3 16,-5 0-1-16,5 0 4 15,5 0-5-15,1 0 2 16,-1 0-5-16,9 0 5 0,-3 0-4 16,0 0 3-16,-5 0-7 15,14 0 1-15,-4 0-5 16,-10 0 1-16,13 0 1 15,-2 0-1-15,2 0 2 16,4 0-2-16,18 0 1 16,-4 11-1-16,-1-6 1 15,6-5-1-15,-1 0 0 16,21 0-2-16,-9 0 1 16,2 0 0-16,-2 0 0 15,0 0 0-15,20 0 2 16,-1 0-3-16,0 0 2 0,1 0-1 15,5 0 0-15,0 0 0 16,0 0 3-16,0 0-2 16,0 0-1-16,0 0 0 15,0 0 3-15,0 0-1 16,-6 0-2-16,6 0 3 16,-14 17-3-16,14 14 0 15,0 2 0-15,0 13 1 16,-5 1-1-16,5 1 1 15,-6 5 0-15,6 2-1 16,-5-6 0-16,5-7 0 16,-6 2 0-16,6 3 3 15,0 9-6-15,-14 10 5 16,14 2-3-16,0 8 2 0,0-5-2 16,0-1 2-1,0 1-1-15,0-8 2 0,0-2-2 16,0-13 0-16,0-1-1 15,0 5 1-15,0-5 0 16,0 1 0-16,0 1 1 16,0-11-1-16,0-6-1 15,0-10 1-15,0-6 0 16,0-8 1-16,0-8-1 16,0 1 0-16,0-1-2 15,0 0 2-15,0 8 2 16,0-3-1-16,0 1-1 0,14-1 2 15,-8 0-2 1,-1-1 0-16,1 3 0 0,-1-7-1 16,15 0 0-16,-9 6 1 15,0 0 2-15,14-1 1 16,0 0-3-16,3-1 1 16,8-4 0-16,1 7 1 15,24-7-3-15,-3 0 3 16,4 0-2-16,5 0 0 15,-3 0 2-15,3 0 0 16,11 0 0-16,-6 0 0 16,12 0-1-16,-1 0 2 0,9 0-2 15,-3 0 3-15,-5 0-1 16,-12 0 3-16,-5 0-2 16,-14 0 1-16,-11 0-3 15,0 0 0-15,8 0-1 16,-22 4 0-16,-3-4 0 15,-14 8 1-15,3-8 0 16,-8 2-1-16,-6-2-1 16,5 0 1-16,-5 0-1 15,0 0 1-15,0 0-1 16,0 0 0-16,6 0 1 16,-6 0-3-16,0 0 4 15,0 0-4-15,0 0 2 16,5 0-1-16,-5 0 1 15,0 0 1-15,0 0-1 0,0 0-1 16,6 0 1-16,-6 0 0 16,0 0 0-16,14 0 1 15,-14 0-3-15,11 0 2 16,0 0 0-16,9 0-3 16,-4 0 2-16,26 0 1 15,-6 0-2-15,1 0 1 16,-1 0-1-16,-6 0 1 15,-13 0-5-15,8 0 6 16,-14 0-5-16,-11 0 4 16,14 0 0-16,-8 0 0 15,-6 0-1-15,0 0 3 0,0 0-2 16,0 0 2-16,0 0-2 16,0 0 3-16,0 0-4 15,0 0 2-15,0 0-2 16,0 0 2-16,0 0 1 15,0 0-1-15,0 0-1 16,0 0 0-16,0 0 0 16,0 0 1-16,0 0-3 15,0 0 0-15,0-14-1 16,0-30 3-16,0-10 1 16,0-11 0-16,0-3 1 15,0-26 0-15,0-9-1 16,0-16 0-16,0 0 0 15,0 14 0-15,0 1 0 16,0 18 0-16,0 9 0 0,0 12 0 16,0 13 0-16,0-4 0 15,0 7 0-15,0 7-1 16,0 1 1-16,0 6-1 16,0 3 0-16,0 8 0 15,0 10 0-15,0 3 2 16,0 3-2-16,0 8 2 15,0 0-2-15,0 0 1 16,0 0 0-16,0 0-2 16,0 0 2-16,0-1 0 15,0-7 0-15,0-3 0 0,0-2-1 16,0 5 0-16,0-4 2 16,0 12-1-16,0 0 0 15,0 0 0-15,0 0-2 16,0 0 0-16,0-5 2 15,0 5 0-15,0 0-1 16,0 0 0-16,0-4 1 16,-6 4 0-16,-19-5 1 15,-5 5-1-15,-7 0 0 16,1 0 0-16,-6 0 2 16,-11 0-1-16,-8 0 0 15,3 0 0-15,-15 9-1 16,1-4 0-16,-6 1 0 15,0-6 0-15,0 0 0 0,0 0-1 16,5 0 1-16,6 0 0 16,-11 0 1-16,20 0 0 15,-9 0-1-15,0 0 2 16,8 0-3-16,-7 0 3 16,-1 0-4-16,8 0 3 15,-2 0-1-15,-12 0 1 16,26 0-1-16,-20 6 1 15,25 1-1-15,6-6 1 16,8 7-1-16,-2-3 0 16,10-5 0-16,9 6 0 15,0-6 1-15,5 0-1 0,-8 5 1 16,9 3-1-16,-1-7 2 16,1 12 0-16,-1-7-1 15,-8 3-1-15,9 9 1 16,-1 5-1-16,0-3 1 15,1 7-1-15,-9-7 1 16,8 1-1-16,6-2 0 16,-5-5 0-16,5-10 0 15,0 15 0-15,0-6 0 16,0-5 1-16,0 9-1 16,0 5 1-16,0-2-1 15,0 13 0-15,0 5 1 16,0 6-1-16,0 17 1 0,0 9-1 15,0 8 0 1,11 10 0-16,8 3 0 0,-7 0 0 16,-7-2 0-16,-5-17-1 15,20-11 2-15,-15-4-2 16,1-23 2-16,-1-6-1 16,-5-12 0-16,14 1 0 15,-8-7 0-15,-6 2 1 16,11-1-1-16,-11-6 0 15,6-5-1-15,-1 5 0 16,20-5 1-16,-14 11 0 16,26-4 2-16,-1 3-1 0,6-5 0 15,-1 5 2 1,21-10-2-16,5 0-1 0,-3 0 0 16,28 0 2-16,2 0-1 15,15 0 2-15,5 0-3 16,12 0 2-16,-6 0-1 15,-6 0 1-15,-6 0 1 16,-24 0-2-16,-11 0 4 16,-12 0-2-16,-14 0 1 15,-11 0-3-15,-5 0 0 16,-14 0 0-16,-12 5 0 16,1 0 1-16,13 0-1 15,-7 7 0-15,7-1 0 16,3 6 0-16,-2-6 0 0,-3 3-1 15,-12-1 0-15,9-7 0 16,-8 4 0-16,-6-10 0 16,5 0 0-16,-5 0 0 15,6 0 0-15,-1 0-1 16,-5 0 0-16,0 0-4 16,14 0-1-16,-3 0 1 15,1-43 2-15,13-33-1 16,-14-33 2-16,8-19 0 15,-8-24-3-15,1-9 1 16,7 13-11-16,-2 17 0 16,-12 31-16-16,15 18-21 15,-3 16-25-15,13 19-70 0,-24 47-146 16,13 0-690-16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8:14:38.7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1580 0 245 0,'0'0'105'15,"0"0"15"1,0 0-7-16,0 0-5 0,0 0-8 16,0 0-19-16,0 0-9 15,22-33-10-15,-22 33-10 16,0 0 0-16,0 0-5 16,0 0-5-16,-5 28-16 15,-48 25-6-15,-20 18-6 16,1 5-5-16,-12 4-3 15,1 11-5-15,-9 8 2 16,8 9-3-16,-5 11 0 16,11 16 1-16,6 6 2 15,-1 15-3-15,6-4 3 16,-5 0-2-16,30-9 1 0,-5-7-1 16,5 7-1-16,0-15 0 15,6-9 1-15,0 0-1 16,5-15 0-16,9-9 0 15,-4-8 0-15,1-22 0 16,9-5 0-16,-4-29 1 16,20-9-1-16,-5-16 0 15,5-6 0-15,0 0 0 16,0 0 0-16,0 0-3 16,0 0 1-16,0 0-7 15,0 0 3-15,0 0-1 16,0 0 0-16,0 0 0 15,0 0 3-15,0-6-2 0,0-41 5 16,-17-23 1-16,-3-16 0 16,4-18 0-16,-9-15 0 15,8-5 0-15,-8 2-4 16,8 17 2-16,-2 16 2 16,2 26-3-16,3 7 3 15,8 26-3-15,6 13-1 16,0 12 2-16,-5 5 0 15,5 0 2-15,-6 0-2 16,1 0 2-16,5 38 6 16,-6 37-2-16,6 14-1 15,0 2 3-15,0 5-1 16,0 12-2-16,0-11 4 0,0 0 1 16,0-11 2-16,0-25-4 15,0-8 9-15,0-15 2 16,0-14 14-16,0-10-4 15,17-14 9-15,2 0-3 16,9 0-4-16,28 0-5 16,8 0-11-16,8-14 7 15,6-26-2-15,14-5-4 16,-19-2 0-16,-3-6-4 16,8-4-5-16,-12-1-2 15,7 5-1-15,-12-2-1 16,-2 7-1-16,2 5-1 0,-3 10-2 15,9 1-16-15,11 7-44 16,12-4-87-16,-65 21-95 16,5 8-421-16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8:14:40.9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0 429 0,'0'0'95'0,"0"0"25"16,0 0 13-16,0 0-50 15,0 0-20-15,0 0 6 16,0 0-11-16,20-28-10 0,-15 56 12 15,6 43-25 1,20 26-21-16,5 33 2 0,1 20 4 16,4 13-9-16,7 21 2 15,-7 4-3-15,15 1-2 16,-14 1-1-16,0-1-2 16,-6-7 0-16,-5-2-2 15,-9-8 3-15,-3-2 1 16,-2-14-2-16,-11-13 1 15,8-5-5-15,2-21 2 16,-10-18 0-16,8-22 0 16,-14-26-2-16,5-7 2 15,1-11-3-15,-6-12 4 16,6 1-4-16,-6-12 2 0,0-2 1 16,0-8-3-16,0 0 0 15,0 0-2-15,0 0 1 16,0 0-2-16,0-8 2 15,0-45-1-15,0-24 2 16,-6-7 0-16,-41-15-1 16,-9 8 0-16,9 2-1 15,-20 17 1-15,8 6-4 16,-8 0 0-16,0 8-7 16,9-7-8-16,2 11 2 15,28 10 5-15,9 12 5 16,13 17 3-16,1 3 3 15,5 6 2-15,0 6 2 0,0 0 2 16,0 0 5-16,0 0 1 16,0 0 3-16,0 0 7 15,11 6-11-15,36 53 13 16,15 13 2-16,-10 13-1 16,15 1-6-16,-5 5 7 15,-15-2-11-15,6-9 2 16,3-3-6-16,-15-19-1 15,1-5 0-15,-6-7 7 16,-5-13-1-16,-9-15 3 16,4 1 0-16,-10-17-2 15,4-2 3-15,-9 0 0 0,0 0-9 16,9 0 1 0,-4 0-9-16,20-25 2 0,20-61-3 15,-3-30-1-15,-5-28 1 16,7-7 4-16,-13 15 0 15,-6 34 6-15,-13 36-2 16,2 24 0-16,-14 17 0 16,-11 6-6-16,0 14-1 15,14 5-1-15,-14 0-20 16,5 0-55-16,12 0-56 16,-11 0-87-16,8 0-216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8:14:42.4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0 441 0,'0'0'170'16,"0"0"-36"-16,0 0-11 0,0 0-36 16,0 0-39-16,0 0 5 15,0 0-7-15,217 75-2 16,-139-17-8-16,6 8-9 16,-1 15 3-16,26 12-16 15,0 13 2-15,-1 18-11 16,-7 13 3-16,7 7-3 15,-5 3 3-15,-8 5 0 16,-17 9-2-16,0-4-4 16,0 7 1-16,-16 7-3 0,-9-3 1 15,-12 1-1-15,-4-8 0 16,-1-9 1 0,0-9 1-16,-11-16-4 0,-8-19 4 15,2-30-2-15,-13-17 0 16,-6-23 0-16,0-18 0 15,0-12-1-15,0-8 1 16,0 0-3-16,0 0 1 16,0 0-3-16,0 0 1 15,0-22 4-15,-25-22 1 16,-28-3 2-16,-14-14-3 16,-11 3-1-16,0-12-1 15,-6-2 0-15,1-3-2 16,5-1-5-16,5 18-2 15,12 7 3-15,25 16-4 0,19 16 6 16,-3 5 3 0,20 14 0-16,0-4 3 0,0 4 0 15,0 0 3-15,0 0 1 16,0 0 8-16,0 0 6 16,56 51-7-16,3 26-1 15,38 9 3-15,-8 7 7 16,9-2 7-16,-3-10-4 15,-12-11 0-15,-5 1-4 16,-5-18 2-16,-12-9-3 16,-19-13-2-16,-6-10-2 15,-5-2 6-15,-15-15-4 0,-10 1-1 16,0-5 2-16,-6 0 4 16,14 0-10-16,2 0 0 15,15 0-4-15,16-61-4 16,1-30-2-16,7-12 0 15,-13-16-1-15,0 9 1 16,-11 5 0-16,-15 25 0 16,21 22-2-16,-18 20 1 15,-8-2-3-15,0 2-8 16,14-1-47-16,-13-14-50 16,29 1-41-16,-27 29-57 15,9 2-263-15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8:14:44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0 337 0,'0'0'113'16,"0"0"16"-16,0 0-1 15,0 0-46-15,0 0-20 16,0 0-1-16,0 0-10 16,270 100-4-16,-217-43-10 15,14 0-2-15,5 9-9 16,12 2-9-16,-1 15 0 15,32 8 0-15,18 7-4 16,4 13 0-16,2 7 1 16,6 6 3-16,-8 0-6 15,2 4-1-15,-8 4-1 16,-17-4-7-16,6 5 1 0,-17-9 2 16,-14-7-4-16,-5-1 6 15,-17 2-1-15,5 9-3 16,-24-8-1-16,-7-11-1 15,-4-22 0-15,-7-15 0 16,-19-23 0-16,9-20 0 16,-20-13 1-16,0 3-2 15,0-13 1-15,0-5-1 16,0 0-1-16,0 0 0 16,0 0-1-16,0 0 0 0,-25 0 0 15,-34 0 2 1,-19 0-1-16,-14 0 0 15,3-13-1-15,-14-24 1 0,3-12 0 16,-3-7-1-16,-6 4 1 16,14-7-1-16,-13 7-3 15,5-20-2-15,13-6 1 16,7 6-2-16,16-5 1 16,20 22 0-16,16 17 6 15,20 18-1-15,-3 7 1 16,14 7 1-16,0 6 3 15,0 0 19-15,0 0 8 16,30 0-14-16,48 33-8 16,0 19 5-16,31 6 0 15,-6 1 4-15,-2-5-1 0,18 11-4 16,15 0 1 0,-8 0 0-16,-1 0 2 0,-11-12-1 15,0-5 0-15,-10 1 0 16,-38-22 8-16,-7 1-4 15,-23-13 1-15,-11-15-6 16,-14 0-2-16,-5 0 3 16,-6 0-4-16,6 0-4 15,19 0-2-15,0-32 0 16,-3-45 1-16,14-34-1 16,0-19-1-16,1-22 4 15,-12 3 0-15,-9 6-1 0,10 35-4 16,-15 33-1-16,-6 36 1 15,1 29 0-15,-6 2-2 16,0 8-13-16,25 0-56 16,6 0-65-16,-20 0-99 15,14 13-214-15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8-26T08:14:47.4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150 2033 221 0,'0'0'314'0,"0"0"-178"16,0 0 1-16,0 0-75 16,0 0-19-16,0 0-9 15,0 0-3-15,20-25-6 0,-20 25-6 16,-14 0 14-16,-9 0 3 15,-13 0-5-15,6 18-2 16,-1 12-13-16,20-2-1 16,0-7-4-16,-3-9-2 15,14-2 3-15,0-10-6 16,0 0-3-16,0 0-1 16,0 0 1-16,42-5-3 15,-12-39 0-15,6-1-1 16,-24-2 1-16,7-2 0 15,-19 12-1-15,0 12 1 16,0 6-1-16,0 9 0 16,0 10 1-16,0 0 0 0,-31 0 3 15,1 0 4 1,7 10 2-16,-2 18 0 0,14 5 2 16,6-13 1-16,5 4 4 15,0-10 5-15,0-8 4 16,0-1-10-16,5-5-9 15,18 0-3-15,7 0-1 16,-5 0-2-16,-14 0-1 16,-11 0-1-16,0 0-2 15,0 0-5-15,0 0-1 16,0 0 0-16,0 0-1 16,0 0 7-16,0 8 4 15,0 6 3-15,0-3-1 0,0-4 1 16,0 12 4-16,0-8 2 15,0 6-8-15,0-1-1 16,12-16-3-16,18 0-14 16,-5 0-18-16,-8 0-20 15,14-5-32-15,-31-23-86 16,5 3-180-16</inkml:trace>
  <inkml:trace contextRef="#ctx0" brushRef="#br0" timeOffset="943">301 1257 154 0,'0'0'322'0,"0"0"-234"15,0 0 19-15,0 0-36 16,0 0-22-16,0 0-10 0,5-12-9 16,-5 12-2-1,0 0 7-15,0-10-1 0,0-13-5 16,0-2 8-16,0-18-9 15,0 11-12-15,0-6-3 16,0 5-2-16,0 8 1 16,0 1 0-16,0 7 0 15,0 11 3-15,0 1-1 16,0-4-5-16,0-2 0 16,0-2 2-16,0 4-1 15,0 4 7-15,20-14 3 16,-4 18-1-16,21-7-2 15,4 3 4-15,1 5 9 16,14 0-3-16,-3 0-7 16,-11 0-9-16,13 0-2 0,-27 0-5 15,9 0 0-15,-7 0 0 16,-5 0 1-16,-8 0-2 16,3 0 2-16,-4 0 0 15,-10 0-4-15,19 0 2 16,-14 0-2-16,-5 0 2 15,13 0-2-15,-19 0 2 16,6 0-1-16,-6 0-2 16,5 0 1-16,-5 0-1 15,20 0 0-15,-3-18-1 16,-6-7 1-16,19-8 0 16,-5 0-1-16,-8-2 2 15,14-10 0-15,-20-4-1 16,14 1-1-16,-14-23 1 0,9 1-2 15,-20-6 2-15,0 6 0 16,0-7-1-16,0 19 1 16,0-3-1-16,0 19 0 15,-37 12-1-15,-18 7-2 16,7 13 1-16,-10 10-1 16,-4 0-1-16,-10 0 4 15,14 0-1-15,-9 0-1 16,0 0 2-16,8 0 0 15,-2 5-1-15,25 15 2 16,-1 2 0-16,7-1-1 16,19 2 1-16,-6-3 3 15,-3 2 4-15,20-4-1 0,-5-7 2 16,5-7-5 0,0-4-2-16,0 5-1 0,0 1-2 15,0 8-5-15,0 15-22 16,0-1-27-16,0 5-51 15,0-29-67-15,5 1-324 16</inkml:trace>
  <inkml:trace contextRef="#ctx0" brushRef="#br0" timeOffset="2075">1443 2183 458 0,'0'0'168'0,"0"0"-30"0,0 0-50 16,0 0-50-16,0 0-14 16,0 0-5-16,0 0 4 15,17-8-3-15,-17 8 0 16,0 0-3-16,0 0-7 15,-11-6-4-15,-14-3-3 16,13 4-2-16,-18 5 2 16,13 0 0-16,-2 0 2 15,-12 0 1-15,14 0 7 16,6 0 6-16,-8 0 1 16,19 20-6-16,0-2-4 15,0-3-2-15,0-2 2 0,0-12-2 16,0 7 1-16,5-8 1 15,31 0-9-15,1 0 0 16,-12 0-1-16,-9 0 0 16,4-17-3-16,-15-3 3 15,-5 2-1-15,0 12-1 16,0 1 1-16,0 1-2 16,0 4 3-16,0 0 0 15,0 0 7-15,-11 0 6 16,-8 0 6-16,13 4 5 15,-5 25 1-15,11 0-4 16,0 0-5-16,0-1-5 16,0-14-8-16,0 0-2 0,0-9 0 15,0-5-2 1,0 0-2-16,11 0 1 0,0 0-3 16,9 0-5-16,-9-11 1 15,-5-16-7-15,-6-1-3 16,0 4-14-16,0-5-21 15,0-9-69-15,0 19-143 16,0 0-474-16</inkml:trace>
  <inkml:trace contextRef="#ctx0" brushRef="#br0" timeOffset="2765">1538 1791 571 0,'0'0'149'0,"0"0"-38"16,0 0-69-16,0 0-33 15,0 0 3-15,0 0 7 16,0 0 4-16,5-216 3 15,-5 166 2-15,0 3 2 16,0-1-10-16,0-1 2 16,0 7-9-16,0 4-4 15,14 5 0-15,-2 0-1 0,-1 8 1 16,8 2-5-16,-8 1 4 16,0 6 10-16,15 7 16 15,-15-5-4-15,19 9-14 16,7 0-3-16,4 1 2 15,1-1 3-15,19-1-4 16,-8-1 7-16,-5 1 3 16,19-3-6-16,-26-7-5 15,21-1-2-15,-20-8-3 16,-6-4-5-16,-19-8 0 16,13-7-3-16,-19-8 0 15,9-13 0-15,-15-20-1 0,1-6 0 16,-6-5 1-16,0-12 1 15,0 5 0-15,0 12-1 16,0 19-2-16,-31 25 1 16,9 14-1-16,-9 22 0 15,-10 11 2-15,-7 0 3 16,-19 0 3-16,0 0-1 16,-11 0 0-16,12 21-2 15,7 7-1-15,-8 5 0 16,31-11 0-16,0-2-1 15,25-9-1-15,5-2 1 16,6-9 0-16,0 0-1 16,0 0 0-16,0 0-4 15,0 0-3-15,0 13-15 16,11 3-58-16,9 7-61 0,-9-14-127 16,-11-4-613-16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9T07:29:23.1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4985">
    <iact:property name="dataType"/>
    <iact:actionData xml:id="d0">
      <inkml:trace xmlns:inkml="http://www.w3.org/2003/InkML" xml:id="stk0" contextRef="#ctx0" brushRef="#br0">11771 10299 674 0,'0'11'230'23,"0"-8"-122"-22,0 3-14-1,0-6 0 17,7 0-12-17,2 0 12 14,2 0-18-14,9 0-14 12,4 0-6-12,5 0 18 14,-5 0-22-13,2 0-2 14,12 0 0-15,-2-6-22 25,8 0-10-24,-4 4-4-1,-1-1 4 10,5 3-2 6,2 0-6-16,2-5 6 1,-4 1-10 14,9-6 0-15,-6-5-4 15,11 4-2-15,-12 1 2 14,8 3 2-14,-11 7 8 15,9-2 10-14,-8 2-10 12,-2 0-6-10,1 0 2 11,7 0-8-14,-11 0 0 16,6 0 0-16,-6 0 0 15,-1 2 0-15,4 5 2 14,-2-7-2-13,-2 2 2 13,-5-2-2-13,5 0 0 14,-2 0 0-14,0 2 2 13,1-2-4-14,-5 4 6 15,1-2-2-14,3 1 2 24,-3 3-2-25,8-4 2 1,13 5-2 12,-2-7-2-12,0 0 0 11,5 0 0-11,2 4 2 14,2-4-4-15,-5 4 2 15,-9-2 0-15,4 1 4 14,-5-3-4-13,-3 0 2 12,8 0 2-12,-2 0-4 12,5 0 0-11,3 0 2 13,-10 0 0-15,10 0 0 15,-14 0-2-15,2 0 4 26,8 0-2-26,-6 0 0 0,6 0 0 14,3 0 1-14,-4 0-3 15,8 0 0-15,1 0 0 13,-5 0 0-12,1 0 0 14,-14 0 0-15,2 0 0 13,3 0 0-13,-3 0 0 15,-2 0 0-15,-2 0 0 17,-2 0 0-17,15 0 0 15,-7 0 0-15,-3 4 0 17,5 1 0-16,-1-5 0 0,-9 0 0 12,2 2 0 1,-2 4 0-13,-1-1 0 13,-5 9 0-14,0 9 0 3,5 3 0 10,1 4 0-9,-1-2 0 11,-3-4 0-15,-3-11 0 16,4-5 0-16,1-8-17 15,0 0 17-15,2 0-6 16,-7 0 4-16,4 0-2 15,-3 0 8-15,-5-6-4 4,4 1 10 9,-5 0-4-11,12 0-2 13,2 5-2-15,0 0 1 15,-1 0-3-15,4 0 0 15,2-7 0-15,-4 1 0 12,-10 2 0 3,4 1 0-14,-11 3 0 0,1 0 0 13,-4-6 0 0,-5 2 0-13,8-1 0 1,1-1 0 12,-2 2 0 1,8 0 0-15,-4 4 0 0,10 0 0 16,-2 0 0-16,4 0 0 15,4 0 0-15,8 0 0 16,-7 0 0-16,10 0 0 16,-10 0 0-15,3-8 0 13,-3-1 0-14,-15-6 0 15,-5 10 0-14,7-1 0 12,-8 0 0-13,10 5 0 15,-5-5 0-15,8 6 0 26,7 0 0-26,2 0 0 0,2 0 0 2,9-3 0 11,-8 3 0 5,7-6 0-17,0 6 0-1,-10-2 0 14,10 0 0-14,-8 2 0 15,4-5 0-14,-4 1 0 11,9 0 0-10,-1 2 0 12,5-1 0-14,3-3 0 16,-3 3 0-16,-2-2 0 17,-2 2 0-17,-14 3 0 16,-2 0 0-16,-5 0 0 15,-8 0 0-15,-12 11 0 14,-6 15-65-14,-10-18-413 15,0 8-1011-15</inkml:trace>
    </iact:actionData>
  </iact:action>
  <iact:action type="remove" startTime="9919">
    <iact:property name="style" value="instant"/>
    <iact:actionData xml:id="d1" ref="#d0"/>
  </iact:action>
  <iact:action type="add" startTime="9922">
    <iact:property name="dataType" value="strokeEraser"/>
    <iact:actionData xml:id="d2">
      <inkml:trace xmlns:inkml="http://www.w3.org/2003/InkML" xml:id="stk1" contextRef="#ctx0" brushRef="#br1">21462 14723 892 0,'0'0'304'5,"0"0"-70"15,0 0-52-20,0 0-18 1,0 0-56 15,0 0-34-16,-57 11-60 14,46 20-14-14,2-13-258 26,9-5-532-26</inkml:trace>
    </iact:actionData>
  </iact:action>
  <iact:action type="add" startTime="13784">
    <iact:property name="dataType"/>
    <iact:actionData xml:id="d3">
      <inkml:trace xmlns:inkml="http://www.w3.org/2003/InkML" xml:id="stk2" contextRef="#ctx0" brushRef="#br0">18783 17828 826 0,'0'0'408'3,"0"0"-50"14,0 0-152-16,0 0-56 17,0 0-51-18,180 34-99 17,-110-31 0-17,11 2 0 0,26 0 0 16,34 12 0-16,23 12 0 14,37 13 0-14,32 8 0 16,15 7 0-16,13-4 0 15,6-10 0-15,-10-13 0 18,-11-5 0-18,-18-9 0 16,-8-1 0-16,-23-3 0 2,-16-1 0 13,-21-5 0-15,-31-3 0 16,-19-1 0-16,-19 1 0 15,-16-3 0-15,-18 5 0 15,-28-5 0-14,-10 3 0 14,-9 1 0-15,-10-4 0 13,-13 2 0-12,-55-2 0 13,-48 0 0-14,-42 0 0 13,-49-39 0 0,-44-12 0-12,-38-13 0 26,-28-7 0-27,-5 6 0 1,2 8 0-1,21 16 0 14,38 11 0-14,24 19 0 14,34 11 0-14,27 0 0 15,30 0 0-15,24 0 0 12,22 0 0 2,33 0 0-13,21 0 0 12,20 0 0-13,24 0 0 15,2 0 0-15,5 0 0 13,72 0 0-13,47 0 0 26,53 0 0-26,46 0 0 0,32 0 0 16,9 0 0-15,-7 0 0-1,-18 11 0 12,-16-1 0 3,-14 2 0-15,4 0 0 15,-7-7 0-15,14 0 0 14,16-5 0-13,2 0 0 12,-13 0 0-13,-16-8 0 13,-33-6 0-12,-23 5 0 14,-32 0 0-15,-23-5 0 15,-25 9 0-15,-6-3 0 26,-23 3 0-26,-8-2 0 1,-13 2 0 10,-7 5 0-10,-12-3 0 12,-4 3 0-13,0 0 0 13,0 0 0 2,-20 0 0-15,-50 3 0 16,-30 17 0-16,-27 0 0 0,-37-3 0 15,-17-4 0-15,-34-7 0 25,-32-6 0-24,-38 0 0-1,-42 0 0 16,-21 0 0-16,7 0 0 16,33 0 0-16,34 11 0 13,39 13 0-13,35 3 0 15,29-7 0-15,17-10 0 16,29-2 0-16,21-2 0 14,24-3 0-13,24 0 0 13,18 1 0-14,12-4 0 13,13 0 0-12,10 0 0 12,3 0 0-11,0 0 0 15,0 0 0-17,0 0 0 13,16 0 0-13,7 1-765 14</inkml:trace>
    </iact:actionData>
  </iact:action>
  <iact:action type="remove" startTime="16073">
    <iact:property name="style" value="instant"/>
    <iact:actionData xml:id="d4" ref="#d3"/>
  </iact:action>
  <iact:action type="add" startTime="16076">
    <iact:property name="dataType" value="strokeEraser"/>
    <iact:actionData xml:id="d5">
      <inkml:trace xmlns:inkml="http://www.w3.org/2003/InkML" xml:id="stk3" contextRef="#ctx0" brushRef="#br1">27280 22207 202 0,'0'0'1290'5,"0"0"-1196"-3,0 0-94 8,0 0-154-8,0 0-790 25</inkml:trace>
    </iact:actionData>
  </iact:action>
  <iact:action type="add" startTime="17612">
    <iact:property name="dataType"/>
    <iact:actionData xml:id="d6">
      <inkml:trace xmlns:inkml="http://www.w3.org/2003/InkML" xml:id="stk4" contextRef="#ctx0" brushRef="#br0">18537 17814 738 0,'0'0'760'17,"0"0"-550"-17,0 0-74 15,0 0-48-15,219 28-62 16,-139-25-8-16,8 2 34 14,21-5-33-14,11 0-19 11,9 0 0 5,23 0 0-16,-7 0 0 1,16 0 0 11,-1-5 0 3,0-3 0-15,20-1 0 14,1 1 0-14,3-4 0 15,-2-3 0-15,-4-3 0 24,-14-5 0-24,-11 7 0 1,-13-1 0 13,-19 3 0-14,-16 5 0 14,2 7 0-14,-1 2 0 15,-6 0 0-15,-9 0 0 15,6 0 0-15,0 0 0 14,-7 0 0-14,7 0 0 13,0 0 0-13,-4-4 0 25,-4 4 0-25,-2 0 0 0,-6 0 0 15,-9 0 0-15,1 0 0 13,-8 0 0-13,-3 0 0 13,-4-8 0 0,2 5 0-13,-10 1 0 13,-9-1 0-12,-12 3 0 26,-28 0 0-27,-1 0 0 0,0 0 0 1,0 0 0 26,-13 5 0-27,-34 15 0 1,-35 3 0 0,-20-9 0 13,-32-11 0-14,-8-3 0 14,-14 0 0 0,-11 0 0-13,-4 0 0 0,-16 0 0 13,-10-3 0-12,-8-1 0 11,4 4 0-11,1 0 0 11,3 0 0-10,8 0 0 10,5-3 0-13,10-2 0 15,10 0 0-14,14 1 0 13,22 4 0-14,15 0 0 14,13 0 0 0,12 0 0-14,-8 0 0 2,7 0 0 12,-11 0 0 11,-10 0 0-25,3-3 0 1,6-2 0-1,2 5 0 15,28 0 0-14,25 0 0 12,22 0 0-13,20 0 0 15,4 0 0-14,4 0 0 13,33 0 0-14,6 0 0 15,1 0 0-15,-4 12 0 15,1-4 0-15,8-6 0 14,-5 5 0-13,3-4 0 12,17 7 0-10,6 2-119 12,-44-10-247-14,-6 4-724 13</inkml:trace>
    </iact:actionData>
  </iact:action>
  <iact:action type="add" startTime="20151">
    <iact:property name="dataType"/>
    <iact:actionData xml:id="d7">
      <inkml:trace xmlns:inkml="http://www.w3.org/2003/InkML" xml:id="stk5" contextRef="#ctx0" brushRef="#br0">10115 17820 434 0,'0'0'418'18,"0"0"-190"-18,160 0-36 2,-46 0-2 12,30 0-84 1,53 5-30-15,28-5 44 0,28 0-56 15,-1 0 14-1,-2 0-28-14,-39-5 8 2,-24 5-25 11,-36 0-33-11,-29 0 0 12,-29 0 0-14,-30 0 0 16,-22 0 0-15,-25 0 0 13,-16 0 0-13,-23 0-59 11,-67 0-9 5,-61 0 42-16,-59 0 8-1,-32 5 2 16,-39-5 12-16,-1 0-4 14,22 0 8-14,42 0 2 25,54 6 4-25,63 3-2 0,44-4-4 15,38 0 4-14,19-5 28 12,50 7-22-13,61-6-10 13,66 3-34-12,44-4-42 16,39 0-100-17,-146 0-166 13,-23 0-274-13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9T07:29:23.1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act:action type="add" startTime="6453">
    <iact:property name="dataType"/>
    <iact:actionData xml:id="d0">
      <inkml:trace xmlns:inkml="http://www.w3.org/2003/InkML" xml:id="stk0" contextRef="#ctx0" brushRef="#br0">3540 5696 1104 0,'0'0'442'3,"0"0"-232"-3,0 0-10 17,0 0-109-16,0 0-91 1,173-26 0 25,-97 26 0-27,17 0 0 1,10 0 0 11,9-14 0-12,5-3 0 14,-7 4 0-14,-15 7 0 14,-19 4 0-14,-19 2 0 13,-32 0 0 13,-11 0 0-26,-14 0 0 1,0 0 0-1,-39 0 0 12,-38 0 0 2,-30 0 0-13,-24 0 0 0,-3 5 0 12,-3 15 0 2,1 1 0-15,19 6 0 2,89-22-21 12,15 4-587-14</inkml:trace>
    </iact:actionData>
  </iact:action>
  <iact:action type="add" startTime="11908">
    <iact:property name="dataType"/>
    <iact:actionData xml:id="d1">
      <inkml:trace xmlns:inkml="http://www.w3.org/2003/InkML" xml:id="stk1" contextRef="#ctx0" brushRef="#br1">12203 3184 624 0,'0'0'558'17,"0"0"-302"-16,0 0-108 15,0 0-12-16,0 0-44 15,0 0-8-14,0 0 0 12,0 0-19-13,0 0-65 14,0 0 0-14,0 0 0 14,0 0 0-14,0 0 0 14,0-20 0-14,-3 0 0 16,-18-5 0-16,11-1 0 14,-10-4 0-14,3-4 0 25,-2 0 0-24,-3-2 0-1,3-1 0 15,-1-2 0-14,7-6 0 14,8-1 0-14,3 0 0 12,2-5 0-12,0 5 0 13,0-1 0-14,2-1 0 14,16 6 0-13,2 0 0 14,0 3 0-15,6 2 0 13,-5 9 0-12,9 5 0 12,-4 7 0-13,-1 4 0 13,8 0 0 14,-27 12-169-27,-4 0-677 0</inkml:trace>
    </iact:actionData>
  </iact:action>
  <iact:action type="add" startTime="12457">
    <iact:property name="dataType"/>
    <iact:actionData xml:id="d2">
      <inkml:trace xmlns:inkml="http://www.w3.org/2003/InkML" xml:id="stk2" contextRef="#ctx0" brushRef="#br1">12584 2436 1208 0,'0'0'352'14,"0"0"-158"3,0 0-64-16,0 0-106-1,0 0-10 15,78 158 18-15,-75-100 10 14,6-1-2-14,-9-1-29 14,0-8-11-14,0-3 0 13,-16-11 0-13,-12-16 0 14,-4-4 0 11,-5-11 0-25,9-3 0 0,-4 0 0 1,12-5 0 13,0-12-13-14,17 1-7 15,1 2 8-15,2-3-8 12,0-3 16 0,0-3 2-12,0 0-12 26,21 10 4-26,2 5 10 0,1 8 18 2,8 0 16 12,-4 8-2 2,9 28-21-15,-3 9-11-1,-7 5 0 12,2-4 0 1,-8-16 0-13,-11-10 0 14,3-14 0-14,-6-6-127 14,-7 0-447-14,0-4-772 16</inkml:trace>
    </iact:actionData>
  </iact:action>
  <iact:action type="add" startTime="12996">
    <iact:property name="dataType"/>
    <iact:actionData xml:id="d3">
      <inkml:trace xmlns:inkml="http://www.w3.org/2003/InkML" xml:id="stk3" contextRef="#ctx0" brushRef="#br1">12952 2954 1306 0,'0'0'306'3,"0"0"-172"-3,0 148-66 16,-20-114-68-15,-1-4-2 15,4-4-88-16,2-12-138 13,15-14-224-13,0 0-510 15</inkml:trace>
    </iact:actionData>
  </iact:action>
  <iact:action type="add" startTime="13403">
    <iact:property name="dataType"/>
    <iact:actionData xml:id="d4">
      <inkml:trace xmlns:inkml="http://www.w3.org/2003/InkML" xml:id="stk4" contextRef="#ctx0" brushRef="#br1">13358 2384 658 0,'0'0'258'6,"0"0"-86"9,0 0-34-14,0 0-80 16,0 0-10-16,0 0 40 14,-71 15 6-15,40 39-78 12,-5 8 52-12,3 8-44 14,10-3 22-14,15-2-30 14,4-3-4-14,4-12 2 14,0-7-12 10,7-13-2-24,27-12-8 0,9-16 8 0,5-2 20 13,6-8 0 3,-8-40 4-16,-8-8-22 1,-18-6 4 15,-4-3-4-16,-16-2-2 17,0-7 0-16,-20 2-14 15,-21 7-38-16,12 48-196 14,17 12-260-13</inkml:trace>
    </iact:actionData>
  </iact:action>
  <iact:action type="add" startTime="13843">
    <iact:property name="dataType"/>
    <iact:actionData xml:id="d5">
      <inkml:trace xmlns:inkml="http://www.w3.org/2003/InkML" xml:id="stk5" contextRef="#ctx0" brushRef="#br1">13803 3057 342 0,'0'0'876'1,"46"-185"-626"15,-46 87-68-15,0-7-76 14,0 4-74-14,-10-1-22 16,-23 11-10-17,-11 9-4 14,-12 11-80-14,31 63-182 12,-1 8-358-12</inkml:trace>
    </iact:actionData>
  </iact:action>
  <iact:action type="add" startTime="17610">
    <iact:property name="dataType"/>
    <iact:actionData xml:id="d6">
      <inkml:trace xmlns:inkml="http://www.w3.org/2003/InkML" xml:id="stk6" contextRef="#ctx0" brushRef="#br0">18494 6246 726 0,'0'0'270'17,"0"0"-44"-16,0 0 42 16,0 0-110-15,0 0-42-2,0 0-6 14,0 0-26-14,81-53 5 12,-4 48-89 1,27 1 0-13,15 0 0 16,7 0 0-16,10-1 0 25,-11 3 0-25,-12-2 0 0,-23 4 0 13,-16 0 0-12,-27 0 0 13,-15 0 0-14,-27 0 0 14,-5 0 0-14,-21 0 0 14,-55 0 0-14,-26 0 0 14,-21 0 0-14,0 6 0 16,2-6 0-16,17 3 0 14,26-1 0-14,26 4 0 25,28 0 0-25,24-1 0 1,0 4 0 13,41 8 0-14,39 2 0 14,27 3 0-13,7-5 0 14,-11-2 0-15,-66-13 0 18,-20 4-543-18</inkml:trace>
    </iact:actionData>
  </iact:action>
  <iact:action type="add" startTime="20114">
    <iact:property name="dataType"/>
    <iact:actionData xml:id="d7">
      <inkml:trace xmlns:inkml="http://www.w3.org/2003/InkML" xml:id="stk7" contextRef="#ctx0" brushRef="#br1">26982 3282 572 0,'0'0'440'3,"0"0"-170"12,0 0-38-15,0 0-56 16,0 0-58-15,0 0 4 14,10 11-5-15,-4-11-117 13,-6 0 0-12,0 0 0 11,0 0 0-11,0 0 0 12,-9-11 0 3,-11-12 0-16,0-5 0 0,-4-5 0 14,9-1 0 12,6-3 0-26,-3 0 0 0,5 2 0 0,7-8 0 12,0 2 0 2,0-8 0-14,0-1 0 3,0-3 0 10,0-1 0-11,0-1 0 12,0 3 0-14,3 2 0 14,17 1 0 0,3 5 0-14,1-1 0 2,6 6 0 11,-4 2 0 1,-1 9 0-14,4 5 0 27,-9 7 0-27,3 2 0 0,-3 3 0 0,1 4-43 29,-18 7-379-28,7 0-456-1</inkml:trace>
    </iact:actionData>
  </iact:action>
  <iact:action type="add" startTime="20681">
    <iact:property name="dataType"/>
    <iact:actionData xml:id="d8">
      <inkml:trace xmlns:inkml="http://www.w3.org/2003/InkML" xml:id="stk8" contextRef="#ctx0" brushRef="#br1">27391 2431 850 0,'0'0'440'18,"0"0"-198"-17,0 0-14 0,0 0-76 15,0 0-58-15,0 0-53 14,11 69-41-15,-11-12 0 15,0 7 0-15,0 12 0 16,2 6 0-16,-2-1 0 25,0-11 0-25,0-14 0 1,0-19 0 1,0-17 0 10,0-15 0 1,0-5 0-13,3 0-131 13,10-2-129-13,-9-26-24 14,-1 5-146-14,0 4-463 25</inkml:trace>
    </iact:actionData>
  </iact:action>
  <iact:action type="add" startTime="21077">
    <iact:property name="dataType"/>
    <iact:actionData xml:id="d9">
      <inkml:trace xmlns:inkml="http://www.w3.org/2003/InkML" xml:id="stk9" contextRef="#ctx0" brushRef="#br1">27805 3032 788 0,'0'0'362'1,"0"0"-206"15,0 0-12-15,0 0-18 14,-20 152-62-15,0-116-22 26,-1-3-8-26,1-1-20 1,1-10-12-1,-1-5-2 14,7-8-12-14,6-9-76 14,7 0-286-1,0 0-464-13</inkml:trace>
    </iact:actionData>
  </iact:action>
  <iact:action type="add" startTime="21446">
    <iact:property name="dataType"/>
    <iact:actionData xml:id="d10">
      <inkml:trace xmlns:inkml="http://www.w3.org/2003/InkML" xml:id="stk10" contextRef="#ctx0" brushRef="#br1">28126 2394 828 0,'0'0'346'16,"0"0"-94"-16,0 0-18 17,0 0-98-17,0 0-66 2,0 0-40 11,140 200 0 1,-135-129-22-14,-5 1 18 13,0 6-26-13,-5-4 6 14,-31-12-6-14,-7-12 0 15,2-19-16-15,-3-15-50 18,4-12-26-18,1-4-8 13,8 0-2-13,12-17 50 14,11-12 6-13,5-1 40 13,3-2 4-14,0 5 2 25,0 4 0-25,7 6 0 0,26 6 0 14,-2 3 6-14,5-1 4 15,2 3 28-15,1 6 10 14,-9 0-18-14,-1 0 4 14,-1 25-34-14,2 21-2 13,-6 4-86 0,-4-6-46-13,0 0-118 15,-17-39-62-15,1-5-533 26</inkml:trace>
    </iact:actionData>
  </iact:action>
  <iact:action type="add" startTime="21888">
    <iact:property name="dataType"/>
    <iact:actionData xml:id="d11">
      <inkml:trace xmlns:inkml="http://www.w3.org/2003/InkML" xml:id="stk11" contextRef="#ctx0" brushRef="#br1">28592 3119 876 0,'0'0'328'20,"0"0"-132"-18,63-195-44-2,-63 107-94 17,0-11-38-17,0-9-2 13,-19-4-6-12,-19 6-6 11,-8 8-6 4,-15 16-4-16,0 25-66 0,38 55-160 25,0 2-292-24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9T07:29:23.165"/>
    </inkml:context>
    <inkml:brush xml:id="br0">
      <inkml:brushProperty name="width" value="0.05292" units="cm"/>
      <inkml:brushProperty name="height" value="0.05292" units="cm"/>
    </inkml:brush>
  </inkml:definitions>
  <iact:action type="add" startTime="12834">
    <iact:property name="dataType"/>
    <iact:actionData xml:id="d0">
      <inkml:trace xmlns:inkml="http://www.w3.org/2003/InkML" xml:id="stk0" contextRef="#ctx0" brushRef="#br0">279 5569 1456 0,'-5'6'446'1,"5"-6"-301"-1,0 0-145 1,0 0 0 17,0 0 0-18,0 0 0 15,0 0 0-15,0 0 0 25,0 0 0-24,0 0 0-1,0 0 0 0,5 0 0 14,27-2 0-14,13-19 0 15,11-3 0-15,-2-4 0 13,4-1 0 1,-6 1 0-13,-12 4 0 11,-6 9 0-11,-5 3 0 3,-15 4 0 8,-1 6 0 2,-5-1 0-13,-8 3 0 13,2 0 0-14,-2 0 0 17,0 0 0-17,0 0 0 14,0 0 0-13,0 0 0 0,0 0 0 12,0 0 0 3,0 0 0-16,0 0 0 14,0 0 0-13,0-4 0 16,0-4 0-17,-23-4 0 0,-14-5 0 24,-13-1 0-23,7-5 0-1,-8 3 0 14,-3-1 0-13,8-3 0 14,3 4 0-14,5 3 0 16,6 7 0-16,12 1 0 0,2 3 0 25,11 4 0-26,7-1 0 1,-3 0 0 12,-6 0 0-12,9-1 0 13,0-1 0-14,0 5 0 12,0 0 0-11,0 0 0 14,0 0 0-15,0 0 0 14,0 0 0 0,0 0 0-13,0 18 0-1,0 18 0 26,0 3 0-25,16 1 0-1,0 2 0 13,2 3 0-11,-4 4 0 12,5-2 0-14,-6-2 0 16,3-9 0-15,-4-6 0 13,-2-4 0-14,-4-9 0 16,-6-6 0-15,1-5 0 14,-1-4 0-15,9 2 0 1,-6-1 0 14,-3-3 0-1,0 0 0-12,0 0 0-2,0 0 0 15,0 0 0-15,0 0 0 14,0 0 0-14,4 0 0 14,3-9 0 0,-1-22 0-14,1-17 0 3,-1-2 0 10,-6-9 0-9,7-6 0 11,-7 1 0-15,3-5 0 13,0 8 0-12,-3-1 0 14,0 8 0-15,0 7 0 13,0 7 0-11,0 10 0 13,0 8 0-15,0 10 0 13,0 3 0 1,2 6 0-13,-2 3 0-1,0 0 0 15,0 0 0-14,0 0 0 14,3 0 0-15,-3 0 0 13,0 0 0 14,0 0 0-27,0 0 0 1,0 0 0-1,0 0 0 14,0 15 0-14,0 21 0 15,0 15 0-15,0 5 0 14,-8 0 0-14,-5 4 0 12,-7-2 0-9,1 2 0 11,-1-1 0-13,-8-2 0 15,-1 0 0-16,5 2 0 15,0 1 0-15,4-4 0 14,0-2 0-13,4-17 0 14,4-10 0-15,7-15 0 14,2-10 0-13,3-2 0 14,0 0 0-15,0 0 0 15,0 0 0-15,0 0 0 13,0 0 0-13,0 0 0 18,0 0 0-18,0 0 0 15,0 0 0-15,0 0 0 14,0 0 0-14,0 0 0 15,0-19 0-15,0-10 0 15,0 15-209-15,0 6-559 26</inkml:trace>
    </iact:actionData>
  </iact:action>
  <iact:action type="add" startTime="18390">
    <iact:property name="dataType"/>
    <iact:actionData xml:id="d1">
      <inkml:trace xmlns:inkml="http://www.w3.org/2003/InkML" xml:id="stk1" contextRef="#ctx0" brushRef="#br0">11911 5558 824 0,'0'0'362'1,"0"0"-82"16,0 0-68-16,0 0-72-1,0 0-26 16,0 0-24-16,0 0-65 14,68 15-25-14,-29-15 0 15,11 0 0-15,2 0 0 12,12 0 0 3,5 0 0-15,-5 0 0 14,3-6 0-14,-1-6 0 26,-16-1 0-26,-10 1 0 0,-15 6 0 0,-9 6 0 11,-13 0 0 3,-3 0 0-14,0 0-289 14</inkml:trace>
    </iact:actionData>
  </iact:action>
  <iact:action type="add" startTime="19266">
    <iact:property name="dataType"/>
    <iact:actionData xml:id="d2">
      <inkml:trace xmlns:inkml="http://www.w3.org/2003/InkML" xml:id="stk2" contextRef="#ctx0" brushRef="#br0">14984 5626 410 0,'0'0'762'3,"0"0"-388"14,0 0-182-16,0 0-64-1,161-6-34 15,-117 6-32-15,15 6-37 11,2 7-25 5,-5 1 0-15,1 7 0 12,-11-4 0-12,-5-3 0 14,-3-4 0-14,-12-7 0 0,4-3 0 13,-10 0 0-13,-12 0-113 11,-8 0-329 12,0 0-688-24</inkml:trace>
    </iact:actionData>
  </iact:action>
  <iact:action type="add" startTime="30026">
    <iact:property name="dataType"/>
    <iact:actionData xml:id="d3">
      <inkml:trace xmlns:inkml="http://www.w3.org/2003/InkML" xml:id="stk3" contextRef="#ctx0" brushRef="#br0">5632 5573 984 0,'0'0'348'2,"0"0"-132"16,0 0-26-18,0 0-14 18,0 0-43-18,0 0-133 0,0 4 0 13,9-4 0 1,9 0 0-12,11-4 0-2,3-5 0 17,9-5 0-17,11 2 0 17,9-2 0-17,3 1 0 14,-1 2 0-14,7-4 0 16,-13 4 0-16,-7 3 0 15,-16-4 0-15,-8 7 0 14,-13 2 0-13,-12 0 0 23,-1 0 0-24,0 3 0 1,0 0 0 0,0 0 0 13,0 0 0-1,0 0 0-12,0 0 0 13,-1-4 0-13,-31-5 0 13,-16-12 0-14,-8-3 0 13,-5-8 0-13,-9-5 0 14,8 5 0-13,10-2 0 13,2 8 0-14,17 9 0 15,16 5 0-14,6 7 0 14,9 5 0-15,2 0 0 14,0 0 0-14,0 0 0 25,0 0 0-25,0 12 0 0,0 25 0 14,0 13 0-14,4 2 0 14,16 2 0-13,0-3 0 13,-1-6 0-14,2-3 0 14,-4-5 0-13,-1-5 0 13,0 0 0-14,-5 1 0 13,3-4 0-10,-7-7 0 11,1-5 0-14,0-11 0 15,-5-6 0-14,-3 0 0 13,1 0 0-14,8-11 0 25,-5-40 0-24,-1-22 0-1,-3-17 0 14,0-9 0-14,0-4 0 13,0 4 0-11,0 10 0 11,0 15 0-13,0 21 0 13,0 19 0-11,0 15 0 13,0 7 0-15,0 4 0 12,0 6 0 3,0 2 0-14,0 0 0 13,-17 5 0-13,-11 34 0 1,-4 15 0 22,2 7 0-23,-7 14 0-1,0-4 0 14,1 8 0-13,-2-2 0 14,9-8 0-15,1-3 0 15,2-19 0-14,15-16 0 13,2-12 0-14,6-13 0 15,3-6 0-14,0 0 0 14,0-11 0-15,9-16 0 14,5-3-699-14</inkml:trace>
    </iact:actionData>
  </iact:action>
  <iact:action type="add" startTime="31410">
    <iact:property name="dataType"/>
    <iact:actionData xml:id="d4">
      <inkml:trace xmlns:inkml="http://www.w3.org/2003/InkML" xml:id="stk4" contextRef="#ctx0" brushRef="#br0">6110 9241 1576 0,'0'0'372'1,"0"0"-273"16,0 0-99-17,0 0 0 15,0 0 0-14,0 0 0-1,170-61 0 15,-114 41 0-15,11-7 0 14,-8-1 0-14,-1-3 0 13,-14 0 0 0,-5 9 0-13,-9 5 0 26,-14 9 0-26,-5 4 0 1,-11 4 0 12,0 0 0-13,0 0 0 12,0 0 0-12,0 0 0 14,0 0 0-14,-27 0 0 17,-3 5 0-17,7-1 0 15,-8-1 0-15,2-3 0 14,2 0 0-14,-9 0 0 14,-5 0 0-14,-13-3 0 27,1-19 0-26,-1-4 0-1,2-2 0 1,11 1 0 27,11 1 0-27,-1 3 0-1,21 7 0 0,0 4 0 14,4 12 0 0,6 0 0-13,0 0 0 0,0 0 0 12,0 0 0 2,0 0 0-14,0 0 0 13,0 0 0-14,0 23 0 14,3 14 0-14,18 5 0 13,2 5 0-13,7 0 0 14,-1 1 0-13,-1-3 0 13,1 0 0-14,-5 0 0 14,7-4 0-12,-2 6 0 24,-7-6 0-26,-4-1 0 1,-2-5 0 11,-11-14 0-11,5-6 0 13,-7-10 0-14,1-2 0 14,-1-3 0-13,-3 0 0 13,0 0 0-14,0 0 0 14,0 0 0-13,6 0 0 12,-6-12 0-13,0-24 0 14,0-21 0-12,0-13 0 11,0-11 0 13,0-9 0-25,0 2 0-1,0 7 0 0,0 9 0 16,-6 15 0-16,-1 15 0 13,2 6 0-12,-3 6 0 14,0-2 0-15,-3 2 0 15,9 13 0-15,-5 2 0 13,4 12 0-12,3 3 0 12,-3 0 0-13,-2 0 0 16,5 0 0-15,-9 0 0 14,-4 5 0-15,-6 18 0 15,-1 14 0-14,5 8 0 13,-1 11 0-14,-1 6 0 14,1 0 0-12,0-4 0 12,4-1 0-14,-4-7 0 15,3-2 0-14,6-7 0 13,3-5 0-14,-5-11 0 13,9-8 0-12,0-7 0 25,0 5 0-26,0-1 0 1,0-12 0 13,0 4-709-13</inkml:trace>
    </iact:actionData>
  </iact:action>
  <iact:action type="add" startTime="36553">
    <iact:property name="dataType"/>
    <iact:actionData xml:id="d5">
      <inkml:trace xmlns:inkml="http://www.w3.org/2003/InkML" xml:id="stk5" contextRef="#ctx0" brushRef="#br0">24335 5582 416 0,'0'0'266'2,"0"0"-114"11,0 0-6 4,0 0 2-16,0 0 72-1,0 0 34 14,0 0-30-14,39 0-126 14,-18 0-2-14,19 0-69 14,1 0-27-14,18 0 0 15,2 0 0-15,3 0 0 16,8 0 0-16,-8 0 0 14,-3 0 0-14,-4 0 0 26,-10 0 0-26,-8 4 0 1,-1-4 0 14,-2 0 0-15,-12 0 0 2,-4 0 0 12,-1-11 0-12,-18 0 0 26,2 11 0-28,-3 0 0 1,0 0 0 12,0 0-235-12,0 9-955 0</inkml:trace>
    </iact:actionData>
  </iact:action>
  <iact:action type="add" startTime="37594">
    <iact:property name="dataType"/>
    <iact:actionData xml:id="d6">
      <inkml:trace xmlns:inkml="http://www.w3.org/2003/InkML" xml:id="stk6" contextRef="#ctx0" brushRef="#br0">27347 5505 884 0,'0'0'510'2,"0"0"-200"14,0 0-118-16,0 0-96 16,0 0-41-16,0 0-55 15,0 0 0-15,42 0 0 14,-11 0 0-14,12 0 0 25,14 0 0-25,8 0 0 0,18 0 0 14,4-4 0-14,4-9 0 14,-14-4 0-14,-11 3 0 15,-9 6 0-15,-16 8 0 14,-41 0 0-14,0 0-369 17</inkml:trace>
    </iact:actionData>
  </iact:action>
  <iact:action type="add" startTime="38440">
    <iact:property name="dataType"/>
    <iact:actionData xml:id="d7">
      <inkml:trace xmlns:inkml="http://www.w3.org/2003/InkML" xml:id="stk7" contextRef="#ctx0" brushRef="#br0">30810 5623 858 0,'0'0'402'1,"0"0"-138"15,192 0-126-15,-132 0-46-1,0 0-46 16,-8 0-20-16,-14 0-8 13,-15 0 12 12,-6 0-20-25,-11 0-10 1,3 0-2-1,-1 0-128 14,-8 0-118-14,0 0-204 13</inkml:trace>
    </iact:actionData>
  </iact:action>
  <iact:action type="add" startTime="51904">
    <iact:property name="dataType"/>
    <iact:actionData xml:id="d8">
      <inkml:trace xmlns:inkml="http://www.w3.org/2003/InkML" xml:id="stk8" contextRef="#ctx0" brushRef="#br0">1366 10502 674 0,'0'0'328'1,"0"0"-64"14,0 0 26-15,0 0-42 16,0 0-82-16,0 0-89 14,0 0-77-14,-87 79 0 14,171-52 0-14,41 7 0 15,47-1 0-15,53 8 0 16,49-8 0-16,35-11 0 15,31-8 0-15,18-8 0 15,0-3 0-15,-8 4 0 3,-14 10 0 10,-51 3 0 5,-51-2 0-17,-66-10 0-1,-71-8 0 14,-56 0 0-13,-41 0 0 14,-18 0 0-15,-99-8 0 14,-86-3 0-13,-87 11 0 13,-80 2 0-14,-33 55 0 15,-4 15 0-15,-7 1 0 15,18-6 0-15,17-12 0 14,32-14 0-13,52-9 0 13,74-7 0-14,64-5 0 14,71-9 0-12,47 0 0 24,39-3 0-26,39 4 0 0,90 1 0 15,89 7 0-14,70-1 0 15,70 3 0-16,24-12 0 2,-1-7 0 26,-27 3 0-28,-44 12 0 0,-38 16 0 2,-43 17 0 12,-45 3 0-14,-47-10 0 29,-56-13 0-29,-41-13 0 0,-40-10 0 0,-65-2 0 14,-94-1 0-1,-86 12 0-11,-65 6 0 12,-15 14 0-14,6 10 0 14,28 12 0-13,57 3 0 13,62-1 0-14,72 8 0 14,74-6 0-13,46 1 0 13,100-10 0-14,73-6 0 14,45-15 0-14,20-6 0 25,-10-6 0-25,-40-5 0 0,-67-8 0 16,-64-6 0-16,-48 1 0 14,-29-1 0-14,-21 11 0 14,-64 14 0-13,-38 15 0 13,-18 12 0-14,12 7 0 14,13 1 0-13,38-3 0 13,36-2 0-14,42-3 0 13,16-4 0-12,75-8 0 15,27-8 0-16,5-14 0 16,-6-3 0-15,-28-7 0 12,-39 5 0-13,-50-15-7 15,0 3-1027-14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0T05:13:31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5" units="cm"/>
      <inkml:brushProperty name="height" value="0.055" units="cm"/>
    </inkml:brush>
  </inkml:definitions>
  <iact:action type="add" startTime="7790">
    <iact:property name="dataType"/>
    <iact:actionData xml:id="d0">
      <inkml:trace xmlns:inkml="http://www.w3.org/2003/InkML" xml:id="stk0" contextRef="#ctx0" brushRef="#br0">5541 6710 1276 0,'0'0'412'1,"0"0"-180"0,0 0-105 0,0 0-127 0,0 0 0-1,0 0 0 72,0 0 0-72,15 0 0 0,1 4 0 0,5-3 0 0,3 3 0 0,13-1 0 0,-1 2 0 0,4 0 0 0,4 5 0 72,-4-5 0-72,3 0 0 0,0-1 0 0,-2-1 0 0,-1-3 0 1,7 0 0-1,-4 0 0 0,-2 0 0 0,-2 0 0 1,-9 0 0 74,5 0 0-75,-9 0 0 0,7 0 0 0,-5 0 0 0,1 0 0 0,-9 0 0 0,3 0 0 0,-5 0 0 0,2 0 0 0,-13 0 0 75,9 0 0-74,-3 0 0-1,0 0 0 0,2 0 0 0,1 0 0 0,0 0 0 0,-2 0 0 0,7 0 0 0,-1 0 0 0,0 0 0 74,-1 0 0-74,-6 0 0 0,-4 0 0 0,-1 0 0 0,3 0 0 0,-6 0 0 0,6 0 0 0,-7 0 0 0,5 0 0 0,-5 0 0 72,0 0 0-71,-1 0 0-1,-3 0 0 0,0 0 0 0,0 0 0 0,0 0 0 0,0 0 0 0,0 0 0 0,0 0 0 0,0 0 0 78,0 0 0-78,0 0 0 0,0 0 0 0,0 0 0 0,0 0 0 0,0 0 0 0,0 0 0 0,0 0 0 0,0 0 0 0,-7-10 0 75,-6 8 0-75,9-1-71 0</inkml:trace>
    </iact:actionData>
  </iact:action>
  <iact:action type="add" startTime="9765">
    <iact:property name="dataType"/>
    <iact:actionData xml:id="d1">
      <inkml:trace xmlns:inkml="http://www.w3.org/2003/InkML" xml:id="stk1" contextRef="#ctx0" brushRef="#br0">9019 6952 222 0,'0'0'498'1,"0"0"-294"-1,0 0-12 0,0 0 56 0,0 0-80 2,0 0-14-1,0 0 16 76,-8 0-26-77,8 0-97 0,0 0-47 0,0 0 0 0,0 0 0 0,0 0 0 0,0 0 0 0,0 0 0 0,0-3 0 0,23 0 0 69,9-4 0-69,5-1 0 0,0-1 0 0,6 1 0 0,2-1 0 0,-1 1 0 0,-4-5 0 1,9 7 0-1,-5-2 0 2,-3 5 0 68,1-2 0-70,-9 5 0 0,-1 0 0 0,8 0 0 0,-3 0 0 0,2 0 0 0,-6 0 0 0,-5 0 0 0,-2 0 0 68,1 0 0-67,-1 0 0-1,-1 0 0 0,-5 0 0 0,9 0 0 0,-5 0 0 0,-4 0 0 0,0 0 0 0,-1 0 0 75,-10 0 0-75,9 3 0 0,0-3 0 0,5 0 0 0,-6 0 0 0,7 0 0 0,-5 0 0 0,-2 0 0 0,3 2 0 1,-4 1 0 73,0 4 0-74,-1-6 0 0,-1 5 0 0,-1-6 0 0,-3 4 0 0,-4-4 0 0,1 0 0 0,-4 0 0 1,0 0 0-1,-3 0 0 66,0 0 0-66,0 0 0 0,2 0 0 0,-2 0 0 0,0 0 0 0,0 2 0 0,0-2 0 0,0 0 0 0,0 0 0 80,0 4 0-80,0 1 0 0,-15 10 0 0,5-7 0 0,-9 2-1681 0</inkml:trace>
    </iact:actionData>
  </iact:action>
  <iact:action type="add" startTime="15129">
    <iact:property name="dataType"/>
    <iact:actionData xml:id="d2">
      <inkml:trace xmlns:inkml="http://www.w3.org/2003/InkML" xml:id="stk2" contextRef="#ctx0" brushRef="#br0">7086 8424 880 0,'0'0'416'1,"0"0"-138"-1,0 0-116 0,0 0-62 0,0 0-48 0,0 0 36 0,13-2-17 71,-13 2-71-71,0 5 0 0,0 9 0 0,0-1 0 0,0 4 0 0,0-2 0 0,0 2 0 0,4-2 0 0,-1 0 0 2,-3-2 0 67,0 0 0-69,6 5 0 0,-3 2 0 0,4 0 0 0,-7 4 0 0,1-7 0 0,-1-5 0 0,0-8 0 0,0-4 0 67,0 0 0-67,0 0 0 0,0 4 0 0,0-1 0 0,0 4 0 0,0 3 0 0,0-3 0 0,0-3 0 0,0-2 0 69,3-2 0-69,6 0 0 0,-9 0 0 0,3 0 0 0,-3 0 0 0,0 0 0 0,1 4 0 0,2-1 0 0,2-1 0 68,0 0 0-68,3 2 0 0,-3-2 0 0,1-2 0 0,1 0 0 0,-2 0 0 0,15 0 0 0,-7 0 0 0,-3 3 0 74,11-3 0-73,-5 0 0-1,-3 0 0 0,-2 4 0 0,8-3 0 0,-2-1 0 0,7 0 0 0,-7 0 0 0,3 4 0 0,-8-1 0 74,-3-1 0-74,7 1 0 0,0 1 0 0,4-4 0 0,-1 0 0 0,2 1 0 0,-2-1 0 0,-1 0 0 0,2 0 0 0,-6 0 0 73,5 0 0-72,-1 0 0-1,5 0 0 0,-7 0 0 0,1 0 0 0,-1 0 0 0,2 0 0 0,-8 0 0 0,7 0 0 0,-5 0 0 71,-1 0 0-71,10 0 0 0,-3 0 0 0,0 0 0 0,2 0 0 0,-4 0 0 0,1 0 0 0,-4 0 0 0,8 0 0 3,-1 0 0 73,-3 0 0-76,2 0 0 0,2 0 0 0,-4 0 0 1,6 0 0-1,-3 0 0 0,1 0 0 0,8 0 0 0,-9 0 0 0,3 0 0 73,-2 0 0-73,2 0 0 0,-3 0 0 0,5 0 0 0,-2 0 0 0,6 0 0 0,-6 0 0 0,2 0 0 0,8 0 0 0,-7 0 0 71,5 0 0-71,-1 0 0 0,2 0 0 0,-3 0 0 0,0 0 0 0,-3 0 0 0,-1 0 0 0,-5 0 0 0,9 0 0 70,-2 0 0-69,-3 0 0-1,9 0 0 0,-6 0 0 0,13 0 0 0,-10 3 0 0,1 1 0 0,2-2 0 0,-6 1 0 0,-6-1 0 76,11 1 0-76,-5 4 0 0,6-5 0 0,-2 3 0 0,5 1 0 0,5 3 0 0,8-4 0 0,-8-2 0 0,2 2 0 0,3 1 0 75,-2-3 0-74,7 3 0-1,-5-4 0 0,-5 2 0 0,-1-4 0 0,1 0 0 0,-1 0 0 0,8 0 0 0,-3 0 0 0,-1 0 0 74,-4 0 0-74,4 1 0 0,-4 2 0 0,2 1 0 0,-4-1 0 0,3-1 0 0,-5-2 0 0,4 0 0 0,4 0 0 0,8 0 0 73,-7 0 0-72,12 0 0-1,-2 0 0 0,-7 0 0 0,-4 0 0 0,4 0 0 0,-3 0 0 0,-1 0 0 0,9 0 0 0,-6 0 0 74,5 0 0-74,-10 0 0 0,-3 0 0 0,-11 0 0 0,-8 0 0 0,3 0 0 0,-7 0 0 0,-3 0 0 0,-4 0 0 0,-9 0 0 71,3 0 0-69,2 0 0-2,-5 0 0 0,0 0 0 1,0 0 0-1,0 0 0 0,0 0 0 0,0 0 0 0,0 0 0 2,0 0 0 69,0 0 0-71,0 0 0 0,3-2 0 0,5-21 0 0,-4-16 0 0,12-12 0 0,-6-2 0 0,-3-1 0 0,-4 12 0 68,0 12 0-68,-3 13 0 0,0 15 0 0,0 2 0 0,0 0 0 0,0 0 0 0,0 0 0 0,0 0 0 0,0 3-763 76</inkml:trace>
    </iact:actionData>
  </iact:action>
  <iact:action type="add" startTime="18847">
    <iact:property name="dataType"/>
    <iact:actionData xml:id="d3">
      <inkml:trace xmlns:inkml="http://www.w3.org/2003/InkML" xml:id="stk3" contextRef="#ctx0" brushRef="#br0">5817 9142 1084 0,'0'0'438'1,"0"0"-90"-1,0 0-171 0,-161 208-177 2,95-107 0-1,5 8 0-1,4-1 0 0,4-9 0 1,9-13 0-1,8-14 0 0,36-65 0 77,0-7-377-77</inkml:trace>
    </iact:actionData>
  </iact:action>
  <iact:action type="add" startTime="19470">
    <iact:property name="dataType"/>
    <iact:actionData xml:id="d4">
      <inkml:trace xmlns:inkml="http://www.w3.org/2003/InkML" xml:id="stk4" contextRef="#ctx0" brushRef="#br0">8009 10378 984 0,'0'0'210'3,"-103"154"-58"-3,71-86 0 0,0-6-120 0,8-14-32 0,1-17-42 1,14-31-182 80,9 0-300-81</inkml:trace>
    </iact:actionData>
  </iact:action>
  <iact:action type="add" startTime="20247">
    <iact:property name="dataType"/>
    <iact:actionData xml:id="d5">
      <inkml:trace xmlns:inkml="http://www.w3.org/2003/InkML" xml:id="stk5" contextRef="#ctx0" brushRef="#br0">8206 10103 548 0,'0'0'358'2,"0"0"-144"-2,-62 146 32 0,27-76-40 0,2 0-108 0,-5 1-20 0,-4-5-12 0,4-4-18 0,2-5-40 70,0-15-8-70,8-2-16 0,8-10-148 0,17-30-270 0,3 0-771 0</inkml:trace>
    </iact:actionData>
  </iact:action>
  <iact:action type="add" startTime="28773">
    <iact:property name="dataType"/>
    <iact:actionData xml:id="d6">
      <inkml:trace xmlns:inkml="http://www.w3.org/2003/InkML" xml:id="stk6" contextRef="#ctx0" brushRef="#br0">23773 11693 638 0,'-2'0'208'2,"-9"0"-136"-2,6 6 10 75,-2 0-30-75,-2-1-28 0,5-2 22 0,1-3 22 0,3 0 18 0,0 0-12 0,0 0 16 0,0 0 44 0,0 0-28 0,0 0 10 68,0 0-14-67,0 0-16-1,0 0-23 0,0 0-63 0,0 0 0 0,7 3 0 0,14-3 0 0,12 0 0 0,2 0 0 79,-3 0 0-79,17-9 0 0,-3-8 0 0,8-2 0 0,-6-3 0 0,8 2 0 0,-8 3 0 0,1 0 0 0,-8 3 0 0,-10 3 0 0,-3 5 0 72,-7 0 0-71,-14 3 0-1,-3 3 0 0,-4 0 0 0,0 0 0 0,0 0 0 0,-4 0 0 0,-19 22 0 0,-18 13 0 77,-15-2 0-77,-8 4 0 0,3-3 0 0,-16-4 0 0,13-5 0 0,-8-4 0 1,11-5 0-1,13-5 0 0,6-2 0 0,15-5 0 0,14-4 0 74,11 0 0-74,2 0 0 0,0 0 0 0,0 0 0 0,22-15 0 1,11-5 0-1,18-2 0 0,6 4 0 0,-8 1 0 0,2 4 0 69,-8 2 0-69,-13 2 0 0,4-2 0 0,2-1 0 0,-11-3 0 0,7-12 0 1,-29 17 0-1,-2-5-623 0</inkml:trace>
    </iact:actionData>
  </iact:action>
  <iact:action type="add" startTime="29912">
    <iact:property name="dataType"/>
    <iact:actionData xml:id="d7">
      <inkml:trace xmlns:inkml="http://www.w3.org/2003/InkML" xml:id="stk7" contextRef="#ctx0" brushRef="#br0">25459 10808 714 0,'0'0'434'3,"0"0"-150"-3,0 0-16 0,0 0-86 0,0 0-70 0,0 0-59 0,17 3-53 0,6-3 0 77,5 0 0-76,5-11 0-1,6-6 0 0,2-3 0 0,2 1 0 0,-2-6 0 0,2 8 0 0,-6-1 0 0,-1 1 0 0,-19 5 0 5,-7 5 0 63,-10 7 0-68,0 0 0 0,0 0 0 0,-7 0 0 0,-26 0 0 0,-14 14 0 0,-9 11 0 0,-11 7 0 0,6 0 0 74,-11 5 0-74,11-3 0 0,16-6 0 0,1-3 0 1,8-10 0-1,17-6 0 0,18-8 0 0,1-1 0 0,0 0 0 0,0 0 0 84,33-27 0-84,15-4 0 0,12-6 0 0,-2 3 0 0,5 0 0 0,-3 9 0 1,-20 8 0-1,-12 6 0 0,-15 9 0 0,-10 2 0 0,-3 0 0 1,0 0 0 77,0 0 0-78,0 0 0 0,-10 0 0 0,-8 0-223 0</inkml:trace>
    </iact:actionData>
  </iact:action>
  <iact:action type="add" startTime="35393">
    <iact:property name="dataType"/>
    <iact:actionData xml:id="d8">
      <inkml:trace xmlns:inkml="http://www.w3.org/2003/InkML" xml:id="stk8" contextRef="#ctx0" brushRef="#br0">24013 9237 600 0,'-36'0'268'81,"-7"4"-72"-81,-18 11 36 0,-13 2-24 0,-10 3-78 0,-24-1-10 0,-12 4-18 1,-16 2-36-1,3 4-20 0,-8 13-14 0,-4 15-14 0,0 24-2 74,-7 18-12-74,7 20 0 0,-2 17-4 0,10 6-2 1,8 14-24-1,27 7-22 0,28 0 24 0,25 0 24 0,27 6 4 0,22 1 16 68,0 11 8-68,66 1 8 0,60 9-19 0,42 6-17 0,57 2 0 0,59-3 0 0,46-17 0 0,61-33 0 0,44-42 0 73,25-53 0-72,1-51 0-1,-12-46 0 0,-17-80 0 0,-30-32 0 0,-62-27 0 0,-59-17 0 0,-80-10 0 0,-77-15 0 0,-64-13 0 69,-60-7 0-69,-55-2 0 0,-90 5 0 1,-77 21 0-1,-83 41 0 0,-58 32 0 0,-52 41 0 0,-8 28 0 0,2 19 0 3,23 20 0 67,30 17 0-70,278 25-11 0,39 7-723 0</inkml:trace>
    </iact:actionData>
  </iact:action>
  <iact:action type="remove" startTime="38264">
    <iact:property name="style" value="instant"/>
    <iact:actionData xml:id="d9" ref="#d8"/>
  </iact:action>
  <iact:action type="add" startTime="38288">
    <iact:property name="dataType" value="strokeEraser"/>
    <iact:actionData xml:id="d10">
      <inkml:trace xmlns:inkml="http://www.w3.org/2003/InkML" xml:id="stk9" contextRef="#ctx0" brushRef="#br1">29968 16769 522 0,'0'0'1490'35,"0"0"-1455"-35,0 0-35 0,0 0 0 0,0 0 0 1,0 0 0-1,21 5-337 0,-21-5-1247 0</inkml:trace>
    </iact:actionData>
  </iact:action>
  <iact:action type="add" startTime="42204">
    <iact:property name="dataType"/>
    <iact:actionData xml:id="d11">
      <inkml:trace xmlns:inkml="http://www.w3.org/2003/InkML" xml:id="stk10" contextRef="#ctx0" brushRef="#br0">23900 9155 928 0,'0'0'290'5,"0"0"-140"72,0 0-28-77,0 0 56 0,-229 17-96 0,86 35-20 0,-24 9-30 1,-8 17-2-1,-14 7-18 0,7 16-10 0,-1 18-2 0,15 12 4 72,13 19-8-72,8 10-10 1,17 3-8-1,34 0-2 0,31 0 24 0,26-1 0 0,34 4 6 0,5 6 12 0,44 4 10 0,70 15 10 73,55 18-24-73,67 15 10 0,61 9-4 1,45-7 6-1,47-35-10 0,30-45 8 0,15-56-19 0,-9-56-5 0,-16-34 0 2,-15-71 0 70,-29-70 0-71,-31-43 0-1,-56-50 0 0,-71-28 0 1,-69-15 0-1,-74-16 0 0,-48 14 0 0,-16 2 0 0,-76-10 0 0,-48 2 0 73,-66 7 0-73,-55 28 0 0,-36 48 0 0,-24 47 0 0,-16 46 0 0,-17 28 0 0,-3 21 0 0,-1 21 0 0,17 16 0 75,44 21 0-75,41 2 0 0,206 32-57 1,24 17-575-1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20T05:18:12.3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act:action type="add" startTime="21090">
    <iact:property name="dataType"/>
    <iact:actionData xml:id="d0">
      <inkml:trace xmlns:inkml="http://www.w3.org/2003/InkML" xml:id="stk0" contextRef="#ctx0" brushRef="#br0">26857 4748 356 0,'0'0'232'2,"0"0"-88"-1,0 0 12 0,0 0-28-1,0 0-2 1,0 0-24 0,0 0-38 51,0 0 42-52,5 0 24 1,-2-5-4-1,1 3 20 0,8 2-14 0,-8-3-33 0,12 0-99 46,1 3 0-45,-2-4 0-1,14 3 0 0,1-3 0 0,11 2 0 0,8-4 0 48,12 3 0-48,1-2 0 0,3 1 0 0,8 2 0 0,-12 2 0 0,3 0 0 0,-1 0 0 50,7 0 0-50,-3 9 0 0,9 2 0 0,4-4 0 0,9 3 0 0,8-4 0 49,7-5 0-49,-4 6 0 0,-7-2 0 0,-16 0 0 0,-16 2 0 0,-18-2 0 1,-4 0 0 52,-10 1 0-53,0 0 0 0,-6-1 0 0,-4 1 0 0,3 1 0 0,-6-7 0 0,-13 4 0 5,-2 0 0 41,-1-2 0-46,0-2 0 0,0 7 0 0,-30 3 0 0,-24 1 0 0,-23 3 0 49,-17-5 0-49,-6-9 0 1,-12 0 0-1,-8 0 0 0,-10 0 0 0,2 0 0 46,5-6 0-45,7-8 0-1,15 3 0 0,-4-2 0 0,9 4 0 0,-1 1 0 0,13 1 0 48,5 1 0-47,21 6 0-1,14 0 0 0,8 0 0 0,20 0 0 0,12 0 0 49,4 0 0-49,0 0 0 0,0 0 0 0,59 0 0 0,25 23 0 0,33-1 0 0,21-2 0 47,19-8 0-46,4-2 0-1,-11-2 0 0,4-1 0 1,-13-2 0-1,-14-5 0 47,-5 0 0-46,-2 0 0-1,-4 0 0 0,-14 0 0 0,-7-17 0 0,-26 6 0 0,-20 6 0 46,-19-1 0-45,-12 3 0-1,-13 3 0 0,-5 0 0 0,0 0 0 0,0 0 0 48,0 0 0-48,0 0 0 0,-5 0 0 0,-43 0 0 0,-29 17 0 0,-33 0 0 2,-13-4 0 44,-6-10 0-46,-3-3 0 0,10 0 0 1,15 0 0-1,17-16 0 0,22 2 0 53,21 3 0-53,7 2 0 0,3 1 0 0,-2 8 0 0,-1 0 0 0,-14 0 0 0,11 0 0 50,5 5 0-50,12 7 0 0,8-7 0 0,16-5 0 0,2 0 0 0,0 0-117 1,0 0-393 52</inkml:trace>
    </iact:actionData>
  </iact:action>
  <iact:action type="add" startTime="23048">
    <iact:property name="dataType"/>
    <iact:actionData xml:id="d1">
      <inkml:trace xmlns:inkml="http://www.w3.org/2003/InkML" xml:id="stk1" contextRef="#ctx0" brushRef="#br0">22433 4666 410 0,'0'0'276'2,"0"0"-88"-2,0 0 26 4,0 0 4 53,0 0-34-56,0 0 12-1,0 0 26 0,-40 25-83 0,40-25-139 0,0 0 0 1,24 2 0-1,30 1 0 54,23-3 0-54,43 0 0 0,24 0 0 0,40 0 0 0,17 0 0 0,8-9 0 0,-13 3 0 51,-22 6 0-51,-21 0 0 0,-25 0 0 0,-18 17 0 0,-23-2 0 0,-20-4 0 0,-25-5 0 49,-13-6 0-49,-26 1 0 0,-3 3 0 0,0 2 0 0,-47 4 0 0,-30 2 0 3,-33-7 0 48,-17-5 0-49,-27 0 0-2,-17 0 0 0,-23 0 0 0,5-17 0 0,10 9 0 0,9 0 0 49,29 8 0-49,30 0 0 0,9 0 0 0,27 0 0 0,17 20 0 0,17-3 0 52,9-4 0-52,22-4 0 0,10 0 0 0,0 0 0 0,10-5 0 0,57 0 0 0,33-4 0 52,32 0 0-51,41 0 0-1,8-8 0 0,0-1 0 0,-12 9 0 0,-21-4 0 0,-27 4 0 51,-17-2 0-51,-24-3 0 0,-14-5 0 0,-15 5 0 0,-28 0 0 0,-15 1 0 0,-8 4 0 4,0 0 0 43,-48 0 0-47,-49 0 0 0,-31 0 0 0,-21 0 0 0,-12 0 0 0,16 0 0 51,19 0 0-51,24 0 0 0,23 0 0 0,25 0 0 0,34 0 0 0,7 0 0 1,13-3 0 45,30 1 0-45,50 2 0-1,37 0 0 0,31 0 0 0,16 0 0 0,5 9 0 47,-34 11 0-47,-27-5 0 0,-45-2 0 0,-63-13-89 0,0 0-923 0</inkml:trace>
    </iact:actionData>
  </iact:action>
  <iact:action type="add" startTime="30876">
    <iact:property name="dataType"/>
    <iact:actionData xml:id="d2">
      <inkml:trace xmlns:inkml="http://www.w3.org/2003/InkML" xml:id="stk2" contextRef="#ctx0" brushRef="#br0">24321 5871 59 0,'0'0'763'2,"0"0"-553"-2,0 0-68 0,0 0 32 0,0 0-22 0,0 0-38 51,1 9 24-50,-1-9 6-1,-7 0-18 0,-18-13-101 0,-11-4-25 0,3 0 0 0,2-5 0 50,-5 0 0-48,3-1 0-1,8 1 0-1,-4-1 0 0,-1 7 0 0,2-4 0 1,-11 3 0 50,-2 0 0-51,-5 0 0 1,-5 1 0-1,-5-3 0 0,8 6 0 0,-7 0 0 0,1-2 0 49,9 2 0-48,-11-4 0-1,-1 0 0 0,3-3 0 0,-2 3 0 0,2 0 0 1,8-4 0 50,-8 8 0-50,9-4 0 0,-10 0 0-1,7 3 0 0,-5 1 0 0,9 1 0 0,-4-1 0 49,9-2 0-49,-1 1 0 0,-1-3 0 0,-4 3 0 0,5 3 0 0,5 2 0 3,1 8 0 47,-2-6 0-50,13 5 0 0,-2-2 0 0,-11 2 0 0,13-3 0 1,-10-2 0 0,5-1 0 48,-4 3 0-49,5 1 0 0,-4-1 0 0,4 2 0 0,-5 3 0 0,4 0 0 4,-11 0 0 45,12 0 0-49,-10 0 0 0,0 0 0 0,0 3 0 0,1 2 0 0,9 4 0 48,-11 2 0-47,9 0 0-1,-1 3 0 0,2 2 0 0,-4-3 0 1,7-2 0-1,-6-3 0 45,3 4 0-45,5-1 0 0,-8 3 0 0,7 2 0 0,2-2 0 1,-3 6 0 46,-4-2 0-45,5 1 0-2,1 6 0 0,2-5 0 0,2-1 0 0,2-1 0 0,10-1 0 47,-9 0 0-47,0 2 0 0,-2-2 0 0,4 1 0 0,-12-3 0 0,11 8 0 48,-9 4 0-48,2 5 0 0,0 2 0 1,1-7 0-1,5-3 0 0,-5-6 0 49,14-3 0-48,-12 2 0-1,-1-3 0 0,7-3 0 0,6-3 0 0,-1-1 0 1,0-5 0 2,3 5 0 47,5-7 0-50,-3 8 0 0,3-6 0 0,-13 3 0 0,9 1 0 0,-3-3 0 56,-2 0 0-55,5-3 0-1,-1 0 0 0,-2 0 0 0,7 0 0 0,-4 0 0 1,4-27 0-1,0-5 0 47,0-7 0-47,0 5 0 0,0 3 0 0,0 2 0 0,0 1 0 0,0 4 0 2,0 0 0 47,0 5 0-49,0 5 0 0,0 3 0 1,0 2 0-1,0 4 0 0,0 5 0 50,0 0 0-49,0 0 0-1,0 0 0 0,0 0 0 0,0 0 0 0,0 5 0 0,0 12 0 47,0 9 0-47,0-2 0 0,-3 8 0 0,-1 1 0 0,-7-2 0 0,6-5 0 53,0 1 0-53,5-3 0 0,0-5 0 0,0 3 0 0,0-1 0 0,0-5 0 0,0-5 0 48,5-2 0-47,15-6 0-1,16-3 0 0,8 0 0 0,8 0 0 0,0-3 0 0,5-6 0 52,-14 1 0-52,-2-1 0 0,-5 1 0 0,-17 2 0 0,-2-2 0 0,-7-4 0 1,3 4 0 45,3-5 0-45,-7 1 0-1,7-3 0 0,-12-3 0 0,12 1 0 0,-16 8 0 47,3 6-711-45</inkml:trace>
    </iact:actionData>
  </iact:action>
  <iact:action type="add" startTime="32901">
    <iact:property name="dataType"/>
    <iact:actionData xml:id="d3">
      <inkml:trace xmlns:inkml="http://www.w3.org/2003/InkML" xml:id="stk3" contextRef="#ctx0" brushRef="#br0">25351 5823 978 0,'0'0'370'2,"0"0"-162"-2,0 0 52 0,0 0-200 0,0 0-46 6,0 0 8 52,0 0 16-58,-56 10 28 0,27-27-35 0,8 0-31 0,-6-5 0 0,4-3 0 0,-6-6 0 48,1 1 0-48,8 0 0 0,-16-5 0 0,8 8 0 0,-8-3 0 0,-2-1 0 0,-1 10 0 45,-2-3 0-45,1 7 0 0,1 4 0 0,-6-1 0 0,1 5 0 0,-8-4 0 49,4-4 0-49,-1-1 0 0,1 5 0 0,-8-1 0 0,8 4 0 0,-12 3 0 3,4 1 0 50,2-3 0-53,6 4 0 0,5-3 0 0,-6-1 0 0,1 3 0 0,-4 1 0 1,-1 2 0 48,-15 0 0-49,5 3 0 0,-1 0 0 0,6 0 0 0,1 0 0 0,6 0 0 2,2 0 0 48,6 6 0-50,-1-3 0 0,7 5 0 0,-6-2 0 0,3-3 0 0,9-3 0 2,1 0 0 45,-9 0 0-47,6 0 0 0,-5 0 0 0,-3 0 0 0,-1 0 0 0,10 0 0 47,-7 0 0-46,9 0 0 0,4 2 0-1,-5 1 0 0,5 3 0 0,2 0 0 52,-10 2 0-52,8 1 0 0,-4-5 0 0,4 3 0 0,5-2 0 0,0 0 0 0,-6 7 0 2,-3 2 0 48,2 4 0-48,-6-1 0-2,9 7 0 1,-7-1 0-1,7 2 0 0,2 0 0 0,6 0 0 48,-6-1 0-48,2 3 0 0,1-5 0 0,1 3 0 0,2 2 0 0,-3-9 0 51,-1 6 0-50,2-11 0-1,-2 1 0 0,2 0 0 0,-1 1 0 0,-1-2 0 0,5 2 0 48,-4-1 0-48,13-6 0 0,-9 4 0 0,-2-1 0 0,11 2 0 1,-9 0 0-1,-4-5 0 49,17-3 0-48,2-3 0-1,-2-2 0 0,-6 0 0 0,9 0 0 0,0 0 0 46,0 0 0-45,0 0 0-1,0 0 0 0,0-11 0 0,0-19 0 0,0-5 0 2,0 2 0 50,13-1 0-52,-6 7 0 0,2 3 0 0,-2 6 0 0,-4-1 0 0,-1 6 0 0,9-1 0 54,-8 3 0-54,-1-6 0 0,5 0 0 0,-1 2 0 0,-4 5 0 0,3 5 0 0,-5 1 0 45,3 1 0-45,-3 3 0 0,0 0 0 0,0 0 0 0,0 0 0 1,0 0 0 46,0 0 0-46,0 0 0-1,0 3 0 0,0 25 0 0,0 9 0 0,-10-4 0 55,-1-2 0-54,7-5 0-1,4-4 0 0,0-5 0 1,0-3 0-1,0-3 0 0,0-2 0 0,9-1 0 48,23 0 0-47,8 1 0-1,14-6 0 0,1-1 0 1,10 1 0-1,-1-3 0 1,-7 0 0 44,-11 0 0-45,-6 0 0 0,-6 0 0 0,-10 0 0 0,-5-3 0 0,-1-2 0 49,-18 3 0-48,0 2-371-1</inkml:trace>
    </iact:actionData>
  </iact:action>
  <iact:action type="add" startTime="36400">
    <iact:property name="dataType"/>
    <iact:actionData xml:id="d4">
      <inkml:trace xmlns:inkml="http://www.w3.org/2003/InkML" xml:id="stk4" contextRef="#ctx0" brushRef="#br0">22688 8160 798 0,'0'0'434'1,"0"0"-196"0,0 0-104-1,0 0-88 0,0 0-40 0,0 0 0 52,16 0 6-52,-16 0 84 0,-17 0-14 0,-15 0-32 0,5 13-22 0,-10 6-16 0,4-2-10 48,8-6 0-48,-1 3 0 0,9-4-2 0,1 0 2 0,0 1 0 0,4 2 2 48,-4 0 0-48,9 9 12 0,-6-3 0 0,10 2-10 0,3-8 0 0,0 1 14 50,0 3 3-49,0-4-23-1,0 4 0 0,0 1 0 0,0-1 0 0,0-3 0 0,3 2 0 50,4-2 0-50,6-5 0 0,3-1 0 0,2-8 0 0,5 0 0 0,-3 0 0 0,8 0 0 52,4 0 0-52,-8 0 0 0,8 0 0 0,-9 0 0 0,-5 0 0 0,2 0 0 0,-8 0 0 47,4-3 0-47,-12-6 0 0,11 4 0 1,-1-3 0-1,-7-1 0 0,-1 1 0 52,0-2 0-51,-2-7 0-1,-4 4 0 0,0-1 0 0,0-6 0 0,0 3 0 0,0-1 0 46,0-6 0-46,0 5 0 0,0-2 0 0,-10 4 0 0,0-7 0 0,-6 4 0 3,9 0 0 46,-11 2 0-49,2-6 0 0,9 5 0 0,-6-2 0 0,0 0 0 0,6 5 0 4,4-1 0 43,-1-3 0-45,-5-3 0-2,6-2 0 0,1-3 0 0,2 3 0 0,0 1 0 49,0 7 0-48,0 7 0-1,0-1 0 0,0-1 0 0,0 1 0 0,0-5 0 0,0-6 0 47,5-2 0-46,15-4 0-1,-1-1 0 0,11-1 0 0,-3-4 0 0,6 3 0 48,-6 0 0-47,-2 10 0-1,7 4 0 0,-9 5 0 0,-5 5 0 0,5-3 0 0,1 7 0 55,-21 3-29-53,3 0-817-2</inkml:trace>
    </iact:actionData>
  </iact:action>
  <iact:action type="add" startTime="37441">
    <iact:property name="dataType"/>
    <iact:actionData xml:id="d5">
      <inkml:trace xmlns:inkml="http://www.w3.org/2003/InkML" xml:id="stk5" contextRef="#ctx0" brushRef="#br0">23118 7766 650 0,'0'0'244'1,"0"0"-116"-1,0 0-4 0,0 0 4 0,0 0 62 0,0 0 4 50,15 34-56-50,-15-22 4 0,3 5-33 0,-3 1-109 0,0-1 0 0,0 7 0 0,0 1 0 48,0 1 0-47,0 1 0-1,0-1 0 0,0 2 0 0,-3 0 0 1,-4 0 0-1,-6-2 0 42,6 1 0-41,-3-7 0-1,0-3 0 0,-3-3 0 0,5-4 0 47,-3-3 0-47,9-1 0 0,-11-4 0 1,0-2 0-1,-4 0 0 0,-12 0 0 0,4 0 0 49,2-2 0-49,7-4 0 0,12-1 0 0,-4 0 0 0,8-3 0 0,0 3 0 4,0-6 0 51,0-2 0-54,5 5 0-1,-1 1 0 0,12 3 0 0,0-3 0 0,-6-3 0 0,8-4 0 45,-14 7-219-44,-1 1-1043-1</inkml:trace>
    </iact:actionData>
  </iact:action>
  <iact:action type="add" startTime="38064">
    <iact:property name="dataType"/>
    <iact:actionData xml:id="d6">
      <inkml:trace xmlns:inkml="http://www.w3.org/2003/InkML" xml:id="stk6" contextRef="#ctx0" brushRef="#br0">23126 7354 1124 0,'0'0'480'2,"0"0"-180"-2,0 0-157 0,0 0-143 0,0 0 0 0,0 0 0 52,3 29 0-51,-3-22 0-1,0-3 0 0,0-4 0 0,0 0 0 0,0 0 0 0,4 0-335 49,2 0-785-48</inkml:trace>
    </iact:actionData>
  </iact:action>
  <iact:action type="add" startTime="38652">
    <iact:property name="dataType"/>
    <iact:actionData xml:id="d7">
      <inkml:trace xmlns:inkml="http://www.w3.org/2003/InkML" xml:id="stk7" contextRef="#ctx0" brushRef="#br0">23471 8329 850 0,'0'0'222'1,"0"0"-86"-1,0 0-62 0,0 0 0 0,0 0-36 55,0 0 10-55,-97 3 0 0,70-3 2 1,-10 0-20-1,7 0 4 0,1 0-6 0,-2 0 4 46,5 16 12-45,9 13-10-1,7-9-16 0,8 0-14 0,2-3-2 0,0-6 10 45,5-2 14-45,35-9-6 0,4 0-18 0,8 0 12 1,-9-3 10-1,-1-18 4 48,-2-2-4-47,-16-7-2-1,-2 1-12 0,-7 2-2 0,-8 5 0 0,-7 10 2 0,0 7 6 53,0 5-2-53,0 0 29 0,0 0-43 0,0 2 0 0,0 15 0 0,-7 5 0 0,7 1 0 46,-2 3 0-45,-1 9 0-1,3 9 0 0,0-3 0 0,0-4 0 0,0-14-15 50,0-12-67-49,0-11-118-1,0 0-272 0,0-11-482 0</inkml:trace>
    </iact:actionData>
  </iact:action>
  <iact:action type="add" startTime="39854">
    <iact:property name="dataType"/>
    <iact:actionData xml:id="d8">
      <inkml:trace xmlns:inkml="http://www.w3.org/2003/InkML" xml:id="stk8" contextRef="#ctx0" brushRef="#br0">25235 8332 502 0,'0'0'422'3,"0"0"-212"-3,0 0-24 0,0 0-104 1,0 0-44-1,0 0 22 55,23-9 2-54,-27 9-34-1,-28 0 28 0,3 0-18 0,-6 0-14 0,-1 12-16 0,12 1 4 50,3 5 14-50,1-1 16 1,8 0 12-1,5 0 2 0,6 2-8 0,1-1-22 0,0 6-14 52,0-7 6-52,24-1-8 0,13-7 17 0,2-3-27 0,1-6 0 0,-2 0 0 0,-8 0 0 46,4 0 0-46,-7 0 0 0,2 0 0 0,-8-6 0 0,-11-3 0 0,3 1 0 47,0 0 0-46,-6-1 0-1,-7 4 0 0,0-5 0 0,0-7 0 0,0-1 0 0,0-8 0 56,0-1 0-56,-20-1 0 0,0-1 0 0,-1 2 0 0,1-1 0 1,1-4 0-1,-1 2 0 4,2-2 0 48,-5 0 0-52,3 0 0 0,-12 0 0 0,10 5 0 0,9 0 0 0,-1-3 0 0,14 3 0 55,0-2 0-55,0 1 0 0,0 0 0 1,0 7 0-1,0 4 0 0,0 4 0 0,1 8 0 49,12-4 0-49,-6-1 0 0,12-2 0 0,-1 1 0 0,2 0 0 0,-1 0 0 1,-2 5 0 45,9 0 0-45,-4 3 0-1,-15 3 0 0,5 0-649 0</inkml:trace>
    </iact:actionData>
  </iact:action>
  <iact:action type="add" startTime="40602">
    <iact:property name="dataType"/>
    <iact:actionData xml:id="d9">
      <inkml:trace xmlns:inkml="http://www.w3.org/2003/InkML" xml:id="stk9" contextRef="#ctx0" brushRef="#br0">25599 7585 614 0,'0'0'482'56,"0"0"-156"-55,0 0-126 0,0 0-106-1,0 0 16 0,0 0-20 0,3 120 6 0,-3-79-61 0,-3-4-35 50,-13 3 0-49,6 1 0-1,-4 3 0 0,-2 0 0 0,0-1 0 0,6-6 0 0,-5-6 0 48,12-13 0-48,-4-1 0 0,7-11 0 1,0-2 0-1,0-4 0 0,0 0 0 47,0 0 0-47,0 0 0 0,10 0 0 0,5-17 0 0,0-7 0 0,-4 5 0 45,2-2 0-44,-10 4 0-1,1 8 0 0,6-6 0 0,-7 2 0 0,-3-2 0 0,4 3 0 49,2 1 0-49,0-2 0 0,1 2 0 0,-3 4 0 0,8 2 0 0,-10 5 0 48,-2 0 0-48,0 0 0 0,0 0 0 0,0 0 0 0,0 0 0 0,2 0 0 51,-2 0 0-50,5 0 0-1,-2 3 0 0,-3 6 0 0,0-4 0 0,0-2 0 0,0-3 0 44,0 3 0-43,0 1 0-1,0-1 0 0,0 3 0 0,0 4 0 0,0-5 0 51,0 3 0-50,0-1 0-1,0-2 0 0,0 3 0 0,0 4 0 0,0-1 0 0,0-2 0 48,10 8 0-47,-4 2 0-1,8-2 0 0,2-1 0 0,-3-3 0 1,0 3 0-1,5-5 0 44,-3-2 0-44,-4-4 0 0,2-5 0 0,-9 0 0 0,0 0 0 0,-1 0 0 48,-3 0 0-48,0 0 0 0,0 0 0 0,0-4-837 0</inkml:trace>
    </iact:actionData>
  </iact:action>
  <iact:action type="add" startTime="41582">
    <iact:property name="dataType"/>
    <iact:actionData xml:id="d10">
      <inkml:trace xmlns:inkml="http://www.w3.org/2003/InkML" xml:id="stk10" contextRef="#ctx0" brushRef="#br0">25592 8003 150 0,'0'0'894'2,"0"0"-568"-2,0 0-82 0,0 0-76 0,0 0-36 56,0 0-20-54,0 0-91-2,111-25-21 0,-87 20 0 0,-4-10 0 0,6 3 0 0,-3-1 0 0,-2-7 0 47,-1 6 0-47,-3 0 0 0,-7 6 0 0,-1 0 0 0,-9 3 0 1,0 5 0 49,0 0 0-49,0 0-239-1,-9 0-581 0</inkml:trace>
    </iact:actionData>
  </iact:action>
  <iact:action type="add" startTime="42180">
    <iact:property name="dataType"/>
    <iact:actionData xml:id="d11">
      <inkml:trace xmlns:inkml="http://www.w3.org/2003/InkML" xml:id="stk11" contextRef="#ctx0" brushRef="#br0">26122 8124 316 0,'0'0'414'1,"0"0"-244"-1,0 0 8 1,0 0 0-1,0 0-52 0,0 0-26 57,3 14 48-57,-3 6-50 0,0 5-24 1,0 1-6-1,-4 2-26 0,-2 0-10 0,-4 2 4 2,3 1 6 50,7 3-17-52,-3 0-25 0,-3-6 0 0,2 4 0 0,1-10 0 0,1-6 0 0,2-7 0 46,0-4 0-46,0-2 0 0,0-3 0 0,0 0 0 0,0 0 0 0,18-6 0 47,2-8 0-47,-13 3 0 0,6 4 0 0,-2 3 0 0,2-1 0 0,2 1 0 44,3 0 0-44,-4-3 0 0,7 5 0 0,-5 2 0 0,1 0 0 0,-1 0 0 49,0 0 0-49,-6 13 0 0,3 10 0 0,-11 2 0 0,-2-2 0 0,0-4 0 49,0-2 0-49,0-2 0 0,0-6 0 0,-21-1 0 0,-15-6 0 0,-5-2 0 0,-2 0 0 52,-1 0 0-51,4-9 0-1,7-8 0 0,-4 1 0 0,13 1-11 0,21 13-357 0,3 2-938 46</inkml:trace>
    </iact:actionData>
  </iact:action>
  <iact:action type="add" startTime="43443">
    <iact:property name="dataType"/>
    <iact:actionData xml:id="d12">
      <inkml:trace xmlns:inkml="http://www.w3.org/2003/InkML" xml:id="stk12" contextRef="#ctx0" brushRef="#br0">14849 7115 784 0,'0'0'482'1,"0"0"-220"-1,-220 11 4 0,100-16-66 0,-31-18-147 53,-43 2-53-53,-24-3 0 0,-19 4 0 0,-16 7 0 0,0-1 0 0,2 5 0 0,5 1 0 2,12 5 0 46,-6 3 0-47,6 0 0-1,14 0 0 0,2 22 0 0,31 7 0 0,13 2 0 2,27-5 0 45,19-5 0-47,30-4 0 0,18-6 0 0,28-5 0 0,15-6 0 0,26 0 0 55,8 0 0-55,3 0 0 1,0-17 0-1,26-11 0 0,17-3 0 0,11 0 0 0,14-5 0 51,16-4 0-51,16-2 0 0,10 0 0 0,-5 3 0 0,-9 2 0 0,-20 9 0 0,-12 11 0 50,-20 5 0-49,-11 10 0-1,-19 2 0 0,4 0 0 0,-18 0 0 0,0 0 0 0,0 0 0 46,0 22 0-46,-20 15 0 0,-28 8 0 0,-25 5 0 0,-15-2 0 0,-12-2 0 46,0-4 0-45,6-6 0-1,17-2 0 0,13-7 0 0,18-2 0 0,15-8 0 45,12-2 0-45,15-1 0 0,4 3 0 0,0 5 0 0,39 4 0 0,3 5 0 47,18 0 0-45,16-5 0-2,11-1 0 0,13-8 0 0,11-14 0 0,-11-3 0 0,-29 0 0 49,-21 0 0-49,-29 0 0 0,-21 0 0 0,0 0 0 0,-13 0-1697 0</inkml:trace>
    </iact:actionData>
  </iact:action>
  <iact:action type="add" startTime="46910">
    <iact:property name="dataType"/>
    <iact:actionData xml:id="d13">
      <inkml:trace xmlns:inkml="http://www.w3.org/2003/InkML" xml:id="stk13" contextRef="#ctx0" brushRef="#br1">5881 10255 1218 0,'0'0'464'4,"0"0"-272"53,0 0-108-57,0 0-42 0,0 0-34 0,-181 50-2 0,114-50-2 0,4 0-2 0,-1-8 2 4,14-1-4 47,6 6 8-50,10 3 7 0,11 0-15-1,7 0 0 0,12 0 0 0,4 0 0 0,0 0 0 47,0 0 0-47,30 0 0 1,27 0 0-1,14 0 0 0,6 0 0 0,-6 0 0 4,-9 0 0 51,-16 0 0-55,-18 0 0 0,-15 0 0 0,-13 0 0 0,0 8 0 0,-16 6 0 0,-38 3 0 3,-5-4 0 45,-12-11 0-48,-3-2 0 0,10 0 0 0,12 0 0 0,17 0 0 0,18 0 0 47,8 0 0-46,9 0 0-1,0 0 0 0,16 0 0 0,29 0 0 0,23 0 0 3,5 0 0 46,2 0 0-49,-10 0 0 0,-17 0 0 1,-23 0 0-1,-18 0 0 0,-7 5 0 2,0 5 0 45,-12-7 0-47,-21 7 0 0,-6-8 0 0,3 2 0 0,1-3 0 0,6 3 0 47,11-4 0-47,8 0 0 0,2 0 0 0,8 0 0 0,0 0 0 0,0 0 0 3,0 0 0 44,0 0-95-47,7 0-1333 0</inkml:trace>
    </iact:actionData>
  </iact:action>
  <iact:action type="add" startTime="51045">
    <iact:property name="dataType"/>
    <iact:actionData xml:id="d14">
      <inkml:trace xmlns:inkml="http://www.w3.org/2003/InkML" xml:id="stk14" contextRef="#ctx0" brushRef="#br1">25277 9071 758 0,'0'0'362'2,"0"0"-184"-2,0 0-38 58,0 0-36-57,0 0 4-1,0 0 0 1,0 0-10-1,-59-42 4 0,34 30-13 0,-4 4-89 0,3-4 0 4,-1 2 0 48,-7-7 0-52,2 0 0 0,5 0 0 0,-6 1 0 0,5-1 0 0,5-1 0 0,-13 1 0 49,8 3 0-49,-5-3 0 0,-8 1 0 0,2 2 0 1,-2 4 0-1,8-5 0 51,5 6 0-50,4 1 0-1,-5 3 0 0,3-3 0 0,1-1 0 0,-7 2 0 0,5-1 0 2,-10-2 0 46,1 1 0-48,-1-2 0 0,-3 1 0 0,-7 3 0 0,3-2 0 0,-10 3 0 52,7 1 0-52,-6 2 0 0,10 0 0 0,-1-3 0 0,2 1 0 0,0 2 0 0,-1-4 0 47,-1 3 0-47,1-2 0 0,-1-1 0 0,1 0 0 0,-11 1 0 0,1 1 0 45,2-1 0-43,2 3 0-2,2-5 0 0,2 3 0 0,6-4 0 0,-1 0 0 46,-1 2 0-46,-11-3 0 1,7 3 0-1,4 1 0 1,-1 0 0-1,2 3 0 0,6 1 0 46,-5-5 0-45,7 2 0-1,-5 0 0 0,-2-1 0 0,7 0 0 0,4 3 0 54,-5 3 0-54,-5 0 0 0,-4 0 0 0,1 0 0 0,1 0 0 0,4 0 0 0,1 0 0 3,1 3 0 48,-5 3 0-51,12-3 0 0,-4 0 0 0,5-1 0 0,2 1 0 0,-8 2 0 2,-6 4 0 49,8 0 0-51,-11 4 0 0,2 2 0 0,-10 0 0 0,8-2 0 0,5 1 0 1,4-5 0 46,-4 4 0-47,-2 0 0 1,-4 2 0-1,4 6 0 0,2 0 0 0,6 3 0 55,-8-3 0-55,2 8 0 0,10-4 0 0,-15 1 0 0,3-5 0 0,-1 1 0 0,12-7 0 2,-2 0 0 48,8-6 0-50,-2 9 0 0,3-1 0 0,0 0 0 0,-1 3 0 0,-3 0 0 48,-8 2 0-47,7 3 0-1,-1-1 0 0,-4 6 0 0,6 1 0 0,-3-6 0 0,2 0 0 53,2-1 0-52,3-5 0-1,2 0 0 0,8 1 0 0,-7-6 0 0,12-1 0 0,-11 1 0 47,-2 3 0-47,0 0 0 0,2 1 0 0,5-2 0 0,-5-5 0 0,11 1 0 3,-3-7 0 47,8-5 0-50,0 0 0 0,0 0 0 0,0-14 0 0,8-13 0 0,-3 2 0 49,2-5 0-47,2 3 0-2,-5-4 0 0,-1 0 0 0,1 5 0 0,5 5 0 0,-9 4 0 48,0 5 0-47,0 4 0-1,0 2 0 0,0 6 0 1,0-2 0-1,0-2 0 0,0 4 0 47,0 0 0-47,-12 0 0 1,8 0 0-1,-9 0 0 0,6 0 0 0,2 8 0 2,-6 10 0 50,6 5 0-52,-8 2 0 0,6 6 0 0,-12 5 0 0,5-2 0 0,4-3 0 46,-6-5 0-45,14-5 0-1,-1-7 0 0,-5-2 0 0,8-10 0 0,0-2 0 0,0 0 0 55,0 0 0-54,29 0 0-1,10 0 0 0,3 0 0 0,9 0 0 0,8 0 0 0,11 0 0 49,-7-5 0-49,-2-7 0 0,-4 1 0 0,-21 3 0 0,-11 3 0 0,-9 2 0 1,-9-1 0 46,-4 4 0-45,7 0 0-2,-7 0 0 0,1 0 0 0,12 0 0 0,-6 0 0 49,-4 0 0-48,1 0-1071-1</inkml:trace>
    </iact:actionData>
  </iact:action>
  <iact:action type="add" startTime="53125">
    <iact:property name="dataType"/>
    <iact:actionData xml:id="d15">
      <inkml:trace xmlns:inkml="http://www.w3.org/2003/InkML" xml:id="stk15" contextRef="#ctx0" brushRef="#br1">24354 9290 304 0,'0'0'366'3,"0"0"-152"47,0 0-14-50,0 0-10 0,0 0 0 1,0 0-36-1,0 0 14 0,7 3-28 2,-7-3-24 49,-23-14-111-51,0 0-5 0,-10 0 0 0,2-6 0 1,-7-2 0-1,-5-3 0 0,-3-4 0 47,-5 4 0-47,7 0 0 0,-8 3 0 0,4 4 0 0,-1 1 0 1,1 6 0 47,2 0 0-48,-5 2 0 0,8 1 0 0,3-4 0 0,-5 2 0 0,6 0 0 3,-1 0 0 48,-10 7 0-51,10-1 0 0,-1-1 0 1,5 3 0-1,-5-6 0 0,1 2 0 0,-4 0 0 50,5 3 0-50,7 1 0 0,-4 2 0 0,4 0 0 0,8-3 0 0,3 3 0 45,-2 0 0-43,0 0 0-2,-10 0 0 0,5 0 0 0,-5 0 0 0,-6 0 0 1,5 8 0 45,-1 1 0-45,2-1 0-1,-3 2 0 0,13-6 0 0,-2 2 0 0,2 1 0 48,5-5 0-48,2 3 0 0,1 1 0 0,-1 0 0 0,1 5 0 0,-11-1 0 1,3 2 0 45,3 2 0-45,-4 4 0-1,7-1 0 0,-3-4 0 0,1-2 0 0,7 1 0 59,-4-1 0-59,-1-3 0 0,-3 1 0 0,4-2 0 0,-2 3 0 0,5 1 0 0,-4-1 0 0,1 6 0 50,-4-8 0-50,12-3 0 0,-5 1 0 0,13-6 0 0,0 0 0 0,0 0 0 52,0 0 0-52,0-26 0 1,0-3 0-1,5 2 0 0,8 2 0 0,-3 0 0 0,-1 3 0 0,-5-2 0 48,0-4 0-47,8 3 0-1,-9 1 0 0,-3 6 0 0,0 9 0 0,0 6 0 47,0 3 0-46,0 0 0-1,0 0 0 0,0 0 0 0,0 0 0 0,0 0 0 2,0 0 0 47,0 0 0-49,0 0 0 0,0 0 0 1,0 15 0-1,0 19 0 0,-6-1 0 51,-7 3 0-51,0-6 0 0,3 0 0 0,5-5 0 0,-5-5 0 0,10-1 0 0,0-4 0 49,0-5 0-48,0-1 0-1,0-4 0 0,0 1 0 0,15 1 0 0,8 0 0 0,-3 3 0 48,13 0 0-48,-6 1 0 0,9-2 0 0,4-1 0 0,-2-2 0 0,-5-3 0 4,1-1 0 41,2-2 0-45,-11 0 0 0,-7 0 0 0,0 0 0 0,-8 0 0 0,3 0 0 50,-10 0 0-50,-2 0 0 0,-1 0 0 0,0 0 0 0,0 3 0 0</inkml:trace>
    </iact:actionData>
  </iact:action>
  <iact:action type="add" startTime="56796">
    <iact:property name="dataType"/>
    <iact:actionData xml:id="d16">
      <inkml:trace xmlns:inkml="http://www.w3.org/2003/InkML" xml:id="stk16" contextRef="#ctx0" brushRef="#br1">22628 11493 580 0,'0'0'394'2,"0"0"-138"-1,0 0-6-1,0 0-162 0,0 0-26 50,0 0-14-50,-34 4 16 0,14 6 34 1,-3 4-22-1,2-2-28 0,-10 6-16 0,6 1-14 48,0-1-2-47,-1 2-6-1,6 1-3 0,0-1-7 0,7-4 0 0,1 1 0 0,5-6 0 52,7 1 0-52,0-1 0 0,0 0 0 0,3-3 0 1,20 3 0-1,6 0 0 0,-5 2 0 54,0-8 0-54,-1 0 0 0,-1-2 0 0,2-3 0 0,1 0 0 0,1 0 0 0,4 0 0 48,-4 0 0-48,-5-5 0 0,-1 2 0 0,-4-2 0 1,-7-2 0-1,-1 1 0 0,-5-1 0 49,-3-5 0-49,0-5 0 0,0-5 0 0,0-3 0 0,0-4 0 0,0 1 0 52,0-1 0-52,-16 9 0 0,-4-4 0 1,-3 1 0-1,-2 1 0 0,-4-1 0 0,9 4 0 50,1-1 0-50,10 3 0 1,-7 2 0-1,14-2 0 0,-9 2 0 0,9-2 0 0,-3 0 0 5,5-5 0 43,0 1 0-48,0 2 0 0,0-1 0 0,5 5 0 0,10-2 0 0,3-3 0 47,1 3 0-46,1 0 0-1,-3-4 0 0,2 2 0 0,2-3 0 0,-7-1 0 48,2 6 0-47,-2 10 0-1,2 0 0 0,-16 7-11 0,0 0-829 0</inkml:trace>
    </iact:actionData>
  </iact:action>
  <iact:action type="add" startTime="57985">
    <iact:property name="dataType"/>
    <iact:actionData xml:id="d17">
      <inkml:trace xmlns:inkml="http://www.w3.org/2003/InkML" xml:id="stk17" contextRef="#ctx0" brushRef="#br1">22855 11180 502 0,'0'0'492'2,"0"0"-214"52,0 0 8-53,0 0-88-1,0 0-24 0,0 0-57 0,38 45-117 0,-35-28 0 0,0 2 0 52,-3-1 0-51,5 3 0-1,-5-4 0 0,0 0 0 0,0 0 0 0,0-4 0 0,0 4 0 45,0 0 0-45,0 0 0 0,0 0 0 0,-15 0 0 0,-3-5 0 0,-1-4 0 46,-4-3 0-46,6-5 0 0,-4 0 0 0,5 0 0 0,9 0 0 0,-6-29 0 45,13 13 0-45,0-1-609 0</inkml:trace>
    </iact:actionData>
  </iact:action>
  <iact:action type="add" startTime="58407">
    <iact:property name="dataType"/>
    <iact:actionData xml:id="d18">
      <inkml:trace xmlns:inkml="http://www.w3.org/2003/InkML" xml:id="stk18" contextRef="#ctx0" brushRef="#br1">22836 10970 946 0,'0'0'372'50,"0"0"-108"-50,0 0-78 0,0 0-96 0,0 0-24 0,0 0 32 1,0 0-73 2,53 6-25 51,-49-8 0-54,-4-4 0 0,0-1 0 0,0-3 0 0,0-2 0 0,0 8-93 0,0 0-887 48</inkml:trace>
    </iact:actionData>
  </iact:action>
  <iact:action type="add" startTime="59029">
    <iact:property name="dataType"/>
    <iact:actionData xml:id="d19">
      <inkml:trace xmlns:inkml="http://www.w3.org/2003/InkML" xml:id="stk19" contextRef="#ctx0" brushRef="#br1">23109 11353 39 0,'0'0'835'52,"0"0"-585"-52,0 0 6 0,0 0-56 0,0 0-52 0,0 0-4 1,-16 55-32-1,16-28-49 53,0-8-63-53,0 9 0 0,0 1 0 0,0-2 0 1,0 5 0-1,0-4 0 0,0 3 0 45,0-4 0-45,0-1 0 0,0-7 0 0,0-4 0 0,0-10 0 0,0-3 0 52,0-2 0-52,0 0 0 0,0 0 0 0,3-10 0 0,10-10 0 0,-4 1 0 0,2-1 0 46,-4 3 0-46,4 4 0 0,-4 1 0 0,6 7 0 0,-3 1 0 0,6 4 0 46,0 0 0-46,-7 0 0 0,6 9 0 0,-1 8 0 0,-10-4 0 0,3-1 0 46,2 3 0-46,-9-5 0 0,0-1 0 1,0 2 0-1,0 0 0 0,0 2 0 47,-31-1 0-46,1-1 0-1,-6 0 0 0,2-5 0 0,8 1 0 0,9-7 0 0,1 0 0 45,9 0 0-45,7 0 0 0,0-9-575 0</inkml:trace>
    </iact:actionData>
  </iact:action>
  <iact:action type="add" startTime="60492">
    <iact:property name="dataType"/>
    <iact:actionData xml:id="d20">
      <inkml:trace xmlns:inkml="http://www.w3.org/2003/InkML" xml:id="stk20" contextRef="#ctx0" brushRef="#br1">24953 11592 708 0,'0'0'330'4,"0"0"-176"-4,0 0-18 0,0 0-70 0,0 0 4 0,0 0-6 53,0 0 2-53,-80 40-10 0,60-30-14 0,-1 2 18 0,2 3 6 0,5-5-18 0,8 1-8 50,-3-2-4-50,9-1 10 0,0 3-8 0,0 2-17 0,12 0-21 0,16 4 0 0,4-7 0 49,5-1 0-49,-6-1 0 0,2-4 0 0,3-4 0 0,-8 0 0 0,4 0 0 52,-11 0 0-52,-10 0 0 0,2-9 0 0,-6 1 0 0,2 3 0 0,-5-8 0 0,-4 2 0 53,0-4 0-52,0-9 0-1,0-1 0 0,0-3 0 0,0-1 0 0,-16 2 0 0,-6 2 0 0,3 5 0 46,3 0 0-45,5 3 0-1,-5 0 0 0,9 0 0 0,-6 0 0 0,11 4 0 48,-14-7 0-46,6 6 0-2,-6-3 0 1,2 4 0-1,1 3 0 0,2-1 0 0,11 2 0 48,0-5 0-48,0-4 0 0,0-2 0 0,0-7 0 0,11 9 0 1,3 3 0 2,-1 7 0 46,-6 2 0-49,2 4 0 0,-2-3 0 0,1 1 0 0,5-2 0 0,7-1 0 53,-4-6 0-52,4-1 0-1,3 6-149 0,-18 6-457 0,8-1-566 0</inkml:trace>
    </iact:actionData>
  </iact:action>
  <iact:action type="add" startTime="63262">
    <iact:property name="dataType"/>
    <iact:actionData xml:id="d21">
      <inkml:trace xmlns:inkml="http://www.w3.org/2003/InkML" xml:id="stk21" contextRef="#ctx0" brushRef="#br1">25415 11124 672 0</inkml:trace>
    </iact:actionData>
  </iact:action>
  <iact:action type="add" startTime="63290">
    <iact:property name="dataType"/>
    <iact:actionData xml:id="d22">
      <inkml:trace xmlns:inkml="http://www.w3.org/2003/InkML" xml:id="stk22" contextRef="#ctx0" brushRef="#br1">25415 11124 672 0,'-16'-136'212'1,"16"136"-92"-1,0 0-22 0,0 0-14 0,0 0-30 0,0 0 8 0,0 48 30 1,0-17 26 0,0 5 0 5,0 0-12 1,0 5 20 49,3-6-66-56,-3-1 20 0,0-9-35 0,0-3-45 0,0-1 0 1,0-2 0-1,0 3 0 2,0-2 0 51,0-6 0-53,0-5 0 0,0-5 0 0,0-4 0 0,0 0 0 0,0 0 0 0,0 0 0 48,0 0 0-47,0 2 0-1,0-2 0 0,0 0 0 0,0 0 0 0,0 0 0 48,0 0 0-47,0 0 0-1,0 0 0 0,0-26 0 0,0-4 0 0,0-2 0 0,3 4 0 45,-2-1 0-45,8 11 0 0,-6-1 0 0,-3 4 0 0,1-2 0 0,-1 0 0 49,3-5 0-48,2-4 0-1,0 1 0 0,-5-3 0 0,3 0 0 0,-3 8 0 45,0 6 0-44,0 6 0-1,0 8 0 0,0 0 0 0,0 0 0 0,0 0 0 0,0 0 0 47,0 0 0-46,0 0 0-1,0 13 0 0,0 18 0 1,0 1 0-1,0 3 0 44,0 3 0-43,0-2 0-1,0-5 0 0,0-6 0 0,0 1 0 0,0-7 0 45,0 1 0-44,0 0 0-1,0-3 0 0,0-4 0 0,0-1 0 0,0-4 0 50,0 1 0-50,0-4 0 1,0 5 0-1,0-3 0 0,0-1 0 0,0-4 0 0,0-2 0 51,0 0 0-50,0 0 0-1,0 0 0 0,5 0 0 0,-5 0 0 0,5 0 0 0,6-13 0 55,-8-2 0-55,-2 4 0 0,2 0 0 0,-3-1 0 0,3 2 0 0,-3-2 0 0,8-1 0 51,-6 1 0-50,1 1 0-1,10 2 0 0,-6 4 0 0,-4-4 0 1,1 4 0-1,7-5 0 6,-4 0 0 43,9 2 0-48,-9-4 0-1,13 1 0 0,9 0 0 0,-8-1 0 0,2-1 0 0,-3 1 0 51,0 3 0-51,-14 1 0 0,7 6 0 0,-13-2 0 0,0 4 0 0,0 0 0 0,0-2 0 49,0 2 0-47,0-2-303-1,0 2-349-1</inkml:trace>
    </iact:actionData>
  </iact:action>
  <iact:action type="add" startTime="64483">
    <iact:property name="dataType"/>
    <iact:actionData xml:id="d23">
      <inkml:trace xmlns:inkml="http://www.w3.org/2003/InkML" xml:id="stk23" contextRef="#ctx0" brushRef="#br1">25576 11201 580 0,'0'0'258'0,"0"0"-62"0,0 0 30 0,0 0-16 0,0 0-32 1,0 0-20 50,0 0-50-50,30 51-42-1,-17-42 1 0,0-4-67 0,-2 3 0 0,6 0 0 0,3 4 0 47,-12 3 0-47,5-1 0 0,0-1 0 0,-6-1 0 0,-1-7 0 0,-1-2 0 47,-5-3 0-45,0 0 0-2,0 0 0 0,0 0 0 0,0 0 0 0,0 0-55 1,0 0-495 48,-5 0-574-49</inkml:trace>
    </iact:actionData>
  </iact:action>
  <iact:action type="add" startTime="65067">
    <iact:property name="dataType"/>
    <iact:actionData xml:id="d24">
      <inkml:trace xmlns:inkml="http://www.w3.org/2003/InkML" xml:id="stk24" contextRef="#ctx0" brushRef="#br1">25957 11497 130 0,'0'0'602'2,"0"0"-388"-2,0 0-72 0,0 0-34 0,0 0 42 0,0 0-50 0,5-36-14 56,-27 36-34-55,3 0 4-1,-4 0 20 0,2 2 10 0,-2 17-16 0,6 5-18 0,1 0-12 44,9 1-8-43,1 3-16-1,6-4-8 0,0 1-6 0,0-8 4 0,0-1-2 49,19-7 0-48,2-4 2-1,4-5-1 0,0 0-5 0,-2 0 0 0,-3-14 0 0,1-14 0 43,-3-2 0-42,-3-4 0-1,-9-3 0 0,7 3 0 0,-9 12 0 0,-1 11 0 45,-3 7 0-45,0 4 0 0,0 0 0 0,0 9 0 1,0 14 0-1,0-1 0 44,0-5 0-44,0-2 0 1,0-5 0-1,3 4 0 0,-2 3 0 0,2 3 0 52,-3-7 0-52,0 4 0 0,0-3-223 0,0-14-303 0,0 0-142 0</inkml:trace>
    </iact:actionData>
  </iact:action>
  <iact:action type="add" startTime="68515">
    <iact:property name="dataType"/>
    <iact:actionData xml:id="d25">
      <inkml:trace xmlns:inkml="http://www.w3.org/2003/InkML" xml:id="stk25" contextRef="#ctx0" brushRef="#br2">4278 13882 1344 0,'0'0'376'2,"0"0"-196"-2,0 0-68 57,0 0-77-57,0 0-35 0,0 0 0 0,-191 114 0 0,118-95 0 0,12 2 0 0,-2 3 0 0,6-7 0 54,53-14-403-54,-4-3-901 1</inkml:trace>
    </iact:actionData>
  </iact:action>
  <iact:action type="add" startTime="69165">
    <iact:property name="dataType"/>
    <iact:actionData xml:id="d26">
      <inkml:trace xmlns:inkml="http://www.w3.org/2003/InkML" xml:id="stk26" contextRef="#ctx0" brushRef="#br2">5536 13226 972 0,'0'0'414'2,"0"0"-188"-2,0 0 56 0,0 0-129 1,-161 0-153 53,95 0 0-53,5 0 0-1,4 0 0 0,14 2 0 0,33 1-71 0,7 2-465 0</inkml:trace>
    </iact:actionData>
  </iact:action>
  <iact:action type="add" startTime="72170">
    <iact:property name="dataType"/>
    <iact:actionData xml:id="d27">
      <inkml:trace xmlns:inkml="http://www.w3.org/2003/InkML" xml:id="stk27" contextRef="#ctx0" brushRef="#br2">24796 12545 890 0,'0'0'450'2,"0"0"-190"-2,0 0-114 0,0 0-76 0,0 0-46 57,0 0 6-57,0 0 8 0,0 8 16 0,-12-8 16 0,1-16-55 0,-6-11-15 0,-2 0 0 0,-2-4 0 45,1-2 0-43,-3-1 0-2,-6-6 0 0,9 1 0 0,-5-4 0 0,2 7 0 48,2 3 0-48,-12 4 0 0,6 4 0 0,-10-1 0 1,-6 1 0-1,-14 0 0 0,-6 3 0 48,5-1 0-48,1 3 0 0,1 1 0 0,9-1 0 0,4 10 0 0,-8-2 0 3,2 0 0 45,-5 6 0-48,3 2 0 0,-5-3 0 0,-1 7 0 0,12 0 0 0,2 0 0 4,2 0 0 49,2 0 0-52,3 0 0-1,-2 0 0 0,12 0 0 1,-7 0 0-1,5 0 0 0,-1 0 0 48,5 0 0-48,-4 0 0 0,-4 0 0 0,5 0 0 0,-10 0 0 0,7 0 0 3,2 0 0 45,-6 0 0-48,6 0 0 0,3 0 0 0,-4 0 0 0,5 4 0 0,-8-1 0 50,4 1 0-49,1 2 0-1,-12 1 0 0,-2 3 0 0,-5 5 0 0,2 1 0 0,1 5 0 49,2-1 0-49,0 4 0 0,5-4 0 0,6-3 0 0,-4-4 0 0,11-1 0 3,3 0 0 55,0-5 0-58,2 1 0 0,2 1 0 0,6-3 0 0,-6-4 0 1,-1 11 0-1,-6-3 0 0,-1 4 0 56,-9 9 0-56,9-4 0 0,-8 3 0 0,7 1 0 0,5 1 0 0,-4 0 0 0,1 1 0 53,3-3 0-53,3-4 0 0,4-6 0 0,2-7 0 0,6 0 0 0,2-5 0 0,3 0 0 4,0 0 0 45,0 0 0-49,0 0 0 0,-5 0 0 0,5 0 0 0,0 0 0 0,0 0 0 46,0 0 0-46,0-5 0 0,0-24 0 0,0-1 0 0,0 2 0 0,0-1 0 49,0 2 0-47,0 3 0-2,0 2 0 0,0 0 0 0,0 2 0 0,0 3 0 0,0 3 0 3,0 3 0 46,0-1 0-49,0 11 0 0,0-6 0 1,0 5 0-1,0 2 0 0,0 0 0 2,0 0 0 46,0 0 0-48,0-3 0 0,0 3 0 1,0 0 0-1,0 0 0 0,0 0 0 47,0 0 0-46,0 0 0-1,0 12 0 0,0 18 0 0,0 2 0 0,0 0 0 47,-11 2 0-47,2 1 0 0,3-3 0 0,-7 0 0 0,6-4 0 0,-3-2 0 0,5-8 0 48,5-1 0-47,0-7 0-1,0-3 0 0,0-1 0 0,0-2 0 0,5-4 0 52,28 0 0-51,8 0 0-1,-5 0 0 0,12 0 0 0,-5 0 0 0,7 0 0 0,-3 0 0 4,-7 0 0 47,-3 0 0-51,-11 0 0 0,-10 0 0 0,-7 0 0 0,-3 0 0 0,-6 0 0 0,0 0 0 53,0 0 0-53,0 0 0 1,0 0 0-1,0 0 0 0,0 0-47 0</inkml:trace>
    </iact:actionData>
  </iact:action>
  <iact:action type="add" startTime="77107">
    <iact:property name="dataType"/>
    <iact:actionData xml:id="d28">
      <inkml:trace xmlns:inkml="http://www.w3.org/2003/InkML" xml:id="stk28" contextRef="#ctx0" brushRef="#br2">23406 14798 694 0,'0'0'242'3,"0"0"-192"-3,0 0-26 0,0 0-16 0,0 0-6 0,-159 161 4 7,143-142 96 51,5 1 126-58,9 3-12 0,2 3-50 0,0 4-54 0,0 1-56 0,0-1-22 0,8 1-20 0,15-7 26 51,-2-5-12-51,6-8-3 0,7-5-25 0,-7-5 0 0,6-1 0 0,-6 0 0 47,3-1 0-46,-4-22 0-1,-8-3 0 0,2-5 0 0,-13 0 0 0,6-4 0 1,-13 1 0 48,0 0 0-49,0 5 0 0,0-2 0 0,-4 4 0 0,-25-2 0 0,4-1 0 1,-1 1 0 46,-4 2 0-47,3 2 0 0,7 3 0 0,3 5 0 0,12 2 0 0,-9 4 0 48,13-3 0-48,-2-1 0 0,3 5 0 0,-5-7 0 0,-1 5 0 0,4-1 0 48,2-2 0-48,0-2 0 0,0-3 0 0,0-2 0 0,0 0 0 0,2-7 0 0,13 4 0 52,4 0 0-52,-2 3 0 0,2 5 0 0,1 3 0 0,8-7 0 0,12 2 0 0,10-1 0 46,-20 4 0-46,1 2 0 0,-31 14-167 0,0 0-635 0</inkml:trace>
    </iact:actionData>
  </iact:action>
  <iact:action type="add" startTime="77753">
    <iact:property name="dataType"/>
    <iact:actionData xml:id="d29">
      <inkml:trace xmlns:inkml="http://www.w3.org/2003/InkML" xml:id="stk29" contextRef="#ctx0" brushRef="#br2">23699 14216 866 0,'0'0'384'2,"0"0"-186"52,0 0-70-53,0 0-32-1,0 167-22 0,-7-127 38 0,4 1-14 0,-7-4-14 0,7-1-77 6,0-5-7 43,1-3 0-47,-9-6 0-2,9-5 0 0,-1-9 0 0,3-4 0 0,0-4 0 0,0 0 0 47,16 0 0-46,12-14 0-1,5-9 0 0,3 3 0 0,-11 1 0 0,-6 2 0 50,-3 4 0-50,-7-2 0 0,-7 4 0 0,1 3 0 0,-3 5 0 0,0 0 0 0,0 3 0 55,0 0 0-55,0 0-13 0,0 0 13 0,-10 0 10 0,10 0-7 0,-3 8-3 0,2-2 0 47,1-4 0-47,0 2 0 0,0-1 0 0,0-3 0 0,0 0 0 0,0 0 0 0,14 0 0 54,12 0 0-54,-14 0 0 0,1 0 0 0,-10-3 0 0,0 3 0 0,-3 0 0 0,0 0 0 47,0 0 0-47,0 0 0 0,0 0 0 0,0 5 0 0,-6 15 0 0,-7-4 0 48,6 4 0-48,-6-3 0 0,8 0 0 0,5-3 0 0,0-5 0 0,0-5 0 48,0 3 0-47,0-2 0-1,0 1 0 1,0 2 0-1,0-3 0 0,0 1 0 0,2-2 0 53,-2-4 0-52,0 0 0-1,11 0 0 0,-11 0-447 0,0 0-905 0</inkml:trace>
    </iact:actionData>
  </iact:action>
  <iact:action type="add" startTime="78658">
    <iact:property name="dataType"/>
    <iact:actionData xml:id="d30">
      <inkml:trace xmlns:inkml="http://www.w3.org/2003/InkML" xml:id="stk30" contextRef="#ctx0" brushRef="#br2">24342 14758 600 0,'0'0'252'2,"0"0"-92"53,0 0 10-55,0 0-12 0,0 0-18 1,0 0-36-1,-104 38-52 0,63-27-10 0,5 4-10 57,-1-2-6-56,9 6-8-1,2 4 14 0,8 3 10 0,5-4-14 0,11-5-12 0,2 0-6 0,0-3 32 50,2 3-6-50,29-1-24 0,-1-1-4 0,7-13 2 0,-4-2-10 0,-6 0 2 49,7-25-4-49,-11-14-2 0,2-4 4 1,-7 1 0-1,0 8 0 0,-12 9 2 0,4 12 0 50,-7 7 0-50,-2 6 26 1,-1 0-1-1,0 0-27 0,0 27 0 0,0 4 0 0,0-5 0 48,3-2 0-47,1-3 0-1,8-4 0 0,5-6 0 0,2 4 0 0,6-7 0 49,-5-3-63-48,-4-5-193 0,-9 0-446-1</inkml:trace>
    </iact:actionData>
  </iact:action>
  <iact:action type="add" startTime="84154">
    <iact:property name="dataType"/>
    <iact:actionData xml:id="d31">
      <inkml:trace xmlns:inkml="http://www.w3.org/2003/InkML" xml:id="stk31" contextRef="#ctx0" brushRef="#br3">25459 15659 366 0,'0'0'354'2,"0"0"-100"-2,0 0-64 0,0 0-20 0,0 0-24 0,0 0-14 0,1 2-18 1,-1-2 20 49,0 0-24-50,0 0-33 0,0 0-77 0,0 0 0 0,0 0 0 0,-4 0 0 0,-25 0 0 47,4 0 0-46,2-2 0-1,3-10 0 0,-1 2 0 0,1-5 0 0,-6 2 0 49,0-4 0-49,-2 2 0 0,8 4 0 1,-3 3 0-1,5-1 0 0,-5-2 0 49,-9-4 0-48,8 7 0-1,-4-3 0 0,-5 3 0 0,1-4 0 0,4 4 0 0,-8-1 0 45,9 6 0-45,-7 0 0 0,10-1 0 0,-8 1 0 0,7-4 0 0,2 2 0 53,0 0 0-52,-1-2 0-1,-6 2 0 0,7 2 0 0,0 3 0 0,1-2 0 0,6-1 0 46,3 0 0-45,3-2 0-1,-3-1 0 0,5 3 0 0,-8-2 0 1,-7-4 0-1,-7 9 0 52,4-6 0-51,1 4 0-1,-4-3 0 0,6 1 0 0,-2 4 0 0,-1-4 0 0,-4 4 0 49,7-2 0-49,2 2 0 0,-2 0 0 0,6 0 0 0,-7 0 0 0,-5 0 0 2,5 0 0 45,1 0 0-47,-11 0 0 0,7 0 0 0,4 0 0 0,-11 0 0 0,11 0 0 52,3 0 0-51,2 0 0-1,-3 0 0 0,0 0 0 0,4 0 0 0,-6 0 0 0,0 0 0 56,-12 0 0-56,6 0 0 0,-5 0 0 1,1 0 0-1,6 0 0 0,6 0 0 0,-2 0 0 3,-6 0 0 43,6 0 0-46,-2 0 0 0,-14 0 0 0,6 0 0 0,-8 0 0 0,1 0 0 47,-4 0 0-45,4 0 0-2,-4 0 0 0,1 0 0 0,2-7 0 0,0-2 0 45,-6 0 0-44,2-1 0-1,1 3 0 0,1 4 0 0,-7 1 0 0,7 2 0 0,5 0 0 52,8 0 0-51,-4 0 0-1,11 0 0 0,-10 0 0 0,5 0 0 0,-8-3 0 0,-5 1 0 47,1-2 0-47,-6 1 0 0,-7-2 0 0,11 0 0 0,0-2 0 0,5 4 0 49,0 0 0-48,13 3 0-1,1 0 0 0,-11 0 0 0,-5 0 0 0,-2 0 0 0,-5 0 0 48,-3 0 0-48,8 0 0 0,6 0 0 0,2 0 0 0,10 0 0 0,5 0 0 3,3 0 0 47,12 0 0-50,-10 0 0 0,5 0 0 0,1 0 0 0,-13 0 0 0,-6 3 0 49,5 7 0-49,3 0 0 0,3-1 0 0,-5-1 0 0,4 4 0 0,-2-4 0 0,-2 3 0 50,4 0 0-49,-1-1 0-1,-2-1 0 0,4 4 0 0,-11-3 0 0,6 2 0 0,0-4 0 49,-1 1 0-49,11 1 0 0,-6-4 0 0,3 1 0 0,9-5 0 0,1 3 0 5,-1-2 0 43,-6 6 0-48,-1-1 0 0,-4 1 0 0,10-4 0 0,-6-2 0 0,9 0 0 46,-1-3 0-46,3 0 0 0,0 0 0 0,0 0 0 0,0 0 0 0,0 0 0 3,0 0 0 44,0 0 0-47,0 0 0 1,0 0 0-1,0 0 0 0,0 0 0 0,0 0 0 46,0 0 0-46,0-11 0 0,0-12 0 1,7-3 0-1,11 2 0 0,1-4 0 45,-2-4 0-43,3 2 0-2,-4 4 0 0,-6 1 0 0,4 5 0 0,-7 10 0 2,-1-2 0 44,-2 9 0-46,-4 3 0 0,0 0 0 0,0 0 0 0,0 0 0 0,0 0 0 46,0 0 0-46,0 0 0 0,0 0 0 0,0 0 0 0,0 0 0 0,0 3 0 3,-17 9 0 47,3-2 0-50,7-1 0 0,0 0 0 0,-5 1 0 0,5 7 0 0,-7 3 0 45,-5 3 0-45,-4-5 0 0,5-1 0 0,-2 1 0 0,0-1 0 0,1-4 0 5,-1-1 0 42,5 3 0-47,5-5 0 0,-2 2 0 0,5 0 0 0,-3-5 0 0,7-4 0 3,2 2 0 42,1-5 0-45,0 0 0 0,0 0 0 0,0 4 0 1,0-4 0-1,0 1 0 46,0 3 0-46,14-4 0 0,12 0 0 0,5 0 0 0,-4 0 0 1,9 0 0 44,-8 0 0-45,7 0 0 0,-8 0 0 0,4 0 0 0,-8 0 0 0,0 0 0 47,0 0 0-46,-5 0 0-1,-1 0 0 0,-1 0 0 0,-10 0 0 0,-2 0 0 50,6 0 0-49,-7 0 0-1,-3 0 0 0,0 0 0 0,0 0 0 0,0 0 0 0,0 0 0 3,0 0 0 46,0 0 0-49,0 0 0 0,0 0 0 0,0 0 0 0,0 0 0 0,0 0 0 49,0 0 0-49,0 0 0 1,0 0 0-1,0 0 0 0,0 0 0 0,0 3 0 0,0-3 0 46,0 0 0-46,13 0 0 0,-3 0 0 0,3 0 0 0,-8 0 0 0,2 0 0 47,-1 0 0-47,1 0 0 0,-1 3 0 0,7-3 0 0,1 0 0 1,-1 0 0 2,3 0 0 47,-1 0 0-50,-5 0 0 0,0 0 0 0,-10 0 0 0,0 0-907 0</inkml:trace>
    </iact:actionData>
  </iact:action>
  <iact:action type="add" startTime="88503">
    <iact:property name="dataType"/>
    <iact:actionData xml:id="d32">
      <inkml:trace xmlns:inkml="http://www.w3.org/2003/InkML" xml:id="stk32" contextRef="#ctx0" brushRef="#br3">22571 18200 1026 0,'0'0'362'1,"0"0"-232"-1,0 0-36 0,0 0-68 0,0 0 22 53,0 0 30-51,0 0 8-1,-94 89-22-1,66-66-26 0,5-4-6 0,-9 3 14 0,8 1-29 53,3-4-17-53,-2 3 0 0,6-1 0 0,11-2 0 0,-3 1 0 0,9 0 0 0,0-3 0 46,0 5 0-44,0-4 0-2,29-9 0 0,-3-2 0 0,8-1 0 0,-2-6 0 0,2 0 0 47,1 0 0-47,-12 0 0 0,0 0 0 0,-2 0 0 0,2-13 0 0,-6 6 0 50,7-10 0-50,-4 9 0 0,0-9 0 0,-1 8 0 0,-5-2 0 0,-6-2 0 0,3 1 0 50,-6-5 0-50,-5-8 0 0,0-9 0 0,0-8 0 0,0-6 0 0,0 7 0 5,0 7 0 46,0 11 0-51,0 8 0 0,-24-2 0 0,4 3 0 0,-13-5 0 0,5-3 0 0,-4-1 0 50,5 6 0-49,9 0 0-1,-2 6 0 0,4-1 0 0,12 7 0 0,-2-1 0 0,-4 0 0 50,7-2 0-50,3 6 0 0,0-6 0 0,0-7 0 0,0 7 0 0,0-9 0 53,0 1 0-52,3-7 0-1,22-3 0 0,9 2 0 0,7 0 0 0,2 2 0 0,4 2 0 50,-4 5 0-49,2 2 0-1,-26 9 0 0,-6 4-675 0</inkml:trace>
    </iact:actionData>
  </iact:action>
  <iact:action type="add" startTime="89406">
    <iact:property name="dataType"/>
    <iact:actionData xml:id="d33">
      <inkml:trace xmlns:inkml="http://www.w3.org/2003/InkML" xml:id="stk33" contextRef="#ctx0" brushRef="#br3">23157 17892 354 0,'0'0'594'2,"0"0"-306"-2,0 0-16 0,0 0-70 58,0 0-26-57,0 0-42 0,23 63-107-1,-17-47-27 0,-2 1 0 0,-1 6 0 0,-3-1 0 0,0 3 0 50,0-1 0-49,0-5 0-1,0-1 0 0,0 1 0 0,0-6 0 0,0 4 0 0,-3-5 0 47,-13-9 0-47,7 2 0 0,-9-5 0 0,0 0 0 0,-2 0 0 0,1-25 0 50,9 8 0-50,7-3-725 0</inkml:trace>
    </iact:actionData>
  </iact:action>
  <iact:action type="add" startTime="89894">
    <iact:property name="dataType"/>
    <iact:actionData xml:id="d34">
      <inkml:trace xmlns:inkml="http://www.w3.org/2003/InkML" xml:id="stk34" contextRef="#ctx0" brushRef="#br3">23236 17651 918 0,'0'0'460'2,"0"0"-244"-2,0 0-118 0,0 0-84 0,0 0-14 0,0 0-6 1,57 14-50 0,-53-14-80 56,-4 0-278-56</inkml:trace>
    </iact:actionData>
  </iact:action>
  <iact:action type="add" startTime="90455">
    <iact:property name="dataType"/>
    <iact:actionData xml:id="d35">
      <inkml:trace xmlns:inkml="http://www.w3.org/2003/InkML" xml:id="stk35" contextRef="#ctx0" brushRef="#br3">23477 18180 748 0,'0'0'726'1,"0"0"-392"52,0 0-140-52,0 0-149-1,0 0-45 1,0 0 0-1,15 121 0 0,-15-79 0 0,0-2 0 51,0 4 0-50,0-6 0-1,0 6 0 0,0-8 0 0,0-5 0 1,0-12 0-1,0-4 0 44,0-10 0-44,0-5 0 0,0 0 0 0,0 0 0 0,0 0 0 0,20-20 0 49,3 1 0-49,-3 1 0 0,-1 5 0 0,-4 1 0 0,-5 7 0 0,6 3 0 0,-3-2 0 43,1 4 0-42,2 0 0-1,-1 0 0 0,4 0 0 1,-9 4 0-1,3 9 0 57,0 6 0-57,-12-7 0 0,-1 2 0 0,0-5 0 0,0 1 0 0,0-1 0 0,-14-1 0 47,-22 6 0-47,9-3 0 0,-7-5 0 0,12 0 0 0,13-6 0 0,-4 0 0 0,13 0 0 49,0-6 0-49,0-25 0 0,0 14-401 1,0 1-1091-1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18-02-19T07:35:15.10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2662">
    <iact:property name="dataType"/>
    <iact:actionData xml:id="d0">
      <inkml:trace xmlns:inkml="http://www.w3.org/2003/InkML" xml:id="stk0" contextRef="#ctx0" brushRef="#br0">2199 3324 572 0,'0'-3'234'6,"0"-2"-86"3,0-1-16-4,0 3-30 3,0-5-16 0,0 2-18 0,0-5-2-2,0-6-8 2,0 0-28 0,3-3-12 0,2 3-6-2,-2 1 10 2,7 2 0 0,-5 4 12 0,8 0-18-2,-1-2-6 2,4 4 0 0,4 3 18 0,4-1 12-2,5 3 8 2,2 3 10-1,3-3-20 2,-1-2-14-4,-2 0-2 3,2-4 12 4,-3 4-16-9,2-2 16 6,6 7 16-2,-8 0-37 2,11 0-13-4,-5 0 0 4,-3 0 0-2,-2 0 0 1,5 3 0 0,0-3 0-1,-2 0 0 0,-2 0 0 1,0 0 0-3,-2 0 0 4,0 0 0-1,1 0 0 0,-2 0 0-1,-2 0 0 1,2 0 0-1,3-3 0 1,0-5 0-1,-4 3 0 0,-4-3 0 1,8 4 0 0,-4 4 0 0,5 0 0-2,3 0 0 1,-5 0 0 2,6 0 0-4,-5 0 0 4,-4 0 0-1,-3 0 0 1,4 0 0-4,-6 0 0 3,0 0 0 0,2 0 0 0,1 0 0 0,1 0 0-2,-1 0 0 2,8 0 0 0,-7 5 0 0,6 7 0-2,-1-1 0 2,-4-5 0 0,-3-1 0-2,-2 2 0 3,3-7 0-2,-6 0 0 0,-1 0 0 0,-7 3 0 2,8-1 0-2,-1 3 0 1,1 1 0-2,3 0 0 2,8 2 0 0,-5 1 0 1,-2-4 0-2,5-2 0-1,-4-3 0 2,-5 0 0 0,-1 0 0 0,-1 0 0-2,-11 0 0 2,6 0 0 0,-6 3 0-3,-4-3 0 5,7 2 0-3,-4 3 0 1,-5 2 0-1,14 5 0 1,-11-4 0-1,1 0 0 2,-5 1 0-2,5 2 0-1,-5 3 0 4,0 5 0-3,0 7 0 0,0-4 0 0,0 0 0 1,0-4 0-1,0-4 0 1,0-11 0-2,0-3-383 2,0 0-341 0</inkml:trace>
    </iact:actionData>
  </iact:action>
  <iact:action type="add" startTime="13839">
    <iact:property name="dataType"/>
    <iact:actionData xml:id="d1">
      <inkml:trace xmlns:inkml="http://www.w3.org/2003/InkML" xml:id="stk1" contextRef="#ctx0" brushRef="#br0">3591 2986 210 0,'0'0'356'7,"0"0"-208"-1,0 0-28 2,0 0-20 0,0 0-38 0,0 0 36-2,17 26 20 2,-12-22 86 0,-2-4 2 0,2 0-46-2,-2 0-54 2,7 0-32 0,1 0-14 0,0 0-35-2,5 0-25 2,4 0 0 0,4 0 0 0,6-8 0-2,6-1 0 2,3-4 0 0,2 5 0 0,7 3 0-2,-2 3 0 4,8 2 0-3,2 0 0 0,4 0 0-1,1 0 0 2,5 0 0 0,0 0 0 0,-1 0 0-2,3 0 0 2,4 0 0 1,-3 0 0-2,3 7 0 0,8 6 0 1,-8-3 0 0,11 1 0-1,-5-2 0 0,-5-1 0 0,-5 1 0 2,4 5 0-2,-4-1 0-1,9 5 0 4,6 1 0-3,-6-2 0-2,2 3 0 4,-5-1 0-1,-3 1 0-1,-1 5 0 0,1 7 0 1,-2 5 0-1,0 1 0 2,0 7 0-2,-2 3 0-1,-8 5 0 3,-2 0 0-2,-12-1 0-1,-6-7 0 3,-12-6 0-1,2 0 0 0,-4-6 0 0,-9 4 0-3,-4-6 0 3,1-3 0 0,-8-3 0 0,8 0 0-2,-4-1 0 3,-3-7 0 0,-3 2 0-3,-3-8 0 0,0 0 0 2,0-2 0 0,0-9 0 0,0 0 0-1,-13 0 0 0,-28 0 0 1,-7-11 0-1,-11-15 0 1,-11 1 0 0,4-4 0 0,5 4 0-1,4 3 0-1,14 8 0 3,9 3 0-1,11 5 0-1,6 6 0-1,11-3 0 2,5 3 0 0,-2 0 0-1,3 0 0 1,0 0 0 0,0 0 0 0,0 0 0-3,0 0 0 3,19 0 0 1,12 11 0-1,10 1 0-2,8-1 0 2,-1 0 0 0,4 0 0 0,-1-2 0-3,10 3 0 4,0-5 0-1,7 2 0-1,-10-1 0-1,-7-4 0 3,-15-4 0-1,-10 0 0 0,-9 0 0 0,-1 0 0-2,-8 0 0 1,2 0 0 2,-7-7 0-2,0-3 0-1,-3-1 0 3,0-10 0-1,0-4 0-1,-3 3 0-1,-18-4 0 3,1 4 0 0,1 3 0-4,-1-8 0 3,4 0 0-1,9-13 0 2,7 21-341-4,0-3-929 4</inkml:trace>
    </iact:actionData>
  </iact:action>
  <iact:action type="add" startTime="15174">
    <iact:property name="dataType"/>
    <iact:actionData xml:id="d2">
      <inkml:trace xmlns:inkml="http://www.w3.org/2003/InkML" xml:id="stk2" contextRef="#ctx0" brushRef="#br0">5881 3068 488 0,'0'0'530'6,"0"0"-302"4,0 0-16-6,0 0-60 4,0 0-70 1,0 0 30-2,177 5-18-1,-123 11 6 3,9-3-51-2,4-1-49 1,7-2 0 0,3 0 0-1,5-3 0 0,4 1 0 1,10-3 0-1,-9-5 0 1,0 4 0 2,-3-1 0-5,-5 0 0 4,3 4 0-3,-6-3 0 1,8 7 0 2,3 1 0-3,9 5 0 2,3 4 0 0,1 2 0 0,-13 0 0-2,3 5 0 1,-11-2 0 2,-8-4 0-1,3 3 0-1,-7 0 0-1,-6 10 0 2,-8 1 0 1,-6 6 0-3,-7-2 0 2,-6-3 0 0,-7 1 0 0,5-4 0-2,-7 5 0 2,-2-2 0 0,9-1 0 0,-5 7 0 0,-6-8 0-2,12 2 0 2,-13 0 0 0,4-9 0 0,-9-5 0-2,-6-13 0 2,0-4 0 0,-6-2 0-1,-3-4 0 0,0 0 0 0,0 0 0 2,0 0 0-4,0 0 0 4,0 0 0-1,0 0 0 0,0 0 0-1,-36-12 0 0,-18-8 0 1,-8-2 0 1,-2 5 0-3,3 2 0 3,-3 5 0-2,11 1 0 1,6 3 0-1,14 4 0 0,8-1 0 1,12 3 0-1,10 0 0-1,3 0 0 2,0 0 0 0,0 0 0 0,0 0 0-2,13 0 0 2,31 11 0 0,9 12 0 0,8-1 0-2,6 6 0 2,-6-3 0 0,3-5 0 0,-8-5 0-2,-10-13 0 2,1-2 0 0,-12 0 0 0,-3-25 0 0,-8-14 0-2,-8-13 0 2,-12-7 0 2,-4 7 0-5,0-2 0 3,0 3 0 0,0 3 0 0,-17 1 0-2,3 5 0 2,-2 7 0 0,13 33-147 1,3 2-1313-5</inkml:trace>
    </iact:actionData>
  </iact:action>
  <iact:action type="add" startTime="20499">
    <iact:property name="dataType"/>
    <iact:actionData xml:id="d3">
      <inkml:trace xmlns:inkml="http://www.w3.org/2003/InkML" xml:id="stk3" contextRef="#ctx0" brushRef="#br1">3892 8874 74 0,'0'0'36'7,"0"0"18"2,0 0 42-4,0 0-6 3,0 0 36 1,0 0-50-2,24-37-30-1,-24 33-10 2,0-5-2 0,0 1-12 0,-11-1-12-2,-2 3-8 2,6 2 4 0,-4 0 42 0,6 1 92-2,5 0 44 2,0 0 58 0,0 3 24 0,0-2-54-2,0 2 0 2,0 0-177 0,0 0-35 1,0 0 0-4,0 0 0 4,-13-5 0-2,-10-2 0 1,-7-3 0-2,-17-7 0 2,-4 0 0 0,-2 2 0 1,-7 3 0-4,17 4 0 6,2 8 0-4,8 0 0 1,10 0 0-3,5 7 0 3,0 21 0-1,9 6 0 2,-4 7 0-3,7 9 0 2,-7 7 0-1,13-3 0 2,0 1 0-3,0 6 0 1,0-3 0 1,0 3 0 1,0 4 0-3,0 2 0 3,0 10 0-2,0-2 0 1,0 4 0-1,0 1 0 1,0-5 0 0,0 6 0 0,6-8 0-1,-3 0 0 0,1 9 0 1,-1 6 0-1,0 1 0-1,7 7 0 2,-3-12 0 1,-2-10 0-2,2-8 0-1,-7-6 0 2,1-2 0 1,-1-2 0-1,0 12 0-2,3 4 0 1,4 7 0 1,-7 0 0 1,11-8 0-4,-11-9 0 4,0-3 0-1,0-12 0-2,0-2 0 1,0-11 0 2,0-1 0-1,0-2 0 0,0 2 0-2,0-1 0 3,0 2 0-2,0-6 0 0,0-6 0 0,2-2 0 0,3-9 0 0,-5-5 0-1,0 1 0 3,8-7 0-1,-8 5 0-1,3-1 0 2,-1 7 0-4,1 4 0 4,4 2 0-2,-1 0 0 0,4-2 0 0,0-5 0 2,-3-1 0-2,6-6 0 1,0-3 0-1,18 0 0 0,12 0 0 2,11-3 0-2,5-9 0 0,5 9 0 1,-7 3 0 0,-7 0 0 0,1 0 0-2,-12 0 0 1,-14 0 0 2,-9 0 0-1,-12 0 0-3,-4 0 0 3,0 0 0 0,0 3 0 0,-1 0 0-1,-51 0 0 0,-19-3 0 2,-16 0 0-1,3 0 0-2,4 0 0 1,16-3 0 1,16-10 0-1,16-2 0 3,15 6 0-3,7-1 0 1,4-2 0-4,3-3 0 5,-1-3 0-1,-1-6 0 0,2-6 0 0,-5-6 0-2,1-9 0 2,-4-15 0 0,4-9 0-1,4-10 0 0,-5-5 0 1,8-7 0-1,-5 2 0 1,2-1 0-1,2 0 0 1,-6 0 0-1,1-3 0 2,0-5 0-4,-1-6 0 4,1-1 0-2,2 3 0 2,4 8 0-3,0 15 0 2,0 15 0-1,0 12 0 2,0 8 0-3,0 2 0 2,0 3 0 0,0-4 0-1,4-6 0 0,12-12 0 1,-7-3 0 0,2-4 0 0,1 4 0-2,-8 5 0 2,0 6 0 0,-1-1 0 0,3 3 0-3,-1-5 0 3,0-3 0 1,-3-3 0-3,-2-2 0 2,8 5 0 0,-5 2 0 0,-1 2 0 0,-2-1 0-2,0-1 0 2,0 1 0 0,0 6 0-1,0 6 0 0,0 14 0 1,0 8 0 0,0 9 0 0,0-4 0-2,0-1 0 2,0 1 0 0,0-2 0 0,-2 4 0-3,-1 7 0 4,3 8 0-2,0 0 0 2,0 0 0-3,0 0 0 2,0 0 0-1,0 0 0 2,5 0 0-4,22 0 0 4,15 0 0-2,9 0 0 1,-2 0 0-1,9 0 0 1,-5 0 0 0,-13 0 0 0,-9 0 0-1,-14 0 0 0,3 0 0 2,-20 0 0-2,0 0 0-1</inkml:trace>
    </iact:actionData>
  </iact:action>
  <iact:action type="add" startTime="22344">
    <iact:property name="dataType"/>
    <iact:actionData xml:id="d4">
      <inkml:trace xmlns:inkml="http://www.w3.org/2003/InkML" xml:id="stk4" contextRef="#ctx0" brushRef="#br1">11134 9273 522 0,'0'0'202'6,"0"0"-202"2,0 0-72 0,0 0-6-1,0 0 2 0,0 0 76 2,0 0 216-2,94 94-62-1,-70-81-6 2,0 1-52 0,13-2-96 0,-30-10-40 0,6-2-330-2</inkml:trace>
    </iact:actionData>
  </iact:action>
  <iact:action type="add" startTime="22824">
    <iact:property name="dataType"/>
    <iact:actionData xml:id="d5">
      <inkml:trace xmlns:inkml="http://www.w3.org/2003/InkML" xml:id="stk5" contextRef="#ctx0" brushRef="#br1">11453 8691 616 0,'0'0'324'7,"0"0"-24"2,0 0 22-2,0 0-80 1,0 0-46-2,0 0-149 2,0 0-47 0,0-3 0 0,0-2 0-2,0 3 0 2,23 2 0 0,18 0 0 0,11 0 0-2,-4 0 0 2,6 0 0 0,-4 0 0 0,0 0 0-2,-10 0 0 2,-12 0 0 0,-12 0 0 0,-13 0 0-2,1 0 0 2,-4 2 0 0,0-2 0-1,0 0 0 0,0 3 0 1,0-3 0 0,0 0 0-2,-12 5 0 4,-4 7 0-4,0 3 0 2,-4 12 0 0,9 12 0-2,-1 18 0 2,-1 17 0-1,9 12 0 2,1 15 0-3,3 14 0 2,0 11 0 0,0 16 0-1,0 4 0 0,3 9 0 1,7-5 0 0,-7 0 0 0,1 2 0-2,-4-9 0 2,0-7 0 1,0-11 0-4,0-4 0 3,0-5 0 0,0-4 0 0,0-5 0-2,0-10 0 2,0-3 0 0,0-10 0 0,0-3 0 0,0-11 0-2,0-6 0 2,0-7 0 0,0-9 0 1,0-10 0-3,0-12 0 2,0-12 0-1,0-5 0 1,0-2 0-2,0-2 0 2,0 3 0 0,3 7 0-2,0-2 0 2,3-2 0 0,-6 1 0 1,0-7 0-2,0-2 0-1,0 0 0 2,0-3 0 0,4 0 0-2,-4 0 0 2,0 0 0 0,-29-6 0 0,-15-18 0-1,-16 0 0 0,-4 3 0 2,-13 5 0-2,9 12 0 1,0-2 0-2,18 0 0 2,11 4 0 0,16-1 0-1,10-3 0 1,6 6 0-1,7-4 0 2,0-1 0-2,0-7 0 0,30-1 0 0,31-4 0 1,14 0 0-2,-1 10 0 2,-5 7 0 0,-6 0 0 1,-6 0 0-4,-8 0 0 3,-5 0 0 1,-5 0 0-2,-10-10 0-1,-6 0 0 3,-4-10 0-2,-2-1 0 1,-7-6 0-1,0-3 0 0,-1-5 0 1,-2-7 0 0,-4-12 0 0,-3-13 0-2,0-24 0 2,0-23 0 0,0-26 0-1,0-26 0 1,-5-21 0-1,0-13 0 2,-1 0 0-3,6 5 0 2,0 19 0 0,0 15 0 0,0 15 0-2,0 14 0 1,0 9 0 1,0 18 0 0,0 18 0-2,0 15 0 3,0 15 0-2,0 11 0 1,0 19 0-2,0 10 0 2,0 9 0 0,-3 8 0 0,3 0 0-1,-7 0 0 1,-6 0 0-1,-4 0 0 1,-6 0 0-1,7 0 0 1,5 0 0 0,1 0 0 0,7 0 0-2,3 0 0 1,0 0 0 1,0 0 0 1,-7 0 0-4,-6 0 0 4,-7 0 0-2,0 0 0 1,12 0 0-2,-2-25-795 2</inkml:trace>
    </iact:actionData>
  </iact:action>
  <iact:action type="add" startTime="24791">
    <iact:property name="dataType"/>
    <iact:actionData xml:id="d6">
      <inkml:trace xmlns:inkml="http://www.w3.org/2003/InkML" xml:id="stk6" contextRef="#ctx0" brushRef="#br1">12078 9037 276 0,'0'0'640'6,"0"0"-462"1,0 0-58 1,0 0 36 0,0 0-40 0,0 0 110-2,0 0-76 2,71-45-62-1,-41 30-2 1,11-7-75-2,8-3-11 2,-1-2 0 1,7-2 0-2,-3 4 0 0,5 3 0 0,2 7 0 1,-2 7 0 0,1 3 0-1,6 3 0 1,-1-8 0 1,10 2 0-2,4-4 0 0,-6-2 0 1,-2 9 0 0,-1 2 0-1,-5 3 0 0,2 0 0 1,7 0 0-1,-8 11 0 2,10 12 0-3,-10-1 0 2,8 4 0 0,-5 6 0 1,-6 3 0-4,3 7 0 3,-3 6 0 0,11 2 0 0,-5 7 0 0,-6 1 0-1,2-7 0 1,-6-10 0-1,-3-3 0 0,-8-12 0 0,-5-4 0 1,-4-7 0 0,-16-5 0-2,-3-2 0 2,-13-5 0-1,-5-3 0 1,0 0 0-2,0 0 0 1,0 0 0 2,0 4 0-2,-25-2 0 0,-21-2 0 1,-8 0 0 0,-14 0 0 0,-12 0 0-2,-8-6 0 1,2-7 0 2,-1 5 0-2,2 1 0 0,20 1 0 0,8 2 0 2,24 1 0-2,12-3 0 0,8 2 0 2,13 4 0-2,0-2 0 0,0-1 0 0,5 1 0 0,31 2 0 2,16 0 0-2,0 0 0-1,11 0 0 3,8 11 0 0,-5 11 0-1,4 3 0-2,-9-4 0 2,-2-1 0 1,-8-5 0-1,6-3 0-2,-13-3 0 2,9-8 0-1,-13-1 0 2,-9 0 0-4,-1 0 0 2,-7-1 0 1,-4-28 0 0,-4-10 0-2,-8-4 0 1,-7-9 0 2,0 3 0-1,0 1 0-2,0 1 0 2,0 2 0 0,0 0 0 0,0 3 0-1,0 8 0 0,-18 12 0 1,11 10 0 0,-9 9 0-2,9 3-49 2,-2 0-1411 0</inkml:trace>
    </iact:actionData>
  </iact:action>
  <iact:action type="add" startTime="25916">
    <iact:property name="dataType"/>
    <iact:actionData xml:id="d7">
      <inkml:trace xmlns:inkml="http://www.w3.org/2003/InkML" xml:id="stk7" contextRef="#ctx0" brushRef="#br1">13442 8568 448 0,'0'0'532'6,"0"0"-332"2,0 0 34-1,0 0-36 2,159-59-82-3,-111 53-4 2,17 1-22 0,4-4-30-2,13 4-3 2,2-3-57 0,10 3 0 0,-7 5 0-2,11 0 0 2,12 0 0 0,-3 10 0 0,16 20 0-2,5 5 0 4,-2-1 0-4,0 0 0 2,-3 1 0-2,8-1 0 1,-4 3 0 2,12 3 0-1,-8 4 0-2,-7 3 0 2,-12 10 0 0,1 8 0 0,-10-4 0-2,-10-7 0 2,-22-9 0 0,-15-14 0 1,-11-11 0-4,-6-7 0 3,-11-6 0 0,-9-5 0 0,-9 1 0-1,-9-3 0 1,-1 2 0-1,0 2 0 1,0 2 0-2,0-3 0 2,-1 4 0 0,-9-4 0 0,-9 4 0-1,-1-7 0 0,-14 0 0 1,-9 0 0 0,-14 0 0-2,-6 0 0 2,-14-7 0 0,0-3 0 0,9 10 0-2,-2-7 0 2,19 5 0 0,11 2 0 1,8-4 0-4,15 4 0 3,9 0 0 0,5 0 0 0,3 0 0-2,0 0 0 2,0 0 0 0,0 0 0 0,0 0 0-2,0 0 0 2,11 0 0 0,29 0 0 0,17 10 0-1,2 6 0 0,12 1 0 2,0 0 0-2,9 0 0-1,0-7 0 2,-6 2 0 0,-11-6 0 0,-9 0 0-2,-3-1 0 3,-15 1 0-1,0-4 0 0,-15-2 0-3,-11 0 0 3,-5 0 0 0,0 0 0 0,-5-23 0-2,0-24 0 3,0-14 0-2,-10-13 0 2,-16-8 0-4,-8 4 0 3,10 6 0 1,-2 18 0-1,5 7 0-3,4 6 0 4,17 38 0-2,0 3-977 1</inkml:trace>
    </iact:actionData>
  </iact:action>
  <iact:action type="add" startTime="39726">
    <iact:property name="dataType"/>
    <iact:actionData xml:id="d8">
      <inkml:trace xmlns:inkml="http://www.w3.org/2003/InkML" xml:id="stk8" contextRef="#ctx0" brushRef="#br2">25456 1256 1352 0,'4'-5'304'4,"-4"5"-130"4,0 0-28 0,0 15-104 0,0 20-42-2,0 9 0 2,0-1 4 1,0-7 21-2,0 1-25 2,0-2 0-4,0 9 0 3,0 6 0 0,0 9 0 0,0 2 0-2,0 5 0 2,-1-1 0 1,-2-1 0-4,-2-2 0 4,-1-7 0 1,1-4 0-4,5-9 0 0,0-5 0 1,0-5 0 1,-5-15 0 1,5-6 0-3,0-9 0 1,-3 0 0 2,3-2 0-2,0 0 0 2,-5 0 0-3,-3 0 0 1,4-8 0 2,-12-23 0-3,3 1 0 2,1-4 0 0,-6 0 0-1,-3 6 0 2,1 5 0-3,4 9 0 1,3 4 0 2,4 3 0-3,6 5 0 1,-5-4 0 1,6-2 0 0,-1 3 0-1,3-4 0 1,0 3 0-1,0 6 0 2,0-4 0-2,0 4 0 0,0 0 0 1,0 0 0 0,0 0 0-1,0 0 0 0,5 0 0 1,11 0 0 1,1 30 0-4,2 4 0 6,1-4 0-5,-2 2 0 3,0-5 0-2,-6 2 0 0,1-4 0 0,3-4 0 0,-9-1 0 0,6-11 0 0,-8-2 0 1,-2-7 0-1,5 0 0 1,0 0 0 0,9-7 0-2,6-27 0 2,-3-5 0 0,8-12 0-2,1 0 0 3,-6-1 0-1,-5 4 0-2,5 14 0 3,-16 8 0-2,3 10 0 1,-7 4 0-2,-3 12 0 2,0 0-535-1</inkml:trace>
    </iact:actionData>
  </iact:action>
  <iact:action type="add" startTime="40648">
    <iact:property name="dataType"/>
    <iact:actionData xml:id="d9">
      <inkml:trace xmlns:inkml="http://www.w3.org/2003/InkML" xml:id="stk9" contextRef="#ctx0" brushRef="#br2">25545 1236 234 0,'0'0'842'6,"0"0"-642"1,0 0 28 2,0 0-100-3,0 0-58 3,0 0 42-3,0 0 78 2,14-5-147-1,7 18-43 2,2 7 0-4,14 0 0 3,-4-1 0 1,8-2 0-1,1-4 0-2,6-3 0 2,15-5 0 0,7-3 0 0,7-2 0-2,-2 0 0 3,0 0 0-2,-4 0 0 2,-7 0 0-3,-16 0 0 2,1 0 0-1,-18 4 0 2,1-4 0-3,-12 0 0 2,3 0 0 1,-8 6 0-3,-2-6 0 0,0 5 0 1,-12-5 0 2,2 4 0-1,-3-4 0 0,0 0 0-1,0 0 0 0,0 0 0 1,0 0 0-2,0 0 0 1,0 0 0 2,-20 0 0-1,-5-9 0-2,-7-8 0 2,5-6 0 1,-5 4 0-3,-3 2 0 0,-3-3 0 3,2-2 0-1,-4-1 0 0,8-1 0-2,4 3 0 2,8 7 0 0,7 4 0 0,8 6 0-2,5 4 0 2,0 0 0 0,0 0 0 0,0 0 0-2,0 0 0 2,0 0 0 0,0 0 0 0,0 0 0-2,0 0 0 2,13 0 0 0,12 6 0 0,11 12 0-2,4 7 0 2,0 2 0 0,-2-2 0 0,-8 0 0-3,-5-1 0 4,0-2 0-1,-14-7 0 0,2 2 0-2,-10-2 0 2,4-3 0 0,-1-1 0 0,-6-5 0 0,0-3 0-2,0 2 0 3,0 3 0-2,0 3 0-1,-16 3 0 2,-4 2 0 0,-13-6 0 0,9 5 0-2,3-5 0 2,2 4 0 0,-2-2 0 0,19-12 0-2,0 0-227 2</inkml:trace>
    </iact:actionData>
  </iact:action>
  <iact:action type="add" startTime="41789">
    <iact:property name="dataType"/>
    <iact:actionData xml:id="d10">
      <inkml:trace xmlns:inkml="http://www.w3.org/2003/InkML" xml:id="stk10" contextRef="#ctx0" brushRef="#br2">25540 1217 33 0,'0'0'313'6,"0"0"-237"0,0 0 44 2,0 0 22 0,0 0-6 1,0 0 36-4,20 8 116 3,-20-8 12 0,3 0-94 0,1 0-28 0,5 0-95-2,-5 0-83 2,2-3 0 0,7-5 0-2,-9-2 0 2,12-3 0 0,5 0 0 0,-4-5 0-2,9 1 0 2,5-5 0 0,-2-3 0 0,8-7 0-2,0 0 0 2,3 0 0 0,1 2 0 3,1 4 0-8,-2 0 0 5,1 7 0 0,-3-1 0 0,-2 3 0-2,-9 3 0 3,10 3 0-2,-7-6 0 1,2 5 0-2,-7 4 0 2,-5-2 0 0,3 3 0 0,-7-1 0-2,-1 3 0 2,-8 2 0 1,1 3 0-2,-5 0 0-1,-3 0 0 3,0 0 0-1,0 0 0 0,0 0 0-3,0 0 0 3,0 0 0 1,0 0 0-2,0 0 0 0,0 0 0 0,0 0 0 1,0 0 0 0,-11 0 0-1,-14 0 0 0,-14 0 0 1,1 0 0 0,-5 3 0-1,2 0 0 1,2 7 0 0,-1-1 0-1,-1-3 0-1,2 3 0 3,11-8 0-2,-1 3 0 2,9-2 0-4,0-2 0 3,8 0 0 0,3 0 0 0,2 0 0-1,7 0 0 0,0 0 0 1,0 0 0 0,0 0 0-1,0 0 0 0,0 0 0 1,0 0 0 0,3 0 0-2,22 0 0 2,8 0 0 0,-3 0 0 0,4 0 0-2,5 0 0 3,-1 0 0-1,-8 0 0 0,2 0 0-2,-4 0 0 1,0 0 0 2,-3 0 0-2,-5 0 0-1,1 0 0 2,-5 0 0 0,-13 0 0 0,-2 0 0-2,-1 0 0 2,0 0 0 0,0 0 0 0,0 0 0-1,0 0 0 1,0 0 0 0,0 17 0-1,0 6 0-1,0 5 0 3,-1 3 0-2,-5 0 0 1,-7 0 0-1,5 0 0 0,-6-3 0 2,14-25-255-2,-3-1-1295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8FEA5-4B92-436E-BD88-742590E48076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A1727-DE20-40DD-AEA3-D7D2E243F0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17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advanced…</a:t>
            </a:r>
            <a:br>
              <a:rPr lang="en-US" dirty="0"/>
            </a:br>
            <a:r>
              <a:rPr lang="en-US" dirty="0"/>
              <a:t>You’ve possibly never heard of a </a:t>
            </a:r>
            <a:r>
              <a:rPr lang="en-US" dirty="0" err="1"/>
              <a:t>covector</a:t>
            </a:r>
            <a:r>
              <a:rPr lang="en-US" dirty="0"/>
              <a:t>. Possibly never heard of the tensor product before.</a:t>
            </a:r>
            <a:br>
              <a:rPr lang="en-US" dirty="0"/>
            </a:br>
            <a:r>
              <a:rPr lang="en-US" dirty="0"/>
              <a:t>But this definition is really nice because we only really need to understand 3 things. We know almost all the basics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8A022-B328-4CC5-8A74-E5BB7D57643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3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B9CA-A40E-41EB-88A0-C2603914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FBE10-65C5-4615-9B82-89380A22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D96-B25D-41B9-9E47-524FB9A0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CE8E-1021-4957-B2EF-4C06222A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5613D-129E-4DF0-AE58-05C46A00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464-D9A0-47A1-8D73-35C137D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D2E70-69F8-4D9B-BA28-ACA37323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EA81-1DAB-4E0C-B209-74808AE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2930D-C9FA-4E83-BFC3-E0AE3BD6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E0266-E505-4450-8FCF-E09DD636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5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F76F-02FA-4898-82FF-2A59734D0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FEBE-3D18-404E-A69D-724AC7645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E1C1-C4F0-4434-B804-AE67A676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C7BC-584F-4516-9C38-C168C1C6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F099-71A6-4816-B116-2ADE5C8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3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B43C-9680-4732-9A27-09C4B8C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9113-6EB2-4678-9F8F-1D1813CD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49C6-8EA1-441F-9341-D8B19477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91E9-98F2-4D83-BDC3-6294D6C1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B39C1-7D8E-45CA-8A19-4AA3ED9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557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EDC1-89CE-42FB-87D1-86E336D3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DDFA4-6047-427E-98C9-56A74DD7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F402-980D-43A5-AB9C-D86277E4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B70C1-67CD-4575-ADE6-E6AF2936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4C48-34B3-458B-A8A6-A702257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05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5C6F-52A7-4215-B84A-40921726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B7FC-8982-49C3-BB8E-B1614F255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4FE6-33D6-40BF-988B-03757935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5496-474E-4F3D-8A3F-514C6F5A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7D2B4-B4B4-492D-A41E-5B95BC43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C8776-CA3D-4339-9826-9516F3F7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1C98-C815-4885-906E-79C6DE9C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C3E2E-E751-4816-A2A7-E4D8ED5ED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4303-906A-4713-9F92-81D261A6A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8B3F-CFA9-4669-BD26-65234FE04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FB5F-F6BA-4DB5-9B16-8A2EA1C6A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6DD3A-EB67-4B73-A274-C89B896E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77720-44D4-4CF0-9FE9-75D2CE79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264E9-4C31-4977-9735-BDCE8682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304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48E-C819-44BA-ACE2-B090B8DA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AF2B1-2601-410F-8D93-3FE35DB6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7D8E-E269-4FC3-B862-12214CF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FFC16-F309-4508-95FB-A60A020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0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04FE5-A8A6-48A8-A518-B10ACE70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F9648-67E9-4DFC-A446-EB4C2BAC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E443-C3A0-478D-8E1D-1625C799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45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D743-4466-436E-B466-6D9B5FB6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8495-132E-476B-9443-6F3E50F4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F292B-441D-4164-B210-5BB54287B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7368-B464-41F6-B915-E1331E6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39E7-B6D6-40A8-9E44-0A4AB2CA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DA19E-A2A4-4C2D-BD74-0A1BA63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84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A777-04D4-44B4-82BE-5EEEF5A5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10F43-2D24-4644-B96D-561A80DF5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A07B-E619-4BF8-BC48-A8AD6FF11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5A415-1AF8-403C-9385-62AF1A1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48F6-2578-45E2-AD4A-3749B0CD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80DAE-FFF4-4574-8C9E-268175F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45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E2E03-1480-4D62-9AA6-E9040984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4F5C-11BE-4634-8ACA-68CE9688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523-CD68-4F82-B570-204EC1FC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B68D9-16A9-46A6-B4D4-CD4F9129A8BB}" type="datetimeFigureOut">
              <a:rPr lang="en-CA" smtClean="0"/>
              <a:t>2018-08-26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9AB4-DD70-42DF-A6A9-068BBA10B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8CDAB-927C-4B24-999D-35D9467A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87E-395E-4299-AA19-404E8411FB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24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microsoft.com/office/2011/relationships/inkAction" Target="../ink/inkAction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9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40.emf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12" Type="http://schemas.openxmlformats.org/officeDocument/2006/relationships/customXml" Target="../ink/ink7.xml"/><Relationship Id="rId17" Type="http://schemas.openxmlformats.org/officeDocument/2006/relationships/image" Target="../media/image42.emf"/><Relationship Id="rId2" Type="http://schemas.openxmlformats.org/officeDocument/2006/relationships/slideLayout" Target="../slideLayouts/slideLayout1.xml"/><Relationship Id="rId16" Type="http://schemas.openxmlformats.org/officeDocument/2006/relationships/customXml" Target="../ink/ink9.xml"/><Relationship Id="rId1" Type="http://schemas.openxmlformats.org/officeDocument/2006/relationships/tags" Target="../tags/tag13.xml"/><Relationship Id="rId6" Type="http://schemas.openxmlformats.org/officeDocument/2006/relationships/image" Target="../media/image36.png"/><Relationship Id="rId11" Type="http://schemas.openxmlformats.org/officeDocument/2006/relationships/image" Target="../media/image39.emf"/><Relationship Id="rId5" Type="http://schemas.openxmlformats.org/officeDocument/2006/relationships/image" Target="../media/image10.png"/><Relationship Id="rId15" Type="http://schemas.openxmlformats.org/officeDocument/2006/relationships/image" Target="../media/image41.emf"/><Relationship Id="rId10" Type="http://schemas.openxmlformats.org/officeDocument/2006/relationships/customXml" Target="../ink/ink6.xml"/><Relationship Id="rId4" Type="http://schemas.openxmlformats.org/officeDocument/2006/relationships/image" Target="../media/image9.png"/><Relationship Id="rId9" Type="http://schemas.openxmlformats.org/officeDocument/2006/relationships/image" Target="../media/image38.emf"/><Relationship Id="rId1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500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6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70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680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microsoft.com/office/2011/relationships/inkAction" Target="../ink/inkAction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0.png"/><Relationship Id="rId13" Type="http://schemas.openxmlformats.org/officeDocument/2006/relationships/image" Target="../media/image115.png"/><Relationship Id="rId3" Type="http://schemas.openxmlformats.org/officeDocument/2006/relationships/image" Target="../media/image31.png"/><Relationship Id="rId7" Type="http://schemas.openxmlformats.org/officeDocument/2006/relationships/image" Target="../media/image6700.png"/><Relationship Id="rId12" Type="http://schemas.openxmlformats.org/officeDocument/2006/relationships/image" Target="../media/image1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png"/><Relationship Id="rId1" Type="http://schemas.openxmlformats.org/officeDocument/2006/relationships/tags" Target="../tags/tag5.xml"/><Relationship Id="rId6" Type="http://schemas.openxmlformats.org/officeDocument/2006/relationships/image" Target="../media/image660.png"/><Relationship Id="rId5" Type="http://schemas.openxmlformats.org/officeDocument/2006/relationships/image" Target="../media/image650.png"/><Relationship Id="rId15" Type="http://schemas.microsoft.com/office/2011/relationships/inkAction" Target="../ink/inkAction3.xml"/><Relationship Id="rId10" Type="http://schemas.openxmlformats.org/officeDocument/2006/relationships/image" Target="../media/image112.png"/><Relationship Id="rId4" Type="http://schemas.openxmlformats.org/officeDocument/2006/relationships/image" Target="../media/image32.png"/><Relationship Id="rId9" Type="http://schemas.openxmlformats.org/officeDocument/2006/relationships/image" Target="../media/image111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11/relationships/inkAction" Target="../ink/inkAction4.xml"/><Relationship Id="rId3" Type="http://schemas.openxmlformats.org/officeDocument/2006/relationships/image" Target="../media/image43.png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43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3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microsoft.com/office/2011/relationships/inkAction" Target="../ink/inkAction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960.png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customXml" Target="../ink/ink1.xml"/><Relationship Id="rId10" Type="http://schemas.openxmlformats.org/officeDocument/2006/relationships/image" Target="../media/image3.emf"/><Relationship Id="rId4" Type="http://schemas.openxmlformats.org/officeDocument/2006/relationships/image" Target="../media/image35.pn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microsoft.com/office/2011/relationships/inkAction" Target="../ink/inkAction6.xml"/><Relationship Id="rId5" Type="http://schemas.openxmlformats.org/officeDocument/2006/relationships/image" Target="../media/image1.gif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F57789CD-B005-4FD8-A5D6-A6ADBB516F83}"/>
              </a:ext>
            </a:extLst>
          </p:cNvPr>
          <p:cNvSpPr txBox="1"/>
          <p:nvPr/>
        </p:nvSpPr>
        <p:spPr>
          <a:xfrm>
            <a:off x="2382887" y="2159511"/>
            <a:ext cx="7426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B050"/>
                </a:solidFill>
              </a:rPr>
              <a:t>The Tensor Product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2D373-6F38-4153-9A67-B4A548461775}"/>
              </a:ext>
            </a:extLst>
          </p:cNvPr>
          <p:cNvSpPr txBox="1"/>
          <p:nvPr/>
        </p:nvSpPr>
        <p:spPr>
          <a:xfrm>
            <a:off x="2452696" y="4038600"/>
            <a:ext cx="7286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FF0000"/>
                </a:solidFill>
              </a:rPr>
              <a:t>Warning</a:t>
            </a:r>
            <a:r>
              <a:rPr lang="en-US" sz="3600" dirty="0"/>
              <a:t>: Video contains</a:t>
            </a:r>
          </a:p>
          <a:p>
            <a:pPr algn="ctr"/>
            <a:r>
              <a:rPr lang="en-US" sz="3600" u="sng" dirty="0"/>
              <a:t>non-standard</a:t>
            </a:r>
            <a:r>
              <a:rPr lang="en-US" sz="3600" dirty="0"/>
              <a:t> tensor product notation</a:t>
            </a:r>
            <a:endParaRPr lang="en-C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A94EA-271F-43A6-A318-67F4E521B298}"/>
              </a:ext>
            </a:extLst>
          </p:cNvPr>
          <p:cNvSpPr txBox="1"/>
          <p:nvPr/>
        </p:nvSpPr>
        <p:spPr>
          <a:xfrm>
            <a:off x="2870950" y="3205773"/>
            <a:ext cx="6450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Part 3: Vector/</a:t>
            </a:r>
            <a:r>
              <a:rPr lang="en-US" sz="3200" dirty="0" err="1">
                <a:solidFill>
                  <a:srgbClr val="00B050"/>
                </a:solidFill>
              </a:rPr>
              <a:t>Covector</a:t>
            </a:r>
            <a:r>
              <a:rPr lang="en-US" sz="3200" dirty="0">
                <a:solidFill>
                  <a:srgbClr val="00B050"/>
                </a:solidFill>
              </a:rPr>
              <a:t>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/>
              <p:nvPr/>
            </p:nvSpPr>
            <p:spPr>
              <a:xfrm>
                <a:off x="3421019" y="5547486"/>
                <a:ext cx="1686170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0604839-6455-4485-AEEC-FF28FDD6F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19" y="5547486"/>
                <a:ext cx="1686170" cy="854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/>
              <p:nvPr/>
            </p:nvSpPr>
            <p:spPr>
              <a:xfrm>
                <a:off x="6417020" y="5547486"/>
                <a:ext cx="2417124" cy="854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067A3D-D55F-4A25-A3FA-97F2E6F32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20" y="5547486"/>
                <a:ext cx="2417124" cy="854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52FAB2-D9F1-4DBF-8D9A-C93AC280003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41400" y="6362640"/>
              <a:ext cx="4779720" cy="6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52FAB2-D9F1-4DBF-8D9A-C93AC28000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2040" y="6353280"/>
                <a:ext cx="4798440" cy="867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624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69"/>
    </mc:Choice>
    <mc:Fallback xmlns="">
      <p:transition spd="slow" advTm="21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milesmathis.com/ten3.gif">
            <a:extLst>
              <a:ext uri="{FF2B5EF4-FFF2-40B4-BE49-F238E27FC236}">
                <a16:creationId xmlns:a16="http://schemas.microsoft.com/office/drawing/2014/main" id="{2CE129D7-B4EC-41ED-A0FF-62CCAD866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24" y="0"/>
            <a:ext cx="3347755" cy="245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743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Shape of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743602"/>
              </a:xfrm>
              <a:prstGeom prst="rect">
                <a:avLst/>
              </a:prstGeom>
              <a:blipFill>
                <a:blip r:embed="rId4"/>
                <a:stretch>
                  <a:fillRect l="-2735" t="-13115" b="-31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/>
              <p:nvPr/>
            </p:nvSpPr>
            <p:spPr>
              <a:xfrm>
                <a:off x="821141" y="1125002"/>
                <a:ext cx="11603088" cy="5266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41" y="1125002"/>
                <a:ext cx="11603088" cy="5266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AC5439-6693-4EE0-AF38-357A3AC8092A}"/>
                  </a:ext>
                </a:extLst>
              </p:cNvPr>
              <p:cNvSpPr/>
              <p:nvPr/>
            </p:nvSpPr>
            <p:spPr>
              <a:xfrm>
                <a:off x="1067884" y="2330075"/>
                <a:ext cx="9099183" cy="28566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  <a:effectLst>
                <a:softEdge rad="31750"/>
              </a:effectLst>
            </p:spPr>
            <p:txBody>
              <a:bodyPr wrap="square">
                <a:spAutoFit/>
              </a:bodyPr>
              <a:lstStyle/>
              <a:p>
                <a:endParaRPr lang="en-US" sz="4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11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11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21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21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12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12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4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sz="4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12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𝑄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22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sz="40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bSup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CA" sz="4000" dirty="0"/>
              </a:p>
              <a:p>
                <a:endParaRPr lang="en-CA" sz="4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AC5439-6693-4EE0-AF38-357A3AC80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84" y="2330075"/>
                <a:ext cx="9099183" cy="2856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>
                <a:softEdge rad="31750"/>
              </a:effectLst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4141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5"/>
    </mc:Choice>
    <mc:Fallback xmlns="">
      <p:transition spd="slow" advTm="1263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4F091A3-9723-4B9E-A525-63F730B03F50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Array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/>
              <p:nvPr/>
            </p:nvSpPr>
            <p:spPr>
              <a:xfrm>
                <a:off x="588912" y="1125002"/>
                <a:ext cx="8146014" cy="577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4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  <m:sup>
                                            <m:r>
                                              <a:rPr lang="en-US" sz="4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CA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rgbClr val="FFC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400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3600" dirty="0"/>
              </a:p>
              <a:p>
                <a:pPr/>
                <a:endParaRPr lang="en-US" sz="3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6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12" y="1125002"/>
                <a:ext cx="8146014" cy="5778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961AE1-CF64-4D59-9370-37C722DED831}"/>
                  </a:ext>
                </a:extLst>
              </p14:cNvPr>
              <p14:cNvContentPartPr/>
              <p14:nvPr/>
            </p14:nvContentPartPr>
            <p14:xfrm>
              <a:off x="2407642" y="963076"/>
              <a:ext cx="3523320" cy="1634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961AE1-CF64-4D59-9370-37C722DED8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9642" y="945076"/>
                <a:ext cx="3558960" cy="1670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9388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5"/>
    </mc:Choice>
    <mc:Fallback xmlns="">
      <p:transition spd="slow" advTm="126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/>
              <p:nvPr/>
            </p:nvSpPr>
            <p:spPr>
              <a:xfrm>
                <a:off x="642386" y="1600039"/>
                <a:ext cx="6769067" cy="15068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4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4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4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4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4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44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eqArr>
                                              <m:eqArrPr>
                                                <m:ctrlPr>
                                                  <a:rPr lang="en-US" sz="44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eqArr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𝑄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22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44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eqAr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en-US" sz="4400" dirty="0"/>
                  <a:t>          </a:t>
                </a:r>
                <a:endParaRPr lang="en-CA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86" y="1600039"/>
                <a:ext cx="6769067" cy="1506823"/>
              </a:xfrm>
              <a:prstGeom prst="rect">
                <a:avLst/>
              </a:prstGeom>
              <a:blipFill>
                <a:blip r:embed="rId3"/>
                <a:stretch>
                  <a:fillRect r="-184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850BFED-D633-4CED-8B53-C78429BCF57A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Array 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DEA0B0-BCB9-4C2B-96B8-0680734146D8}"/>
                  </a:ext>
                </a:extLst>
              </p:cNvPr>
              <p:cNvSpPr txBox="1"/>
              <p:nvPr/>
            </p:nvSpPr>
            <p:spPr>
              <a:xfrm>
                <a:off x="3190406" y="3751139"/>
                <a:ext cx="2298667" cy="2518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4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4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4400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r>
                                          <a:rPr lang="en-US" sz="4400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sz="4400" dirty="0"/>
                  <a:t>           </a:t>
                </a:r>
                <a:endParaRPr lang="en-CA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DEA0B0-BCB9-4C2B-96B8-068073414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406" y="3751139"/>
                <a:ext cx="2298667" cy="25184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BADC8C8-8CEB-4283-A87D-D582872A563E}"/>
              </a:ext>
            </a:extLst>
          </p:cNvPr>
          <p:cNvSpPr txBox="1"/>
          <p:nvPr/>
        </p:nvSpPr>
        <p:spPr>
          <a:xfrm>
            <a:off x="5489073" y="4594863"/>
            <a:ext cx="316088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</a:rPr>
              <a:t>Type (2,0)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E0439-E4D3-404B-8E38-03092F39B546}"/>
              </a:ext>
            </a:extLst>
          </p:cNvPr>
          <p:cNvSpPr txBox="1"/>
          <p:nvPr/>
        </p:nvSpPr>
        <p:spPr>
          <a:xfrm>
            <a:off x="9031116" y="1963054"/>
            <a:ext cx="316088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Type (1,2)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955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69"/>
    </mc:Choice>
    <mc:Fallback xmlns="">
      <p:transition spd="slow" advTm="60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1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/>
              <p:nvPr/>
            </p:nvSpPr>
            <p:spPr>
              <a:xfrm>
                <a:off x="955205" y="1331333"/>
                <a:ext cx="6769067" cy="2518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4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4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44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44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44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4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p>
                                      </m:sSup>
                                    </m:e>
                                  </m:eqAr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44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p>
                                      </m:sSup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05" y="1331333"/>
                <a:ext cx="6769067" cy="2518446"/>
              </a:xfrm>
              <a:prstGeom prst="rect">
                <a:avLst/>
              </a:prstGeom>
              <a:blipFill>
                <a:blip r:embed="rId3"/>
                <a:stretch>
                  <a:fillRect r="-46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850BFED-D633-4CED-8B53-C78429BCF57A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Array multiplication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EA0B0-BCB9-4C2B-96B8-0680734146D8}"/>
              </a:ext>
            </a:extLst>
          </p:cNvPr>
          <p:cNvSpPr txBox="1"/>
          <p:nvPr/>
        </p:nvSpPr>
        <p:spPr>
          <a:xfrm>
            <a:off x="3190406" y="3751139"/>
            <a:ext cx="229866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/>
            <a:r>
              <a:rPr lang="en-US" sz="4400" dirty="0"/>
              <a:t>           </a:t>
            </a:r>
            <a:endParaRPr lang="en-CA" sz="32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026E22-C9C5-4D4B-B49A-B4D33C29A8C7}"/>
              </a:ext>
            </a:extLst>
          </p:cNvPr>
          <p:cNvGrpSpPr/>
          <p:nvPr/>
        </p:nvGrpSpPr>
        <p:grpSpPr>
          <a:xfrm>
            <a:off x="919668" y="5023138"/>
            <a:ext cx="10147423" cy="1834862"/>
            <a:chOff x="919668" y="2814964"/>
            <a:chExt cx="10147423" cy="18348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4DAC291-95C5-4DB2-B56E-ADF5B76A8C43}"/>
                    </a:ext>
                  </a:extLst>
                </p:cNvPr>
                <p:cNvSpPr txBox="1"/>
                <p:nvPr/>
              </p:nvSpPr>
              <p:spPr>
                <a:xfrm>
                  <a:off x="919668" y="2814965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4DAC291-95C5-4DB2-B56E-ADF5B76A8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68" y="2814965"/>
                  <a:ext cx="1656070" cy="1834861"/>
                </a:xfrm>
                <a:prstGeom prst="rect">
                  <a:avLst/>
                </a:prstGeom>
                <a:blipFill>
                  <a:blip r:embed="rId4"/>
                  <a:stretch>
                    <a:fillRect r="-238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BD3535-5FFF-48A2-BA46-EDA50EFFE74A}"/>
                    </a:ext>
                  </a:extLst>
                </p:cNvPr>
                <p:cNvSpPr txBox="1"/>
                <p:nvPr/>
              </p:nvSpPr>
              <p:spPr>
                <a:xfrm>
                  <a:off x="3750119" y="2814965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BD3535-5FFF-48A2-BA46-EDA50EFFE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119" y="2814965"/>
                  <a:ext cx="1656070" cy="1834861"/>
                </a:xfrm>
                <a:prstGeom prst="rect">
                  <a:avLst/>
                </a:prstGeom>
                <a:blipFill>
                  <a:blip r:embed="rId5"/>
                  <a:stretch>
                    <a:fillRect r="-231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0BB8C-04CD-42B7-884F-1855B8D4D6E8}"/>
                    </a:ext>
                  </a:extLst>
                </p:cNvPr>
                <p:cNvSpPr txBox="1"/>
                <p:nvPr/>
              </p:nvSpPr>
              <p:spPr>
                <a:xfrm>
                  <a:off x="6580570" y="2814965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5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E40BB8C-04CD-42B7-884F-1855B8D4D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570" y="2814965"/>
                  <a:ext cx="1656070" cy="1834861"/>
                </a:xfrm>
                <a:prstGeom prst="rect">
                  <a:avLst/>
                </a:prstGeom>
                <a:blipFill>
                  <a:blip r:embed="rId6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86863D-FD8F-4EE9-B01B-4EA7337DCF25}"/>
                    </a:ext>
                  </a:extLst>
                </p:cNvPr>
                <p:cNvSpPr txBox="1"/>
                <p:nvPr/>
              </p:nvSpPr>
              <p:spPr>
                <a:xfrm>
                  <a:off x="9411021" y="2814964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5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86863D-FD8F-4EE9-B01B-4EA7337DC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1021" y="2814964"/>
                  <a:ext cx="1656070" cy="1834861"/>
                </a:xfrm>
                <a:prstGeom prst="rect">
                  <a:avLst/>
                </a:prstGeom>
                <a:blipFill>
                  <a:blip r:embed="rId7"/>
                  <a:stretch>
                    <a:fillRect r="-2398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B5D3FF-EE59-430A-B828-929AD98994ED}"/>
                  </a:ext>
                </a:extLst>
              </p14:cNvPr>
              <p14:cNvContentPartPr/>
              <p14:nvPr/>
            </p14:nvContentPartPr>
            <p14:xfrm>
              <a:off x="2046562" y="3892756"/>
              <a:ext cx="569160" cy="96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B5D3FF-EE59-430A-B828-929AD98994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37562" y="3883756"/>
                <a:ext cx="586800" cy="9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D9F88F-3C13-431B-95C9-F0E300E4BF46}"/>
                  </a:ext>
                </a:extLst>
              </p14:cNvPr>
              <p14:cNvContentPartPr/>
              <p14:nvPr/>
            </p14:nvContentPartPr>
            <p14:xfrm>
              <a:off x="4569442" y="3834436"/>
              <a:ext cx="435960" cy="114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D9F88F-3C13-431B-95C9-F0E300E4BF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60442" y="3825436"/>
                <a:ext cx="45360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5C9D27-0A83-44D4-B2D5-B151774DE5D7}"/>
                  </a:ext>
                </a:extLst>
              </p14:cNvPr>
              <p14:cNvContentPartPr/>
              <p14:nvPr/>
            </p14:nvContentPartPr>
            <p14:xfrm>
              <a:off x="6775522" y="3807436"/>
              <a:ext cx="889200" cy="11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5C9D27-0A83-44D4-B2D5-B151774DE5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66522" y="3798436"/>
                <a:ext cx="90684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BFB36C-1A02-403F-8B04-556E86AA5F8F}"/>
                  </a:ext>
                </a:extLst>
              </p14:cNvPr>
              <p14:cNvContentPartPr/>
              <p14:nvPr/>
            </p14:nvContentPartPr>
            <p14:xfrm>
              <a:off x="8674522" y="4000396"/>
              <a:ext cx="1094760" cy="97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BFB36C-1A02-403F-8B04-556E86AA5F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65522" y="3991396"/>
                <a:ext cx="1112400" cy="9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BBF789-D4A3-42DE-82D2-CD66DE44D725}"/>
                  </a:ext>
                </a:extLst>
              </p14:cNvPr>
              <p14:cNvContentPartPr/>
              <p14:nvPr/>
            </p14:nvContentPartPr>
            <p14:xfrm>
              <a:off x="10845322" y="3940276"/>
              <a:ext cx="835560" cy="833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BBF789-D4A3-42DE-82D2-CD66DE44D7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36322" y="3931276"/>
                <a:ext cx="853200" cy="8510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08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69"/>
    </mc:Choice>
    <mc:Fallback xmlns="">
      <p:transition spd="slow" advTm="60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1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/>
              <p:nvPr/>
            </p:nvSpPr>
            <p:spPr>
              <a:xfrm>
                <a:off x="5257512" y="561310"/>
                <a:ext cx="6769067" cy="1717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21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0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22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sz="30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3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p>
                                      </m:sSup>
                                    </m:e>
                                  </m:eqArr>
                                </m:e>
                              </m:d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3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30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p>
                                      </m:sSup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3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512" y="561310"/>
                <a:ext cx="6769067" cy="1717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63B43F-4454-4DCB-AF2E-0376DC2F8D65}"/>
                  </a:ext>
                </a:extLst>
              </p:cNvPr>
              <p:cNvSpPr txBox="1"/>
              <p:nvPr/>
            </p:nvSpPr>
            <p:spPr>
              <a:xfrm>
                <a:off x="256676" y="1048046"/>
                <a:ext cx="3991463" cy="743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63B43F-4454-4DCB-AF2E-0376DC2F8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76" y="1048046"/>
                <a:ext cx="3991463" cy="743602"/>
              </a:xfrm>
              <a:prstGeom prst="rect">
                <a:avLst/>
              </a:prstGeom>
              <a:blipFill>
                <a:blip r:embed="rId4"/>
                <a:stretch>
                  <a:fillRect r="-125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4920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69"/>
    </mc:Choice>
    <mc:Fallback xmlns="">
      <p:transition spd="slow" advTm="60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1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152FFF-BCC8-4B04-8721-B29F6483D517}"/>
              </a:ext>
            </a:extLst>
          </p:cNvPr>
          <p:cNvGrpSpPr/>
          <p:nvPr/>
        </p:nvGrpSpPr>
        <p:grpSpPr>
          <a:xfrm>
            <a:off x="1231065" y="2814964"/>
            <a:ext cx="9213232" cy="1834862"/>
            <a:chOff x="1231065" y="2814964"/>
            <a:chExt cx="9213232" cy="18348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9E5A815-0B6F-4DF1-9D7E-39FE03ECBE2C}"/>
                    </a:ext>
                  </a:extLst>
                </p:cNvPr>
                <p:cNvSpPr txBox="1"/>
                <p:nvPr/>
              </p:nvSpPr>
              <p:spPr>
                <a:xfrm>
                  <a:off x="1231065" y="2814965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9E5A815-0B6F-4DF1-9D7E-39FE03ECB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1065" y="2814965"/>
                  <a:ext cx="1656070" cy="1834861"/>
                </a:xfrm>
                <a:prstGeom prst="rect">
                  <a:avLst/>
                </a:prstGeom>
                <a:blipFill>
                  <a:blip r:embed="rId3"/>
                  <a:stretch>
                    <a:fillRect r="-2426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FE9D3B-C61F-474F-A08E-A44FD084DA3B}"/>
                    </a:ext>
                  </a:extLst>
                </p:cNvPr>
                <p:cNvSpPr txBox="1"/>
                <p:nvPr/>
              </p:nvSpPr>
              <p:spPr>
                <a:xfrm>
                  <a:off x="3750119" y="2814965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FE9D3B-C61F-474F-A08E-A44FD084D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119" y="2814965"/>
                  <a:ext cx="1656070" cy="1834861"/>
                </a:xfrm>
                <a:prstGeom prst="rect">
                  <a:avLst/>
                </a:prstGeom>
                <a:blipFill>
                  <a:blip r:embed="rId4"/>
                  <a:stretch>
                    <a:fillRect r="-231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2167A55-BFB8-4466-8539-795FCB88787F}"/>
                    </a:ext>
                  </a:extLst>
                </p:cNvPr>
                <p:cNvSpPr txBox="1"/>
                <p:nvPr/>
              </p:nvSpPr>
              <p:spPr>
                <a:xfrm>
                  <a:off x="6269173" y="2814965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5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2167A55-BFB8-4466-8539-795FCB887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173" y="2814965"/>
                  <a:ext cx="1656070" cy="1834861"/>
                </a:xfrm>
                <a:prstGeom prst="rect">
                  <a:avLst/>
                </a:prstGeom>
                <a:blipFill>
                  <a:blip r:embed="rId5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2C5F9F0-C2CB-4A84-96C9-900C14714DEE}"/>
                    </a:ext>
                  </a:extLst>
                </p:cNvPr>
                <p:cNvSpPr txBox="1"/>
                <p:nvPr/>
              </p:nvSpPr>
              <p:spPr>
                <a:xfrm>
                  <a:off x="8788227" y="2814964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5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2C5F9F0-C2CB-4A84-96C9-900C14714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227" y="2814964"/>
                  <a:ext cx="1656070" cy="1834861"/>
                </a:xfrm>
                <a:prstGeom prst="rect">
                  <a:avLst/>
                </a:prstGeom>
                <a:blipFill>
                  <a:blip r:embed="rId6"/>
                  <a:stretch>
                    <a:fillRect r="-2398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15709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9"/>
    </mc:Choice>
    <mc:Fallback xmlns="">
      <p:transition spd="slow" advTm="9272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08E6-DCAA-4EE4-BC3D-AED40DCA4246}"/>
                  </a:ext>
                </a:extLst>
              </p:cNvPr>
              <p:cNvSpPr txBox="1"/>
              <p:nvPr/>
            </p:nvSpPr>
            <p:spPr>
              <a:xfrm>
                <a:off x="4100268" y="1048046"/>
                <a:ext cx="3991463" cy="1487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8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8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800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0" i="1" smtClean="0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8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8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8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08E6-DCAA-4EE4-BC3D-AED40DCA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268" y="1048046"/>
                <a:ext cx="3991463" cy="1487267"/>
              </a:xfrm>
              <a:prstGeom prst="rect">
                <a:avLst/>
              </a:prstGeom>
              <a:blipFill>
                <a:blip r:embed="rId3"/>
                <a:stretch>
                  <a:fillRect r="-62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ACA52A-32D2-4452-B9D7-5C1F3B085366}"/>
                  </a:ext>
                </a:extLst>
              </p:cNvPr>
              <p:cNvSpPr txBox="1"/>
              <p:nvPr/>
            </p:nvSpPr>
            <p:spPr>
              <a:xfrm>
                <a:off x="4100268" y="4136804"/>
                <a:ext cx="3991463" cy="1253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8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8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800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80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⃗"/>
                          <m:ctrlPr>
                            <a:rPr lang="en-US" sz="8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80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8000" i="1">
                                  <a:solidFill>
                                    <a:schemeClr val="accent5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6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ACA52A-32D2-4452-B9D7-5C1F3B085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268" y="4136804"/>
                <a:ext cx="3991463" cy="1253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4952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9"/>
    </mc:Choice>
    <mc:Fallback xmlns="">
      <p:transition spd="slow" advTm="92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08E6-DCAA-4EE4-BC3D-AED40DCA4246}"/>
                  </a:ext>
                </a:extLst>
              </p:cNvPr>
              <p:cNvSpPr txBox="1"/>
              <p:nvPr/>
            </p:nvSpPr>
            <p:spPr>
              <a:xfrm>
                <a:off x="0" y="1048046"/>
                <a:ext cx="12191999" cy="1527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7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7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7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7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7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2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7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7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7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7200" b="0" i="1" smtClean="0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sz="720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720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sz="720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acc>
                      <m:acc>
                        <m:accPr>
                          <m:chr m:val="̃"/>
                          <m:ctrlPr>
                            <a:rPr lang="en-US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acc>
                        <m:accPr>
                          <m:chr m:val="̃"/>
                          <m:ctrlPr>
                            <a:rPr lang="en-US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CA" sz="7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08E6-DCAA-4EE4-BC3D-AED40DCA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8046"/>
                <a:ext cx="12191999" cy="15272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ACA52A-32D2-4452-B9D7-5C1F3B085366}"/>
                  </a:ext>
                </a:extLst>
              </p:cNvPr>
              <p:cNvSpPr txBox="1"/>
              <p:nvPr/>
            </p:nvSpPr>
            <p:spPr>
              <a:xfrm>
                <a:off x="0" y="4136804"/>
                <a:ext cx="12192000" cy="12527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7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7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7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7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⃗"/>
                          <m:ctrlPr>
                            <a:rPr lang="en-US" sz="7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7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en-US" sz="72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7200" b="0" i="1" smtClean="0">
                              <a:solidFill>
                                <a:srgbClr val="FF99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720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20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7200" i="1">
                                  <a:solidFill>
                                    <a:srgbClr val="FF9999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</m:e>
                      </m:acc>
                      <m:acc>
                        <m:accPr>
                          <m:chr m:val="̃"/>
                          <m:ctrlPr>
                            <a:rPr lang="en-US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acc>
                        <m:accPr>
                          <m:chr m:val="̃"/>
                          <m:ctrlPr>
                            <a:rPr lang="en-US" sz="7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sz="7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7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en-CA" sz="7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ACA52A-32D2-4452-B9D7-5C1F3B085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36804"/>
                <a:ext cx="12192000" cy="1252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1258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9"/>
    </mc:Choice>
    <mc:Fallback xmlns="">
      <p:transition spd="slow" advTm="92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A2633566-4647-4CF2-ABB3-B841F9EB9EDA}"/>
              </a:ext>
            </a:extLst>
          </p:cNvPr>
          <p:cNvSpPr txBox="1">
            <a:spLocks/>
          </p:cNvSpPr>
          <p:nvPr/>
        </p:nvSpPr>
        <p:spPr>
          <a:xfrm>
            <a:off x="1283989" y="167433"/>
            <a:ext cx="10006312" cy="1305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/>
              <a:t>3. Tensor = </a:t>
            </a:r>
            <a:r>
              <a:rPr lang="en-US" sz="4000" b="1" dirty="0">
                <a:solidFill>
                  <a:srgbClr val="0372ED"/>
                </a:solidFill>
              </a:rPr>
              <a:t>a collection of </a:t>
            </a:r>
            <a:r>
              <a:rPr lang="en-US" sz="4000" b="1" dirty="0">
                <a:solidFill>
                  <a:srgbClr val="FF0000"/>
                </a:solidFill>
              </a:rPr>
              <a:t>vectors</a:t>
            </a:r>
            <a:r>
              <a:rPr lang="en-US" sz="4000" b="1" dirty="0">
                <a:solidFill>
                  <a:srgbClr val="0372ED"/>
                </a:solidFill>
              </a:rPr>
              <a:t> and </a:t>
            </a:r>
            <a:r>
              <a:rPr lang="en-US" sz="4000" b="1" dirty="0" err="1">
                <a:solidFill>
                  <a:srgbClr val="FF0000"/>
                </a:solidFill>
              </a:rPr>
              <a:t>covectors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0372ED"/>
                </a:solidFill>
              </a:rPr>
              <a:t>combined together using the </a:t>
            </a:r>
            <a:r>
              <a:rPr lang="en-US" sz="4000" b="1" u="sng" dirty="0">
                <a:solidFill>
                  <a:srgbClr val="FF0000"/>
                </a:solidFill>
              </a:rPr>
              <a:t>tensor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/>
              <p:nvPr/>
            </p:nvSpPr>
            <p:spPr>
              <a:xfrm>
                <a:off x="2254249" y="1805362"/>
                <a:ext cx="7683501" cy="743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4000" dirty="0"/>
                  <a:t>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581F7F-41EF-476B-B86B-ADF2D67BF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49" y="1805362"/>
                <a:ext cx="7683501" cy="743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BB4057B-2A5F-4F11-A5A7-688D4ACCBB49}"/>
              </a:ext>
            </a:extLst>
          </p:cNvPr>
          <p:cNvGrpSpPr/>
          <p:nvPr/>
        </p:nvGrpSpPr>
        <p:grpSpPr>
          <a:xfrm>
            <a:off x="1707220" y="3425371"/>
            <a:ext cx="1687255" cy="1178922"/>
            <a:chOff x="3218252" y="408904"/>
            <a:chExt cx="1687255" cy="11789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F927211-CB8E-4C1D-8A96-891F8C393A66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F927211-CB8E-4C1D-8A96-891F8C393A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C349112-85E1-459F-AD13-213E45EDABC1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C349112-85E1-459F-AD13-213E45EDA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2BE106-E42C-4A6A-954B-31FDFBF44A46}"/>
                </a:ext>
              </a:extLst>
            </p:cNvPr>
            <p:cNvSpPr/>
            <p:nvPr/>
          </p:nvSpPr>
          <p:spPr>
            <a:xfrm>
              <a:off x="3218252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7E857D-4000-4D75-89CB-E33B15BFE991}"/>
              </a:ext>
            </a:extLst>
          </p:cNvPr>
          <p:cNvGrpSpPr/>
          <p:nvPr/>
        </p:nvGrpSpPr>
        <p:grpSpPr>
          <a:xfrm>
            <a:off x="1613186" y="4672019"/>
            <a:ext cx="1914818" cy="1236110"/>
            <a:chOff x="6674081" y="408904"/>
            <a:chExt cx="1914818" cy="12361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742DCF7-9989-4983-B7B0-F9DB36D3F499}"/>
                    </a:ext>
                  </a:extLst>
                </p:cNvPr>
                <p:cNvSpPr/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742DCF7-9989-4983-B7B0-F9DB36D3F4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C970A39-8C6A-45CC-BCC6-417F98AA5C58}"/>
                    </a:ext>
                  </a:extLst>
                </p:cNvPr>
                <p:cNvSpPr/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C970A39-8C6A-45CC-BCC6-417F98AA5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13DF1E-5B36-4647-914E-794D8CA2A78A}"/>
                </a:ext>
              </a:extLst>
            </p:cNvPr>
            <p:cNvSpPr/>
            <p:nvPr/>
          </p:nvSpPr>
          <p:spPr>
            <a:xfrm>
              <a:off x="6674081" y="408904"/>
              <a:ext cx="1914818" cy="1220594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14A446-8590-4870-B8B8-ED6C36FF719E}"/>
              </a:ext>
            </a:extLst>
          </p:cNvPr>
          <p:cNvGrpSpPr/>
          <p:nvPr/>
        </p:nvGrpSpPr>
        <p:grpSpPr>
          <a:xfrm>
            <a:off x="5566610" y="3363013"/>
            <a:ext cx="4175124" cy="3261585"/>
            <a:chOff x="2254249" y="3184827"/>
            <a:chExt cx="4175124" cy="32615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723E52-1F4A-409B-81DF-3C1FCE588C99}"/>
                    </a:ext>
                  </a:extLst>
                </p:cNvPr>
                <p:cNvSpPr txBox="1"/>
                <p:nvPr/>
              </p:nvSpPr>
              <p:spPr>
                <a:xfrm>
                  <a:off x="2254249" y="3184827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1723E52-1F4A-409B-81DF-3C1FCE588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249" y="3184827"/>
                  <a:ext cx="1656070" cy="1834861"/>
                </a:xfrm>
                <a:prstGeom prst="rect">
                  <a:avLst/>
                </a:prstGeom>
                <a:blipFill>
                  <a:blip r:embed="rId9"/>
                  <a:stretch>
                    <a:fillRect r="-2426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80BA4E-45FA-48B2-B46D-469CF4FFF2DD}"/>
                    </a:ext>
                  </a:extLst>
                </p:cNvPr>
                <p:cNvSpPr txBox="1"/>
                <p:nvPr/>
              </p:nvSpPr>
              <p:spPr>
                <a:xfrm>
                  <a:off x="4773303" y="3184827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A80BA4E-45FA-48B2-B46D-469CF4FFF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03" y="3184827"/>
                  <a:ext cx="1656070" cy="1834861"/>
                </a:xfrm>
                <a:prstGeom prst="rect">
                  <a:avLst/>
                </a:prstGeom>
                <a:blipFill>
                  <a:blip r:embed="rId10"/>
                  <a:stretch>
                    <a:fillRect r="-2316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86DA43-2DA4-4775-BA69-6B85C938DB25}"/>
                    </a:ext>
                  </a:extLst>
                </p:cNvPr>
                <p:cNvSpPr txBox="1"/>
                <p:nvPr/>
              </p:nvSpPr>
              <p:spPr>
                <a:xfrm>
                  <a:off x="2254249" y="4611551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5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986DA43-2DA4-4775-BA69-6B85C938D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249" y="4611551"/>
                  <a:ext cx="1656070" cy="1834861"/>
                </a:xfrm>
                <a:prstGeom prst="rect">
                  <a:avLst/>
                </a:prstGeom>
                <a:blipFill>
                  <a:blip r:embed="rId11"/>
                  <a:stretch>
                    <a:fillRect r="-264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80F82CA-8E9C-4F1F-813C-D5F5FE6E7F43}"/>
                    </a:ext>
                  </a:extLst>
                </p:cNvPr>
                <p:cNvSpPr txBox="1"/>
                <p:nvPr/>
              </p:nvSpPr>
              <p:spPr>
                <a:xfrm>
                  <a:off x="4773303" y="4611550"/>
                  <a:ext cx="1656070" cy="18348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5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5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5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5400" dirty="0"/>
                </a:p>
                <a:p>
                  <a:endParaRPr lang="en-CA" sz="5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80F82CA-8E9C-4F1F-813C-D5F5FE6E7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03" y="4611550"/>
                  <a:ext cx="1656070" cy="1834861"/>
                </a:xfrm>
                <a:prstGeom prst="rect">
                  <a:avLst/>
                </a:prstGeom>
                <a:blipFill>
                  <a:blip r:embed="rId12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64206-CC63-40F5-AB7F-06AA0065B486}"/>
              </a:ext>
            </a:extLst>
          </p:cNvPr>
          <p:cNvSpPr/>
          <p:nvPr/>
        </p:nvSpPr>
        <p:spPr>
          <a:xfrm>
            <a:off x="5125453" y="3098805"/>
            <a:ext cx="5319831" cy="30109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39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86"/>
    </mc:Choice>
    <mc:Fallback xmlns="">
      <p:transition spd="slow" advTm="334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Linear Maps (new definition)…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A5E84-3ECD-420B-8A7D-197349DA5274}"/>
              </a:ext>
            </a:extLst>
          </p:cNvPr>
          <p:cNvSpPr txBox="1"/>
          <p:nvPr/>
        </p:nvSpPr>
        <p:spPr>
          <a:xfrm>
            <a:off x="821142" y="1125002"/>
            <a:ext cx="547047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Linear combinations of vector-</a:t>
            </a:r>
            <a:r>
              <a:rPr lang="en-US" sz="3200" dirty="0" err="1"/>
              <a:t>covector</a:t>
            </a:r>
            <a:r>
              <a:rPr lang="en-US" sz="3200" dirty="0"/>
              <a:t> pairs</a:t>
            </a:r>
          </a:p>
          <a:p>
            <a:pPr marL="1200150" lvl="1" indent="-742950">
              <a:buFont typeface="+mj-lt"/>
              <a:buAutoNum type="arabicPeriod"/>
            </a:pP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F8B8A1-4158-482D-A1AA-396DEFBA8AA4}"/>
                  </a:ext>
                </a:extLst>
              </p:cNvPr>
              <p:cNvSpPr/>
              <p:nvPr/>
            </p:nvSpPr>
            <p:spPr>
              <a:xfrm>
                <a:off x="6753464" y="1217397"/>
                <a:ext cx="2685286" cy="835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F8B8A1-4158-482D-A1AA-396DEFBA8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464" y="1217397"/>
                <a:ext cx="2685286" cy="835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111ADAF-EA8B-4AD5-9717-A8A54913913D}"/>
              </a:ext>
            </a:extLst>
          </p:cNvPr>
          <p:cNvGrpSpPr/>
          <p:nvPr/>
        </p:nvGrpSpPr>
        <p:grpSpPr>
          <a:xfrm>
            <a:off x="421007" y="5530998"/>
            <a:ext cx="5489591" cy="791563"/>
            <a:chOff x="161748" y="4715263"/>
            <a:chExt cx="5489591" cy="7915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081C977-7839-4A85-954A-84974FA24F2D}"/>
                </a:ext>
              </a:extLst>
            </p:cNvPr>
            <p:cNvGrpSpPr/>
            <p:nvPr/>
          </p:nvGrpSpPr>
          <p:grpSpPr>
            <a:xfrm>
              <a:off x="161748" y="4715263"/>
              <a:ext cx="5489591" cy="791563"/>
              <a:chOff x="4302314" y="3688557"/>
              <a:chExt cx="5489591" cy="2453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ontent Placeholder 2">
                    <a:extLst>
                      <a:ext uri="{FF2B5EF4-FFF2-40B4-BE49-F238E27FC236}">
                        <a16:creationId xmlns:a16="http://schemas.microsoft.com/office/drawing/2014/main" id="{D8CBC1C1-B13F-4A9C-A418-67D3ADE6572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302314" y="3781318"/>
                    <a:ext cx="2742004" cy="198612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⃗"/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Content Placeholder 2">
                    <a:extLst>
                      <a:ext uri="{FF2B5EF4-FFF2-40B4-BE49-F238E27FC236}">
                        <a16:creationId xmlns:a16="http://schemas.microsoft.com/office/drawing/2014/main" id="{D8CBC1C1-B13F-4A9C-A418-67D3ADE657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2314" y="3781318"/>
                    <a:ext cx="2742004" cy="19861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E301AE-C59B-482F-BBCB-B6CC03528652}"/>
                  </a:ext>
                </a:extLst>
              </p:cNvPr>
              <p:cNvSpPr/>
              <p:nvPr/>
            </p:nvSpPr>
            <p:spPr>
              <a:xfrm>
                <a:off x="4589172" y="3688557"/>
                <a:ext cx="5028415" cy="245342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ontent Placeholder 2">
                    <a:extLst>
                      <a:ext uri="{FF2B5EF4-FFF2-40B4-BE49-F238E27FC236}">
                        <a16:creationId xmlns:a16="http://schemas.microsoft.com/office/drawing/2014/main" id="{ECE7134E-433F-4947-81BF-A22E911D5DC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75178" y="3781318"/>
                    <a:ext cx="2616727" cy="791564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Content Placeholder 2">
                    <a:extLst>
                      <a:ext uri="{FF2B5EF4-FFF2-40B4-BE49-F238E27FC236}">
                        <a16:creationId xmlns:a16="http://schemas.microsoft.com/office/drawing/2014/main" id="{ECE7134E-433F-4947-81BF-A22E911D5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178" y="3781318"/>
                    <a:ext cx="2616727" cy="7915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85714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4080DC34-57E5-4549-A8F5-C865B38367ED}"/>
                </a:ext>
              </a:extLst>
            </p:cNvPr>
            <p:cNvSpPr/>
            <p:nvPr/>
          </p:nvSpPr>
          <p:spPr>
            <a:xfrm>
              <a:off x="2589661" y="4926821"/>
              <a:ext cx="563345" cy="3684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15E299-8D45-47A0-9093-81DDE750C6EF}"/>
              </a:ext>
            </a:extLst>
          </p:cNvPr>
          <p:cNvGrpSpPr/>
          <p:nvPr/>
        </p:nvGrpSpPr>
        <p:grpSpPr>
          <a:xfrm>
            <a:off x="7001836" y="2773566"/>
            <a:ext cx="4203767" cy="3599145"/>
            <a:chOff x="7001836" y="3263581"/>
            <a:chExt cx="4203767" cy="3057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E556BC-8FC9-4EBF-ABFB-5AE32687694F}"/>
                    </a:ext>
                  </a:extLst>
                </p:cNvPr>
                <p:cNvSpPr/>
                <p:nvPr/>
              </p:nvSpPr>
              <p:spPr>
                <a:xfrm>
                  <a:off x="7516443" y="4841102"/>
                  <a:ext cx="3101362" cy="14804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4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eqArr>
                                    </m:e>
                                  </m:d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40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4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eqAr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E556BC-8FC9-4EBF-ABFB-5AE326876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443" y="4841102"/>
                  <a:ext cx="3101362" cy="14804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B6C25B-8CC6-481E-88ED-8BEBA3043739}"/>
                </a:ext>
              </a:extLst>
            </p:cNvPr>
            <p:cNvSpPr/>
            <p:nvPr/>
          </p:nvSpPr>
          <p:spPr>
            <a:xfrm>
              <a:off x="7001836" y="3263581"/>
              <a:ext cx="4203767" cy="304096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81FB1F0-D1AE-4986-AE9C-0A4B75270DBE}"/>
                    </a:ext>
                  </a:extLst>
                </p:cNvPr>
                <p:cNvSpPr/>
                <p:nvPr/>
              </p:nvSpPr>
              <p:spPr>
                <a:xfrm>
                  <a:off x="7281195" y="3271046"/>
                  <a:ext cx="3924408" cy="11965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4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  <m:r>
                          <a:rPr lang="en-US" sz="4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CA" sz="4000" b="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81FB1F0-D1AE-4986-AE9C-0A4B75270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1195" y="3271046"/>
                  <a:ext cx="3924408" cy="119654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C0315B87-3682-4360-9E10-587A31204C27}"/>
                </a:ext>
              </a:extLst>
            </p:cNvPr>
            <p:cNvSpPr/>
            <p:nvPr/>
          </p:nvSpPr>
          <p:spPr>
            <a:xfrm rot="5400000">
              <a:off x="8785452" y="4008617"/>
              <a:ext cx="563345" cy="99947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FA24118-2CC2-4D20-BED7-82877B00B303}"/>
              </a:ext>
            </a:extLst>
          </p:cNvPr>
          <p:cNvGrpSpPr/>
          <p:nvPr/>
        </p:nvGrpSpPr>
        <p:grpSpPr>
          <a:xfrm>
            <a:off x="702807" y="2768436"/>
            <a:ext cx="5028415" cy="2495136"/>
            <a:chOff x="418880" y="2053332"/>
            <a:chExt cx="5028415" cy="24951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AC9568-9BD0-4420-98B5-53206FEAE615}"/>
                </a:ext>
              </a:extLst>
            </p:cNvPr>
            <p:cNvGrpSpPr/>
            <p:nvPr/>
          </p:nvGrpSpPr>
          <p:grpSpPr>
            <a:xfrm>
              <a:off x="487817" y="3312357"/>
              <a:ext cx="1816779" cy="1236110"/>
              <a:chOff x="6713577" y="408904"/>
              <a:chExt cx="1816779" cy="1236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60E7D05-7420-49BB-A033-343923BF31E0}"/>
                      </a:ext>
                    </a:extLst>
                  </p:cNvPr>
                  <p:cNvSpPr/>
                  <p:nvPr/>
                </p:nvSpPr>
                <p:spPr>
                  <a:xfrm>
                    <a:off x="6713577" y="1001440"/>
                    <a:ext cx="1723421" cy="6435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C008F2D-AF10-4F83-BA26-44835CC36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3577" y="1001440"/>
                    <a:ext cx="1723421" cy="6435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FC1DAD2-4E21-4214-83E4-6692A63EBA99}"/>
                      </a:ext>
                    </a:extLst>
                  </p:cNvPr>
                  <p:cNvSpPr/>
                  <p:nvPr/>
                </p:nvSpPr>
                <p:spPr>
                  <a:xfrm>
                    <a:off x="6713577" y="408904"/>
                    <a:ext cx="1816779" cy="6435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1117414-5310-44B2-864B-E92C4E83EC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3577" y="408904"/>
                    <a:ext cx="1816779" cy="6435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65E1A9-ACA4-40AE-9452-A3A3C1511530}"/>
                </a:ext>
              </a:extLst>
            </p:cNvPr>
            <p:cNvGrpSpPr/>
            <p:nvPr/>
          </p:nvGrpSpPr>
          <p:grpSpPr>
            <a:xfrm>
              <a:off x="418880" y="2053332"/>
              <a:ext cx="5028415" cy="2495136"/>
              <a:chOff x="-6986601" y="4190317"/>
              <a:chExt cx="12367019" cy="2696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012D804-52AF-45C5-85F0-681FFD10BE9A}"/>
                      </a:ext>
                    </a:extLst>
                  </p:cNvPr>
                  <p:cNvSpPr/>
                  <p:nvPr/>
                </p:nvSpPr>
                <p:spPr>
                  <a:xfrm>
                    <a:off x="-129480" y="4763378"/>
                    <a:ext cx="5457953" cy="18272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CA" sz="2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acc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lang="en-CA" sz="2800" dirty="0"/>
                  </a:p>
                  <a:p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012D804-52AF-45C5-85F0-681FFD10BE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29480" y="4763378"/>
                    <a:ext cx="5457953" cy="182720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DA27B6-D17D-44F5-9B05-7E7064B103DA}"/>
                  </a:ext>
                </a:extLst>
              </p:cNvPr>
              <p:cNvSpPr/>
              <p:nvPr/>
            </p:nvSpPr>
            <p:spPr>
              <a:xfrm>
                <a:off x="-6986601" y="4190317"/>
                <a:ext cx="12367019" cy="2696456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BF4C8EDF-32FB-4699-BD1D-C724296C4A7B}"/>
                </a:ext>
              </a:extLst>
            </p:cNvPr>
            <p:cNvSpPr/>
            <p:nvPr/>
          </p:nvSpPr>
          <p:spPr>
            <a:xfrm>
              <a:off x="2503952" y="3060554"/>
              <a:ext cx="563345" cy="3684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48E450-8FCC-4823-A621-8A6CC832A1EC}"/>
                    </a:ext>
                  </a:extLst>
                </p:cNvPr>
                <p:cNvSpPr/>
                <p:nvPr/>
              </p:nvSpPr>
              <p:spPr>
                <a:xfrm>
                  <a:off x="504584" y="261424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48E450-8FCC-4823-A621-8A6CC832A1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584" y="2614246"/>
                  <a:ext cx="1659364" cy="6374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765E58C-E4F2-498D-8F16-70802161DF7E}"/>
                    </a:ext>
                  </a:extLst>
                </p:cNvPr>
                <p:cNvSpPr/>
                <p:nvPr/>
              </p:nvSpPr>
              <p:spPr>
                <a:xfrm>
                  <a:off x="524333" y="207274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765E58C-E4F2-498D-8F16-70802161DF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33" y="2072744"/>
                  <a:ext cx="1647759" cy="63741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8962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44"/>
    </mc:Choice>
    <mc:Fallback xmlns="">
      <p:transition spd="slow" advTm="125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0B81C6F-217E-445B-A096-C4E13778E70D}"/>
              </a:ext>
            </a:extLst>
          </p:cNvPr>
          <p:cNvSpPr txBox="1"/>
          <p:nvPr/>
        </p:nvSpPr>
        <p:spPr>
          <a:xfrm>
            <a:off x="303121" y="377687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Bilinear Forms (new definition)…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A5E84-3ECD-420B-8A7D-197349DA5274}"/>
              </a:ext>
            </a:extLst>
          </p:cNvPr>
          <p:cNvSpPr txBox="1"/>
          <p:nvPr/>
        </p:nvSpPr>
        <p:spPr>
          <a:xfrm>
            <a:off x="821142" y="1125002"/>
            <a:ext cx="547047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Linear combinations of </a:t>
            </a:r>
            <a:r>
              <a:rPr lang="en-US" sz="3200" dirty="0" err="1"/>
              <a:t>covector-covector</a:t>
            </a:r>
            <a:r>
              <a:rPr lang="en-US" sz="3200" dirty="0"/>
              <a:t> pairs</a:t>
            </a:r>
          </a:p>
          <a:p>
            <a:pPr marL="1200150" lvl="1" indent="-742950">
              <a:buFont typeface="+mj-lt"/>
              <a:buAutoNum type="arabicPeriod"/>
            </a:pPr>
            <a:endParaRPr lang="en-CA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F8B8A1-4158-482D-A1AA-396DEFBA8AA4}"/>
                  </a:ext>
                </a:extLst>
              </p:cNvPr>
              <p:cNvSpPr/>
              <p:nvPr/>
            </p:nvSpPr>
            <p:spPr>
              <a:xfrm>
                <a:off x="6753464" y="1217397"/>
                <a:ext cx="3037370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ℬ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400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F8B8A1-4158-482D-A1AA-396DEFBA8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464" y="1217397"/>
                <a:ext cx="3037370" cy="791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01A89C6-7490-47DE-BD08-4655E9FA07A1}"/>
              </a:ext>
            </a:extLst>
          </p:cNvPr>
          <p:cNvGrpSpPr/>
          <p:nvPr/>
        </p:nvGrpSpPr>
        <p:grpSpPr>
          <a:xfrm>
            <a:off x="467006" y="3343235"/>
            <a:ext cx="5039510" cy="1277421"/>
            <a:chOff x="418880" y="3271046"/>
            <a:chExt cx="5039510" cy="12774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AC9568-9BD0-4420-98B5-53206FEAE615}"/>
                </a:ext>
              </a:extLst>
            </p:cNvPr>
            <p:cNvGrpSpPr/>
            <p:nvPr/>
          </p:nvGrpSpPr>
          <p:grpSpPr>
            <a:xfrm>
              <a:off x="487817" y="3312357"/>
              <a:ext cx="1816779" cy="1236110"/>
              <a:chOff x="6713577" y="408904"/>
              <a:chExt cx="1816779" cy="1236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60E7D05-7420-49BB-A033-343923BF31E0}"/>
                      </a:ext>
                    </a:extLst>
                  </p:cNvPr>
                  <p:cNvSpPr/>
                  <p:nvPr/>
                </p:nvSpPr>
                <p:spPr>
                  <a:xfrm>
                    <a:off x="6713577" y="1001440"/>
                    <a:ext cx="1723421" cy="6435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C008F2D-AF10-4F83-BA26-44835CC36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3577" y="1001440"/>
                    <a:ext cx="1723421" cy="64357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DFC1DAD2-4E21-4214-83E4-6692A63EBA99}"/>
                      </a:ext>
                    </a:extLst>
                  </p:cNvPr>
                  <p:cNvSpPr/>
                  <p:nvPr/>
                </p:nvSpPr>
                <p:spPr>
                  <a:xfrm>
                    <a:off x="6713577" y="408904"/>
                    <a:ext cx="1816779" cy="6435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1117414-5310-44B2-864B-E92C4E83EC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3577" y="408904"/>
                    <a:ext cx="1816779" cy="6435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65E1A9-ACA4-40AE-9452-A3A3C1511530}"/>
                </a:ext>
              </a:extLst>
            </p:cNvPr>
            <p:cNvGrpSpPr/>
            <p:nvPr/>
          </p:nvGrpSpPr>
          <p:grpSpPr>
            <a:xfrm>
              <a:off x="418880" y="3271046"/>
              <a:ext cx="5039510" cy="1277421"/>
              <a:chOff x="-6986601" y="4190317"/>
              <a:chExt cx="12394306" cy="2696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012D804-52AF-45C5-85F0-681FFD10BE9A}"/>
                      </a:ext>
                    </a:extLst>
                  </p:cNvPr>
                  <p:cNvSpPr/>
                  <p:nvPr/>
                </p:nvSpPr>
                <p:spPr>
                  <a:xfrm>
                    <a:off x="-760995" y="4325076"/>
                    <a:ext cx="6168700" cy="236589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̃"/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oMath>
                      </m:oMathPara>
                    </a14:m>
                    <a:endParaRPr lang="en-CA" sz="28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acc>
                            <m:accPr>
                              <m:chr m:val="̃"/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𝑘𝑙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012D804-52AF-45C5-85F0-681FFD10BE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760995" y="4325076"/>
                    <a:ext cx="6168700" cy="236589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BDA27B6-D17D-44F5-9B05-7E7064B103DA}"/>
                  </a:ext>
                </a:extLst>
              </p:cNvPr>
              <p:cNvSpPr/>
              <p:nvPr/>
            </p:nvSpPr>
            <p:spPr>
              <a:xfrm>
                <a:off x="-6986601" y="4190317"/>
                <a:ext cx="12367019" cy="2696456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BF4C8EDF-32FB-4699-BD1D-C724296C4A7B}"/>
                </a:ext>
              </a:extLst>
            </p:cNvPr>
            <p:cNvSpPr/>
            <p:nvPr/>
          </p:nvSpPr>
          <p:spPr>
            <a:xfrm>
              <a:off x="2364273" y="3711074"/>
              <a:ext cx="563345" cy="3684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1ADAF-EA8B-4AD5-9717-A8A54913913D}"/>
              </a:ext>
            </a:extLst>
          </p:cNvPr>
          <p:cNvGrpSpPr/>
          <p:nvPr/>
        </p:nvGrpSpPr>
        <p:grpSpPr>
          <a:xfrm>
            <a:off x="161748" y="4787452"/>
            <a:ext cx="5489591" cy="791563"/>
            <a:chOff x="161748" y="4715263"/>
            <a:chExt cx="5489591" cy="79156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081C977-7839-4A85-954A-84974FA24F2D}"/>
                </a:ext>
              </a:extLst>
            </p:cNvPr>
            <p:cNvGrpSpPr/>
            <p:nvPr/>
          </p:nvGrpSpPr>
          <p:grpSpPr>
            <a:xfrm>
              <a:off x="161748" y="4715263"/>
              <a:ext cx="5489591" cy="791563"/>
              <a:chOff x="4302314" y="3688557"/>
              <a:chExt cx="5489591" cy="24534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ontent Placeholder 2">
                    <a:extLst>
                      <a:ext uri="{FF2B5EF4-FFF2-40B4-BE49-F238E27FC236}">
                        <a16:creationId xmlns:a16="http://schemas.microsoft.com/office/drawing/2014/main" id="{D8CBC1C1-B13F-4A9C-A418-67D3ADE6572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302314" y="3781318"/>
                    <a:ext cx="2742004" cy="1986125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40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4000" i="1" dirty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Content Placeholder 2">
                    <a:extLst>
                      <a:ext uri="{FF2B5EF4-FFF2-40B4-BE49-F238E27FC236}">
                        <a16:creationId xmlns:a16="http://schemas.microsoft.com/office/drawing/2014/main" id="{D8CBC1C1-B13F-4A9C-A418-67D3ADE657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2314" y="3781318"/>
                    <a:ext cx="2742004" cy="198612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761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E301AE-C59B-482F-BBCB-B6CC03528652}"/>
                  </a:ext>
                </a:extLst>
              </p:cNvPr>
              <p:cNvSpPr/>
              <p:nvPr/>
            </p:nvSpPr>
            <p:spPr>
              <a:xfrm>
                <a:off x="4589172" y="3688557"/>
                <a:ext cx="5028415" cy="245342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ontent Placeholder 2">
                    <a:extLst>
                      <a:ext uri="{FF2B5EF4-FFF2-40B4-BE49-F238E27FC236}">
                        <a16:creationId xmlns:a16="http://schemas.microsoft.com/office/drawing/2014/main" id="{ECE7134E-433F-4947-81BF-A22E911D5DC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75178" y="3781318"/>
                    <a:ext cx="2616727" cy="791564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Autofit/>
                  </a:bodyPr>
                  <a:lstStyle>
                    <a:lvl1pPr marL="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None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 algn="ctr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None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4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4000" i="1" dirty="0">
                      <a:solidFill>
                        <a:schemeClr val="accent5">
                          <a:lumMod val="50000"/>
                        </a:schemeClr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Content Placeholder 2">
                    <a:extLst>
                      <a:ext uri="{FF2B5EF4-FFF2-40B4-BE49-F238E27FC236}">
                        <a16:creationId xmlns:a16="http://schemas.microsoft.com/office/drawing/2014/main" id="{ECE7134E-433F-4947-81BF-A22E911D5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5178" y="3781318"/>
                    <a:ext cx="2616727" cy="79156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904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4080DC34-57E5-4549-A8F5-C865B38367ED}"/>
                </a:ext>
              </a:extLst>
            </p:cNvPr>
            <p:cNvSpPr/>
            <p:nvPr/>
          </p:nvSpPr>
          <p:spPr>
            <a:xfrm>
              <a:off x="2589661" y="4926821"/>
              <a:ext cx="563345" cy="36844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15E299-8D45-47A0-9093-81DDE750C6EF}"/>
              </a:ext>
            </a:extLst>
          </p:cNvPr>
          <p:cNvGrpSpPr/>
          <p:nvPr/>
        </p:nvGrpSpPr>
        <p:grpSpPr>
          <a:xfrm>
            <a:off x="5975685" y="3263581"/>
            <a:ext cx="6053324" cy="2377022"/>
            <a:chOff x="6096000" y="3263581"/>
            <a:chExt cx="6053324" cy="2377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E556BC-8FC9-4EBF-ABFB-5AE32687694F}"/>
                    </a:ext>
                  </a:extLst>
                </p:cNvPr>
                <p:cNvSpPr/>
                <p:nvPr/>
              </p:nvSpPr>
              <p:spPr>
                <a:xfrm>
                  <a:off x="6096000" y="4872884"/>
                  <a:ext cx="6053324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ℬ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ℬ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4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ℬ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ℬ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solidFill>
                      <a:schemeClr val="accent5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CE556BC-8FC9-4EBF-ABFB-5AE326876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872884"/>
                  <a:ext cx="6053324" cy="70788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B6C25B-8CC6-481E-88ED-8BEBA3043739}"/>
                </a:ext>
              </a:extLst>
            </p:cNvPr>
            <p:cNvSpPr/>
            <p:nvPr/>
          </p:nvSpPr>
          <p:spPr>
            <a:xfrm>
              <a:off x="6103998" y="3263581"/>
              <a:ext cx="5926254" cy="237702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81FB1F0-D1AE-4986-AE9C-0A4B75270DBE}"/>
                    </a:ext>
                  </a:extLst>
                </p:cNvPr>
                <p:cNvSpPr/>
                <p:nvPr/>
              </p:nvSpPr>
              <p:spPr>
                <a:xfrm>
                  <a:off x="6711260" y="3340377"/>
                  <a:ext cx="4878387" cy="13234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4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4000" i="1" smtClean="0">
                                    <a:solidFill>
                                      <a:srgbClr val="FF7C8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4000" i="1" smtClean="0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4000" i="1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FF7C8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4000" i="1" dirty="0">
                    <a:latin typeface="Cambria Math" panose="02040503050406030204" pitchFamily="18" charset="0"/>
                  </a:endParaRPr>
                </a:p>
                <a:p>
                  <a:endParaRPr lang="en-CA" sz="4000" b="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81FB1F0-D1AE-4986-AE9C-0A4B75270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260" y="3340377"/>
                  <a:ext cx="4878387" cy="13234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C0315B87-3682-4360-9E10-587A31204C27}"/>
                </a:ext>
              </a:extLst>
            </p:cNvPr>
            <p:cNvSpPr/>
            <p:nvPr/>
          </p:nvSpPr>
          <p:spPr>
            <a:xfrm rot="5400000">
              <a:off x="8785452" y="4008617"/>
              <a:ext cx="563345" cy="99947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928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99"/>
    </mc:Choice>
    <mc:Fallback xmlns="">
      <p:transition spd="slow" advTm="14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3644901-1B78-4062-9122-BDB0BEC0785D}"/>
              </a:ext>
            </a:extLst>
          </p:cNvPr>
          <p:cNvSpPr txBox="1"/>
          <p:nvPr/>
        </p:nvSpPr>
        <p:spPr>
          <a:xfrm>
            <a:off x="303121" y="238698"/>
            <a:ext cx="11370858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000" dirty="0"/>
              <a:t>New tensors…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FE9129-FB69-440F-9322-649CFFD36569}"/>
                  </a:ext>
                </a:extLst>
              </p:cNvPr>
              <p:cNvSpPr txBox="1"/>
              <p:nvPr/>
            </p:nvSpPr>
            <p:spPr>
              <a:xfrm>
                <a:off x="821141" y="3429000"/>
                <a:ext cx="11008002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What are the </a:t>
                </a:r>
                <a:r>
                  <a:rPr lang="en-US" sz="4000" u="sng" dirty="0">
                    <a:solidFill>
                      <a:srgbClr val="FF0000"/>
                    </a:solidFill>
                  </a:rPr>
                  <a:t>coordinate transform rules</a:t>
                </a:r>
                <a:r>
                  <a:rPr lang="en-CA" sz="4000" dirty="0"/>
                  <a:t>?</a:t>
                </a:r>
                <a:endParaRPr lang="en-US" sz="4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What is the </a:t>
                </a:r>
                <a:r>
                  <a:rPr lang="en-US" sz="4000" u="sng" dirty="0">
                    <a:solidFill>
                      <a:srgbClr val="FF0000"/>
                    </a:solidFill>
                  </a:rPr>
                  <a:t>multiplication formula</a:t>
                </a:r>
                <a:r>
                  <a:rPr lang="en-US" sz="4000" dirty="0"/>
                  <a:t> for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4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4000" dirty="0"/>
                  <a:t>What are the </a:t>
                </a:r>
                <a:r>
                  <a:rPr lang="en-US" sz="4000" u="sng" dirty="0">
                    <a:solidFill>
                      <a:srgbClr val="FF0000"/>
                    </a:solidFill>
                  </a:rPr>
                  <a:t>array shapes</a:t>
                </a:r>
                <a:r>
                  <a:rPr lang="en-US" sz="4000" dirty="0"/>
                  <a:t>?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FE9129-FB69-440F-9322-649CFFD36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41" y="3429000"/>
                <a:ext cx="11008002" cy="1846659"/>
              </a:xfrm>
              <a:prstGeom prst="rect">
                <a:avLst/>
              </a:prstGeom>
              <a:blipFill>
                <a:blip r:embed="rId3"/>
                <a:stretch>
                  <a:fillRect l="-2604" t="-8609" b="-158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DEA7408-9A65-4A1C-84AE-EB470EBBED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5142" y="1347611"/>
                <a:ext cx="4664936" cy="6854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4800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48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DEA7408-9A65-4A1C-84AE-EB470EBBE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142" y="1347611"/>
                <a:ext cx="4664936" cy="685420"/>
              </a:xfrm>
              <a:prstGeom prst="rect">
                <a:avLst/>
              </a:prstGeom>
              <a:blipFill>
                <a:blip r:embed="rId4"/>
                <a:stretch>
                  <a:fillRect b="-2566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C562A7F9-BF32-4230-8DB4-689A876F04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98" y="1347611"/>
                <a:ext cx="4810402" cy="6854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4800" b="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⃗"/>
                          <m:ctrlPr>
                            <a:rPr lang="en-US" sz="4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48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C562A7F9-BF32-4230-8DB4-689A876F0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98" y="1347611"/>
                <a:ext cx="4810402" cy="685420"/>
              </a:xfrm>
              <a:prstGeom prst="rect">
                <a:avLst/>
              </a:prstGeom>
              <a:blipFill>
                <a:blip r:embed="rId5"/>
                <a:stretch>
                  <a:fillRect b="-26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8B94BC-F167-4EC8-A555-65870C077CD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74400" y="781920"/>
              <a:ext cx="9041760" cy="148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8B94BC-F167-4EC8-A555-65870C077CD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5040" y="772560"/>
                <a:ext cx="9060480" cy="15051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7591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52"/>
    </mc:Choice>
    <mc:Fallback xmlns="">
      <p:transition spd="slow" advTm="538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32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/>
              <p:nvPr/>
            </p:nvSpPr>
            <p:spPr>
              <a:xfrm>
                <a:off x="172492" y="174490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How do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4000" dirty="0"/>
                  <a:t> behave under a change of basis?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2" y="174490"/>
                <a:ext cx="11370858" cy="615553"/>
              </a:xfrm>
              <a:prstGeom prst="rect">
                <a:avLst/>
              </a:prstGeom>
              <a:blipFill>
                <a:blip r:embed="rId3"/>
                <a:stretch>
                  <a:fillRect l="-2680" t="-25743" b="-48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/>
              <p:nvPr/>
            </p:nvSpPr>
            <p:spPr>
              <a:xfrm>
                <a:off x="2581613" y="927234"/>
                <a:ext cx="3976559" cy="33484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r>
                  <a:rPr lang="en-US" sz="3200" dirty="0"/>
                  <a:t>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r>
                  <a:rPr lang="en-US" sz="3200" dirty="0"/>
                  <a:t>   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e>
                    </m:d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r>
                  <a:rPr lang="en-US" sz="3200" dirty="0"/>
                  <a:t>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  </m:t>
                    </m:r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p>
                      </m:e>
                    </m:acc>
                    <m:r>
                      <a:rPr lang="en-US" sz="3200" b="0" i="1" smtClean="0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</m:e>
                    </m:acc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endParaRPr lang="en-US" sz="3200" dirty="0">
                  <a:solidFill>
                    <a:srgbClr val="002060"/>
                  </a:solidFill>
                </a:endParaRPr>
              </a:p>
              <a:p>
                <a:r>
                  <a:rPr lang="en-US" sz="3200" dirty="0"/>
                  <a:t>    </a:t>
                </a:r>
                <a:endParaRPr lang="en-CA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613" y="927234"/>
                <a:ext cx="3976559" cy="33484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90024C7-B5FB-43E7-84F3-D0E57196C0BD}"/>
              </a:ext>
            </a:extLst>
          </p:cNvPr>
          <p:cNvGrpSpPr/>
          <p:nvPr/>
        </p:nvGrpSpPr>
        <p:grpSpPr>
          <a:xfrm>
            <a:off x="319535" y="1076788"/>
            <a:ext cx="1687255" cy="1178922"/>
            <a:chOff x="3218252" y="408904"/>
            <a:chExt cx="1687255" cy="1178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12535B8-2035-46C3-B920-9A21FA09E387}"/>
                    </a:ext>
                  </a:extLst>
                </p:cNvPr>
                <p:cNvSpPr/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06420E4-A4BA-4745-A203-116EB1701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999" y="950406"/>
                  <a:ext cx="1659364" cy="6374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7D1A5FB-4005-4AA2-8A7F-8C164D1ED4B5}"/>
                    </a:ext>
                  </a:extLst>
                </p:cNvPr>
                <p:cNvSpPr/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5ED6196-D808-4EB8-844F-89FFDA3BC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748" y="408904"/>
                  <a:ext cx="1647759" cy="6374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036568-5335-4E8C-9297-3F6A82B20085}"/>
                </a:ext>
              </a:extLst>
            </p:cNvPr>
            <p:cNvSpPr/>
            <p:nvPr/>
          </p:nvSpPr>
          <p:spPr>
            <a:xfrm>
              <a:off x="3218252" y="408904"/>
              <a:ext cx="1679111" cy="1178922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D8A599-B55B-49F6-958E-0C44F064BC85}"/>
              </a:ext>
            </a:extLst>
          </p:cNvPr>
          <p:cNvGrpSpPr/>
          <p:nvPr/>
        </p:nvGrpSpPr>
        <p:grpSpPr>
          <a:xfrm>
            <a:off x="225501" y="2323436"/>
            <a:ext cx="1914818" cy="1236110"/>
            <a:chOff x="6674081" y="408904"/>
            <a:chExt cx="1914818" cy="1236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20102FE-0DCD-4C11-B5F8-4C9D7C6FB82C}"/>
                    </a:ext>
                  </a:extLst>
                </p:cNvPr>
                <p:cNvSpPr/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C008F2D-AF10-4F83-BA26-44835CC360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1001440"/>
                  <a:ext cx="1723421" cy="64357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877740A-9BF2-4A3B-971D-2D532D1A248E}"/>
                    </a:ext>
                  </a:extLst>
                </p:cNvPr>
                <p:cNvSpPr/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1117414-5310-44B2-864B-E92C4E83E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577" y="408904"/>
                  <a:ext cx="1816779" cy="64357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3CF931-6B22-46F5-9CF2-D50A6B4C9F16}"/>
                </a:ext>
              </a:extLst>
            </p:cNvPr>
            <p:cNvSpPr/>
            <p:nvPr/>
          </p:nvSpPr>
          <p:spPr>
            <a:xfrm>
              <a:off x="6674081" y="408904"/>
              <a:ext cx="1914818" cy="1220594"/>
            </a:xfrm>
            <a:prstGeom prst="rect">
              <a:avLst/>
            </a:prstGeom>
            <a:noFill/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40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ADB86C-8C8A-491A-8D82-01AB2D35AD06}"/>
              </a:ext>
            </a:extLst>
          </p:cNvPr>
          <p:cNvGrpSpPr/>
          <p:nvPr/>
        </p:nvGrpSpPr>
        <p:grpSpPr>
          <a:xfrm>
            <a:off x="2862532" y="4525135"/>
            <a:ext cx="3088957" cy="1394324"/>
            <a:chOff x="2040739" y="2365882"/>
            <a:chExt cx="1859930" cy="121951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2D94549-808F-4B7A-B6F8-6BBD5AE8FBC3}"/>
                </a:ext>
              </a:extLst>
            </p:cNvPr>
            <p:cNvSpPr/>
            <p:nvPr/>
          </p:nvSpPr>
          <p:spPr>
            <a:xfrm>
              <a:off x="2040739" y="2365882"/>
              <a:ext cx="1859930" cy="117892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4FEDA52-0ED0-48A3-8536-9D459314B0EB}"/>
                    </a:ext>
                  </a:extLst>
                </p:cNvPr>
                <p:cNvSpPr/>
                <p:nvPr/>
              </p:nvSpPr>
              <p:spPr>
                <a:xfrm>
                  <a:off x="2066246" y="2939578"/>
                  <a:ext cx="1770549" cy="64581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p>
                            </m:sSup>
                          </m:e>
                        </m:acc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4FEDA52-0ED0-48A3-8536-9D459314B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246" y="2939578"/>
                  <a:ext cx="1770549" cy="64581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ADE14D4-3AAE-4C0F-9619-16AC12EF6C11}"/>
                    </a:ext>
                  </a:extLst>
                </p:cNvPr>
                <p:cNvSpPr/>
                <p:nvPr/>
              </p:nvSpPr>
              <p:spPr>
                <a:xfrm>
                  <a:off x="2073338" y="2397581"/>
                  <a:ext cx="1782155" cy="62350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p>
                            </m:sSup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p>
                          <m:sSup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p>
                        </m:s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ADE14D4-3AAE-4C0F-9619-16AC12EF6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338" y="2397581"/>
                  <a:ext cx="1782155" cy="62350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329520-26D2-4C3D-9460-01C71A627C94}"/>
              </a:ext>
            </a:extLst>
          </p:cNvPr>
          <p:cNvCxnSpPr>
            <a:cxnSpLocks/>
          </p:cNvCxnSpPr>
          <p:nvPr/>
        </p:nvCxnSpPr>
        <p:spPr>
          <a:xfrm>
            <a:off x="6672472" y="920989"/>
            <a:ext cx="0" cy="35306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2C4A33-171F-4719-A49C-E719CBBAEF48}"/>
              </a:ext>
            </a:extLst>
          </p:cNvPr>
          <p:cNvGrpSpPr/>
          <p:nvPr/>
        </p:nvGrpSpPr>
        <p:grpSpPr>
          <a:xfrm>
            <a:off x="7818501" y="4547839"/>
            <a:ext cx="3088957" cy="1490184"/>
            <a:chOff x="2040739" y="2365882"/>
            <a:chExt cx="1859930" cy="125997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B59D59-C09F-4C25-AA3F-FE180719B755}"/>
                </a:ext>
              </a:extLst>
            </p:cNvPr>
            <p:cNvSpPr/>
            <p:nvPr/>
          </p:nvSpPr>
          <p:spPr>
            <a:xfrm>
              <a:off x="2040739" y="2365882"/>
              <a:ext cx="1859930" cy="1178923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B098924-B574-433A-8ABC-F79ABFBA241B}"/>
                    </a:ext>
                  </a:extLst>
                </p:cNvPr>
                <p:cNvSpPr/>
                <p:nvPr/>
              </p:nvSpPr>
              <p:spPr>
                <a:xfrm>
                  <a:off x="2066246" y="2939578"/>
                  <a:ext cx="1834423" cy="6862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28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acc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B098924-B574-433A-8ABC-F79ABFBA24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6246" y="2939578"/>
                  <a:ext cx="1834423" cy="68627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F0AC5D-B9CC-4D75-A1C7-5F73839217CE}"/>
                    </a:ext>
                  </a:extLst>
                </p:cNvPr>
                <p:cNvSpPr/>
                <p:nvPr/>
              </p:nvSpPr>
              <p:spPr>
                <a:xfrm>
                  <a:off x="2073338" y="2397581"/>
                  <a:ext cx="1782155" cy="6862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2800" i="1" smtClean="0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𝑗𝑘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rgbClr val="FF757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8EF0AC5D-B9CC-4D75-A1C7-5F73839217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338" y="2397581"/>
                  <a:ext cx="1782155" cy="68627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744E56-8CD7-45C4-AFC0-22A39E59CED5}"/>
              </a:ext>
            </a:extLst>
          </p:cNvPr>
          <p:cNvCxnSpPr>
            <a:cxnSpLocks/>
          </p:cNvCxnSpPr>
          <p:nvPr/>
        </p:nvCxnSpPr>
        <p:spPr>
          <a:xfrm>
            <a:off x="2425364" y="819475"/>
            <a:ext cx="0" cy="35306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FE21EA-E371-4C11-B6B1-E3B7AF36594D}"/>
                  </a:ext>
                </a:extLst>
              </p:cNvPr>
              <p:cNvSpPr txBox="1"/>
              <p:nvPr/>
            </p:nvSpPr>
            <p:spPr>
              <a:xfrm>
                <a:off x="7012240" y="869677"/>
                <a:ext cx="5196294" cy="30346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r>
                  <a:rPr lang="en-US" sz="3200" dirty="0"/>
                  <a:t>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acc>
                      </m:e>
                    </m:d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acc>
                      </m:e>
                    </m:d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  <m:acc>
                          <m:accPr>
                            <m:chr m:val="̃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r>
                  <a:rPr lang="en-US" sz="3200" dirty="0"/>
                  <a:t>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bSup>
                      </m:e>
                    </m:d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acc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r>
                  <a:rPr lang="en-US" sz="3200" dirty="0"/>
                  <a:t>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           </m:t>
                    </m:r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757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FF7575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acc>
                    <m:r>
                      <a:rPr lang="en-US" sz="3200" i="1">
                        <a:solidFill>
                          <a:srgbClr val="FF7575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acc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acc>
                    <m:acc>
                      <m:accPr>
                        <m:chr m:val="̃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acc>
                  </m:oMath>
                </a14:m>
                <a:endParaRPr lang="en-US" sz="3200" dirty="0">
                  <a:solidFill>
                    <a:srgbClr val="002060"/>
                  </a:solidFill>
                </a:endParaRPr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DFE21EA-E371-4C11-B6B1-E3B7AF3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240" y="869677"/>
                <a:ext cx="5196294" cy="30346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0D61A7-C52D-4E78-989F-909F5BBDEE4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520" y="1767960"/>
              <a:ext cx="11193840" cy="292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0D61A7-C52D-4E78-989F-909F5BBDE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160" y="1758600"/>
                <a:ext cx="11212560" cy="29415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9135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50"/>
    </mc:Choice>
    <mc:Fallback xmlns="">
      <p:transition spd="slow" advTm="606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/>
              <p:nvPr/>
            </p:nvSpPr>
            <p:spPr>
              <a:xfrm>
                <a:off x="201521" y="306252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What is the formula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4000" dirty="0"/>
                  <a:t>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1" y="306252"/>
                <a:ext cx="11370858" cy="615553"/>
              </a:xfrm>
              <a:prstGeom prst="rect">
                <a:avLst/>
              </a:prstGeom>
              <a:blipFill>
                <a:blip r:embed="rId3"/>
                <a:stretch>
                  <a:fillRect l="-2681" t="-24752" b="-495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E93363D-0F1C-4213-8747-FC06E9BB56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2009" y="3429000"/>
                <a:ext cx="2616727" cy="791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E93363D-0F1C-4213-8747-FC06E9BB5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009" y="3429000"/>
                <a:ext cx="2616727" cy="791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548F563-1AA6-4A50-8255-D219297EF4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8219" y="1254035"/>
                <a:ext cx="4181793" cy="41743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4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bSup>
                        <m:sSubSup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lang="en-US" sz="4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3548F563-1AA6-4A50-8255-D219297EF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19" y="1254035"/>
                <a:ext cx="4181793" cy="4174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8CAACC5-1AF8-4E38-B35D-B48EFB52CD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0045" y="1254035"/>
                <a:ext cx="1210536" cy="791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C8CAACC5-1AF8-4E38-B35D-B48EFB5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45" y="1254035"/>
                <a:ext cx="1210536" cy="791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80267B3-E868-4659-98F3-B296A4B8BD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0614" y="1286096"/>
                <a:ext cx="1138092" cy="791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000" i="1" dirty="0">
                  <a:solidFill>
                    <a:schemeClr val="accent5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80267B3-E868-4659-98F3-B296A4B8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614" y="1286096"/>
                <a:ext cx="1138092" cy="791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1A1797-80F1-4D47-9347-5E0CAA42CA7A}"/>
              </a:ext>
            </a:extLst>
          </p:cNvPr>
          <p:cNvCxnSpPr>
            <a:cxnSpLocks/>
          </p:cNvCxnSpPr>
          <p:nvPr/>
        </p:nvCxnSpPr>
        <p:spPr>
          <a:xfrm>
            <a:off x="7394906" y="2121565"/>
            <a:ext cx="791153" cy="12196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FAFFD-EC28-4033-A2C8-1DC2F3C143EF}"/>
              </a:ext>
            </a:extLst>
          </p:cNvPr>
          <p:cNvCxnSpPr>
            <a:cxnSpLocks/>
          </p:cNvCxnSpPr>
          <p:nvPr/>
        </p:nvCxnSpPr>
        <p:spPr>
          <a:xfrm flipH="1">
            <a:off x="9270585" y="2045598"/>
            <a:ext cx="820057" cy="125829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471F82-87AF-4760-9A12-E554559A5D6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922040" y="2415600"/>
              <a:ext cx="7762680" cy="2199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471F82-87AF-4760-9A12-E554559A5D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2680" y="2406240"/>
                <a:ext cx="7781400" cy="2217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6141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11"/>
    </mc:Choice>
    <mc:Fallback xmlns="">
      <p:transition spd="slow" advTm="44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/>
              <p:nvPr/>
            </p:nvSpPr>
            <p:spPr>
              <a:xfrm>
                <a:off x="201521" y="306252"/>
                <a:ext cx="1137085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What is the formula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4000" dirty="0"/>
                  <a:t>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1" y="306252"/>
                <a:ext cx="11370858" cy="615553"/>
              </a:xfrm>
              <a:prstGeom prst="rect">
                <a:avLst/>
              </a:prstGeom>
              <a:blipFill>
                <a:blip r:embed="rId3"/>
                <a:stretch>
                  <a:fillRect l="-2681" t="-24752" b="-495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/>
              <p:nvPr/>
            </p:nvSpPr>
            <p:spPr>
              <a:xfrm>
                <a:off x="5661112" y="1133476"/>
                <a:ext cx="5485317" cy="1087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3200" dirty="0"/>
              </a:p>
              <a:p>
                <a:r>
                  <a:rPr lang="en-US" sz="3200" dirty="0"/>
                  <a:t>           </a:t>
                </a:r>
                <a:endParaRPr lang="en-CA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12" y="1133476"/>
                <a:ext cx="5485317" cy="1087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CAF396-1BD2-4E42-89A4-2BA5C2F67E41}"/>
                  </a:ext>
                </a:extLst>
              </p:cNvPr>
              <p:cNvSpPr txBox="1"/>
              <p:nvPr/>
            </p:nvSpPr>
            <p:spPr>
              <a:xfrm>
                <a:off x="361417" y="1133476"/>
                <a:ext cx="4921783" cy="1087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acc>
                      <m:acc>
                        <m:accPr>
                          <m:chr m:val="⃗"/>
                          <m:ctrlPr>
                            <a:rPr lang="en-US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CAF396-1BD2-4E42-89A4-2BA5C2F67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17" y="1133476"/>
                <a:ext cx="4921783" cy="1087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27D198-1955-4A99-ACA9-5C23F60B07F5}"/>
                  </a:ext>
                </a:extLst>
              </p:cNvPr>
              <p:cNvSpPr txBox="1"/>
              <p:nvPr/>
            </p:nvSpPr>
            <p:spPr>
              <a:xfrm>
                <a:off x="5661112" y="2054704"/>
                <a:ext cx="5640343" cy="1261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2400" dirty="0"/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CA" sz="24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27D198-1955-4A99-ACA9-5C23F60B0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12" y="2054704"/>
                <a:ext cx="5640343" cy="1261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26B897-EF1E-4302-AE28-5C77FECCA891}"/>
              </a:ext>
            </a:extLst>
          </p:cNvPr>
          <p:cNvCxnSpPr>
            <a:cxnSpLocks/>
          </p:cNvCxnSpPr>
          <p:nvPr/>
        </p:nvCxnSpPr>
        <p:spPr>
          <a:xfrm flipH="1">
            <a:off x="508000" y="1922066"/>
            <a:ext cx="1130662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59333-D07D-415F-9EBC-E37B5E2C4DFB}"/>
                  </a:ext>
                </a:extLst>
              </p:cNvPr>
              <p:cNvSpPr txBox="1"/>
              <p:nvPr/>
            </p:nvSpPr>
            <p:spPr>
              <a:xfrm>
                <a:off x="997789" y="2052966"/>
                <a:ext cx="1656070" cy="1087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59333-D07D-415F-9EBC-E37B5E2C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89" y="2052966"/>
                <a:ext cx="1656070" cy="10874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32B055-3FE1-42F7-980B-C21F396E3DFE}"/>
                  </a:ext>
                </a:extLst>
              </p:cNvPr>
              <p:cNvSpPr txBox="1"/>
              <p:nvPr/>
            </p:nvSpPr>
            <p:spPr>
              <a:xfrm>
                <a:off x="985531" y="3267568"/>
                <a:ext cx="1656070" cy="1087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𝑘𝑗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32B055-3FE1-42F7-980B-C21F396E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31" y="3267568"/>
                <a:ext cx="1656070" cy="10874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CB95BD-D348-48BB-BB7F-007EEAF15126}"/>
                  </a:ext>
                </a:extLst>
              </p:cNvPr>
              <p:cNvSpPr txBox="1"/>
              <p:nvPr/>
            </p:nvSpPr>
            <p:spPr>
              <a:xfrm>
                <a:off x="951177" y="4410312"/>
                <a:ext cx="1656070" cy="1087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CB95BD-D348-48BB-BB7F-007EEAF15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77" y="4410312"/>
                <a:ext cx="1656070" cy="10874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EE33-4BB7-4131-89DB-9BF3445D15BE}"/>
                  </a:ext>
                </a:extLst>
              </p:cNvPr>
              <p:cNvSpPr txBox="1"/>
              <p:nvPr/>
            </p:nvSpPr>
            <p:spPr>
              <a:xfrm>
                <a:off x="948869" y="5601179"/>
                <a:ext cx="1656070" cy="1087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EE33-4BB7-4131-89DB-9BF3445D1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869" y="5601179"/>
                <a:ext cx="1656070" cy="10874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DF5714-BB40-482C-825C-D0A7B208B954}"/>
                  </a:ext>
                </a:extLst>
              </p:cNvPr>
              <p:cNvSpPr txBox="1"/>
              <p:nvPr/>
            </p:nvSpPr>
            <p:spPr>
              <a:xfrm>
                <a:off x="5661112" y="3271279"/>
                <a:ext cx="5640343" cy="1261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2400" dirty="0"/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CA" sz="24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DF5714-BB40-482C-825C-D0A7B208B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12" y="3271279"/>
                <a:ext cx="5640343" cy="12616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936A48-DC61-4751-8FA2-C667FCE5FF53}"/>
                  </a:ext>
                </a:extLst>
              </p:cNvPr>
              <p:cNvSpPr txBox="1"/>
              <p:nvPr/>
            </p:nvSpPr>
            <p:spPr>
              <a:xfrm>
                <a:off x="5661112" y="4410312"/>
                <a:ext cx="5640343" cy="1261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2400" dirty="0"/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endParaRPr lang="en-CA" sz="24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936A48-DC61-4751-8FA2-C667FCE5F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12" y="4410312"/>
                <a:ext cx="5640343" cy="1261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4C7CFB-CF63-46D9-BA2A-A1A6298A4F4F}"/>
                  </a:ext>
                </a:extLst>
              </p:cNvPr>
              <p:cNvSpPr txBox="1"/>
              <p:nvPr/>
            </p:nvSpPr>
            <p:spPr>
              <a:xfrm>
                <a:off x="5680611" y="5527815"/>
                <a:ext cx="5640343" cy="12616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en-CA" sz="2400" dirty="0"/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endParaRPr lang="en-CA" sz="2400" dirty="0"/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4C7CFB-CF63-46D9-BA2A-A1A6298A4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11" y="5527815"/>
                <a:ext cx="5640343" cy="12616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DC27A-9201-4D97-8C93-7C2CF0A9EBC0}"/>
              </a:ext>
            </a:extLst>
          </p:cNvPr>
          <p:cNvCxnSpPr>
            <a:cxnSpLocks/>
          </p:cNvCxnSpPr>
          <p:nvPr/>
        </p:nvCxnSpPr>
        <p:spPr>
          <a:xfrm flipH="1">
            <a:off x="508000" y="3124789"/>
            <a:ext cx="1130662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D22077-984E-4105-9447-584A85291A54}"/>
              </a:ext>
            </a:extLst>
          </p:cNvPr>
          <p:cNvCxnSpPr>
            <a:cxnSpLocks/>
          </p:cNvCxnSpPr>
          <p:nvPr/>
        </p:nvCxnSpPr>
        <p:spPr>
          <a:xfrm flipH="1">
            <a:off x="507999" y="4278675"/>
            <a:ext cx="1130662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CB889F-638A-424B-81C7-C2C9BE7222B2}"/>
              </a:ext>
            </a:extLst>
          </p:cNvPr>
          <p:cNvCxnSpPr>
            <a:cxnSpLocks/>
          </p:cNvCxnSpPr>
          <p:nvPr/>
        </p:nvCxnSpPr>
        <p:spPr>
          <a:xfrm flipH="1">
            <a:off x="507998" y="5458401"/>
            <a:ext cx="1130662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99CE75-5298-4EB6-9E96-C80C51306EE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375560" y="1679760"/>
              <a:ext cx="9021240" cy="503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99CE75-5298-4EB6-9E96-C80C51306E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66200" y="1670400"/>
                <a:ext cx="9039960" cy="5055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011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29"/>
    </mc:Choice>
    <mc:Fallback xmlns="">
      <p:transition spd="slow" advTm="92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  <p:bldP spid="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626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Shape of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acc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626518"/>
              </a:xfrm>
              <a:prstGeom prst="rect">
                <a:avLst/>
              </a:prstGeom>
              <a:blipFill>
                <a:blip r:embed="rId3"/>
                <a:stretch>
                  <a:fillRect l="-2735" t="-22330" b="-485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/>
              <p:nvPr/>
            </p:nvSpPr>
            <p:spPr>
              <a:xfrm>
                <a:off x="303121" y="1125002"/>
                <a:ext cx="9179201" cy="71467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eqArr>
                                </m:e>
                              </m:d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3200" i="1">
                                              <a:solidFill>
                                                <a:srgbClr val="FFC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solidFill>
                                                    <a:srgbClr val="FFC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eqArr>
                                    </m:e>
                                  </m:d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CA" sz="3200" dirty="0"/>
              </a:p>
              <a:p>
                <a:r>
                  <a:rPr lang="en-CA" sz="32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d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sz="32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eqArr>
                              </m:e>
                            </m:d>
                          </m:e>
                        </m:eqAr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</m:e>
                            </m:eqArr>
                          </m:e>
                        </m:d>
                      </m:e>
                      <m:sub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acc>
                        <m:acc>
                          <m:accPr>
                            <m:chr m:val="⃗"/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acc>
                      </m:sub>
                    </m:sSub>
                  </m:oMath>
                </a14:m>
                <a:r>
                  <a:rPr lang="en-CA" sz="3200" dirty="0"/>
                  <a:t> </a:t>
                </a:r>
              </a:p>
              <a:p>
                <a:endParaRPr lang="en-CA" sz="3200" dirty="0"/>
              </a:p>
              <a:p>
                <a:endParaRPr lang="en-CA" sz="3200" dirty="0"/>
              </a:p>
              <a:p>
                <a:endParaRPr lang="en-CA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1125002"/>
                <a:ext cx="9179201" cy="71467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F9C826-8753-4867-ABEA-55338D8498AC}"/>
              </a:ext>
            </a:extLst>
          </p:cNvPr>
          <p:cNvCxnSpPr>
            <a:cxnSpLocks/>
          </p:cNvCxnSpPr>
          <p:nvPr/>
        </p:nvCxnSpPr>
        <p:spPr>
          <a:xfrm>
            <a:off x="5468815" y="1125002"/>
            <a:ext cx="0" cy="538498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AFBA29F-F63F-48A0-96EC-4D7E4826F4EC}"/>
                  </a:ext>
                </a:extLst>
              </p14:cNvPr>
              <p14:cNvContentPartPr/>
              <p14:nvPr/>
            </p14:nvContentPartPr>
            <p14:xfrm>
              <a:off x="4024646" y="896246"/>
              <a:ext cx="1153800" cy="257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AFBA29F-F63F-48A0-96EC-4D7E4826F4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06646" y="878246"/>
                <a:ext cx="11894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E7CBB2-EF67-4CF2-BF50-EAAAC564E160}"/>
                  </a:ext>
                </a:extLst>
              </p14:cNvPr>
              <p14:cNvContentPartPr/>
              <p14:nvPr/>
            </p14:nvContentPartPr>
            <p14:xfrm>
              <a:off x="188126" y="856646"/>
              <a:ext cx="1742400" cy="874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E7CBB2-EF67-4CF2-BF50-EAAAC564E1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0126" y="838646"/>
                <a:ext cx="177804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D1D0FD-0030-42AD-B374-72423209C3A6}"/>
                  </a:ext>
                </a:extLst>
              </p14:cNvPr>
              <p14:cNvContentPartPr/>
              <p14:nvPr/>
            </p14:nvContentPartPr>
            <p14:xfrm>
              <a:off x="2914766" y="6748406"/>
              <a:ext cx="1343160" cy="160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D1D0FD-0030-42AD-B374-72423209C3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96766" y="6730406"/>
                <a:ext cx="1378800" cy="19584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832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37"/>
    </mc:Choice>
    <mc:Fallback xmlns="">
      <p:transition spd="slow" advTm="130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/>
              <p:nvPr/>
            </p:nvSpPr>
            <p:spPr>
              <a:xfrm>
                <a:off x="303121" y="377687"/>
                <a:ext cx="11370858" cy="743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Shape of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sSup>
                      <m:sSup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F091A3-9723-4B9E-A525-63F730B0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21" y="377687"/>
                <a:ext cx="11370858" cy="743602"/>
              </a:xfrm>
              <a:prstGeom prst="rect">
                <a:avLst/>
              </a:prstGeom>
              <a:blipFill>
                <a:blip r:embed="rId3"/>
                <a:stretch>
                  <a:fillRect l="-2735" t="-13115" b="-311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/>
              <p:nvPr/>
            </p:nvSpPr>
            <p:spPr>
              <a:xfrm>
                <a:off x="821141" y="1125002"/>
                <a:ext cx="11603088" cy="5266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3200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eqArr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32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32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  <m:e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𝑣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FFC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3200" i="1">
                                                              <a:solidFill>
                                                                <a:srgbClr val="00B0F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eqAr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FF7C8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FF7C8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eqArr>
                                                <m:eqArrPr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FFC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eqAr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𝑣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C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00B0F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𝛽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FF7C8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eqAr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EEE9A3-8902-4A33-83A1-A78942AF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41" y="1125002"/>
                <a:ext cx="11603088" cy="5266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milesmathis.com/ten3.gif">
            <a:extLst>
              <a:ext uri="{FF2B5EF4-FFF2-40B4-BE49-F238E27FC236}">
                <a16:creationId xmlns:a16="http://schemas.microsoft.com/office/drawing/2014/main" id="{3EB54902-4152-4026-9E13-BEB38561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24" y="0"/>
            <a:ext cx="3347755" cy="245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25285F-1998-4213-8A2E-5DC35F2085A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91640" y="276120"/>
              <a:ext cx="8765640" cy="399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25285F-1998-4213-8A2E-5DC35F2085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2280" y="266760"/>
                <a:ext cx="8784360" cy="40132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0694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11"/>
    </mc:Choice>
    <mc:Fallback xmlns="">
      <p:transition spd="slow" advTm="522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3.7|2.3|33.5|6.7|25.9|6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3.7|2.3|33.5|6.7|25.9|6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3|2.1|6.3|8.1|3.3|3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3|2.1|6.3|8.1|3.3|3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3|2.1|6.3|8.1|3.3|3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2.9|5.3|9.8|4|6.3|11.4|3.7|4|5.5|1.2|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2.9|5.3|9.8|4|6.3|11.4|3.7|4|5.5|1.2|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2.9|5.3|9.8|4|6.3|11.4|3.7|4|5.5|1.2|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.5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.7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5|21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2.2|5.4|1.3|0.7|1.5|2.2|5.9|6.5|2.4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2|8.9|4.5|3.7|3.1|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2.9|5.3|9.8|4|6.3|11.4|3.7|4|5.5|1.2|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6.5|1.1|7.5|8.2|55.9|16.2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5|0.5|9.8|1.3|5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23279</TotalTime>
  <Words>608</Words>
  <Application>Microsoft Office PowerPoint</Application>
  <PresentationFormat>Widescreen</PresentationFormat>
  <Paragraphs>143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D</dc:creator>
  <cp:lastModifiedBy>Chris D</cp:lastModifiedBy>
  <cp:revision>264</cp:revision>
  <dcterms:created xsi:type="dcterms:W3CDTF">2017-12-16T03:56:44Z</dcterms:created>
  <dcterms:modified xsi:type="dcterms:W3CDTF">2018-08-26T08:26:56Z</dcterms:modified>
</cp:coreProperties>
</file>