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ink/inkAction6.xml" ContentType="application/vnd.ms-office.inkAction+xml"/>
  <Override PartName="/ppt/tags/tag7.xml" ContentType="application/vnd.openxmlformats-officedocument.presentationml.tags+xml"/>
  <Override PartName="/ppt/ink/inkAction7.xml" ContentType="application/vnd.ms-office.inkAction+xml"/>
  <Override PartName="/ppt/tags/tag8.xml" ContentType="application/vnd.openxmlformats-officedocument.presentationml.tags+xml"/>
  <Override PartName="/ppt/ink/inkAction8.xml" ContentType="application/vnd.ms-office.inkAction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ppt/ink/inkAction11.xml" ContentType="application/vnd.ms-office.inkAction+xml"/>
  <Override PartName="/ppt/tags/tag12.xml" ContentType="application/vnd.openxmlformats-officedocument.presentationml.tags+xml"/>
  <Override PartName="/ppt/ink/inkAction12.xml" ContentType="application/vnd.ms-office.inkAction+xml"/>
  <Override PartName="/ppt/tags/tag13.xml" ContentType="application/vnd.openxmlformats-officedocument.presentationml.tags+xml"/>
  <Override PartName="/ppt/ink/inkAction13.xml" ContentType="application/vnd.ms-office.inkAction+xml"/>
  <Override PartName="/ppt/tags/tag14.xml" ContentType="application/vnd.openxmlformats-officedocument.presentationml.tags+xml"/>
  <Override PartName="/ppt/ink/inkAction14.xml" ContentType="application/vnd.ms-office.inkAction+xml"/>
  <Override PartName="/ppt/tags/tag15.xml" ContentType="application/vnd.openxmlformats-officedocument.presentationml.tags+xml"/>
  <Override PartName="/ppt/ink/inkAction15.xml" ContentType="application/vnd.ms-office.inkAction+xml"/>
  <Override PartName="/ppt/tags/tag16.xml" ContentType="application/vnd.openxmlformats-officedocument.presentationml.tags+xml"/>
  <Override PartName="/ppt/ink/inkAction16.xml" ContentType="application/vnd.ms-office.inkAction+xml"/>
  <Override PartName="/ppt/tags/tag17.xml" ContentType="application/vnd.openxmlformats-officedocument.presentationml.tags+xml"/>
  <Override PartName="/ppt/ink/inkAction17.xml" ContentType="application/vnd.ms-office.inkAction+xml"/>
  <Override PartName="/ppt/tags/tag18.xml" ContentType="application/vnd.openxmlformats-officedocument.presentationml.tags+xml"/>
  <Override PartName="/ppt/ink/inkAction18.xml" ContentType="application/vnd.ms-office.inkAction+xml"/>
  <Override PartName="/ppt/tags/tag19.xml" ContentType="application/vnd.openxmlformats-officedocument.presentationml.tags+xml"/>
  <Override PartName="/ppt/ink/inkAction19.xml" ContentType="application/vnd.ms-office.inkAction+xml"/>
  <Override PartName="/ppt/tags/tag20.xml" ContentType="application/vnd.openxmlformats-officedocument.presentationml.tags+xml"/>
  <Override PartName="/ppt/ink/inkAction20.xml" ContentType="application/vnd.ms-office.inkAction+xml"/>
  <Override PartName="/ppt/tags/tag21.xml" ContentType="application/vnd.openxmlformats-officedocument.presentationml.tags+xml"/>
  <Override PartName="/ppt/ink/inkAction21.xml" ContentType="application/vnd.ms-office.inkAction+xml"/>
  <Override PartName="/ppt/tags/tag22.xml" ContentType="application/vnd.openxmlformats-officedocument.presentationml.tags+xml"/>
  <Override PartName="/ppt/ink/inkAction22.xml" ContentType="application/vnd.ms-office.inkAction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ink/inkAction23.xml" ContentType="application/vnd.ms-office.inkAction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ink/inkAction24.xml" ContentType="application/vnd.ms-office.inkAction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ink/inkAction25.xml" ContentType="application/vnd.ms-office.inkAction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ink/inkAction26.xml" ContentType="application/vnd.ms-office.inkAction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ink/inkAction27.xml" ContentType="application/vnd.ms-office.inkAction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ink/inkAction28.xml" ContentType="application/vnd.ms-office.inkAction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ink/inkAction29.xml" ContentType="application/vnd.ms-office.inkAction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ink/inkAction30.xml" ContentType="application/vnd.ms-office.inkAction+xml"/>
  <Override PartName="/ppt/tags/tag35.xml" ContentType="application/vnd.openxmlformats-officedocument.presentationml.tags+xml"/>
  <Override PartName="/ppt/ink/inkAction3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0" r:id="rId2"/>
    <p:sldId id="379" r:id="rId3"/>
    <p:sldId id="402" r:id="rId4"/>
    <p:sldId id="371" r:id="rId5"/>
    <p:sldId id="372" r:id="rId6"/>
    <p:sldId id="383" r:id="rId7"/>
    <p:sldId id="382" r:id="rId8"/>
    <p:sldId id="305" r:id="rId9"/>
    <p:sldId id="384" r:id="rId10"/>
    <p:sldId id="375" r:id="rId11"/>
    <p:sldId id="390" r:id="rId12"/>
    <p:sldId id="391" r:id="rId13"/>
    <p:sldId id="309" r:id="rId14"/>
    <p:sldId id="376" r:id="rId15"/>
    <p:sldId id="387" r:id="rId16"/>
    <p:sldId id="389" r:id="rId17"/>
    <p:sldId id="377" r:id="rId18"/>
    <p:sldId id="405" r:id="rId19"/>
    <p:sldId id="359" r:id="rId20"/>
    <p:sldId id="360" r:id="rId21"/>
    <p:sldId id="361" r:id="rId22"/>
    <p:sldId id="362" r:id="rId23"/>
    <p:sldId id="369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401" r:id="rId32"/>
    <p:sldId id="399" r:id="rId33"/>
    <p:sldId id="400" r:id="rId34"/>
    <p:sldId id="403" r:id="rId35"/>
    <p:sldId id="4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B1"/>
    <a:srgbClr val="FF8989"/>
    <a:srgbClr val="FF00FF"/>
    <a:srgbClr val="FF9900"/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249" autoAdjust="0"/>
  </p:normalViewPr>
  <p:slideViewPr>
    <p:cSldViewPr snapToGrid="0" showGuides="1">
      <p:cViewPr varScale="1">
        <p:scale>
          <a:sx n="40" d="100"/>
          <a:sy n="40" d="100"/>
        </p:scale>
        <p:origin x="72" y="678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1:42.261"/>
    </inkml:context>
    <inkml:brush xml:id="br0">
      <inkml:brushProperty name="width" value="0.05292" units="cm"/>
      <inkml:brushProperty name="height" value="0.05292" units="cm"/>
    </inkml:brush>
  </inkml:definitions>
  <iact:action type="add" startTime="6153">
    <iact:property name="dataType"/>
    <iact:actionData xml:id="d0">
      <inkml:trace xmlns:inkml="http://www.w3.org/2003/InkML" xml:id="stk0" contextRef="#ctx0" brushRef="#br0">5774 8947 386 0,'23'3'332'132,"-19"-3"-250"-132,8 0-30 0,-5 0 86 0,6 0 58 0,11 0-40 0,-3 0-52 0,2 0-20 0,17 0-24 0,0 0 16 0,20 0 14 1,9 0-44-1,17 0-28 0,11-3-10 0,13 3 0 0,10 0-4 0,11 0 2 1,5 8 10 0,9 14 18-1,1 2-4 0,-4-4-12 3,12-4-2 13,3-5-6-16,6-5-6 36,8 1-4-36,11 3 0 0,5-3 0 0,0 8 0 1,1 0 2 12,-1 4-2-10,-4-3 2 11,-1 5 4-14,2-6 14 16,-2-5-2-15,0-10-8 13,-3 0-10-14,-7 0 0 14,1-2-2-13,8-13 2 11,4 3 0-7,-4 11 2 10,-5 1 0-15,1 0-2 17,-8 0 2-17,-2 1 4 13,-2 5-4-12,-4-6 1 14,3 0-3-15,-6 0 0 14,1-2 0-14,-14-19 0 15,5 5 0-15,-3 3 0 14,3 4-3-14,-1 0 3 16,3-2 0-15,-4 4 0 14,-3-10 0-15,12 4 0 3,-14 2 3 13,8-2-3-16,-10 1 0 17,-10 7 0-17,19 2 0 13,-4 3 0-13,-4 0 0 17,10 0 0-17,-2 10 0 15,9 5 0-15,2-1-7 16,17 1 7-16,2-4 0 14,-3-6-4-14,4-1 8 15,0-4-4-14,-10 0 0 47,3 0 2-48,-10 0 0 1,6 5 1-1,-2 0-3 0,-3 0 0 0,-1 4 0 0,8-3-3 14,-6 2 3 0,10 1-2-14,6-7 4 3,0 1-4 11,-1-3 2-14,1 0 0 15,-5 3 0-15,-1 4 2 14,-8 0-2-12,6 12 3 12,-5 2-3-14,5-2 0 15,-12-1 0-15,6-11 0 15,3-7 0-15,13 0 0 14,13 0 0-9,5 0 0 8,1 0 0-13,-5 0 0 20,-1 0 0-19,1 15 0-1,-7 7 0 13,6 0 0-10,-3-5 0 13,-7-6 0-16,-3-7 0 18,0-4 0-18,3 0 0 1,-2 0 0 12,-7-15 0-10,-7-2 0 14,3 4 0-17,-10-4 0 17,-3-2 0-16,-2 2 0 14,2-7 0-15,3 3 0 3,5-5 0 13,-15 3 0-16,1 7 0 16,3 1 0-16,-1 4 0 15,3 6 0-15,6 0 0 14,0 1 0-13,8 4 0 14,3-5 0-15,-9-3 0 15,6 1 0-15,-13-1 0 5,-1 3 0 9,-13-2 0-14,7 2 0 13,-13 2 0 3,-17 1 0-15,-6-5 0 2,-15 2 0 15,-9-3 0-18,-14-4 0 17,-21 4 0-16,-27 3 0-1,-9 3 0 17,-23 2 0-17,0 0 0 27,-7 13 0-27,-32 26 0 2,14-22-295-2,-4-2-395 16</inkml:trace>
    </iact:actionData>
  </iact:action>
  <iact:action type="add" startTime="12705">
    <iact:property name="dataType"/>
    <iact:actionData xml:id="d1">
      <inkml:trace xmlns:inkml="http://www.w3.org/2003/InkML" xml:id="stk1" contextRef="#ctx0" brushRef="#br0">18643 17902 958 0,'0'0'394'1,"0"0"-114"23,209-32-58-23,-80 20-50-1,58-4-151 18,66-1-21-18,59-5 0 19,56 5 0-19,36 6 0 23,20 5 0-23,9 6 0 0,-21 0 0 0,-16 0 0 19,-18 6 0-19,-13-5 0 1,-24-1 0 20,-27 0 0-20,-67-20 0 0,-65-9 0 26,-66 4 0-27,-119 22-269 1,-53 3-695 12</inkml:trace>
    </iact:actionData>
  </iact:action>
  <iact:action type="add" startTime="15980">
    <iact:property name="dataType"/>
    <iact:actionData xml:id="d2">
      <inkml:trace xmlns:inkml="http://www.w3.org/2003/InkML" xml:id="stk2" contextRef="#ctx0" brushRef="#br0">10011 17875 730 0,'13'0'250'1,"7"0"-56"14,1 0 38-15,9 0-76 21,26 0-28-21,24 0-12 0,38 12-20 17,48 3-38-16,56 2 14 19,59-12-57-20,37-5-15 0,15 0 0 24,-30 0 0-24,-42 0 0 0,-41-5 0 26,-67-2 0-26,-40 2-199 0,-113 5-345 0,-21 0-760 22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52:17.612"/>
    </inkml:context>
    <inkml:brush xml:id="br0">
      <inkml:brushProperty name="width" value="0.05292" units="cm"/>
      <inkml:brushProperty name="height" value="0.05292" units="cm"/>
    </inkml:brush>
  </inkml:definitions>
  <iact:action type="add" startTime="1305">
    <iact:property name="dataType"/>
    <iact:actionData xml:id="d0">
      <inkml:trace xmlns:inkml="http://www.w3.org/2003/InkML" xml:id="stk0" contextRef="#ctx0" brushRef="#br0">3826 4063 1370 0,'0'-11'256'5,"0"5"-144"-4,0 2 2 15,-34 4-46-16,-2 0-16 13,-7 0 18-12,-8 0-65 15,2 13-5-16,-1 12 0 14,3 1 0-13,6-1 0 15,13 5 0-15,5-1 0 14,6-1 0-15,4 0 0 17,13-3 0-16,0-2 0 0,0 2 0 9,0 0 0 9,30 3 0-18,11 4 0-1,1 4 0 14,-4 1 0-13,-8-3 0 14,-1-2 0-14,-17-3 0 14,-7-4 0-15,-5-3 0 11,0-5 0 6,-5 0 0-15,-26-4 0-2,-20 2 0 12,5 2 0-11,-8-2 0 17,11-4 0-18,27-11 0 14,9 0-737-13</inkml:trace>
    </iact:actionData>
  </iact:action>
  <iact:action type="add" startTime="1825">
    <iact:property name="dataType"/>
    <iact:actionData xml:id="d1">
      <inkml:trace xmlns:inkml="http://www.w3.org/2003/InkML" xml:id="stk1" contextRef="#ctx0" brushRef="#br0">4411 4222 1510 0,'0'0'344'15,"0"0"-262"-14,0 0-2 13,0 0-49-12,0 0-31 0,-188 69 0 12,118-29 0-14,8 1 0 13,8 4 0 7,14 5 0-20,25 4 0 2,7 0 0 1,8-7 0 9,0-7 0-3,23-9 0-8,23-6 0 18,8-8 0-19,4-4 0 20,-2-6 0-19,-4-7 0 13,-8 0 0-14,-14 0 0 0,1 0 0 16,-5-12 0-10,-12-7 0-6,-14 5-217 18,0 2-977-18</inkml:trace>
    </iact:actionData>
  </iact:action>
  <iact:action type="add" startTime="2217">
    <iact:property name="dataType"/>
    <iact:actionData xml:id="d2">
      <inkml:trace xmlns:inkml="http://www.w3.org/2003/InkML" xml:id="stk2" contextRef="#ctx0" brushRef="#br0">5046 4282 846 0,'0'0'406'2,"0"0"-298"14,0 0 22-15,0 0 14 6,0 0-62 11,0 0 30-18,-188 54 2 15,146-22-20-14,-2 9-83 17,8 0-11-16,16 3 0-1,10-7 0 8,10 1 0 5,0-10 0-13,7-6 0 0,29-7 0 16,8-15 0-17,12 0 0 16,1-3 0-16,-5-40 0 16,-3-10 0-15,-16-5 0 11,-2-2 0-11,-11 1 0 16,-13 8 0-17,5 15 0 1,-12 11 0 14,0 16 0-14,0 9 0 15,0 0 0-16,0 0 0 13,0 23 0 6,-3 20 0-19,-6 2 0 0,5 5 0 12,1 1 0-10,3-4 0 11,0-2 0-12,0-6 0 15,0-7 0-15,0-15 0 12,7-6 0-12,6-11 0 17,3 0 0-18,5-4-27 13,-16-15-359-12,0-1-274 16</inkml:trace>
    </iact:actionData>
  </iact:action>
  <iact:action type="add" startTime="2736">
    <iact:property name="dataType"/>
    <iact:actionData xml:id="d3">
      <inkml:trace xmlns:inkml="http://www.w3.org/2003/InkML" xml:id="stk3" contextRef="#ctx0" brushRef="#br0">5432 3561 550 0,'0'0'770'9,"0"0"-476"6,0 0-138-14,3 176-30 16,-3-86-70-17,0 7 8 13,0 14-33-12,0 5-31 14,0 2 0-14,0 2 0 18,0-5 0-18,4-2 0-1,6-12 0 10,-3-16 0 7,-4-21 0-17,6-17 0 0,-2-23 0 19,-2-19 0-19,11-5 0 16,1-29-259-15,-11-7-273 11,-5-3-102-11</inkml:trace>
    </iact:actionData>
  </iact:action>
  <iact:action type="add" startTime="3073">
    <iact:property name="dataType"/>
    <iact:actionData xml:id="d4">
      <inkml:trace xmlns:inkml="http://www.w3.org/2003/InkML" xml:id="stk4" contextRef="#ctx0" brushRef="#br0">5841 4563 1000 0,'0'0'418'0,"0"0"-152"16,0 0-88-15,160-69-104 18,-133 37-64-18,-17-5-8-1,-10-3-2 11,0 5-10 7,0 6-30-18,-26 11-24 16,-5 9 14-13,4 9 2-3,-5 0 18 9,0 5 30 8,-1 32 2-16,-4 7 12 0,14 8 6 19,-2 6 4-18,10-5 28 6,12-1 24 18,3-7 0-26,0-9 1 0,7 3-77 0,32 1 0 3,2 2 0 14,12-6 0-13,-5-5 0 8,7-14 0-11,-1-17 0 13,-4-3-35-14,-36-25-451 13,3-6-908-11</inkml:trace>
    </iact:actionData>
  </iact:action>
  <iact:action type="add" startTime="3982">
    <iact:property name="dataType"/>
    <iact:actionData xml:id="d5">
      <inkml:trace xmlns:inkml="http://www.w3.org/2003/InkML" xml:id="stk5" contextRef="#ctx0" brushRef="#br0">8063 3748 5 0,'0'0'1607'2,"0"0"-1267"2,0 0-245 7,0 0-95 8,0 0 0-18,0 0 0-1,0 0 0 12,-38-5 0 6,19 10 0-17,-1 12 0 0,0 0 0 5,-1 9 0 9,1-1 0-14,-3 2 0 19,5 2 0-20,0-4 0 0,-3 4 0 19,4-4 0-19,4 0 0 8,0-3 0 7,8 5 0-15,-6-6 0 17,11 5 0-16,0-1 0-1,0-3 0 17,0 3 0-17,0 4 0 14,0 3 0-14,0 0 0 14,9 0 0-13,-7-2 0 17,-2-5 0-18,0-5 0 11,0-3 0-10,0-3 0 19,0-2 0-19,0-1 0-1,-13-6 0 11,-3 0 0 8,-7-5 0-18,6 0 0-1,-6 0 0 14,2 0 0-13,3 0 0 12,9 0 0-12,-4 0 0 13,10 0 0-12,0 0 0 10,3 0 0-11,0 0 0 15,0 0 0-16,0 0 0 16,0 0 0-15,0 0 0 12,0 0 0-12,3 0 0 15,1 4 0-15,12 4 0 16,-3 4 0-16,0-5 0-1,5-1 0 17,-1-1 0-17,3 5 0 13,4 0 0-12,-6 4 0 18,0 3 0-19,2 3 0 14,-4-3 0-13,-9 0 0 13,3-1 0-14,-7 8 0 11,-3 4 0-9,0 8 0 15,0 6 0-16,0 8 0 12,0 7 0-12,0 4 0 12,0-2 0-12,0-5 0 12,0-1 0-12,10-11 0 16,4-5 0-16,1-9 0 13,10-11 0-13,-2-6 0 14,18-8 0-15,-5-1 0 14,-8-2 0-13,-2 0 0 17,-22 0 0-18,-4 0 0 0,0 0 0 13,0-5 0-11,0-8-735 15</inkml:trace>
    </iact:actionData>
  </iact:action>
  <iact:action type="add" startTime="5451">
    <iact:property name="dataType"/>
    <iact:actionData xml:id="d6">
      <inkml:trace xmlns:inkml="http://www.w3.org/2003/InkML" xml:id="stk6" contextRef="#ctx0" brushRef="#br0">4123 7315 1078 0,'0'0'462'1,"0"0"-176"0,0 0-100 15,0 0-151-16,0 0-35 11,0 0 0-10,25-43 0 14,-60 41 0-14,-9 2 0 19,-11 0 0-19,-6 0 0-1,-2 11 0 16,-1 23 0-16,7 9 0 12,4 2 0 6,9 10 0-15,6 1 0-3,17-4 0 8,9 2 0 12,3-3 0-20,9-3 0 0,0-2 0 13,37-4 0-13,9-9 0 13,12-18 0-12,1-15 0 16,-5 0 0-17,-3-38 0 14,-11-14 0-14,-8-12 0 16,-7-5 0-15,-12 2 0 16,-6 10 0-16,-7 21 0 0,9 16 0 9,-6 15 0 4,-3 5 0-13,0 0 0 18,0 25 0-18,0 17 0-1,0 9 0 12,0 4 0 2,7 2 0-13,-3-3 0 16,5-7 0-17,-2-8 0 2,-4-9 0 11,7-13 0 1,-2-2 0-14,12-6 0 15,-17-9-77-14,10 0-571 0</inkml:trace>
    </iact:actionData>
  </iact:action>
  <iact:action type="add" startTime="6051">
    <iact:property name="dataType"/>
    <iact:actionData xml:id="d7">
      <inkml:trace xmlns:inkml="http://www.w3.org/2003/InkML" xml:id="stk7" contextRef="#ctx0" brushRef="#br0">4759 7376 896 0,'0'0'238'25,"0"0"6"-24,0 0-62-1,-164 0-92 4,117 31-18 3,-6 12 58 11,22 4 4-18,-1 9-73 16,7 6-61-16,6 3 0 19,6 3 0-19,9-6 0 1,4-8 0 9,0-10 0 5,7-23 0-13,31-15 0-1,11-6 0 20,5-7 0-21,2-42 0 0,-5-10 0 9,-12-11 0 8,-7-11 0-15,-16-22 0 11,-12-19 0-12,-4-16 0 16,0-5 0-16,0 22 0 0,-11 31 0 24,5 37 0-24,6 29 0-1,0 14 0 16,0 7 0-16,0 3 0 14,0 0 0-14,0 0 0 18,0 26 0-18,8 25 0 13,13 16 0-13,-1 17 0 18,5 12 0-17,1 2 0-1,-9-9 0 14,4-10 0-14,-6-14 0 14,-10-12 0-12,3-10 0 15,-5-9 0-17,-3-12 0 15,5-6 0-14,-2-7 0 11,5-6 0-11,1-3-155 16,-6 0-237-16,0 0-634 10</inkml:trace>
    </iact:actionData>
  </iact:action>
  <iact:action type="add" startTime="6639">
    <iact:property name="dataType"/>
    <iact:actionData xml:id="d8">
      <inkml:trace xmlns:inkml="http://www.w3.org/2003/InkML" xml:id="stk8" contextRef="#ctx0" brushRef="#br0">5590 7424 448 0,'0'0'472'16,"0"0"-288"-16,0 0-54 3,0 0 2 6,0 0-10 12,0 0 16-21,0 0-24 0,-58-30 2 17,14 30 10-17,-5 26-61 20,6 12-65-20,-1 10 0 8,3 5 0-7,8 1 0 15,6-7 0-15,8-2 0 8,12-11 0 17,7-12 0-25,0-7 0-1,14-15 0 0,35 0 0 7,2-17 0 11,17-37 0-18,-13-14 0 14,3-18 0-14,-8-21 0 13,-11-22 0-12,-12-20 0 17,-7-9 0-17,-17 3 0 0,-3 21 0 13,0 33 0-14,0 35 0 14,-10 36 0-12,2 25 0 12,0 5 0-14,-5 17 0 14,2 35 0 3,-1 19 0-16,5 8 0 0,7 8 0 12,0 5 0-12,0 1 0 19,7 3 0-20,16-4 0 1,-2-7 0 13,-1-7 0-12,0-10 0 8,-8-11 0 4,-5-10 0-13,6-13 0 12,-6-12 0-12,2-11 0 13,-8-7 0-13,-1-4 0 17,0 0 0-18,0-4-715 2</inkml:trace>
    </iact:actionData>
  </iact:action>
  <iact:action type="add" startTime="7668">
    <iact:property name="dataType"/>
    <iact:actionData xml:id="d9">
      <inkml:trace xmlns:inkml="http://www.w3.org/2003/InkML" xml:id="stk9" contextRef="#ctx0" brushRef="#br0">8137 6011 1086 0,'0'0'456'22,"0"0"-180"-22,0 0-76 0,0 0-171 17,0 0-29-17,0 0 0 16,-28 10 0-15,-2 5 0-1,-9 2 0 26,-5 0 0-25,-2 3 0 1,2 5 0 1,-4 5 0 2,-1 5 0 12,8 4 0-16,1 0 0 15,-1 1 0-16,8-4 0 16,0 1 0-15,12-2 0 1,5 3 0 17,9 1 0-18,7 9 0-1,0 5 0 9,0 6 0 4,4 8 0 4,20 4 0-16,-1 1 0 0,6 7 0 12,-9 5 0-12,0 7 0 13,-12-2 0-13,-4-4 0 16,-4-15 0-17,0-14 0 15,-12-22 0-14,-24-15 0 17,0-12 0-18,-2-7 0 0,-5 0 0 15,2 0 0-14,6 0 0 12,11 0 0-11,8 0 0 10,9 0 0-10,7-7 0 11,0 5 0-9,0-4 0 7,0 4 0 8,0 2 0-18,0 0 0-1,7 0 0 9,22 0 0 8,-6 19 0-16,13 7 0-1,-5 0 0 14,-1 1 0-13,1 1 0 18,-1 9 0-19,-10 4 0 15,-4 16 0-15,-6 10 0 14,-7 12 0-14,-3 9 0 13,0-1 0-12,0 0 0 17,0-9 0-18,0-4 0 3,0-5 0 9,0-7 0 8,0-2 0-20,0-4 0 1,8-9 0 11,19-8 0-11,8-4 0 14,10-13 0-14,8-5 0 19,7-12 0-19,-7-5 0-1,4 0 0 7,-44 0 0 6,-11 0-7 6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1:57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3566">
    <iact:property name="dataType"/>
    <iact:actionData xml:id="d0">
      <inkml:trace xmlns:inkml="http://www.w3.org/2003/InkML" xml:id="stk0" contextRef="#ctx0" brushRef="#br0">5870 5358 788 0,'0'0'432'1,"0"0"-164"-1,0 0 54 0,-209-4-160 0,100 4-90 0,-8 11-69 0,-7 6-3 0,9 0 0 10,13-2-7-9,18-2-101 89,12-4-134-89,64-9-138 0,8 0-318-1</inkml:trace>
    </iact:actionData>
  </iact:action>
  <iact:action type="add" startTime="4083">
    <iact:property name="dataType"/>
    <iact:actionData xml:id="d1">
      <inkml:trace xmlns:inkml="http://www.w3.org/2003/InkML" xml:id="stk1" contextRef="#ctx0" brushRef="#br0">5529 5573 364 0,'0'0'498'2,"-164"16"-376"-2,79-6 16 0,3 0-70 1,-2 12-68-1,51-14-86 0,7 6-340 0</inkml:trace>
    </iact:actionData>
  </iact:action>
  <iact:action type="add" startTime="9066">
    <iact:property name="dataType"/>
    <iact:actionData xml:id="d2">
      <inkml:trace xmlns:inkml="http://www.w3.org/2003/InkML" xml:id="stk2" contextRef="#ctx0" brushRef="#br0">5488 4156 790 0,'-8'5'156'2,"8"-5"54"-2,0 0 10 2,0 0-92-1,0 0-34-1,0 0-6 0,0 0-2 0,0 0 10 0,0 0-14 0,0-10-20 90,0-10-27-89,0-3-35-1,0-1 0 0,0-5 0 0,13-4 0 0,13-11 0 0,7 0 0 0,8-10 0 1,-1-4 0-1,4-4 0 2,-1 2 0-2,9 10 0 75,-4 8 0-73,3 2 0-2,0 3 0 0,8 2 0 0,2 1 0 0,12 2 0 0,-7 5 0 0,8 2 0 0,-6 0 0 0,12 8 0 0,-3 5 0 74,-3 4 0-73,-8 8 0-1,-2 0 0 0,-4 0 0 0,-2 0 0 0,-3 0 0 0,-10 0 0 0,-2 0 0 0,-5 0 0 0,1 0 0 73,-7 0 0-73,-8 0 0 1,1 0 0-1,-5 0 0 0,-1 0 0 0,4 5 0 0,-8 3 0 0,1 1 0 0,-6-3 0 0,0-3 0 57,-10-1 0-57,0-2 0 0,0 0 0 0,0 4 0 0,0-4 0 0,0 2 0 0,0 1 0 62,-20 5 0-61,-21 0 0-1,-8 6 0 0,1 1 0 0,-4-1 0 0,0-3 0 0,-5 0 0 0,2-7 0 1,7 1 0 64,-1-5 0-65,17 0 0 0,0 0 0 0,12 0 0 0,3 0 0 0,14 0 0 0,3 0 0 0,0 0 0 4,0 0 0 60,0 0 0-64,0 0 0 0,23 0 0 0,15 4 0 0,4 14 0 0,11 2 0 0,-5-3 0 0,13-3 0 62,-2-1 0-62,11-1 0 0,-9-4 0 0,-2-1 0 0,-8-5 0 1,-13-2 0-1,-6 0 0 0,-15-2 0 0,-4-30 0 62,2-5 0-61,-13-3 0-1,-2-4 0 0,0-3 0 0,0-7 0 0,-20 3 0 0,-10 4 0 0,-7 4 0 60,7 11 0-59,4 8 0-1,11 10 0 0,2 7 0 0,13 1 0 1,0 6-85-1,0 0-909 1</inkml:trace>
    </iact:actionData>
  </iact:action>
  <iact:action type="add" startTime="12138">
    <iact:property name="dataType" value="strokeEraser"/>
    <iact:actionData xml:id="d3">
      <inkml:trace xmlns:inkml="http://www.w3.org/2003/InkML" xml:id="stk3" contextRef="#ctx0" brushRef="#br1">13713 7318 626 0,'0'0'1336'1,"0"0"-1251"-1,0 0-85 0,0 0 0 0,0 0 0 0,0 0 0 1,65 117-793 70</inkml:trace>
    </iact:actionData>
  </iact:action>
  <iact:action type="add" startTime="12408">
    <iact:property name="dataType" value="strokeEraser"/>
    <iact:actionData xml:id="d4">
      <inkml:trace xmlns:inkml="http://www.w3.org/2003/InkML" xml:id="stk4" contextRef="#ctx0" brushRef="#br1">13700 8192 342 0,'0'0'1705'2,"0"0"-1705"-2,0 0 0 64,0 0 0-62,0 0 0-1,0 0 0-1,17 12 0 0,-17-11 0 1,0 11-359-1</inkml:trace>
    </iact:actionData>
  </iact:action>
  <iact:action type="remove" startTime="12922">
    <iact:property name="style" value="instant"/>
    <iact:actionData xml:id="d5" ref="#d2"/>
  </iact:action>
  <iact:action type="add" startTime="12928">
    <iact:property name="dataType" value="strokeEraser"/>
    <iact:actionData xml:id="d6">
      <inkml:trace xmlns:inkml="http://www.w3.org/2003/InkML" xml:id="stk5" contextRef="#ctx0" brushRef="#br1">13681 7818 1298 0,'0'0'350'7,"0"0"-120"-7,0 0-61 1,0 0-169 76,0 0 0-76,0 0 0-1,5 6-7 0,-2 14-379 0,2 2-1223 0</inkml:trace>
    </iact:actionData>
  </iact:action>
  <iact:action type="add" startTime="15130">
    <iact:property name="dataType"/>
    <iact:actionData xml:id="d7">
      <inkml:trace xmlns:inkml="http://www.w3.org/2003/InkML" xml:id="stk6" contextRef="#ctx0" brushRef="#br0">5477 4001 1000 0,'0'0'382'1,"0"0"-70"68,0 0-76-67,0 0-119-2,0 0-117 1,0 0 0-1,0 0 0 0,3-41 0 0,10 15 0 0,3-4 0 0,7-8 0 70,4 2 0-70,14-9 0 0,0 3 0 0,11-5 0 0,4-7 0 0,8 3 0 0,-3-6 0 0,3 7 0 0,-3 9 0 0,2 3 0 60,-3 7 0-60,1 1 0 0,8 3 0 0,-2 7 0 0,-6-1 0 0,3 8 0 0,-5 2 0 0,-5-1 0 52,-7 3 0-51,9-4 0-1,-12-2 0 0,10 4 0 0,1 0 0 0,-7 5 0 0,6 6 0 52,-6 0 0-52,-5 0 0 0,-2 0 0 0,-5 0 0 1,-4 0 0-1,-8 0 0 0,2 0 0 55,-4 0 0-54,10 0 0-1,1 15 0 0,2 1 0 0,1 4 0 0,4 2 0 0,-3 2 0 60,-3 1 0-60,0-1 0 0,3 2 0 0,-5-4 0 0,-8-3 0 0,-1-2 0 0,-2-2 0 0,-8-7 0 4,-3-1 0 59,0-7 0-63,-7 0 0 0,0 0 0 0,-2 0 0 0,-1 0 0 0,0 0 0 0,9 0 0 0,-9 0 0 56,0 0 0-56,0 0 0 0,0 0 0 0,0 0 0 0,-10 0 0 0,-18 0 0 0,-7 0 0 0,-9 0 0 54,-6 0 0-54,-9 0 0 1,-5 0 0-1,3 0 0 0,-6 0 0 0,2 0 0 0,13 0 0 4,9 0 0 46,6 0 0-50,20 0 0 0,1 0 0 0,16 0 0 0,0 0 0 0,0 0 0 54,0 0 0-54,0 0 0 0,0 1 0 0,0 8 0 0,6 2 0 1,20 3 0-1,1-5 0 55,14-4 0-55,0 1 0 0,11-4 0 0,4 7 0 0,-5 2 0 0,6 6 0 0,-15-5 0 0,0-4 0 56,-5-8 0-56,-5 0 0 0,-4 0 0 0,-8 0 0 0,3 0 0 0,-10-8 0 0,-5-2 0 56,2 0 0-56,0 5 0 0,-4-2 0 1,-2 2 0-1,-1 0 0 0,0 2 0 0,-3-6 0 0,0-1 0 55,0-15 0-54,0-5 0 0,0-11 0-1,0-7 0 0,0-3 0 0,-6 0 0 0,-4 6 0 0,0 12 0 55,-3 10 0-55,8 10 0 0,-2 3 0 0,1 3 0 0,3-3 0 0,0 5 0 0,3 0 0 55,0 5 0-55,0 0-365 0</inkml:trace>
    </iact:actionData>
  </iact:action>
  <iact:action type="add" startTime="16940">
    <iact:property name="dataType"/>
    <iact:actionData xml:id="d8">
      <inkml:trace xmlns:inkml="http://www.w3.org/2003/InkML" xml:id="stk7" contextRef="#ctx0" brushRef="#br0">7247 5480 710 0,'0'0'422'1,"0"0"-50"-1,0 0-52 0,0 0-160 1,0 0-97-1,0 0-63 1,-31 0 0-1,-20 0 0 0,-2 0 0 0,-4 3 0 3,-4-3 0 55,8 0 0-57,-4 0 0-1,15 0 0 0,5 0 0 0,16 0 0 0,11 0 0 0,9 0 0 0,1 0-115 56,0 0-381-56,0 0-848 0</inkml:trace>
    </iact:actionData>
  </iact:action>
  <iact:action type="add" startTime="17377">
    <iact:property name="dataType"/>
    <iact:actionData xml:id="d9">
      <inkml:trace xmlns:inkml="http://www.w3.org/2003/InkML" xml:id="stk8" contextRef="#ctx0" brushRef="#br0">7968 5493 854 0,'0'0'570'1,"0"0"-352"3,0 0 8 73,0 0-47-77,0 0-179 0,0 0 0 4,-173-25 0-4,120 25 0 1,11-2 0-1,3 2 0 0,6 0 0 0,10 0 0 0,11 0 0 1,0 0 0 74,5 0 0-74,7 0-327-1,0 0-715 0</inkml:trace>
    </iact:actionData>
  </iact:action>
  <iact:action type="add" startTime="17995">
    <iact:property name="dataType"/>
    <iact:actionData xml:id="d10">
      <inkml:trace xmlns:inkml="http://www.w3.org/2003/InkML" xml:id="stk9" contextRef="#ctx0" brushRef="#br0">8722 5558 1064 0,'0'0'260'1,"0"0"36"-1,0 0-176 0,0 0 44 0,0 0-21 1,0 0-143-1,-194 4 0 0,135-4 0 0,2 0 0 68,8 0 0-67,2 0 0-1,-2 0 0 0,13 0 0 0,11 2 0 0,6-2 0 0,8 0 0 0,2 0 0 0,9 0-5 58,0 0-423-58,0 0-398 0</inkml:trace>
    </iact:actionData>
  </iact:action>
  <iact:action type="add" startTime="18491">
    <iact:property name="dataType"/>
    <iact:actionData xml:id="d11">
      <inkml:trace xmlns:inkml="http://www.w3.org/2003/InkML" xml:id="stk10" contextRef="#ctx0" brushRef="#br0">9521 5573 668 0,'0'0'508'2,"0"0"-262"-2,0 0 46 0,0 0-96 0,0 0-59 68,-177 0-137-68,108 0 0 0,5 0 0 0,3 0 0 2,1 2 0-2,4 0 0 0,12-2 0 0,17 0 0 0,4 0 0 3,23 0-113 61,0 0-595-64</inkml:trace>
    </iact:actionData>
  </iact:action>
  <iact:action type="add" startTime="19006">
    <iact:property name="dataType"/>
    <iact:actionData xml:id="d12">
      <inkml:trace xmlns:inkml="http://www.w3.org/2003/InkML" xml:id="stk11" contextRef="#ctx0" brushRef="#br0">10402 5545 1118 0,'0'0'270'2,"0"0"72"-2,0 0-182 0,-191 0-64 0,116 0-40 0,4 0-51 0,-11 0-5 0,-8 0 0 0,6 0 0 0,48 0-29 65,16 2-395-64</inkml:trace>
    </iact:actionData>
  </iact:action>
  <iact:action type="add" startTime="21301">
    <iact:property name="dataType"/>
    <iact:actionData xml:id="d13">
      <inkml:trace xmlns:inkml="http://www.w3.org/2003/InkML" xml:id="stk12" contextRef="#ctx0" brushRef="#br0">7999 9200 716 0,'0'0'398'1,"0"0"-50"-1,0 0-42 0,0 0-136 0,0 0-61 0,0 0-109 0,0 0 0 1,-120 24 0 0,20-24 0 64,-21 7 0-65,-16-1 0 1,-17-2 0-1,6 3 0 0,0 1 0 1,15 4 0-1,20 1 0 0,33-1 0 1,28-2 0 61,20-8 0-62,20-2 0 0,12 0 0 0,0 0 0 0,12 0-3 0,11 0-1005 0</inkml:trace>
    </iact:actionData>
  </iact:action>
  <iact:action type="add" startTime="22651">
    <iact:property name="dataType"/>
    <iact:actionData xml:id="d14">
      <inkml:trace xmlns:inkml="http://www.w3.org/2003/InkML" xml:id="stk13" contextRef="#ctx0" brushRef="#br0">9666 13029 754 0,'0'0'266'4,"0"0"8"-4,0 0 54 0,0 0-146 0,0 0 30 0,0 0-181 0,-194-35-31 0,107 26 0 0,-23 5 0 68,-14 0 0-67,-5 4 0-1,-14 0 0 0,-7 0 0 0,19 0 0 0,10 4 0 0,21 7 0 0,26-6 0 0,18 0 0 56,25-1 0-56,11-4 0 0,11 0 0 0,9 0 0 0,0 0 0 0,0-4 0 0,35-14 0 53,-13 9-297-53,-2 9-1069 0</inkml:trace>
    </iact:actionData>
  </iact:action>
  <iact:action type="add" startTime="25541">
    <iact:property name="dataType"/>
    <iact:actionData xml:id="d15">
      <inkml:trace xmlns:inkml="http://www.w3.org/2003/InkML" xml:id="stk14" contextRef="#ctx0" brushRef="#br0">17064 3383 340 0,'0'0'956'2,"0"0"-700"-2,0 0-144 0,0 0 10 1,0 0-74 0,0 0-12-1,0 0 30 0,93-50 20 61,-64 27-61-61,1-5-25 0,10-8 0 0,3-15 0 0,11-8 0 0,-9-4 0 0,11 8 0 0,8 4 0 62,-5 8 0-62,2 11 0 0,9-5 0 0,-6 3 0 1,-1-6 0-1,4 5 0 0,6-2 0 1,-13 6 0-1,14 5 0 53,-7 7 0-53,-3-1 0 0,8 6 0 0,-6 0 0 0,9 6 0 0,-5 2 0 0,5 3 0 56,2 3 0-56,-9 0 0 0,7 0 0 0,-1 0 0 0,-3 6 0 0,6 8 0 0,4 0 0 52,-4 3 0-51,6 2 0-1,-7 8 0 0,1 3 0 0,4 6 0 0,-1 4 0 0,1 2 0 54,5 0 0-54,-8 0 0 0,-1-9 0 0,-6-4 0 0,1-4 0 0,-8-5 0 0,-4-6 0 2,-7-3 0 55,-9-5 0-57,-7-3 0 0,-16-3 0 0,-1 0 0 0,-13 0 0 0,5 0 0 0,-8 0 0 60,-1 0 0-60,7 0 0 0,-2 5 0 0,-3 9 0 0,-3-6 0 0,7 0 0 0,-9-1 0 0,0-4 0 56,0-1 0-56,-16 2 0 0,-28 0 0 0,-14-4 0 0,-3 0 0 0,-11 0 0 0,1 0 0 1,-2 0 0 62,-8 0 0-63,6 0 0 0,4 0 0 0,-6 0 0 0,19-3 0 0,-2-2 0 0,20 3 0 0,4 2 0 3,25 0 0 53,-2 0 0-55,13 0 0-1,0-3 0 0,0 3 0 0,0 0 0 0,32 0 0 0,13 0 0 56,15 0 0-55,3 3 0-1,14 3 0 0,3-5 0 0,4-1 0 0,-3 0 0 0,-4 0 0 0,3 0 0 55,-16 0 0-55,-4 0 0 0,-3 0 0 0,-16 0 0 0,-7 0 0 0,-6 0 0 1,-11 0 0 1,-4 0 0 51,-3 0 0-53,-10 0 0 0,2 0 0 0,-2 0 0 0,0 0 0 0,0-5 0 0,0-28 0 54,0-15 0-54,-25-17 0 1,2-6 0-1,-13-5 0 0,-5 6 0 0,1 14 0 0,-1 14 0 54,9 17 0-54,5 14 0 0,9 8 0 0,8 3 0 0,1 0 0 1,5 0 0-1,4 0 0 55,0 0 0-55,0 9 0 0,0 8-379 0</inkml:trace>
    </iact:actionData>
  </iact:action>
  <iact:action type="add" startTime="27861">
    <iact:property name="dataType"/>
    <iact:actionData xml:id="d16">
      <inkml:trace xmlns:inkml="http://www.w3.org/2003/InkML" xml:id="stk15" contextRef="#ctx0" brushRef="#br0">20168 9004 698 0,'0'0'350'1,"0"0"-120"-1,0 0 54 67,0 0-64-66,0 0-28-1,0 0-119 0,0 0-73 0,37 8 0 0,-2-8 0 0,6 0 0 0,15 0 0 0,12 0 0 77,25 0 0-75,28 0 0-2,23 0 0 0,36-5 0 0,6 2 0 0,7 3 0 0,-28 0 0 0,-25 0 0 0,-35 8 0 0,-12 6 0 3,-37-3 0 59,-28-5 0-62,-15-3 0 0,-13-3 0 0,0 2 0 0,-54-2 0 0,13 0 0 0,1 0-159 0</inkml:trace>
    </iact:actionData>
  </iact:action>
  <iact:action type="add" startTime="29146">
    <iact:property name="dataType"/>
    <iact:actionData xml:id="d17">
      <inkml:trace xmlns:inkml="http://www.w3.org/2003/InkML" xml:id="stk16" contextRef="#ctx0" brushRef="#br0">25937 12829 1108 0,'0'0'446'1,"0"0"-226"-1,0 0-32 0,0 0-103 0,0 0-85 0,0 0 0 0,0 0 0 3,25 0 0 62,11 0 0-65,20 0 0 0,11 0 0 0,21 0 0 0,25 0 0 0,25 0 0 0,6 0 0 0,12 0 0 59,-11 0 0-59,-9 0 0 0,-28 14 0 0,-24 2 0 0,-18-5 0 0,-22-11 0 0,-14 0 0 0,-12 0 0 53,-7 0 0-52,-11 0 0-1,0 0 0 0,0 0 0 1,0 0 0-1,0 0 0 0,-16 0-129 0,3 0-597 51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1:57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3440">
    <iact:property name="dataType"/>
    <iact:actionData xml:id="d0">
      <inkml:trace xmlns:inkml="http://www.w3.org/2003/InkML" xml:id="stk0" contextRef="#ctx0" brushRef="#br0">724 5535 716 0,'0'0'612'1,"0"0"-316"64,0 0-14-65,0 0-141 0,0 0-141 0,0 0 0 0,0 0 0 0,13 0 0 0,3 0 0 0,4 0 0 0,0 3 0 71,6 6 0-71,2-1 0 0,1 6 0 0,0-6 0 0,0 1 0 0,1-6 0 0,8 0 0 0,1-3 0 0,2 0 0 53,2 3 0-53,4 5 0 0,3 1 0 0,3 2 0 0,-1-3 0 0,0-2 0 0,-7-4 0 0,-2-2 0 54,-1 0 0-54,-4 0 0 0,-2 0 0 0,1 0 0 0,0 0 0 0,-3 0 0 0,-1 0 0 51,0 0 0-49,-10 0 0-2,1 0 0 0,-7 0 0 0,3 0 0 0,-4 0 0 0,2 0 0 60,1 0 0-60,-5 0 0 0,6 0 0 0,-7 0 0 0,-5 0 0 0,5 0 0 1,-6 0 0-1,9 0 0 55,-12 0 0-54,8 0 0-1,-8 0 0 0,0 0 0 0,5 0 0 0,-9 0 0 0,5 0 0 57,-5 0 0-57,0 0 0 0,0 0 0 0,0 0 0 0,0 0 0 0,0 0 0 0,0 0 0 0,0 0 0 56,0 0 0-55,0 0 0-1,0 0 0 0,0 0 0 0,0 0 0 0,0 0 0 0,0 0 0 0,0 0 0 53,0 0 0-53,0 0 0 0,0 0 0 0,0 0 0 0,0 0 0 0,0 0 0 0,0 0 0 54,0 0 0-54,0 0 0 0,0 0 0 0,0 0 0 0,0 0 0 0,0 0 0 0,0 0 0 53,0 0 0-53,0 0-59 1</inkml:trace>
    </iact:actionData>
  </iact:action>
  <iact:action type="add" startTime="6701">
    <iact:property name="dataType" value="strokeEraser"/>
    <iact:actionData xml:id="d1">
      <inkml:trace xmlns:inkml="http://www.w3.org/2003/InkML" xml:id="stk1" contextRef="#ctx0" brushRef="#br1">8684 9838 442 0,'0'0'378'1,"0"0"-78"-1,0 0 58 1,0 0-90-1,0 0-134 57,0 0-94-57,0 0-26 0,-22-25-12 1,12 17 46-1,7 8 15 0,3 0-63 0,0 0 0 0,0 0 0 61,0 0 0-59,0 3 0-2,0 8 0 0,0 8-49 0</inkml:trace>
    </iact:actionData>
  </iact:action>
  <iact:action type="add" startTime="7176">
    <iact:property name="dataType" value="strokeEraser"/>
    <iact:actionData xml:id="d2">
      <inkml:trace xmlns:inkml="http://www.w3.org/2003/InkML" xml:id="stk2" contextRef="#ctx0" brushRef="#br1">8212 9746 1506 0,'0'0'541'3,"0"0"-541"-3,0 0 0 0,0 0 0 0,0 0 0 0,0 0 0 67,-2-14 0-66,2 14 0-1,0 0 0 0,0 0-231 0,0 0-1497 0</inkml:trace>
    </iact:actionData>
  </iact:action>
  <iact:action type="remove" startTime="7492">
    <iact:property name="style" value="instant"/>
    <iact:actionData xml:id="d3" ref="#d0"/>
  </iact:action>
  <iact:action type="add" startTime="7495">
    <iact:property name="dataType" value="strokeEraser"/>
    <iact:actionData xml:id="d4">
      <inkml:trace xmlns:inkml="http://www.w3.org/2003/InkML" xml:id="stk3" contextRef="#ctx0" brushRef="#br1">8191 10060 1000 0,'0'0'420'5,"0"0"-240"63,0 0 86-67,0 0-128-1,0 0-95 0,0 0-43 0,0 29 0 0,0-29 0 1,0 0 0-1,3 0 0 0,0 0 0 61,-1 0-221-61,0-2-523 1</inkml:trace>
    </iact:actionData>
  </iact:action>
  <iact:action type="add" startTime="9609">
    <iact:property name="dataType"/>
    <iact:actionData xml:id="d5">
      <inkml:trace xmlns:inkml="http://www.w3.org/2003/InkML" xml:id="stk4" contextRef="#ctx0" brushRef="#br0">901 5577 464 0,'0'0'918'1,"0"0"-650"-1,0 0 8 0,0 0-155 0,0 0-121 62,0 0 0-62,0 0 0 1,0 0 0-1,0 0 0 0,0 0 0 0,4 0 0 0,23 4 0 0,2 1 0 66,11 1 0-66,3-3 0 0,8 1 0 0,-3-4 0 0,4 0 0 0,-6 0 0 0,-1 0 0 0,7 0 0 0,-4 0 0 62,6 0 0-62,1 0 0 0,-3 0 0 0,-8 0 0 0,-7 0 0 0,2 0 0 0,-2 0 0 0,3-7 0 55,-4-10 0-55,5 4 0 0,0-2 0 1,-9 1 0-1,-1 5 0 0,-7 2 0 0,-7 1 0 0,-5 6 0 51,-5-3 0-51,-7 3 0 0,0 0 0 0,0 0 0 0,0 0 0 0,3 0 0 57,-3 0 0-57,1 0 0 0,-1 0 0 0,9 0 0 1,-5 0 0-1,-4 0 0 0,7 0 0 0,-7 0 0 53,6 0 0-53,-3 0 0 0,4 0 0 0,6 0 0 0,-2 0 0 0,12 0 0 0,-6 0 0 57,9 9 0-56,-11 2 0-1,5-4 0 0,-4 0 0 0,0-7 0 0,0 0 0 0,-2 0 0 0,4 0 0 55,8 0 0-55,-16 0 0 0,3 0 0 0</inkml:trace>
    </iact:actionData>
  </iact:action>
  <iact:action type="add" startTime="10814">
    <iact:property name="dataType"/>
    <iact:actionData xml:id="d6">
      <inkml:trace xmlns:inkml="http://www.w3.org/2003/InkML" xml:id="stk5" contextRef="#ctx0" brushRef="#br0">6523 5521 558 0,'0'0'358'4,"0"0"-92"58,0 0 64-62,0 0-100 0,0 0-50 0,0 0-55 0,0 0-125 0,0 7 0 0,9-7 0 0,-5 0 0 65,9 0 0-65,13 2 0 0,3-2 0 0,21 0 0 0,0 0 0 1,11 0 0-1,15 0 0 0,1 0 0 0,4 3 0 63,3-3 0-62,-2 0 0-1,-8 0 0 0,-7 0 0 0,-13 0 0 0,-11 0 0 0,-9 0 0 0,-7 0 0 61,2 0 0-60,-4 0 0-1,1 0 0 0,-9 0 0 0,-1 0 0 0,0 0 0 0,-4 0 0 0,1 0 0 1,3 0 0 49,-5 0 0-48,-2 0 0-2,-5 0 0 0,-1 0 0 0,-3 0 0 0,0 0 0 0,0 0 0 52,0 0 0-52,0 0 0 0,0 0 0 0,0 0 0 0,0 0 0 0,0 0 0 0,-3 0 0 52,-21 0 0-50,11 0 0-2,-3 0-1169 0</inkml:trace>
    </iact:actionData>
  </iact:action>
  <iact:action type="add" startTime="12989">
    <iact:property name="dataType"/>
    <iact:actionData xml:id="d7">
      <inkml:trace xmlns:inkml="http://www.w3.org/2003/InkML" xml:id="stk6" contextRef="#ctx0" brushRef="#br0">4210 9224 794 0,'0'0'428'1,"0"0"-122"-1,0 0-40 0,0 0-124 0,0 0-42 0,0 0-89 5,0 0-11 60,0-3 0-65,0 3 0 0,1 0 0 0,2 0 0 0,-3 0 0 0,16-4 0 0,-9 4 0 0,19 0 0 60,2 0 0-59,8 0 0-1,8 0 0 0,14 0 0 0,1-8 0 0,12 3 0 1,3-3 0-1,6 4 0 1,-5 4 0 54,-7 0 0-55,-7 0 0 0,-4 0 0 0,-14 0 0 0,-2 0 0 0,-2 0 0 0,-17 0 0 51,-2 0 0-50,-1 0 0-1,-2 0 0 0,-11 0 0 0,7 0 0 0,-9 0 0 0,9 0 0 55,-5 0 0-55,0 0 0 0,3 0 0 0,-10 0 0 0,11 0 0 0,-8 0 0 0,0 0 0 1,4 0 0 49,-8 0 0-49,0 0 0 0,0 0 0-1,0 0 0 0,0 0 0 0,0 0 0 0,0 0 0 54,0 0 0-54,0 0 0 0</inkml:trace>
    </iact:actionData>
  </iact:action>
  <iact:action type="add" startTime="14148">
    <iact:property name="dataType"/>
    <iact:actionData xml:id="d8">
      <inkml:trace xmlns:inkml="http://www.w3.org/2003/InkML" xml:id="stk7" contextRef="#ctx0" brushRef="#br0">8538 9108 1210 0,'0'0'284'1,"0"0"6"-1,0 0-150 0,0 0-116 0,0 0 24 65,0 0 0-64,-7-6-45-1,7 6-3 0,0-3 0 0,0 3 0 0,0 0 0 0,14 0 0 0,18 0 0 0,9 0 0 62,10 0 0-62,8 0 0 0,12 0 0 0,12 0 0 0,1 0 0 0,0-3 0 0,0 3 0 0,1 0 0 2,-14 0 0 51,-10 0 0-53,-7 0 0 0,-11 0 0 0,-3 0 0 0,-16 0 0 0,-3 0 0 1,-1 0 0 51,-1 0 0-52,-9 0 0 0,-6 0 0 1,-1 0 0-1,1 0 0 0,-4 0 0 0,0 3 0 53,0-3 0-53,0 3 0 0,0-3 0 0,0 0 0 0,0 0 0 0,0 3 0 0,0-3 0 58,0 0 0-57,0 3 0-1,0-1 0 0,0 6 0 0,-11 7 0 0,-2-6 0 0,-3 8-485 0</inkml:trace>
    </iact:actionData>
  </iact:action>
  <iact:action type="add" startTime="18831">
    <iact:property name="dataType"/>
    <iact:actionData xml:id="d9">
      <inkml:trace xmlns:inkml="http://www.w3.org/2003/InkML" xml:id="stk8" contextRef="#ctx0" brushRef="#br0">12732 5264 716 0,'0'0'688'1,"0"0"-346"59,0 0-118-59,0 0-147 0,0 0-77-1,0 0 0 0,0 0 0 0,5 0 0 0,0 0 0 0,15 0 0 59,-1 0 0-59,6 0 0 0,6 0 0 0,-3 0 0 0,10 0 0 0,2-4 0 0,-3 0 0 0,15-3 0 51,-7 1 0-51,5 1 0 0,7-4 0 0,-1 1 0 0,1 3 0 0,2-4 0 2,-6 4 0 53,-1-2 0-55,-7 2 0 0,4 2 0 0,-3 1 0 0,11-1 0 0,4 3 0 0,3-3 0 58,2-2 0-57,4 1 0-1,-6-4 0 0,1 1 0 0,-6-6 0 0,-2 2 0 0,-5 3 0 0,-10 3 0 53,-3 1 0-53,-8 4 0 0,2 0 0 0,6 0 0 0,-1 0 0 0,8 0 0 0,-4 0 0 52,13 0 0-51,-10 0 0-1,-1 0 0 0,5 0 0 0,-8 0 0 0,-2 0 0 0,-2 0 0 53,5 0 0-53,-1 0 0 0,0 0 0 0,-1 0 0 0,1-6 0 0,-5-5 0 0,5 3 0 3,-7-1 0 49,1 7 0-52,-10-2 0 0,-5 3 0 0,-4 1 0 0,-6 0 0 0,0 0 0 3,-5 0 0 50,8 0 0-53,-6 0 0 0,5 0 0 0,-5 0 0 0,3 0 0 0,-7 0 0 0,0 0 0 52,-3 0 0-52,0 0 0 0,0 0 0 0,0 0 0 0,0 0 0 0,0 0 0 0,0 0 0 58,0 0 0-57,0 0 0-1,-3 0 0 0,-22 0 0 0,11 0 0 0,-1 0-1955 0</inkml:trace>
    </iact:actionData>
  </iact:action>
  <iact:action type="add" startTime="20320">
    <iact:property name="dataType"/>
    <iact:actionData xml:id="d10">
      <inkml:trace xmlns:inkml="http://www.w3.org/2003/InkML" xml:id="stk9" contextRef="#ctx0" brushRef="#br0">24258 5325 1058 0,'0'0'366'1,"0"0"-150"64,0 0-28-65,0 0-50 0,0 0-57 0,0 0-81 0,0 0 0 0,32 3 0 0,-25-3 0 0,11 0 0 0,1 0 0 59,8 0 0-58,7 0 0-1,6 0 0 0,4 3 0 0,12-1 0 0,5-2 0 0,1 4 0 0,17-4 0 56,-3 0 0-56,7 0 0 0,-2 0 0 0,-1 0 0 0,0 0 0 0,-12-4 0 0,1 4 0 54,-8 0 0-54,-1 0 0 0,-10 0 0 0,4 0 0 0,-8 0 0 0,8 0 0 0,-9 0 0 3,12 0 0 49,-1 4 0-52,8-4 0 0,-5 1 0 0,-2 3 0 0,-14-1 0 0,-2 2 0 0,-8-1 0 54,-7-3 0-54,-4 2 0 0,-2-3 0 0,7 7 0 0,-7-7 0 0,9 2 0 1,-6 1 0 55,-1-1 0-56,1 5 0 0,6-4 0 1,-6-1 0-1,-3 1 0 0,5-1 0 0,-2 1 0 0,-2-3 0 54,2 0 0-54,-3 0 0 0,-3 0 0 0,-5 0 0 0,-5 0 0 0,3 0 0 0,-4 0 0 53,-6 3 0-53,2-3 0 0,1 4 0 0,-3-4 0 0,0 0 0 0,4 2 0 0,-4-2 0 54,0 0 0-54,0 0 0 1,0 0 0-1,0 0 0 0,0 0 0 0,6 0 0 0,-6 0 0 57,0 0 0-57,0 0 0 0,0 0 0 0,0 0 0 0,0 0 0 0,0 0 0 0,0 0 0 0,0 0 0 62,0 0 0-61,-29 0 0-1,11 0 0 0,-6 0-185 0</inkml:trace>
    </iact:actionData>
  </iact:action>
  <iact:action type="add" startTime="22471">
    <iact:property name="dataType"/>
    <iact:actionData xml:id="d11">
      <inkml:trace xmlns:inkml="http://www.w3.org/2003/InkML" xml:id="stk10" contextRef="#ctx0" brushRef="#br0">21101 8936 846 0,'0'0'592'1,"0"0"-292"1,0 0-108-2,0 0-75 0,0 0-117 0,0 0 0 68,0 0 0-68,32 9 0 0,7-9 0 0,15 2 0 0,5-2 0 1,15 0 0-1,-3 0 0 0,6 0 0 0,7 0 0 56,12 0 0-56,1 0 0 0,6 0 0 0,11 0 0 0,-3 0 0 0,6-2 0 0,3-7 0 0,-2-2 0 56,2 1 0-56,-8-2 0 0,1 0 0 0,-9 2 0 0,5 3 0 0,-14 5 0 0,11 2 0 52,2 0 0-51,-7 0 0-1,2 0 0 0,7 0 0 0,-10 0 0 0,-9 2 0 0,-9 5 0 53,-10-5 0-53,-13 0 0 0,-15 2 0 0,-3-4 0 0,-4 2 0 0,-3 1 0 0,-4 1 0 2,6-4 0 51,5 0 0-53,-2 5 0 0,-3-2 0 0,-8-1 0 0,-4-2 0 0,-5 3 0 1,-4-3 0 51,1 0 0-52,-9 4 0 0,6-4 0 0,-10 1 0 0,-3-1 0 0,3 0 0 0,-3 0 0 54,0 0 0-54,0 4 0 0,0-4 0 0,-3 0 0 1,-38 0 0-1,-18 0 0 0,23 0 0 60,8 0-1617-60</inkml:trace>
    </iact:actionData>
  </iact:action>
  <iact:action type="add" startTime="23744">
    <iact:property name="dataType"/>
    <iact:actionData xml:id="d12">
      <inkml:trace xmlns:inkml="http://www.w3.org/2003/InkML" xml:id="stk11" contextRef="#ctx0" brushRef="#br0">29552 8878 1306 0,'0'0'478'1,"0"0"-264"-1,0 0-165 66,0 0-49-66,0 0 0 1,0 0 0-1,187 5 0 0,-117-5 0 0,1 0 0 0,16 0 0 0,4 0 0 0,12 0 0 2,10 0 0 65,9 0 0-67,11 0 0 0,-5 6 0 0,9 3 0 0,-6 1 0 0,2 2 0 0,-8 1 0 0,-9-1 0 0,-12 3 0 61,-4 4 0-61,-6-1 0 0,-7 6 0 0,6-4 0 0,-9-3 0 0,10-10 0 0,-2-1 0 0,8-3 0 54,-5-3 0-54,-13 0 0 0,-19 0 0 0,-6 0 0 0,-5 0 0 0,-9 0 0 0,-2 0 0 58,-12 0 0-58,3 0 0 0,-9 0 0 0,2 0 0 0,-5 0 0 1,0 0 0-1,-8 0 0 0,-3 0 0 58,2 0 0-58,-11 0 0 0,0 0 0 0,0 0 0 0,3 0 0 0,-3 0 0 0,2 0 0 1,-2 0 0 57,0 0 0-58,0 0 0 0,0 0 0 0,3 0 0 0,5 0 0 0,-6 0 0 0,1 0 0 58,1 0 0-57,-1 0 0-1,0 0 0 0,-3 0 0 0,0 0 0 0,0 0 0 0,0 0 0 0,0 0 0 2,0 0 0 50,0 0 0-52,0 0 0 0,0 0 0 0,-31 0 0 0,8-5 0 1,-10 1-357 50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5:56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887">
    <iact:property name="dataType"/>
    <iact:actionData xml:id="d0">
      <inkml:trace xmlns:inkml="http://www.w3.org/2003/InkML" xml:id="stk0" contextRef="#ctx0" brushRef="#br0">1172 3110 1366 0,'0'0'554'7,"0"0"-440"-7,0 0-101 3,0 0-13 49,0 0 0-52,0 0 0 0,0 0 0 0,-41-14 0 0,8 11 0 0,-6 3 0 48,1 0 0-47,-1 0 0-1,-6 0 0 0,6 9 0 0,1 8 0 0,-1 5 0 0,8 1 0 48,1-1 0-48,-2 3 0 0,10-1 0 0,-1 0 0 0,4 7 0 0,11 3 0 44,-1 6 0-44,-1 4 0 1,-3 10 0-1,1 11 0 0,-1 5 0 0,-3 8 0 3,6 7 0 40,-3 2 0-42,0 11 0-1,6 9 0 0,-1 2 0 0,0 7 0 2,3-1 0 44,2 9 0-46,-4 0 0 0,4 1 0 0,0 3 0 0,-4-5 0 0,3-1 0 44,-5 4 0-44,9 2 0 0,0 8 0 0,0 4 0 1,0 1 0-1,0-6 0 4,0-9 0 46,0-3 0-50,0-1 0 0,0 3 0 0,0-1 0 0,0 0 0 1,0 1 0 43,0 1 0-43,-1-1 0-1,-2 4 0 0,3-1 0 0,-3-10 0 0,3-11 0 46,0-9 0-46,0-9 0 0,0-7 0 0,0-3 0 0,0-8 0 0,0-9 0 0,0-5 0 45,0-12 0-45,0-8 0 1,0 2 0-1,0-2 0 0,0-3 0 0,0-1 0 50,0 4 0-50,0-3 0 0,0 3 0 0,0-3 0 0,0-7 0 0,0-2 0 43,0-5 0-43,0-7 0 0,0-1 0 0,0-1 0 0,0 2 0 1,0 0 0 44,0 4 0-44,0 5 0-1,0-2 0 0,0-3 0 0,0-6 0 0,0-5 0 46,0-3 0-45,0-1 0-1,0 6 0 0,0 4 0 0,0 3 0 0,0 2 0 2,0-4 0 41,0 1 0-42,0-9 0-1,0 1 0 0,0-2 0 0,0-4 0 0,0 0 0 46,0 0 0-46,0 0 0 0,0 0 0 0,0 0 0 0,0 2 0 0,16 6 0 46,8 4 0-46,3-1 0 0,9-5 0 0,-9-1 0 0,2 1 0 0,-8-4 0 47,-13 3 0-47,4-5 0 0,-9 3 0 0,-3-3 0 0,0 0 0 0,0 0 0 3,0 0 0 43,0 0 0-46,0 0 0 0,0 0 0 0,0 0 0 0,0 0 0 0,0 4 0 48,0-4 0-48,0 0 0 0,0 0 0 0,0 0 0 1,0 0 0-1,0 0 0 47,0 0 0-47,1 0 0 0,11 0 0 0,-1 0 0 0,10 0 0 0,5 0 0 2,0 5 0 44,1-2 0-46,2 2 0 0,3 0 0 0,5-3 0 0,-1 3 0 0,-4 1 0 46,-13-4 0-46,-6 2 0 0,-12-4 0 0,-1 0 0 0,0 0 0 0,0 0 0 3,0 0 0 45,0 0 0-48,0 0 0 0,0-6-723 0</inkml:trace>
    </iact:actionData>
  </iact:action>
  <iact:action type="add" startTime="3426">
    <iact:property name="dataType"/>
    <iact:actionData xml:id="d1">
      <inkml:trace xmlns:inkml="http://www.w3.org/2003/InkML" xml:id="stk1" contextRef="#ctx0" brushRef="#br0">10208 2347 268 0,'0'0'442'2,"0"0"-312"-2,0 0 64 56,0 0-48-56,0 0 20 1,0 0 48-1,0 0 4 0,26-7-28 0,-9 4-111 0,8-2-79 53,7 0 0-52,9-2 0-1,2 2 0 0,18 0 0 0,1-2 0 0,9 6 0 0,12-3 0 0,1 1 0 48,10 3 0-48,-2 0 0 0,16 0 0 0,4 0 0 0,8 0 0 0,11 0 0 46,-4 0 0-46,-4 0 0 0,14-8 0 0,-7-6 0 0,-1 2 0 0,-10-1 0 42,-15-1 0-42,-11 2 0 0,-7 4 0 0,-4 2 0 0,8 6 0 0,4 0 0 47,5 0 0-46,10 0 0-1,-6 0 0 0,-2 0 0 0,-1 0 0 0,-3-3 0 44,-5-1 0-43,0-6 0-1,-3 3 0 0,8-3 0 0,-1 5 0 0,1 3 0 46,-6 2 0-46,6 0 0 0,-10 0 0 1,6 10 0-1,0 2 0 0,-5-4 0 1,9-4 0 45,0-4 0-46,3 0 0 0,-3 4 0 0,6 5 0 0,-1 11 0 1,5 2 0 46,13 4 0-47,-4-5 0 0,2-4 0 0,-11-2 0 0,6-7 0 0,-12-4 0 47,-3 1 0-47,-7-5 0 0,-7 5 0 1,-4 2 0-1,5 0 0 0,-4 5 0 0,-10-3 0 46,9-4 0-46,-19-5 0 0,-2 0 0 0,-2 0 0 0,-12 0 0 0,-2 0 0 47,5 0 0-47,-7 0 0 0,2 0 0 0,-2 0 0 0,2 0 0 0,-1 0 0 45,11 0 0-44,-10 0 0-1,1-5 0 0,-1-4 0 0,-5-3 0 0,-2 5 0 51,-3 0 0-51,-9 4 0 0,-8 3 0 0,-8 0 0 0,-2 0 0 0,-6 0 0 0,0 0 0 47,0 0 0-47,0 0 0 0,0 0 0 0,-7-2 0 0,-69 2 0 0,31 0 0 46,-11 0-161-46</inkml:trace>
    </iact:actionData>
  </iact:action>
  <iact:action type="add" startTime="8558">
    <iact:property name="dataType"/>
    <iact:actionData xml:id="d2">
      <inkml:trace xmlns:inkml="http://www.w3.org/2003/InkML" xml:id="stk2" contextRef="#ctx0" brushRef="#br0">12195 12360 300 0,'5'0'284'1,"-5"0"-74"-1,0 0 2 5,0 0-68 52,0 0 54-57,0 0-6 0,0 0-72 0,0 2-42 0,-16 6 64 0,-29 7-64 0,-15-1-12 54,-1 6-43-54,-18-4-23 0,-2 5 0 0,4-6 0 0,-6 0 0 0,12-8 0 0,2 0 0 48,16-7 0-48,7 0-17 0,4 0-47 0,17 0-20 0,6 0-54 0,11 0-128 0,8 0-268 48,0 0-403-47</inkml:trace>
    </iact:actionData>
  </iact:action>
  <iact:action type="add" startTime="16978">
    <iact:property name="dataType"/>
    <iact:actionData xml:id="d3">
      <inkml:trace xmlns:inkml="http://www.w3.org/2003/InkML" xml:id="stk3" contextRef="#ctx0" brushRef="#br0">11381 14133 592 0,'16'2'434'2,"-16"-2"-172"-2,3 0-58 0,10 0-114 2,-6 0 30 58,19 0 6-60,1 0-26 0,13 0 19 0,5 0-119 0,14-11 0 0,18-6 0 0,16-3 0 0,18-2 0 60,23-3 0-59,9-6 0-1,-2 3 0 0,-7-2 0 0,-23 6 0 0,-22 14 0 0,-20 1 0 0,-26 9 0 55,-2-4 0-54,-21 0 0-1,-1-5 0 0,-19 9-59 0,0-2-659 0</inkml:trace>
    </iact:actionData>
  </iact:action>
  <iact:action type="add" startTime="23091">
    <iact:property name="dataType"/>
    <iact:actionData xml:id="d4">
      <inkml:trace xmlns:inkml="http://www.w3.org/2003/InkML" xml:id="stk4" contextRef="#ctx0" brushRef="#br1">2109 15807 602 0,'0'0'876'59,"0"0"-706"-59,0 0 84 1,0 0-130-1,173 0-103 0,-115 0-21 0,12 0 0 0,3 0 0 1,16 0 0 48,7 0 0-49,17-5 0 0,8-6 0 0,10 2 0 0,-5 3 0 0,-19 2 0 0,-21 0 0 45,-15-2 0-45,-19 0 0 0,-11 1 0 0,-8-1 0 1,-14 6 0-1,-19 0-163 46,0 0-1561-46</inkml:trace>
    </iact:actionData>
  </iact:action>
  <iact:action type="add" startTime="23719">
    <iact:property name="dataType"/>
    <iact:actionData xml:id="d5">
      <inkml:trace xmlns:inkml="http://www.w3.org/2003/InkML" xml:id="stk5" contextRef="#ctx0" brushRef="#br1">4288 15841 864 0,'0'0'434'56,"0"0"-94"-56,0 0-52 1,0 0-167-1,197 32-121 0,-126-27 0 0,18 1 0 0,19-6 0 2,11 0 0 56,6 0 0-58,-11 0 0 0,-15 0 0 0,-18 0 0 0,-20-3 0 0,-13-3 0 0,-16 0 0 53,-12 3 0-53,-20 3 0 0,0 0-229 0</inkml:trace>
    </iact:actionData>
  </iact:action>
  <iact:action type="add" startTime="24537">
    <iact:property name="dataType"/>
    <iact:actionData xml:id="d6">
      <inkml:trace xmlns:inkml="http://www.w3.org/2003/InkML" xml:id="stk6" contextRef="#ctx0" brushRef="#br1">6774 15891 994 0,'0'0'334'1,"0"0"18"-1,0 0-100 0,0 0-150 4,0 0-89 51,241-5-13-55,-117 5 0 0,33 0 0 0,11 0 0 0,9 17 0 0,-21 3 0 0,-18-1 0 47,-23-2 0-47,-5-6 0 0,-26-9 0 0,-78-2 0 0,-6 0-329 0</inkml:trace>
    </iact:actionData>
  </iact:action>
  <iact:action type="add" startTime="28657">
    <iact:property name="dataType"/>
    <iact:actionData xml:id="d7">
      <inkml:trace xmlns:inkml="http://www.w3.org/2003/InkML" xml:id="stk7" contextRef="#ctx0" brushRef="#br0">19099 6108 1222 0,'0'0'528'2,"0"0"-308"53,0 0-143-55,0 0-77 0,0 0 0 0,0 0 0 0,0 0 0 0,166-55 0 0,-94 41 0 0,17 1 0 58,28 6 0-58,19-1 0 1,8 3 0-1,1 1 0 0,-12-2 0 0,-10 6 0 1,-10 0 0 3,-20 0 0 0,-4 0 0 42,-13 10 0-46,-12-3 0 0,-20-1 0 0,-24-6 0 0,-7 2 0 0,-13-2 0 50,0 0 0-50,0 0 0 0,-9 0 0 0,-31 0 0 0,-24-30 0 0,-13-6 0 2,-7-12 0 48,-13-11 0-49,-3-8 0 0,-10-1 0-1,0 6 0 0,8 10 0 0,2 11 0 0,16 7 0 50,11 10 0-50,30 7 0 0,15 8 0 0,15 6 0 0,13 3 0 0,0 0 0 2,0 0 0 46,0 0 0-47,0 17 0-1,3 33 0 0,26 21 0 0,-1 20 0 0,12 3 0 47,1 13 0-47,0 0 0 0,-5-3 0 0,-9-10 0 0,-6-6 0 0,-5-13 0 3,-12-18 0 42,5-12 0-44,-9-8 0-1,3-11 0 0,-3-9 0 0,0-9 0 0,0-5 0 46,2-3 0-46,13 0 0 1,5-23 0-1,3-33 0 0,14-18 0 0,-7-18 0 45,11-23 0-45,-1-23 0 0,12-28 0 0,2-5 0 0,0 17 0 0,-1 35 0 45,-9 37 0-45,-4 32 0 0,-6 16 0 0,-8 10 0 0,-9 7 0 0,-12 6 0 47,6 4 0-46,-11 2 0-1,0 5 0 0,0 0 0 0,0 0 0 0,-11 19 0 0,-30 26 0 46,-10 9 0-46,-15 8 0 0,2 5 0 0,-17 4 0 0,-3 5 0 0,-12 2 0 46,-6 3 0-45,0-4 0-1,-12-7 0 0,7-8 0 0,7-14 0 0,3-9 0 45,13-5 0-45,10-12 0 0,7-6 0 0,9-4 0 0,-1-7 0 0,5 4 0 47,8-4 0-46,5 3 0-1,5 1 0 0,16-3 0 0,8 1 0 0,1-3 0 2,9-4 0 42,2 0 0-44,0 0 0 0,0 3 0 0,15 9 0 0,12 1 0 0,-11-5 0 47,-9 1-735-47</inkml:trace>
    </iact:actionData>
  </iact:action>
  <iact:action type="add" startTime="40201">
    <iact:property name="dataType"/>
    <iact:actionData xml:id="d8">
      <inkml:trace xmlns:inkml="http://www.w3.org/2003/InkML" xml:id="stk8" contextRef="#ctx0" brushRef="#br0">21591 16024 1300 0,'16'3'340'2,"0"-3"-186"54,-6 0 0-55,8 0-70-1,5 0-69 0,10 0-15 0,8 0 0 0,15 0 0 0,11 0 0 0,30 0 0 54,12 0 0-54,27 0 0 0,28 0 0 0,17 0 0 0,25-6 0 0,0-3 0 0,10 7 0 49,-5 2 0-49,7 0 0 0,-4 0 0 0,-9 0 0 0,-18 0 0 0,-13 0 0 3,-14 0 0 42,-19 0 0-45,-21 0 0 0,-22 0 0 1,-30 0 0-1,-9 0 0 0,-15 0 0 46,-7 0 0-46,-5-3 0 0,-9 3 0 0,-7-3 0 0,-11 1 0 0,-1 2 0 46,-1-3 0-46,-3 0 0 0,0 0 0 0,0 3 0 0,0 0 0 0,0 0 0 45,0 0 0-45,0 0 0 0,0 0 0 0,0 0 0 0,0 0 0 0,-3 0 0 47,-22-6 0-47,6 6 0 0,-2 0-803 0</inkml:trace>
    </iact:actionData>
  </iact:action>
  <iact:action type="add" startTime="43359">
    <iact:property name="dataType"/>
    <iact:actionData xml:id="d9">
      <inkml:trace xmlns:inkml="http://www.w3.org/2003/InkML" xml:id="stk9" contextRef="#ctx0" brushRef="#br0">23889 16012 61 0,'0'0'63'2,"0"0"19"-1,0 0 6-1,0 0-28 0,0 0 32 0,0 0 30 0,0 0 26 1,10 0 20 52,-10 0 28-53,1 0 42 0,-1 0-6 0,9 0-72 0,-9 0-34 0,0 0-22 0,0 0-12 47,0 7-77-47,-13 3-15 0,-26 2 0 0,-6 4 0 0,-15-2 0 0,-16-4 0 48,2-5 0-47,0-5 0-1,-7 0 0 0,5 0 0 0,2 0 0 0,13 0 0 0,15 0 0 46,8 0 0-46,15 0 0 0,7 0 0 0,16 0 0 1,0 0 0-1,0 0 0 43,0 0 0-43,23 0 0 0,31 0 0 0,7 14 0 0,22 8 0 0,3 1 0 47,6-1 0-47,-5-2 0 0,-7 2 0 0,-17-8 0 0,-16-2 0 0,-21-7 0 44,-12-1 0-43,-11-4 0-1,-3 0 0 0,0 0 0 0,0 0 0 0,-36 0 0 45,-28 0 0-45,-16 0 0 0,-11 0 0 0,7 0 0 0,14 0 0 0,12 0 0 47,16 0 0-47,15 0 0 0,21 0 0 0,6 0 0 0,0 0 0 0,20 0 0 46,37 0 0-46,26 19 0 0,-5-6 0 0,2 4 0 0,-17-5 0 0,-16 0 0 49,-17-4 0-49,-14-3 0 0,-16 1 0 0,0-4 0 0,0 7 0 0,-32 2 0 0,-16 0 0 48,-21-1 0-48,2-3 0 0,-4 1 0 0,17-2 0 0,8 1 0 0,23-7 0 2,19 0 0 43,4 0 0-44,0 0 0-1,0 0 0 0,43 4 0 0,27-1 0 0,11 0 0 47,-2 0 0-47,-13 1 0 0,-23 1 0 0,-24-3 0 0,-15 4 0 0,-4 1 0 45,-4 9 0-45,-35 4 0 0,-18 1 0 0,-6-4 0 0,2-5 0 0,13 0 0 46,9-7 0-46,17-3 0 1,7 1 0-1,15-3 0 0,0 0 0 0,3 0 0 45,37 0 0-45,-3 3 0 0,-1 4 0 0,-11 1 0 0,-19-4 0 0,-6-4-149 53,0 0-1491-53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198">
    <iact:property name="dataType"/>
    <iact:actionData xml:id="d0">
      <inkml:trace xmlns:inkml="http://www.w3.org/2003/InkML" xml:id="stk0" contextRef="#ctx0" brushRef="#br0">5407 6067 726 0,'0'0'730'2,"0"0"-536"31,0 0 108-33,0 0-207 0,0 0-95 0,0 0 0 0,99 0 0 33,-64 0 0-33,12 0 0 0,6 3 0 1,6 0 0 32,31-1 0-33,21-2 0 1,29 0 0-1,22 0 0 0,8 0 0 33,-2 0 0-32,-7 0 0-1,-5 0 0 0,-8 6 0 2,-12 20 0 29,-18 4 0-31,-18-2 0 0,-13-9 0 0,-6-1 0 26,-9-10 0-25,-11-2 0-1,-7-3 0 2,-11-3 0 26,-6 0 0-28,-10 0 0 0,-4 0 0 3,6 0 0 23,-1 0 0-26,8 0 0 0,-6 0 0 3,1 0 0 23,-8 0 0-25,-7 0 0-1,-7 0 0 28,-6 0 0-28,2 0 0 0,-5 0 0 0,0 0 0 31,0 0 0-31,0 0 0 0,0 0 0 0,0 0 0 28,0-3 0-28,0-3 0 0,-13 2 0 0,-4 4 0 24,-9 0 0-24,13 0 0 1,9 0-1017 25</inkml:trace>
    </iact:actionData>
  </iact:action>
  <iact:action type="add" startTime="11817">
    <iact:property name="dataType"/>
    <iact:actionData xml:id="d1">
      <inkml:trace xmlns:inkml="http://www.w3.org/2003/InkML" xml:id="stk1" contextRef="#ctx0" brushRef="#br0">14746 5932 616 0,'0'0'478'2,"0"0"-162"26,0 0-26-27,0 0-24-1,0 0-185 0,0 0-81 31,14 12 0-31,-12-12 0 0,1 0 0 0,-1 1 0 29,9 6 0-28,1 2 0-1,21 2 0 0,11-1 0 36,17-1 0-36,18 2 0 0,34-7 0 0,25-4 0 1,33 0 0 28,31 0 0-29,21 0 0 0,12 5 0 0,1 10 0 29,-14-2 0-29,-18 4 0 0,-20 0 0 1,-14-3 0 26,-30-1 0-26,-31-1 0-1,-10-4 0 28,-31-4 0-27,-9-4 0-1,-8 0 0 0,-20 0 0 26,-3 0 0-25,-16 0 0-1,1 0 0 0,-7 1 0 24,1-1 0-24,-4 0 0 0,0 0 0 25,-2 0 0-24,-1 0 0-1,0 0 0 25,0 0 0-25,0 0 0 0,0 0 0 0,0 0 0 27,0 0 0-27,0 0 0 0,0 4 0 24,-40-2 0-23,20 2 0-1,-5 1-701 0</inkml:trace>
    </iact:actionData>
  </iact:action>
  <iact:action type="add" startTime="18175">
    <iact:property name="dataType"/>
    <iact:actionData xml:id="d2">
      <inkml:trace xmlns:inkml="http://www.w3.org/2003/InkML" xml:id="stk2" contextRef="#ctx0" brushRef="#br0">25440 7593 156 0,'0'0'844'7,"0"0"-552"26,0 0-56-33,0 0 32 0,0 0-54 0,0 0-177 34,0 0-37-34,23-8 0 0,0 1 0 0,-3 2 0 0,14-2 0 31,-7 6 0-31,9-1 0 0,5 2 0 0,11 0 0 29,-4 0 0-29,12-4 0 0,16 1 0 0,-2 0 0 31,-3 1 0-31,2-1 0 0,-2 3 0 0,3 0 0 28,-8 0 0-27,4 0 0-1,-2 0 0 0,5 0 0 27,-2 0 0-27,3 0 0 0,1 0 0 0,-14 0 0 27,0 0 0-27,-13 0 0 0,4 0 0 25,-4 0 0-25,7 0 0 0,1 5 0 2,-7 5 0 26,4-7 0-28,7 1 0 1,-3-4 0 23,2 0 0-24,-3 0 0 0,3 0 0 0,-3-7 0 26,2-3 0-25,-1 8 0-1,2-1 0 26,-8 3 0-26,0 0 0 0,5 0 0 0,-5 0 0 25,9 0 0-24,9 0 0-1,-5 0 0 25,0 0 0-25,0 0 0 0,-8 0 0 0,1 0 0 25,1 0 0-25,-12 3 0 0,8 9 0 27,-4-9 0-27,4 1 0 0,5 2 0 2,1-4 0 25,5 3 0-27,-1-3 0 0,5-2 0 3,-5 0 0 32,-4 2 0-35,-13 4 0 0,7-1 0 0,3 4 0 29,-1-1 0-29,-1 4 0 1,13-2 0-1,-7 0 0 25,7-3 0-24,2-1 0-1,-6-2 0 0,-14-2 0 26,3 1 0-26,-13-1 0 0,-4 4 0 2,5 2 0 24,0-1 0-26,1 3 0 0,-5-3 0 25,-6-5 0-24,2 1 0-1,6-3 0 1,-11 2 0 25,5 1 0-26,5 3 0 0,4 2 0 24,-4 0 0-23,5 4 0 0,1 0 0-1,6-1 0 25,-6 0 0-25,-1-5 0 0,1-1 0 27,-1 4 0-25,-2-6 0-2,-1 2 0 0,1-5 0 25,-6 2 0-25,-5 1 0 0,-7 0 0 24,-11 1 0-23,-3-4 0-1,-5 0 0 25,-4 2 0-25,0-2 0 0,0 3 0 1,0-3 0 28,0 0 0-28,0 2 0-1,0-2 0 1,0 0 0 31,0 4 0-32,-22-4 0 0,-30 0 0 0,25 0 0 28,3 0-1799-28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078">
    <iact:property name="dataType"/>
    <iact:actionData xml:id="d0">
      <inkml:trace xmlns:inkml="http://www.w3.org/2003/InkML" xml:id="stk0" contextRef="#ctx0" brushRef="#br0">16269 3236 608 0,'24'0'772'3,"-15"0"-416"27,-9 0-142-29,0 0-117-1,0 0-97 0,-9 0 0 6,-31 0 0 23,-24 0 0-29,-13 10 0 0,-7 3 0 33,-16-4 0-33,-20 3 0 0,-8-5 0 0,-2 3 0 0,2-5 0 30,6 0 0-30,-7-2 0 0,2-3 0 0,-14 0 0 29,-2 0 0-29,-8 0 0 0,7 0 0 0,-4 0 0 27,-5 0 0-26,-5-6 0-1,7-1 0 25,2-8 0-24,21 1 0-1,4 2 0 0,8 2 0 25,2-1 0-25,10 4 0 0,19 2 0 26,-7 2 0-25,8 1 0-1,3-1 0 0,-3-6 0 27,-4 4 0-26,3-4 0-1,-16 1 0 26,1-1 0-25,-12-2 0-1,-4-6 0 0,-1 0 0 29,0-6 0-28,14 5 0-1,-2-3 0 0,-5 5 0 27,7 4 0-27,-3 4 0 1,11 5 0-1,8 3 0 28,6 0 0-28,1 0 0 0,-1 0 0 0,1 6 0 28,-1-6 0-28,4 3 0 0,2-3 0 28,-4 2 0-28,0 4 0 0,-1-4 0 0,0 7 0 26,12-3 0-26,-6-4 0 1,-6 1 0-1,6-3 0 27,-13 0 0-27,3 0 0 1,-3 0 0 1,-7 0 0 24,-4 0 0-26,16 4 0 0,9 4 0 3,19 1 0 24,13 2 0-27,12-4 0 0,18 3 0 25,2-8 0-24,9-2 0-1,0 0 0 1,0 0 0 23,0 0 0-24,0 0 0 0,0 0 0 29,0 0 0-29,0 0 0 0,0 0 0 0,0 0 0 26,0 0 0-26,0 0 0 0,0 3 0 31,0 14 0-31,0 10 0 0,0 18 0 0,0 12 0 34,0 11 0-34,0 13 0 0,0 18 0 0,0 7 0 0,0 9 0 31,0 8 0-30,0 5 0-1,-12 12 0 0,-4 14 0 30,1 14 0-30,-1 7 0 0,8 7 0 0,4 3 0 27,-6-9 0-26,7 1 0-1,-4-5 0 0,1-9 0 27,6-15 0-26,0-15 0-1,0-13 0 0,0-19 0 26,0-8 0-26,0-9 0 0,0-8 0 27,0-14 0-27,0-17 0 0,0-19 0 0,0-18 0 27,0-5 0-27,0-1 0 0,0 3 0 26,0 5 0-26,13 0 0 0,4-1 0 1,7 2 0 27,-1 4 0-28,6-6 0 0,3 1 0 0,8-5 0 28,8 1 0-28,4-6 0 1,18 0 0-1,14 3 0 28,19 0 0-28,14 5 0 0,11 9 0 27,23 0 0-27,8 2 0 0,9-1 0 0,9-13 0 27,7-5 0-26,0 0 0-1,7 0 0 2,-6 0 0 23,-12 0 0-25,-1 0 0 0,-3 0 0 26,2 3 0-26,6 16 0 0,-9-6 0 0,2 0 0 25,-9-5 0-24,7-5 0-1,-4 3 0 26,2 0 0-26,-13-6 0 0,-13 0 0 0,-7 0 0 28,-6 0 0-27,-9 0 0-1,-4 0 0 1,-4 0 0 28,10 0 0-29,8-6 0 0,2-11 0 29,6 1 0-29,-7 4 0 0,8 3 0 1,-13 9 0 1,10 0 0 23,-7 0 0-25,9 0 0 0,-2 0 0 27,-10-8 0-27,-3-7 0 0,-17-2 0 0,0 0 0 27,5 4 0-27,-5-4 0 0,1 3 0 2,15 0 0 27,-10 0 0-28,-2-1 0-1,-11 0 0 0,-6 3 0 29,5 0 0-29,1 2 0 0,3 3 0 1,-3-1 0 25,-6 0 0-26,-1-3 0 0,-6 0 0 31,-4-4 0-31,-6 1 0 0,-3 4 0 0,9-2 0 26,-1 3 0-25,3 1 0-1,0 3 0 0,-4 5 0 27,-1 0 0-27,3 0 0 0,-3 0 0 25,-9 0 0-24,3 0 0-1,-22 0 0 0,1 0 0 24,-11 0 0-24,-12 0 0 0,-7 0 0 26,1 0 0-25,-2 0 0-1,-2 0 0 1,-1 0 0 24,7 0 0-25,-1 0 0 0,1 0 0 26,13 0 0-25,-8 2 0-1,8 5 0 0,0 1 0 28,-7-3 0-27,8 0 0-1,-3 2 0 1,-9-7 0 23,-8 0 0-24,-1 0 0 0,-8 0 0 27,-6 0 0-26,1 0 0-1,8 0 0 0,-9 0 0 26,3 0 0-26,3-15 0 0,-6-8 0 25,-2-11 0-25,0-5 0 0,0-3 0 29,0-6 0-27,0-5 0-2,0-12 0 0,3-13 0 2,1-18 0 24,-4-16 0-26,3-12 0 0,6-11 0 27,-1 0 0-26,8 1 0-1,5 8 0 0,-1 4 0 26,-1 7 0-26,4 5 0 0,-1 6 0 4,-6 0 0 22,-9 3 0-26,6-2 0 0,0-7 0 3,-6-3 0 23,-4-1 0-26,-3 9 0 0,0 24 0 3,0 24 0 23,0 19 0-26,0 14 0 0,0 2 0 30,0-3 0-30,0-3 0 1,0-1 0-1,0 1 0 28,0-3 0-28,0-2 0 0,0-8 0 0,0 6 0 27,-3 1 0-27,-4 9 0 0,1 5 0 0,6 3 0 28,0 2 0-28,0 2 0 0,0 2 0 1,0 3 0 23,0 5 0-24,0-3 0 0,0 3 0 26,0 0 0-25,0 1 0-1,0-3 0 26,0-2 0-26,-23-1 0 1,-2-1 0-1,-11-1 0 25,0-1 0-24,8-9 0-1,-5-1 0 25,8-4 0-24,-1 3 0-1,6-1 0 0,-6 4 0 28,3 7 0-27,-8 7 0-1,-11 5 0 0,-17 0 0 26,-18 0 0-26,-13 0 0 0,0 0 0 30,-20 0 0-30,-1 0 0 0,-23 0 0 0,4 0 0 27,-17 0 0-27,-3 0 0 0,-16 9 0 0,-15 4 0 29,-6 1 0-28,3-8 0-1,-3-2 0 0,-6-4 0 26,11 0 0-26,-1 0 0 0,18-17 0 3,21 2 0 23,14 1 0-25,22 9 0-1,11-1 0 25,13 6 0-25,12 0 0 0,8 0 0 3,3 0 0 23,9 0 0-26,11 3 0 0,11 2 0 1,1 1 0 24,9-4 0-25,12 2 0 1,4-4 0 26,1 0 0-26,-3 0 0-1,6 0 0 1,0-4 0 24,0-6 0-25,0-5-249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61">
    <iact:property name="dataType"/>
    <iact:actionData xml:id="d0">
      <inkml:trace xmlns:inkml="http://www.w3.org/2003/InkML" xml:id="stk0" contextRef="#ctx0" brushRef="#br0">18872 3153 904 0,'0'0'326'3,"0"0"-54"-3,0 0-18 0,0 0-84 2,0 0-68 30,0 0-83-32,0 0-19 0,-32 11 0 0,-46-4 0 33,-12 3 0-33,-28 1 0 0,-12-2 0 0,-16-7 0 31,-17-2 0-31,-12 0 0 0,-3 0 0 0,-9 0 0 33,-15-17 0-32,-2-3 0-1,-14 1 0 0,1-4 0 0,-6 4 0 27,1 3 0-26,4 4 0-1,1 0 0 0,17 4 0 26,11-3 0-26,-3 0 0 0,6-1 0 26,-11 5 0-26,-3 3 0 0,-4 4 0 0,5 0 0 26,-4 0 0-26,2 0 0 0,1 0 0 27,14 0 0-26,2 0 0-1,11 0 0 0,13 0 0 26,17 0 0-26,12 0 0 0,19 0 0 2,-1 0 0 25,6 0 0-26,-6-4 0-1,11 0 0 26,-5-5 0-26,5 4 0 0,7 1 0 0,-2 4 0 27,-1 0 0-26,-2 0 0-1,-1 0 0 26,1 0 0-26,0 0 0 0,13 0 0 0,6 0 0 27,5 0 0-25,13 0 0-2,5-8 0 0,1-3 0 30,3 0 0-30,1-1 0 0,-4 5 0 0,1-3 0 29,-4 3 0-29,5-3 0 0,-1 2 0 0,2 0 0 27,14 3 0-27,0-1 0 0,0 3 0 27,-1-2 0-27,-12 2 0 0,3 3 0 0,-8-4 0 28,-1 4 0-28,2 0 0 0,-4 0 0 1,2 0 0 25,7 0 0-25,3 0 0-1,12 12 0 24,13-3 0-24,-5 2 0 0,-2-2 0 0,8-4 0 29,3 1 0-28,-5 1 0-1,6 0 0 0,3-4 0 27,-1-1 0-27,13 1 0 0,4-3 0 25,-3 0 0-24,0 2 0-1,-4 1 0 0,1 1 0 25,-3 4 0-25,-3 4 0 0,-5-1 0 31,7-2 0-30,-6 1 0-1,-1-3 0 0,1 1 0 31,-5-1 0-31,14-1 0 0,4-3 0 0,-4 0 0 1,4 2 0 29,0 3 0-29,-4 9 0-1,-2 11 0 29,1 3 0-28,-6 3 0-1,4 0 0 0,-3 0 0 0,-3-1 0 27,5 1 0-26,-8 9 0-1,1 4 0 1,-5 9 0 29,-6 21 0-30,9 15 0 0,-3 17 0 27,-5 12 0-26,-1 3 0-1,9 5 0 0,-2 2 0 5,3 2 0 19,11 6 0-24,-4-2 0 0,12 4 0 3,0-2 0 23,0 2 0-26,0-1 0 0,0-4 0 26,0-10 0-26,0-7 0 0,0-12 0 26,0-12 0-25,0-7 0-1,0-7 0 0,0-12 0 28,0-1 0-28,0-7 0 0,0-1 0 0,0-4 0 27,0 3 0-27,0-3 0 0,0-3 0 2,9-8 0 25,-2-16 0-26,-3-12 0-1,5-12 0 26,-9-2 0-25,4-1 0-1,-1-2 0 0,2 0 0 25,6 0 0-25,-2 0 0 0,10 0 0 26,1 0 0-25,18 0 0-1,4 0 0 0,11-8 0 26,16 0 0-26,19 8 0 0,5 0 0 26,20 0 0-26,-7 0 0 0,-5 16 0 0,9 8 0 25,2 4 0-24,27-4 0-1,15 6 0 26,43-8 0-26,32-6 0 0,48-5 0 0,11-3 0 26,11 9 0-26,-22 8 0 0,-29 9 0 27,-18 3 0-26,-21-3 0-1,-5-9 0 0,-4-10 0 27,-3-14 0-26,-2-1 0-1,-8 0 0 0,-9-21 0 30,-16-10 0-30,-11 5 0 0,-19 9 0 0,7 6 0 26,2 8 0-25,9 3 0-1,-2 0 0 25,4 0 0-24,1 0 0-1,8 9 0 0,15 2 0 28,3 0 0-26,5-2 0-2,0 2 0 0,13-8 0 33,-7 0 0-33,1-3 0 0,6 0 0 0,-13 0 0 28,-2-30 0-28,-24-5 0 0,-22 1 0 0,-32 4 0 29,-4 10 0-29,0 6 0 0,-6 6 0 0,1-1 0 28,-3 4 0-27,3-3 0-1,-8-1 0 0,-3 0 0 30,8 0 0-30,-7 6 0 0,2 3 0 0,0 0 0 27,-5 0 0-27,2 0 0 0,2 0 0 27,7 0 0-27,-9 0 0 0,-8 0 0 0,-9 0 0 27,-10 0 0-26,-21-5 0-1,-12-4 0 28,-3 4 0-27,-2 0 0-1,-6 2 0 0,-9-1 0 27,12 1 0-26,-9 2 0-1,-2-3 0 0,3 4 0 26,-3-2 0-26,-2 2 0 0,1 0 0 0,3 0 0 27,-7 0 0-27,0 0 0 0,0 0 0 26,0-3 0-26,0 3 0 0,0-7 0 0,0-11 0 25,0-21 0-25,0-21 0 0,0-16 0 26,-11-12 0-26,8-14 0 0,3-24 0 0,0-27 0 27,0-16 0-27,0-10 0 0,0-9 0 27,0-1 0-27,0 11 0 0,0 16 0 0,3 16 0 28,8 5 0-28,-7 3 0 0,1 0 0 27,-2-1 0-27,-3-3 0 0,0-4 0 0,0 1 0 26,0-4 0-25,-8 11 0-1,-7 20 0 0,10 31 0 28,2 19 0-28,-5 18 0 0,6 5 0 25,-1 9 0-24,3 4 0-1,-7 9 0 0,7 6 0 27,0 0 0-27,0 4 0 1,0 1 0 0,0 4 0 24,0 3 0-24,0 5 0 0,0 0 0 27,0 0 0-28,0 0 0 0,0 0 0 0,0 0 0 28,0 0 0-28,0 0 0 0,0 0 0 0,0 0 0 26,0 0 0-26,0 0 0 0,0 0 0 27,0 0 0-27,0 0 0 0,0 0 0 0,-3 0 0 27,-11 0 0-27,-5-9 0 0,-15 1 0 27,4 2 0-27,-11 2 0 0,-8 4 0 0,-3 0 0 28,-19 0 0-28,1 15 0 0,-9 2 0 0,-1 0 0 28,-1-6 0-27,8-2 0-1,9-1 0 0,8 4 0 28,12 1 0-27,4 4 0-1,4 9 0 2,-5 5 0 25,-5 3 0-26,33-21 0-1,13-1-837 1</inkml:trace>
    </iact:actionData>
  </iact:action>
  <iact:action type="add" startTime="4768">
    <iact:property name="dataType"/>
    <iact:actionData xml:id="d1">
      <inkml:trace xmlns:inkml="http://www.w3.org/2003/InkML" xml:id="stk1" contextRef="#ctx0" brushRef="#br0">15071 10122 1260 0,'0'0'486'37,"0"0"-260"-36,0 0-151-1,0 0-75 1,0 0 0 0,0 0 0 30,-180 28 0-31,99-11 0 0,-6-3 0 0,-10-1 0 31,0 4 0-30,10-2 0-1,10-3 0 0,9-7 0 0,15 1 0 33,9 0 0-31,12-1 0-2,21 3 0 0,11-4 0 31,0-1-615-31</inkml:trace>
    </iact:actionData>
  </iact:action>
  <iact:action type="add" startTime="5513">
    <iact:property name="dataType"/>
    <iact:actionData xml:id="d2">
      <inkml:trace xmlns:inkml="http://www.w3.org/2003/InkML" xml:id="stk2" contextRef="#ctx0" brushRef="#br0">14948 11642 622 0,'0'0'438'34,"0"0"-82"-34,0 0-46 0,0 0-76 0,0 0-147 1,0 0-87 30,0 0 0-30,23 54 0-1,-50-34 0 0,-26-3 0 32,-7 0 0-31,-11-10 0-1,-22 3 0 0,-4-10 0 31,11 0 0-31,-1 0 0 0,15 0 0 0,8 0 0 31,10 0 0-31,24 0 0 0,10 0 0 0,20 4-69 0,0 3-1607 32</inkml:trace>
    </iact:actionData>
  </iact:action>
  <iact:action type="add" startTime="6466">
    <iact:property name="dataType"/>
    <iact:actionData xml:id="d3">
      <inkml:trace xmlns:inkml="http://www.w3.org/2003/InkML" xml:id="stk3" contextRef="#ctx0" brushRef="#br0">31818 2470 292 0,'0'0'794'0,"0"0"-630"1,0 0 56 32,0 0 6-32,-200 33-66-1,105-21-32 0,-8 2-65 0,-15-3-63 30,-10 6 0-29,-13 3 0-1,-18-1 0 0,-5 1 0 32,-10-8 0-32,-10-5 0 0,-10-4 0 0,-15-3 0 26,-27 0 0-26,-6 0 0 0,-12-22 0 0,-5-3 0 26,9-2 0-26,-6 5 0 0,14 3 0 26,19 2 0-26,8 11 0 0,15 4 0 0,-4 2 0 29,-2 0 0-29,-10 0 0 0,-6 0 0 0,2 0 0 29,-2 0 0-29,-12 0 0 0,7 0 0 2,2 0 0 26,5-3 0-28,21 1 0 0,2 2 0 28,13 0 0-26,4 0 0-2,2-7 0 0,14 4 0 2,-13 2 0 25,9 1 0-26,7 0 0-1,-15 0 0 1,18 0 0 26,4 0 0-27,3 0 0 0,8 0 0 26,2 0 0-24,8 0 0-2,11 0 0 0,3 0 0 25,13 1 0-25,-5 16 0 0,6 0 0 25,8-2 0-24,10-5 0-1,9-5 0 1,16-5 0 24,8 0 0-25,10 0 0 0,4 0 0 27,-4 0 0-27,-12-1 0 0,-4 1 0 0,-18 0 0 24,-4 0 0-24,0 0 0 0,-5 0 0 29,13 11 0-28,15 3 0-1,11-2 0 0,16-1 0 31,12-1 0-31,0-1 0 0,4-1 0 0,-5 6 0 28,0 3 0-28,-7 6 0 0,-7-1 0 0,2 1 0 26,5-6 0-26,5-3 0 0,3-6 0 3,7-5 0 26,10 6 0-29,-1 4 0 0,-6 11 0 0,4 13 0 26,-12 18 0-26,14 21 0 0,-12 13 0 25,6 17 0-24,-3 3 0-1,-3-1 0 26,-1 3 0-26,-7 5 0 0,1 15 0 0,-1 10 0 25,-8 7 0-24,4 7 0-1,-5 5 0 25,10 11 0-24,2 18 0-1,8 15 0 0,10 7 0 29,3 2 0-29,0-4 0 0,0-1 0 0,19 6 0 27,15-3 0-27,-7-3 0 0,5-10 0 4,-5-12 0 25,-9-14 0-28,-15-26 0-1,-3-20 0 0,0-20 0 27,0-12 0-27,-3-6 0 0,-13-14 0 1,-1 0 0 25,6-4 0-25,-2-9 0-1,13-6 0 26,0-14 0-26,0-7 0 0,0-14 0 0,13-3 0 26,-2-6 0-26,2-2 0 0,-11 4 0 26,-2 1 0-26,0 3 0 0,0-4 0 25,0-6 0-25,0-1 0 0,0-6 0 1,2 0 0 24,14 0 0-25,10 0 0 0,12 0 0 25,11-6 0-25,-1-5 0 0,14 2 0 0,9 2 0 26,12 1 0-26,18 0 0 0,20-3 0 4,15 5 0 20,29 0 0-24,22 4 0 0,30 0 0 29,5 0 0-29,12 25 0 0,-10 6 0 0,0-2 0 25,2-3 0-25,10-4 0 0,-1-5 0 28,-8-7 0-28,7-3 0 0,-23-6 0 0,-14-1 0 30,-18 7 0-30,-36 3 0 0,-6 4 0 1,-20-1 0 26,-5-3 0-27,14 1 0 0,-2-8 0 4,2 0 0 24,5-3 0-27,-6 0 0-1,-2 0 0 0,-9 0 0 26,-1 0 0-26,0 0 0 0,5 0 0 27,-7 0 0-26,2 0 0-1,1 0 0 1,-7-6 0 27,-9-5 0-27,5-4 0-1,-6 2 0 0,1-1 0 27,-12 1 0-26,3-3 0-1,1 2 0 0,-10 3 0 29,-14 3 0-29,8 3 0 0,6-5 0 0,4 3 0 27,13 0 0-26,3 7 0-1,2 0 0 2,-13 0 0 23,-2 0 0-25,-7 0 0 0,1 17 0 28,-1 3 0-27,3 0 0-1,1-3 0 0,1-5 0 27,8-7 0-26,4 3 0-1,-7-2 0 1,7-1 0 24,0 3 0-24,3-1 0-1,0 1 0 3,2 1 0 23,11-4 0-26,-6-2 0 0,-3-3 0 29,1 0 0-28,-5 0 0-1,6 0 0 0,-11 0 0 27,2-3 0-27,2 0 0 0,-5 3 0 0,-14 0 0 26,1 0 0-26,-1 0 0 0,-16 0 0 28,1 0 0-27,-9 0 0-1,-1 0 0 0,-17 0 0 25,-7 0 0-25,-8 0 0 0,7 0 0 26,-2 0 0-25,6 0 0-1,4 0 0 0,3 0 0 26,-2 9 0-26,1-3 0 0,-9-5 0 2,2 2 0 24,-5 1 0-25,-2 1 0-1,-6-2 0 26,3 6 0-26,5-4 0 0,4-2 0 0,-12-1 0 25,-2-2 0-24,-16 0 0-1,1 0 0 28,6 0 0-28,4-5 0 0,9-37 0 0,8-31 0 29,-4-20 0-29,-1-22 0 0,-5-23 0 0,1-27 0 30,-8-24 0-29,3-12 0-1,-12-14 0 0,12 3 0 28,-5-3 0-28,4 10 0 0,-1 8 0 0,-1 14 0 27,2 18 0-26,1 10 0-1,4 14 0 1,0 18 0 31,4 5 0-32,-4 2 0 0,-4-6 0 0,1-13 0 26,-14-9 0-26,-3 3 0 0,0 12 0 4,0 11 0 22,0 11 0-26,0 12 0 0,-10 10 0 2,4 12 0 25,-1 5 0-27,7 9 0 0,-6-1 0 26,-1-2 0-25,3 6 0-1,-12-1 0 0,3 1 0 25,1-1 0-25,-1-2 0 0,7-8 0 31,-4 10 0-31,7 7 0 0,3 16 0 0,0 17 0 26,0 2 0-25,0-9 0-1,0-1 0 0,0-12 0 27,0-5 0-27,0-9 0 0,0-4 0 26,0-12 0-25,0 5 0-1,0-4 0 0,-20 19 0 26,-3 27-223-25,10 20-211-1,5 3-368 1</inkml:trace>
    </iact:actionData>
  </iact:action>
  <iact:action type="add" startTime="9938">
    <iact:property name="dataType"/>
    <iact:actionData xml:id="d4">
      <inkml:trace xmlns:inkml="http://www.w3.org/2003/InkML" xml:id="stk4" contextRef="#ctx0" brushRef="#br0">27182 11757 884 0,'0'0'432'3,"0"0"-232"1,0 0-10 4,0 0 10 35,0 0-59-43,-241-61-141 0,98 53 0 0,-44-1 0 0,-25 6 0 42,-38 1 0-41,-3 2 0-1,1 0 0 0,40 0 0 1,31 8 0-1,41 15 0 4,25-1 0 34,35 4 0-37,20-8 0-1,20-6 0 0,23-3 0 0,17-9 0 34,0 0 0-31,25 0 0-3,28-9-273 0,-18 1-347 1,-7 3-426 30</inkml:trace>
    </iact:actionData>
  </iact:action>
  <iact:action type="add" startTime="10447">
    <iact:property name="dataType"/>
    <iact:actionData xml:id="d5">
      <inkml:trace xmlns:inkml="http://www.w3.org/2003/InkML" xml:id="stk5" contextRef="#ctx0" brushRef="#br0">26683 12113 758 0,'0'0'416'30,"0"0"-150"-30,0 0-28 0,0 0-42 2,0 0-102 31,0 0-42-33,0 0-25 0,2 38-27 0,-59-35 0 30,-27-3 0-30,-30 0 0 0,-38 0 0 0,-37-20 0 31,-15 4 0-31,-1 7 0 0,1 9 0 0,23 0 0 2,23 0 0 24,14 9 0-26,28 13 0 0,15 6 0 27,17-2 0-27,23-6 0 0,19-10 0 1,16-7 0 26,23-3 0-27,3 0 0 0,0 0-325 26,16 0-643-26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19:58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308">
    <iact:property name="dataType"/>
    <iact:actionData xml:id="d0">
      <inkml:trace xmlns:inkml="http://www.w3.org/2003/InkML" xml:id="stk0" contextRef="#ctx0" brushRef="#br0">18763 6444 1190 0,'0'0'280'33,"0"0"-158"-33,0 0 46 0,0 0-70 0,0 0-28 32,0 0 10-32,13-4-41 0,-3-6-39 0,6-2 0 33,13-5 0-32,0-5 0-1,15-5 0 0,24-1 0 0,13-4 0 33,19 0 0-33,20 2 0 0,15-1 0 1,19 1 0 4,2 1 0 25,-14 1 0-30,-1 3 0 0,-25 2 0 0,-15 6 0 33,-21 4 0-33,-23 5 0 0,-22 3 0 0,-20 3 0 0,-10 2 0 33,-5 0 0-33,0 0 0 0,0 0 0 0,-20 0 0 32,-28-6 0-32,-16-8 0 0,-17-13 0 0,-19-7 0 29,-13-9 0-28,-15-7 0-1,-8-6 0 0,8-3 0 30,1-1 0-30,19 4 0 0,19 9 0 0,19 10 0 28,28 8 0-28,10 16 0 0,22 5 0 0,0 8 0 25,7-4 0-25,3 4 0 0,0 0 0 3,-2 0 0 22,2 12 0-25,0 38 0 0,0 32 0 25,0 25 0-25,18 11 0 0,9 11 0 26,10-3 0-25,3 1 0-1,-4-3 0 0,4-9 0 27,-11-13 0-27,7-27 0 0,-13-28 0 24,-3-22 0-24,-4-18 0 0,0-7 0 0,9-25 0 25,11-39 0-24,12-27 0-1,6-21 0 26,8-20 0-26,-1-29 0 0,3-14 0 0,-8-1 0 24,-15 10 0-23,-5 26 0-1,-11 27 0 26,-7 37 0-26,0 28 0 0,-12 21 0 27,4 18 0-26,-7 6 0-1,-3 3 0 0,0 0 0 27,-16 20 0-27,-44 29 0 0,-28 32 0 0,-28 11 0 30,-18 20 0-30,-6 13 0 0,-5 3 0 0,12-10 0 28,8-11 0-28,22-19 0 0,19-23 0 2,11-10 0 25,29-16 0-27,10-7 0 0,11-13 0 3,19-8 0 21,-2-4 0-24,6-7 0 1,0 0 0 24,0 0 0-25,0 0 0 0,20 0 0 27,-10 0-41-26,6 0-1321-1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1:37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3886">
    <iact:property name="dataType"/>
    <iact:actionData xml:id="d0">
      <inkml:trace xmlns:inkml="http://www.w3.org/2003/InkML" xml:id="stk0" contextRef="#ctx0" brushRef="#br0">3287 7278 462 0,'0'0'452'7,"0"0"-294"1,0 0 130-1,0 0-68 0,0 0-88 1,0 0 14 3,0 0-12-7,37 0-79 2,-18 0-55 3,9 0 0-2,8 3 0 2,9-3 0-4,19 0 0 5,21 0 0-3,19-6 0 3,36-21 0-6,12 1 0 5,25-3 0-2,17 11 0 1,10 1 0-2,1 2 0 2,16 1 0 0,6 0 0 2,7-3 0-6,7-4 0 4,1-5 0 0,-3-2 0 0,-11-6 0-2,-21 3 0 2,-21 4 0 1,-7 6 0-2,-5 8 0-1,-6 0 0 3,-4 7 0-2,-10-5 0 1,-14 4 0-2,-6-5 0 2,-2-2 0 0,0 0 0 0,-11 0 0-3,-13 1 0 4,-4 3 0-1,2 5 0 0,4 5 0-2,5 0 0 2,8 0 0 0,-1 0 0-1,-7 9 0 0,-6-1 0 1,-16-3 0 1,-9-5 0-3,-1 0 0 1,-5 0 0 2,5 0 0-2,-2 0 0 1,14 0 0-2,0 0 0 2,-5 13 0 0,7 2 0 0,-3 2 0-2,-7-2 0 2,-3-5 0 0,-7-2 0-1,0-2 0 2,-9 0 0-3,0-2 0 2,-4-1 0 0,-8 1 0-2,2 2 0 2,-4 1 0 0,4-6 0 0,-2 3 0-1,1-1 0 0,-7-3 0 1,-2 0 0 1,-16 0 0-4,2 0 0 3,-14 0 0 0,-4 0 0 0,-6 0 0-2,-4 0 0 2,1 0 0 0,-7 0 0-2,0 0 0 2,0 0 0 0,0 2 0 0,0-2 0 0,0 0 0-3,-39 0 0 4,11-14 0-1,-1-2-595 0</inkml:trace>
    </iact:actionData>
  </iact:action>
  <iact:action type="add" startTime="6587">
    <iact:property name="dataType"/>
    <iact:actionData xml:id="d1">
      <inkml:trace xmlns:inkml="http://www.w3.org/2003/InkML" xml:id="stk1" contextRef="#ctx0" brushRef="#br1">24596 5575 712 0,'0'0'342'6,"0"0"-104"1,0 0 96 0,0 0-74 2,0 0-99-2,0 0-161 3,0 0 0-5,-201 34 0 2,80-4 0 2,-32 14 0-2,-11 0 0-1,0-2 0 2,10-9 0 0,17-7 0-1,22-6 0 0,21-5 0 2,32-7 0-1,17-6 0 1,26-2 0-3,19 0-151 2,7 0-719-1</inkml:trace>
    </iact:actionData>
  </iact:action>
  <iact:action type="add" startTime="7050">
    <iact:property name="dataType"/>
    <iact:actionData xml:id="d2">
      <inkml:trace xmlns:inkml="http://www.w3.org/2003/InkML" xml:id="stk2" contextRef="#ctx0" brushRef="#br1">24512 5792 368 0,'0'0'1276'7,"0"0"-1000"2,0 0-149-1,-275 137-127-3,134-105 0 5,-16 1 0-3,-6 3 0 0,15-2 0 2,-2-3 0-4,26-11 0 4,104-20 0-1,-4 0-479-3</inkml:trace>
    </iact:actionData>
  </iact:action>
  <iact:action type="add" startTime="10172">
    <iact:property name="dataType"/>
    <iact:actionData xml:id="d3">
      <inkml:trace xmlns:inkml="http://www.w3.org/2003/InkML" xml:id="stk3" contextRef="#ctx0" brushRef="#br0">3675 14292 92 0,'0'0'1056'7,"0"0"-780"0,0 0 42 1,199 0-104-2,-117 0-123 2,5-8-91 3,20-3 0-5,14-6 0-1,40-9 0 3,33-6 0 0,33-15 0 0,39-7 0-1,31-3 0 5,17-2 0-8,18 13 0 4,-3 11 0-2,-7 5 0 2,-20 12 0 0,-17-5 0-1,-17 0 0-1,-8-7 0 3,-21-5 0-1,2 1 0 0,-8 2 0-1,-13 10 0 0,-2 2 0 2,-7 5 0-2,-9 6 0-1,-1 4 0 2,-8 2 0 0,-12-2 0 2,-14 0 0-5,-9 2 0 2,-6-1 0 1,-10 4 0 0,-14 0 0-2,-5 0 0 2,-10 0 0 0,-13 0 0 0,-1 0 0-2,1 0 0 2,-3 0 0 0,-3 0 0 0,3 0 0-2,0 0 0 2,-1 0 0 0,1 0 0 1,-6 0 0-4,9 0 0 3,-2 0 0 0,2 0 0 0,-3 8 0-2,0-1 0 2,-7 3 0 0,4 2 0 0,-7-4 0-1,7 6 0 0,-7-2 0 2,-3-4 0-2,2-5 0-1,-5-3 0 2,-10 0 0 0,-10 0 0 0,7 0 0-2,-13 0 0 2,2 0 0 0,-1 0 0 0,-10 0 0-2,-8 0 0 2,-5 0 0 0,-17 0 0 1,-5 0 0-4,-11 0 0 3,0 0 0 0,0 0 0 0,-27 0 0-2,-3-8 0 3,2-4-991-2</inkml:trace>
    </iact:actionData>
  </iact:action>
  <iact:action type="add" startTime="13974">
    <iact:property name="dataType"/>
    <iact:actionData xml:id="d4">
      <inkml:trace xmlns:inkml="http://www.w3.org/2003/InkML" xml:id="stk4" contextRef="#ctx0" brushRef="#br1">24418 14393 212 0,'0'0'1072'9,"0"0"-686"-2,0 0-164 3,0 0-78-4,0 0-133 2,0 0-11-2,-187 43 0 1,52-19 0 2,-22-4 0-3,-9 1 0 2,0-7 0-1,14-3 0 2,23 4 0-3,21-8 0 2,37-1 0 0,71-6-89-2,0 0-629 2</inkml:trace>
    </iact:actionData>
  </iact:action>
  <iact:action type="add" startTime="14515">
    <iact:property name="dataType"/>
    <iact:actionData xml:id="d5">
      <inkml:trace xmlns:inkml="http://www.w3.org/2003/InkML" xml:id="stk5" contextRef="#ctx0" brushRef="#br1">24395 14551 66 0,'0'0'1188'7,"0"0"-828"2,0 0-68-2,0 0-151 1,-258 71-141-2,130-46 0 2,-24 0 0 0,4 3 0 0,7-3 0-2,11 3 0 2,23 4 0 0,9-2 0-2,17 2 0 2,76-27-85 0,5-5-641 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1:37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2895">
    <iact:property name="dataType"/>
    <iact:actionData xml:id="d0">
      <inkml:trace xmlns:inkml="http://www.w3.org/2003/InkML" xml:id="stk0" contextRef="#ctx0" brushRef="#br0">15007 5915 404 0,'0'0'492'4,"0"0"-242"4,0 0 40 1,0 0-104-1,0 0-44-3,0 0 2 3,121 3-8 1,-81-3-133-1,20 0-3-3,5 0 0 3,31 0 0 0,21 0 0 1,27 0 0-3,37-3 0 2,33-2 0 0,17 2 0 1,22 3 0-4,5 0 0 3,-13 5 0 0,9 18 0 0,-3 4 0-2,4 2 0 1,6-1 0 2,-5-4 0-1,-13-6 0-2,-12-9 0 2,1-4 0 0,-20-5 0-1,0 0 0 0,-12 0 0 1,-16 0 0 0,1 0 0 0,-5 0 0-2,10-5 0 2,-5-9 0 0,0 1 0 0,-1-4 0-2,1 8 0 3,-12-12 0-2,-14 2 0 2,-17-9 0-4,-6-3 0 3,-15 6 0 0,-1 8 0 0,-16 5 0-2,-4 12 0 3,2 0 0-2,-6 0 0 1,-8 0 0-2,5 9 0 2,2-2 0 0,-6-7 0 0,5 0 0-2,-10 0 0 2,-4-7 0 0,-5 1 0 0,-14 2 0-2,3-1 0 3,-3 5 0-2,3 0 0 2,-5 0 0-4,-8 0 0 4,-12 0 0-2,-14 0 0 1,-10-2 0-2,-7 0 0 2,5 2 0 0,-10 0 0 0,-2 0 0-2,-1 0 0 2,0 0 0 0,0 0 0-1,-1-6 0 0,-43-23 0 2,8 12 0-2,3 1-349 2</inkml:trace>
    </iact:actionData>
  </iact:action>
  <iact:action type="add" startTime="5077">
    <iact:property name="dataType"/>
    <iact:actionData xml:id="d1">
      <inkml:trace xmlns:inkml="http://www.w3.org/2003/InkML" xml:id="stk1" contextRef="#ctx0" brushRef="#br0">1744 6328 834 0,'0'0'232'7,"0"0"60"-1,0 0-18 3,0 0-114-2,0 0 4 3,0 0-73-6,57 0-91 4,-37 0 0 2,16 0 0-4,5 0 0 0,10 0 0 5,18 0 0-6,15-4 0 3,21-5 0 0,3-3 0-2,14 1 0 3,4 2 0-1,9-3 0-1,6 4 0 0,14 3 0 1,17-3 0-2,25-1 0 2,32 1 0 0,21 0 0 0,11-1 0-2,4 3 0 2,-20 6 0 1,-9-4 0-1,-18-3 0-3,-14-3 0 4,-13 1 0-1,-4 0 0 0,-7-3 0 0,-15 5 0-2,-4-5 0 1,-13 1 0 2,-7-6 0-3,-8 3 0 2,-6 3 0 0,11-1 0 0,3 12 0 0,-5 0 0-2,-8 0 0 2,2 25 0 0,-20-5 0 1,8-5 0-4,-8-5 0 3,0-3 0 0,3-5 0-3,-1-2 0 4,5 5 0-2,6-2 0 2,-1 4 0-1,7-2 0-2,-4-3 0 2,-2-2 0 1,-3 0 0-2,-2 0 0-2,-11 0 0 4,-7 0 0-2,-3 0 0 0,-3 0 0 1,-7 0 0-1,3 0 0 3,1 0 0-3,-2 0 0-1,-5 0 0 2,0 0 0 0,0 4 0 2,3 4 0-6,0-3 0 4,-3 1 0 1,9-6 0-2,-6 0 0-1,-3 0 0 2,6-6 0 0,-2-7 0-3,-4 2 0 3,5 1 0 0,-8 8 0 1,-4-1 0-2,-3 1 0 0,5-5 0 1,-8 2 0 0,-4 2 0 0,-8 1 0-3,-15 2 0 4,-6 0 0-1,-15 0 0-2,-6 0 0 1,-17 0 0 1,0 0 0-1,0 0 0-1,-4 0 0 2,-57 0 0 0,-38 0 0 0,43 0 0 0,11 0-815-2</inkml:trace>
    </iact:actionData>
  </iact:action>
  <iact:action type="add" startTime="9014">
    <iact:property name="dataType"/>
    <iact:actionData xml:id="d2">
      <inkml:trace xmlns:inkml="http://www.w3.org/2003/InkML" xml:id="stk2" contextRef="#ctx0" brushRef="#br0">3407 9853 360 0,'0'0'268'7,"0"0"-76"1,0 0-26 1,0 0-36-4,0 0 72 3,0 0 32 0,0 0-22 1,9 0-40-3,-9 0-61 2,0 0-111 0,-12 5 0 1,-24 17 0-4,-8 3 0 3,-12 6 0 1,-2 4 0-2,-10 1 0-2,-3 0 0 4,5 1 0-1,3-8 0 2,3-4 0-6,6-3 0 4,14-4 0 0,12-8 0 0,12-1 0-2,3-1 0 2,13-5-187 0,0-3-145 0,0 0-322-2</inkml:trace>
    </iact:actionData>
  </iact:action>
  <iact:action type="add" startTime="9549">
    <iact:property name="dataType"/>
    <iact:actionData xml:id="d3">
      <inkml:trace xmlns:inkml="http://www.w3.org/2003/InkML" xml:id="stk3" contextRef="#ctx0" brushRef="#br0">3375 10065 314 0,'0'0'628'5,"0"0"-432"2,0 0 94 2,0 0-160-1,0 0-20-2,0 0 38 1,-100 96-12 2,48-70-44-1,-8-3-89-1,-1 2-3 0,5 0 0 1,4-2 0 1,11-4 0-5,6-2-63 5,30-17-277-1,5 0-392-1</inkml:trace>
    </iact:actionData>
  </iact:action>
  <iact:action type="add" startTime="10613">
    <iact:property name="dataType"/>
    <iact:actionData xml:id="d4">
      <inkml:trace xmlns:inkml="http://www.w3.org/2003/InkML" xml:id="stk4" contextRef="#ctx0" brushRef="#br0">4688 9155 114 0,'0'0'750'7,"0"0"-606"1,0 0 64-2,-169 150-120 2,102-105-68 0,6-4-20 1,5-1-22-3,-1-13-72 1,13-6-40 1,7-4-24 0,11-8 66-1,8-1 52 1,2 2 26-1,13 2 10 1,-4 5-8-2,7-17-120 2,0 2-429 0</inkml:trace>
    </iact:actionData>
  </iact:action>
  <iact:action type="add" startTime="11042">
    <iact:property name="dataType"/>
    <iact:actionData xml:id="d5">
      <inkml:trace xmlns:inkml="http://www.w3.org/2003/InkML" xml:id="stk5" contextRef="#ctx0" brushRef="#br0">4669 9380 684 0,'0'0'302'7,"0"0"-188"-2,0 0 80 3,0 0-86 0,0 0-52 0,-214 177 12-2,150-135-18 2,-3 3-22 1,6 1-26-2,9-4-2-1,12-12-66 2,37-26-206 1,3-4-238-2</inkml:trace>
    </iact:actionData>
  </iact:action>
  <iact:action type="add" startTime="13306">
    <iact:property name="dataType"/>
    <iact:actionData xml:id="d6">
      <inkml:trace xmlns:inkml="http://www.w3.org/2003/InkML" xml:id="stk6" contextRef="#ctx0" brushRef="#br0">3169 8054 780 0,'0'0'166'7,"0"0"32"2,0 0-20-2,0 0-64-1,0 0-40 2,0 0-20 0,-175 30-28 0,127-1-18-2,4 3-6 2,-5 0 2 0,4 5-4 1,9 5 4-4,-5 1-4 4,14 6 0-2,1 5 0 1,0 2-6-2,15 1 2 2,1 0 4 0,10-2 2 1,0 4-2-3,6 0 6 4,29-3 24-4,21-8 40 4,4-12 6-5,12-13-8 3,7-16-16-1,0-7-32 1,5 0 20-1,-2-32-6 1,-13-5-14 0,-8 3-2 0,-12 4-5 0,-12-4-13-2,-13-5 0 3,-3-12 0-3,-19-8 0 1,-2-17-27 1,0-17-47-1,-23-5-30 2,-13 0-50-3,11 69-158 2,5 14-544 0</inkml:trace>
    </iact:actionData>
  </iact:action>
  <iact:action type="add" startTime="14387">
    <iact:property name="dataType"/>
    <iact:actionData xml:id="d7">
      <inkml:trace xmlns:inkml="http://www.w3.org/2003/InkML" xml:id="stk7" contextRef="#ctx0" brushRef="#br0">8167 8054 61 0,'0'0'383'6,"0"0"-103"2,0 0 12 0,0 0-26-2,0 0-100 2,0 0-56 1,0 0-58-2,-191 61-20 0,130-30-20 0,1 3 6 1,7 12 2-2,-4 6-6 2,17 13 12 2,1 9-14-4,7 1-2 0,3 1-6 2,11 0 0 1,5-9-2-1,13-1 2 0,0-6 14-2,0-3 36 2,42-4-10 0,16-3 2-2,25-4 24 2,10-15-38-1,23-14-17 1,1-17-15 0,6 0 0-2,-13-30 0 2,-21-14 0 1,-25-11 0-3,-28-9 0 1,-23-18 0 2,-13-8 0-1,0-9 0-3,-33-10 0 4,-24-2-91-1,19 76-273-1,-4-2-302 0</inkml:trace>
    </iact:actionData>
  </iact:action>
  <iact:action type="add" startTime="25590">
    <iact:property name="dataType"/>
    <iact:actionData xml:id="d8">
      <inkml:trace xmlns:inkml="http://www.w3.org/2003/InkML" xml:id="stk8" contextRef="#ctx0" brushRef="#br0">3416 10948 608 0,'0'0'486'3,"0"0"-292"6,0 0 20-2,0 0-96 1,0 0-82-2,-169 77 8 2,104-44 4 0,-7 7-14 0,-5 1 22-2,6 0-24 2,1-3-26 0,9-4-6 0,2-7-6-2,11 0-78 3,5-7-74-2,34-20-170 1,9 0-366-2</inkml:trace>
    </iact:actionData>
  </iact:action>
  <iact:action type="add" startTime="26532">
    <iact:property name="dataType"/>
    <iact:actionData xml:id="d9">
      <inkml:trace xmlns:inkml="http://www.w3.org/2003/InkML" xml:id="stk9" contextRef="#ctx0" brushRef="#br0">4636 12056 964 0,'0'0'258'7,"0"0"-38"1,-207 78-82-2,123-50-128 2,-6 0-10 0,13 4-106 1,2-2-144-4,56-21-136 4,9-4-433-1</inkml:trace>
    </iact:actionData>
  </iact:action>
  <iact:action type="add" startTime="27433">
    <iact:property name="dataType"/>
    <iact:actionData xml:id="d10">
      <inkml:trace xmlns:inkml="http://www.w3.org/2003/InkML" xml:id="stk10" contextRef="#ctx0" brushRef="#br0">7587 11148 728 0,'0'0'276'6,"0"0"80"3,0 0-102-4,0 0-164 4,0 0 4-2,0 0-24 1,0 0-26-1,-127 57 4 0,63-32-30 1,-11 6-6 0,-11 10-4-2,-10 10-6 2,4 16 0 1,10 10 0-1,19 9-4-2,15 7 0 1,16 2-4 4,15-2 4-5,17 1 2 0,0-8-8 2,37-7 8 0,36-7 28 0,24-6 7-2,14-10-35 3,13-16 0-2,13-20 0 1,4-20 0-2,0 0 0 3,2-43 0-1,-7-22 0 0,-21-10 0-1,-31-26 0 1,-28-21 0 0,-34-12 0 0,-22-15 0-3,-14-1 0 4,-50 4 0-2,-20 6 0 2,-21 14 0-4,-5 18-117 4,71 95-381-1,1 13-770-1</inkml:trace>
    </iact:actionData>
  </iact:action>
  <iact:action type="add" startTime="29001">
    <iact:property name="dataType"/>
    <iact:actionData xml:id="d11">
      <inkml:trace xmlns:inkml="http://www.w3.org/2003/InkML" xml:id="stk11" contextRef="#ctx0" brushRef="#br0">3102 11339 390 0,'0'0'134'7,"0"0"12"-1,0 0-38 2,0 0-40 0,0 0 14 0,0 0 46-1,0 0 26 1,-69 14 22 0,49-3-30-1,-4 3-60-1,-12 0-36 2,-4 2-24 0,-8 1-12 0,1 0-8-2,1 2-2 2,-2 6-4 0,2 5 8 0,5 9-4-1,8 6 8 1,1 9 0-1,10 2-2 1,3 1-2 0,-1 4 4-1,16-3 8 2,1 6 8-1,3-6 22-2,0-5-26 2,16 4 4-1,21-7-18 2,10 1-6-3,9 2 0 2,8-2-4 0,1 0 0 1,6-3 10-4,-5-10 8 3,-6-12 4 0,7-21-2-1,-7-5-18 0,13-11 12 0,4-37-5 2,0-14-9-2,-1-11 0 0,-4-10 0 1,-8-13 0 1,-8-10 0-4,-15-13 0 3,-15-3 0 0,-26 5 0 0,0 7 0-2,-26 6 0 2,-48 15 0 2,-13 17-13-3,33 70-297 0,4 2-588-2</inkml:trace>
    </iact:actionData>
  </iact:action>
  <iact:action type="add" startTime="44688">
    <iact:property name="dataType"/>
    <iact:actionData xml:id="d12">
      <inkml:trace xmlns:inkml="http://www.w3.org/2003/InkML" xml:id="stk12" contextRef="#ctx0" brushRef="#br0">4665 13621 376 0,'10'-3'352'6,"-10"3"-272"1,2-2 24 1,-2 2 46 0,0 0 22-2,0 0 54 3,0 0-8-1,0 0-34-1,0 0-38-1,0 0-107 2,0 0-39 0,0 0 0 0,0 10 0-1,-25 17 0 0,-19 5 0 1,-15 5 0 0,-12 0 0-2,-13-1 0 2,-3-2 0 3,-6-3 0-5,16-9 0 0,6-2 0 1,2-8 0 1,22-7 0 0,13-5-107-2,34 0-491 3</inkml:trace>
    </iact:actionData>
  </iact:action>
  <iact:action type="add" startTime="45550">
    <iact:property name="dataType"/>
    <iact:actionData xml:id="d13">
      <inkml:trace xmlns:inkml="http://www.w3.org/2003/InkML" xml:id="stk13" contextRef="#ctx0" brushRef="#br0">6068 14284 594 0,'0'0'346'7,"0"0"-120"-1,0 0 102 2,0 0-170 0,0 0-54 0,0 0 54-2,0 0-44 2,-198 68-95 0,109-42-19 0,-4-2 0-2,-7 4 0 3,3-3 0-2,2-3 0 2,15 5 0-3,3-7 0 1,70-15-207 2,2-3-553-2</inkml:trace>
    </iact:actionData>
  </iact:action>
  <iact:action type="add" startTime="48565">
    <iact:property name="dataType"/>
    <iact:actionData xml:id="d14">
      <inkml:trace xmlns:inkml="http://www.w3.org/2003/InkML" xml:id="stk14" contextRef="#ctx0" brushRef="#br0">7734 14146 816 0,'0'0'258'7,"0"0"-16"1,0 0 10-1,0 0-92 0,155 13-20 1,-76-13-22 0,16 0-57-2,25 0-61 2,13 0 0 0,-2 0 0 0,-14 0 0 2,-20 0 0-5,-29 0 0 2,-12 9 0 3,-32-3 0-5,-11 1 0 2,-13-2 0 1,0 7 0 0,-43 5 0-1,-31-2 0 0,-22 0 0 1,-10-4 0 0,-10-5 0 1,-7-3 0-4,6-3 0 3,10 0 0 0,12 2 0-1,34 1 0 0,18 0 0 2,20 1 0-1,20-4 0-3,3 0 0 4,10 0 0-1,33 2 0 0,15 9 0-2,6 0 0 2,12 9 0 0,-11 0 0 0,4 0 0-2,-6 5 0 2,-18-5 0 0,-12-3 0 0,-14-4 0-2,-16-2 0 2,-3 1 0-1,-3-4 0 4,-41 1 0-7,-8-8 0 3,-4-1 0 1,15 0 0 0,11 0 0-2,12 0 0 3,15 0 0-2,3 0 0 2,0 0 0-3,34 0 0 2,19 0 0 0,4 0 0 0,-9 0-99-2,-28 0-345 1,-17 7-606 1</inkml:trace>
    </iact:actionData>
  </iact:action>
  <iact:action type="add" startTime="62552">
    <iact:property name="dataType"/>
    <iact:actionData xml:id="d15">
      <inkml:trace xmlns:inkml="http://www.w3.org/2003/InkML" xml:id="stk15" contextRef="#ctx0" brushRef="#br1">4849 14307 1022 0,'0'0'368'7,"0"0"-62"1,0 0-120-3,0 0-148 4,0 0-18-1,0 0 14 1,-32 99-4-4,8-72 13 3,-13 10-43-1,-2 8 0 2,-1 5 0-3,-8 8 0 2,-4 6 0-1,-6 0 0 2,4 0 0-3,-7 1 0 1,-6-7 0 2,8-10 0-1,-5-4 0-1,13-8 0 0,-2-3 0 1,-1-1 0 0,8 2 0-2,2-6 0 2,8 4 0 0,3-3 0 0,10-9 0-2,5-3 0 2,7-9 0 0,-1-8 0 0,12 0 0-1,0 0 0 0,0 0 0 1,0 0 0 0,0 0 0-1,0 0 0 0,0-15 0 2,0-15 0-2,12-5 0-1,-1 0 0 2,7-1 0 0,-2 2 0 0,-9 3 0-2,6 5 0 3,-10 6 0-2,-3 9 0 1,0 8-9-2,0 3-59 2,0 0-2 0,0 0-10 0,0 0-30-2,0 0 74 3,0 12 36-2,-8 7 12 1,0 6 32-2,3 4-2 2,0 1 16 0,0 4-12-2,-3-3 22 2,8-5 12 1,0-6-57-2,0-10-23 1,0-3 0-1,0-5 0 0,18 1 0 2,13 0 0-2,2 2 0-1,5 0 0 2,1 2 0 0,2-4 0 0,-2-3 0-2,-2 0 0 2,-3 0 0 0,-7-3 0-1,-1-7 0 0,-10 3 0 2,-14 1 0-1,-2 4 0-1,0 2-855-1</inkml:trace>
    </iact:actionData>
  </iact:action>
  <iact:action type="add" startTime="63602">
    <iact:property name="dataType"/>
    <iact:actionData xml:id="d16">
      <inkml:trace xmlns:inkml="http://www.w3.org/2003/InkML" xml:id="stk16" contextRef="#ctx0" brushRef="#br1">4178 14256 734 0,'0'0'378'7,"0"0"-40"-1,0 0-94 2,0 0-118 0,0 0-36 0,0 0 0 1,0 0-43-4,159 113-47 3,-125-83 0 0,11 4 0 0,3 0 0-2,-4 0 0 2,4-6 0 0,0-6 0 0,-4 4 0-2,1 2 0 3,-2 6 0-2,6 4 0 1,-5-4 0-2,-15 0 0 2,3 0 0 3,-5 0 0-6,-6 5 0 2,8-2 0 0,-6 2 0 2,1-6 0-2,0-2 0-1,-7-2 0 2,2-7 0 1,-6 1 0-3,-2-6 0 2,5-4 0 0,-3 2 0-1,-1-2 0 2,4 4 0-3,0 7 0 2,-6-5 0-1,5 0 0 2,-4 1 0-3,-7-6 0 3,4-2 0-3,-8-7 0 2,0 0 0-2,0-5 0 2,0 3 0 1,0-3 0-4,0 0 0 3,0 0 0 0,0 0 0 1,0 0 0-2,0 0 0 0,0 0 0 1,0 0 0-1,-21 0 0 2,4 0 0-4,-11 0 0 4,-6 0 0-2,-7 0 0 1,3 0 0-1,-4 0 0 2,11 0 0-1,-6 0 0 0,7 0 0-2,7 0 0 1,4 0 0 2,10 0 0-3,5 0 0 0,-3 0 0 3,7 0 0-1,0 0 0-1,0 0 0 0,0 0 0 1,0 0 0-1,0 0 0 0,0-5 0 0,8 2 0 1,15-2 0 1,2 2 0-2,10 3 0 0,3 0 0 0,-7 0 0 2,11 0 0-1,-4 0 0-3,-9 0 0 4,-1 0 0-1,-8 0 0-3,0 0 0 3,-1 0 0 1,-6 0 0-2,-1 0 0 2,-6-6 0-3,-4-5 0 2,3-3 0-1,-5-8 0 0,0-10 0 1,0-1 0-1,0-4 0 1,0 3 0 0,0 0 0-2,0 9 0 3,0 3 0-1,0-1 0 0,0 6 0-2,0 14 0 2,0 3-1001 0</inkml:trace>
    </iact:actionData>
  </iact:action>
  <iact:action type="add" startTime="72036">
    <iact:property name="dataType"/>
    <iact:actionData xml:id="d17">
      <inkml:trace xmlns:inkml="http://www.w3.org/2003/InkML" xml:id="stk17" contextRef="#ctx0" brushRef="#br0">15599 2546 1160 0,'0'0'416'6,"0"0"-46"-1,0 0-269 4,0 0-101-2,0 0 0 1,275 0 0-2,-78 0 0 2,60 0 0 0,59 0 0-2,36 0 0 4,42 0 0-1,28 1 0-3,6 9 0 3,7 4 0-4,-16 0 0 3,-48-3 0 2,-36-8 0-6,-51-3 0 4,-47 0 0 0,-55-40 0 0,-62-13 0 0,-77-5 0-2,-63 35 0 2,-63 12-721 0</inkml:trace>
    </iact:actionData>
  </iact:action>
  <iact:action type="add" startTime="72635">
    <iact:property name="dataType"/>
    <iact:actionData xml:id="d18">
      <inkml:trace xmlns:inkml="http://www.w3.org/2003/InkML" xml:id="stk18" contextRef="#ctx0" brushRef="#br0">16089 2823 740 0,'0'0'522'7,"0"0"-220"-1,0 0-128 2,0 0 26 0,0 0-91 1,227-13-109-4,-53 13 0 4,67 0 0-2,56 0 0 1,65 26 0-2,60 6 0 3,36 5 0-1,24 0 0-1,-17-1 0-1,-62-6 0 3,-67-6 0-2,-91-18 0 2,-81-6 0-4,-164-15 0 3,-41-13-159 0</inkml:trace>
    </iact:actionData>
  </iact:action>
  <iact:action type="add" startTime="74346">
    <iact:property name="dataType"/>
    <iact:actionData xml:id="d19">
      <inkml:trace xmlns:inkml="http://www.w3.org/2003/InkML" xml:id="stk19" contextRef="#ctx0" brushRef="#br0">22068 7390 812 0,'0'0'442'6,"0"0"-378"2,0 0 18 0,-167-2 120-2,75 8-88 2,-30 7 6 3,-19 0 14-6,-18 6-57 1,-35-8-77 2,-14 3 0 0,-16-1 0 0,-14 5 0-2,-4 8 0 5,-22 6 0-2,-13 13 0-2,-24 6 0-1,-14-3 0 2,-5 3 0-1,-4-4 0 3,13-2 0-6,4 3 0 4,15-3 0 1,8 0 0-1,10-3 0-3,-4-5 0 3,17-2 0 0,17 2 0 0,23 0 0-1,19-6 0 0,27-11 0 2,17 0 0-1,27-13 0-3,17 3 0 3,14-3 0 0,3-7 0 0,10 0 0-2,-10 0 0 3,-1 0 0-2,-2 0 0 3,9 0 0-6,1 0 0 4,22-7 0 0,13-8 0 0,14 3 0-2,18 7 0 2,0 5 0-1,3 0 0 3,-1 0 0-6,-8 0 0 5,5 5 0-2,-10 7 0 1,-6 0 0-2,7-4 0 2,-1-2 0 0,17 0 0 0,11-4 0-2,-4-2 0 2,10 3 0 0,0-1 0 0,0 11 0-2,0 4 0 2,0 7 0 0,0 7 0-1,0 8 0 0,0 10 0 1,0 9 0 0,0 6 0 0,0 12 0 0,0 15 0-2,0 13 0 2,0 16 0 0,6 18 0-2,4 20 0 2,7 27 0 0,1 18 0 0,3 21 0 0,4 21 0-2,5 12 0 2,10 8 0 0,-9 5 0 0,9-11 0-1,0-9 0 0,-4-9 0 1,5-11 0-2,-8-10 0 2,-9-9 0 1,2-4 0-2,-9-13 0-1,-1-8 0 2,7-3 0 0,-5-7 0 0,6 3 0-2,12-1 0 2,-2-3 0 0,8-7 0 0,-10-5 0-2,7-5 0 2,-2-3 0 0,-3-4 0 0,-4 5 0-1,4 3 0 0,-11-1 0 2,0-9 0-2,-6-17 0 0,4-22 0 0,-5-18 0 1,-12-13 0 0,-4-6 0-2,0 0 0 2,0-6 0 0,0 0 0 0,0 1 0-2,0 0 0 2,0 5 0 0,-1-3 0 0,-7 4 0-2,2-7 0 2,4-6 0 0,2-6 0 0,0 9 0-2,0 0 0 2,0 8 0 0,-8 8 0 0,-8-5 0-2,0-10 0 2,12-24 0 0,-3-20 0 0,7-10 0-2,0-5 0 3,0-6 0-2,0 0 0 1,0 0 0-2,0 0 0 2,0 0 0 0,0 0 0 0,0 0 0-2,0 0 0 2,0 0 0 0,0 0 0 0,0 0 0-2,0 0 0 3,0 0 0-2,0 0 0 1,0 0 0-2,0 0 0 2,0 0 0 0,0 0 0 0,0 0 0-1,0 0 0 0,0 0 0 1,0 0 0 0,0 0 0-2,0 0 0 2,0 0 0 0,0 0 0 0,0 0 0-2,0 0 0 3,0 0 0-2,0 0 0 1,0 0 0-2,0 0 0 2,0 0 0 0,0-6 0 0,-2-31 0-2,-9-20 0 2,11 21-17 0</inkml:trace>
    </iact:actionData>
  </iact:action>
  <iact:action type="add" startTime="76982">
    <iact:property name="dataType" value="strokeEraser"/>
    <iact:actionData xml:id="d20">
      <inkml:trace xmlns:inkml="http://www.w3.org/2003/InkML" xml:id="stk20" contextRef="#ctx0" brushRef="#br2">20895 16295 860 0,'0'0'502'6,"0"0"-32"1,0 0-310 2,0 0-105-2,0 0-55-1,0 0 0 3,23 15 0-1,-23 0 0 0,0 13 0-3,-3 8 0 3,-10-16-145 0,13-1-1319 1</inkml:trace>
    </iact:actionData>
  </iact:action>
  <iact:action type="add" startTime="77408">
    <iact:property name="dataType" value="strokeEraser"/>
    <iact:actionData xml:id="d21">
      <inkml:trace xmlns:inkml="http://www.w3.org/2003/InkML" xml:id="stk21" contextRef="#ctx0" brushRef="#br2">21143 16915 700 0,'0'0'160'7,"0"0"68"2,0 0-88-2,0 0-128 0,0 0-12 1,0 0-142 0,0 0-196 0</inkml:trace>
    </iact:actionData>
  </iact:action>
  <iact:action type="remove" startTime="77792">
    <iact:property name="style" value="instant"/>
    <iact:actionData xml:id="d22" ref="#d19"/>
  </iact:action>
  <iact:action type="add" startTime="77807">
    <iact:property name="dataType" value="strokeEraser"/>
    <iact:actionData xml:id="d23">
      <inkml:trace xmlns:inkml="http://www.w3.org/2003/InkML" xml:id="stk22" contextRef="#ctx0" brushRef="#br2">21281 17106 1008 0,'0'0'258'18,"0"0"-28"-16,0 0-230-1,0 0-26 8,0 0-184-4,0 0-286 3</inkml:trace>
    </iact:actionData>
  </iact:action>
  <iact:action type="add" startTime="79351">
    <iact:property name="dataType"/>
    <iact:actionData xml:id="d24">
      <inkml:trace xmlns:inkml="http://www.w3.org/2003/InkML" xml:id="stk23" contextRef="#ctx0" brushRef="#br0">22449 7504 858 0,'0'0'190'6,"0"0"34"1,-203-7 50 1,86 1-104 0,-6 0-8-2,-31 3-68 2,-11-5-19 0,-29-2-75 0,-14 4 0-2,-8-2 0 2,-1 5 0 3,-8 3 0-2,-7 0 0-5,-21 0 0 4,-8 0 0-1,-15 0 0 2,-5 17 0-4,10 4 0 3,-3-2 0 0,13-9 0 1,8-2 0-3,16-1 0 1,8-5 0 2,5 6 0-1,-1 6 0-3,-6 3 0 3,4 6 0 1,5 3 0-1,2-5 0-2,-1 3 0 2,20-4 0 0,1-3 0 0,11 4 0-2,15-2 0 2,11 5 0-1,9 1 0 0,26 0 0 1,8 2 0 1,7 2 0-2,9-4 0-1,4-2 0 2,14-9 0 0,17-6 0 1,9-3 0-3,20-5 0 0,-1 0 0 3,2 0 0-1,11 0 0-1,-4 0 0-1,8 0 0 3,6 0 0-2,-8 0 0 1,6 0 0-3,-5 0 0 3,-7 0 0 1,-5 6 0-2,-12-2 0 0,-12-2 0 1,-12-2 0 2,-8 0 0-4,4 0 0-1,-5 0 0 4,16 0 0 0,14 0 0-1,12 0 0-2,16 0 0 2,23 0 0-1,1 0 0 0,0 24 0-1,0 11 0 3,0 15 0-2,0 12 0 2,4 3 0-4,14 0 0 3,-13-1 0 0,6-2 0-1,-9 7 0 1,0 17 0 0,-2 21 0 0,12 28 0-1,-5 30 0-1,0 30 0 3,9 26 0-1,1 20 0 0,7 22 0-2,-4 12 0 2,9-3 0-1,-5 3 0 2,3 4 0-3,6 2 0 2,-6 12 0 0,13 10 0 0,-6 1 0-3,-3-1 0 4,5-16 0-1,0-20 0-3,-11-15 0 3,-5-18 0 1,-4-7 0-2,4-7 0 2,-1 0 0-4,-4-10 0 4,4-2 0-1,1 0 0-1,-6-7 0 0,2-7 0 1,-3-5 0-1,-8-15 0 2,-5-16 0-3,3-10 0 3,-3-12 0-2,0-16 0-2,8-5 0 3,-6-10 0 0,1-6 0 0,4-5 0 0,3 5 0-1,-3-11 0 1,9-11 0 0,-6-21 0 0,6-21 0-3,-5-16 0 4,-9-6 0-2,0 11 0 2,1-1 0-4,4 1 0 4,3 1 0-1,-7 7 0 0,0 2 0-3,-3-1 0 4,0-4 0-2,0-13 0 2,0-5 0-4,0-11 0 3,0 0 0 1,0 6 0-1,0-6 0-2,0 0 0 2,0 0 0 1,0 0 0-4,1 0 0 2,15 7 0 2,24 1 0-2,16-4 0 2,30 1 0-4,27-5 0 4,10 0 0-1,15 0 0 1,8 0 0-4,12 0 0 4,7 0 0-1,15 0 0 0,1-5 0-2,-7 3 0 2,9-8 0 0,1-3 0-2,13-9 0 2,22-12 0 0,11 1 0 1,9 2 0-3,1 9 0 1,-3 13 0 1,-15 5 0 0,-2 4 0 0,15 0 0-2,-4-8 0 3,6-16 0-2,1-8 0 2,-15 0 0-4,-17 14 0 5,-9 6 0-4,-23 12 0 3,-10 0 0-5,-20 0 0 5,-1 0 0-1,-1-5 0 0,15-22 0-2,4-14 0 2,2-2 0 0,4 8 0 0,-12 16 0-1,-3 9 0 1,-11 10 0-1,-13 0 0-1,-11 0 0 2,-7 0 0 0,-16 0 0 0,-7 0 0 0,0 0 0-2,2-7 0 2,6-6 0 0,16-1 0 1,-7-3 0-3,-4 4 0 1,-16 5 0 2,-7-1 0-4,-13 4 0 3,-12-1 0 0,-12-1 0 0,-8 5 0-2,-11 0 0 2,-3-1 0-1,0 1 0 1,-2-2 0-2,-12 0 0 2,11 4 0-1,-14 0 0 1,2 0 0 1,1 0 0-3,-1 0 0 2,-3 0 0 0,6-5 0 0,-6 5 0-2,4-13 0 2,2-33 0 0,4-32 0 0,-10-37 0-2,0-45 0 2,0-37 0 0,0-33 0 0,-13-26 0-2,-10-23 0 2,3-10 0 0,0 0 0 0,2-4 0-3,4 12 0 4,9 4 0-1,1 6 0 0,-8 4 0-3,4 1 0 4,-8-7 0-1,-5 3 0 0,5 0 0-2,5 23 0 2,2 30 0 0,6 20 0 0,3 15 0-2,0 4 0 2,0 6 0 1,0 5 0-1,0 1 0-1,-4 0 0 0,-5-8 0 2,1-5 0-4,-11-5 0 4,-2-4 0-2,4 8 0 3,7 7 0-6,-3 13 0 4,10 29 0 2,-10 17 0-4,8 9 0 3,3 1 0-4,-9-5 0 4,6 5 0-2,0 5 0-1,2 14 0 2,3 21 0 0,0 9 0 0,0 10 0 0,8 6 0-1,3 10 0 0,-2 9 0 1,5 10 0-1,-12 7 0-1,-2-1 0 4,0 2 0-4,0-4 0 0,0 1 0 1,0-2 0 2,0-1 0-1,0-3 0-2,0-6 0 2,-16-4 0 0,7-5 0 0,-7-5 0 0,-1-4 0-2,-2 4 0 2,-4 9 0 0,5 17 0-2,-5 5 0 2,-7 0 0 0,-14 8 0 0,-12 18 0 0,-12-2 0-2,-15-9 0 2,-10-7 0 0,-8-8 0-2,-2 0 0 3,1 3 0-2,-11 2 0 2,3 4 0-1,-7 2 0-3,-5 4 0 3,-4-6 0 0,-7-9 0-1,-8 0 0 0,-13 0 0 1,-9 0 0 0,-3 0 0-2,-11 0 0 3,-4 0 0-2,-6 0 0 1,-10 0 0-2,-4 17 0 3,-4-7 0-1,-5-7 0-1,6-3 0-1,2 0 0 3,2-8 0-2,6-21 0 2,7 1 0-2,6-1 0-1,0 16 0 2,1 9 0 0,15 4 0-2,-8 0 0 2,8 10 0 0,8 7 0 0,-1-3 0-2,5-11 0 2,-2-3 0 0,-5 0 0 0,4 0 0-2,8-8 0 2,7-7 0 0,8 6 0 0,8 3 0 0,5 6 0-2,2 0 0 2,11 0 0 0,6 0 0-2,5 21 0 3,3 6 0-2,5 0 0 2,-2 5 0-2,6-3 0-1,1 2 0 3,2-5 0-1,1 1 0-3,1-2 0 4,2-2 0-2,6-4 0 1,4-7 0-1,12-9 0 1,3-1 0-1,8-2 0 2,-9 0 0-3,2 0 0 2,-19 0 0 0,4 0 0-1,-8 0 0-1,-10 3 0 3,0-1 0-2,2 1 0 1,7 1 0-2,19-4 0 3,24 3 0-2,16-3 0 1,13 0 0-1,3 0 0 1,0 0 0 0,0 7 0-1,0 14 0-1,0 15 0 3,0 14 0-1,0 6 0-1,10 6 0 1,-1 5 0-1,-5 1 0 0,-1 7 0 1,-2-4 0-2,-1 11 0 2,12 14 0 0,-5 13 0 0,6 9 0-1,-3 13 0 0,5 7 0 2,1 8 0-2,4 10 0-1,0 13 0 2,8 11 0 0,14 16 0 0,9 9 0-1,-3 12 0 0,7-1 0 2,-8 4 0-1,6 4 0-2,-11 1 0 2,-3-3 0 0,-9-12 0 0,1-10 0-3,-11-5 0 3,-4-11 0 1,-9-3 0-1,5-10 0-2,-4-14 0 2,-5-2 0-1,13 0 0 2,-11 4 0-4,11 8 0 4,7-1 0-1,-1-3 0-1,7-10 0 0,-6-3 0 1,1-12 0 0,2-7 0 10,5 2 0-18,-4 1 0 4,5-1 0 4,-4-1 0 0,1-12 0-3,-6-7 0 4,-6-7 0-2,-5 1 0 1,4 3 0-2,4 6 0 3,-14 0 0-1,-6 3 0-1,0-6 0-1,0-9 0 2,0-14 0 1,0-15 0-2,0-6 0 0,0-11 0 0,0 2 0 2,15 4 0-2,3 3 0-1,6 12 0 2,-11 13 0 0,-9 9 0 1,-4 13 0-4,0-3 0 4,4-18 0-2,-4-23 0 1,12-27 0-2,-8-30 0 3,-1-9 0 0,7-4 0-2,-10 0 0-1,0 0 0 2,0 0 0-1,0 1 0 1,0-1 0-1,0 0 0 0,3 0 0 1,13 0 0 0,9 0 0-1,5 0 0 1,17 0 0 0,0 0 0 0,6 0 0-3,10 0 0 4,11 0 0-2,13-17 0 2,18-7 0-3,15-4 0 2,16-9 0 0,5 7 0 0,1 10 0-3,1 0 0 4,11 3 0-1,3 0 0 1,9 0 0-2,0 0 0 0,-1 4 0 2,4 4 0-2,-18 1 0 0,0 0 0 0,-25 4 0 1,-9-1 0 0,-12 2 0-2,5-8 0 2,4-2 0 0,17-12 0 1,8 1 0-4,6-6 0 4,-1-5 0-2,6-1 0 2,-2 6 0-3,-4-2 0 3,-7 4 0-2,-16 9 0 1,-5 4 0-3,-15 10 0 5,-11 5 0-3,4 0 0 1,3 0 0-1,3 0 0 0,3-10 0 0,-4 3 0 1,4-3 0 0,-6 3 0-1,3 7 0 1,-3 0 0 1,0 0 0-5,3 0 0 4,-6 0 0 0,6 0 0 0,2-11 0 0,11-8 0-1,7 4 0 0,-2 3 0 1,2 7 0-1,0 2 0 0,1 3 0 1,-4 0 0 0,-5-5 0-2,4-7 0 2,4-5 0 1,-11-6 0-2,-1-1 0 1,-11 7 0-1,-15 4 0 1,-16 1 0-1,-5 7 0 0,-4-2 0 0,6 4 0 1,-6-4 0 0,2-3 0-2,1 0 0 2,1-2 0 2,2 4 0-4,-2 0 0 0,3-4 0 2,-7 4 0 0,-1-1 0 1,-15 2 0-4,-11 3 0 3,-4-5 0 0,-11 5 0-2,-2-5 0 1,0-5 0 1,-7-3 0 0,7-8 0-1,-9-9 0 0,0-6 0 1,2-5 0 0,7-3 0 0,-11 3 0-2,14 1 0 3,-9 4 0-3,9-2 0 2,1-3 0-1,-1 0 0 1,5-8 0 0,-11-6 0 0,3-15 0-3,3-7 0 4,-9-14 0-1,-7-10 0 0,1-12 0-2,2-18 0 2,6-13 0 0,-5-15 0-1,-4-10 0 0,0 3 0 1,0-8 0-1,0 4 0 2,0 3 0-3,0 5 0 2,0 14 0 0,0 3 0-1,0-4 0 0,-13-4 0 1,6-8 0 0,-13 2 0 0,-1 0 0-2,-2 0 0 2,6-3 0 0,1-9 0 0,9 2 0-3,-2 1 0 3,2 9 0 1,-6 12 0-2,-5-1 0 0,-9 8 0 1,-5-10 0 0,-3-13 0 0,2 0 0-2,-6 1 0 2,14 16 0 0,5 19 0 0,4 13 0-2,13 9 0 2,-2 4 0 0,5-5 0 0,0-17 0-2,0-12 0 2,-5-30 0 0,-6-15 0-1,-6-6 0-1,-19-4 0 2,-3 14 0 1,-9 17 0-2,7 22 0 0,-2 32 0 1,9 25 0 0,11 13 0 0,6 10 0-2,11-7 0 3,-1-16 0-2,1-28 0 0,-7-18 0 0,1-8 0 1,-4 1 0-1,-4 18 0 2,13 32 0-3,-3 31 0 2,10 31 0 0,0 25 0 0,0 13 0-2,-16 38 0 1,-15 11 0 2,11-25 0-1,3-12-241 0</inkml:trace>
    </iact:actionData>
  </iact:action>
  <iact:action type="add" startTime="85412">
    <iact:property name="dataType"/>
    <iact:actionData xml:id="d25">
      <inkml:trace xmlns:inkml="http://www.w3.org/2003/InkML" xml:id="stk24" contextRef="#ctx0" brushRef="#br0">16892 3465 576 0,'0'-54'270'6,"-64"24"42"3,-37-4-10-2,-40 3-148-1,-39 2-48 2,-39 15 0 0,-34 14-32 0,-11 12-6-1,16 56-4 0,0 31-49 4,21 34-15-6,19 19 0 1,27 20 0 3,27 16-5-2,50 14-37 2,42 17 26-4,40 18 16 3,22 4 8 0,48 4 14 0,76-3-20-2,74-12 8 2,63-23-4 0,63-24 9 0,70-36-15-2,66-46 0 2,68-46 0 0,31-55 0 0,-4-44 0-1,-53-93 0 0,-106-71 0 2,-121-60 0 0,-142-52 0-3,-133-42 0 3,-101-4 0-3,-148 20 0 2,-81 26 0-3,-74 36 0 4,-51 50 0-1,-28 55 0 0,5 76 0-2,314 104 0 2,42 60-165 0</inkml:trace>
    </iact:actionData>
  </iact:action>
  <iact:action type="add" startTime="87451">
    <iact:property name="dataType"/>
    <iact:actionData xml:id="d26">
      <inkml:trace xmlns:inkml="http://www.w3.org/2003/InkML" xml:id="stk25" contextRef="#ctx0" brushRef="#br0">18457 3897 1322 0,'161'0'400'8,"13"0"-174"-1,33-22-127 2,35-20-99-3,25-13 0 2,14-6 0-1,14-1 0 6,2-4 0-7,1-6 0-1,8 5 0 1,-1 11 0 3,-11 9 0-2,-13 7 0 1,-24 1 0-1,-33-1 0 1,-35-17 0-3,-37-12 0 5,-43-25 0-3,-34-12 0 1,-34 0 0-2,-37 2 0 2,-4 14 0 0,-4 15 0 0,-51 14 0-2,-11 17 0 2,-10 10 0 0,-22 3 0 0,-9 6 0 0,-10-4 0-1,-6 11 0 0,7 3 0 1,11 10 0-2,24 5 0 2,25 0 0 0,16 0 0 0,20 3 0-2,13 2 0 3,5-2 0-2,2-3 0 1,0 0 0-2,0 0 0 2,0 0 0 1,0 0 0-1,0 0 0-3,0 0 0 3,0 0 0 0,0 0 0 0,0 0 0-2,9 0 0 1,11 0 0 2,-1 0 0-1,2 0 0-2,-4-6 0 2,2-3 0 0,1 1 0-2,0-3 0 2,1 3 0 1,12-1 0-2,8-2 0-1,2-2 0 2,1-4 0 0,3 0 0 0,-2-3 0-2,-13 3 0 2,4 0 0 0,-8 2 0 1,1 7 0-2,-10 6 0-1,-15 2 0 2,3 0 0 0,-1 0 0 0,-6 0 0-2,0 0 0 2,0 0 0 0,0 0 0 0,0 0 0-1,-6 0 0 1,-34 0 0 0,-20 0 0-1,-8 0 0-1,-16 0 0 3,-13 0 0-2,-3 5 0 1,3 17 0-1,7 7 0 0,0 4 0 2,13 6 0-2,9-4 0 0,4-8 0 1,8-3 0-1,23-9 0 1,9-5 0-2,20-5 0 2,1-2 0 0,3 2 0 1,0 9 0-3,7 7 0 1,31 5 0 1,8 1 0 0,8-2 0-1,6-5 0 1,0-7 0 0,-7-1 0 0,-6-7 0-2,-19 2 0 1,-12-2 0 1,-6-3 0-2,-10 4 0 3,0 0 0-2,-13-1 0 1,-10-2 0-1,-11-3-341 0</inkml:trace>
    </iact:actionData>
  </iact:action>
  <iact:action type="add" startTime="88899">
    <iact:property name="dataType"/>
    <iact:actionData xml:id="d27">
      <inkml:trace xmlns:inkml="http://www.w3.org/2003/InkML" xml:id="stk26" contextRef="#ctx0" brushRef="#br0">21165 2357 890 0,'0'0'460'8,"0"0"-90"0,0 0-112-2,0 0-189 2,202 71-69 0,-143-58 0 0,2 4 0-2,14 3 0 3,-7 0 0-2,9 9 0 1,3 3 0-2,4 5 0 3,0-4 0-1,-3 4 0-1,-5-11 0 1,-16-4 0-2,-3-7 0 2,-19-4 0 0,-15-5 0-2,-10-4 0 3,-7-2 0-2,-6 0 0 1,1 0 0-2,-1 0 0 2,0 0 0 0,0 3 0 0,0-3 0 0,0 0 0-1,0 0 0 0,0 0 0 2,0 0 0-4,-4 0 0 3,-32 0 0 0,-8-11 0 0,-14-12 0-2,-17-4 0 3,-9-3 0-1,2-1 0-2,0 1 0 3,5 2 0-2,3-1 0 0,10 4 0 2,5 1 0-4,8-3 0 4,-2 6 0-1,9 1 0 0,-5 0 0-2,5-1 0 2,4 6 0 0,8-2 0 0,3 5 0-2,9 4 0 1,4 3 0 2,8 1 0-3,5-2 0 1,3 6 0 1,0 0 0 1,0-2 0-2,0 2 0 0,0 0 0 1,0 0 0-1,0 0 0 1,0-2 0-1,0-1 0 1,0-4 0 0,0-1 0 0,0-2 0-2,27-5 0 2,13 1 0 0,17-6 0 2,4 0 0-7,15 1 0 6,-12-6 0-1,13 3 0 0,-10-9 0-3,7 2 0 4,-11 1 0-1,-3 8 0-2,-7 6 0 2,-12 8 0 0,-15 6 0-1,-9 0 0 2,-14 0 0-4,-3 6 0 4,0 5 0-2,0 8-219 0</inkml:trace>
    </iact:actionData>
  </iact:action>
  <iact:action type="remove" startTime="91492">
    <iact:property name="style" value="instant"/>
    <iact:actionData xml:id="d28" ref="#d26"/>
  </iact:action>
  <iact:action type="remove" startTime="91541">
    <iact:property name="style" value="instant"/>
    <iact:actionData xml:id="d29" ref="#d27"/>
  </iact:action>
  <iact:action type="add" startTime="91511">
    <iact:property name="dataType" value="strokeEraser"/>
    <iact:actionData xml:id="d30">
      <inkml:trace xmlns:inkml="http://www.w3.org/2003/InkML" xml:id="stk27" contextRef="#ctx0" brushRef="#br2">28362 6635 1086 0,'0'0'464'22,"0"0"-302"-22,0 0-52 1,0 0-110 6,0 0-4-1,0 0-276 0,-27 76-714 23</inkml:trace>
    </iact:actionData>
  </iact:action>
  <iact:action type="add" startTime="93821">
    <iact:property name="dataType"/>
    <iact:actionData xml:id="d31">
      <inkml:trace xmlns:inkml="http://www.w3.org/2003/InkML" xml:id="stk28" contextRef="#ctx0" brushRef="#br0">18234 3978 936 0,'0'0'678'7,"0"0"-464"0,0 0-120 1,0 0 6-1,0 0-75 2,0 0-25-3,0 0 0 2,246 7 0 1,-111-7 0-3,29 0 0 0,43 0 0 3,44-4 0-2,14-15 0 2,17-7 0 1,8-6 0-6,-9-13 0 4,-6-6 0 0,12-23 0-2,-14-21 0 2,4-13 0 0,-4-12 0 0,-25-1 0-2,-11 9 0 3,-45 11 0-2,-35 15 0 3,-27 22 0-6,-22 5 0 5,-24 1 0-2,-25-4 0 1,-21-6 0-2,-25-4 0 2,-13 1 0 0,-10-1 0 0,-41 1 0-2,-21 7 0 2,-10 4 0 0,-10 11 0 0,-8 8 0-2,-9 8 0 2,-11 10 0 0,-1 2 0 0,-2 8 0-2,-2 2 0 2,8 5 0 0,7 4 0 0,20-1 0-2,13 1 0 2,21 2 0 0,19 0 0 0,10 0 0-2,7 0 0 2,2 0 0 0,-1 0 0 1,-1 0 0-4,0 0 0 3,-3-7 0 0,2 1 0 0,5-5 0-2,8 3 0 2,-5 0 0 1,10 3 0-2,3 5 0-1,0 0 0 2,0 0 0 0,0 0 0 1,0 0 0-4,0 0 0 4,0 0 0-2,0 0 0 1,0-4 0-2,0-1 0 2,0-6 0 0,0-6 0 0,3-3 0-2,27-5 0 2,11-1 0 0,5 4 0 1,8 0 0-4,5 4 0 4,-4 5 0-2,2-1 0 1,-4 8 0-2,-12 3 0 3,-2 3 0-2,-14 0 0 2,-2 0 0-4,-3 0 0 3,-4 0 0 0,-16 0 0 1,0 0 0-4,0 0 0 3,0 0 0 1,0 0 0-2,0 0 0-1,0 11 0 2,-25 9 0 0,-22 3 0 1,-9-1 0-4,-13 0 0 3,1 5 0 0,-8 9 0 0,2-3 0-2,14 0 0 3,13-2 0-1,7-8 0 0,16-9 0-3,8-2 0 3,15-10 0 2,1 1 0-4,0-3 0 0,0 3 0 3,0 6 0-2,0 4 0 2,20 7 0-4,17 5 0 3,0 0 0 0,7 1 0 1,-1-1 0-4,11-3 0 3,-8-2 0 1,-8-5 0-1,-12-2 0-3,-3-4 0 3,-10-4 0 0,-8-2 0 1,-1-3 0-4,-4 4 0 3,0-4 0 0,0 0 0 0,0 0 0-2,9 0 0 2,1 0 0 0,7 2 0 0,3 11 0-1,-17 2 0 0,-3 2-433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5:40.092"/>
    </inkml:context>
    <inkml:brush xml:id="br0">
      <inkml:brushProperty name="width" value="0.05292" units="cm"/>
      <inkml:brushProperty name="height" value="0.05292" units="cm"/>
    </inkml:brush>
  </inkml:definitions>
  <iact:action type="add" startTime="1608">
    <iact:property name="dataType"/>
    <iact:actionData xml:id="d0">
      <inkml:trace xmlns:inkml="http://www.w3.org/2003/InkML" xml:id="stk0" contextRef="#ctx0" brushRef="#br0">3789 4063 636 0,'0'0'342'21,"0"0"-152"-21,0 0-50 0,0 0-34 14,234-4-66-14,-130 4 4 14,19 0 52-14,11 0 20 16,6 0-42-16,-8-4 46 13,-14-9-22-13,-15 4-53 14,-13 5-45-14,-31 2 0 14,-18 2 0-14,-30 0 0 25,-11 0 0-25,-7 0 0 0,-67 0 0 11,-51 0 0 3,-34 0 0-14,-19 8 0 14,-7 29-7-14,22 5-91 13,22 2-76-13,108-29-320 19,17-3-624-18</inkml:trace>
    </iact:actionData>
  </iact:action>
  <iact:action type="add" startTime="4333">
    <iact:property name="dataType"/>
    <iact:actionData xml:id="d1">
      <inkml:trace xmlns:inkml="http://www.w3.org/2003/InkML" xml:id="stk1" contextRef="#ctx0" brushRef="#br0">28149 4226 902 0,'0'0'320'1,"0"0"-120"-1,219 0-38 6,-135 0-78 17,20 0-20-23,32-4-22 0,18-9 62 14,6 2-52-13,5 3 16 12,-6-1-19-2,-14 6-49-11,6 0 0 28,-25 3 0-28,-11 0 0 1,-21 0 0-1,-13 0 0 14,-11 0 0-13,-27 0 0 29,-8 0 0-30,-24 0 0 1,-5 0 0-1,-1 0 0 27,-5 0 0-27,0 10 0 2,-14 9 0-2,-29 3 0 10,-21-11 0 2,-17-2 0-12,-36-3 0 21,-40-6 0-20,-23 0 0-1,-18 0 0 12,-14 0 0-10,-4 0 0 10,10 2 0-10,14 6 0 11,35 1 0 10,32-1 0-23,37 4 0 2,13 0 0-1,31-5 0 10,11-1 0-9,25-6 0 10,8 0 0 8,0 0 0-20,3 0 0 0,54 0 0 13,30 0 0-3,51 8 0-9,46 18 0 11,53 4 0-11,20 2 0 23,8-2 0-23,-23-1 0-1,-21-6 0 11,-37-1 0 2,-28-7 0-13,-31 2 0 2,-25-7 0 11,-35-5 0 1,-26-1 0-13,-29-4 0 20,-10 0 0-21,-20-32-39 0,-31 13-487 10,1 2-228 12</inkml:trace>
    </iact:actionData>
  </iact:action>
  <iact:action type="add" startTime="7282">
    <iact:property name="dataType"/>
    <iact:actionData xml:id="d2">
      <inkml:trace xmlns:inkml="http://www.w3.org/2003/InkML" xml:id="stk2" contextRef="#ctx0" brushRef="#br0">3704 4067 360 0,'0'0'1328'1,"0"0"-1148"11,0 0-56-10,12 155-69 12,-27-103-55-14,-17-5 0 21,-3-5 0-19,5-7 0-2,-9 1 0 16,-2 3 0-15,-2 6 0 12,-7 6 0-13,-10 2 0 14,-1-1 0-13,-6-11 0 10,6-9 0 12,-8-11 0-23,9-9 0 0,1-4 0 18,-2-2 0-18,6 3 0 0,3 0 0 12,-2-1 0-10,10 1 0 12,1-2 0-13,-1 4 0 13,0 3 0-4,-1 11 0-9,1 10 0 15,4 4 0-16,3 6 0 14,5-6 0-14,3-5 0 12,2-4 0-11,4-7 0 18,-1 3 0-19,10 2 0 3,1 8 0 9,0 12 0 3,7 16 0-15,6 4 0 21,0 7 0-21,0 1 0 0,0-5 0 3,0 6 0 9,0-2 0 2,6 0 0-14,-3-7 0 20,-3-7 0-20,0-14 0 0,0-6 0 11,0-13 0 0,0-15 0-10,0-3 0 20,0-10 0-20,0 0 0-1,-9-3 0 9,-11-29 0 10,0 2 0-19,-15-4 0 11,1 1 0-11,-5-1 0 25,-1-6 0-25,1-1 0 1,-6-2 0 7,8 1 0-6,1 1 0 9,6 11 0 11,4 6 0-22,11 9 0 1,6 3 0 10,2 9 0-11,6-2 0 19,1 2 0-18,0 3 0 11,0 0 0-12,0 0 0 20,0 0 0-20,0 8 0 11,0 18 0-11,17 12 0 21,9 1 0-20,-1 3 0-1,-2-3 0 10,10-4 0 10,-5-8 0-19,-8-5 0-1,9-6 0 14,-3-4 0-14,5 0 0 12,-1-4 0-9,6 1 0 9,2-4 0-12,3-5 0 14,2 0 0 9,1 0 0-23,-1-22 0 1,3-20 0-1,5-12 0 9,-7 0 0 4,5-1 0-12,-1 1 0 18,-12 8 0-18,0 11 0 0,-8 5 0 12,-4 8 0 0,-5 9 0-12,2 4 0 18,-21 9 0-19,10 0-231 1</inkml:trace>
    </iact:actionData>
  </iact:action>
  <iact:action type="add" startTime="8756">
    <iact:property name="dataType"/>
    <iact:actionData xml:id="d3">
      <inkml:trace xmlns:inkml="http://www.w3.org/2003/InkML" xml:id="stk3" contextRef="#ctx0" brushRef="#br0">5139 3981 1016 0,'0'0'290'2,"0"0"-54"9,0 0-14 2,0 0-86-13,0 194-30 17,0-126-65-17,-1-1-41 15,-2 1 0-15,3-1 0 17,0 4 0-15,0 1 0-1,23 2 0 13,10 2 0-13,8-2 0 10,5-10 0 5,12-9 0-16,13-4 0 16,2-11 0-14,9-5 0-2,5-6 0 14,2-7 0-12,-7-10 0 12,11-7 0-14,-5-5 0 10,8 0 0 13,-2 0 0-23,-7 0 0 1,-10 0 0 7,-12 0 0-5,-1 0 0 19,-12 12 0-22,-4 10 0 0,-7 4 0 9,-2 8 0 13,13 7 0-22,-10 12 0 1,0 9 0 8,-4 12 0 3,-5 10 0-12,-2 9 0 23,-8 6 0-23,6-5 0 1,-12-1 0 12,-5-6 0-13,2 1 0 15,-12-6 0-13,-2 2 0 11,0 0 0-13,0-3 0 11,0-8 0 13,0-12 0-24,0-10 0 0,0-17 0 2,-2-8 0 12,-1-9 0-14,-5-9 0 14,5 1 0-2,3-7 0-12,-5-2 0 21,-8 0 0-21,-14 0 0 0,-17-2 0 10,-12-32 0 12,-17-5 0-22,1-9 0 0,4 3 0 11,4 9 0-11,26 11 0 12,15 10 0-8,13 12 0 10,10 1 0-14,0 2 0 12,0 0 0 8,0 0 0-20,0 0 0 0,0 0 0 18,29 13 0-18,13 24 0 11,10 8 0-11,-1 3 0 19,1 0 0-18,-10-4 0 2,0-7 0 8,-1-12 0-8,-4-6 0 7,-2-7 0 11,6-12 0-21,-9 0 0 1,17-2 0 10,2-36 0 0,18-15 0-11,-1-4 0 19,-4 5 0-19,1 1 0 4,-12 9 0 6,-1 3 0-7,-12 8 0 16,-9 2 0-18,-5 9 0 1,-19 8 0 9,-7 11 0-6,0 1 0 6,-1 0-23 2,-22 20-1243-12</inkml:trace>
    </iact:actionData>
  </iact:action>
  <iact:action type="add" startTime="12099">
    <iact:property name="dataType"/>
    <iact:actionData xml:id="d4">
      <inkml:trace xmlns:inkml="http://www.w3.org/2003/InkML" xml:id="stk4" contextRef="#ctx0" brushRef="#br0">23639 5843 216 0,'0'0'796'15,"0"0"-680"-15,0 0 38 17,0 0 50-17,0 0-72 15,0 0 14-15,0 0 12 16,9-74-54-16,16 37-83 17,11-10-21-17,3-7 0 1,6-2 0 16,12 5 0-17,-7 7 0 13,10 4 0-12,3 10 0 13,10 2 0-13,1 0 0 10,6 5 0-5,5-3 0 15,2 4 0-21,10-1 0 1,0-1 0 20,6 4 0-21,2 6 0 3,-2 4 0 7,7 5 0-8,-6 3 0 12,9-1 0-14,-4 0 0 12,4-2 0 7,-9-4 0-19,-1 1 0 0,-3 1 0 11,-3 2 0 12,-2 5 0-23,-4 0 0 0,7 0 0 11,4 0 0-10,2 0 0 20,2 0 0-20,-12 0 0-1,-4 0 0 12,-9 0 0-2,-1 0 0-10,-12 0 0 24,9 0 0-23,9 0 0-1,1 0 0 9,1 0 0 2,5-14 0-10,-9 3 0 17,-2 2 0-17,0 4 0 19,-1 0 0-20,-2 5 0 2,1-4 0 7,4 1 0-8,-10 2 0 10,6-6 0 12,-12-5 0-23,5 1 0 0,-5 0 0 13,1-2 0-12,-9 4 0 10,-12 1 0-10,4 2 0 21,-9 6 0-20,-5 0 0-2,-5 0 0 12,-2 0 0-10,-4 0 0 9,2-9 0 8,-6 1 0-18,-5-6 0-1,5-1 0 11,-16 2 0-9,6-13 0 17,3-1 0-19,-9-8 0 9,6-1 0-6,-10 0 0 8,-1 2 0 8,1 6 0-18,-3 8 0 2,4 11 0 7,-4 9 0-9,0 0 0 18,0 0 0-17,0 0 0 9,0 0 0-11,0 0 0 12,0 0 0-11,0 0 0 19,0 0 0-20,0 0 0 12,0 0 0-12,0 0 0 21,0 0 0-21,0 25 0 0,0 12 0 10,0 7 0 12,0 3 0-22,0-2 0 0,0-4 0 11,0 6 0-10,12-7 0 19,8 2 0-19,-3-5 0 9,9-10 0-9,-5-3 0 9,3-12 0 13,5-4 0-22,12-3 0-1,1-5 0 2,15 0 0 8,-13 3 0 2,13-3 0-11,-6 2 0 17,2 5 0-17,4-7 0 11,-11 0 0-11,11 3 0 18,-12-3 0-18,8 0 0-1,4 0 0 10,-6 0 0 12,1 0 0-22,0 0 0 0,3-3 0 11,2-6 0 9,1 1 0-19,1 0 0-1,5-1 0 11,0-1 0-11,12 0 0 19,1 2 0-18,3-1 0 1,1-1 0 12,-1-5 0-12,1 1 0 10,-1-2 0-10,-9 0 0 9,1 8 0 1,7 3 0-11,-3 5 0 21,7 0 0-21,-2 0 0-1,6 0 0 9,7 0 0 13,2 3 0-22,-2 19 0 0,0 2 0 8,-1 3 0 7,-9-2 0-15,-4 4 0 21,-2-1 0-21,-7 6 0 1,2 3 0 11,-9 3 0-11,10-3 0 12,-12 0 0-11,-4 3 0 16,6-1 0-17,-8 0 0 1,-12 1 0 10,-4-3 0 1,-4 1 0-13,-12-7 0 20,-7-6 0-19,-4-5 0-1,-7-1 0 11,1 1 0 8,6 0 0-19,-10 2 0 1,6-1 0 11,-6-8 0-10,2-5 0 8,-5-1 0 11,0 6 0-21,-29-2 0 0,6-5-299 18,-1-4-1311-17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1:37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4704">
    <iact:property name="dataType"/>
    <iact:actionData xml:id="d0">
      <inkml:trace xmlns:inkml="http://www.w3.org/2003/InkML" xml:id="stk0" contextRef="#ctx0" brushRef="#br0">14016 12570 786 0,'0'0'384'7,"248"0"-194"1,-100 0-128-2,10 0-2 2,10-8-60 0,-23-23-8 1,-25-4-60-4,-36-1-84 2,-23 5-32 2,-61 21-66-1,0 6-344-2</inkml:trace>
    </iact:actionData>
  </iact:action>
  <iact:action type="add" startTime="8957">
    <iact:property name="dataType"/>
    <iact:actionData xml:id="d1">
      <inkml:trace xmlns:inkml="http://www.w3.org/2003/InkML" xml:id="stk1" contextRef="#ctx0" brushRef="#br1">2001 14284 1388 0,'0'0'296'7,"0"0"40"1,0 0-309 0,0 0-27-1,198-2 0 0,-115 2 0 1,5 0 0 0,23 0 0-2,16 0 0 2,17-12 0 0,14-15 0 0,-2 7 0-1,-20 5 0 1,-18 13 0 0,-27 2 0 0,-21 0 0-2,-70 0 0 1,0 0-181 1</inkml:trace>
    </iact:actionData>
  </iact:action>
  <iact:action type="add" startTime="9903">
    <iact:property name="dataType"/>
    <iact:actionData xml:id="d2">
      <inkml:trace xmlns:inkml="http://www.w3.org/2003/InkML" xml:id="stk2" contextRef="#ctx0" brushRef="#br1">8641 14304 1002 0,'0'0'238'8,"0"0"104"-2,0 0-94 3,0 0-82-3,0 0-115 2,249 25-51-2,-115-25 0 3,43-3 0-2,30-19 0 1,18-5 0 0,12 0 0-2,-13 7 0 3,-30 5 0 0,-33 6 0-4,-34 6 0 5,-30 3 0-4,-33 0 0 1,-28 0 0-1,-36 0 0 2,0 5-565 0</inkml:trace>
    </iact:actionData>
  </iact:action>
  <iact:action type="add" startTime="12604">
    <iact:property name="dataType"/>
    <iact:actionData xml:id="d3">
      <inkml:trace xmlns:inkml="http://www.w3.org/2003/InkML" xml:id="stk3" contextRef="#ctx0" brushRef="#br0">19418 14541 790 0,'0'0'548'6,"0"0"-200"1,241-54-82 1,-121 34-171 0,44 0-95-2,62 6 0 2,70 0 0 1,63 5 0-2,56 9 0 1,36 0 0-1,27 0 0 1,2 0 0 0,-18 0 0-3,-34 0 0 4,-53 32 0-1,-54 2 0 0,-63-9 0-2,-67-19 0 1,-53-6 0 2,-59-30 0 0,-81 3-155-4,-43 2-1225 3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5:5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35">
    <iact:property name="dataType"/>
    <iact:actionData xml:id="d0">
      <inkml:trace xmlns:inkml="http://www.w3.org/2003/InkML" xml:id="stk0" contextRef="#ctx0" brushRef="#br0">15286 6011 252 0,'0'0'732'4,"0"0"-438"-3,0 0-8 6,182-37-56 20,-103 18-38-26,13-12-131-1,23-5-61 31,36-13 0-30,20 8 0-1,37 5 0 0,17 9 0 1,0 17 0 26,-8 6 0-27,-12 4 0 0,-44 0 0 5,-28 0 0 23,-46 0 0-28,-36 0 0 0,-28 0 0 0,-23-6 0 26,0 4 0-26,-36-1-2047 0</inkml:trace>
    </iact:actionData>
  </iact:action>
  <iact:action type="add" startTime="3140">
    <iact:property name="dataType"/>
    <iact:actionData xml:id="d1">
      <inkml:trace xmlns:inkml="http://www.w3.org/2003/InkML" xml:id="stk1" contextRef="#ctx0" brushRef="#br0">2086 6039 548 0,'0'0'480'1,"0"0"-162"-1,0 0-50 1,173-20-58 27,-102 18-62-27,22 2-73-1,15 0-75 0,29 0 0 27,21 0 0-27,26-4 0 0,32-3 0 27,26-8 0-26,23-2 0-1,16 0 0 1,0 5 0 6,15 5 0 20,-21 4 0-27,-27 0 0 0,-14-2 0 0,-41 2 0 27,-18-9 0-27,-34 4 0 0,-43-3 0 23,-31-2 0-22,-27-4 0-1,-19-3 0 25,6 0 0-25,-5 6 0 0,-2 4 0 1,9 10 0 21,6 0 0-21,-32 3 0-1,0 14-385 25</inkml:trace>
    </iact:actionData>
  </iact:action>
  <iact:action type="add" startTime="13725">
    <iact:property name="dataType"/>
    <iact:actionData xml:id="d2">
      <inkml:trace xmlns:inkml="http://www.w3.org/2003/InkML" xml:id="stk2" contextRef="#ctx0" brushRef="#br0">5238 7874 858 0,'-40'0'158'3,"-5"0"-38"26,-11 11-8-29,-6 32-38 0,-6 7-38 1,1 9-14 26,0 12 26-27,6 1 38 0,5 4-38 3,9 0-34 23,14 9-14-26,16 1 2 0,17 4-2 34,0-5 4-34,29-11 20 0,20-10 64 0,20-17 68 1,11-16-54 23,12-17-44-24,10-14-21 0,-3 0-37 24,-6-23 0-23,-27-21 0-1,-12-7 0 24,-26-4 0-22,-8-10 0-2,-20-6 0 0,0-8 0 22,-41 0-11-22,-7 10-191 0,25 50-228 24</inkml:trace>
    </iact:actionData>
  </iact:action>
  <iact:action type="add" startTime="14625">
    <iact:property name="dataType"/>
    <iact:actionData xml:id="d3">
      <inkml:trace xmlns:inkml="http://www.w3.org/2003/InkML" xml:id="stk3" contextRef="#ctx0" brushRef="#br0">6954 7750 632 0,'0'0'176'1,"0"0"-64"2,-252 161-28 27,150-90-52-30,-14 1 2 0,12 2-14 0,15-5-6 27,17 1 24-26,24 1 56-1,19 5 62 0,25 8 16 32,4 3-54-32,0 6 2 0,20-4-34 0,18-5-30 31,8-7-24-31,15-8-6 0,0-12 10 0,24-15-27 28,7-11-9-27,-2-16 0 0,4-15 0-1,3 0 0 6,-6-46 0 18,2-24 0-23,-13-20 0-1,-1-12 0 26,-21-4 0-25,-17 8 0-1,-26 8 0 0,-15 4 0 24,-35 15 0-23,-49 4 0-1,30 50 0 24,-5 5-445-24</inkml:trace>
    </iact:actionData>
  </iact:action>
  <iact:action type="add" startTime="15987">
    <iact:property name="dataType"/>
    <iact:actionData xml:id="d4">
      <inkml:trace xmlns:inkml="http://www.w3.org/2003/InkML" xml:id="stk4" contextRef="#ctx0" brushRef="#br0">8629 9481 830 0,'0'0'542'1,"0"0"-232"-1,0 0-98 0,0 0-80 32,0 0-111-31,0 0-21-1,241 11 0 0,-121-11 0 31,12 0 0-30,6 0 0-1,-10 0 0 0,-15 0 0 1,-28 0 0 26,-21-4 0-27,-32 1 0 1,-28-3 0 1,-4 0 0 27,-30 3-21-29,-33-1-173 0,-18 4-208 1,33 0-110 23,5 0-234-24</inkml:trace>
    </iact:actionData>
  </iact:action>
  <iact:action type="add" startTime="16180">
    <iact:property name="dataType"/>
    <iact:actionData xml:id="d5">
      <inkml:trace xmlns:inkml="http://www.w3.org/2003/InkML" xml:id="stk5" contextRef="#ctx0" brushRef="#br0">8959 9510 216 0,'0'0'338'29,"0"0"-28"-29,0 0 22 0,0 0 144 0,0 0-101 28,0 0-375-28,84 22 0 0,4-14 0 28,9 1 0-28,-1-1 0 0,-8-5 0 0,-12-1 0 26,-23-2 0-26,-12 0 0 0,-14 0 0 3,-27 0 0 26,0 0-707-29</inkml:trace>
    </iact:actionData>
  </iact:action>
  <iact:action type="add" startTime="25204">
    <iact:property name="dataType"/>
    <iact:actionData xml:id="d6">
      <inkml:trace xmlns:inkml="http://www.w3.org/2003/InkML" xml:id="stk6" contextRef="#ctx0" brushRef="#br0">5448 10867 1002 0,'0'0'380'1,"0"0"-244"3,0 0-32 21,0 0-6-24,-150 150-24-1,79-112 2 28,-5 1-32-28,-4-5-12 0,3 1-24 0,9-8-4 29,0-2-4-29,20-5-58 0,38-17-172 0,10 1-290 30</inkml:trace>
    </iact:actionData>
  </iact:action>
  <iact:action type="add" startTime="26112">
    <iact:property name="dataType"/>
    <iact:actionData xml:id="d7">
      <inkml:trace xmlns:inkml="http://www.w3.org/2003/InkML" xml:id="stk7" contextRef="#ctx0" brushRef="#br0">3475 11731 886 0,'0'0'610'0,"0"0"-354"1,0 0-38 5,-168 133-141 20,95-67-77-26,2-5 0 0,-3-10 0 28,3-10 0-28,6-10 0 0,14-11 0 0,9-11-59 30,35-9-293-30,7 0-484 0</inkml:trace>
    </iact:actionData>
  </iact:action>
  <iact:action type="add" startTime="28832">
    <iact:property name="dataType"/>
    <iact:actionData xml:id="d8">
      <inkml:trace xmlns:inkml="http://www.w3.org/2003/InkML" xml:id="stk8" contextRef="#ctx0" brushRef="#br0">8385 10976 610 0,'0'0'268'2,"0"0"-228"-2,0 0 122 29,0 0-72-29,-182-2-50 0,110 19-22 0,4 5-14 28,-9 3-2-28,0 6 8 0,3 11 78 1,-4 10 80 31,-5 6-104-32,2 10-10 0,-4 7-10 0,11 10-36 29,7 4-4-29,23 12 0 0,21 4-4 0,23 0 2 27,0-4 16-27,19-7 44 0,42-1 50 3,23-6-12 21,26-14-36-23,13-10-53-1,8-28-11 22,17-23 0-22,-2-12 0 0,-4-39 0 24,-8-36 0-23,-24-28 0-1,-13-11 0 1,-23-29 0 19,-35-15 0-20,-28-14 0 3,-11-6 0 20,-24 14 0-23,-37 23 0 0,-14 34 0 23,-12 38 0-23,46 69-49 0,3 0-603 23</inkml:trace>
    </iact:actionData>
  </iact:action>
  <iact:action type="add" startTime="29933">
    <iact:property name="dataType"/>
    <iact:actionData xml:id="d9">
      <inkml:trace xmlns:inkml="http://www.w3.org/2003/InkML" xml:id="stk9" contextRef="#ctx0" brushRef="#br0">3789 10931 1142 0,'0'0'424'3,"0"0"-248"-3,0 0 4 28,0 0-72-28,0 0-91 0,0 0-17 1,0 0 0 29,3 0 0-30,-30 8 0 0,-9 27 0 0,-8 4 0 28,-7 15 0-28,-8 3 0 0,5 7 0 2,1 9 0 28,8 2 0-30,10 4 0 0,13 3 0 0,19 2 0 32,3 0 0-31,8 6 0-1,45-3 0 0,15-3 0 22,25-8 0-22,14-14 0 0,17-17 0 24,10-17 0-24,-10-20 0 0,-11-8 0 22,-22-31 0-21,-19-41 0-1,-27-29 0 24,-16-15 0-23,-18-8 0-1,-11 4 0 0,0 8 0 23,-16 10 0-23,-32 14 0 1,-4 19 0 21,21 64-85-22,-4 1-727 0</inkml:trace>
    </iact:actionData>
  </iact:action>
  <iact:action type="add" startTime="43734">
    <iact:property name="dataType"/>
    <iact:actionData xml:id="d10">
      <inkml:trace xmlns:inkml="http://www.w3.org/2003/InkML" xml:id="stk10" contextRef="#ctx0" brushRef="#br0">5412 13103 956 0,'0'0'508'4,"0"0"-214"21,0 0-124-25,-16 12-51 0,-21 20-119 30,-11 9 0-30,-11 7 0 0,-6 0 0 0,-8-4 0 28,-1 0 0-28,5-8 0 0,8-6 0 0,4-8 0 26,4-2 0-26,50-20-85 0,3 0-919 29</inkml:trace>
    </iact:actionData>
  </iact:action>
  <iact:action type="add" startTime="44715">
    <iact:property name="dataType"/>
    <iact:actionData xml:id="d11">
      <inkml:trace xmlns:inkml="http://www.w3.org/2003/InkML" xml:id="stk11" contextRef="#ctx0" brushRef="#br0">3994 14035 1498 0,'0'0'342'3,"0"0"-188"25,0 0-101-28,0 0-53 0,-165 81 0 29,78-38 0-29,-10 1 0 0,7-4 0 0,10-6 0 28,12-10 0-28,11-4 0 0,14-10 0 1,7-6 0 25,36-4-371-26</inkml:trace>
    </iact:actionData>
  </iact:action>
  <iact:action type="add" startTime="46574">
    <iact:property name="dataType"/>
    <iact:actionData xml:id="d12">
      <inkml:trace xmlns:inkml="http://www.w3.org/2003/InkML" xml:id="stk12" contextRef="#ctx0" brushRef="#br0">8324 12972 136 0,'0'0'288'0,"0"0"-88"0,0 0-60 0,0 0-114 31,0 0-22-31,0 0-2 0,0 0 6 0,0-12 2 28,0 12 30-28,0 0 38 0,0 0 56 0,0 0 8 31,0 0-36-31,0 0-48 0,0 0-18 4,0-2-6-1,0-2 6 27,0 0 44-30,-5-5 26 0,-14 5 4 0,2 2-52 32,-3-1-20-32,-3 3-10 0,-1 0-6 0,-5 0-2 29,8 0-24-29,-5 15 0 0,2 13 6 0,-2 6 0 22,12 3-2-22,-2 4 8 1,-2 6-10 22,5 4 0-22,9 0 4-1,-2 6-4 2,2-4 2 21,-2 5-4-23,6-2 2 3,0 4-2 20,0-4 2-23,0-6 2 0,0-6-2 26,0-9 0-26,0 1-2 0,16 2 4 24,-1-1 3-24,5 4-7 0,0-4 0 0,3-12 0 25,-7-5 0-25,2-6 0 0,-5-9 0 25,16-2 0-25,0-3 0 0,23 0 0 22,-4-20 0-22,11-24 0 0,11-15 0 26,-4-12 0-26,-8-2 0 0,-7-3 0 0,-15-5 0 23,-15-1 0-23,-18-10 0 0,-3-5 0 24,-6 0 0-24,-39-5 0 0,-12 7 0 23,-4 13 0-22,2 18 0-1,5 25 0 24,12 27 0-24,35 12-75 0,3 20-753 3</inkml:trace>
    </iact:actionData>
  </iact:action>
  <iact:action type="add" startTime="48302">
    <iact:property name="dataType"/>
    <iact:actionData xml:id="d13">
      <inkml:trace xmlns:inkml="http://www.w3.org/2003/InkML" xml:id="stk13" contextRef="#ctx0" brushRef="#br0">3323 12958 762 0,'0'0'450'2,"0"0"-146"1,0 0-132 21,0 0-82-24,0 0-26 0,0 0 4 29,0 0-4-28,0-4 9-1,-19 19-73 0,-10 8 0 27,7 11 0-27,-5 5 0 0,1 8 0 0,-1 10 0 28,7 5 0-28,1 4 0 0,8 5 0 29,1 2 0-28,4 3 0-1,1-1 0 0,5-4 0 25,0 0 0-24,0-10 0-1,0-3 0 0,11-3 0 24,18-10 0-23,2-6 0-1,16-11 0 24,-1-8 0-24,8-12 0 1,-6-8 0-1,0 0 0 24,1-12 0-24,-6-38 0 0,-4-19 0 24,-5-10 0-23,1-3 0-1,-9 15 0 27,-3 11 0-27,-13 15 0 0,0 3 0 0,-10-5 0 26,0-10 0-26,-23-14 0 0,-31-12 0 24,-9-7 0-24,-7-2 0 0,11 15 0 2,9 17 0 20,15 19 0-22,11 19 0 0,8 5 0 26,16 13-179-26,0 0-559 0</inkml:trace>
    </iact:actionData>
  </iact:action>
  <iact:action type="add" startTime="52682">
    <iact:property name="dataType"/>
    <iact:actionData xml:id="d14">
      <inkml:trace xmlns:inkml="http://www.w3.org/2003/InkML" xml:id="stk14" contextRef="#ctx0" brushRef="#br0">22085 12888 1028 0,'0'0'302'2,"0"0"-104"-2,0 0-60 31,164-54-48-30,-104 34-10-1,-4-7 16 0,2-4 14 31,3-9-105-29,-1-8-5-2,-10-8 0 0,4-6 0 1,-14-2 0 28,0 2 0-29,-16 2 0 0,-3-1 0 1,-3-6 0 25,0-1 0-26,-15 1 0 0,0-2 0 32,-3 0 0-32,0-1 0 0,0-1 0 0,0 4 0 1,-11 0 0 24,-18-1 0-25,2 1 0 0,-5 3 0 26,-9 0 0-25,1 12 0-1,-5 5 0 0,-12 17 0 25,-5 8 0-25,-16 14 0 0,-5 4 0 26,-1 4 0-25,0 0 0-1,-3 0 0 3,17 0 0 20,7 0 0-22,9 0 0-1,16-5 0 25,17 0 0-25,3-1 0 0,11 2 0 2,-3-3 0 24,7-1 0-25,3-1 0-1,0 1 0 23,0-4 0-23,0 4 0 0,0 3 0 2,0 1 0 18,0 3 0-20,0-3 0 24,10 1 0-24,0-2 0 0,13-7 0 30,-2-1 0-30,9-4 0 0,-8-3 0 0,5-5 0 28,1 2 0-27,-2 1 0-1,-6-4 0 0,4 9 0 23,-7 4 0-23,3-1 0 0,-4 5 0 3,2-2 0 20,-5 0 0-22,4 2 0-1,-1 0 0 24,-9 4 0-24,3 2 0 0,-10 3 0 23,0 0 0-23,0 0 0 0,0 0 0 25,0 20 0-25,-33 14 0 0,-8 4 0 1,-4 3 0 20,-10-2 0-21,-3 0 0 2,9-3 0 23,-7-2 0-25,15-3 0 0,3-6 0 25,15-5 0-25,6-7 0 0,14-3 0 1,0-8 0 24,3 3 0-24,0 10 0-1,0 8 0 26,23 10 0-26,15 5 0 0,8-1 0 0,11 1 0 24,-1-2 0-23,-5-14 0-1,-5-5 0 24,-20-8 0-24,-4-3 0 0,-9-3 0 25,-7-1 0-25,-6 0 0 0,0-2 0 2,0 0 0 24</inkml:trace>
    </iact:actionData>
  </iact:action>
  <iact:action type="add" startTime="54021">
    <iact:property name="dataType"/>
    <iact:actionData xml:id="d15">
      <inkml:trace xmlns:inkml="http://www.w3.org/2003/InkML" xml:id="stk15" contextRef="#ctx0" brushRef="#br0">23391 11812 1600 0,'0'0'372'1,"0"0"-297"-1,0 0-75 0,0 0 0 27,177-20 0-26,-106 15 0-1,22-2 0 0,7-6 0 30,5-1 0-30,-5-1 0 0,-13 8 0 0,-18-1 0 28,-28 6 0-28,-24 2 0 0,-17 0 0 0,0 0 0 32,-10 0-271-31,-18 0-1269-1</inkml:trace>
    </iact:actionData>
  </iact:action>
  <iact:action type="add" startTime="54344">
    <iact:property name="dataType"/>
    <iact:actionData xml:id="d16">
      <inkml:trace xmlns:inkml="http://www.w3.org/2003/InkML" xml:id="stk16" contextRef="#ctx0" brushRef="#br0">23270 12171 800 0,'0'0'172'2,"0"0"-52"-2,0 0 58 2,0 0 20 31,0 0 36-33,0 0 34 0,0 0-191 0,40 6-77 27,1-12 0-27,-1-5 0 0,7 2 0 0,7 1 0 29,5-1 0-29,8 1 0 0,4 0 0 1,-2-4 0 28,2-1 0-29,-7-1 0 0,-7-1 0 1,-17 7 0 23,-14-1 0-23,-5 6 0-1,-6 3 0 22,-10 0 0-21,-1 0 0-1,-4 0 0 24,0 0-375-24</inkml:trace>
    </iact:actionData>
  </iact:action>
  <iact:action type="add" startTime="54811">
    <iact:property name="dataType"/>
    <iact:actionData xml:id="d17">
      <inkml:trace xmlns:inkml="http://www.w3.org/2003/InkML" xml:id="stk17" contextRef="#ctx0" brushRef="#br0">23913 11163 920 0,'0'0'396'1,"0"0"-130"-1,0 0-74 33,0 0-20-33,0 0-82 0,0 0-79 0,-71 109-11 26,38-30 0-26,-18 10 0 0,8 15 0 0,-4 4 0 29,-2 1 0-29,6-2 0 0,2-10 0 34,5-6 0-33,4-13 0-1,0-10 0 0,15-14 0 0,9-15 0 30,5-9 0-30,3-10 0 0,0-8 0 0,0-7 0 25,3-5-197-24,5 0-835 0</inkml:trace>
    </iact:actionData>
  </iact:action>
  <iact:action type="add" startTime="59929">
    <iact:property name="dataType"/>
    <iact:actionData xml:id="d18">
      <inkml:trace xmlns:inkml="http://www.w3.org/2003/InkML" xml:id="stk18" contextRef="#ctx0" brushRef="#br0">16171 2473 870 0,'21'0'454'1,"-1"0"-188"-1,5 0-60 1,9 0-66 28,20 0-34-28,17 0-101-1,29 0-5 0,35 0 0 28,29 0 0-28,49 0 0 1,32 0 0-1,36-3 0 30,20-14 0-30,33 0 0 0,18 0 0 0,6 7 0 9,-3-5 0 17,-27 4 0-26,-34-3 0 0,-42-3 0 0,-39 0 0 25,-44 2 0-25,-36 5 0 0,-37 7 0 23,-47 3 0-22,-17 0 0-1,-29 20 0 23,-3 22 0-22,-19-19 0-1,-22-1-655 24</inkml:trace>
    </iact:actionData>
  </iact:action>
  <iact:action type="add" startTime="61398">
    <iact:property name="dataType"/>
    <iact:actionData xml:id="d19">
      <inkml:trace xmlns:inkml="http://www.w3.org/2003/InkML" xml:id="stk19" contextRef="#ctx0" brushRef="#br0">16542 3158 684 0,'0'0'212'2,"-173"-69"-10"-1,33 69-10 28,-18 0-94-29,-23 25-66 0,-19 39-30 2,0 30 8 25,-6 28-6-26,9 33 10-1,20 25-8 0,29 25-12 28,15 14 2-28,46 13-26 0,33 8 30 3,47 2 16 25,7-8 14-25,77-13-30-3,48-10 92 0,43-34-22 29,58-29-34-28,62-29 56-1,73-32 0 0,74-31-62 25,55-36 64-24,15-23-54-1,-24-104-24 22,-46-67 7-21,-86-48-23 0,-68-28 0-1,-84-6 0 26,-92 6 0-26,-85 1 0 0,-45 5 0 26,-122 7 0-25,-69-2 0-1,-63-3 0 0,-43 10 0 26,-36 32 0-26,-23 58 0 0,-10 84 0 4,253 78-91 20,37 61-659-23</inkml:trace>
    </iact:actionData>
  </iact:action>
  <iact:action type="add" startTime="63468">
    <iact:property name="dataType"/>
    <iact:actionData xml:id="d20">
      <inkml:trace xmlns:inkml="http://www.w3.org/2003/InkML" xml:id="stk20" contextRef="#ctx0" brushRef="#br0">24213 6851 788 0,'0'0'228'1,"0"0"168"-1,-213 26-122 3,106-13-54 22,-18 7-79-24,-36 5-141-1,-26 6 0 0,-23 6 0 29,-32 2 0-27,-51 6 0-1,-31 0 0 1,-39-1 0 26,-21-4 0-28,-10-6 0 0,8-12 0 0,-12-5 0 40,-4-9 0-39,-20 4 0-1,1 0 0 0,19-5 0 1,32 3 0 2,34-5 0 22,30 1 0-25,29 4 0 0,19 4 0 25,25 1 0-25,26-1 0 0,10 4 0 1,18 1 0 21,11 6 0-22,7-4 0 2,5 2 0 22,-1-10 0-24,14-13 0 0,5 0 0 24,13 0 0-23,25-24 0-1,0 1 0 22,16 7 0-22,5 2 0 0,2 5 0 23,-4 4 0-23,12-1 0 0,0 2 0 3,18-3 0 18,12 1 0-21,3 1 0 1,2 3 0 21,11 2 0-22,3 0 0 2,0 0 0 21,2 0 0-22,8 0 0-1,-6 0 0 23,2 0 0-23,-2 0 0 0,6 0 0 23,-6 0 0-23,11 0 0 1,-8 0 0 23,10 0 0-24,-14 0 0 0,7 0 0 1,-11 0 0 23,1 13 0-24,-13-2 0 0,10 4 0 23,-14-2 0-23,17 4 0 0,0 3 0 25,4 12 0-24,14 6 0-1,2 10 0 2,0 3 0 20,0 7 0-22,0 13 0 1,0 13 0 22,0 18 0-22,13 16 0-1,12 13 0 23,8 27 0-22,14 34 0-1,9 33 0 21,12 39 0-21,22 22 0 0,-3 9 0 25,0-1 0-25,3-4 0 0,-9-12 0 26,-4-6 0-24,-10-3 0-2,-6-5 0 0,-9-5 0 24,-7-19 0-24,-18-17 0 0,-8-27 0 22,-6-16 0-22,-10-22 0 1,2-7 0 22,12-4 0-22,3-8 0-1,9 6 0 22,-3 1 0-22,-1 6 0 0,-5 7 0 3,0-1 0 20,-11-12 0-22,-9-18 0-1,0-22 0 23,0-23 0-23,0-16 0 0,0-11 0 23,0-5 0-23,0-3 0 0,0 3 0 24,0-7 0-24,0-4 0 0,0-12 0 22,0-15 0-21,0-3 0-1,0-8 0 23,0 2 0-22,0-1 0-1,0 2 0 1,0 9 0 19,0 2 0-20,0 4 0 25,3-3 0-24,4-8 0-1,-5-4 0 1,9-2 0 19,-3-3 0-19,2 0 0-1,3 0 0 23,9 0 0-23,9 0 0 0,13 0 0 24,28 0 0-23,21-6 0-1,43-10 0 26,49-13 0-26,49-9 0 0,62-8 0 0,30-2 0 23,37 7 0-22,16 6 0-1,-19 18 0 25,-20 17 0-24,-22 0 0-1,-9 12 0 25,5 8 0-25,-9-9 0 0,16-11 0 1,0-2 0 27,3-35 0-28,3-6 0 0,-7 13 0 2,-5 7 0 23,-14 8 0-24,-24 8 0-1,-28-5 0 23,-13-10 0-23,-11-8 0 0,0-17 0 3,13-5 0 23,5-5 0-26,-5 9 0 0,-24 23 0 24,-30 22 0-24,-27 3 0 0,-32 0 0 3,-12 3 0 19,-13 1 0-21,-12-4 0-1,-4 0 0 24,5-17 0-24,-15-15 0 0,-3 1 0 24,-12 10 0-24,-5 4 0 0,-20 2 0 4,-2 4 0 20,-4 0 0-24,-11-1 0 0,-1-3 0 24,-3-7 0-23,-6-6 0 0,-1-6 0 1,-4-1 0 19,-2-9 0-21,0-3 0 1,0-14 0 21,-15-21 0-21,-18-16 0 0,1-24 0 21,4-10 0-22,-8-27 0 0,9-45 0 24,-14-48 0-24,-13-59 0 0,-2-49 0 24,-5-13 0-24,7 4 0 0,1 17 0 24,9 7 0-24,8-13 0 0,11-24 0 2,-14-8 0 20,-17 5 0-22,-8 28 0 23,-14 28 0-22,-8 40 0-1,12 27 0 0,2 30 0 25,23 46 0-25,14 42 0 1,17 43 0 23,18 34 0-24,0 16 0 0,-3 6 0 3,2 6 0 19,-18 5 0-22,-4 6 0 0,-2 14 0 26,-8 5 0-26,7 9 0 0,-5 0 0 24,5 0 0-24,-7 4 0 0,3 10 0 3,-8-1 0 19,-3 1 0-22,-15-2 0 0,-7-1 0 24,-15-4 0-23,-18 6 0-1,-8-5 0 26,-19 6 0-25,-19 5 0-1,-31 11 0 0,-32-3 0 25,-36-2 0-25,-43-8 0 0,-35-17 0 25,-4 0 0-25,-8 0 0 0,18-7 0 2,12 7 0 20,-8 0 0-22,3 53 0 24,4 12 0-23,-5 7 0-1,16-11 0 0,18-9 0 27,-8-22 0-27,-4-18 0 0,-5-7 0 3,-23-2 0 22,4 4 0-25,1 6 0 0,14 4 0 26,39-3 0-26,32 2 0 0,37-5 0 0,9-7 0 22,30-4 0-21,6 0 0-1,5 0 0 21,11 0 0-21,9 13 0 3,2 4 0 22,11 6 0-25,6-1 0 0,13-2 0 25,2-1 0-25,3 2 0 0,-1-8 0 1,0 1 0 21,-1-4 0-22,1-3 0 0,2-2 0 26,-5 0 0-25,7-5 0-1,10 0 0 25,7 0 0-24,2 0 0-1,11 0 0 0,5 0 0 34,1 0 0-33,11 0 0-1,14 0 0 0,5 0 0 2,7 0 0 24,3 0 0-26,0 0 0 0,0 21 0 26,0 12 0-26,18 10 0 0,1 2 0 0,4 0 0 25,-6 5 0-24,6 7 0-1,2 5 0 24,8 13 0-24,6 13 0 0,-2 13 0 4,-3 14 0 22,11 18 0-26,-4 13 0 0,2 10 0 24,1 16 0-24,-2 5 0 0,14 16 0 4,4 17 0 20,7 17 0-23,7 17 0-1,5 6 0 23,2-2 0-22,-4-6 0-1,3-19 0 3,-12-12 0 21,-7-3 0-24,-2-13 0 0,-6-8 0 4,-10-11 0 18,-2-20 0-22,-1-13 0 1,-4-11 0 24,2-10 0-24,-7-7 0-1,-8-5 0 24,-7-9 0-23,-15-6 0-1,-1 0 0 24,0 3 0-24,-1-2 0 0,-15-2 0 0,4-13 0 28,1-10 0-28,8-16 0 1,3-13 0 3,0-7 0 27,0-4 0-31,0-1 0 0,0 5 0 0,0 6 0 24,14 10 0-24,-2 13 0 0,4 7 0 2,-3 2 0 22,-5-17 0-23,-5-13 0-1,-3-25 0 24,6-6 0-24,-6-7 0 0,0 5 0 5,0 7 0 21,3 13 0-26,-3 12 0 0,0 12 0 23,0-4 0-23,0-11 0 1,0-14 0 2,0-16 0 19,0-9 0-22,0 0 0 0,0 0 0 23,0 0 0-23,0 11 0 0,0 6 0 22,0-2 0-22,0-5 0 0,0-3 0 23,0-7 0-23,7 0 0 0,11 0 0 24,-2 2 0-24,-5-2 0 0,18 5 0 22,-1-2 0-22,24 0 0 0,12 1 0 24,20-4 0-24,29 0 0 0,38-7 0 25,47-24 0-25,59-10 0 0,41-6 0 1,14 6 0 22,1 13 0-23,-27 19 0 0,-28 9 0 23,-25 0 0-22,-26 0 0-1,-12 7 0 22,-14-7 0-21,-13 0 0-1,16-18 0 24,13-12 0-24,3 7 0 0,5 10 0 23,-4 9 0-22,-7 0 0-1,-14-3 0 3,0-13 0 19,-12-7 0-22,-6-10 0 0,-9 3 0 25,0 11 0-25,-8 12 0 0,-4 8 0 28,-5 3 0-28,-1 0 0 0,5 0 0 0,11-6 0 25,6-16 0-25,-9-9 0 0,5-5 0 28,-5 7 0-28,-12 7 0 0,2 2 0 0,-10 0 0 31,5 1 0-30,-13-3 0-1,-8-1 0 0,1 6 0 29,-6 2 0-29,3 2 0 0,-5 2 0 0,15-2 0 5,0-8 0 25,1-5 0-30,-2 7 0 0,-14 3 0 0,-2 7 0 27,-6 6 0-27,3 1 0 0,5 2 0 23,-4-3 0-23,5 3 0 0,-19-6 0 23,-6 2 0-22,-17 0 0-1,-15 1 0 1,-18 1 0 22,-8 2 0-22,-7 0 0-1,-3 0 0 25,-9 0 0-25,3 0 0 0,2 0 0 22,-5-4 0-22,-4 0 0 0,0 2 0 22,0-5 0-21,0-14 0-1,-7-10 0 23,-33-14 0-22,-13-17 0-1,-7-11 0 22,-1-19 0-21,-3-16 0-1,5-18 0 0,2-29 0 24,13-24 0-23,2-25 0-1,-13-28 0 22,10-15 0-22,-11-14 0 0,-4-13 0 25,0 5 0-25,0 13 0 0,7 18 0 5,19 16 0 17,1 17 0-22,13 5 0 0,-1-2 0 25,-2-10 0-25,-6-15 0 0,0-24 0 26,-14-11 0-25,-14-2 0-1,-13 13 0 0,2 21 0 24,9 27 0-23,13 20 0-1,-4 16 0 4,10 0 0 20,8-1 0-24,-7-16 0 1,-2 4 0 26,8 21 0-27,10 23 0 0,5 44 0 25,18 41 0-25,-3 31 0 0,3 20 0 0,-10 0 0 27,4 48 0-27,6-5 0 0,0 4-1023 25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35:50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act:action type="add" startTime="6976">
    <iact:property name="dataType"/>
    <iact:actionData xml:id="d0">
      <inkml:trace xmlns:inkml="http://www.w3.org/2003/InkML" xml:id="stk0" contextRef="#ctx0" brushRef="#br0">2291 8979 974 0,'0'0'700'8,"0"0"-414"-1,0 0-199 0,0 0-87 0,0 0 0 0,0 0 0 1,179-37 0-1,-84 11 0 3,3 4 0-1,-9 0 0-6,12 11 0 6,-8 4 0 0,-6 7 0-2,-67 0 0-1,-4 0-349 1</inkml:trace>
    </iact:actionData>
  </iact:action>
  <iact:action type="add" startTime="7734">
    <iact:property name="dataType"/>
    <iact:actionData xml:id="d1">
      <inkml:trace xmlns:inkml="http://www.w3.org/2003/InkML" xml:id="stk1" contextRef="#ctx0" brushRef="#br0">2339 12044 1232 0,'0'0'610'6,"0"0"-420"2,0 0-175 0,0 0-15-1,0 0 0 0,233-47 0 1,-133 27 0 0,17 1 0 0,7 4 0-2,6 5 0 2,-14 7 0-1,-7-3 0 3,-11-2 0-5,-17-5 0 3,-76 11-117 0,3-1-1503 0</inkml:trace>
    </iact:actionData>
  </iact:action>
  <iact:action type="add" startTime="11127">
    <iact:property name="dataType"/>
    <iact:actionData xml:id="d2">
      <inkml:trace xmlns:inkml="http://www.w3.org/2003/InkML" xml:id="stk2" contextRef="#ctx0" brushRef="#br1">3507 8217 1072 0,'0'0'406'8,"0"0"-146"1,0 0-4-4,0 0-203 3,0 0-53 0,0 0 0 0,0 0 0-2,0 13 0 1,0-13 0 2,0 0 0 1,9 0 0-6,15-3 0 4,11-21 0 1,21-13 0-2,5-8 0-1,19-5 0 2,4 2 0 0,2 0 0 4,-5 2 0-10,-10 2 0 6,-2-1 0 0,-9 5 0 0,-5-1 0-2,-1 1 0 2,-11 6 0 0,-2 3 0 0,-9 7 0-2,-12 7 0 3,-3 6 0-2,-9 5 0 1,-8 3 0-2,0 3 0 2,0 0 0 0,0 0 0 0,0 0 0-2,0 0 0 2,0 0 0 0,0 0 0 2,0 0 0-5,0 0 0 3,0 0 0 0,0 0 0 0,0 0 0-3,-5 0 0 3,-28 0 0 0,-3 0 0 1,-12 0 0-2,-4 0 0-1,1 0 0 2,-3 0 0 1,14 3 0-3,3 3 0 2,7 2 0 0,7-3 0 0,10-1 0-2,5-3 0 2,1-1 0-1,7 0 0 2,0 0 0-4,0 0 0 4,0 0 0-2,0 0 0 1,0 0 0-1,0 0 0 0,0 0 0 2,13 0 0-1,12 0 0-2,7-7 0 1,-3-4 0 1,13-6 0 1,-5 5 0-4,0 2 0 6,-1 6 0-6,-6 4 0 3,8 0 0-1,-9 0 0 1,-1 11 0 0,-5 4 0 0,0-4 0-2,-6-3 0 1,-1 1 0 2,-8 1 0-2,-3-1 0 0,-5 6 0 0,0 2 0 2,0 4 0-2,0 8 0 0,-5 5 0 1,-19 8 0 0,-3 6 0 1,-6 2 0-5,6-9 0 5,3-5 0-2,8-15 0 1,3-12 0-2,10-3 0 3,1-6 0-2,2 0 0 2,2 0 0-4,14 0 0 4,10-6-1089 0</inkml:trace>
    </iact:actionData>
  </iact:action>
  <iact:action type="add" startTime="12960">
    <iact:property name="dataType"/>
    <iact:actionData xml:id="d3">
      <inkml:trace xmlns:inkml="http://www.w3.org/2003/InkML" xml:id="stk3" contextRef="#ctx0" brushRef="#br1">6413 7112 1166 0,'0'0'448'5,"0"0"-268"4,0 0-30-2,0 0-78 0,-197 136-52 0,120-106-9 2,0 1-11-3,12-1 0 2,3-1 0-1,5-3 0 1,9-4-41-1,12-3-57 0,36-19-158 3,0 0-306-2</inkml:trace>
    </iact:actionData>
  </iact:action>
  <iact:action type="add" startTime="14477">
    <iact:property name="dataType"/>
    <iact:actionData xml:id="d4">
      <inkml:trace xmlns:inkml="http://www.w3.org/2003/InkML" xml:id="stk4" contextRef="#ctx0" brushRef="#br1">3775 11356 1118 0,'0'0'488'3,"0"0"-264"5,0 0-42 0,0 0-147 0,0 0-35-2,0 0 0 2,181 51 0 0,-134-21 0 1,6 4 0-4,4 6 0 4,-2 0 0-2,1-3 0 1,-2 4 0-2,-5-5 0 2,-5-2 0 1,-7-10 0-2,-9-1 0-1,-9-8 0 2,-9-6 0 0,-3-4 0 0,-7-2 0-2,3-1 0 2,-3 1 0 0,0-3 0 0,0 0 0-2,0 0 0 2,0 4 0 0,-3 6 0-2,-33 1 0 2,-5 3 0 0,-2 1 0 0,-5-1 0 0,-3-1 0-2,-5-1 0 2,12-7 0 0,5-2 0 0,12-1 0-2,11-2 0 2,8 0 0 0,8 0 0-2,0 0 0 2,0 0 0 1,0 0 0-2,24 0 0 1,15 0 0-2,6 0 0 2,8 0 0 0,11-2 0 1,0-3 0-4,3-1 0 3,-11-3 0 0,-2 4 0 0,-15-1 0-2,-12 2 0 5,4-3 0-5,-12 2 0 5,-5-7 0-8,-4-5 0 5,-2-8 0 0,-8-12 0-1,0-8 0 0,0-2 0 0,0 1 0 1,-2 8 0 1,-14 6 0-3,5 1 0 2,-4 13 0 1,11 9 0-1,4 9 0-3,0 0-767 3</inkml:trace>
    </iact:actionData>
  </iact:action>
  <iact:action type="add" startTime="15531">
    <iact:property name="dataType"/>
    <iact:actionData xml:id="d5">
      <inkml:trace xmlns:inkml="http://www.w3.org/2003/InkML" xml:id="stk5" contextRef="#ctx0" brushRef="#br1">5994 13073 848 0,'0'0'574'8,"0"0"-230"0,0 0-178-1,0 0-82-1,0 0-53 2,0 0-31 0,-213 115 0 0,120-75 0-1,-5-2 0 1,4 6 0 0,10 0 0-3,7-4 0 3,1-5 0 1,68-26-83-2,5-2-859 2</inkml:trace>
    </iact:actionData>
  </iact:action>
  <iact:action type="add" startTime="27828">
    <iact:property name="dataType"/>
    <iact:actionData xml:id="d6">
      <inkml:trace xmlns:inkml="http://www.w3.org/2003/InkML" xml:id="stk6" contextRef="#ctx0" brushRef="#br2">9566 6618 1336 0,'0'0'450'5,"0"0"-189"2,0 0-261 2,0 0 0-2,0 0 0-1,0 0 0 2,0 0 0 0,225-3 0 1,-130 3 0-3,14 0 0 3,11 0 0-3,-7-14 0 3,-8-3 0-2,-21 5 0 0,-13 4 0 0,-29 0 0 2,-19 4 0-2,-19 4 0-1,-4 0 0 3,0 0-805-2</inkml:trace>
    </iact:actionData>
  </iact:action>
  <iact:action type="add" startTime="28531">
    <iact:property name="dataType"/>
    <iact:actionData xml:id="d7">
      <inkml:trace xmlns:inkml="http://www.w3.org/2003/InkML" xml:id="stk7" contextRef="#ctx0" brushRef="#br2">12598 6655 430 0,'0'0'330'7,"0"0"-56"3,0 0 82-4,0 0 6 1,0 0-67 2,0 0-295-2,0 0 0-2,-1-9 0 3,21 9 0 0,25 0 0 2,14 0 0-5,11 0 0 3,14 0 0-1,13 0 0 2,6 4 0-4,-1-4 0 4,-18 0 0-1,-18 0 0 0,-28 0 0-2,-29 0 0 2,-9 0 0-1,-29 0 0 1</inkml:trace>
    </iact:actionData>
  </iact:action>
  <iact:action type="add" startTime="29245">
    <iact:property name="dataType"/>
    <iact:actionData xml:id="d8">
      <inkml:trace xmlns:inkml="http://www.w3.org/2003/InkML" xml:id="stk8" contextRef="#ctx0" brushRef="#br2">9453 9312 940 0,'0'0'656'6,"0"0"-276"2,0 0-309 0,0 0-71-2,0 0 0 1,219-35 0 1,-128 29 0 1,13 0 0-3,9-5 0 2,-2 3 0 0,-14-4 0-1,-10 2 0 0,-26 1 0 0,-5-6 0 1,-52 12 0 0,-4 3-1281 0</inkml:trace>
    </iact:actionData>
  </iact:action>
  <iact:action type="add" startTime="29898">
    <iact:property name="dataType"/>
    <iact:actionData xml:id="d9">
      <inkml:trace xmlns:inkml="http://www.w3.org/2003/InkML" xml:id="stk9" contextRef="#ctx0" brushRef="#br2">13006 11991 744 0,'0'0'368'6,"0"0"-104"1,0 0-122 2,0 0-66-2,0 0-60 1,0 0 12-3,14 79 118 4,2-77 70-1,10 2-169-2,12-1-47 2,14 1 0 0,12 2 0 1,4 1 0-3,13-5 0 2,8-2 0-1,-1 0 0 3,12-9 0-4,0-28 0 0,-3-1 0 2,-17 1 0 4,-24 11 0-7,-31 8 0 0,-25 18 0 3,-17 0-31 0</inkml:trace>
    </iact:actionData>
  </iact:action>
  <iact:action type="add" startTime="31213">
    <iact:property name="dataType"/>
    <iact:actionData xml:id="d10">
      <inkml:trace xmlns:inkml="http://www.w3.org/2003/InkML" xml:id="stk10" contextRef="#ctx0" brushRef="#br2">16711 4772 578 0,'0'0'198'6,"0"0"-72"2,0 0-18 2,0 0-20-4,0 0 72 0,0 0 42 2,53-21-28 1,-53 21 16-4,0 0-4 3,0 0-149 3,0 0-37-6,0 0 0 2,0 0 0 0,0 7 0 2,-14 15 0-2,-21 5 0-1,-6 8 0 2,-20-1 0 0,-2 4 0-1,-17 3 0 2,-4-14 0-2,4-2 0 0,6-10 0 2,15-10 0-4,18-2 0 4,21-3 0-2,20 0-105-1,0 0-777 2</inkml:trace>
    </iact:actionData>
  </iact:action>
  <iact:action type="add" startTime="31768">
    <iact:property name="dataType"/>
    <iact:actionData xml:id="d11">
      <inkml:trace xmlns:inkml="http://www.w3.org/2003/InkML" xml:id="stk11" contextRef="#ctx0" brushRef="#br2">17212 4979 816 0,'0'0'738'7,"0"0"-374"-1,0 0-235 3,0 0-129-1,-181 95 0-1,122-51 0-1,-5-3 0 3,7 2 0-2,5-4 0 4,43-29-13-7,2-1-887 4</inkml:trace>
    </iact:actionData>
  </iact:action>
  <iact:action type="add" startTime="32844">
    <iact:property name="dataType"/>
    <iact:actionData xml:id="d12">
      <inkml:trace xmlns:inkml="http://www.w3.org/2003/InkML" xml:id="stk12" contextRef="#ctx0" brushRef="#br2">16350 7495 924 0,'0'0'414'5,"0"0"-112"2,0 0-64-1,0 0-69 2,0 0-169 0,0 0 0 3,0 0 0-4,-202 165 0-1,159-131 0 0,-1-9 0 2,11-8 0-2,-3 0 0 2,12 0 0 2,17-14 0-6,1 7-1375 6</inkml:trace>
    </iact:actionData>
  </iact:action>
  <iact:action type="add" startTime="33817">
    <iact:property name="dataType"/>
    <iact:actionData xml:id="d13">
      <inkml:trace xmlns:inkml="http://www.w3.org/2003/InkML" xml:id="stk13" contextRef="#ctx0" brushRef="#br2">16734 11279 628 0,'0'0'500'6,"0"0"-110"1,0 0-118 2,0 0-124-4,0 0-39 4,0 0-109-1,0 0 0-1,-90 82 0-1,23-48 0 2,-1 0 0 3,-7 0 0-6,7-4 0 2,4-7 0 0,48-20-303 2,3-3-923-2</inkml:trace>
    </iact:actionData>
  </iact:action>
  <iact:action type="add" startTime="39055">
    <iact:property name="dataType"/>
    <iact:actionData xml:id="d14">
      <inkml:trace xmlns:inkml="http://www.w3.org/2003/InkML" xml:id="stk14" contextRef="#ctx0" brushRef="#br0">9733 12081 1222 0,'0'0'618'7,"0"0"-411"-2,0 0-207 4,0 0 0 0,0 0 0-4,0 0 0 3,237-5 0 0,-140-12 0 0,8-3 0 0,-8-4 0-2,-10 6 0 3,-7 3 0-2,-1 4 0 1,-9 5 0-3,-12 4 0 4,-12 2 0-1,-18 0 0 0,-28 0 0-2,0 0-873 2</inkml:trace>
    </iact:actionData>
  </iact:action>
  <iact:action type="add" startTime="39895">
    <iact:property name="dataType"/>
    <iact:actionData xml:id="d15">
      <inkml:trace xmlns:inkml="http://www.w3.org/2003/InkML" xml:id="stk15" contextRef="#ctx0" brushRef="#br0">12658 9441 1908 0,'0'0'139'8,"0"0"-139"-3,0 0 0 5,207 15 0-3,-133-15 0 1,7-25 0-3,3 0 0 3,5-1 0 0,-18 6 0 0,-8 7 0-2,-13 1 0 2,-26 12 0 0,-24 0-87 1,0 0-1277-4</inkml:trace>
    </iact:actionData>
  </iact:action>
  <iact:action type="add" startTime="40721">
    <iact:property name="dataType"/>
    <iact:actionData xml:id="d16">
      <inkml:trace xmlns:inkml="http://www.w3.org/2003/InkML" xml:id="stk16" contextRef="#ctx0" brushRef="#br0">9512 14655 1152 0,'0'0'444'8,"0"0"-146"-2,0 0-145-1,177-16-153 3,-100 16 0 0,20-4 0 1,20-4 0-2,11-3 0 1,8 0 0-2,-11-1 0 2,-22 9 0 0,-22 1 0-2,-20 2 0 2,-61 0-31 0,0 0-1907-1</inkml:trace>
    </iact:actionData>
  </iact:action>
  <iact:action type="add" startTime="41307">
    <iact:property name="dataType"/>
    <iact:actionData xml:id="d17">
      <inkml:trace xmlns:inkml="http://www.w3.org/2003/InkML" xml:id="stk17" contextRef="#ctx0" brushRef="#br0">12835 14709 900 0,'0'0'572'3,"0"0"-186"6,0 0-197-1,0 0-189 0,0 0 0 0,0 0 0-3,68-12 0 4,7 6 0-1,19-1 0-1,18-8 0 1,17 1 0-2,12-11 0 2,-10 0 0 0,-2-1 0-1,-37 1 0 1,-33 0 0 0,-59 17-73-3,0 2-1539 5</inkml:trace>
    </iact:actionData>
  </iact:action>
  <iact:action type="add" startTime="42482">
    <iact:property name="dataType"/>
    <iact:actionData xml:id="d18">
      <inkml:trace xmlns:inkml="http://www.w3.org/2003/InkML" xml:id="stk18" contextRef="#ctx0" brushRef="#br0">16651 8641 986 0,'0'0'518'9,"0"0"-182"-2,0 0-156 0,0 0-153-1,0 0-27 2,0 0 0 0,-81 149 0 1,20-102 0-4,-14 7 0 3,7 0 0 0,-5-2 0 0,9-8 0-2,8-7 0 2,14-13 0 1,42-24-403-2,0 0-1240 0</inkml:trace>
    </iact:actionData>
  </iact:action>
  <iact:action type="add" startTime="43332">
    <iact:property name="dataType"/>
    <iact:actionData xml:id="d19">
      <inkml:trace xmlns:inkml="http://www.w3.org/2003/InkML" xml:id="stk19" contextRef="#ctx0" brushRef="#br0">16092 12137 858 0,'0'0'578'5,"0"0"-216"3,0 0-180-2,0 0-115 4,0 0-67-2,0 0 0-2,-57 47 0 0,25-12 0 2,-20 5 0 0,9 1 0 0,25-27 0-2,-1 0-325 2</inkml:trace>
    </iact:actionData>
  </iact:action>
  <iact:action type="add" startTime="44359">
    <iact:property name="dataType"/>
    <iact:actionData xml:id="d20">
      <inkml:trace xmlns:inkml="http://www.w3.org/2003/InkML" xml:id="stk20" contextRef="#ctx0" brushRef="#br0">16145 15779 314 0,'0'0'700'6,"0"0"-362"2,0 0-94-2,0 0-66 2,0 0-30 1,-177 68-52-4,137-42-67 4,2-5-29-1,2 3 0 0,10-11 0-3,4 1 0 4,6-9 0-2,9-1 0 1,7-4-189-1,0 0-445 1</inkml:trace>
    </iact:actionData>
  </iact:action>
  <iact:action type="add" startTime="44854">
    <iact:property name="dataType"/>
    <iact:actionData xml:id="d21">
      <inkml:trace xmlns:inkml="http://www.w3.org/2003/InkML" xml:id="stk21" contextRef="#ctx0" brushRef="#br0">16744 15810 0 0,'0'0'1014'7,"0"0"-710"0,0 0-94 1,0 0-82-2,0 0-50 1,0 0-30 2,-191 140-36 0,134-118-8-5,6-5-4 5,2 1-32 0,39-18-166-2,1 0-394 0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56:08.6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083">
    <iact:property name="dataType"/>
    <iact:actionData xml:id="d0">
      <inkml:trace xmlns:inkml="http://www.w3.org/2003/InkML" xml:id="stk0" contextRef="#ctx0" brushRef="#br0">1849 3012 1166 0,'0'0'400'2,"0"0"-224"-2,233-22-20 0,-130 10-74 1,8 1-36 1,13 3-25 50,-13 0-21-52,-11 1 0 0,-11 5 0 0,-24-1 0 0,-17 1 0 0,-16 2 0 1,-12 0 0 52,-16 0 0-50,-4 0 0-2,0 0 0-1,-29 0 0 0,-42 5 0 0,-14 17 0 0,-22 0 0 3,-9 4 0 46,-5-9 0-49,4 0 0 0,15-6 0 0,23-3 0 1,26-1-43-1,22-6-7 0,22-1 50 6,9 4 0 2,9 2 52 39,51 4-11-46,27 2-41-1,15 2 0 0,18 3 0 0,-11-4 0 0,-15 2 0 5,-20-1 0 42,-26-2 0-47,-28-4 0 0,-8-5 0 0,-12 5 0 0,-12 3 0 0,-43 5 0 4,-19 4 0 41,-19-4 0-45,6-3 0 0,8 1 0 0,15-6 0 0,23 1 0 1,21-8 0 46,20-1 0-47,0 0 0 0,44 0 0 0,32 0 0 0,21 0 0 0,-5 0 0 46,-15-5 0-46,-21 3 0 0,-25 2 0 0,-31 0 0 0,0 0-533 0</inkml:trace>
    </iact:actionData>
  </iact:action>
  <iact:action type="add" startTime="4716">
    <iact:property name="dataType"/>
    <iact:actionData xml:id="d1">
      <inkml:trace xmlns:inkml="http://www.w3.org/2003/InkML" xml:id="stk1" contextRef="#ctx0" brushRef="#br1">4504 2990 1264 0,'0'0'426'3,"0"0"-186"-3,0 0-123 0,0 0-117 1,0 0 0 1,0 0 0 49,0 0 0-51,48 0 0 0,19 0 0 0,20 0 0 0,20 0 0 0,10-17 0 3,8-9 0 51,-12 9 0-54,-22 7 0 0,-14 7 0 0,-20 3 0 0,-18 0 0 0,-39 0 0 0,0 0-1761 50</inkml:trace>
    </iact:actionData>
  </iact:action>
  <iact:action type="add" startTime="6058">
    <iact:property name="dataType"/>
    <iact:actionData xml:id="d2">
      <inkml:trace xmlns:inkml="http://www.w3.org/2003/InkML" xml:id="stk2" contextRef="#ctx0" brushRef="#br1">26379 2937 1354 0,'0'0'374'2,"0"0"-184"-2,0 0-61 0,0 0-129 0,0 0 0 0,0 0 0 0,0 0 0 0,184 5 0 4,-104-5 0 57,17 0 0-61,7-8 0 0,9-4 0 0,-5 4 0 0,-24-1 0 0,-19 6 0 0,-20 3 0 1,-31 0 0 52,-14 0 0-53,0 0-221 0</inkml:trace>
    </iact:actionData>
  </iact:action>
  <iact:action type="add" startTime="10719">
    <iact:property name="dataType"/>
    <iact:actionData xml:id="d3">
      <inkml:trace xmlns:inkml="http://www.w3.org/2003/InkML" xml:id="stk3" contextRef="#ctx0" brushRef="#br2">7963 3055 1746 0,'0'0'301'1,"0"0"-301"-1,0 0 0 4,0 0 0 54,0 0 0-57,213-9 0 0,-142-2 0 0,10-3 0-1,19-6 0 0,10-3 0 0,-3 1 0 0,-2 3 0 56,-5 4 0-56,-12 2 0 0,-23 4 0 0,-17-2 0 0,-48 11 0 0,0-4-1131 0</inkml:trace>
    </iact:actionData>
  </iact:action>
  <iact:action type="add" startTime="12158">
    <iact:property name="dataType"/>
    <iact:actionData xml:id="d4">
      <inkml:trace xmlns:inkml="http://www.w3.org/2003/InkML" xml:id="stk4" contextRef="#ctx0" brushRef="#br2">27849 2942 1052 0,'0'0'428'3,"0"0"-190"-3,0 0-6 0,0 0-135 0,0 0-97 54,0 0 0-53,0 0 0-1,181 12 0 0,-117-10 0 0,8 1 0 0,-8-3 0 0,10 0 0 1,-4 0 0 54,1 0 0-55,-8 0 0 0,-19 0 0 0,-11 0 0 0,-14 0 0 0,-12 0 0 0,-5 0 0 51,-2 0 0-51,0 0 0 0,0 0 0 0,0 0-1709 0</inkml:trace>
    </iact:actionData>
  </iact:action>
  <iact:action type="add" startTime="14814">
    <iact:property name="dataType"/>
    <iact:actionData xml:id="d5">
      <inkml:trace xmlns:inkml="http://www.w3.org/2003/InkML" xml:id="stk5" contextRef="#ctx0" brushRef="#br3">10988 3171 1014 0,'0'0'794'2,"0"0"-555"-2,0 0-239 54,0 0 0-53,0 0 0-1,0 0 0 0,62-47 0 1,3 33 0-1,15 0 0 0,14-2 0 3,5 1 0 58,-15 5 0-61,-10 1 0 0,-6 3 0 1,-4 1 0-1,-8 2 0 0,-9-6 0 0,-1-2 0 0,-42 5 0 58,-4 4-213-58</inkml:trace>
    </iact:actionData>
  </iact:action>
  <iact:action type="add" startTime="16182">
    <iact:property name="dataType"/>
    <iact:actionData xml:id="d6">
      <inkml:trace xmlns:inkml="http://www.w3.org/2003/InkML" xml:id="stk6" contextRef="#ctx0" brushRef="#br3">29106 3029 1346 0,'0'0'516'3,"0"0"-331"-1,0 0-185 53,0 0 0-55,0 0 0 0,0 0 0 0,0 0 0 0,172 0 0 0,-111 0 0 0,11 0 0 5,5 0 0 49,-6 0 0-54,-1 0 0 0,-19 3 0 0,-18-3 0 0,-10 0 0 0,-7 0 0 0,-16 0 0 54,0 0 0-54,0 0 0 0,0 0-165 0</inkml:trace>
    </iact:actionData>
  </iact:action>
  <iact:action type="add" startTime="18218">
    <iact:property name="dataType"/>
    <iact:actionData xml:id="d7">
      <inkml:trace xmlns:inkml="http://www.w3.org/2003/InkML" xml:id="stk7" contextRef="#ctx0" brushRef="#br4">14686 3012 1074 0,'0'0'973'1,"0"0"-973"-1,0 0 0 0,0 0 0 0,176 0 0 60,-115 0 0-57,21 0 0-3,20-4 0 0,35-5 0 0,5 0 0 0,1 3 0 0,-20 0 0 0,-28 1 0 1,-34-7 0 61,-35-5 0-61,-26 7 0-1,-11-2 0 0</inkml:trace>
    </iact:actionData>
  </iact:action>
  <iact:action type="add" startTime="19552">
    <iact:property name="dataType"/>
    <iact:actionData xml:id="d8">
      <inkml:trace xmlns:inkml="http://www.w3.org/2003/InkML" xml:id="stk8" contextRef="#ctx0" brushRef="#br4">30138 3153 838 0,'0'0'294'2,"0"0"-22"-2,0 0 2 0,0 0-82 0,0 0-52 0,0 0-103 0,0 0-37 56,13 0 0-55,7 0 0-1,10 0 0 0,17 0 0 0,17 0 0 0,12 0 0 0,16 0 0 0,8 0 0 55,1 0 0-55,-5 0 0 0,-19 0 0 0,-16 0 0 0,-31 0 0 0,-17 0 0 0,-13 0 0 5,0 0 0 42,-4-6 0-47,-28-5-2020 0</inkml:trace>
    </iact:actionData>
  </iact:action>
  <iact:action type="add" startTime="35304">
    <iact:property name="dataType"/>
    <iact:actionData xml:id="d9">
      <inkml:trace xmlns:inkml="http://www.w3.org/2003/InkML" xml:id="stk9" contextRef="#ctx0" brushRef="#br1">24295 3329 338 0,'2'0'1192'5,"3"0"-852"3,-5 0-163 0,6 0-177-2,-4 0 0 2,3 0 0 2,-5 0 0-3,7-2 0-2,9-8 0 3,7 5 0 1,11-3 0-2,6-3 0 1,1 3 0-2,2-1 0 2,9-2 0 0,-8 2 0 0,-6 5 0-2,-15 0 0 2,-10 2 0 0,-6 2 0-2,-7 0 0 2,0 0 0 0,0 0 0 0,-4 0 0 0,-33 0 0-2,-15 19 0 2,4 6 0 0,-12-3 0 0,-1 4 0-2,4-3 0 2,14-3 0 0,6-10 0 0,17-2 0-2,7-8 0 3,10 0 0-2,3 0 0 1,0 0 0-1,0 0 0 0,34 0 0 1,6 0 0 0,15 0 0-2,-14 0 0 2,-14 0 0 1,-2 0 0-4,-9 0 0 4,0 4 0-2,-16 4 0 2,0-4 0-2,0-2-85-1</inkml:trace>
    </iact:actionData>
  </iact:action>
  <iact:action type="add" startTime="37997">
    <iact:property name="dataType"/>
    <iact:actionData xml:id="d10">
      <inkml:trace xmlns:inkml="http://www.w3.org/2003/InkML" xml:id="stk10" contextRef="#ctx0" brushRef="#br2">25158 2205 1056 0,'0'0'394'7,"0"0"-294"1,0 0 4 0,0 0-74-2,0 0-30 2,-165 73 0 0,129-61 0 0,13-4 2-2,3-4 2 2,6-3 6 1,12-1 64-2,0 0 24-1,2 0-12 3,0 0-6-2,0 0-71 1,4 0-9-2,33-8 0 2,3-14 0 0,8-5 0 0,7 3 0-2,-10 5 0 2,4 1 0 2,-21 13 0-4,4-1 0 3,-15 1 0-3,-10 5 0 2,-1 0 0-1,-6 0 0 1,0 0 0-1,0 0 0 1,-29 15 0 0,-13 13 0-3,-13 2 0 3,12-2 0 1,2-5 0-2,8-3 0-1,10-10 0 3,18-3 0-2,-3-7 0 1,8 0 0-1,0 0 0 0,8 0 0 2,23-20 0-2,9 0 0 2,-2 0 0-3,-3 9 0 1,-14 5 0 2,-15 6 0-3,-4 0 0 2,-2 0 0 0,0 0 0-1,0 0 0-1,0 6 0 2,-5 5-381 0</inkml:trace>
    </iact:actionData>
  </iact:action>
  <iact:action type="add" startTime="41128">
    <iact:property name="dataType"/>
    <iact:actionData xml:id="d11">
      <inkml:trace xmlns:inkml="http://www.w3.org/2003/InkML" xml:id="stk11" contextRef="#ctx0" brushRef="#br3">25764 3462 948 0,'0'0'594'7,"0"0"-282"-1,0 0-119 2,0 0-193 0,0 0 0 0,0 0 0-2,0 0 0 2,13-17 0 0,-33 17 0 0,-16 0 0-2,-5 0 0 2,-7 0 0 0,-1 0 0 0,6 0 0-2,2 0 0 2,5 0 0 0,13 0 0 0,5 0 0-2,14 0 0 2,4 0 0 0,0 0 0 0,0 0 0-2,0 0 0 2,0 0 0 0,38 0 0 0,5 0 0-2,14 0 0 2,2 0 0 0,-7 0 0 0,-2 0 0-2,-7 0 0 2,-5 0 0 0,-19 0 0 4,-9-2 0-10,-3 2 0 7,-7 0 0-2,0 0 0 1,0 0 0-1,-36 0 0 0,-15 0 0 2,5 17 0-2,5 0 0-1,13-4 0 2,11-4 0 0,5-9 0 0,12 0 0-2,0 0 0 2,0 0 0 0,14 0 0 1,13 0 0-3,12 0 0 3,2 0 0 0,-5 0 0-2,-8 0 0-1,-20 0 0 2,-8 0-553-2</inkml:trace>
    </iact:actionData>
  </iact:action>
  <iact:action type="add" startTime="43562">
    <iact:property name="dataType"/>
    <iact:actionData xml:id="d12">
      <inkml:trace xmlns:inkml="http://www.w3.org/2003/InkML" xml:id="stk12" contextRef="#ctx0" brushRef="#br4">26098 3415 364 0,'0'0'514'6,"0"0"-264"2,0 0 66-2,0 0-70 2,0 0-24 0,0 0-87 1,37 2-135-4,-26-2 0 3,5 0 0 0,1 0 0 0,6 0 0 0,13-2 0-2,5-5 0 3,15 2 0-2,-2 0 0 2,0 1 0-4,-14 4 0 3,-12 0 0 0,-9 0 0-3,-9 0 0 4,-10 0 0-1,0 0 0 0,0 0 0-2,0 0 0 3,-16 0 0-2,-32 0 0 1,-21 0 0 0,0 0 0-2,1 0 0 2,16 0 0 0,3 0 0 0,18 0 0-1,18 0 0 0,9 0 0 2,4 0 0-2,0 0 0-1,0 0 0 2,4 0 0 0,33 4 0 0,7 1 0-2,9 3 0 2,-10 1 0 0,-2-3 0-2,-18 3 0 2,-3-8 0 0,-10 2 0 0,-10-3 0-2,0 0 0 2,0 4 0 0,-13-2 0 0,-14-2 0 0,-22 0 0-2,8 0 0 2,5 0 0 0,8 0 0-2,12 0 0 2,12 0 0 0,4 0 0 0,0 0 0 0,0 0 0-2,20 0 0 2,8 0 0 0,5 0 0 1,6 0 0-3,-11 0 0 2,-20 0 0-1,-8 0-779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56:08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064">
    <iact:property name="dataType"/>
    <iact:actionData xml:id="d0">
      <inkml:trace xmlns:inkml="http://www.w3.org/2003/InkML" xml:id="stk0" contextRef="#ctx0" brushRef="#br0">2323 13941 614 0,'0'0'246'4,"0"0"-180"4,0 0 30 1,0 0-56-2,0 0-32-1,0 0 14 2,0 0 30 2,-108-47 46-3,75 47 86-2,-8 0-54 3,-11 0-34 1,-3 23-52-1,6 7-22-3,2 6-16 3,7 4 2 2,4 4-6-4,5 5-2 1,5-4 4 1,6 5-2-1,-3 4 0 3,5-1-2-5,2 3 4 3,5 0-2 0,1 1 0 0,7 2 2-2,0 0 0 2,3 0 8-1,0-2-2 2,7-5 4-3,29-3-8 2,8-2 22 0,5-8-20 0,3-5-2-2,5-11 32 1,6-15-2 2,7-8-28 0,1-25 26-4,2-46 2 2,-10-21 4 1,-2-16-27 0,-17-7-13-1,-4 3 0 0,-15 0 0 1,-15 14 0 1,-10 13 0-4,0 17 0 4,-10 13 0-1,-26 12 0 0,-14 9 0-2,27 34-57 2,3 0-343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7:56:08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92">
    <iact:property name="dataType"/>
    <iact:actionData xml:id="d0">
      <inkml:trace xmlns:inkml="http://www.w3.org/2003/InkML" xml:id="stk0" contextRef="#ctx0" brushRef="#br0">3547 17589 1190 0,'0'0'312'8,"0"0"-174"-2,0 0-12 2,0-3-86 0,0 3-8 0,-2 0 40-1,-12 0 14 0,-1 0-35 1,-9 0-51-1,4 0 0 0,-5 0 0 1,-6 0 0 0,9 0 0 1,-6 3 0-3,-4 6 0 1,5 1 0 1,-5-1 0-1,4 0 0 0,1-1 0 1,-2 1 0 0,4-7 0 0,1 4 0-2,0 0 0 2,6-1 0 0,3 1 0 0,-1-4 0-2,0 5 0 5,-4-5 0-4,5 6 0 1,-2 1 0-3,-5 2 0 2,-4 11 0 1,6 1 0 0,0 1 0-2,8 1 0 3,-4-6 0-2,0 3 0 2,0-2 0-4,7 3 0 4,-2-1 0-2,4 0 0 1,-6 0 0-2,8 4 0 2,2 2 0 0,-1 0 0 0,1 6 0-2,3-6 0 2,0 3 0 0,0-6 0 0,0-3 0-2,0 1 0 3,0 0 0-2,0 5 0 2,0-3 0-3,0 4 0 1,0-11 0 2,0 9 0-1,0-10 0-3,6-4 0 4,-2-2 0-1,1-3 0 1,3-3 0-5,2 5 0 4,3-3 0 0,-4 3 0 1,10 1 0-3,1 0 0 1,1-3 0 2,5 7 0-2,-12-5 0-1,5 2 0 3,3-1 0-2,-3 3 0 2,-2 0 0-2,-1-1 0 0,4-3 0 0,-4-3 0 1,4-7 0-2,4 0 0 2,-4 0 0 0,5 7 0 1,-2 1 0-2,-6 1 0 0,6-1 0 0,-4 0 0 2,-1-1 0-4,5-5 0 3,6 1 0 1,-5-3 0-2,-3 3 0 0,2-1 0 1,-6 10 0-1,-1-4 0 2,5 1 0-3,-6-7 0 1,6 11 0 2,2-9 0-2,-3 2 0 1,11-3 0-2,-5 2 0 3,6-5 0-1,-3 0 0-3,-2 0 0 3,5 0 0 0,-4 0 0 1,5-5 0-3,-3-7 0 1,-1-2 0 2,-4 0 0-2,1 4 0 0,-8-2 0 1,2 4 0-1,-1 2 0 2,-2-2 0-3,3-5 0 2,-1 3 0 0,-1 3 0-1,2-6 0 0,-6-1 0 0,12 0 0 1,-5-3 0 1,-8-6 0-4,4 5 0 3,-4-2 0 0,-6 0 0 1,-4 4 0-3,-3-5 0 2,0-3 0 0,0-3 0-1,0 0 0 1,0-1 0 0,0 2 0-2,0 4 0 2,0 2 0-1,0 0 0 1,0 0 0 0,0-2 0 0,0-3 0-1,0 1 0 0,0-3 0 1,0-4 0 0,-3-2 0-2,-1 2 0 2,1 6 0-1,3 2 0 2,0 12 0-3,0-1 0 1,0 1 0 1,-13-2 0 1,9 2 0-4,-9-5 0 4,-10 3 0-1,5-4 0 0,-11-1 0-2,5 1 0 1,-5-5 0 2,-2 3 0-1,1 6 0-3,-11-2 0 4,-5 3 0-1,-5 2 0 0,-3-2 0-3,2 4 0 4,-1 5 0-2,9-2 0 2,6-1 0-4,5 3 0 3,0 3 0 1,5 0 0-1,-4 0 0-2,-1 5 0 4,26 7-187-2,-1 5-1379 0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0:27.74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92D050"/>
    </inkml:brush>
    <inkml:brush xml:id="br6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135">
    <iact:property name="dataType"/>
    <iact:actionData xml:id="d0">
      <inkml:trace xmlns:inkml="http://www.w3.org/2003/InkML" xml:id="stk0" contextRef="#ctx0" brushRef="#br0">4295 6890 890 0,'0'0'1108'2,"0"0"-1059"-1,0 0-49 20,0 0 0-21,0 0 0 0,0 0 0 25,0 0 0-25,112-6 0 0,-64 6 0 23,16-2 0-23,12-10 0 0,19-10 0 21,0-3 0-20,-6-5 0-1,-5 1 0 22,-16 12 0-22,-20 8 0 0,-11 7 0 21,-10 2 0-19,-12 0 0-1,-15 0 0 1,0 0 0 22</inkml:trace>
    </iact:actionData>
  </iact:action>
  <iact:action type="add" startTime="4336">
    <iact:property name="dataType"/>
    <iact:actionData xml:id="d1">
      <inkml:trace xmlns:inkml="http://www.w3.org/2003/InkML" xml:id="stk1" contextRef="#ctx0" brushRef="#br0">14746 6862 666 0,'0'0'1244'2,"0"0"-1107"21,0 0-137-23,0 0 0 0,0 0 0 5,0 0 0 14,0 0 0-19,57-11 0 22,-11 11 0-22,33 0 0 0,21 0 0 21,20 9 0-21,18 6 0 0,2-8 0 21,-12-5 0-21,-17-2 0 0,-37 0 0 26,-33 0 0-26,-28 0 0 0,-13 0 0 2,-13-19 0 21,-23 5 0-22,-15 3 0-1</inkml:trace>
    </iact:actionData>
  </iact:action>
  <iact:action type="add" startTime="7093">
    <iact:property name="dataType"/>
    <iact:actionData xml:id="d2">
      <inkml:trace xmlns:inkml="http://www.w3.org/2003/InkML" xml:id="stk2" contextRef="#ctx0" brushRef="#br1">5559 7126 1194 0,'0'0'462'22,"0"0"-182"-20,0 0-169-2,0 0-111 25,0 0 0-25,0 0 0 0,0 0 0 2,16 8 0 22,18 4 0-24,13 0 0 1,13-4 0 22,14 2 0-23,10 2 0 0,3-4 0 26,6 4 0-26,-12-4 0 0,-13-4 0 20,-9-4 0-18,1 0 0-2,-7 0 0 5,-9-17 0 17,-11-20 0-22,-33 20 0 0,0 0 0 18</inkml:trace>
    </iact:actionData>
  </iact:action>
  <iact:action type="add" startTime="8195">
    <iact:property name="dataType"/>
    <iact:actionData xml:id="d3">
      <inkml:trace xmlns:inkml="http://www.w3.org/2003/InkML" xml:id="stk3" contextRef="#ctx0" brushRef="#br1">17411 6894 1502 0,'0'0'545'1,"0"0"-545"23,0 0 0-24,0 0 0 1,0 0 0 21,0 0 0-21,43 0 0-1,17 0 0 21,34 0 0-21,19 13 0 1,22-1 0 23,5-4 0-24,-3-3 0 0,-17-5 0 23,-19 0 0-23,-18 0 0 0,-25 0 0 22,-58 0 0-21,0 0-41-1</inkml:trace>
    </iact:actionData>
  </iact:action>
  <iact:action type="add" startTime="10496">
    <iact:property name="dataType"/>
    <iact:actionData xml:id="d4">
      <inkml:trace xmlns:inkml="http://www.w3.org/2003/InkML" xml:id="stk4" contextRef="#ctx0" brushRef="#br2">7081 6995 1672 0,'0'0'332'1,"0"0"-289"-1,0 0-43 20,0 0 0-20,0 0 0 0,0 0 0 25,0 0 0-25,18 11 0 0,38-11 0 24,24-17 0-24,20-6 0 0,2 1 0 25,2 0 0-25,-20-1 0 0,-22 6 0 0,-11 0 0 23,-21 3 0-23,-1 0 0 0,-17-3 0 23,-12 10 0-23,0 7 0 1,0 0-1591 20</inkml:trace>
    </iact:actionData>
  </iact:action>
  <iact:action type="add" startTime="11439">
    <iact:property name="dataType"/>
    <iact:actionData xml:id="d5">
      <inkml:trace xmlns:inkml="http://www.w3.org/2003/InkML" xml:id="stk5" contextRef="#ctx0" brushRef="#br2">20124 6946 1474 0,'0'0'514'1,"0"0"-455"0,0 0-59 17,0 0 0-17,0 0 0 23,171-39 0-24,-101 31 0 0,14-1 0 1,29 1 0 18,9 3 0-19,18 3 0 23,1 2 0-23,-21 0 0 0,-20 0 0 4,-20 2 0 13,-19 3 0-17,-18 1 0 25,-6-6 0-25,-17 0 0 0,-20 0 0 1,0 2-403 18</inkml:trace>
    </iact:actionData>
  </iact:action>
  <iact:action type="add" startTime="13399">
    <iact:property name="dataType"/>
    <iact:actionData xml:id="d6">
      <inkml:trace xmlns:inkml="http://www.w3.org/2003/InkML" xml:id="stk6" contextRef="#ctx0" brushRef="#br3">8644 6963 474 0,'0'0'562'1,"0"0"-86"22,0 0-104-23,0 0-209 0,0 0-163 22,0 0 0-22,-3 0 0 0,31 0 0 21,12 0 0-21,17 0 0 0,15 0 0 24,12-4 0-24,13-3 0 0,8-4 0 20,15 1 0-20,-3-2 0 0,7 0 0 20,-23 4 0-20,-82 6 0 2,-12 2-1225 21</inkml:trace>
    </iact:actionData>
  </iact:action>
  <iact:action type="add" startTime="14291">
    <iact:property name="dataType"/>
    <iact:actionData xml:id="d7">
      <inkml:trace xmlns:inkml="http://www.w3.org/2003/InkML" xml:id="stk7" contextRef="#ctx0" brushRef="#br3">23174 6837 1158 0,'0'0'454'1,"0"0"-206"23,0 0-76-23,0 0-157-1,0 0-15 20,0 0 0-20,161 45 0 0,-106-33 0 25,2-1 0-25,8-2 0 2,12-9 0-1,5 0 0 18,5 0 0-19,5-13 0 21,-69 0-81-20,-3 9-1771-1</inkml:trace>
    </iact:actionData>
  </iact:action>
  <iact:action type="add" startTime="16085">
    <iact:property name="dataType"/>
    <iact:actionData xml:id="d8">
      <inkml:trace xmlns:inkml="http://www.w3.org/2003/InkML" xml:id="stk8" contextRef="#ctx0" brushRef="#br4">26692 6884 1270 0,'0'0'516'1,"0"0"-272"20,0 0-227-19,0 0-17-2,0 0 0 21,0 0 0-21,-116-19 0 0,19 14 0 19,-19 2 0-19,-9-1 0 2,5 4 0 17,0 0 0-19,20 0 0 21,23 0 0-21,13 0 0 0,31 7-127 21,12-2 59-20,21-3 68-1,0 1 10 21,40 4 24-21,38-2 20 0,25 7 28 19,35-1-67-19,18-1-15 2,5-3 0 15,0-5 0-17,-25 5 0 5,-29-6 0 10,-28 6 0-15,-31-2 0 20,-20-3 0-19,-25 1 0 1,-3 6 0 15,-33-4 0-17,-35 3 0 17,-31-1 0-17,-5-5 0 16,-13 1 0-14,17 0 0-2,7 2 0 18,28 1 0-18,24 3 0 20,25-3 0-19,16-5 0-1,4 6 0 17,53 1 0-16,23 4 0 2,17-1 0 14,-13 0 0-17,-7-3 0 18,-21-5 0-18,-24 1 0 17,-16-4 0-17,-16 0 0 1,0 0 0 17,-48 0 0-17,-21 0 0 15,-15 0 0-16,-3 0 0 2,2 0 0 16,16 0 0-18,28 0 0 18,25 0 0-18,16 0 0 2,16 0 0 20,54-4 0-22,14 1-79 0,16 3-125 19,-52 0-174-19,-12 0-208 20</inkml:trace>
    </iact:actionData>
  </iact:action>
  <iact:action type="add" startTime="19496">
    <iact:property name="dataType"/>
    <iact:actionData xml:id="d9">
      <inkml:trace xmlns:inkml="http://www.w3.org/2003/InkML" xml:id="stk9" contextRef="#ctx0" brushRef="#br5">4197 11111 972 0,'0'0'500'2,"0"0"-184"18,0 0-57-20,0 0-259 0,0 0 0 22,232 3 0-22,-145-3 0 0,16 0 0 23,10 0 0-23,11 0 0 1,5-11 0 17,12-9 0-18,4-5 0 19,13-6 0-19,-7-3 0 0,2 2 0 24,-12 2 0-24,-18 8 0 1,-21 12 0 22,-20 1 0-22,-24 1 0-1,-22 8 0 5,-18-3 0 11,-15 3 0-16,-3 0 0 20,0 0 0-19,0 0 0-1,0 0 0 16,0 0 0-16,-37 7 0 17,-28 16 0-17,-30 3 0 18,-23-4 0-18,-12 1 0 0,-24-10 0 17,-10-1 0-16,-4-12 0 16,1 0 0-17,7 0 0 2,-1 0 0 14,20 8 0-15,21 6 0 16,23 4 0-17,28-1 0 17,26-4 0-16,14-5 0 16,26-5 0-16,3-3 0-1,16 0 0 17,58 0 0-16,29 0 0 15,26 0 0-16,20 0 0 1,3 0 0 15,5 0 0-15,-14-3 0 17,-6-5 0-18,-31 2 0 19,-15 4 0-18,-23 2 0-1,-14 0 0 18,-11 0 0-17,-10 0 0 0,-5 0 0 15,-12 0 0-16,-9 0 0 19,-7 0 0-19,0 0 0 18,0 0 0-17,-24 0 0-1,-39 0 0 20,-28 0 0-20,-6 0 0 2,-9 0 0 16,2 5 0-18,15 0 0 17,9 1 0-16,24-6 0 16,12 0 0-16,24 3 0-1,7-3 0 18,10 0 0-18,3 0 0 18,0 0 0-17,36 0 0-1,33 0 0 19,26 0 0-17,7 0 0-2,1 0 0 16,-9 0 0-16,-25 0 0 18,-15 0 0-17,-26 0 0 16,-12 0 0-17,-14 0 0 0,-2 0 0 17,-18 0 0-16,-62 12 0 18,-40 10 0-18,-25 4 0 0,-12-4 0 18,9-2 0-19,10-7 0 19,18-4 0-19,32-4 0 0,28-2 0 19,24-3 0-19,36 0 0 19,0 0 0-18,26 0 0-1,16 0-549 20</inkml:trace>
    </iact:actionData>
  </iact:action>
  <iact:action type="add" startTime="23155">
    <iact:property name="dataType"/>
    <iact:actionData xml:id="d10">
      <inkml:trace xmlns:inkml="http://www.w3.org/2003/InkML" xml:id="stk10" contextRef="#ctx0" brushRef="#br5">14344 11017 864 0,'0'0'702'1,"0"0"-404"2,0 0-118 16,0 0-177-19,0 0-3 24,0 0 0-24,0 0 0 2,168-26 0-2,-94 11 0 23,18-4 0-23,10-1 0 0,18 0 0 21,8 7 0-21,18 1 0 0,8 10 0 23,-1 2 0-22,-3 0 0-1,6 0 0 21,-8 0 0-21,6 0 0 0,10 0 0 24,-11 0 0-23,-2-8 0-1,3 5 0 18,-1-7 0-18,-9 5 0 1,-7-1 0 15,-9 2 0-15,-5 4 0 16,2-7 0-17,5 5 0 2,-4-5 0 31,9 2 0-33,-12 5 0 2,-2 0 0-2,-12 0 0 17,4 0 0-16,-13 0 0 0,0 0 0 18,0 0 0-19,-3 0 0 19,-12-5 0-18,8-6 0-1,-13 5 0 19,-1 6 0-19,6 0 0 2,-1 0 0 16,10 2 0-17,-3 13 0 16,5-10 0-17,-9 0 0 1,4-5 0 18,-14 0 0-19,3 0 0 22,-3 0 0-22,-4 0 0 0,7 0 0 4,1 0 0 15,1 0 0-19,6 0 0 3,-4 0 0 11,-3 0 0-10,-1 0 0 15,0 0 0-19,-6 0 0 2,1 0 0 15,0 0 0-17,2 0 0 17,-12 0 0-17,6 0 0 3,-21 0 0 13,-7-5 0-15,-10 0 0 16,-6-1 0-17,-14 6 0 2,-9 0 0 16,-4-4 0-18,0 4 0 17,3 0 0-17,-3 0 0 17,0 0 0-17,0 0 0 17,0 0 0-17,0 0 0 0,-32 0 0 15,-43 0 0-15,-30 0 0 20,-25 0 0-20,-9 0 0 3,-9 0 0 14,-10-5 0-17,-3-3 0 18,1 3 0-17,-2 3 0 15,-8-2 0-14,-8 1 0-2,-15 3 0 18,-8 0 0-17,-1 0 0-1,-11 0 0 18,5 0 0-18,8 0 0 22,13 7 0-22,8-7 0 0,7 0 0 19,20 0 0-18,1 0 0 0,15 0 0 16,12 0 0-17,13 0 0 18,-7 0 0-18,10 2 0 18,16 9 0-18,0-4 0 0,13-3 0 17,13-4 0-16,-1 3 0 19,0 0 0-20,3 2 0 0,4 4 0 18,-10-1 0-17,0 0 0 14,5 1 0-14,1 3 0 0,1-1 0 15,-7-1 0-16,9 2 0 18,2-1 0-18,-5-5 0 18,0 2 0-17,0-6 0-1,-5-2 0 19,8 5 0-19,2-5 0 18,2 0 0-17,-7 0 0-1,3 2 0 17,2 0 0-17,-5 1 0 18,8 0 0-17,-1 0 0 15,12 3 0-15,9-6 0-1,5 0 0 17,-2 3 0-17,-3-3 0 19,5 2 0-19,-2 4 0 1,8-4 0 15,2 3 0-16,7-1 0 18,0-1 0-18,15 0 0 17,-12-3 0-17,10 0 0 18,-4 0 0-18,-6 2 0 0,3 5 0 18,-8-2 0-17,2 3 0 15,-1 0 0-15,4-2 0 0,-5-1 0 17,5-1 0-17,-6-4 0 17,12 0 0-18,-6 0 0 0,12 0 0 19,-2 0 0-18,3 0 0 17,-3 0 0-18,3 0 0 0,0 0 0 18,3 0 0-17,27 0 0 16,17 6 0-16,3 1 0-1,20-1 0 19,2 3 0-19,24-6 0 4,20-1 0 13,9-2 0-17,15 0 0 17,14 0 0-17,-2 0 0 3,9-11 0 14,-1-5 0-17,-2 6 0 4,-18 5 0 16,-17 5 0-20,-2 0 0 3,-8-2 0 13,-9-2 0-16,14 0 0 21,-16-3 0-21,-3-2 0 0,-3 1 0 19,-12 3 0-19,-10 2 0 19,-5-1 0-18,-11 4 0-1,2 0 0 17,1-1 0-17,-2-9 0 18,-3 3 0-17,2-8 0 1,-4-2 0 16,13 3 0-18,-5-3 0 17,-4 7 0-16,-7-1 0-1,-2 1 0 20,-14 3 0-20,-6 7 0 3,-12-4 0 14,-4 4 0-17,3 0 0 20,-1-2 0-20,5-4 0 0,2 3 0 17,0 1 0-17,9-5 0 18,-6 7 0-18,-2-5 0 16,11 2 0-15,-1 3 0 1,18-2 0 15,5-4 0-17,11 1 0 18,13-4 0-17,14-1 0 0,13-7 0 17,11 2 0-17,6 0 0 16,17 0 0-16,2-2 0-1,14 8 0 22,1-6 0-22,6 2 0 0,-5 3 0 23,-1 5 0-23,6 5 0 1,-10 0 0 18,-27 0 0-19,-27 0 0 18,-26 0 0-18,-26 0 0 0,-16 0 0 18,-28-5 0-18,-4-9 0 19,0 14 0-19,-3 0-877 0</inkml:trace>
    </iact:actionData>
  </iact:action>
  <iact:action type="add" startTime="26634">
    <iact:property name="dataType"/>
    <iact:actionData xml:id="d11">
      <inkml:trace xmlns:inkml="http://www.w3.org/2003/InkML" xml:id="stk11" contextRef="#ctx0" brushRef="#br6">7196 11055 162 0,'0'0'668'1,"0"0"-464"26,0 0 0-26,0 0 58-1,-184 56-100 0,137-43-62 22,0-9-20-22,7-4-46 0,3 0-6 25,9 0 0-25,5 0-2 0,10 0 4 20,9 0 14-20,4 0-29 0,0 0-15 21,0 0 0-21,11 0 0 23,43 0 0-23,14 0 0 0,28 0 0 3,1 5 0 16,-9 8 0-19,-11-5 0 0,-22 1 0 24,-27-4 0-24,-12-2 0 0,-16-3 0 16,0 0 0-15,-51 0 0 16,-38-3 0-17,-31-5 0 16,-9 8 0-15,12 0 0 2,17 0 0 13,36 0 0-16,31 0 0 4,17 0 0 16,16 3 0-20,0-2 0 2,49 6 0 15,23-5 0-16,28-2 0 17,13 0 0-18,5 0 0 2,-11 0 0 17,-27 0 0-19,-27 0 0 5,-25 0 0 12,-16 0 0-17,-12 0 0 19,-9 0-969-18</inkml:trace>
    </iact:actionData>
  </iact:action>
  <iact:action type="add" startTime="27855">
    <iact:property name="dataType"/>
    <iact:actionData xml:id="d12">
      <inkml:trace xmlns:inkml="http://www.w3.org/2003/InkML" xml:id="stk12" contextRef="#ctx0" brushRef="#br6">23277 10746 710 0,'0'0'308'2,"0"0"12"20,0 0-12-22,0 0-56 0,0 0-103 19,0 0-149-16,0 0 0-3,157 30 0 20,-40-25 0-20,28-5 0 2,14 0 0 25,2 0 0-27,-3 0 0 0,-30 0 0 25,-19 0 0-25,-44-5 0 0,-26 3 0 1,-35 2 0 20,-4 0 0-21,-45 0 0 1,-55 0 0 17,-20 0 0-18,-16 0 0 19,8-3 0-19,14 0 0 0,34 1 0 19,32 2 0-19,19 0 0 2,26 0 0 15,3 0 0-16,16 0 0 19,48 0 0-20,33-3 0 0,19-6 0 19,12-1 0-18,-1-5 0 17,-17 5 0-18,-29 7 0 0,-34-1 0 17,-34 4 0-16,-13 0 0 16,-67 0 0-17,-46 0 0 4,39 0 0 14,6 0-425-18</inkml:trace>
    </iact:actionData>
  </iact:action>
  <iact:action type="add" startTime="29809">
    <iact:property name="dataType"/>
    <iact:actionData xml:id="d13">
      <inkml:trace xmlns:inkml="http://www.w3.org/2003/InkML" xml:id="stk13" contextRef="#ctx0" brushRef="#br4">28217 10637 1486 0,'0'0'514'1,"0"0"-467"1,0 0-47 18,0 0 0-20,-264 95 0 23,106-90 0-20,-13 2 0-3,-22-5 0 2,12 3 0 18,13 7 0-20,19 1 0 2,27-1 0 19,109-9 0-21,13-3-707 0</inkml:trace>
    </iact:actionData>
  </iact:action>
  <iact:action type="add" startTime="33962">
    <iact:property name="dataType"/>
    <iact:actionData xml:id="d14">
      <inkml:trace xmlns:inkml="http://www.w3.org/2003/InkML" xml:id="stk14" contextRef="#ctx0" brushRef="#br1">4263 14985 1410 0,'0'0'582'19,"0"0"-527"-19,0 0-55 4,0 0 0 14,0 0 0-18,172-30 0 23,-112 30 0-23,20 0 0 0,-3 0 0 3,3-4 0 16,-6-5 0-19,-8-8 0 24,0-9 0-24,-6-13 0 0,-44 16 0 23,-3-1-393-23</inkml:trace>
    </iact:actionData>
  </iact:action>
  <iact:action type="add" startTime="34941">
    <iact:property name="dataType"/>
    <iact:actionData xml:id="d15">
      <inkml:trace xmlns:inkml="http://www.w3.org/2003/InkML" xml:id="stk15" contextRef="#ctx0" brushRef="#br1">15047 14623 1030 0,'0'0'734'5,"0"0"-476"33,0 0-233-38,0 0-25 0,0 0 0 1,0 0 0 3,33 0 0 0,15 0 0 20,26 0 0-24,17 0 0 0,15 0 0 2,-6 0 0 21,-16 0 0-23,-17 0 0 0,-30 0 0 28,-21 0 0-28,-16 0 0 0,0 0 0 25,-20 0 0-24,-54 0 0-1,-29 0 0 0,-35 0 0 23,-1 0 0-23,17 0 0 1,20 0 0 33,30 0 0-33,30 0 0-1,31 0 0 0,11 4 0 0,7 4 0 13,57 4 0-13,45 5 0 19,23-4 0-19,34-1 0 19,-2-7 0-18,-19-5 0-1,-38 0 0 18,-34 0 0-18,-49 0 0 3,-24 0 0 15,-20 0 0-18,-21-3-681 18</inkml:trace>
    </iact:actionData>
  </iact:action>
  <iact:action type="add" startTime="36788">
    <iact:property name="dataType"/>
    <iact:actionData xml:id="d16">
      <inkml:trace xmlns:inkml="http://www.w3.org/2003/InkML" xml:id="stk16" contextRef="#ctx0" brushRef="#br3">5749 14672 1102 0,'0'0'424'2,"0"0"-94"16,0 0-139-16,0 0-191 2,0 0 0 15,0 0 0-19,151-33 0 0,-50 24 0 21,30-5 0-21,10 1 0 23,2-2 0-23,-10 4 0 0,-18 2 0 24,-21 6 0-24,-18 0 0 0,-29 1 0 0,-22 0 0 22,-18 2 0-22,-7 0 0 0,0 0 0 24,-52 0 0-24,-32 0 0 2,-36 0 0 17,-28 4 0-18,-17 11 0 15,2-4 0-14,17-3 0-2,12-1 0 19,34-2 0-19,37-3 0 0,25 0 0 18,28-2 0-17,10 0 0 18,0 0 0-19,30 0 0 1,44 0 0 16,29 0 0-16,30 0 0 16,18 0 0-16,4 0 0 0,-14 0 0 15,-18 0 0-15,-26 0 0 17,-20 0 0-18,-17 0 0 2,-29 0 0 16,-15 0 0-18,-16 0 0 17,-7 0 0-17,-65 0 0 18,-28 0 0-17,-29 0 0-1,0-2 0 17,20 2 0-17,25 0 0 17,32 0 0-15,52 6 0-1,0 11-941 17</inkml:trace>
    </iact:actionData>
  </iact:action>
  <iact:action type="add" startTime="38204">
    <iact:property name="dataType"/>
    <iact:actionData xml:id="d17">
      <inkml:trace xmlns:inkml="http://www.w3.org/2003/InkML" xml:id="stk17" contextRef="#ctx0" brushRef="#br3">18963 14874 934 0,'0'0'536'3,"0"0"-128"19,0 0-239-21,0 0-169-1,0 0 0 26,242-51 0-25,-126 38 0-1,9-7 0 21,15-2 0-21,1 5 0 0,5-3 0 22,2 3 0-22,0 0 0 0,12 7 0 24,14-5 0-24,-14 4 0 0,-3 5 0 6,-12 6 0 11,-9 0 0-17,-8 0 0 2,-5 0 0 15,-8 0 0-17,-8 0 0 19,3 0 0-19,-6-8 0 0,12 0 0 17,-11 2 0-17,-2 3 0 19,-6 3 0-18,-20 0 0 19,-9 0 0-20,-7 0 0 0,-2 0 0 15,-10 0 0-14,-8 0 0 17,-15 0 0-18,-17 0 0 2,-4 0 0 16,-5 0 0-18,0 0 0 18,0 0 0-18,-20 20 0 0,-31 4 0 17,-5-1 0-17,-14-3 0 16,-20-6 0-15,-18 0 0 20,-24-6 0-21,-18-3 0 0,-16-5 0 18,-4 0 0-17,5 0 0 16,-3 0 0-17,-2 0 0 0,9 0 0 19,5 0 0-17,5 0 0-2,0 0 0 16,8 0 0-15,14 0 0 17,0 15 0-18,17 0 0 18,2-5 0-18,10 2 0 1,13-7 0 19,3 3 0-19,11-4 0 0,13 1 0 16,20 0 0-17,3 1 0 17,14 1 0-16,15-3 0 17,-2-4 0-18,7 0 0 1,3 3 0 15,0 0 0-15,-10-3 0 15,-3 7 0-16,0-7 0 19,1 0 0-18,1 0 0-1,-7 0 0 17,11 2 0-16,-3-2 0 16,7 3 0-17,3-3 0 1,0 0 0 15,0 0 0-15,0 0 0 16,-3 0 0-17,-4 0 0 18,-2 0 0-18,5 0 0 0,4 0 0 18,0 0 0-17,0 0 0 20,0 0 0-21,0 0 0 1,0 0 0 17,23-5 0-18,21-22 0 1,25 5 0 16,31-8 0-16,41 0 0 19,27 8 0-19,42 7 0-1,18 8 0 19,14 2 0-19,16 0 0 1,-2-5 0 15,-27-4 0-15,-11 3 0 16,-31 1 0-17,-34 6 0 17,-25 4 0-16,-28 0 0 16,-28 0 0-16,-29 0 0-1,-17 0 0 20,-26 0 0-19,-13 0-1065-1</inkml:trace>
    </iact:actionData>
  </iact:action>
  <iact:action type="add" startTime="40932">
    <iact:property name="dataType"/>
    <iact:actionData xml:id="d18">
      <inkml:trace xmlns:inkml="http://www.w3.org/2003/InkML" xml:id="stk18" contextRef="#ctx0" brushRef="#br4">25419 14517 1052 0,'0'0'524'1,"0"0"-226"1,0 0-125 20,0 0-173-22,0 0 0 1,0 0 0 20,0 0 0-21,113-16 0 0,-82 16 0 21,21 0 0-21,6 10 0 3,9 5 0 19,7 0 0-22,8-5 0 3,-1-1 0 15,-10-7 0-18,-4-2 0 0,-20 0 0 20,-27 0 0-20,-4 0 0 3,-12 0 0 16,-4 3 0-19,0 3 0 19,-23 2 0-18,-35 6 0-1,-42 1 0 17,-20-1 0-17,-8-3 0 4,-5-5 0 14,10-2 0-18,5 5 0 19,18 0 0-19,19-1 0 0,21-3 0 18,20 1 0-18,17-6 0 17,13 0 0-17,10 0 0 18,0 0 0-18,8 0 0 0,37 0 0 19,32 0 0-19,23 0 0 18,17 0 0-18,11 0 0 1,8 0 0 17,-18-3 0-17,-18 3 0 17,-34 0 0-18,-22 0 0 1,-22 0 0 15,-20 0 0-16,-2 0 0 18,-11 10 0-18,-59 7 0 18,-20-4 0-18,-30-5 0 0,6-2 0 18,11-6 0-18,14 0 0 15,30 0 0-14,18 0 0 16,25 0 0-17,15 0 0 1,1 0 0 16,0 0 0-16,42 0 0 18,38 0 0-19,11 0 0 1,19-3 0 16,-10-4 0-17,-9 0 0 17,-25 4 0-16,-36 3 0 16,-12 0 0-17,-18 0 0 0,0 0 0 18,-8 0 0-17,-45 0 0 15,-14 0 0-16,18 0 0 18,4 6-433-16</inkml:trace>
    </iact:actionData>
  </iact:action>
  <iact:action type="add" startTime="47892">
    <iact:property name="dataType"/>
    <iact:actionData xml:id="d19">
      <inkml:trace xmlns:inkml="http://www.w3.org/2003/InkML" xml:id="stk19" contextRef="#ctx0" brushRef="#br2">2411 14036 86 0,'0'0'1038'3,"0"0"-800"-1,0 0-80 19,0 0-30-20,0 0-54-1,0 0 10 22,0 0 26-22,0-81-22 0,-1 73-45 31,-13 2-43-31,1-1 0 0,-4 3 0 0,-6 4 0 25,-9 0 0-25,0 0 0 0,-7 0 0 25,-2 0 0-25,1 0 0 0,-1 5 0 22,2 13 0-21,-10 4 0-1,8 8 0 24,-2 1 0-24,-1 0 0 0,7 1 0 1,3-4 0 18,4-4 0-19,5 3 0 2,-2 3 0 17,6 2 0-19,1 1 0 4,3 3 0 14,2 1 0-18,-8-4 0 20,7-4 0-19,0-4 0-1,3-3 0 17,6 3 0-17,-1 4 0 19,8 4 0-19,0 2 0 1,0-2 0 17,0 0 0-18,3 4 0 3,9 0 0 13,8 2 0-14,5-2 0 15,0-7 0-16,1 4 0 1,-2-5 0 16,12 1 0-18,1-1 0 20,-1-6 0-20,2-6 0 0,-5-10 0 17,8-7 0-17,11 0 0 19,-4-6 0-18,5-32 0-1,8-13 0 17,-9-6 0-17,2-2 0 17,-12 1 0-17,3 2 0 19,-10 5 0-17,1 8 0-2,0 7 0 18,-16 8 0-18,4-1 0 19,-8 2 0-17,-8-1 0-1,-2-6 0 1,-3-3 0 15,-3-5 0-16,0-3 0 15,0 1 0-16,-9 2 0 20,-11 7 0-19,0 7 0-1,-3 7 0 35,-5 1 0-35,-5 0 0 0,-8 3 0 0,2 0 0 1,3 5 0 18,4 6 0-19,-2 4 0 17,-2 2 0-16,3 0 0 0,5 0 0 17,-2 0 0-18,4 0 0 17,3 6 0-17,-3 8 0 3,1 6 0 14,-4 2 0-17,-2 6 0 21,1 0 0-20,4 2 0-1,1 5 0 17,-1-5 0-17,0 4 0 4,6-2 0 13,-5-5 0-17,6 2 0 21,-1-9 0-20,3 0 0-1,1-2 0 17,4 0 0-17,3-2 0 3,5-1 0 14,1-1 0-17,0 3 0 21,3 5 0-21,0 6 0 0,0 4 0 19,0 0 0-18,10 0 0 17,19-4 0-18,-1-6 0 0,8 0 0 18,8 1 0-18,1 2 0 18,8 4 0-17,2-4 0-1,-7 2 0 18,-4-10 0-17,5-10 0 15,-4-7 0-16,10-15 0 2,-3-42 0 16,8-12 0-18,-10-7 0 20,-6 0 0-20,-8 9 0 0,-8 8 0 17,-5 17 0-16,-6 14 0 17,-2 8 0-17,-15 20 0-1,0 0 0 18</inkml:trace>
    </iact:actionData>
  </iact:action>
  <iact:action type="add" startTime="50188">
    <iact:property name="dataType"/>
    <iact:actionData xml:id="d20">
      <inkml:trace xmlns:inkml="http://www.w3.org/2003/InkML" xml:id="stk20" contextRef="#ctx0" brushRef="#br2">26356 14531 1018 0,'0'0'346'2,"0"0"-108"1,0 0-84 3,0 0-60 13,0 0-34-19,-192 48 16 26,143-41-15-25,-20-3-61-1,0 11 0 1,-23-2 0 21,-5 12 0-22,-11 4 0 0,-9 5 0 23,5-4 0-23,-4 0 0 1,16-6 0 22,6-1 0-23,27 1 0 1,7 8 0 18,16-2 0-18,11-8 0-1,17-5 0 6,11-10 0 11,5-7 0-17,0 0 0 19,38 0 0-17,29-26 0-2,34-7 0 18,31 1 0-18,13 1 0 19,-4 1 0-18,-8 5 0-1,-33 6 0 20,-29 4 0-20,-27 9 0 2,-24 3 0 16,-14 1 0-18,-6 0 0 4,0 2 0 13,-37 0 0-17,-36 0 0 19,-28 0 0-19,-6 0 0 16,-15 0 0-14,7 0 0-2,14-7 0 17,25 7 0-16,32 0 0 16,24 0 0-17,20 0 0 1,0 0 0 18,7-8 0-19,63-4 0 18,30-2 0-18,24 1 0 1,16 7 0 16,-19 4 0-16,-24 2 0 17,-37 0 0-18,-37 0 0 2,-16 0 0 13,-7 0 0-14,-7 0 0 16,-45 0 0-16,-16 0 0 14,-16 0 0-13,-12 0 0 1,12 0 0 15,7 0 0-17,23 0 0 0,27 0 0 16,14 0 0-17,13 0 0 16,0 0 0-16,51 0 0 17,28 0 0-17,31 0 0 2,25-7 0 14,-14-2 0-16,-14 5 0 17,-35 0 0-16,-34 2 0 15,-32 2 0-16,-6 0 0 18,-23 0 0-17,-54 0 0-1,-39 0 0 17,-29-3 0-17,1-5 0 18,11-4 0-18,24 1 0 18,30 2 0-17,32 1 0-1,21 3 0 19,23-1 0-17,3-5 0-2,29-8 0 17,42-7 0-17,45 3 0 20,22 7 0-20,3 4 0 0,-14 7 0 19,-30 1 0-19,-33 4 0 18,-29 0 0-18,-21 0 0 0,-14 0-151 18,0 0-1704-18</inkml:trace>
    </iact:actionData>
  </iact:action>
  <iact:action type="add" startTime="56499">
    <iact:property name="dataType"/>
    <iact:actionData xml:id="d21">
      <inkml:trace xmlns:inkml="http://www.w3.org/2003/InkML" xml:id="stk21" contextRef="#ctx0" brushRef="#br0">4204 18773 1182 0,'0'0'482'2,"0"0"-256"16,0 0-84-17,0 0-127 1,0 0-15 17,0 0 0-19,0 0 0 20,74 0 0-19,-20-3 0-1,21-9 0 23,13 4 0-23,12-4 0 0,13-1 0 22,-5-4 0-21,-11 11 0-1,-20-2 0 21,-14 5 0-20,-19 3 0 1,-14 0 0 18,-9 0 0-19,-14 0 0-1,-7 0 0 19,0 0 0-18,0 0 0-1,0 0 0 17,-16 0 0-16,-36 0 0 14,-28 11 0-14,-27 6 0 17,-16-3 0-18,5 0 0 0,8-3 0 17,11 4 0-16,17-5 0 18,9 2 0-18,21-4 0 0,6 1 0 14,20-1 0-14,8-8 0 14,8 0 0-15,4 0 0 17,6 0 0-16,0 0 0 1,0 0 0 14,18 0 0-16,37-8 0 16,13-7 0-16,32 5 0 16,17-4 0-15,17-3 0 15,-4 2 0-16,-12-7 0 1,-8 2 0 15,-26 3 0-15,-16-1 0 15,-11 3 0-16,-14 3 0 17,-11 2 0-16,-12 10 0 1,-13-7 0 13,-7 7 0-14,0 0 0 14,0 0 0-14,0 0 0 14,-39 0 0-14,-29 0 0 15,-29 12 0-15,-12-4 0 16,-4 3 0-17,7-3 0 17,12 1 0-17,15 0 0 0,22 3 0 18,25-5 0-17,13-1 0 15,12-6 0-16,7 0 0 1,0 0 0 15,0 0 0-15,0 0 0 15,7 0 0-16,12 0-387 15</inkml:trace>
    </iact:actionData>
  </iact:action>
  <iact:action type="add" startTime="58549">
    <iact:property name="dataType"/>
    <iact:actionData xml:id="d22">
      <inkml:trace xmlns:inkml="http://www.w3.org/2003/InkML" xml:id="stk22" contextRef="#ctx0" brushRef="#br0">15148 18205 1402 0,'0'0'460'23,"0"0"-280"-22,0 0-175-1,0 0-5 5,180 2 0 19,-99-2 0-24,16 0 0 0,7 0 0 20,25 0 0-20,16 0 0 0,3 0 0 22,32 0 0-22,1 0 0 1,0 0 0 19,3 0 0-20,-10 0 0 23,-10 0 0-23,-4 0 0 0,-7 0 0 2,-8 0 0 21,-4 0 0-23,-1 0 0 0,1 0 0 17,-5 0 0-16,-11-11 0 16,-9 3 0-17,-7 0 0 3,1 1 0 14,-4 2 0-17,-1 0 0 18,-5-1 0-17,-2 0 0 16,-19 4 0-17,-2-4 0 0,-17 3 0 21,-20 1 0-20,-15 2 0-1,-6 0 0 18,-6 0 0-18,-9 0 0 17,-1 0 0-15,1 0 0-2,2 0 0 17,-6 0 0-17,0 0 0 17,0 0 0-17,10 0 0 18,-5 0 0-17,8-4 0-1,1 4 0 32,-5 0 0-32,-9 0 0 0,0 0 0 0,3 0 0 16,0 0 0-15,11-3 0 17,12-2 0-18,5-3 0 0,-4-1 0 18,2 2 0-18,-16 7 0 17,0-1 0-16,-13 1 0 16,0 0 0-17,0 0 0 0,0 0 0 19,-19 0 0-19,-21 0 0 20,-28 0 0-19,-28 13 0-1,-18-1 0 20,-26 5 0-20,-21-3 0 0,-17 2 0 18,-9 1 0-18,-10-2 0 19,0-7 0-19,8-2 0 0,2-6 0 18,0 2 0-17,12 5 0 2,-2-2 0 12,0-1 0-14,21 6 0 17,4-5 0-17,-2 5 0 16,13 0 0-16,1-1 0-1,6-1 0 17,23-3 0-17,1 2 0 17,20-2 0-16,-3-5 0 15,16 3 0-15,6 0 0 0,-3-3 0 17,10 2 0-18,1 2 0 17,10-3 0-17,6 6 0 3,3-4 0 14,11-3 0-17,-3 0 0 20,15 0 0-20,1 0 0 0,0 0 0 17,10 0 0-17,-1 0 0 17,4 0 0-17,-4 0 0 20,9 0 0-20,-1 0 0 0,3 0 0 18,0 0 0-18,0 0 0 19,0 0 0-18,0 0 0-1,0 0 0 16,0 0 0-16,0 0 0 17,0 0 0-17,21-3 0 2,38-9 0 12,38-5 0 4,35 1 0-17,40-7 0 0,27-2 0 16,17-1 0-16,9 2 0-1,-5 4 0 18,-11 3 0-18,-5 9 0 18,-2 8 0-18,-5 0 0 17,-4 0 0-15,-12 5 0-2,-1 15 0 19,-15-10 0-18,-1 0 0 0,-11-3 0 15,-25-7 0-16,-8 0 0 19,-20 0 0-18,-3-2 0 18,-13-15 0-18,-3-3 0-1,-5 9 0 18,-11-3 0-18,-6 0 0 0,-9 4 0 18,-15 3 0-18,-6 4 0 19,-21 3 0-18,-1 0 0-1,-7 0 0 17,0 0 0-17,0 0-795 17</inkml:trace>
    </iact:actionData>
  </iact:action>
  <iact:action type="add" startTime="62544">
    <iact:property name="dataType"/>
    <iact:actionData xml:id="d23">
      <inkml:trace xmlns:inkml="http://www.w3.org/2003/InkML" xml:id="stk23" contextRef="#ctx0" brushRef="#br2">3716 17512 876 0,'0'0'320'2,"0"0"-102"20,0 0-48-22,0 0-94 1,0 0-16 21,-167 65 0-21,134-56-2-1,1-6-12 25,0 1 24-25,-4-4-14 0,4 2-19 23,-5 3-37-23,-3 9 0 0,-4 6 0 25,4 1 0-24,-1-2 0-1,1 1 0 2,5-7 0 25,-1 9 0-27,8 1 0 0,-2-4 0 1,3 3 0 20,0 2 0-21,-2 1 0 21,1-2 0-20,8 1 0-1,-2-1 0 21,1-3 0-20,0-1 0-1,7 1 0 4,-2-3 0 14,0 3 0-18,9 2 0 4,2 0 0 13,-3 4 0-16,3-2 0 18,-1 0 0-19,-4 7 0 0,7-5 0 32,-4-2 0-32,-2 6 0 0,5-5 0 0,1-6 0 21,3-6 0-20,0 7 0-1,0 2 0 16,0 1 0-16,0 1 0 21,0 1 0-21,0-9 0 0,0 0 0 18,0 1 0-18,0-2 0 2,15 5 0 16,6 2 0-18,7 0 0 18,8 5 0-18,5-6 0 2,5 2 0 16,8-10 0-18,1 4 0 4,-3-5 0 16,8-2 0-20,-7 3 0 2,1-3 0 15,-6-1 0-17,4-4 0 21,-1 1 0-21,2 0 0 0,-2-6 0 19,-2 5 0-19,-5-5 0 19,-4 0 0-18,-1 0 0-1,-1 0 0 17,6 0 0-17,-1-17 0 19,-2 3 0-18,-5 0 0 0,0 3 0 19,-5-2 0-20,6-4 0 4,-3-3 0 11,-7-7 0-15,9-3 0 4,-12-6 0 15,-1 3 0-19,-6-16 0 20,-4-7 0-19,-6-2 0-1,-4-10 0 19,8 6 0-19,-9 0 0 4,3 18 0 13,-5 0 0-17,0 9 0 20,0-12 0-19,0-7 0-1,-29-3 0 17,-23-2 0-17,-9 2 0 3,-22 5 0 15,-14 9 0-18,6 9 0 4,-6 20 0 14,7 9 0-18,16 5 0 18,61 0 0-17,10 0-641 0</inkml:trace>
    </iact:actionData>
  </iact:action>
  <iact:action type="add" startTime="64521">
    <iact:property name="dataType"/>
    <iact:actionData xml:id="d24">
      <inkml:trace xmlns:inkml="http://www.w3.org/2003/InkML" xml:id="stk24" contextRef="#ctx0" brushRef="#br2">22190 18336 1222 0,'0'0'376'21,"0"0"-222"-21,0 0-96 1,0 0-34 25,0 0 44-26,161 7 77 0,-89-31-145 25,12 8 0-25,32-6 0 0,25-1 0 2,31-2 0 19,41-1 0-21,15 7 0 0,14 2 0 20,-6 9 0-19,-21 4 0 20,-14 4 0-18,-21 0 0-3,-12 0 0 21,-3 9 0-20,8 3 0-1,4-9 0 0,-5-3 0 18,5 0 0-18,-16 0 0 17,-17 0 0-17,-14 0 0 4,-11 0 0 13,-10 0 0-17,7 0 0 19,1 0 0-18,-8 0 0-1,4 5 0 16,-10-3 0-16,-6-2 0 17,-16 0 0-16,-22 0 0 3,-18 0 0 12,-21 0 0-15,-12 0 0 18,-8 0 0-19,0 0 0 0,0 0 0 18,0 0 0-18,0 0 0 18,0 0 0-18,0 0 0 18,0 0 0-18,0 0 0 0,0 0 0 18,-12 12 0-18,-37 7 0 19,-19 5 0-18,-33-5 0-1,-19 1 0 19,-33-15 0-17,-19-5 0-1,-28 0 0 13,-14 0 0-13,-8 0 0 18,6 0 0-19,12 0 0 18,18 0 0-18,-2 0 0 0,2 0 0 18,9 0 0-17,9 0 0 17,7 0 0-18,5 0 0 0,8 0 0 17,-9 0 0-16,12 5 0 18,9 10 0-19,12 2 0 1,10-4 0 16,17 1 0-16,13-4 0 19,5-3 0-20,10-7 0 1,1 6 0 16,7-6 0-16,2 0 0 16,11 0 0-17,-8 0 0 0,18 0 0 17,10 0 0-17,-3 0 0 18,6 0 0-18,-7 0 0 2,-3 0 0 17,-1 0 0-18,-2 0 0 16,6 0 0-17,9 0 0 2,15 0 0 16,-4 0 0-18,5 0 0 17,-11 0 0-17,2 0 0 18,-4 7 0-18,0 1 0 0,12-6 0 17,6 0 0-17,2-2 0 20,0 0 0-20,0 0 0 1,2 0 0 17,39 0 0-18,23-8 0 16,29-9 0-16,23 3 0 3,33 1 0 13,18 1 0-16,30 10 0 21,17 2 0-20,11 0 0-1,23 0 0 17,8 2 0-17,2 6 0 19,5-8 0-18,-15 0 0-1,5 0 0 19,-12-8 0-19,-19-17 0 2,-25 5 0 14,-38-2 0-15,-37 13 0 19,-32 1 0-19,-16-6 0-1,-74 14 0 18,0-3-113-18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4:59.818"/>
    </inkml:context>
    <inkml:brush xml:id="br0">
      <inkml:brushProperty name="width" value="0.05292" units="cm"/>
      <inkml:brushProperty name="height" value="0.05292" units="cm"/>
    </inkml:brush>
  </inkml:definitions>
  <iact:action type="add" startTime="11608">
    <iact:property name="dataType"/>
    <iact:actionData xml:id="d0">
      <inkml:trace xmlns:inkml="http://www.w3.org/2003/InkML" xml:id="stk0" contextRef="#ctx0" brushRef="#br0">5459 8458 1198 0,'0'0'734'5,"0"0"-619"2,0 0-115 3,0 0 0-6,0 0 0 5,0 0 0-2,0 0 0 2,41-7 0-4,15 7 0 3,17 0 0 1,8 0 0-2,9 0 0-1,0-17 0 4,1 2 0-4,-10 10 0 2,-8 5 0-2,-66 0 0 2,-7 0-805 0</inkml:trace>
    </iact:actionData>
  </iact:action>
  <iact:action type="add" startTime="12102">
    <iact:property name="dataType"/>
    <iact:actionData xml:id="d1">
      <inkml:trace xmlns:inkml="http://www.w3.org/2003/InkML" xml:id="stk1" contextRef="#ctx0" brushRef="#br0">6994 8410 388 0,'0'0'1392'6,"0"0"-1125"2,0 0-267-2,0 0 0 3,0 0 0-1,189-16 0-2,-117 16 0 3,12 0 0-2,14 0 0 0,9 0 0 0,3 0 0 1,-7 0 0 0,-19-4 0 0,-16-9 0-2,-55 8-47 2,-10 1-1429-1</inkml:trace>
    </iact:actionData>
  </iact:action>
  <iact:action type="add" startTime="12544">
    <iact:property name="dataType"/>
    <iact:actionData xml:id="d2">
      <inkml:trace xmlns:inkml="http://www.w3.org/2003/InkML" xml:id="stk2" contextRef="#ctx0" brushRef="#br0">8841 8484 640 0,'0'0'950'7,"0"0"-636"1,0 0-171-2,0 0-143 2,0 0 0 0,0 0 0-1,141 5 0 0,-72 9 0 1,27 1 0 0,5-4 0-1,12-5 0 0,8-5 0 1,-10-1 0 1,2 0 0-2,-23 0 0-1,-74 0 0 2,-3 0-527 0</inkml:trace>
    </iact:actionData>
  </iact:action>
  <iact:action type="add" startTime="12965">
    <iact:property name="dataType"/>
    <iact:actionData xml:id="d3">
      <inkml:trace xmlns:inkml="http://www.w3.org/2003/InkML" xml:id="stk3" contextRef="#ctx0" brushRef="#br0">10697 8580 1318 0,'0'0'430'6,"0"0"-164"1,197-38-233 0,-113 19-33 2,10-1 0-2,10 3 0 1,17 2 0-2,-1 8 0 2,-4 1 0 0,-15-1 0 0,-21-3 0-2,-76 8 0 2,-4-1-361 1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4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25">
    <iact:property name="dataType"/>
    <iact:actionData xml:id="d0">
      <inkml:trace xmlns:inkml="http://www.w3.org/2003/InkML" xml:id="stk0" contextRef="#ctx0" brushRef="#br0">9573 11802 846 0,'0'0'534'7,"0"0"-312"1,0 0-18 0,0 0-74-1,0 0-70 0,0 0-9 2,0 0-51-2,193 0 0-1,-93 17 0 4,27 1 0-4,31 1 0 2,22-6 0-2,14-1 0 3,-7-4 0-1,-16-1 0-1,-20-2 0 1,-20-3 0 0,-21-2 0-1,-26 0 0 1,-26 0 0-2,-26 0 0 3,-22 0 0-1,-10 0 0 0,0 0 0-4,-59-7 0 5,-33-20 0-1,-40 7 0-1,-33 3 0 0,-16 2 0 1,-3 3 0 0,11 2 0-1,47 3 0 0,30 6 0 1,40 1 0 0,36 0 0-1,17 0 0 0,3 0 0 0,36 0 0 2,51 5 0-1,51 11 0-2,31-9 0 2,2-7 0 0,-13 0 0 0,-34 0 0-2,-43-20 0 2,-81 12-63 0,0-1-1133 0</inkml:trace>
    </iact:actionData>
  </iact:action>
  <iact:action type="add" startTime="4782">
    <iact:property name="dataType"/>
    <iact:actionData xml:id="d1">
      <inkml:trace xmlns:inkml="http://www.w3.org/2003/InkML" xml:id="stk1" contextRef="#ctx0" brushRef="#br0">9812 10088 856 0,'0'0'282'7,"0"0"-238"-1,0 0 128 2,0 0 54 0,0 0-108 0,0 0 4-2,-179-47-12 3,118 21-28-2,-2-5-47 1,-15 4-35-2,-2-5 0 2,-8-1 0 0,-12-4 0 1,0-2 0-4,-10-6 0 3,7-1 0 0,-2-1 0 3,8 9 0-8,18 2 0 5,-3 6 0 0,3 5 0 1,-1-6 0-4,2 3 0 3,7-1 0 0,-2 2 0 0,5 4 0-1,-2 1 0 1,-1 5 0 0,2 0 0-1,7 4 0 1,-4-2 0-2,4 4 0 2,-8 2 0 0,7 0 0-2,-5 4 0 2,-6-3 0 1,-6-4 0-2,3 4 0-1,-3-3 0 2,9 5 0 0,-1 4 0 0,2 2 0-1,-5 0 0 0,-5 0 0 1,6 0 0 0,3 0 0-2,-1 0 0 3,-7 0 0-1,0 0 0-1,8 0 0-1,-3 0 0 2,-2 0 0 1,11 0 0-2,3-5 0 0,1-2 0 1,4-3 0 0,1 7 0-1,5-1 0 0,0 2 0 1,8 2 0 1,1 0 0-1,4 0 0-1,-5 0 0-1,-1 0 0 2,-5 0 0 0,-12 0 0-2,10 0 0 3,-5 0 0-1,-1 0 0-1,7 0 0-1,3 0 0 2,4 0 0 1,6 0 0-2,13 2 0 1,-4 5 0-2,-1 10 0 2,9-4 0 0,-8 1 0-3,-3 3 0 3,6 1 0 1,-3 1 0-2,1-3 0 2,7-4 0-2,-1 1 0 1,10-2 0-2,-5 1 0 1,3-4 0 1,2 2 0 0,-6 0 0-1,4-5 0 0,6 4 0 0,-6-3 0 1,5-4 0 0,-3 2 0 1,4-3 0-4,2-1 0 4,-5 0 0-1,0 0 0-3,-3 4 0 3,-3 2 0 1,-1-1 0-1,-7 5 0-2,17-6 0 1,-6 1 0 1,6-1 0 1,7-4 0-4,-3 0 0 4,3 0 0-2,0 0 0 1,0 0 0-2,0 0 0 2,0 0 0 0,0 0 0 0,0 0 0-2,0-18 0 2,12-12 0 1,15-10 0-1,1 1 0-3,-1-1 0 3,-1 5 0 1,-3 4 0-1,2 6 0 0,-5 8 0-3,-14 9 0 3,4 1 0 0,-7 7 0-2,-3 0 0 2,0 0 0 1,0 0 0-2,0 26 0 0,-19 5 0 1,-8 2 0 0,-6-2 0-1,-1 1 0 0,4-2 0 1,-8-5 0 0,3 3 0-1,11-5 0-1,-2-5 0 2,13-5 0 1,5-4 0-2,1-1 0 0,7 1 0 0,0 1 0 1,0 2 0 0,13 1 0-2,20 1 0 3,11 1 0-1,17-4 0-1,0 6 0 0,8-3 0 1,5 6 0-1,3-1 0 2,0-4 0-4,-6-4 0 4,-18-6 0-1,-11-5 0 0,-14 0 0-1,-11 0 0 1,4 0 0 0,-21 0 0-1,0 0-103-1</inkml:trace>
    </iact:actionData>
  </iact:action>
  <iact:action type="add" startTime="6886">
    <iact:property name="dataType"/>
    <iact:actionData xml:id="d2">
      <inkml:trace xmlns:inkml="http://www.w3.org/2003/InkML" xml:id="stk2" contextRef="#ctx0" brushRef="#br0">17153 11763 940 0,'0'0'540'7,"0"0"-296"1,0 0-76-1,0 0-62 0,207-32-60 3,-130 14-43-4,4 4-3 0,12-6 0 3,-6 3 0-1,3 4 0-3,-22 6 0 4,-12 4 0-1,-53 3-139 2,-3 0-391-6</inkml:trace>
    </iact:actionData>
  </iact:action>
  <iact:action type="add" startTime="7248">
    <iact:property name="dataType"/>
    <iact:actionData xml:id="d3">
      <inkml:trace xmlns:inkml="http://www.w3.org/2003/InkML" xml:id="stk3" contextRef="#ctx0" brushRef="#br0">17176 11980 894 0,'0'0'382'6,"0"0"-110"-1,0 0 20 4,0 0-94-2,201-3-189 2,-128-11-9-3,4 1 0 2,-6-4 0-1,6 14 0 1,-18 3 0-1,-5 0 0 1,-14 0 0 0,-40 0 0 0,0 0-1231-2</inkml:trace>
    </iact:actionData>
  </iact:action>
  <iact:action type="add" startTime="16504">
    <iact:property name="dataType"/>
    <iact:actionData xml:id="d4">
      <inkml:trace xmlns:inkml="http://www.w3.org/2003/InkML" xml:id="stk4" contextRef="#ctx0" brushRef="#br0">7015 15116 688 0,'10'-2'502'7,"-10"2"-278"1,0 0-18-3,0 0-18 4,0 0-76-1,0 0 0-1,0 0-97 0,6 4-15 1,-2 2 0 0,0 1 0-1,-1-5 0 0,10 1 0 0,-3-3 0 1,8 0 0 1,5 0 0-3,9 0 0 2,8-18 0-1,4-13 0 1,10-4 0-2,-7-2 0 3,-3 7 0 0,5 10 0-2,-18 6 0-1,-2 11 0 2,-8 3 0 0,-2 0 0-1,2 5 0 0,2 20 0 1,-2-1 0 0,0-3 0 0,5 3 0-1,4-5 0 0,-1-2 0 1,9-6 0 0,-2-2 0-2,2-7 0 2,4-2 0 0,1 3 0 0,-1-3 0-1,8 3 0 1,-4 0 0-1,-1-1 0 1,4 0 0-3,1-2 0 4,-8 0 0-1,13 0 0 0,-10 4 0-2,-5 2 0 2,2 4 0 0,-1 1 0 0,-3 5 0-1,-2-9 0 0,3-1 0 1,-1-6 0 0,-2 0 0-2,4 0 0 2,3 0 0 0,-3 0 0 0,4-9 0-2,-2-2 0 3,0-3 0-2,-2 8 0 2,-6 1 0-4,2 0 0 3,-4 1 0 0,4-2 0 1,0 2 0-4,0-2 0 3,-5 1 0 0,9-2 0 0,1-2 0-2,8 5 0 2,2-5 0 0,3 1 0 0,-8-1 0-2,11-1 0 2,-4 0 0 0,-8 3 0 0,10 0 0-1,-11-3 0 0,-2-1 0 1,1-6 0 2,-4 2 0-5,2 0 0 4,-5 2 0-2,2 2 0 3,-8-1 0-6,9 1 0 5,-1-8 0-2,1-1 0 2,6-2 0-3,3-2 0 2,-3 8 0 0,3 5 0-1,8 11 0 1,-6 0 0-2,3 0 0 2,4 0 0 0,-4 0 0-1,-5 6 0 1,9-1 0-1,-2 1 0 0,-3 4 0 0,-3 14 0 3,-1 6 0-4,-4 7 0 1,-4 0 0 2,1-3 0-1,-5-6 0 0,-7-6-39-1,-3-14-183-1,-26-8-218 1,0 0-758 1</inkml:trace>
    </iact:actionData>
  </iact:action>
  <iact:action type="add" startTime="25408">
    <iact:property name="dataType"/>
    <iact:actionData xml:id="d5">
      <inkml:trace xmlns:inkml="http://www.w3.org/2003/InkML" xml:id="stk5" contextRef="#ctx0" brushRef="#br0">15493 15664 808 0,'0'22'266'8,"0"-2"-216"-3,0 3 28 3,9-4 120 1,1 1-114-1,7-6-48-3,1 0 78 4,0-3 4 0,7 1-34-3,11 1-8 0,8-1-10 2,17 0-10 1,14 5-43-2,9-6-13 0,13-1 0 1,3-1 0-1,5-4 0 4,-1-5 0-6,12 0 0 3,6 0 0-1,2 0 0 4,17 0 0-5,11 0 0 0,2 0 0 2,-2 0 0-1,5 0 0 1,-4 0 0-2,8 0 0 3,3-7 0-1,3-6 0 0,8 3 0-2,-8-2 0 2,10 7 0 0,-9 0 0 0,1 5 0-1,-3-3 0 0,-3-9 0 2,14 1 0-4,2-6 0 4,-16-5 0-3,11-4 0 4,-10-1 0-3,13-1 0-1,0 4 0 2,4 7 0 0,3 4 0 0,4 11 0-2,10 2 0 3,-6 0 0-2,4 0 0 1,14 0 0-2,-5 0 0 2,-1 0 0 0,6 0 0 0,-3-10 0-2,-1-10 0 1,10 1 0 3,-1-6 0-3,-8 7 0-1,-2 5 0 2,-1-4 0 0,-6 3 0 0,11 0 0-2,-7-3 0 2,-5 0 0 0,-6 1 0 1,3-8 0-4,-4-3 0 4,6 2 0-2,1 5 0 1,3 5 0-2,-3 7 0 2,-13 3 0 0,5 3 0 0,-5 2 0 1,3 0 0-4,-3 0 0 3,0-4 0 0,-3 4 0-2,-1 0 0 2,-2 0 0 0,-11 0 0-2,-3 17 0 3,-9 7 0-2,-12 6 0 2,-6-8 0-2,-10-2 0-1,-12-7 0 2,-2-4 0 1,-13-7 0-1,-12 1 0-2,4-3 0 1,-8 0 0 1,-3 0 0-2,-7 0 0 3,-5 0 0-2,2 0 0 1,-17 0 0 0,-5 0 0-2,-8 0 0 2,-14 0 0 0,7-5 0 0,-15 0 0-2,-8 1 0 1,5 1 0 1,0 0 0 0,-12 3 0-2,9 0 0 2,-1 0 0 0,4 0 0 0,7 0 0-2,9 0 0 3,-4 0 0-1,9-2 0-1,4-1 0-1,2-2 0 2,7 0 0 2,6 5 0-5,-1 0 0 3,5 0 0 0,9 0 0 0,-1 0 0 0,5 0 0-2,-2 0 0 2,-2 0 0 0,-2 0 0 1,-9 0 0-4,2 0 0 3,3 1 0 0,3 6 0 0,2 3 0-2,3 2 0 2,16 5 0 0,-3-2 0-2,6-2 0 3,0 1 0-2,-2-9 0 2,2 7 0-2,-3-7 0 0,13 4 0 0,7-3 0 2,3-1 0-4,8 3 0 3,-11-4 0 0,-14 1 0 0,-12-2 0 1,-12-3 0-4,-11 8 0 4,-1-3 0-2,-1 1 0 2,-12 0 0-4,-5-1 0 3,-22-2 0 0,-17-3 0-1,0 3-553-1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04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4161">
    <iact:property name="dataType"/>
    <iact:actionData xml:id="d0">
      <inkml:trace xmlns:inkml="http://www.w3.org/2003/InkML" xml:id="stk0" contextRef="#ctx0" brushRef="#br0">6684 11696 1180 0,'0'0'390'6,"257"-27"-162"1,-83 12-26 0,39 0-155 1,46 0-47 0,20 6 0-2,5 9 0 3,-10 0 0 1,-26 10 0-3,-30 19 0-1,-29-4 0 1,-47-11 0 2,-142-14-185-1,0 0-377-4</inkml:trace>
    </iact:actionData>
  </iact:action>
  <iact:action type="add" startTime="4925">
    <iact:property name="dataType"/>
    <iact:actionData xml:id="d1">
      <inkml:trace xmlns:inkml="http://www.w3.org/2003/InkML" xml:id="stk1" contextRef="#ctx0" brushRef="#br0">6744 10026 1102 0,'0'0'346'6,"0"0"-160"3,0 0-24-2,0 0-96-1,0 0-50 3,0 0 10 0,0 0 78-3,-54-60-65 0,-3 26-39 2,-15-6 0 0,-5 3 0 0,-11-5 0-2,-5-4 0 2,2 4 0 0,-9-2 0 0,-11 5 0-2,11 1 0 5,-1 5 0-4,1 5 0 2,9-2 0-3,1 5 0 2,3 3 0 0,3 4 0-2,3 10 0 1,-5 4 0 2,-4 4 0-3,-7 0 0 3,-10-2 0-3,-6-7 0 2,-9-2 0 0,5-3 0 0,1 3 0-2,1 2 0 2,2 6 0-1,-4 3 0 2,15 0 0-4,-4 0 0 4,5 0 0-1,8 0 0 0,2 0 0-2,1 0 0 2,3 7 0 0,-3 9 0-1,6 3 0 0,-4 7 0 1,-1-3 0 1,8-1 0-2,-6 1 0 0,3-4 0 0,-9 3 0 2,6 4 0-4,-3-3 0 3,6 2 0 1,3-3 0-1,-2 4 0-3,-1-4 0 3,8 1 0 0,-1-4 0 0,6-3 0 0,13 1 0-1,6-4 0 0,15-3 0 1,10 5 0 0,2-8 0-2,6 3 0 2,-1-3 0 0,3 6 0 0,1-3 0-2,-3 1 0 2,1-2 0 0,8 1 0-1,0-3 0-1,3-5 0 2,7-2 0-1,0 0 0 2,0 0 0-3,0 0 0 2,0-13 0 0,0-27 0 0,27-10 0-1,10-10 0 0,6-2 0 1,-2 9 0 0,-1 11 0-3,-6 11 0 4,-8 15 0-2,-9 4 0 2,-5 4 0-3,-12 8 0 2,0 0 0-1,0 0 0 2,0 0 0-3,-9 3 0 2,-11 24 0 0,-8 7 0 0,-4 3 0-2,-3 2 0 2,4 1 0 0,-3 0 0 0,10-4 0-2,-2-6 0 2,8-2 0 1,8-8 0-2,4-6 0-1,2-3 0 1,4 0 0 2,0 4 0-1,0 0 0-1,13-2 0 0,19 4 0 1,4-3 0 0,10-1 0-2,5-1 0 2,0 0 0 0,-2-7 0-2,2-5 0 2,8 0 0 0,2 0 0 0,9-15 0 0,-2-4 0-1,-12 7 0 0,-48 12 0 1,-3 0-629-2</inkml:trace>
    </iact:actionData>
  </iact:action>
  <iact:action type="add" startTime="6591">
    <iact:property name="dataType"/>
    <iact:actionData xml:id="d2">
      <inkml:trace xmlns:inkml="http://www.w3.org/2003/InkML" xml:id="stk2" contextRef="#ctx0" brushRef="#br0">14378 11753 1086 0,'0'0'364'7,"164"-54"-176"-1,-68 31 6 2,8 1-86 0,3 2-78 0,-5-2-26-1,-6 5-4 0,-25 5-2 0,-18 6-8 2,-12 6-66-3,-41 0-214 2,0 0-514-1</inkml:trace>
    </iact:actionData>
  </iact:action>
  <iact:action type="add" startTime="6846">
    <iact:property name="dataType"/>
    <iact:actionData xml:id="d3">
      <inkml:trace xmlns:inkml="http://www.w3.org/2003/InkML" xml:id="stk3" contextRef="#ctx0" brushRef="#br0">14626 12044 1188 0,'0'0'424'6,"197"-19"-204"2,-110 9-70 0,8 0-85-2,-9 0-65 2,10-5 0 1,-12-2-21-4,-10-8-57 3,-67 17-204 0,-1-4-302 1</inkml:trace>
    </iact:actionData>
  </iact:action>
  <iact:action type="add" startTime="11122">
    <iact:property name="dataType"/>
    <iact:actionData xml:id="d4">
      <inkml:trace xmlns:inkml="http://www.w3.org/2003/InkML" xml:id="stk4" contextRef="#ctx0" brushRef="#br0">4408 15084 396 0,'0'0'342'6,"0"0"-180"1,0 0-20 1,0 0-70 0,0 0-40-1,0 0 0 0,0 0 2 2,198-71 8-2,-152 48 26-1,-1 6-6 2,4 3-18 0,-5 6 0 0,-5 8 26 0,-10 0-10-1,10 0-40 0,-7 0 4 2,-3 2-4-4,3 15 2 3,-5-2-20 0,9-5 6 0,-2-2-8-2,6-2-8 4,4-6 6-2,10 0-38 0,-1 0 22-2,1 0-16 2,2-7 34 0,-5-3 4-1,10 3 4 0,-9 3-8 0,2 4-18 2,-1 0 14-1,-9 0 4-3,7 0 0 3,-11 0-10 0,-4 0 8 1,-5 0-6-4,9 0-8 4,0 0 16-1,3 14-14 0,8 4-2-2,-5 4 2 2,8 0 14 0,-8-5 0-1,5-7 8 0,-8-7-2 1,4-3 0 1,-7 0-6-2,14 0-40-1,-8 0 34 2,1 0 12 1,-2 0-2-2,-2 0-2-1,4 0 4 2,2 0 10 0,12 0-16-1,3 0-4 0,9 4 4 1,-1 4 6 0,3-2 0 0,-1-3-6-2,8-3 0 2,-12 0-2 0,5 0 4-1,-9 3-2 0,-7 2 0 1,5 1-6 0,-8 0 2 0,-2 2 4-2,3 0 0 2,-7 1-6 0,11-1-46 1,1 3 6-4,8 1-110 4,-2-3 120-2,2 1 36 1,-2-1 4-2,-4-2 22 2,8 3-10 0,-4-2 18 0,2-3 12-3,-1-1-10 4,4-1 8-1,-4-3-26 0,14 0-18-2,4 0-4 2,0 0-4 0,10-19 8 0,0 4 0-2,3 0 14 2,0 4-12 1,5 0 6-2,-5 5-4-1,-12 3-4 2,8 1-16 1,-15 2-102-2,-65 0-114 0,-12 0-338 0</inkml:trace>
    </iact:actionData>
  </iact:action>
  <iact:action type="add" startTime="12658">
    <iact:property name="dataType"/>
    <iact:actionData xml:id="d5">
      <inkml:trace xmlns:inkml="http://www.w3.org/2003/InkML" xml:id="stk5" contextRef="#ctx0" brushRef="#br0">14642 15813 1186 0,'236'31'336'7,"-11"3"-256"3,37-1 54-4,43 6 22 1,37-2-74 1,23-8-9 3,32-1-73-3,-2-4 0-5,-5 8 0 6,10 2 0 1,19 11 0-4,18 5 0 3,21 6 0-2,12 4 0 1,-5-7 0-4,4-8 0 6,-22-23 0-4,-22-16 0 2,-26-6 0 0,-37 0 0-2,-1-15 0 2,1-4 0 0,39 19 0-1,25 0 0 0,32 26 0 1,0 19 0 0,-12 2 0 0,5-10 0-2,-9-15 0 2,-10-19 0 0,-10-3 0 0,-36-28 0-2,-30-34 0 3,-41-11 0-2,-34-6 0-1,-23 1 0 4,-38 8 0-4,-39 10 0 3,-37 15 0-4,-43 14 0 3,-41 14 0 0,-43 9 0 1,-17 8 0-3,-56 0-263 0,-10 17-1466 2</inkml:trace>
    </iact:actionData>
  </iact:action>
  <iact:action type="remove" startTime="14739">
    <iact:property name="style" value="instant"/>
    <iact:actionData xml:id="d6" ref="#d5"/>
  </iact:action>
  <iact:action type="add" startTime="14746">
    <iact:property name="dataType" value="strokeEraser"/>
    <iact:actionData xml:id="d7">
      <inkml:trace xmlns:inkml="http://www.w3.org/2003/InkML" xml:id="stk6" contextRef="#ctx0" brushRef="#br1">23413 20310 1450 0,'0'0'268'10,"0"0"-124"-6,0 0-8 3,0 0-96 1,0 0-40 1,0 0-48-5,-20 0-208 5,-1 0-158-2,14-6-770 3</inkml:trace>
    </iact:actionData>
  </iact:action>
  <iact:action type="add" startTime="16614">
    <iact:property name="dataType"/>
    <iact:actionData xml:id="d8">
      <inkml:trace xmlns:inkml="http://www.w3.org/2003/InkML" xml:id="stk7" contextRef="#ctx0" brushRef="#br0">14470 15869 738 0,'0'0'554'5,"0"0"-420"3,0 0-96 0,0 0 104-1,0 0-72 0,0 0-46 1,100-67 2 0,-48 50 52 0,7 4 2-1,20 3-18 1,8 3-34-1,14 7-8-1,15 0-8 2,9 0-12 0,14 0 4 1,6 0-2-3,21 1 12 2,5 8-10 0,24 0 6 0,9-7-8-2,0 4-2 2,14-3 0 1,-1-3 2-2,-1 2 1 0,-7-2-3 1,8 0 0-1,-15 0 0 1,5 0 0-2,11-13 0 2,6-5 0 0,14 7 0 0,1 9 0-1,-4 2 0 0,-6 0 0 2,7 13 0-2,-14 10 0 0,-4-6 0 0,-11-9 0 2,-3-8 0-1,9 0 0-2,-4 0 0 1,8 0 0 1,-3 0 0 0,-10-2 0-1,3 0 0 1,3-2 0 0,-4 4 0-1,10 0 0-1,6-9 0 4,-2 4 0-3,9-3 0 0,12 6 0-1,10 2 0 3,-6 0 0-2,3 0 0 1,1 21 0-2,-1 3 0 3,-6 0 0-1,3 1 0 1,1-3 0-5,-14-2 0 5,4-3 0-2,2-2 0 2,-10-5 0-3,-11 3 0 2,-15-9 0 0,-5 5 0 1,-16-5 0-5,2-4 0 4,-15 0 0 0,-2 0 0 1,-18-17 0-4,0-6 0 4,-7 3 0-1,-11 3 0 0,-2 5 0-3,-17 7 0 4,-22 5 0-2,-15 0 0 2,-28 0 0-3,-17 0 0 2,-27 0 0-1,-2 0 0 0,0 0 0 1,-29 12 0-1,-19-4 0 1,7-6-91-1,18 1-779-1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3391">
    <iact:property name="dataType"/>
    <iact:actionData xml:id="d0">
      <inkml:trace xmlns:inkml="http://www.w3.org/2003/InkML" xml:id="stk0" contextRef="#ctx0" brushRef="#br0">4114 4074 656 0,'0'0'308'7,"0"0"-164"7,0 0 48-13,0 0 0 11,0 0-32 3,0 0-26-15,0 0-4 26,174 0-52-26,-114 0-30 4,11 0-43-3,42 0-5 13,24 0 0-14,27 0 0 15,20 0-63-13,9 0-15 18,-12-15-114-20,-23 2 28 0,-127 9-24 3,-14 4-168 13</inkml:trace>
    </iact:actionData>
  </iact:action>
  <iact:action type="add" startTime="5281">
    <iact:property name="dataType"/>
    <iact:actionData xml:id="d1">
      <inkml:trace xmlns:inkml="http://www.w3.org/2003/InkML" xml:id="stk1" contextRef="#ctx0" brushRef="#br0">28495 4363 828 0,'0'0'262'27,"0"0"-100"-26,0 0-6-1,0 0-60 0,0 0-82 16,190 9 40-16,-126-3 14 16,11-4 24-16,7 3-18 17,4 5 20-17,9-1-36 25,-4 4-2-25,9-1-23 0,9-4-33 14,-8-3 0-14,6-2 0 15,-6-3 0-15,-4 4 0 17,-10-3 0-17,4-1 0 0,-11 0 0 17,7 0 0-16,7 0 0 12,-7 0 0-12,8-1 0 11,-10-19 0 8,-7 0 0-20,-12 0 0 0,-5 9 0 10,-11 1 0-8,-7 9 0 17,-4 1 0-18,-1 0 0 8,-2 0 0-7,-11 0 0 18,14 0 0-19,-11 1 0-1,3 6 0 9,-6-2 0 5,0 4 0-14,7-3 0 14,-8-1 0-13,2 1 0 19,8 0 0-20,-7-3 0 12,2 2 0-12,2 0 0 14,-2 2 0-13,-5-5 0 22,-3 1 0-22,-5 0 0-1,-6-1 0 14,0-2 0-13,-10 0 0 10,0 3 0-10,0 1 0 9,0-3 0 11,0 3 0-21,0-2 0 0,-16 4 0 20,-22 3 0-20,-13-1 0 1,-21 3 0 13,-2-2 0-13,-10-4 0 12,0-2 0-11,0-3 0 9,1 0 0-7,-4 0 0 6,-3 0 0 13,-2 0 0-22,3 0 0-1,-11 0 0 8,-1 0 0 5,5 0 0-12,-8 0 0 18,2-6 0-18,-7 1 0-1,2-4 0 10,3 1 0 11,4 2 0-21,0-1 0 0,3 1 0 13,2 2 0-13,6 2 0 20,-1 2 0-19,-2 0 0 10,0 0 0-10,8 0 0 20,2 0 0-21,10 0 0 0,8 0 0 14,6 0 0-14,7 0 0 13,2 0 0-3,9 0 0-10,12 6 0 23,9-4 0-23,6-2 0 0,6 4 0 9,7-4 0 13,0 0 0-21,0 0 0-1,0 0 0 9,0 1 0 11,0-1 0-20,0 4-519 1</inkml:trace>
    </iact:actionData>
  </iact:action>
  <iact:action type="add" startTime="6527">
    <iact:property name="dataType"/>
    <iact:actionData xml:id="d2">
      <inkml:trace xmlns:inkml="http://www.w3.org/2003/InkML" xml:id="stk2" contextRef="#ctx0" brushRef="#br0">28514 4513 650 0,'0'0'280'16,"0"0"-92"-15,0 0 28 15,0 0-60-16,0 0-56 20,194 5-4-20,-153-12 46 0,0 0-34 20,-2-1-10-20,11 6-85 0,7 2-13 15,-1-4 0-14,5 4 0 12,6-3 0 3,3 2 0-15,8-6 0-1,2 7 0 16,8 0 0-1,5 0 0-15,4 0 0 0,-3 0 0 17,-5 3 0-17,-5 5 0 3,-6-2 0 10,-7-3 0-11,4-1 0 10,6-2 0 7,-1 0 0-19,0 0 0 0,-6 0 0 10,-13 0 0 11,-2 0 0-20,-15-2 0-1,-1-1 0 9,-1-3 0 11,-3 2 0-20,-5-3 0 1,-4 5 0 8,6 2 0 11,-5-4 0-20,-8 4 0 0,-3 0 0 10,-10-2 0 10,1 2 0-20,-9 0 0 1,1 0 0 10,-1 0 0 11,-2 0 0-22,0 0 0 1,0 0 0-1,3 0 0 12,5 0 0-1,-8 0 0 8,5 0 0-18,-1 0 0-1,8 0 0 20,-8 0 0-19,-1 0 0-1,7 0 0 11,-7 0 0 8,-3 2 0-18,3 11 0-1,-2 2 0 13,-1-3-237-12,3 5-1475 8</inkml:trace>
    </iact:actionData>
  </iact:action>
  <iact:action type="add" startTime="8817">
    <iact:property name="dataType"/>
    <iact:actionData xml:id="d3">
      <inkml:trace xmlns:inkml="http://www.w3.org/2003/InkML" xml:id="stk3" contextRef="#ctx0" brushRef="#br0">4253 4324 824 0,'0'0'322'5,"0"0"-54"7,18 170-34-11,-18-109-92 11,0 3-68 2,0 4-16-13,0-4-22 23,0-3 14-24,0-12-11 0,-5 1-39 12,-11-1 0-12,-10 2 0 21,-4 1 0-21,-9-1 0 2,-3-6 0 11,-5-5 0-13,-5-13 0 16,4-10 0-16,-5-3 0 17,-4-7 0-17,-2-7 0 13,4 0 0-13,-6 0 0 11,4-8 0-9,1-7 0 8,-1 3 0 16,11 4 0-25,5 8 0 0,8 0 0-1,8 0 0 29,6 0 0-29,3 3 0 1,8 16 0-1,-1 4 0 10,5 5 0 2,4 3 0-12,0 6 0 11,0 7 0 10,0 7 0-21,0 9 0 0,0 5 0 18,0 6 0-17,0 3 0 0,0-2 0 9,0-4 0 2,0-3 0 8,0-11 0-19,0-19 0 2,0-13 0-2,0-12 0 13,0-7 0-14,0-3 0 11,0 0 0 9,0 0 0-19,0 0 0-1,0 0 0 8,0 0 0 17,0 0 0-25,0 0 0 1,0-13 0-1,0-19 0 12,0-10 0-1,0-7 0-11,0 9 0 23,-16 14 0-22,9 5 0-1,2 11 0 9,-2 3 0 2,3 2 0-9,-4-7 0 17,-8-10 0-19,-5-6 0 13,-5-3 0-13,-3 0 0 21,1 7 0-21,3 7 0 1,9 8 0 10,3 6 0 2,10 3 0-12,3 0 0 12,0 0 0-12,0 0 0 22,0 0 0-23,0 0 0 0,0 0 0 10,0 0 0 4,0 9 0-12,0 18 0-1,0-4 0 18,0-3 0-18,0-3 0-1,8-5 0 12,5 3 0 9,3 3 0-20,3 1 0-1,-2 1 0 12,6-1 0-12,-5-4 0 11,-7 1 0 2,12 0 0-12,-4-6 0 18,-4 4 0-18,1-6 0-1,-6 0 0 10,3-1 0 9,0 1 0-18,-2-5 0 1,5-1 0 12,-3-2 0-14,2 0 0 16,14 0 0-16,-6-2 0 14,10-29 0-13,-2-5 0 11,-6-7 0-12,4-4 0 26,-9 4 0-25,0 6 0-1,-13 12 0 12,9 12 0-12,-3 3 0 12,0 10 0 8,-5 0 0-20,-3 0 0 0</inkml:trace>
    </iact:actionData>
  </iact:action>
  <iact:action type="add" startTime="10306">
    <iact:property name="dataType"/>
    <iact:actionData xml:id="d4">
      <inkml:trace xmlns:inkml="http://www.w3.org/2003/InkML" xml:id="stk4" contextRef="#ctx0" brushRef="#br0">5158 4450 1084 0,'0'0'364'1,"0"0"-170"-1,0 0-18 9,40 145-92 17,-27-87-16-24,3 4 4-2,9 5-67 0,3 1-5 23,14-7 0-22,11-4 0-1,7-3 0 13,5-9 0-13,7-9 0 15,10-4 0-15,-3-12 0 14,8-7 0-13,15-7 0 13,4-4 0-13,1-2 0 16,0 0 0-16,13 0 0 14,-7 0 0-12,2-19 0-2,-5-3 0 15,-8 5 0-16,2 2 0 11,-4 13 0 11,0 2 0-22,-3 0 0 0,-4 0 0 12,-9 17 0-12,-4-4 0 10,-12-2 0 12,1-3 0-22,-8-1 0 1,-4 1 0 8,-4-5 0 4,-3-1 0-13,-10 2 0 20,-1-2 0-20,-10 1 0 1,11 3 0 10,0 4 0 9,1 2 0-20,-2 5 0 1,1 2 0 10,0 7 0-10,-6 2 0 14,-3 8 0-15,-2 6 0 15,-6 6 0-14,-3 0 0 20,-4 5 0-20,-7 0 0-1,10 7 0 13,-3 3 0-12,-8 1 0 11,8-9 0-10,-13-3 0 12,-3-8 0-12,8-7 0 9,-8-10 0 11,0-7 0-22,0-8 0 0,0-2 0 11,-8-1 0-10,-15 0 0 18,-7-1 0-19,-4-5 0 11,-6-3 0-11,-7 0 0 23,-2 0 0-22,-9-24 0-1,9-6 0 10,-2 3 0-7,10 2 0 8,12 5 0 3,12 6 0-13,4 5 0 19,13 6 0-19,-3 3 0-1,3 0 0 14,0 0 0-14,0 0 0 13,0 0 0 9,16 9 0-21,7 13 0-1,15 1 0 0,4 2 0 12,-1 0 0-9,2-1 0 10,-2 0 0-9,-4-7 0 9,-5-3 0-13,-7-5 0 15,-2-7 0-14,6-2 0 14,3 0 0-15,7-9 0 9,2-31 0 14,8-7 0-22,-3-9 0-1,-4-4 0 9,2-1 0 4,-4 4 0-13,0 3 0 6,-7 16 0 6,-13 14 0-8,-20 24 0 8,0 0-95-12</inkml:trace>
    </iact:actionData>
  </iact:action>
  <iact:action type="add" startTime="16949">
    <iact:property name="dataType"/>
    <iact:actionData xml:id="d5">
      <inkml:trace xmlns:inkml="http://www.w3.org/2003/InkML" xml:id="stk5" contextRef="#ctx0" brushRef="#br0">13583 8476 39 0,'0'0'549'19,"0"0"-269"-19,0 0-48 0,0 0 64 16,0 0-112-16,0 0-84 13,0 0 8-12,-2 0 14 11,2 0-28 1,0 0-51-12,0 0-43 14,0 0 0-14,0-5 0 2,0-21 0 8,0-5 0 2,0-3 0-12,16 0 0 14,6 4 0-15,4-2 0 25,12-1 0-24,4-1 0-1,11-6 0 0,-8 8 0 11,12-2 0 6,-2 2 0-17,-7 4 0 3,5 4 0 8,8-2 0 2,1 7 0-13,4-5 0 12,10 1 0-11,4 4 0 19,4-3 0-20,0-1 0 12,9 3 0-12,3 1 0 21,-3-1 0-20,7 3 0-1,10-5 0 11,-3-1 0 11,-3-2 0-22,-7 2 0 0,-4 5 0 13,-10-2 0-13,-5 5 0 14,-7 3 0-14,5 7 0 11,2-4 0-8,-11 6 0 17,12 2 0-20,-2 1 0 2,3 0 0 8,1 0 0 3,0 0 0-12,3 0 0 18,8 0 0-18,-7 0 0 1,5 0 0 8,-10 0 0 4,-9 0 0-14,6 0 0 22,-9 0 0-20,7 0 0-1,-1 0 0 10,3 11 0-10,-11-1 0 10,11 2 0-9,-9-4 0 10,5 1 0 10,-5-1 0-22,7 7 0 1,4-5 0 11,5 13 0-12,-2 0 0 11,15 5 0-9,1-1 0 19,-1-1 0-20,3 0 0-1,4-4 0 11,-1 0 0 0,1-5 0 11,9 0 0-20,-5-4 0-2,2-1 0 1,-9 0 0 8,-2 1 0 4,-11-1 0-12,-4-4 0 25,9-1 0-26,-12-3 0 1,6-4 0 12,10 0 0-12,3 0 0 2,0 0 0 9,-15 0 0-10,2 3 0 9,-3-3 0 1,0 0 0-12,0 0 0 11,8 0 0 12,-7 0 0-22,7 0 0-1,-5 0 0 12,8 0 0-11,-4 0 0 12,5 0 0-13,1 0 0 13,0 0 0 10,-3 0 0-23,3 0 0 0,3 0 0 0,-3 0 0 11,3 0 0 2,-3 0 0-13,3 0 0 24,0 0 0-23,5 0 0-1,2 0 0 9,8 0 0-7,5-3 0 9,-4-8 0 10,-5 5 0-21,7 4 0 0,5-1 0 10,5 3 0 12,-2 0 0-22,-2-6 0 1,10 3 0 11,-10-7 0-12,10-2 0 11,-4-4 0 5,8-1 0-15,0 5 0 1,1 7 0 19,-4 5 0-20,-8 0 0-1,12 0 0 11,-11 0 0 9,7 0 0-19,-15 0 0-1,0 0 0 11,1 0 0-11,2 0 0 21,12 0 0-20,1 0 0 11,4 0 0-12,5 0 0 15,-4 0 0-15,-5 0 0 14,-1 0 0-13,-4 0 0 10,-5 0 0-9,-12 0 0 10,-9 0 0-10,-1 0 0 17,5-7 0-18,-6 2 0 3,-2 5 0 7,-13 0 0-8,-15-3 0 9,-12 1 0 1,-22-1 0-13,-12 0 0 21,-6 0 0-21,8 0 0 0,-5-2 0 12,0-1 0-11,-1-1 0 10,10 3 0 11,-10-1 0-22,11 5 0 1,-7-4 0 12,9 4 0-13,1 0 0 10,-5-4 0 12,7 4 0-21,-6 0 0 0,-7 0 0 11,-8-5 0-11,-1 5 0 10,-14 0 0-8,1 0 0 19,5 0 0-22,-6 0 0 0,0 0 0 10,-2-4 0 2,12-17 0-12,10-18 0 20,-2-25 0-19,18-35 0-1,1-25 0 10,4-18 0 12,1-19 0-22,4-4 0 0,-8-7 0 11,-18 6 0 2,3 6 0-13,-4 14 0 3,-6 11 0 11,2 9 0-11,0 7 0 11,2 13 0-14,-13 11 0 21,6 22 0-20,-2 12 0 1,-1 17 0 9,-3 6 0 1,5 8 0-11,-11-4 0 19,14 7 0-19,-11-4 0-1,3 3 0 11,3-3 0-7,-7 0 0 6,2 6 0-6,-3 2 0 5,7 12 0 11,-7 5 0-19,-2 4 0-1,2 2 0 9,-2 0 0 10,0 0 0-18,0 0 0-1,0 0 0 19,0 0 0-19,0 0 0 11,0 0 0-10,0 0 0 19,0 5 0-20,0 20 0 12,5 12 0-11,-2 7 0 10,-3 5 0-9,0 5 0 18,0 2 0-19,0 5 0-1,0 6 0 28,0 7 0-28,0 1 0 0,0 2 0 20,0-2 0-19,0-2 0-1,0 9 0 15,0 11 0-15,0 13 0 12,0 18 0-12,0 2 0 12,0-5 0 10,0-14 0-22,0-19 0 1,0-10 0 0,0-8 0 10,0-8 0 3,0-3 0-14,0-6 0 14,0-10 0-14,0-15 0 13,0-9 0-12,0-8 0 22,0-5 0-22,0-6 0-1,3 0 0 11,-3 0 0 1,0 0 0-11,10 0 0 20,-6 15 0-21,12 4 0 0,10 6 0 12,7 4 0-9,4-4 0 8,-8-5 0-9,10-7 0 12,4-2 0-5,11 3 0-8,10-5 0 12,13-2 0-12,-1-6 0 12,7-1 0-12,-2 0 0 10,-7 0 0 0,-3 0 0 12,9-1 0-22,1-15 0 0,2 8 0-1,9-2 0 9,-13 3 0 14,0 7 0-23,1 0 0 0,-12 0 0 10,-4 0 0 2,6 15 0-11,-9 7 0 26,-11 0 0-27,2 0 0 1,-11 7 0-1,-5 4 0 9,-4 4 0 4,0 5 0-13,4 9 0 11,-8 17 0 11,5 13 0-22,-10 10 0 1,2-3 0 12,-5-6 0-13,-8-15 0 13,-5-10 0-13,-5-13 0 20,0-12 0-19,-2-12 0 0,9-6 0 11,-9-11 0-10,0-3 0 9,0 0 0 13,0 0 0-24,0 0 0 1,0 0 0 10,0 0 0-11,0 0 0 10,0 0 0 11,0 0-559-21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20:06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7084">
    <iact:property name="dataType"/>
    <iact:actionData xml:id="d0">
      <inkml:trace xmlns:inkml="http://www.w3.org/2003/InkML" xml:id="stk0" contextRef="#ctx0" brushRef="#br0">302 8777 1334 0,'0'0'336'6,"0"0"-210"2,0 0 40-1,0 0-81 1,0 0-85 1,0 0 0-3,0 0 0 3,93 20 0-4,-63-18 0 4,3 0 0-1,5-2 0 0,1 0 0-1,2 0 0 0,-1 0 0 3,-6 0 0-7,-4 0 0 6,-7 0 0-2,-7 0 0 1,-3 0 0 0,-10 0 0-2,-1 0 0 2,-2 0 0 0,0 0 0 0,0 0 0-2,0 0 0 2,0 0 0 0,0 0 0 1,-5 0 0-4,-21-17 0 3,-1-2 0 0,-5-1 0 1,1 1 0-3,-2-2 0 2,10 4 0 0,3 3 0 0,4 4 0-2,8 4 0 1,4 6 0 1,1 0 0-1,3 0 0 1,0 0 0 0,0 0 0-1,0 0 0 2,0 0 0-4,0 0 0 4,0 0 0-1,15 0 0 0,14 0 0-2,-3 0 0 2,-2 12 0 0,-3-1 0 0,2-1 0-2,-6 2 0 2,-2 0 0 0,-7-1 0-2,-2 3 0 2,-3 6 0 0,-3-1 0 0,0 1 0-2,0-1 0 2,0-3 0 0,-17-1 0 0,-2-1 0 0,-4 1 0-2,8-2 0 2,-1-1 0 1,5 5 0-4,-1-1 0 3,9 1 0 0,3-10 0 0,0-3-73-2</inkml:trace>
    </iact:actionData>
  </iact:action>
  <iact:action type="remove" startTime="9963">
    <iact:property name="style" value="instant"/>
    <iact:actionData xml:id="d1" ref="#d0"/>
  </iact:action>
  <iact:action type="add" startTime="9964">
    <iact:property name="dataType" value="strokeEraser"/>
    <iact:actionData xml:id="d2">
      <inkml:trace xmlns:inkml="http://www.w3.org/2003/InkML" xml:id="stk1" contextRef="#ctx0" brushRef="#br1">7197 13223 902 0,'0'0'754'6,"0"0"-568"0,0 0-76 2,0 0-15 0,0 0-95-1,0 0 0 1,-16 11 0-2,16-11 0 2,0 0 0 0,3-4-147 0,10-1-651-2</inkml:trace>
    </iact:actionData>
  </iact:action>
  <iact:action type="add" startTime="12451">
    <iact:property name="dataType"/>
    <iact:actionData xml:id="d3">
      <inkml:trace xmlns:inkml="http://www.w3.org/2003/InkML" xml:id="stk2" contextRef="#ctx0" brushRef="#br0">170 8787 1076 0,'0'0'550'7,"0"0"-298"0,0 0-83 1,0 0-169-1,0 0 0 1,0 0 0-1,-9 6 0 1,9-6 0 0,9 0 0-1,21 0 0-1,11 0 0 3,13 0 0-2,9 0 0 1,11 0 0-2,0 0 0 2,0 0 0 0,2 0 0 0,-4 0 0-1,-4-3 0 1,-3 0 0 0,6 3 0 0,-5-3 0-2,-5 3 0 3,-2 0 0-2,-5 0 0 2,-8 0 0-3,-8 0 0 2,-8 0 0 0,-7 0 0 0,-5 0 0-2,-7 0 0 0,-2 0 0 3,-2 0 0-1,-2 0 0-3,2 0 0 4,-6 0 0-1,11 0 0 0,-8 0 0-2,-1 0 0 2,-3 0 0 0,0 0 0 0,0 0 0-3,0 0 0 4,0 0 0-1,0 0 0 0,0 0 0-2,-7 0 0 1,-22-14 0 2,-6 4 0-2,-1-2 0 0,-5-1 0 0,-2-2 0 2,-6-2 0-1,8 0 0-2,5 1 0 2,-2-1 0 0,8 3 0 1,-2-1 0-4,7 8 0 4,6 0 0-1,-1 5 0-1,18-2 0-1,0 2 0 2,-1 2 0 1,3-3 0-1,0 3 0-4,0 0 0 5,0 0 0-2,0 0 0 2,0 0 0-4,0 0 0 4,0 0 0-1,0-2 0 0,19 2 0-2,5 0 0 2,4 0 0 0,1 0 0 0,1 0 0-2,3 5 0 3,1 3 0-1,-4 6 0 0,4 1 0-2,2 1 0 3,-6 1 0-1,1 2 0-1,-5-1 0 0,-9-1 0 0,-1-3 0 0,-6-1 0 1,-8-1 0-3,-2 0 0 3,0 1 0 1,0 4 0-1,0 0 0-2,-2 0 0 2,-25 3 0 2,-5-7 0-4,-7 4 0 0,-2-5 0 2,9 0 0 0,0-4 0 0,8-1 0-2,1-1 0 2,7-3 0 0,3 0 0 0,13-3 0-2,0 0 0 2,0 3 0 0,0-3 0 0,0 0 0-2,15 0 0 2,9 0-731 0</inkml:trace>
    </iact:actionData>
  </iact:action>
  <iact:action type="add" startTime="14569">
    <iact:property name="dataType"/>
    <iact:actionData xml:id="d4">
      <inkml:trace xmlns:inkml="http://www.w3.org/2003/InkML" xml:id="stk3" contextRef="#ctx0" brushRef="#br0">8331 9419 230 0,'0'0'900'6,"0"0"-542"2,0 0-144 0,200 17-34 0,-122-12-76-2,15-1-76 3,7-4-22-4,-3 0-6 3,-13 0-4 0,-16 3-56 0,-13-3-84 0,-55 0-46-1,0 3-326 0</inkml:trace>
    </iact:actionData>
  </iact:action>
  <iact:action type="add" startTime="14906">
    <iact:property name="dataType"/>
    <iact:actionData xml:id="d5">
      <inkml:trace xmlns:inkml="http://www.w3.org/2003/InkML" xml:id="stk4" contextRef="#ctx0" brushRef="#br0">8447 9690 1100 0,'0'0'440'7,"0"0"-236"-1,201 10-18 2,-111-4-69 0,2-6-117 1,5 0 0-3,-5 0 0 1,-21 0-3 1,-11 0-141 2,-60 0-266-4,0 0-1008 0</inkml:trace>
    </iact:actionData>
  </iact:action>
  <iact:action type="add" startTime="16068">
    <iact:property name="dataType"/>
    <iact:actionData xml:id="d6">
      <inkml:trace xmlns:inkml="http://www.w3.org/2003/InkML" xml:id="stk5" contextRef="#ctx0" brushRef="#br0">16711 9374 984 0,'0'0'476'7,"0"0"-202"1,174-31-74 0,-101 21-87-1,25 2-113 2,2-1 0-2,1-2 0-1,-4 1 0 1,-17 8 0 2,-24-1 0-2,-25 3-7 1,-31 0-267-2,0 0-538 3</inkml:trace>
    </iact:actionData>
  </iact:action>
  <iact:action type="add" startTime="16399">
    <iact:property name="dataType"/>
    <iact:actionData xml:id="d7">
      <inkml:trace xmlns:inkml="http://www.w3.org/2003/InkML" xml:id="stk6" contextRef="#ctx0" brushRef="#br0">16790 9440 870 0,'0'0'526'7,"0"0"-274"1,0 0-48-2,199-9-50 2,-116 3-113 0,1 4-41 0,0 2 0-2,-12 0 0 2,-14 0 0 0,-17 0 0 0,-41 0-291-3,0 0-741 8</inkml:trace>
    </iact:actionData>
  </iact:action>
  <iact:action type="add" startTime="17749">
    <iact:property name="dataType"/>
    <iact:actionData xml:id="d8">
      <inkml:trace xmlns:inkml="http://www.w3.org/2003/InkML" xml:id="stk7" contextRef="#ctx0" brushRef="#br0">82 12545 798 0,'0'0'278'7,"0"0"16"1,0 0 12-2,0 0-66 2,0 0-109 0,0 0-131 1,0 0 0-4,8 13 0 3,2-13 0 0,5 0 0 0,8 0 0-2,13 0 0 2,12 0 0 1,9 0 0-2,15 0 0-1,2 0 0 2,13 0 0 0,0 0 0 2,-3 0 0-4,-3 0 0 1,-8 0 0 2,-5 0 0-2,-4 0 0-1,-15 0 0 2,-6 0 0 1,-9 0 0-2,-15 0 0-1,-15 0 0 3,0 0 0-2,-4 0 0 0,0 0 0-1,0 0 0 2,0 0 0 1,0-1 0-2,-17-6 0 0,-13-3 0 1,-20-3 0-1,0 0 0 2,-8-5 0-3,1 2 0 1,2-1 0 2,3 0 0-2,5 0 0-1,17 3 0 3,1 3 0-2,6 2 0 2,18 4 0-4,-2 2 0 3,7 1 0 0,0 2 0 0,0 0 0-2,0 0 0 2,0 0 0 0,10 0 0 0,15 0 0-2,4 0 0 2,-4 22 0 0,2 0 0 0,2 5 0-1,-6-7 0 0,2 4 0 2,4 1 0-1,-3-2 0-2,-9 4 0 2,-1 0 0-1,-4-5 0 2,-3-3 0-2,-6-3 0 1,-3 4 0-1,0 1 0 1,0-1 0-3,-16 1 0 4,-12-1 0-1,-4-3 0-1,8-4 0 0,-5-2 0 1,5-1 0 0,7 0 0 0,2 2 0-2,15-8 0 2,0-2-211 0</inkml:trace>
    </iact:actionData>
  </iact:action>
  <iact:action type="add" startTime="21762">
    <iact:property name="dataType"/>
    <iact:actionData xml:id="d9">
      <inkml:trace xmlns:inkml="http://www.w3.org/2003/InkML" xml:id="stk8" contextRef="#ctx0" brushRef="#br0">8196 13584 228 0,'0'8'234'7,"0"-4"-88"1,-6-1-86 0,6-3-12-1,0 0-38 0,0 0-4 1,0 0 36 0,0 0 30-2,0 0 20 2,0 0 2 0,0 0-24 1,0 0-14-4,0 0-10 3,13-7-24 0,0-3-6 1,-2-5-8-2,12 0 6-1,-6-2 14 2,6 2 10 0,3 6 4-2,-1 1 18 2,-6 2-10 1,-2 1-34-2,4-1-6 0,-11-3-8 0,10 5 0 2,-1 4 0-1,-6 0 8 0,-4 0 30-1,4 0 24 2,-6 0-22-3,4 2-16 0,-3 18-18 2,9-4-6 0,-1-1-2 0,3-2 0-2,-2-4-2 2,6 0-2 0,2-7-8-1,-2-2 0 2,14 0 0-2,-4 0 4 0,7 0 0 1,1 0 2-2,1-7 6 2,-1-1 2 0,-1 3-2 0,-9 5 8-2,6 0-4 2,-3 0-4 0,-8 0 2 0,4 0 2-2,-2 0 4 2,-5 0-4 0,9 0 12 0,-5 0-10-2,2 9-6 3,-1 4 2-2,-3 2-2 0,7-3-6 0,-5-4-4 1,6-3-8 0,4-5 8 0,-5 0-6-2,7 0 10 2,1 0 4-1,-4 0 2 2,2 0-2-3,1-9 2 2,2 5 0 0,-11-5 0 0,4 4-2-2,-11-2-8 2,6 5 6 0,-15 2 4 1,4 0-2-3,2 0-10 1,-7 0 10 1,3 0 0 0,-6 0 2-2,10-6-2 1,9-1-2 2,-1-6-2-2,-3 2-8 0,4 3 14 1,-6-1 0 0,1 5 2 0,0-6 0-2,-4-1-4 2,9-2 4 0,-3-2-4 0,-1-2 4-2,8 1-4 3,-7-1 2-2,9 3 0 1,-12 9 4-2,10 1 6 2,-9 4 14 0,-4 0-4-2,-1 0 0 2,-5 0-16-1,-1 0-4 2,5 0-8-1,2 0-4-2,0 0 0 2,3 0 6 1,-4 0 6-2,3 0 2-1,-2 9 0 3,8-1-2-2,-3-1 0-1,-2 3-2 2,0-4-8 0,7-3 6-1,-4-3-2 2,-1 0-6-3,-5 0 4 2,9 0 4 0,-1 0 4-1,-5 0 0 0,8 0 0 1,-5 0 2 0,-6 1 0 0,5 8 0-2,4 3-2 2,-3-4-4 0,-5 0 4 0,0 3-2-2,8-2 2 2,-3-3-2 0,1-1-4 0,4-5 0-2,-1 3 4 2,9-3 2 0,-1 0 0 0,3 0-2-2,-9 0 2 3,-2 0 2-2,0 0-2 1,-2 0 0-2,-5 0 4 3,6 0-2-3,-1 0-2 3,-5 3-2-3,7-3 2 2,-2 0 0 0,-6 4 2 0,-1-2 0-2,8 0 16 2,-6 4-4 0,14-6-8 0,-5 0-6-1,23 0 0 0,-2 0 0 1,-5 0 0 0,9 0 2-2,-4 0-2 2,-5 0 0 0,-36 0-124 0,-1 0-278-2</inkml:trace>
    </iact:actionData>
  </iact:action>
  <iact:action type="add" startTime="24840">
    <iact:property name="dataType"/>
    <iact:actionData xml:id="d10">
      <inkml:trace xmlns:inkml="http://www.w3.org/2003/InkML" xml:id="stk9" contextRef="#ctx0" brushRef="#br0">9943 15856 538 0,'0'0'922'6,"191"-12"-622"0,-69 9-124 2,10 3-65 0,-3 0-111 0,-13 0 0-2,-19 6 0 3,-29 3 0-2,-59-1-93 0,-9-6-647 1</inkml:trace>
    </iact:actionData>
  </iact:action>
  <iact:action type="add" startTime="25933">
    <iact:property name="dataType"/>
    <iact:actionData xml:id="d11">
      <inkml:trace xmlns:inkml="http://www.w3.org/2003/InkML" xml:id="stk10" contextRef="#ctx0" brushRef="#br0">24231 16044 1140 0,'0'0'456'8,"184"-15"-218"-1,-68 7-42 0,11 3-179 0,11-1-17 1,-18 6 0 1,-11 0 0-4,-20 0 0 3,-26 0 0 1,-63 0 0 0,0 0-391-4</inkml:trace>
    </iact:actionData>
  </iact:action>
  <iact:action type="add" startTime="28551">
    <iact:property name="dataType"/>
    <iact:actionData xml:id="d12">
      <inkml:trace xmlns:inkml="http://www.w3.org/2003/InkML" xml:id="stk11" contextRef="#ctx0" brushRef="#br0">3033 16433 538 0,'0'0'606'7,"0"0"-442"0,0 0-32 3,9 170-2-5,-1-137-64 3,4-5-2-1,11-4 94 1,5 6-34-2,12-6-59 2,1 8-65 1,5 5 0-1,1-1 0-2,6 4 0 2,7-1 0-1,12-6 0 1,21-4 0-2,27-10 0 4,28-8 0-2,52-2 0 0,42-5 0-2,18 1 0 2,11-1 0 0,-3 6 0 1,-7 3 0-4,1 4 0 3,-1 3 0-1,0 9 0 2,-7-7 0-3,-2 0 0 2,4-9 0 0,-18-3 0 0,-10-3 0-1,-15 0 0-1,-25-4 0 3,2 2 0-1,-12-5 0-1,-4 3 0 0,5-3 0 1,0 0 0 0,3 0 0-1,-1 0 0 1,0 0 0-1,2 5 0 2,4 2 0-4,-16 3 0 3,0 5 0 0,-12-5 0 0,-7 7 0-2,9 0 0 2,16 3 0 0,-5 2 0 0,-2 0 0-2,0 5 0 2,-7-14 0 0,-15 1 0 0,-7-11 0-2,-3-3 0 2,-15 0 0 0,2-17 0 0,6 4 0-2,-6 1 0 3,-5 7 0-2,1 5 0 2,-17 0 0-4,5-3 0 4,-21 3 0-2,9-3 0 2,-8-3 0-4,4 1 0 3,4-5 0 0,-10 5 0 0,5-7 0-2,-5 5 0 2,-5 1 0 1,7 4 0-2,-5 2 0-1,-1 0 0 2,-9 0 0 1,-6 0 0-2,-8 0 0-1,-4 0 0 2,1 0 0 0,6-3 0 1,-5-9 0-3,6-2 0 2,-4 0 0-1,-4 3 0 1,-8 6 0-2,-7 5 0 2,1 0 0 0,-9 0 0 0,-8 0 0-2,-2 0 0 2,6 0 0-1,-5-8 0 1,-3-12 0-2,-2-24 0 2,-12-13 0 0,-7-17 0 0,0 1 0-2,0 53-255 2,0 10-1524 0</inkml:trace>
    </iact:actionData>
  </iact:action>
  <iact:action type="add" startTime="30522">
    <iact:property name="dataType"/>
    <iact:actionData xml:id="d13">
      <inkml:trace xmlns:inkml="http://www.w3.org/2003/InkML" xml:id="stk12" contextRef="#ctx0" brushRef="#br0">17176 16505 984 0,'0'0'448'6,"0"0"-214"2,0 0-86-2,0 0-34 2,0 170-38 0,0-133-33 0,0 6-43-2,0-4 0 4,0-3 0-4,0-5 0 2,0 0 0-1,17-8 0 0,4-3 0 1,2-6 0 0,13-6 0-2,5-6 0 3,2-2 0-2,18 0 0 1,11 0 0-2,13 0 0 3,17 0 0-2,20 0 0 1,14 0 0-2,18 0 0 2,7 0 0 1,7 0 0-2,5 0 0-1,-1 11 0 2,8 12 0 1,10-2 0-2,-2-2 0-1,9 1 0 2,-10-15 0 1,5-5 0-2,-8 0 0 0,0 0 0 0,10 0 0 2,-14-3 0-4,-2 1 0 3,-10 2 0 0,-8 0 0 1,4 0 0-1,-6 0 0-2,2 0 0 2,-3 0 0 1,-14 0 0-1,-2 0 0-2,-3 0 0 2,-14 0 0-1,-3 5 0 0,12-5 0 0,-2 0 0 2,9 0 0-1,14 0 0 0,-11 0 0-3,-5 0 0 4,-10 0 0-1,1 0 0 0,-16-8 0-2,13-9 0 2,-13 0 0 0,1 0 0-1,-9 11 0 0,-1 6 0 1,5 0 0 1,-9 4 0-3,1 13 0 2,-1 0 0-1,0-8 0 1,0-5 0-2,-5-4 0 2,2 0 0-1,4 0 0 2,9 0 0-2,-2 0 0 0,8 0 0 1,-8 0 0-1,5 11 0 3,-10 4 0-5,2-10 0 3,-8 3 0 0,3-8 0-1,-3 4 0 0,0-2 0 0,3 7 0 2,0-2 0-3,-3 3 0 2,-3 0 0 0,1-1 0 0,-3-1 0 0,-8 1 0-2,-2 2 0 2,-3 0 0 0,-2-3 0-2,-10 1 0 3,1-5 0-2,2-4 0 1,-11 0 0 1,2 0 0-4,0 0 0 2,-2 0 0 2,2 0 0-3,3 0 0 2,11 0 0 0,3 0 0 0,-7 5 0 0,5 6 0-2,-8 0 0 2,-1-2 0 0,-5 4 0 0,-1-1 0-2,-5-7 0 1,-8-2 0 2,4-3 0-3,-1 0 0 2,3 0 0 0,-11 0 0 0,-5 0 0-2,-3 0 0 3,-8 0 0-2,-2 0 0 1,7 0 0-3,-5 0 0 3,2 0 0 0,-7 0 0 0,-2 0 0-1,4 0 0 0,3 0 0 1,5 0 0 0,-12 0 0-1,3 0 0 1,-1-8 0-2,1-1 0 3,6-11 0-2,3-7 0 0,0-8 0 1,-7 3 0 0,-6 0 0-2,-3 7 0 2,-8 5 0 0,5-2 0 0,-5-10 0-2,8-10 0 2,4-5 0 1,3-7 0-1,6-7 0-1,-1-1 0-2,8 0 0 4,-6 3 0-1,-2 11 0-2,-2 9 0 1,-10 5 0 2,-16 1 0-1,0 2 0 0,-3 28-423-3,-17 3-1201 4</inkml:trace>
    </iact:actionData>
  </iact:action>
  <iact:action type="add" startTime="42250">
    <iact:property name="dataType"/>
    <iact:actionData xml:id="d14">
      <inkml:trace xmlns:inkml="http://www.w3.org/2003/InkML" xml:id="stk13" contextRef="#ctx0" brushRef="#br0">30541 6991 680 0,'18'-13'378'4,"-5"6"-66"4,8-1-94 0,-14 1-62-2,9-3-28 2,1 8-46 1,7-1 8-2,3 1-87-1,9-5-3 2,5 2 0 0,-1-3 0 0,10 3 0-1,-8-2 0 0,-10 5 0 1,-3 2 0 0,-6 0 0 0,-6 0 0-2,-7 0 0 2,1 0 0 0,-7 26 0-2,-4 32 0 2,0 30 0 0,0 23 0 2,0 20 0-4,0 10 0 2,0 18 0 0,6 15 0-1,4 15 0 0,6 9 0 0,-9 19 0 2,0 13 0-2,3 26 0-1,-2 20 0 2,3 10 0 0,7 16 0 0,-11-2 0-2,13 3 0 3,-4 9 0-2,-6 11 0 1,11 11 0-2,5 6 0 3,-3 0 0-1,15-25 0 0,-12-20 0-1,1-11 0 0,-9-13 0 2,0-2 0-2,3 0 0 0,-4-16 0-1,3-17 0 4,-8-11 0-4,-8-18 0 2,-4-15 0-2,0-15 0 2,-10-20 0 0,-16-10 0 2,2 1 0-4,3 1 0 2,2 9 0-2,-1 9 0 1,7-4 0 1,9-7 0-1,-4-12 0 1,3-17 0-1,2-4 0 0,0-17 0 2,3-19 0-2,0-24 0 0,0-24 0 1,0-13 0-1,0-16 0 1,0 7 0-3,0-3 0 4,0 3 0 0,0 11 0-2,0 1 0-1,0-1 0 1,0-3 0 2,0-8 0-2,-5-5 0-1,5-7 0 3,0-3 0-1,0-2 0 0,0 0 0-2,0 0 0 2,0 0 0 0,0 0 0-1,0 0 0-1,0 0 0 3,0 0 0-2,0 0 0 2,-2 0 0-4,-11 12 0 4,-2 1 0-2,-14 9 0 2,-13 8 0-4,-17 4 0 3,-18-1 0 1,-7-1 0-2,-6-5 0 0,-4-10 0 1,-6-4 0 0,2-9 0-1,19 1 0 0,-2 1 0 1,8-4 0 1,9-2 0-2,6 7 0 0,-1-6 0 0,8 8 0 1,-5-2 0 0,15-6 0-2,8 5 0 3,17-6 0-1,13 0 0-1,3 0 0-1,0 0 0 2,35 0 0-1,20 0 0 1,16-6 0-2,4-11 0 2,5 4 0 1,-12-1 0-1,2 3 0-2,-11 1 0 2,-1 0 0 1,1 2 0-1,-6 0 0-2,2-1 0 2,-6 3 0 2,-10 0 0-4,-3 4 0 0,-11-3 0 2,0-2 0-1,-2-3 0 3,-1-5 0-4,1-10 0 1,13-12 0 1,0-4 0 0,-1-14 0-2,-5 0 0 2,7-7 0 0,-14-8 0 0,-3-7 0-1,-1-12 0-1,-2-5 0 3,-6-19 0-2,3-12 0 0,5-21 0 0,4-15 0 3,-1 3 0-3,1 10 0 0,0 14 0 0,-5 10 0 2,0 5 0-1,0 5 0-1,-5 0 0 0,-10 3 0 1,0 1 0-1,-3-4 0-1,0-12 0 2,0 7 0 0,0-3 0 0,14 7 0-2,-1 9 0 2,0-1 0 1,3 2 0-2,-11 7 0-1,8-3 0 2,-9 0 0 0,2-8 0-1,-5-7 0 0,8-5 0 2,-6-5 0-2,-3 2 0 4,0 6 0-9,0 12 0 5,0 12 0 2,0 8 0-1,0 2 0-2,0-7 0 2,0-15 0 0,0-19 0 0,0-17 0-2,0-11 0 2,0 0 0 0,0-2 0 0,0 9 0-2,-12 14 0 2,11 10 0 0,1 13 0 0,-3 6 0-3,3 7 0 4,0-5 0-1,0-1 0-1,-3-8 0 0,-1 1 0 1,-12-4 0 0,3-1 0 2,1 1 0-4,-7 6 0 2,5 18 0-1,8 15 0 1,-7 15 0-1,9 8 0 0,1 6 0 2,3-2 0 0,0-9 0-5,0-12 0 4,0-13 0 4,0-20 0-7,0-9 0 0,0-12 0 4,-16 6 0-2,3 6 0 1,5 20 0 0,-5 17 0-1,6 18 0 0,6 16 0 1,1 4 0-2,0 6 0 3,0-4 0-3,0 1 0 1,0-7 0 2,0-16 0-1,0-16 0 0,-9-17 0-1,-1-10 0-1,-6-12 0 2,-4 1 0 0,5 3 0 0,2 7 0-2,0 20 0 2,10 15 0 0,3 18 0 1,0 12 0-4,0 9 0 3,0 5 0 0,0 7 0-1,0 5 0-2,0 2 0 4,0 3 0-1,0 3 0-1,0 0 0 1,0 0 0-1,0-3 0 2,0-8 0-3,0-7 0 1,-1-9 0 1,-11-3 0 0,8-2 0-1,-4 7 0 1,3 8 0 0,2 5 0-1,-5 7 0 0,7 2 0 0,-18 3 0 1,-14 0 0 0,-6 0 0-1,-9 0 0 0,-10 0 0 1,-4 0 0 0,-12 0 0-1,7 0 0 1,-10-17 0-1,0-17 0 1,0-4 0-1,5-5 0 0,-8 5 0 1,8 12 0 0,11 5 0-1,15 14 0 0,9 7 0 1,17 0 0 0,13 0 0 0,-3 0 0-2,10 0 0 2,0 0 0 0,0 0 0 0,0 0 0-2,0 0 0 2,4 0 0 0,12 0 0 0,1 0 0-2,6 0 0 1,9 0 0 3,-7 0 0-3,11 0 0-1,8-28 0 2,9-1 0 0,-2-5 0 0,6 0 0-3,2-2 0 4,-1 0 0-1,-1-1 0 0,-7-1 0-2,4 1 0 2,-11 5 0 0,-6 7 0-1,-10 11 0 0,-4 8 0 1,-12 6 0 0,-9-4 0-1,1 4 0 0,-3 0 0 1,0 0 0 1,0 0 0-3,0 0 0 1,0 0 0 1,0 0 0 0,5 0 0-1,3 32 0 0,1 11 0 1,3 13 0 0,-4 6 0 0,4 9 0-2,-5 1 0 2,3 1 0 0,-2 6 0 0,3 5 0-2,-2 8 0 2,7 18 0 0,0 12 0-1,-5 11 0 0,5 0 0 2,0 3 0 0,-6-8 0-1,1 6 0-3,-11 13 0 4,0 11 0-2,2 15 0 3,0 13 0-6,11 8 0 4,-3 0 0 0,3-8 0 1,-3-11 0-4,0-12 0 3,1-13 0 0,-1 0 0 1,-4-1 0-4,7 2 0 3,-12 10 0 0,6 2 0 0,2 6 0-1,-6-6 0 0,7-4 0 2,0 1 0-2,-5-5 0 1,8-15 0-1,-11-4 0 2,3-19 0-3,-5-1 0 0,0-7 0 3,0-4 0-1,0-7 0-1,0-14 0-1,0-5 0 3,0-3 0-1,0 3 0 0,0 3 0-2,0 10 0 1,0 9 0 2,0 11 0-2,0 10 0 0,0-2 0 1,0-6 0 0,3-9 0-1,10-9 0 0,-7-6 0 0,-5 2 0 2,-1 7 0-2,0 2 0-1,0 0 0 3,0-8 0-2,0-3 0 3,-1-7 0-5,-5 14 0 3,-7 1 0 0,3 6 0 0,-3 0 0-3,8-3 0 5,-11 12 0-3,3 18 0 1,3 7 0-2,6 5 0 1,-9-9 0 2,10-21 0-1,-2-16 0-3,0-27 0 4,5-22 0-1,0-6 0 0,0 2 0-3,0 16 0 3,0 15 0 0,0 12 0 0,-3 3 0-2,-5 3 0 3,7-12 0-2,1-7 0 2,0-10 0-4,0-10 0 3,0-9 0 1,0-5 0-2,0-10 0 0,0-6 0 1,0 10 0-1,0 1 0 0,0-2 0-1,0-7 0 2,0-6 0 1,0-12 0-2,0-2 0-1,0-3 0 2,0 2 0 0,0 0 0 0,0 4 0-1,-9 0 0 0,-14 1 0 1,-25 4 0 0,-11 1 0-2,-14 4 0 2,4 6 0 1,-11 1 0-2,8 0 0 0,3-8 0 0,10-1 0 2,3-3 0 0,12-8 0-5,6 1 0 5,15-7 0-1,3 0 0-1,20 0 0-1,0-21 0 2,0-3-945 0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8:20:06.3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1646">
    <iact:property name="dataType"/>
    <iact:actionData xml:id="d0">
      <inkml:trace xmlns:inkml="http://www.w3.org/2003/InkML" xml:id="stk0" contextRef="#ctx0" brushRef="#br0">1182 3778 776 0,'0'0'580'7,"0"0"-350"-2,0 0-122 3,0 0 40 0,0 0-74 0,0 0-46-2,-3 0-6 2,-7 4 6 0,2-1 4 1,1 0-11-3,-4 0-21 1,-1-3 0 2,-5 0 0-5,-11 0 0 7,8 0 0-5,-8 0 0 1,-5 0 0 0,5 0 0 0,-3 0 0 1,3 0 0 0,11 0 0 1,1 0 0-4,8 0 0 4,8 0 0-2,-1 0 0 0,-2 0 0 1,3 6 0 0,-9 13 0-1,6 12 0 2,3 2 0-3,0 10 0 2,0 10 0 0,0 6 0-2,0 5 0 5,0 5 0-6,0 0 0 3,0-2 0 0,0 1 0 0,0-3 0-1,0-6 0 1,0-5 0 0,12-4 0-2,-5-6 0 2,3-4 0 0,3-6 0 0,-2-9 0-2,-7-3 0 1,3-5 0 1,-4 4 0 0,3-2 0-2,-3 6 0 3,6 1 0-1,-1 2 0-1,-2-6 0-1,-5-7 0 3,7-5 0-2,-2-3 0 2,4-7 0-3,7 0 0 1,9 0 0 2,5 0 0-1,-4 0 0-3,9 0 0 4,-12 0 0-2,-9 0 0 1,-4 0 0-2,-4 0 0 2,-4 2 0 1,-3 1-57-4,0-1-1215 3</inkml:trace>
    </iact:actionData>
  </iact:action>
  <iact:action type="add" startTime="2567">
    <iact:property name="dataType"/>
    <iact:actionData xml:id="d1">
      <inkml:trace xmlns:inkml="http://www.w3.org/2003/InkML" xml:id="stk1" contextRef="#ctx0" brushRef="#br0">1246 5493 920 0,'0'0'432'7,"0"0"-290"2,0 0-56-3,0 0 8 1,0 0-70 1,0 0-16 0,-180 15-2-2,148-12 2 2,3-1 2 0,9 2 8 0,4-3 6-1,7 2-10 0,-5 4 2 1,12 3 12 0,-5 14 20-2,2 13-22 2,1 10-4 0,-3 17-6-1,4 12 6 0,3 2 6 3,-1 3-6-2,1 0 11-1,0 5-33-1,0-2 0 2,-3 3 0 0,3 9 0 0,-9 8 0-2,9 6 0 2,-2 4 0 0,2 5 0 0,0-4 0-2,0 6 0 3,0 0 0-1,0 0 0-1,0 5 0-1,0 7 0 3,0 6 0-2,22 14 0 1,7 6 0-2,-6-3 0 3,2-17 0-2,-6-14 0 2,-6-23 0-4,-13-21 0 3,0-12 0 1,0-24 0 0,0-16 0-5,0-7 0 4,0-7 0 0,0-2 0-3,0-5 0 3,0 1 0 1,0-7 0-2,0 2 0 1,0-3 0-2,0 2 0 2,0 4 0 0,0 0 0 0,0 3 0-2,0 1 0 3,0-2 0-2,0-5 0-1,0 0 0 3,0-2 0-1,0-2 0 0,0 0 0 0,0 0 0-3,0 0 0 3,0 0 0 1,0 0 0-1,20 0 0-3,3-6 0 3,5-7 0 0,13 2 0 0,-2-4 0-2,-2 3 0 2,-3 2 0 0,-4-4 0 0,-4 5 0 0,-3 1 0 0,-11 5 0-1,-12 3 0-1,0 0-747 1</inkml:trace>
    </iact:actionData>
  </iact:action>
  <iact:action type="add" startTime="5823">
    <iact:property name="dataType"/>
    <iact:actionData xml:id="d2">
      <inkml:trace xmlns:inkml="http://www.w3.org/2003/InkML" xml:id="stk2" contextRef="#ctx0" brushRef="#br1">19762 3012 782 0,'0'0'298'6,"0"0"-160"2,0 0 54 1,0 0-16-4,0 0-58 4,0 0-8-2,0 0 0 1,106-34-22-2,-72 27-53 2,1 0-35 1,2 4 0-2,6 1 0-1,5 2 0 2,4 0 0 1,-1 0 0-2,2 0 0-1,-9 0 0 2,1 0 0 0,0 0 0 0,-10 14 0-1,-2 4 0 1,-14 12 0 0,1 4 0 0,-16 13 0-1,8 5 0 1,-12 12 0 0,0 8 0-1,0 10 0 0,0 13 0 1,0 18 0 0,0 7 0 0,-9 13 0-2,6 5 0 1,3-3 0 1,0-4 0 2,0-1 0-5,0-7 0 3,0-1 0-1,3-8 0 2,10-7 0-4,3-12 0 3,-9-1 0 0,9-2 0 1,-1-4 0-3,-5-9 0 2,10-10 0 0,1-18 0-1,-1-12 0-1,12-11 0 2,-8-8 0 3,13-7 0-6,3-1 0 2,4 5 0 0,2-9 0 2,12-4 0-2,12-4 0-1,14 0 0 3,19 0 0-1,21 0 0 0,33 8 0-3,4 15 0 4,13 16 0-2,-6 17 0 2,-4 11 0-3,-21 4 0 1,-25-13 0 2,-37-10 0-2,-32-20 0 0,-34-16 0 1,-15-12 0-2,0 0 0 2,-22 0 0-1,-20 0 0 0,10 0 0 2,-1 0 0-1,6 0 0 1,-3 0 0-5,7 0 0 5,-2 0 0-2,-11 0 0-1,-3 0 0 2,-2 0 0 0,-12 0 0 0,2 3 0-1,-10-1 0 0,-1 2 0 2,-8-4 0-2,5 0 0-1,3 4 0 2,-8 8 0 0,6 7 0 0,0 6 0 0,4 7 0-1,-1-2 0 1,7 2 0 0,11-2 0-2,3 1 0 1,13-1 0 2,-5 8 0-1,12 5 0-3,-2 9 0 4,-1 10 0-1,4 11 0 0,1 5 0-2,3 11 0 2,3 2 0 0,-4 9 0-1,12 0 0 0,-8 19 0 1,8 13 0 0,1 17 0 0,1 10 0-2,2-1 0 1,-8 5 0 2,5 7 0-2,-2-3 0 0,-2 0 0 0,-6-2 0 2,-3-2 0-2,12 5 0 0,-9 10 0 0,10 7 0 2,0 14 0-2,3 7 0 0,0 10 0 0,0 9 0 2,0-15 0-2,0-3 0 0,0-14 0 0,0-7 0 2,0-2 0-1,0 5 0-1,-7-15 0 0,-3-5 0 2,7-9 0-1,-10-4 0-3,5-14 0 5,1 1 0-3,-6-1 0 1,9-9 0-2,-8 16 0 0,11-2 0 2,-2-6 0 1,0-2 0-3,-7 3 0 1,7-6 0 2,3-5 0-1,0-16 0-2,0-16 0 2,0-13 0 0,0 4 0 0,0-4 0-2,0 10 0 2,0 0 0 0,0 6 0 0,-4-4 0 0,4-8 0-2,0-2 0 3,0-4 0-1,0 0 0-2,0 5 0 1,0 4 0 2,0 3 0-1,0-1 0-2,0 1 0 1,0-6 0 2,-3-15 0-1,-6-4 0-2,2-4 0 1,2-3 0 2,-5 10 0-2,4-4 0 0,2-8 0 1,1-14 0-1,-7-11 0 2,3-7 0-3,-16-2 0 2,-18 5 0-1,-16-3 0 1,-17-5 0-2,-12-3 0 3,-14-2 0-2,-1 2 0 1,1 3 0-2,9-6 0 2,22 2 0 1,12-7 0-3,19-11 0 1,18-3 0 1,20-34 0 0,0 4 0 0,41-2-451-2</inkml:trace>
    </iact:actionData>
  </iact:action>
  <iact:action type="add" startTime="9854">
    <iact:property name="dataType" value="strokeEraser"/>
    <iact:actionData xml:id="d3">
      <inkml:trace xmlns:inkml="http://www.w3.org/2003/InkML" xml:id="stk3" contextRef="#ctx0" brushRef="#br2">28563 10139 1186 0,'0'0'334'6,"0"0"-200"2,0 0-24-2,0 0-110 2,0 0-40 0,0 0-400 0</inkml:trace>
    </iact:actionData>
  </iact:action>
  <iact:action type="remove" startTime="10392">
    <iact:property name="style" value="instant"/>
    <iact:actionData xml:id="d4" ref="#d2"/>
  </iact:action>
  <iact:action type="add" startTime="10396">
    <iact:property name="dataType" value="strokeEraser"/>
    <iact:actionData xml:id="d5">
      <inkml:trace xmlns:inkml="http://www.w3.org/2003/InkML" xml:id="stk4" contextRef="#ctx0" brushRef="#br2">27876 11334 1190 0,'0'0'318'7,"0"0"-186"1,0 0 2-1,0 0-82 1,0 0-52-1,0 0-54-1,-3 0-112 2,-3 0-314 0</inkml:trace>
    </iact:actionData>
  </iact:action>
  <iact:action type="add" startTime="13040">
    <iact:property name="dataType"/>
    <iact:actionData xml:id="d6">
      <inkml:trace xmlns:inkml="http://www.w3.org/2003/InkML" xml:id="stk5" contextRef="#ctx0" brushRef="#br1">20262 2621 1162 0,'0'0'486'5,"0"0"-218"3,0 0-137 0,0 0-131 0,0 0 0-2,0 0 0 2,0 0 0 1,87 0 0-1,-58 0 0-2,-2 0 0 2,7 0 0-1,-4 0 0 1,6 8 0-2,2 8 0 2,-2 4 0 1,-8 5 0-2,4 5 0-1,-9 7 0 2,-6 4 0 0,-5 4 0 0,1 9 0-1,2 10 0 3,-11 13 0-4,9 7 0 3,-6 12 0-3,-4 3 0 2,-3 14 0 0,0 8 0-1,0 7 0 0,0-2 0 0,0-3 0 2,0-8 0-1,0-7 0-2,13-7 0 1,-1-12 0 2,5-7 0-1,2-11 0-2,4-13 0 2,6-10 0 0,-1-12 0 0,9-10 0-2,10-12 0 2,14-3 0 1,13 0 0-1,10-3 0-4,7 4 0 5,-3 0 0-2,7-1 0 2,-13-4 0-4,-21 0 0 4,-13-7 0-1,-16 0 0 0,-12 0 0-2,-7 0 0 1,-8 0 0 2,-3 0 0-2,-2 0 0 0,0 0 0 0,0 0 0 1,-2-4 0 0,-36 4 0-1,-16 0 0 1,1 0 0 0,-17 0 0 0,6 0 0-1,5 0 0 0,-2 0 0 1,7 0 0 0,8 9 0-3,2 11 0 5,2 7 0-4,3 5 0 4,6 10 0-5,5 3 0 3,-4 11 0 1,8 11 0-2,-2 9 0 0,-3 3 0-1,8 0 0 3,0 5 0-1,2 0 0-1,-1 7 0-1,4 4 0 3,8 3 0-1,1 6 0-2,-6 6 0 2,12 2 0 0,-11 11 0 0,5 10 0-2,0 13 0 2,-7 11 0 0,12 12 0 0,0 8 0-2,2 15 0 2,0 1 0 2,0-5 0-3,0 4 0-1,0-4 0 1,0 6 0 1,0 11 0 0,0 3 0 0,0 11 0-2,0 15 0 2,0 8 0 0,0 5 0-2,2-3 0 2,0-7 0 0,-2-5 0 0,0-12 0-2,5-3 0 2,-5-7 0 1,0-8 0-2,0-5 0-1,0-9 0 2,0 0 0 1,0-3 0-2,0-2 0 0,0-3 0 0,0-11 0 1,0-1 0 1,3-7 0-4,5-21 0 3,-8-10 0 0,0-13 0 0,0-6 0-2,-2-2 0 2,-25-6 0 0,4-4 0 0,0-3 0 0,3-7 0-2,-1 2 0 2,6-2 0 0,13-2 0-2,-5 4 0 3,4 1 0-1,3-7 0 0,-6-7 0-3,-1 4 0 4,3 3 0-2,-10-7 0 2,12 0 0-3,-11-7 0 2,2-12 0-1,-5-2 0 2,12-13 0-4,-9 0 0 3,6 1 0 0,-6 1 0 0,-3 4 0-2,4 4 0 2,-7-4 0 0,2 0 0 1,-3 1 0-2,4-5 0-1,11-8 0 2,-8-4 0 0,8-5 0-1,-8-3 0-1,-8 1 0 2,1 3 0 0,-5 7 0-2,-14 0 0 2,3 2 0 1,-8-2 0-1,-3 3 0-2,-14-6 0 0,-9-7 0 4,-1-7 0-3,-1-9 0 0,8-5 0 0,19-6 0 1,10 0 0 0,35 0 0-2,0 0-489 2</inkml:trace>
    </iact:actionData>
  </iact:action>
  <iact:action type="add" startTime="19928">
    <iact:property name="dataType"/>
    <iact:actionData xml:id="d7">
      <inkml:trace xmlns:inkml="http://www.w3.org/2003/InkML" xml:id="stk6" contextRef="#ctx0" brushRef="#br0">30339 8389 1112 0,'0'0'434'6,"0"0"-226"1,0 0-26 1,0 0-86 0,0 0-81-2,0 0-15 3,0 0 0-2,90 87 0 0,-70-57 0 0,-5 4 0 3,1-1 0-4,3 8 0 3,-5 0 0-4,2 9 0 3,-6 18 0 0,3 13 0 0,-6 12 0-2,4 8 0 4,-9 4 0-3,-2-2 0 1,0 0 0-3,0 4 0 4,-2-2 0-1,-16 9 0-2,-11-3 0 2,2-7 0 0,-5-3 0 0,0-7 0 0,-1-8 0-2,6 1 0 2,-6-8 0 0,6-3 0-1,3-3 0 0,-5-12 0 2,5-7 0-1,3-15 0-2,-2-10 0 2,3-6 0 0,-9-1 0 0,6 0 0-2,2 0 0 2,4 4 0 0,-3-3 0 1,1 7 0-3,7 5 0 5,-8-3 0-7,11-2 0 5,2-11 0-4,6-8 0 3,-2-5 0 0,-6-1 0 0,5 6 0-3,-2 1 0 4,-4 5 0-2,0-4 0 1,-1-4 0 0,9-1 0-2,0-8 0 2,2 3 0 1,0-3 0-2,0 0 0-1,0 6 0 2,-6-1 0 0,6-2 0-2,-8 0 0 2,6-3 0 0,2 0 0 0,0 0 0 0,0 0 0-2,0 0 0 3,0-6 0-1,0-21 0-3,0-7 0 4,0 0 0-1,0 4 0-1,0 3 0-1,0 5 0 3,0 0 0-2,0-4 0 1,0-3 0 0,0-1 0-2,0-7 0 4,0 2 0-2,2 6 0-2,6 7 0 2,-8 7 0-1,0 10 0 0,0 2 0 1,0 3 0-2,0 0 0 3,0 0 0-3,0 0 0 3,0 0 0-2,0 23 0 0,0 16 0 2,0 3 0-3,0 6 0 2,0 3 0 1,-8-4 0 0,8 0 0-4,-2-6 0 5,2-8 0-5,0-8 0 5,0-5 0-4,0-9 0-1,0 1 0 3,0-4 0 0,10-3 0-2,14-1 0 2,12-2 0 1,4-2 0-1,1 0 0-3,0-11 0 4,2-16 0-2,0-3 0 3,-6 3 0-6,2-2 0 5,-14 1 0-2,-5-6 0 2,0-5 0-2,-4-14 0-1,-16 31 0 2,3-2-825 0</inkml:trace>
    </iact:actionData>
  </iact:action>
  <iact:action type="add" startTime="21385">
    <iact:property name="dataType"/>
    <iact:actionData xml:id="d8">
      <inkml:trace xmlns:inkml="http://www.w3.org/2003/InkML" xml:id="stk7" contextRef="#ctx0" brushRef="#br0">30539 6702 1578 0,'0'0'270'5,"0"0"-80"1,0 0-181 2,0 0-9 0,115 158 0 2,-85-119 0-5,6 3 0 2,5 3 0 1,8 9 0 0,-5 10 0-2,6 18 0 2,-3 7 0 1,-4 9 0-1,1 3 0-2,-4-2 0 1,1-1 0 1,0 1 0 1,-2 8 0-4,-3 6 0 3,4 5 0 0,-12 0 0 0,5 2 0-2,-7 5 0 2,-2-3 0 1,-3 11 0-2,-2 0 0 2,-3 4 0-2,-3 0 0 1,-4 3 0 0,4 4 0-1,-13-1 0 0,3-3 0 1,-3-2 0 0,0-9 0 0,0 1 0-3,0-1 0 4,-20 1 0-2,-4-4 0-1,-9-10 0 4,3-8 0-3,-7-3 0 0,0-10 0 0,-4 4 0 1,-1-6 0 0,1-3 0 0,5-1 0-1,-1-5 0 1,9-10 0-1,-4-3 0 3,7-9 0-5,2-6 0 2,3-4 0 2,0-5 0-2,4-13 0-1,3-4 0 3,3-15 0-2,-8 2 0 3,14-2 0-8,-12-4 0 7,13-3 0-2,-7-2 0 2,7-1 0-3,-4-1 0 2,7-4 0 0,0 0 0 0,0 0 0-3,0 0 0 3,0 0 0 0,0 0 0 0,0 0 0-1,0-15 0 1,0-23 0-1,0-16 0 2,0-8 0-3,0-8 0 2,0-1 0 0,0 2 0 0,0 4 0-3,0 2 0 4,0 8 0 0,0 10 0-3,0 14 0 1,0 13 0 0,0 16 0 1,0 2 0 1,0 0 0-4,0 0 0 3,0 0 0 1,0 2 0-2,0 24 0 0,0 13 0 0,0 7 0 1,0 6 0 0,4 5 0-1,2-3 0 0,4-4 0 2,-7-9 0-2,1-3 0 0,8-4 0 0,-11-1 0 1,7-8 0 0,0-5 0-1,-3-12 0 0,-3-8 0 2,3 0 0 2,11 0 0-9,17-2 0 6,0-30 0 1,18-7 0-2,6-8 0 0,-9-7 0 0,7-1 0 2,-10-9 0-1,-3-3 0-2,-8-6 0 2,-15 1 0 0,-19 43 0 0,0 9-659 0</inkml:trace>
    </iact:actionData>
  </iact:action>
  <iact:action type="add" startTime="22987">
    <iact:property name="dataType"/>
    <iact:actionData xml:id="d9">
      <inkml:trace xmlns:inkml="http://www.w3.org/2003/InkML" xml:id="stk8" contextRef="#ctx0" brushRef="#br0">30493 5207 974 0,'0'0'566'7,"0"0"-302"3,0 0-94-4,0 0-97 0,0 0-73 2,0 0 0 0,191 70 0 1,-137-50 0-4,1 0 0 4,-3 1 0-1,5 11 0 0,-1 2 0 0,1 11 0-3,-7 2 0 4,2 7 0-1,5-1 0-2,-5-3 0 2,8 5 0 0,6-1 0 2,2 0 0-5,8 10 0 3,5 0 0 0,-10 11 0-1,4 4 0-1,-9 3 0 2,3 6 0 0,-9-4 0-1,-1 4 0 0,-1-3 0 1,-4-1 0 0,12-3 0-1,-5 7 0 0,-1 11 0 1,1 10 0 0,-18 14 0 0,-2 12 0-2,-11-3 0 2,-4-4 0 0,-7-2 0 0,-7-3 0-1,1 3 0 1,3 5 0 1,-12-12 0-1,3 3 0 0,2-10 0-3,-9 6 0 3,4 5 0 1,-4 1 0-4,0 7 0 3,0-10 0 0,0 1 0 0,0 0 0-3,0 4 0 4,-13 5 0-1,2-4 0 0,-5-3 0-2,0-8 0 2,-2-7 0 0,8-8 0 0,-10-6 0-1,4-1 0 0,-9 6 0 2,8-5 0-2,-12-5 0 0,3-4 0 0,1-11 0 2,-7-5 0-2,3-8 0-1,-10-12 0 3,6-5 0-1,2-2 0-1,-6 2 0 0,-2 5 0 1,2 6 0 0,0 18 0 1,-3 4 0-4,13-1 0 3,7-5 0 0,-4-22 0-1,7-13 0 0,4-15 0 0,7-13 0 2,2-4 0-3,-2 1 0 0,-1 1 0 2,1-3 0 0,6 2 0 0,-10-3 0-2,10-3 0 2,0 0 0 0,0 0 0 1,0 0 0-4,0-18 0 3,0-21 0 1,0-16 0-2,-3-9 0-1,-1-7 0 3,1 0 0-2,-7-2 0 1,2 0 0-1,5 9 0 0,3 8 0 1,0 11 0 0,0 10 0-2,0 14 0 2,0 9 0 0,0 7 0 1,0 5 0-4,0 0 0 3,0 0 0 1,0 0 0-2,-10 24 0-1,7 27 0 2,2 8 0 0,-2 7 0 0,3-4 0-1,0-6 0 1,0-9 0 0,0-5 0-1,0-5 0 1,0-7 0-1,0-8 0 3,3-5 0-3,1-9 0-3,9-3 0 4,11-5 0 0,9 0 0 0,12 0 0-1,11-7 0 0,4-21 0 1,-5-6 0 0,4-3 0-1,-1 1 0 0,-3-5 0 2,-1-8 0-2,-11-7 0-1,-6-6 0 4,-5-10 0-4,-32 45 0 2,0 5-199-1</inkml:trace>
    </iact:actionData>
  </iact:action>
  <iact:action type="add" startTime="24654">
    <iact:property name="dataType"/>
    <iact:actionData xml:id="d10">
      <inkml:trace xmlns:inkml="http://www.w3.org/2003/InkML" xml:id="stk9" contextRef="#ctx0" brushRef="#br0">30633 3707 1320 0,'0'0'392'7,"0"0"-90"-1,0 0-269 3,164 95-33-2,-110-55 0 2,-3-3 0-4,8 1 0 3,5 1 0 0,10-2 0 0,1-1 0-2,6 9 0 3,0 4 0-2,3 6 0 1,-1 7 0-2,-3 8 0 2,-6 5 0 0,5 2 0 0,-10 11 0 2,3-4 0-6,9-3 0 5,-4-2 0-1,7-4 0-2,3-1 0 1,6-1 0 2,-9 4 0-1,0 0 0 0,-12 2 0-2,-6-3 0 3,-10-2 0-1,-8-2 0-2,-7 2 0 2,1 10 0 0,-5 2 0 1,0 1 0-4,-4 1 0 3,-5-4 0-1,-5 0 0 2,-3-2 0-3,-1 8 0 2,-2 0 0 0,4 11 0 0,-3 3 0-2,-3 4 0 3,4-3 0-1,1 5 0-2,-8-2 0 1,4 0 0 1,-1 7 0 0,1 7 0-1,-11-3 0 0,12 7 0 1,-11-3 0 0,8 1 0 0,-3 2 0-2,2-8 0 1,6-10 0 2,-15-9 0-1,6-8 0-2,-7 4 0 1,1 10 0 2,-1 9 0-2,1 14 0 0,-4 6 0 0,9-2 0 1,-9-3 0 0,0-16 0-1,0-7 0 1,0-5 0 0,0-7 0 0,0 1 0-3,0 3 0 4,0-5 0-2,0 6 0 3,-20 3 0-6,4-1 0 5,-4 4 0-1,-1 0 0-1,5-7 0-1,-4-7 0 3,0-10 0-1,4-8 0 0,-2 0 0-2,7-4 0 2,-8-3 0 1,-1 0 0-1,2 2 0-3,-5 0 0 4,3 5 0 0,-3-6 0-2,7-13 0-1,3-15 0 1,5-11 0 3,-5-2 0-4,3-5 0 1,0-3 0-1,6-7 0 2,1-5 0 0,0 0 0-3,-4-3 0 4,4-1 0 0,0 0 0-3,3-2 0 1,-4 0 0 1,4 0 0-1,0 0 0 2,0 0 0-4,0 0 0 3,-3 0 0 1,3 0 0-2,0 0 0 0,0 0 0 0,-9 0 0 2,0-28 0-2,-2-17 0-1,3-14 0 2,-2-16 0 0,3-16 0 1,4 2 0-4,2 8 0 3,-2 22 0 1,3 24 0-2,-9 21 0-1,9 9 0 2,0 5 0 0,0 0 0 1,0 0 0-3,0 0 0 2,0 0 0-1,0 14 0 2,0 26 0-3,0 7 0 1,0 12 0 1,0 2 0 0,0 1 0 0,0-5 0 0,0-9 0 0,0-12 0 0,0-2 0-2,0-9 0 1,0-5 0 1,13-6 0 0,3-8 0-2,7-1 0 2,2-5 0 0,16 0 0 0,11-3 0-2,9-29 0 2,1-6 0 0,-6-3 0-1,-6 9 0 0,-11 7 0 1,-1 0 0 0,-9 6 0-1,-12-5 0 0,-7-4 0 0,-10 1 0 2,0 14 0-2,0 8-1695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3831">
    <iact:property name="dataType"/>
    <iact:actionData xml:id="d0">
      <inkml:trace xmlns:inkml="http://www.w3.org/2003/InkML" xml:id="stk0" contextRef="#ctx0" brushRef="#br0">19421 13666 914 0,'13'39'220'1,"-13"1"-134"20,0 1 22-20,0 2-36-1,0-2-42 14,0 3 2-14,0 0 14 18,0-4 28-18,28-2 46 13,15-1-4-13,18-8-22 10,16-4-24 4,16-3-18-14,14-5-39 25,26 3-13-25,33-7 0 2,34-1 0-1,40 0 0 9,26-2 0-5,15 2 0 9,13-1 0-10,-3 0 0 11,4 1 0-15,-10 1 0 2,11 7 0 13,3 3 0-14,5 0 0 18,5-3 0-19,-2-7 0 12,-16-8 0-12,1-5 0 20,-29 0 0-20,-13-17 0 1,-18-16 0 10,-31-4 0 1,1-2 0-11,-25-3 0 21,-9 0 0-22,-7 7 0 0,-21 8 0 11,-17 10 0 3,-12 7 0-13,-20 3 0 20,-11 7 0-21,-4 0 0 2,-3 0 0 8,-12 0 0-10,3 0 0 13,-5 0 0 9,-17 0 0-22,0 0 0 1,-11-6 0 0,-8 2 0 11,-16-6 0 1,3 5 0-13,0-3 0 23,-1-9 0-23,3-7 0 1,3-13 0 12,6-15 0-12,-4-12 0 10,6-4 0 10,-7 7 0-21,-4 16 0 0,-6 16 0 12,-6 18 0-12,0 5 0 10,-18 6-61 11,-2 0-501-20,-12 0-740 0</inkml:trace>
    </iact:actionData>
  </iact:action>
  <iact:action type="add" startTime="5054">
    <iact:property name="dataType"/>
    <iact:actionData xml:id="d1">
      <inkml:trace xmlns:inkml="http://www.w3.org/2003/InkML" xml:id="stk1" contextRef="#ctx0" brushRef="#br0">8444 13754 1104 0,'0'0'404'3,"0"0"-224"10,16 210-6 0,-16-129-58-12,4 1-47 13,1-6-69-13,8-9 0 10,-6-11 0-11,12-11 0 15,14-8 0-14,8 0 0 14,6-5 0-15,26 0 0 21,14-7 0-21,30-5 0 1,20-6 0 17,23-9 0-18,25-5 0 12,20 0 0-11,14 0 0 7,13-15 0 20,-1-2 0-28,-10 0 0 1,0 4 0-1,-4 3 0 10,-17 1 0 2,-17-3 0-12,-11 2 0 13,-21-5 0-13,-13 5 0 19,-22-2 0-18,-19 2 0 10,-26 1 0-10,-15 1 0 18,-18 4 0-19,-19-2 0 2,-15 3 0 8,1 3 0 11,-5 0 0-20,0-2 0-1,6 2 0 11,-1-5 0-8,13-3 0 8,1-16 0 3,2-16 0-13,2-24 0 20,-2-25 0-21,-5-24 0 1,-9-16 0 8,-3-18 0 13,2-7 0-22,-6 101-11 1,0 5-519 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2457">
    <iact:property name="dataType"/>
    <iact:actionData xml:id="d0">
      <inkml:trace xmlns:inkml="http://www.w3.org/2003/InkML" xml:id="stk0" contextRef="#ctx0" brushRef="#br0">1817 8621 918 0,'0'0'454'1,"0"0"-258"1,0 0-30-1,0 0 22 24,0 0-104-25,-241 26-43 0,141-15-41 13,3-3 0-12,4 4 0 11,13-4 0-12,12 2 0 27,12-1 0-27,12 1 0 0,11-5 0 13,16-3 0-13,11 2-113 12,6-4-325-12,0 0-328 14</inkml:trace>
    </iact:actionData>
  </iact:action>
  <iact:action type="add" startTime="2756">
    <iact:property name="dataType"/>
    <iact:actionData xml:id="d1">
      <inkml:trace xmlns:inkml="http://www.w3.org/2003/InkML" xml:id="stk1" contextRef="#ctx0" brushRef="#br0">1724 8863 564 0,'0'0'824'14,"0"0"-620"-13,0 0-60 19,0 0 98-17,-220 35-173-2,111-25-69 16,0 5 0-17,18-8 0 1,1 5 0 10,19-1 0 12,6 0 0-23,-1 5 0 0,56-6-289 25,2-3-1089-24</inkml:trace>
    </iact:actionData>
  </iact:action>
  <iact:action type="add" startTime="5462">
    <iact:property name="dataType"/>
    <iact:actionData xml:id="d2">
      <inkml:trace xmlns:inkml="http://www.w3.org/2003/InkML" xml:id="stk2" contextRef="#ctx0" brushRef="#br0">14161 8003 438 0,'0'0'632'3,"0"0"-332"-3,0 0-138 0,0 0 20 23,-212 29-72-21,69-7 0-2,-28 3-4 22,-19-2-99-22,13-1-7 0,28 0 0 27,12-5 0-27,34 0 0 1,99-17-211-1,4 0-377 14</inkml:trace>
    </iact:actionData>
  </iact:action>
  <iact:action type="add" startTime="6029">
    <iact:property name="dataType"/>
    <iact:actionData xml:id="d3">
      <inkml:trace xmlns:inkml="http://www.w3.org/2003/InkML" xml:id="stk3" contextRef="#ctx0" brushRef="#br0">13957 9510 1076 0,'0'0'390'25,"0"0"-186"-24,0 0 12 1,0 0-58-1,0 0-155 28,-174 57-3-29,59-40 0 1,-15-7 0-1,-11-10 0 13,3 0 0-12,2 0 0 12,100 0 0-2,8 0-777-10</inkml:trace>
    </iact:actionData>
  </iact:action>
  <iact:action type="add" startTime="7710">
    <iact:property name="dataType"/>
    <iact:actionData xml:id="d4">
      <inkml:trace xmlns:inkml="http://www.w3.org/2003/InkML" xml:id="stk4" contextRef="#ctx0" brushRef="#br0">27882 8515 604 0,'0'0'264'2,"0"0"-238"12,0 0 30-14,0 0 78 3,0 0-118 21,0 0 0-23,23 0 56-1,-104 0 174 12,-35 0-38 2,-27 0-62-14,-43 5-12 27,-14 10-74-27,-6-10-40 1,0-5-20-1,15 0-8 13,135 0-212-13,19 0-484 16</inkml:trace>
    </iact:actionData>
  </iact:action>
  <iact:action type="add" startTime="8563">
    <iact:property name="dataType"/>
    <iact:actionData xml:id="d5">
      <inkml:trace xmlns:inkml="http://www.w3.org/2003/InkML" xml:id="stk5" contextRef="#ctx0" brushRef="#br0">31979 8810 614 0,'0'0'392'1,"0"0"-256"11,0 0 60-8,-164-31 34 9,16 19-148-12,-23 5 16 13,-23-5-12-14,-4 4-34 24,14-1-34-24,18 4-18 0,25-3-56 14,121 5-264-13,4-1-170 10</inkml:trace>
    </iact:actionData>
  </iact:action>
  <iact:action type="add" startTime="10780">
    <iact:property name="dataType"/>
    <iact:actionData xml:id="d6">
      <inkml:trace xmlns:inkml="http://www.w3.org/2003/InkML" xml:id="stk6" contextRef="#ctx0" brushRef="#br0">6503 6576 1138 0,'0'0'440'3,"0"0"-194"12,0 0-126-15,0 0-60 26,0 0-32-25,0 0-13-1,0 0-15 25,17-88 0-25,-17 33 0 1,-11-9 0-1,-5-18 0 13,3-12 0-1,-3-21 0-12,12-19 0 17,-7-16 0-16,1-7 0 14,6 8 0-9,-8 15 0-6,9 21 0 18,3 22 0-18,0 27 0 1,0 22 0 5,0 17 0 2,0 17 0 17,0 4 0-25,0 4 0 1,0 0 0 10,-11 12 0-9,-7 26 0 10,-9 11 0-11,7 7 0 19,-2 6 0-19,3 0 0 0,-1-6 0 14,5-9 0-13,6-17 0 13,2-13 0-15,6-13 0 13,1-4 0-12,0-4 0 12,0-40 0-2,17-15 0-10,11-14 0 13,-1-11 0-14,5-6 0 25,-7 3 0-25,4 11 0 1,-3 20 0 10,-1 18 0-11,-1 14 0 13,8 16 0-12,-4 5 0 14,3 3 0-15,-3 0 0 22,0 13 0-22,5 27 0 2,5 17 0 9,4 4 0 5,4 6 0-15,-5-13 0 13,-7-12 0-14,-15-15 0 2,-1-17 0 11,-14-5 0 0,5-5 0-12,-9 0 0 11,0 0-1241-12</inkml:trace>
    </iact:actionData>
  </iact:action>
  <iact:action type="add" startTime="12196">
    <iact:property name="dataType"/>
    <iact:actionData xml:id="d7">
      <inkml:trace xmlns:inkml="http://www.w3.org/2003/InkML" xml:id="stk7" contextRef="#ctx0" brushRef="#br0">6584 4898 722 0,'0'0'294'16,"0"0"-102"-16,0 0 18 3,0 0-86 13,0 0-28-16,0 0-4 26,0 0-48-24,16 57 34-2,-19 7-48 13,-10 14 6-13,4 12 2 15,-5 14-10-15,7 9 0 15,-3 7-6-15,2 2-9 13,5 1-13-13,2-8 0 17,-8-10 0-17,6-13 0 15,-1-4 0-15,-9-7 0 18,3-14 0-18,-3-8 0 13,6-17 0-11,-4-16 0-1,9-9 0 9,-6-7 0 11,5-1 0-21,3-6 0 1,-5 1 0 8,5-3 0 11,0-1 0-20,0 0 0 1,0 0 0 9,0 0 0 10,0 0 0-20,0 0 0 0,0 0 0 11,0-5 0 8,0-8 0-19,0 0-69 1,0 0-41 10,0 4-22-9,0 0 14 19,0 4-60-20,5 2-58-1,-2 1-44 12,-3 2-36 0,0 0 206-10,0 0 110 12,0 0 66-11,0 0-66-2,0 0-464 14</inkml:trace>
    </iact:actionData>
  </iact:action>
  <iact:action type="remove" startTime="14769">
    <iact:property name="style" value="instant"/>
    <iact:actionData xml:id="d8" ref="#d6"/>
  </iact:action>
  <iact:action type="add" startTime="14776">
    <iact:property name="dataType" value="strokeEraser"/>
    <iact:actionData xml:id="d9">
      <inkml:trace xmlns:inkml="http://www.w3.org/2003/InkML" xml:id="stk8" contextRef="#ctx0" brushRef="#br1">13198 10199 518 0,'0'0'0'11,"0"0"-236"8</inkml:trace>
    </iact:actionData>
  </iact:action>
  <iact:action type="remove" startTime="15180">
    <iact:property name="style" value="instant"/>
    <iact:actionData xml:id="d10" ref="#d7"/>
  </iact:action>
  <iact:action type="add" startTime="15186">
    <iact:property name="dataType" value="strokeEraser"/>
    <iact:actionData xml:id="d11">
      <inkml:trace xmlns:inkml="http://www.w3.org/2003/InkML" xml:id="stk9" contextRef="#ctx0" brushRef="#br1">13399 9636 1192 0,'0'0'312'8,"0"0"-130"-8,0 0-50 3,0 0-132 11,0 0-62-11,0 0-116 12,0 17-396-14</inkml:trace>
    </iact:actionData>
  </iact:action>
  <iact:action type="add" startTime="16992">
    <iact:property name="dataType"/>
    <iact:actionData xml:id="d12">
      <inkml:trace xmlns:inkml="http://www.w3.org/2003/InkML" xml:id="stk10" contextRef="#ctx0" brushRef="#br0">6631 6433 718 0,'0'0'326'1,"0"0"-152"12,0 0-28-13,13-146-36 15,-13 92-22-15,0-14-6 17,5-16-2-17,0-18-4 13,1-21-20-13,-6-12-16 16,1-9-22-16,-1-4-10 19,0 0-8-19,0 2 0 2,0 13 0 11,0 17-18 2,0 29-6-12,0 31-2-3,-1 23 10 13,1 21 8-13,0 12 8 18,0 0-4-18,0 6 4 6,0 38 28 15,-3 15 6-21,0 10-8 1,-7 0-10 9,2-1-2 12,-3-8-8-22,-1-13 0 0,2-12-6 10,7-20 0-9,0-9 2 11,3-6-2 8,0 0 0-19,0 0-18-1,0 0 18 12,0 0 0-11,0-14-4 23,0-11 2-24,0-15 0 0,0-5 2 12,6-5-2-9,7-1-4 8,2 6 6-9,-2 3 2 10,3 11-2 9,1 10 4-20,-1 3 0-1,4 9 8 10,-2 4 12-7,-4 5 18 8,6 0-22-7,-1 0-5 6,-1 19-15 11,11 18 0-20,-3 8 0-1,-2 0 0 10,-6-3 0-8,-4-14 0 11,-5-8 0-12,-6-9 0 19,-3-8 0-19,6-3 0-1,-2 0 0 10,2 0 0 4,-5 0 0-13,11-14-63 18,-11 3-265-19,-1-2-482 12</inkml:trace>
    </iact:actionData>
  </iact:action>
  <iact:action type="remove" startTime="19169">
    <iact:property name="style" value="instant"/>
    <iact:actionData xml:id="d13" ref="#d12"/>
  </iact:action>
  <iact:action type="add" startTime="19176">
    <iact:property name="dataType" value="strokeEraser"/>
    <iact:actionData xml:id="d14">
      <inkml:trace xmlns:inkml="http://www.w3.org/2003/InkML" xml:id="stk11" contextRef="#ctx0" brushRef="#br1">13536 9411 1428 0,'0'0'420'8,"0"0"-221"-2,0 0-199-5,0 0 0 14,0 0 0-14,0 0 0 13,0 12 0-13,0-4-559 12</inkml:trace>
    </iact:actionData>
  </iact:action>
  <iact:action type="add" startTime="20864">
    <iact:property name="dataType"/>
    <iact:actionData xml:id="d15">
      <inkml:trace xmlns:inkml="http://www.w3.org/2003/InkML" xml:id="stk12" contextRef="#ctx0" brushRef="#br0">6484 6615 798 0,'0'0'420'15,"0"0"-144"-10,0 0-66-4,0 0-38 15,0 0-90-16,0 0-18 18,19-46-39-17,-19-15-25-1,6-17 0 12,-6-13 0-1,7-12 0-11,-3-8 0 17,-1-15 0-17,6-10 0 14,-9-12 0-14,0 0 0 23,0 4 0-23,0 7 0 1,0 8 0 20,0 13 0-21,-9 18 0 0,5 24 0 18,-2 25 0-17,2 21 0 11,4 13 0-11,-6 13 0 20,6 2 0-21,-3 0 0 1,-7 10 0 14,0 30 0-15,-8 13 0 10,5 12 0-8,-4 5 0 10,-2 3 0 1,-1 0 0-12,-11-6 0 23,8-2 0-24,-4-14 0 1,6-11 0-1,8-18 0 11,3-14 0 0,4-8 0 9,6 0 0-20,0 0 0 0,0 0 0 10,0-8 0 12,0-14 0-22,0 2 0 1,6 0 0 10,1-2 0-10,-2-10 0 19,6-7 0-20,1-8 0 1,7-7 0 13,3-5 0-14,7-3 0 11,1 9 0 9,-1 7 0-20,-4 19 0 0,-7 10 0 12,-3 9 0 7,-2 5 0-18,0 3 0 0,-6 0 0 11,11 0 0-11,-2 0 0 19,2 3 0-20,0 22 0 0,2 14 0 11,-2 0 0 0,0 9 0-10,-3-2 0 21,2-5 0-22,-1 0 0 10,0-6 0-9,-4 1 0 11,8-11 0-11,0-7 0 17,-4-4 0-17,0-11 0 1,-11 2 0 10,6-2 0 8,-11 6 0-20,2-1 0 0,-2 3 0 11,0-8 0 11,0-3-257-22</inkml:trace>
    </iact:actionData>
  </iact:action>
  <iact:action type="add" startTime="24731">
    <iact:property name="dataType"/>
    <iact:actionData xml:id="d16">
      <inkml:trace xmlns:inkml="http://www.w3.org/2003/InkML" xml:id="stk13" contextRef="#ctx0" brushRef="#br0">9019 12300 592 0,'0'0'356'1,"0"0"-178"-1,0 0 18 13,0 0-64-12,0 0-36 10,171 3-34 3,-89-3 14-14,7 0-22 2,12 0 4 10,-7 0 34 5,3 0-36-17,-17 0-24 13,-1 0-20-12,-24-8-4 22,-18-1-8-23,-27 6-6 3,-10 1-16-3,0 2-110 13,-48 0-28 3,-35 0 116-16,-18 0-62 1,-9 0 26 13,7 0 30 1,9 0 8-15,24 0 30 1,25 0 12 10,16 5 6-1,19 2 20-9,10-3 38 18,10-1 72-19,39-3-110 12,22 0-16-12,26 0-6 21,8 0 30-21,8 0 16 1,-13 6 12 12,-16 8-40-12,-23-9-22 13,-19 0-8-12,-20-5-54 10,-22 0-110-10,0 0-370 11</inkml:trace>
    </iact:actionData>
  </iact:action>
  <iact:action type="add" startTime="25850">
    <iact:property name="dataType"/>
    <iact:actionData xml:id="d17">
      <inkml:trace xmlns:inkml="http://www.w3.org/2003/InkML" xml:id="stk14" contextRef="#ctx0" brushRef="#br0">15184 12261 800 0,'0'0'388'1,"0"0"-86"12,0 0-120-12,168 0-106 24,-75 0-36-25,32 0 20 0,52 0-22 5,44 0-8 15,36 0-4-20,21 0-18 1,6 0-8 15,-31 20-16-16,-36-1-196 15,-175-16-274-14,-35-3-570 4</inkml:trace>
    </iact:actionData>
  </iact:action>
  <iact:action type="add" startTime="26823">
    <iact:property name="dataType"/>
    <iact:actionData xml:id="d18">
      <inkml:trace xmlns:inkml="http://www.w3.org/2003/InkML" xml:id="stk15" contextRef="#ctx0" brushRef="#br0">20704 12378 778 0,'0'0'366'15,"0"0"-120"-15,0 0-42 13,0 0-58-11,0 0-58 10,0 0 0 13,241-1-14-25,-93 1-17 1,62 18-57-1,51 16 0 13,40 0 0-13,11-1 0 19,5-6 0-16,-23-13 0 2,-37-14 0-1,-51 0-19 8,-66 0-149-8,-140-23-248 14,0 2-604-18</inkml:trace>
    </iact:actionData>
  </iact:action>
  <iact:action type="add" startTime="28677">
    <iact:property name="dataType"/>
    <iact:actionData xml:id="d19">
      <inkml:trace xmlns:inkml="http://www.w3.org/2003/InkML" xml:id="stk16" contextRef="#ctx0" brushRef="#br0">8869 13295 422 0,'0'0'406'16,"0"0"-152"-15,0 0 40 13,0 0-68-14,162 0-90 16,-123 0-20-16,13 0-28 21,14 0-8-20,18 0-55-1,24 0-25 15,21 0 0-14,8 0 0 17,13 0 0-18,20 0 0 19,15 0 0-19,20 0 0 24,12 0 0-24,8 0 0 0,4 0 0 0,-16 0 0 14,6 6 0-14,-7-4 0 5,-5-2 0 9,-10 0 0-12,-16 0 0 9,-17-13 0-2,-3-4 0 12,0 2 0-20,13 2 0-1,-6 1 0 10,9 1 0-9,4 0 0 21,3-1 0-21,9 1 0-1,-9 0 0 9,-3 3 0 16,-7 4 0-25,-6 4 0 3,-8 0 0-2,-7 0 0 28,-8 0 0-29,-4 0 0 1,5 0 0-1,9 0 0 24,2 0 0-24,-6 0 0 1,-5 0 0 10,-14 0 0-10,-13-8 0 19,-18 0 0-19,-8 3 0-1,-16-1 0 12,-10 2 0-10,-9 2 0 13,-8 2 0-12,0-2 0 9,-11 2 0-11,-7 0 0 10,4 0 0 9,-6 0 0-20,-2 0 0 0,8 0 0 12,-8 2 0 0,3 0 0-11,-10 4 0 21,-5-2 0-22,-8-4 0 1,-5 0 0 9,2 0 0-10,2 0 0 12,-6 0 0 7,-1 0 0-19,3 0 0 0,-3 3 0 21,0 7 0-21,7 10 0 10,7 8 0-9,-12 8 0 18,11 10 0-19,-4 4 0 13,0-2 0-12,1-5 0 13,0-8 0-13,-4-8 0 14,-5-8 0-11,-1-8 0-3,0-9 0 15,0-2 0-16,0 0 0 12,0 0 0-12,0 0 0 13,0 0 0 6,0 0 0-19,0-8 0 1,0-26 0 10,0-13 0 7,0-4 0-16,3 1 0-2,7 8 0 10,-7 10 0-8,5 13 0 18,8 6 0-19,-1 3 0 0,10 7 0 9,3 1 0 2,8 2 0-12,4-2 0 20,10 2 0-19,-4-4 0 0,2-5 0 9,19 7 0 11,-1 2 0-21,11 0 0 1,12 0 0 10,11 0 0 1,16 8 0-12,-2 3 0 24,-2-5 0-24,1-6 0 0,-10 0 0 13,-6 0 0-13,-9 0 0 13,1 0 0-13,-8 0 0 22,3 0 0-21,0 9 0-1,9 8 0 12,-6 1 0-2,7 1 0-9,-10-8 0 21,-1-9 0-21,-7-2 0-1,1 0 0 10,-9 0 0 4,-4 0 0-14,9 0 0 24,3 0 0-24,-7 0 0 1,7 0 0 9,4 0 0-10,-12 0 0 12,8 0 0 8,-2-5 0-20,-6-3 0 1,1-1 0 10,1 2 0-10,7 7 0 18,4 0 0-18,16 0 0 9,-10 0 0-10,10 9 0 19,-10 3 0-18,6 2 0 10,-9-8 0-10,-3-3 0 20,-4-3 0-21,-10 0 0 1,-8 0 0 10,-4-15 0 9,5 2 0-19,0 1 0-1,0 5 0 10,-1 2 0-8,6 3 0 10,-2-4 0-9,8-3 0 7,-2 1 0 13,5-3 0-23,6 2 0 1,1 5 0 9,-5-3 0-9,-8 7 0 10,4 0 0 11,-7 0 0-22,-5 0 0 1,-2 0 0 10,6 0 0-10,-8 0 0 14,1 0 0-15,-7 0 0 16,4 0 0-16,-3 0 0 19,-2 0 0-19,-1 0 0 0,1 0 0 15,-7 7 0-15,-4 0 0 12,-8-4 0 10,4 4 0-22,5-5 0 1,-10 1 0 13,10-1 0-13,-1 4 0 11,-2 0 0-11,-9-1 0 10,2-2 0-8,-5-3 0 10,0 0 0-10,13 0 0 14,2 0 0-17,1 0 0 11,-4 0 0-10,-4 0 0 11,2 0 0 14,-8 0 0-26,-9 5 0 0,-1-2 0 0,-6-3 0 11,3 0 0 2,5 0 0-13,5 0 0 22,0 0 0-22,8 0 0 0,-8-11 0 11,0-20 0 0,-3-14 0-10,-2-6 0 21,-13-2 0-22,-5-3 0 1,0 9 0 12,0 8 0-13,-23 18 0 13,-25 21 0-12,-27 6 0 17,34 26-261-18,8 4-933 12</inkml:trace>
    </iact:actionData>
  </iact:action>
  <iact:action type="add" startTime="32483">
    <iact:property name="dataType" value="strokeEraser"/>
    <iact:actionData xml:id="d20">
      <inkml:trace xmlns:inkml="http://www.w3.org/2003/InkML" xml:id="stk17" contextRef="#ctx0" brushRef="#br1">18613 17791 1038 0,'0'0'536'4,"0"0"-380"7,0 0-116-11,0 0-40 15,0 0-84-14,0 0-472 11</inkml:trace>
    </iact:actionData>
  </iact:action>
  <iact:action type="remove" startTime="33077">
    <iact:property name="style" value="instant"/>
    <iact:actionData xml:id="d21" ref="#d19"/>
  </iact:action>
  <iact:action type="add" startTime="33088">
    <iact:property name="dataType" value="strokeEraser"/>
    <iact:actionData xml:id="d22">
      <inkml:trace xmlns:inkml="http://www.w3.org/2003/InkML" xml:id="stk18" contextRef="#ctx0" brushRef="#br1">18437 17627 1304 0,'0'0'404'13,"0"0"-216"-13,0 0-70 1,0 0-108-1,0 0-10 15,0 0-104-13,0 0-156 15,0-4-332-14</inkml:trace>
    </iact:actionData>
  </iact:action>
  <iact:action type="add" startTime="35028">
    <iact:property name="dataType"/>
    <iact:actionData xml:id="d23">
      <inkml:trace xmlns:inkml="http://www.w3.org/2003/InkML" xml:id="stk19" contextRef="#ctx0" brushRef="#br0">8870 13134 178 0,'0'0'234'5,"0"0"-138"9,0 0-96-13,0 0 0 13,0 0-164-14,0 0-10 14,0 0 162-14,0 0 4 15,-1 0-44-15</inkml:trace>
    </iact:actionData>
  </iact:action>
  <iact:action type="add" startTime="35194">
    <iact:property name="dataType"/>
    <iact:actionData xml:id="d24">
      <inkml:trace xmlns:inkml="http://www.w3.org/2003/InkML" xml:id="stk20" contextRef="#ctx0" brushRef="#br0">8870 13134 352 0,'-25'0'376'3,"25"0"-216"14,0 0-18-16,0 0-24 3,0 0-48 14,0 0 36-18,-2 0 62 16,0 0-4-16,2 10-72 18,0 6-52-14,-3 1 34-4,3 0-30 15,0 2-12-15,0 1-2 6,0 0 0 7,0 2 0-13,0-4-11 16,0-1-19-16,7 0 0 12,11-7 0-10,1 1 0 10,8-5 0-10,4-1 0 19,11 1 0-20,3 1 0 0,7-5 0 13,9 0 0-14,10 4 0 13,6-6 0 0,7 3 0-13,8 1 0 21,-3-2 0-21,-1 1 0 0,1 5 0 9,-7-2 0 13,-1 2 0-21,9 4 0-1,2-4 0 8,24-3 0 14,11-1 0-22,27-4 0 0,7 2 0 10,3 4 0-9,-6 1 0 13,-14 8 0-2,4 0 0-12,-19 2 0 22,9-4 0-21,-2 4 0-1,1 3 0 10,13-6 0-8,4-1 0 16,-5-1 0-17,-8 0 0 10,-1-7 0-10,1 0 0 20,0-2 0-21,11 2 0 0,-3-2 0 11,11 4 0 9,1-5 0-19,-3 0 0-1,1 1 0 9,-5 3 0 12,-7-2 0-20,-3-4 0-1,-11 0 0 10,-4 0 0 12,-10 2 0-22,-6-2 0 0,-14 0 0 12,-12 0 0-11,-3 0 0 13,-4 0 0-14,1 0 0 12,-1 0 0-11,1 0 0 19,-2 0 0-20,-2 0 0 2,-13 0 0 9,-3 0 0 3,7 0 0-14,-10 0 0 22,6 5 0-22,-5 7 0 0,-8-1 0 12,5 3 0-10,-15-4 0 8,-2 2 0 11,-8-3 0-21,-4 2 0 1,-4 1 0 10,2 1 0 10,7 9 0-21,-7 10 0 1,9 15 0 11,7 23 0-12,2 18 0 15,2 7 0-15,8-7 0 12,-13-12 0-11,-12-17 0 11,-8-21 0-10,-7-15 0 18,-10-15 0-20,1-8 0 2,-4 0 0 8,6 0 0 10,-6 0 0-19,7-2 0-1,-4-27 0 10,0-4 0 3,10-12 0-12,-11 0 0 21,5 0 0-22,2 12 0 0,-2 4 0 14,1 9 0-13,3 7 0 10,-7 1 0 10,13-2 0-21,2 1 0 1,6-2 0 11,8-2 0-12,6 4 0 22,2-3 0-22,2 3 0 1,17 2 0 11,-2 0 0-10,14 0 0 10,4-1 0-1,14-5 0-10,1-5 0 20,5-3 0-21,1-6 0 0,0 3 0 10,0-1 0 3,-3 2 0-13,16 2 0 21,-2 1 0-19,7 1 0-2,0 5 0 11,-5-8 0-9,8-1 0 11,2 0 0 7,0 0 0-19,-4 6 0 0,6 14 0 12,3 7 0-13,6 0 0 11,1 0 0-10,9 20 0 22,13 7 0-22,-1 5 0-1,-5-2 0 12,-12 1 0 0,-11-3 0-12,-2 1 0 22,-5-8 0-22,2-1 0 1,-11-9 0 11,4-5 0-12,-13-6 0 10,3 0 0 14,-5 0 0-24,1 0 0 1,-11 0 0 7,9 0 0 13,1 0 0-21,9 0 0 0,6 0 0 10,-6 0 0-8,11 0 0 9,-16 0 0 9,-7-3 0-20,2 3 0 1,-13 0 0 11,-7 0 0-12,2 0 0 20,-10-3 0-19,6-5 0-1,2-1 0 11,0 2 0 2,-6-5 0-12,2 7 0 17,-4-1 0-17,3 1 0 11,-4-1 0-12,5-2 0 21,4-1 0-21,-11-8 0 0,14-4 0 12,-12 1 0 9,9-7 0-21,0 5 0 0,0 0 0 12,-11 2 0-12,4 2 0 22,-12 5 0-22,-2 0 0 1,1 4 0 10,-1 0 0-1,-11 9 0-9,9 0 0 23,5 0 0-23,-2 0 0-1,-14 0 0 12,-6 0 0-9,-23 0 0 10,-1 0 0-13,3 0 0 14,-12 0 0-13,9-6 0 9,-2-2 0 11,2 0 0-21,-9-7 0 1,0-7 0 12,-4-17 0-13,0-21 0 12,0-15 0 10,-11 0 0-22,-25 13 0 1,-5 18 0 9,-5 34 0-9,-21 10 0 20,44 22-97-21,2 32-727 0</inkml:trace>
    </iact:actionData>
  </iact:action>
  <iact:action type="add" startTime="39609">
    <iact:property name="dataType" value="strokeEraser"/>
    <iact:actionData xml:id="d25">
      <inkml:trace xmlns:inkml="http://www.w3.org/2003/InkML" xml:id="stk21" contextRef="#ctx0" brushRef="#br1">20172 17679 1404 0,'0'0'324'16,"0"0"-238"-15,0 0-46 11,0 0 8-11,0 0-40 12,0 0-8-12,-12-17-32 10,12 17-124-8,0 0-274 19</inkml:trace>
    </iact:actionData>
  </iact:action>
  <iact:action type="remove" startTime="39927">
    <iact:property name="style" value="instant"/>
    <iact:actionData xml:id="d26" ref="#d24"/>
  </iact:action>
  <iact:action type="add" startTime="39940">
    <iact:property name="dataType" value="strokeEraser"/>
    <iact:actionData xml:id="d27">
      <inkml:trace xmlns:inkml="http://www.w3.org/2003/InkML" xml:id="stk22" contextRef="#ctx0" brushRef="#br1">20117 18015 864 0,'0'0'568'16,"0"0"-226"-16,0 0-112 2,0 0-187 5,0 0-43-5,0 0 0-2,0-15 0 15,0 15 0-14,0 0 0 19,0 0 0-18,0 0-431-2</inkml:trace>
    </iact:actionData>
  </iact:action>
  <iact:action type="add" startTime="42070">
    <iact:property name="dataType"/>
    <iact:actionData xml:id="d28">
      <inkml:trace xmlns:inkml="http://www.w3.org/2003/InkML" xml:id="stk23" contextRef="#ctx0" brushRef="#br0">8825 13165 342 0,'0'0'310'16,"0"0"-176"-15,0 0-50 14,0 0-42-15,0 0 18 15,0 0 122-13,0 0 78 0,-32 0-30 22,32 0-32-22,0 0-10-2,-4 0-171 17,4 9-17-17,0 8 0 3,-4 5 0 19,4 4 0-20,0 1 0-2,0 2 0 14,0 3 0-13,0-5 0 14,1-5 0-15,22-2 0 10,6-7 0 1,3 3 0-11,17-8 0 18,14-3 0-18,6-5 0 20,27 0 0-20,1 0 0 0,6 0 0 12,-2 0 0-11,-1 0 0 10,-7 0 0 10,-7 0 0-20,1 0 0-1,10 0 0 13,16 0 0-13,14 0 0 21,26 0 0-21,12 0 0 0,3 0 0 11,6 0 0 11,-7-2 0-22,-6-1 0 0,0-1 0 12,-2 3 0-12,-5-2 0 11,-12-1 0 10,6 4 0-21,1 0 0 1,-9 0 0 9,-8 0 0-7,0 0 0 17,-7 0 0-20,13 0 0 2,-2 0 0 10,2-5 0-10,-4-2 0 8,0 7 0 0,-1 0 0 13,-5 0 0-23,-1 0 0 0,4 0 0 10,-5 0 0-9,-4 0 0 18,-4 0 0-19,4 0 0 10,-4 0 0-9,8 0 0 19,-9 0 0-20,-4 0 0 2,-8 0 0 8,-19 0 0 11,1 0 0-21,-16 0 0 1,12-1 0 10,-9-9 0-9,6 3 0 11,-9 1 0-11,-5 0 0 17,-6 6 0-19,-2 0 0 12,-7-3 0-11,5 3 0 11,-7-2 0-11,2 0 0 22,-7 2 0-22,2-4 0-1,-11 1 0 11,-2 1 0-9,3 2 0 8,-8-4 0 12,5 4 0-22,-7 0 0 0,5 0 0 10,-2 0 0 3,1 0 0-12,1 0 0 17,6 0 0-17,0 13 0-1,-10 0 0 29,-4-2 0-28,-2-3 0 0,-5 1 0-1,-14-6 0 18,9-3 0-17,-7 5 0 9,12 3 0-9,4 8 0 22,3 5 0-22,1 8 0-1,0 7 0 17,-5 12 0-17,-4 13 0 14,-1 10 0-13,-10 7 0 11,4 1 0-12,5-3 0 11,-10-9 0 1,-3-13 0-11,0-12 0 12,0-14 0-12,0-14 0 20,0-8 0-21,0-6 0 1,0 0 0 10,0 0 0 3,0-6 0-14,14-29 0 26,2-14 0-26,-4-5 0 1,6 4 0-1,3 6 0 10,-5 4 0 5,0 1 0-15,-5 4 0 13,5 8 0-13,2-2 0 12,5 4 0 7,1 3 0-18,8 5 0-1,2 0 0 22,0 4 0-22,13-4 0 1,-4-1 0 12,8-1 0-13,3-1 0 13,2 0 0-12,4 5 0 9,-1 2 0 12,2 2 0-22,4 2 0 1,-1 5 0 10,8-6 0-11,-8 5 0 11,9-4 0 11,-5-1 0-22,4-3 0 2,-1-2 0 9,19-2 0-11,-3-3 0 23,13 6 0-22,2 2 0-1,15 9 0 11,2 3 0-9,-7 0 0 9,1 0 0 1,-5 0 0-12,-2 0 0 21,-6 0 0-20,2 0 0-1,-15 0 0 12,0 0 0 0,0 0 0-11,-5 0 0 24,-1 0 0-23,-7-3 0-2,9-8 0 0,-12 0 0 12,3 3 0 1,6-1 0-12,-12 4 0 10,7 1 0-8,3 4 0 8,-2 0 0-10,5 0 0 22,3 0 0-23,9 0 0 1,-2 0 0 8,9 0 0 3,-6 0 0-11,-14 0 0 18,1 0 0-19,-11 0 0 12,4 6 0-11,-8 8 0 17,4-5 0-18,-18-3 0 2,0-6 0 10,2 0 0 1,-6 2 0-12,-2 5 0 19,8 10 0-20,2 3 0 0,-5 7 0 11,10 0 0 9,-9-4 0-19,2-12 0-1,-6-1 0 12,-5-10 0-11,9 0 0 20,-1 0 0-20,3 0 0-1,2 0 0 11,-8 2 0 9,7 6 0-20,-10 1 0 0,7-7 0 12,-7-2 0-2,3 0 0-9,4 0 0 23,9 0 0-24,-9-2 0 1,-4-4 0 9,-7 3 0-10,-5 3 0 12,-9 0 0 9,2-3 0-21,-2 3 0 1,-6 0 0 9,11-3 0-8,-4 1 0 17,8 0 0-18,-4-2 0 9,0-2 0-9,1 1 0 18,-8 3 0-18,11-2 0 0,-13 1 0 11,13-3 0 1,-8 4 0-13,5-3 0 21,-2-5 0-21,5 5 0 0,4 0 0 13,-3 2 0-12,0 3 0 12,-10 0 0-10,-7 0 0 12,-3 0 0-15,3-2 0 13,-4-5 0-1,5-2 0-11,-2 1 0 21,1 0 0-22,3 3 0 2,-6-1 0 8,-5 2 0-10,4 0 0 15,0 1 0-15,7-3 0 23,-8 0 0-23,8 1 0 0,-3-1 0 9,3-3 0 3,9 1 0-12,-4 3 0 23,-4-1 0-22,5 3 0-1,-4-6 0 12,-2 1 0-10,3-5 0 9,2-4 0 3,-9-7 0-13,-9 3 0 23,3 2 0-24,-12 4 0 0,-1 6 0 3,0 6 0 12,0 3 0-15,0-5 0 13,8 2 0-2,5-6 0-10,-8 6 0 17,8 1 0-18,-10 2 0 2,10 0 0 9,-13-3 0 10,0-31 0-21,0 9-79 0,0-20-991 11</inkml:trace>
    </iact:actionData>
  </iact:action>
  <iact:action type="add" startTime="45678">
    <iact:property name="dataType"/>
    <iact:actionData xml:id="d29">
      <inkml:trace xmlns:inkml="http://www.w3.org/2003/InkML" xml:id="stk24" contextRef="#ctx0" brushRef="#br0">12043 14973 1252 0,'0'0'478'1,"0"0"-168"0,0 0-303-1,0 0-7 28,0 0 0-28,0 0 0 2,0 0 0-2,19 0 0 16,-29 0 0-16,-24 0 0 26,-12 0 0-25,-8 8 0-1,-2 1 0 0,5-1 0 17,-2 0 0-17,13 3 0 15,0 4 0-15,12 0 0 18,-1 4 0-18,9-6 0 12,16 2 0-10,1-4 0 8,3 2 0-9,0 5 0 9,20 1 0 11,19 6 0-21,5 1 0 0,-1 2 0 10,4 6 0 10,-13-6 0-20,-3 0 0 0,-8-4 0 12,-10-7 0-11,-7 0 0 21,-6-4 0-21,0-5 0-1,-3 3 0 12,-33-3 0-3,-8 0 0-7,-5-1 0 21,1-7 0-23,3 0 0 1,-3 0 0 12,16 0 0-12,24-3-91 11,8-9-979-7</inkml:trace>
    </iact:actionData>
  </iact:action>
  <iact:action type="add" startTime="46269">
    <iact:property name="dataType"/>
    <iact:actionData xml:id="d30">
      <inkml:trace xmlns:inkml="http://www.w3.org/2003/InkML" xml:id="stk25" contextRef="#ctx0" brushRef="#br0">12556 15136 482 0,'0'0'598'1,"0"0"-312"-1,0 0-112 14,0 0-48-11,0 0-16 12,0 0-14-15,-56-12-54 12,12 26-26-12,-2 13-4 13,-5 1-2 2,12 4 0-15,3 5 12 13,11 0 12-12,9-1-5 13,13-6-29-14,3-3 0 24,0-10 0-24,29-9 0 0,15-8 0 17,2 0-3-17,5 0 1 10,-11-25 0-9,-9-15 2 12,-8-5-4-12,-6-5-14 19,-5-7-10-20,-5 5-4 11,-7 9-8-10,0 17 8 8,0 14 28 12,0 12 4-21,0 0 58 1,0 36 16 8,0 9-56 11,-3 7-3-20,-4 7-15 0,7-2 0 19,0-4 0-18,0-10 0 0,0-11 0 9,0-12 0 2,7-10 0-11,12-10 0 18,-1 0-59-18,2 0-135-1,-17-15-216 11,-3-2-564 10</inkml:trace>
    </iact:actionData>
  </iact:action>
  <iact:action type="add" startTime="46796">
    <iact:property name="dataType"/>
    <iact:actionData xml:id="d31">
      <inkml:trace xmlns:inkml="http://www.w3.org/2003/InkML" xml:id="stk26" contextRef="#ctx0" brushRef="#br0">12662 15444 644 0,'0'0'528'4,"0"0"-276"-4,0 0-134 2,0 0-4 14,0 0-32-13,0 0-18 20,35-150 18-23,-21 106-14 1,-4 11-16 13,4 5-9-14,-10 8-43 13,3 4 0-13,0 4 0 14,-5 4 0-14,5 6 0 16,-7 2 0-16,9 0 0 18,1 0 0-18,-9 27 0 11,11 12 0-11,-8 6 0 16,1 0 0-16,-5-2 0 15,3-13 0-14,2-10 0 14,-5-14 0-15,8-6 0 25,-5 0 0-25,14 0 0 1,3-28 0 9,-1-9 0-10,1 0 0 12,-2 7 0 7,-2 13 0-18,-5 5 0-1,1 6 0 11,-5 6 0 9,6 0 0-20,-8 0 0 0,8 27 0 11,-3 4 0-11,-7 3 0 20,2 2 0-19,0-3 0 1,-5 1 0 8,0-6 0 11,0-9 0-20,0-10 0-1,0-5 0 13,0-4 0-13,0 0-217 15,0-4-539-15</inkml:trace>
    </iact:actionData>
  </iact:action>
  <iact:action type="add" startTime="47313">
    <iact:property name="dataType"/>
    <iact:actionData xml:id="d32">
      <inkml:trace xmlns:inkml="http://www.w3.org/2003/InkML" xml:id="stk27" contextRef="#ctx0" brushRef="#br0">13213 15274 510 0,'0'0'582'2,"0"0"-290"13,0 0-82-13,0 0-74 12,171-71-70-14,-138 48-16 14,-8 4-34-14,-6-1-14 15,-15 3-2-15,-4 7-26 12,0 1-96-11,0 7-50 14,-20 2 36-14,-8 0 128 27,-5 0 8-28,-6 13 56 0,7 7 28 20,0-1-20-20,4 6-10 0,2 1 28 14,19 2 24-14,3 6-6 13,4-1-16-13,0 1-67 15,11-4-17-15,23 0 0 23,6-8 0-23,-1-9 0 0,-2-9 0 10,-5-4 0 3,-1 0-41-13,-29 0-273 21,-2 0-630-21</inkml:trace>
    </iact:actionData>
  </iact:action>
  <iact:action type="add" startTime="48254">
    <iact:property name="dataType"/>
    <iact:actionData xml:id="d33">
      <inkml:trace xmlns:inkml="http://www.w3.org/2003/InkML" xml:id="stk28" contextRef="#ctx0" brushRef="#br0">14839 14453 674 0,'0'0'342'3,"0"0"-14"-2,0 0-6 25,0 0-108-26,0 0-54 1,0 0-153 13,21 206-7-13,-21-131 0 10,0 13 0-11,0 11 0 14,0 10 0-14,0-1 0 16,0-4 0-15,0-13 0 12,0-21 0-12,0-14 0 14,0-24 0-15,0-13 0 22,0-18 0-21,7-1 0-1,4 0 0 13,-2 0 0-1,10-1 0-12,-5-22 0 20,-6 6-223-20,-8 4-651 0</inkml:trace>
    </iact:actionData>
  </iact:action>
  <iact:action type="add" startTime="48701">
    <iact:property name="dataType"/>
    <iact:actionData xml:id="d34">
      <inkml:trace xmlns:inkml="http://www.w3.org/2003/InkML" xml:id="stk29" contextRef="#ctx0" brushRef="#br0">15174 15242 970 0,'0'0'536'25,"0"0"-210"-24,0 0-142-1,0 0-153 12,0 0-31-12,0 0 0 14,13 82 0-14,-13-54 0 13,0 2 0 0,0 0 0-13,0-5 0 16,0-1 0-16,0-4 0 14,0-3 0-12,0-5 0 10,0-11 0-11,0-1 0 14,0 0 0-15,0 0 0 15,0-5-281-15,0-10-751 15</inkml:trace>
    </iact:actionData>
  </iact:action>
  <iact:action type="add" startTime="49124">
    <iact:property name="dataType"/>
    <iact:actionData xml:id="d35">
      <inkml:trace xmlns:inkml="http://www.w3.org/2003/InkML" xml:id="stk30" contextRef="#ctx0" brushRef="#br0">15187 14995 1292 0,'0'0'512'1,"0"0"-306"15,0 0-169-16,0 0-37 4,0 0 0 11,0 0 0-14,0-3-161 18,0 3-601-15</inkml:trace>
    </iact:actionData>
  </iact:action>
  <iact:action type="add" startTime="49484">
    <iact:property name="dataType"/>
    <iact:actionData xml:id="d36">
      <inkml:trace xmlns:inkml="http://www.w3.org/2003/InkML" xml:id="stk31" contextRef="#ctx0" brushRef="#br0">15441 15518 176 0,'0'0'542'7,"0"0"-286"10,0 0-42-14,0 0 2-2,0 0-64 13,0 0-84-14,0 62-38 16,0-62-4-16,0-35 50 17,0-9-30-17,4 0-24 16,3-4 10-16,9-1-2 15,-11 5-2-15,5 2-12 14,-3 5-10-14,-7 10-4 24,9 3-2-24,-9 10 0 1,3 7 0 12,4 0 4-13,-4 4 0 13,10 3 8-13,-9 0-8 20,9 0 6-19,-5 0 6-1,7 0 10 10,-7 12 7 12,9 10-33-21,-4 4 0-1,-6 1 0 14,6 5 0-14,-5 1 0 14,-5 7 0-14,2-1 0 12,-5 4 0-9,0-5 0 7,0-4 0 12,0-12 0-22,0-5 0 1,0-14 0 9,0-3 0-10,0 0 0 22,0-11-167-20,0-6-101-1,0 0-320 9</inkml:trace>
    </iact:actionData>
  </iact:action>
  <iact:action type="add" startTime="50004">
    <iact:property name="dataType"/>
    <iact:actionData xml:id="d37">
      <inkml:trace xmlns:inkml="http://www.w3.org/2003/InkML" xml:id="stk32" contextRef="#ctx0" brushRef="#br0">15850 15369 980 0,'0'0'292'3,"0"0"-114"12,0 0-70-15,0 0-54 15,0 0 46-15,0 0 20 14,171-36-24-14,-141 21-16 16,6-2-41-15,-11-3-39 13,-6-4 0-14,-6-4 0 17,-13-1 0-17,0 7-61 12,0 9-67-12,-19 3-76 14,-10 8 28-14,1 2 120 18,4 0 56-18,-8 5 12 14,7 17 36-14,2 8 12 17,3 0-22-17,4 4 12 14,3 3 28-14,8 0 4 15,5 1-4-15,0 5-6 21,0-5-4-20,0-7-29-1,21-6-39 11,-4-10 0-1,6-8 0-10,1-7 0 25,9 0 0-24,-6 0 0-1,7 0 0 13,-8-7-9-12,3-8-107 10,-28 15-120-6,-1-5-352 8</inkml:trace>
    </iact:actionData>
  </iact:action>
  <iact:action type="add" startTime="50524">
    <iact:property name="dataType"/>
    <iact:actionData xml:id="d38">
      <inkml:trace xmlns:inkml="http://www.w3.org/2003/InkML" xml:id="stk33" contextRef="#ctx0" brushRef="#br0">16634 15193 204 0,'0'0'258'2,"0"0"-4"-2,0 0-20 25,0 0-4-25,0 0 0 1,0 0-26 11,-165 61-60-11,123-34-62 13,8 5-30-14,10-2-16 13,8 5-4-13,5-1 12 15,11-4-14-15,0-2-17 25,8-7-13-25,25-11 0 0,0-5 0 14,8-5 0-14,-2 0 0 15,-8-22 0-15,-5-20-41 11,-9-8-31-10,-1-7 6 18,-7 1 10-19,2 6 42 15,-8 14 14-15,-1 15 0 13,-2 14 2-13,0 7 0 11,0 0 6-9,0 0 16 9,0 28 8 9,-2 13 2-20,-9 9 2 0,11 1 14 19,0-4 11-18,0-7-61 1,0-12 0 7,0-11 0 7,0-8 0-16,0-9 0 19,0 0 0-19,13 0-117 2,10 0-135 8,-13 0-248 2,-3-2-388-11</inkml:trace>
    </iact:actionData>
  </iact:action>
  <iact:action type="add" startTime="50974">
    <iact:property name="dataType"/>
    <iact:actionData xml:id="d39">
      <inkml:trace xmlns:inkml="http://www.w3.org/2003/InkML" xml:id="stk34" contextRef="#ctx0" brushRef="#br0">16834 15491 834 0,'0'0'354'14,"0"0"-48"-11,0 0-84 10,0 0-46-13,0 0-46 14,1-156-105-2,-1 122-25-12,0 4 0 14,3-1 0-14,10 3 0 15,3 5 0-15,2 6 0 27,-11 6 0-27,9 5 0 0,4 0 0 0,3 1 0 17,5 2 0-17,21-2 0 21,-4-3 0-21,12-4 0 0,-7 4 0 18,-9 5 0-18,-32 3 0 12,-9 0-485-12</inkml:trace>
    </iact:actionData>
  </iact:action>
  <iact:action type="add" startTime="51737">
    <iact:property name="dataType"/>
    <iact:actionData xml:id="d40">
      <inkml:trace xmlns:inkml="http://www.w3.org/2003/InkML" xml:id="stk35" contextRef="#ctx0" brushRef="#br0">17795 15184 862 0,'0'0'326'11,"0"0"-116"-10,0 0-84 12,0 0-70-13,0 0-12 16,0 0 26-16,17 154 50 15,-17-119-4-15,0-8-10 16,0-7-95-16,0-10-11 24,0-6 0-23,0-4 0-1,0 0 0 11,0 0 0-11,0-4 0 13,0-29 0 0,0-12 0-13,0-6 0 23,0 4 0-23,7 3 0 1,9 3 0 11,-3 8 0-11,1 0 0 16,0 7 0-17,-1 6-3 1,-6 3-17 12,5 9 18-1,-2-1 0-12,5 3-2 12,1 2-8-11,7-3-8 23,-3 4 12-23,3 3 6-1,-3 0 0 13,1 0 2-13,-1 6-8 10,-3 25 8 6,-1 6 28-16,-8 4-24 16,-5 2 10-16,-3-1-2 20,0 1-8-19,0-5 2-1,0-1-4 10,0-10 0-10,0-10 9 14,0-7-11-12,0-7 0 12,0-3 0-13,10 0 0 17,-3-9-9-18,6-25-93 12,-6-10 84-12,6-5 18 20,-3 7-32-19,6 9-8 12,-3 7 32-13,-5 13 0 22,5 9 8-22,-6 4 30 1,-3 0-4 10,8 9-18-11,-8 25 0 9,-1 2 2 14,2 7-6-23,-5-5-4 1,5 2 0 8,-5-6 12 13,3-6-10-22,2-2 0 0,-5-13-2 11,2-4-22-10,1-4-62 13,10-5-96-14,-13 0-162 25,2 0-230-24</inkml:trace>
    </iact:actionData>
  </iact:action>
  <iact:action type="add" startTime="52521">
    <iact:property name="dataType"/>
    <iact:actionData xml:id="d41">
      <inkml:trace xmlns:inkml="http://www.w3.org/2003/InkML" xml:id="stk36" contextRef="#ctx0" brushRef="#br0">18823 15184 664 0,'0'0'120'2,"0"0"-106"-1,0 0 90 12,0 0-4-13,0 0-24 13,0 0 2-11,0 0 60 9,-148-9-36-10,116 14-2 13,7 12-6 4,5 5-26-17,1 1-4-1,15 6-2 15,1-1 6-15,3 3-34 15,0-1-22-14,0-8-2 11,19-1-10-11,8-15-10 12,1-6 2-13,5 0 8 21,3-12 18-20,-12-25-18-1,-1-2 0 10,-6-3-2 12,-13 0-12-22,-1 11 4 0,-3 9 2 12,0 7-20-3,0 7-12-8,0 2-16 18,0 4 16-18,0 2 0 19,0 0 10-19,0 0 24-1,0 2 6 8,-3 27 40 13,-1 4 0-21,4 4 4 1,0-4-2 7,0-4-22 11,0-7-6-18,0-4-8-1,0-11-6 10,0-1-10 12,0-6-42-22,4 0-66 0,8 0-194 11,-8 0-2-11,-4 0-154 20</inkml:trace>
    </iact:actionData>
  </iact:action>
  <iact:action type="add" startTime="53131">
    <iact:property name="dataType"/>
    <iact:actionData xml:id="d42">
      <inkml:trace xmlns:inkml="http://www.w3.org/2003/InkML" xml:id="stk37" contextRef="#ctx0" brushRef="#br0">19037 15521 416 0,'0'0'238'15,"0"0"-26"-15,0 0-32 18,0 0-32-17,0 0-22-1,0 0-16 13,20 99 14-13,-20-80-20 14,0 1-30 0,0-6-12-14,-4-6-34 14,-5-8-14-12,9 0-14 13,0 0-14-15,0 0-30 14,0-27 44-13,0-18 10 14,0-15 42-15,0-10-18 21,0-12-26-21,0-8-8 0,0 0-22 5,0 9 12 23,0 12-6-28,0 23 6 1,0 15-2-1,0 14 12 23,9 5 20-23,-2 10 32 1,6 2 0 13,-3 0-4-14,6 0-26 14,6 0-22-13,-2 0 8 12,12 14-2 11,-4 8-6-24,8 9 2 2,-8 0 2-2,4 3 12 11,-11-3-11-10,-5-4-5 10,-11-1 0 10,-2-4 0-20,8-2 0-1,-11-3 0 11,0 6 0-1,0-3 0-9,0 2 0 18,-7-3 0-17,-13-2 0-2,-8-4 0 10,3-3 0 11,-7-8 0-21,5-2 0 1,7 0 0 9,-9 0-101 10,24-2-181-20,2-8-416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2655">
    <iact:property name="dataType"/>
    <iact:actionData xml:id="d0">
      <inkml:trace xmlns:inkml="http://www.w3.org/2003/InkML" xml:id="stk0" contextRef="#ctx0" brushRef="#br0">5790 8405 650 0,'0'0'112'2,"0"0"-112"9,0 0-20-6,0 0-294 11</inkml:trace>
    </iact:actionData>
  </iact:action>
  <iact:action type="add" startTime="2780">
    <iact:property name="dataType"/>
    <iact:actionData xml:id="d1">
      <inkml:trace xmlns:inkml="http://www.w3.org/2003/InkML" xml:id="stk1" contextRef="#ctx0" brushRef="#br0">5790 8405 1200 0,'48'-114'326'0,"-48"114"-56"1,-182 0-54 13,58 0-181-14,-20 13-35 16,-6 12 0-16,-1 9 0 2,17 3 0 19,14-7 0-21,23-6 0 6,93-20-349 10,4-4-1288-15</inkml:trace>
    </iact:actionData>
  </iact:action>
  <iact:action type="add" startTime="3611">
    <iact:property name="dataType"/>
    <iact:actionData xml:id="d2">
      <inkml:trace xmlns:inkml="http://www.w3.org/2003/InkML" xml:id="stk2" contextRef="#ctx0" brushRef="#br0">17228 8261 1128 0,'0'0'490'2,"0"0"-198"-2,-203 0-155 12,93 15-137-12,-13-9 0 15,-2-1 0-14,-5 7 0 9,9-3 0 7,21 1 0-16,13 1 0-1,19 3 0 14,60-9-49-14,8 0-747 16</inkml:trace>
    </iact:actionData>
  </iact:action>
  <iact:action type="add" startTime="4340">
    <iact:property name="dataType"/>
    <iact:actionData xml:id="d3">
      <inkml:trace xmlns:inkml="http://www.w3.org/2003/InkML" xml:id="stk3" contextRef="#ctx0" brushRef="#br0">26981 8234 796 0,'0'0'540'16,"0"0"-278"-16,0 0-216 13,0 0 58-13,-176 20 42 18,47 2-40-18,-23 1-59 12,-6-4-47-12,1-2 0 15,25 5 0-14,12 1 0 14,11-1 0-15,28 3-219 17,78-18-367-17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972">
    <iact:property name="dataType"/>
    <iact:actionData xml:id="d0">
      <inkml:trace xmlns:inkml="http://www.w3.org/2003/InkML" xml:id="stk0" contextRef="#ctx0" brushRef="#br0">10014 12351 862 0,'0'0'442'2,"0"0"-120"10,-189-23-116-10,78 23-86 18,2 0-88-20,-8 12-24 21,-2 16-8-20,10 6-40-1,77-21-162 15,-4 4-510-14</inkml:trace>
    </iact:actionData>
  </iact:action>
  <iact:action type="add" startTime="1801">
    <iact:property name="dataType"/>
    <iact:actionData xml:id="d1">
      <inkml:trace xmlns:inkml="http://www.w3.org/2003/InkML" xml:id="stk1" contextRef="#ctx0" brushRef="#br0">18115 12323 624 0,'0'0'386'0,"0"0"-114"13,-184 15-2-13,96-15-78 5,1 0-62 6,-10-13-42-6,8-6-56 10,-1 6-18-14,6 3-10 10,9 10-4 4,10 0-44-13,54 0-138-2,6 0-304 12</inkml:trace>
    </iact:actionData>
  </iact:action>
  <iact:action type="add" startTime="2598">
    <iact:property name="dataType"/>
    <iact:actionData xml:id="d2">
      <inkml:trace xmlns:inkml="http://www.w3.org/2003/InkML" xml:id="stk2" contextRef="#ctx0" brushRef="#br0">23739 12205 702 0,'0'0'358'3,"0"0"-2"-2,-224 14-72 17,116-14-92-16,-22 5-66-2,0 2-97 24,-8 3-29-23,2 5 0-1,15-2 0 13,20 11 0-13,85-17-231 16,13 1-695-16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</inkml:brush>
  </inkml:definitions>
  <iact:action type="add" startTime="1012">
    <iact:property name="dataType"/>
    <iact:actionData xml:id="d0">
      <inkml:trace xmlns:inkml="http://www.w3.org/2003/InkML" xml:id="stk0" contextRef="#ctx0" brushRef="#br0">2424 3782 1024 0,'0'0'286'5,"0"0"-30"-4,-168 3-20 24,55 0-130-24,-15 0-46-1,-12-1-22 26,-14 4-8-25,-4 3-19-1,-1-1-11 0,11 1 0 25,14 4 0-25,17-4 0 0,17 3 0 27,19-5 0-27,20-1 0 0,19-3-3 1,24-3-55 4,11 0 10 7,7 0 0 12,0 0 48-23,41 0 0-1,27 0 18 0,32 0-2 20,26 0 4-20,25 0-10 2,14 0 10 19,5 4 6-21,-9 9 21 2,-14 4-47 18,-26 2 0-20,-23 1 0 3,-27-3 0 19,-30-1 0-22,-22-7 0 0,-15-4 0 21,-4-5 0-21,-13 0 0 1,-54 0 0 19,-30 0 0-20,-36 0 0 18,-19 0 0-17,-12 0 0-1,10 20 0 22,24 2 0-22,36 0 0 0,34-1 0 19,31-10 0-18,29-5 0 18,0-4 0-19,48-2 0 1,40 0 0 17,25 0 0-17,-5 0 0-1,-14 0 0 27,-35 0 0-27,-31 0 0 0,-28 0 0 3,0 9-29 18</inkml:trace>
    </iact:actionData>
  </iact:action>
  <iact:action type="add" startTime="2263">
    <iact:property name="dataType"/>
    <iact:actionData xml:id="d1">
      <inkml:trace xmlns:inkml="http://www.w3.org/2003/InkML" xml:id="stk1" contextRef="#ctx0" brushRef="#br0">11359 3726 366 0,'0'0'728'1,"0"0"-430"24,0 0-52-24,0 0-98-1,0 0-118 21,0 0-24-21,0 0 102 0,-126 45 9 6,42-34-117 24,-13-5 0-30,-18-6 0 0,-15 0 0 0,-8 0 0 28,-6 0 0-28,8 0 0 0,9 0 0 0,12 0 0 23,5 0 0-23,16 17 0 0,4 3 0 25,10-2 0-25,29-2 0 0,14-9 0 21,21-1 0-20,16-6 0-1,0 0 0 3,24 0 0 17,36 0 0-20,27 0 0 22,16 0 0-22,8 0 0 0,26 0 0 21,-3 0 0-20,-3 0 0-1,-1 0 0 18,-19 3 0-18,-22 11 0 3,-22-3 0 16,-26-2 0-19,-24-4 0 3,-17-5 0 16,0 0 0-19,-41 0 0 2,-31 0 0 17,-14 0 0-18,-14 0 0 19,3 0 0-20,13 0 0 0,22 0 0 21,18 0 0-20,24 10 0-1,20 0 0 19,0 1 0-19,42 4 0 1,28 3 0 16,28 5 0-16,17 11 0 19,-2 8 0-20,-6 12 0 0,-20 0 0 20,-26-7 0-20,-23-17 0 20,-38-10 0-19,-5-15 0-1,-76-5 0 19,-35 0 0-18,-20 0 0-1,4 0 0 19,78 0 0-19,14 16-911 2</inkml:trace>
    </iact:actionData>
  </iact:action>
  <iact:action type="add" startTime="4634">
    <iact:property name="dataType"/>
    <iact:actionData xml:id="d2">
      <inkml:trace xmlns:inkml="http://www.w3.org/2003/InkML" xml:id="stk2" contextRef="#ctx0" brushRef="#br0">20339 3849 752 0,'0'0'280'2,"0"0"-84"-2,0 0 96 24,0 0-136-24,0 0-44 0,-181-2-22 26,91-3-16-26,-20-2-18 0,-21 7-20 0,-17 0-33 29,-8 0-3-29,-5 0 0 0,-3 0 0 1,6 0 0 24,1 0 0-25,26 3 0 0,15 1-11 22,18-3-75-22,35-1-24 0,19 0 18 20,22 4 24-19,11-4-12-1,11 0 80 19,0 0 24-18,52 0 6 17,16 0 8-17,29 0 26-1,24 8-24 18,19 3-30-18,4 6 6 2,-11 4 26 18,-21-6 36-20,-15 2-18 2,-17-2-15 16,-17-6-45-18,-25-4 0 20,-19-2 0-20,-16-3 0 1,-3 0 0 3,-19 0-115 16,-33 0 49-19,-24-3 64 18,-18 0-4-19,-6 3 2 0,3 0-10 18,10 0-10-17,6 9-22 20,19 1-26-21,17 2-10 0,24-7 14 19,21-2 46-18,0-3 22-1,32 0 64 19,48 0-44-19,17 0 36 1,3 0 46 17,-6 0-4-18,-27 0-2 18,-15 0-14-17,-27 0-79 18,-21 0-3-19,-4 0 0 0,0 0 0 19,-17 0-31-17,-14 4 31-1,-6 1 2 18,2 3 0-19,13 1 14 4,16-7-5 16,6-2-11-20,0 0 0 0,0 0 0 20,34 0 0-19,22 0 0 3,2 0 0 16,-3 0 0-19,-40 0-129-1,-15 0-507 18</inkml:trace>
    </iact:actionData>
  </iact:action>
  <iact:action type="add" startTime="10485">
    <iact:property name="dataType"/>
    <iact:actionData xml:id="d3">
      <inkml:trace xmlns:inkml="http://www.w3.org/2003/InkML" xml:id="stk3" contextRef="#ctx0" brushRef="#br0">8283 6547 1000 0,'0'0'408'7,"0"0"-228"16,0 0-10-22,-184 0-48-1,84 5-30 23,-10 7-56-23,16 3-26 0,1 4-10 19,12 3-78-19,65-16-184 0,8 1-470 19</inkml:trace>
    </iact:actionData>
  </iact:action>
  <iact:action type="add" startTime="11450">
    <iact:property name="dataType"/>
    <iact:actionData xml:id="d4">
      <inkml:trace xmlns:inkml="http://www.w3.org/2003/InkML" xml:id="stk4" contextRef="#ctx0" brushRef="#br0">11460 6569 988 0,'0'0'222'2,"0"0"-4"24,-204-1-64-25,95 1-80-1,-20 0-62 3,6 1-12 25,14 14-44-28,77-10-340 0,15 4-506 27</inkml:trace>
    </iact:actionData>
  </iact:action>
  <iact:action type="add" startTime="12639">
    <iact:property name="dataType"/>
    <iact:actionData xml:id="d5">
      <inkml:trace xmlns:inkml="http://www.w3.org/2003/InkML" xml:id="stk5" contextRef="#ctx0" brushRef="#br0">15358 6455 840 0,'0'0'238'1,"0"0"8"23,0 0-62-24,0 0-98 1,-169 15 0 25,140-5-18-26,-13-2-16 0,-8 1-8 0,-6-4-14 23,-8-5-18-23,3 0-10 0,-7 3-2 29,0 0 0-29,16 6 0 0,2-7-4 0,10 4-2 21,12 0-6-21,9-3 8 0,2 2 2 19,17-5 2-19,0 3 0 18,0-3 0-18,7 0 4 0,43 3-2 18,13-1 8-18,10 3 2 19,-1 5 8-19,1 0 18 1,-12 2 0 19,-18 0 10-20,-10-7-33 19,-9 3-15-18,-17-4 0-1,3-2 0 20,-10 1 0-20,0-3 0 0,0 0 0 20,-17 0 0-20,-27 0 0 3,-12 2 0 16,-5 4 0-19,0 1 0 2,6 3 0 17,14-3 0-19,18 0 0 21,6-4-7-21,17-3 7 0,0 0 2 21,33 0 3-20,18 0-5-1,18 0 0 26,-1-10 0-26,2 1 0 0,-19 5 0 20,-15 4 0-19,-20 0 0-1,-16 0 0 18,0 0 0-18,-16 23 0 4,-28-1 0 15,-9 3 0-19,-7-5 0 0,4-9 0 22,12 3 0-22,20-10 0 20,8-1 0-19,16-1 0-1,0-2 0 17,0 0 0-16,32 0 0-1,16-14 0 20,-8 3 0-20,-4 6 0 21,-11 5 0-21,-25 0-73 0,0 0-875 21</inkml:trace>
    </iact:actionData>
  </iact:action>
  <iact:action type="add" startTime="15842">
    <iact:property name="dataType"/>
    <iact:actionData xml:id="d6">
      <inkml:trace xmlns:inkml="http://www.w3.org/2003/InkML" xml:id="stk6" contextRef="#ctx0" brushRef="#br0">4066 10566 996 0,'0'0'478'2,"228"0"-312"-2,-87 0-38 24,32-2-30-24,25-15-62 0,13 0-12 27,11 8 36-27,14 5 1 0,18 4-61 26,16 0 0-26,14 2 0 0,6 20 0 0,-2-6 0 1,-11-7 0 23,-19-9 0-24,-13 0 0 1,-20-30 0 26,-24-21 0-26,-11-3 0-1,-35 4 0 0,-36 8 0 25,-41 10 0-25,-78 30-207 0,-20 2-469 24</inkml:trace>
    </iact:actionData>
  </iact:action>
  <iact:action type="add" startTime="16850">
    <iact:property name="dataType"/>
    <iact:actionData xml:id="d7">
      <inkml:trace xmlns:inkml="http://www.w3.org/2003/InkML" xml:id="stk7" contextRef="#ctx0" brushRef="#br0">13343 10689 944 0,'0'0'284'1,"0"0"-88"24,0 0-46-22,0 0-56-3,0 0-14 0,0 0 56 28,184-34 4-28,-102 34-117 0,34 0-23 1,24 0 0 21,36 0 0-22,47 0 0 0,32 7 0 25,29 1 0-25,18-3 0 4,5 2 0-4,15-2 0 22,5 10 0-22,-5 2 0 0,-10 5 0 21,-15-3 0-20,-16-8 0-1,-23-6 0 24,-38-5 0-24,-36 0 0 0,-43 0 0 21,-48 0 0-21,-93 0-269 0,-29 0-955 21</inkml:trace>
    </iact:actionData>
  </iact:action>
  <iact:action type="add" startTime="18792">
    <iact:property name="dataType"/>
    <iact:actionData xml:id="d8">
      <inkml:trace xmlns:inkml="http://www.w3.org/2003/InkML" xml:id="stk8" contextRef="#ctx0" brushRef="#br0">28487 10618 974 0,'0'0'294'1,"162"0"-60"2,-58 0-52 21,40 0-40-24,36 0-30 0,38 0-22 29,23 2-71-29,19 13-19 0,21 0 0 27,1-3 0-27,20-2 0 1,11-3 0-1,-12-4 0 0,1-3 0 30,-31 2 0-30,-23-2 0 0,-45 0 0 1,-45 0 0 24,-158 0-307-25,0-2-309 0</inkml:trace>
    </iact:actionData>
  </iact:action>
  <iact:action type="add" startTime="21804">
    <iact:property name="dataType"/>
    <iact:actionData xml:id="d9">
      <inkml:trace xmlns:inkml="http://www.w3.org/2003/InkML" xml:id="stk9" contextRef="#ctx0" brushRef="#br0">8531 14107 188 0,'0'0'886'5,"0"0"-600"30,0 0-76-35,0 0-48 0,0 0-28 0,0 0-12 0,0 0-63 23,117 0-59-23,-47 0 0 0,14 0 0 26,4 0 0-26,4 0 0 0,-14 0 0 24,-14 0 0-24,-57 0-31 0,-7 0-647 0</inkml:trace>
    </iact:actionData>
  </iact:action>
  <iact:action type="add" startTime="22616">
    <iact:property name="dataType"/>
    <iact:actionData xml:id="d10">
      <inkml:trace xmlns:inkml="http://www.w3.org/2003/InkML" xml:id="stk10" contextRef="#ctx0" brushRef="#br0">12310 14062 936 0,'0'0'512'1,"0"0"-212"-1,0 0-150 29,0 0-56-29,0 0-39 0,0 0-55 0,103-5 0 28,-55 5 0-27,24-3 0-1,12-3 0 1,13 1 0 26,11-3 0-27,-7 1 0 0,-4 2 0 24,-78 2-189-21,-6 3-649-3</inkml:trace>
    </iact:actionData>
  </iact:action>
  <iact:action type="add" startTime="23456">
    <iact:property name="dataType"/>
    <iact:actionData xml:id="d11">
      <inkml:trace xmlns:inkml="http://www.w3.org/2003/InkML" xml:id="stk11" contextRef="#ctx0" brushRef="#br0">20117 14032 936 0,'0'0'474'1,"0"0"-196"25,0 0-108-26,0 0-102 0,0 0-56 2,0 0-2 27,0 0-4-29,-17 0-4 0,-25 0 0 1,-15 0-2 25,-1 0 2-26,-1 0 2 0,-5 0-4 33,6 0 0-33,3 0-6 0,14 0-32 0,18 0-20 1,6 0 2 23,14 0 36-24,3 0 20 0,0 0 18 27,33 0 32-27,13 0-44 0,8 0-6 1,6 0 28 25,-8 0 12-26,4 0 18 0,-6 0-6 25,-16 0-43-25,1 3-9 1,-18 2 0-1,1 0 0 22,-15 2 0-22,-3 1 0 0,0 9 0 20,-16 3 0-19,-25 1 0 2,-9 5 0 17,-8-2 0-20,-2-3 0 3,6-4-15 15,14-7-29-18,18-6 18 4,9-4 16 16,13 0 10-20,0 0 20 20,19 0 40-20,22 0-60 0,12 0 6 18,-5 0 3-17,7-5-9-1,-14 5 0 19,-11 0 0-19,-20 0 0 20,-5 0 0-19,-5 0 0-1,0 5 0 22,-2 11 0-22,-24-2 0 0,9-2 0 19,-7-4 0-19,7 1 0 3,-2-4 0 20,11-2 0-22,-4-3 0-1,10 0 0 19,2 0-73-19,0 0-49 1,0 0-88 18,0 3-412-18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5T05:47:16.1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8258">
    <iact:property name="dataType"/>
    <iact:actionData xml:id="d0">
      <inkml:trace xmlns:inkml="http://www.w3.org/2003/InkML" xml:id="stk0" contextRef="#ctx0" brushRef="#br0">3107 2990 982 0,'0'0'622'4,"0"0"-368"21,0 0-65-25,0 0-189 0,0 0 0 30,0 0 0-30,177-19 0 0,-73 15 0 0,12 1 0 27,-4 0 0-26,4 3 0-1,-15 0 0 1,-5 0 0 24,-79 0-123-25,-7 0-1249 0</inkml:trace>
    </iact:actionData>
  </iact:action>
  <iact:action type="add" startTime="9122">
    <iact:property name="dataType"/>
    <iact:actionData xml:id="d1">
      <inkml:trace xmlns:inkml="http://www.w3.org/2003/InkML" xml:id="stk1" contextRef="#ctx0" brushRef="#br0">12835 2944 898 0,'0'0'518'2,"0"0"-248"26,0 0-90-27,0 0-24-1,0 0-131 1,0 0-25 0,0-17 0 26,30 17 0-27,28 0 0 1,25 0 0 28,14 0 0-29,17 3 0 0,2-3 0 0,-4 0 0 27,-3-10 0-25,-85-5-127-2,-17 10-551 0</inkml:trace>
    </iact:actionData>
  </iact:action>
  <iact:action type="add" startTime="10019">
    <iact:property name="dataType"/>
    <iact:actionData xml:id="d2">
      <inkml:trace xmlns:inkml="http://www.w3.org/2003/InkML" xml:id="stk2" contextRef="#ctx0" brushRef="#br0">21904 2956 1152 0,'0'0'484'4,"0"0"-226"-4,0 0-105 24,225-32-153-24,-125 28 0 0,7-7 0 21,1 7 0-20,-19 4 0 0,-10 0 0 25,-20 0 0-25,-55 0-359-1,8 12-399 0</inkml:trace>
    </iact:actionData>
  </iact:action>
  <iact:action type="add" startTime="11229">
    <iact:property name="dataType"/>
    <iact:actionData xml:id="d3">
      <inkml:trace xmlns:inkml="http://www.w3.org/2003/InkML" xml:id="stk3" contextRef="#ctx0" brushRef="#br0">3287 10299 876 0,'0'0'572'26,"0"0"-280"-26,0 0-114 0,0 0-49 1,0 0-129 22,0 0 0-22,0 0 0-1,204-39 0 25,-114 19 0-25,10 3 0 0,11 5 0 27,2 7 0-27,5 5-23 0,-85 0-447 2,-2 0-962 25</inkml:trace>
    </iact:actionData>
  </iact:action>
  <iact:action type="add" startTime="12067">
    <iact:property name="dataType"/>
    <iact:actionData xml:id="d4">
      <inkml:trace xmlns:inkml="http://www.w3.org/2003/InkML" xml:id="stk4" contextRef="#ctx0" brushRef="#br0">13003 10156 1452 0,'0'0'336'26,"0"0"-172"-26,0 0-69 0,224 18-95 25,-126-11 0-24,15-7-11-1,3 0-117 28,-12 0-104-28,-79 0-210 1,-5 0-698-1</inkml:trace>
    </iact:actionData>
  </iact:action>
  <iact:action type="add" startTime="12958">
    <iact:property name="dataType"/>
    <iact:actionData xml:id="d5">
      <inkml:trace xmlns:inkml="http://www.w3.org/2003/InkML" xml:id="stk5" contextRef="#ctx0" brushRef="#br0">27143 10350 572 0,'0'0'1002'2,"0"0"-730"25,0 0-78-24,161 0-187-3,-105 0-7 1,8 0 0 23,11 0 0-24,7 0 0 0,2 0 0 25,-5 0 0-25,-12 0 0 0,-54 4-121 30,-13 5-413-30</inkml:trace>
    </iact:actionData>
  </iact:action>
  <iact:action type="add" startTime="14078">
    <iact:property name="dataType"/>
    <iact:actionData xml:id="d6">
      <inkml:trace xmlns:inkml="http://www.w3.org/2003/InkML" xml:id="stk6" contextRef="#ctx0" brushRef="#br0">3552 17132 496 0,'0'0'432'2,"0"0"-12"25,0 0-44-24,0 0-82-3,0 0-265 0,0 0-29 29,0 0 0-28,82 47 0-1,-24-36 0 0,25-2 0 28,24-5 0-28,8-4 0 0,18 0 0 0,-13 0 0 25,-15 4 0-25,-82-4 0 0,-17 6-437 31</inkml:trace>
    </iact:actionData>
  </iact:action>
  <iact:action type="add" startTime="15077">
    <iact:property name="dataType"/>
    <iact:actionData xml:id="d7">
      <inkml:trace xmlns:inkml="http://www.w3.org/2003/InkML" xml:id="stk7" contextRef="#ctx0" brushRef="#br0">13006 17095 1026 0,'0'0'514'2,"0"0"-224"-2,0 0-124 29,0 0-115-29,166 34-51 0,-85-29 0 0,11 0 0 22,21 5 0-22,3 3 0 0,-7-2 0 29,-2-3 0-28,-14 1 0-1,-14-9 0 0,-77 0-37 25,-2 0-1089-25</inkml:trace>
    </iact:actionData>
  </iact:action>
  <iact:action type="add" startTime="24474">
    <iact:property name="dataType"/>
    <iact:actionData xml:id="d8">
      <inkml:trace xmlns:inkml="http://www.w3.org/2003/InkML" xml:id="stk8" contextRef="#ctx0" brushRef="#br1">6423 6924 1492 0,'0'0'460'2,"0"0"-365"-2,0 0-95 25,0 0 0-25,0 0 0 0,167-40 0 24,-93 18 0-24,27 0 0 0,5 2 0 35,6 6 0-35,1 4 0 0,-6 10 0 0,-10-1 0 0,-10 1 0 30,-13-6 0-30,-7-2 0 0,-8-7 0 0,-18-4 0 25,-41 14 0-25,0 1-757 0</inkml:trace>
    </iact:actionData>
  </iact:action>
  <iact:action type="add" startTime="25387">
    <iact:property name="dataType"/>
    <iact:actionData xml:id="d9">
      <inkml:trace xmlns:inkml="http://www.w3.org/2003/InkML" xml:id="stk9" contextRef="#ctx0" brushRef="#br1">11510 6888 1518 0,'0'0'420'4,"0"0"-311"19,0 0-109-22,0 0 0-1,0 0 0 26,0 0 0-26,232-51 0 0,-93 27 0 26,36 7 0-26,5 14 0 0,-3 3 0 1,-29 0 0 23,-28 0 0-24,-30 13 0 0,-39 1 0 21,-31-8 0-21,-20-6 0 0,-20 0-17 29</inkml:trace>
    </iact:actionData>
  </iact:action>
  <iact:action type="add" startTime="26299">
    <iact:property name="dataType"/>
    <iact:actionData xml:id="d10">
      <inkml:trace xmlns:inkml="http://www.w3.org/2003/InkML" xml:id="stk10" contextRef="#ctx0" brushRef="#br1">17172 6848 1390 0,'0'0'410'2,"0"0"-163"21,0 0-247-23,0 0 0 0,0 0 0 24,214-92 0-23,-105 72 0 2,33-6 0-1,16 6 0 30,3 7 0-30,0 10 0-1,-21 3 0-1,-27 0 0 30,-30 11 0-30,-38 6 0 0,-29 6 0 1,-16-12 0-1,-23 0 0 29</inkml:trace>
    </iact:actionData>
  </iact:action>
  <iact:action type="add" startTime="27425">
    <iact:property name="dataType"/>
    <iact:actionData xml:id="d11">
      <inkml:trace xmlns:inkml="http://www.w3.org/2003/InkML" xml:id="stk11" contextRef="#ctx0" brushRef="#br1">6323 14133 1162 0,'0'0'472'2,"0"0"-288"28,0 0-30-27,0 0-79-3,0 0-75 1,0 0 0-1,93-66 0 33,-25 47 0-33,32-3 0 0,29-1 0 0,16 3 0 32,3 9 0-32,6 5 0 0,-14 4 0 0,-17-1 0 34,-2 0 0-33,-37 3 0-1,-15 0 0 1,-24 0 0-1,-45 0 0 5,0 0-1705 22</inkml:trace>
    </iact:actionData>
  </iact:action>
  <iact:action type="add" startTime="28236">
    <iact:property name="dataType"/>
    <iact:actionData xml:id="d12">
      <inkml:trace xmlns:inkml="http://www.w3.org/2003/InkML" xml:id="stk12" contextRef="#ctx0" brushRef="#br1">11494 14223 1408 0,'0'0'494'6,"0"0"-349"25,0 0-145-30,0 0 0-1,0 0 0 0,0 0 0 32,164-3 0-32,-25-14 0 0,23-3 0 0,28 1 0 29,1 4 0-28,-14 8 0-1,-20 0 0 0,-33 7 0 34,-35 0 0-34,-21 0 0 0,-41 0 0 0,-9 0 0 0,-18 0 0 31,-18 0-1733-31</inkml:trace>
    </iact:actionData>
  </iact:action>
  <iact:action type="add" startTime="29126">
    <iact:property name="dataType"/>
    <iact:actionData xml:id="d13">
      <inkml:trace xmlns:inkml="http://www.w3.org/2003/InkML" xml:id="stk13" contextRef="#ctx0" brushRef="#br1">20993 14036 350 0,'0'0'1242'3,"0"0"-800"-3,0 0-429 2,0 0-13 29,0 0 0-30,159-10 0-1,-82 19 0 0,20-4 0 1,23 3 0 26,5 4 0-27,-2-2 0 0,-3 2 0 27,-9-7 0-27,-23-2 0 0,-72-3 0 0,-9 0-303 31</inkml:trace>
    </iact:actionData>
  </iact:action>
  <iact:action type="add" startTime="30042">
    <iact:property name="dataType"/>
    <iact:actionData xml:id="d14">
      <inkml:trace xmlns:inkml="http://www.w3.org/2003/InkML" xml:id="stk14" contextRef="#ctx0" brushRef="#br1">23297 17655 1126 0,'0'0'720'24,"0"0"-519"-23,0 0-201-1,0 0 0 27,0 0 0-26,195-34 0-1,-80 25 0 0,13 3 0 28,20 0 0-28,8 4 0 2,0-1 0 1,-13 1 0 22,-5-2 0-25,-115 4 0 0,-10 0-183 1</inkml:trace>
    </iact:actionData>
  </iact:action>
  <iact:action type="add" startTime="30793">
    <iact:property name="dataType"/>
    <iact:actionData xml:id="d15">
      <inkml:trace xmlns:inkml="http://www.w3.org/2003/InkML" xml:id="stk15" contextRef="#ctx0" brushRef="#br1">28874 17533 516 0,'0'0'1172'1,"0"0"-846"22,0 0-293-23,0 0-33 0,0 0 0 30,217-51 0-29,-118 40 0-1,15 0 0 0,11 2 0 26,14 8 0-26,-14-4 0 0,-9 5 0 1,-31 0 0 20,-18-2 0-21,-67 2 0 27,0 0-231-27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A1727-DE20-40DD-AEA3-D7D2E243F01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52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18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99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90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2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81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58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10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7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0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50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28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microsoft.com/office/2011/relationships/inkAction" Target="../ink/inkAction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39.png"/><Relationship Id="rId5" Type="http://schemas.microsoft.com/office/2011/relationships/inkAction" Target="../ink/inkAction10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41.png"/><Relationship Id="rId5" Type="http://schemas.microsoft.com/office/2011/relationships/inkAction" Target="../ink/inkAction11.xml"/><Relationship Id="rId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42.png"/><Relationship Id="rId5" Type="http://schemas.microsoft.com/office/2011/relationships/inkAction" Target="../ink/inkAction12.xml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44.png"/><Relationship Id="rId5" Type="http://schemas.microsoft.com/office/2011/relationships/inkAction" Target="../ink/inkAction13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1/relationships/inkAction" Target="../ink/inkAction14.xm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microsoft.com/office/2011/relationships/inkAction" Target="../ink/inkAction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microsoft.com/office/2011/relationships/inkAction" Target="../ink/inkAction16.xml"/><Relationship Id="rId4" Type="http://schemas.openxmlformats.org/officeDocument/2006/relationships/image" Target="../media/image53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61.png"/><Relationship Id="rId5" Type="http://schemas.microsoft.com/office/2011/relationships/inkAction" Target="../ink/inkAction17.xml"/><Relationship Id="rId4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63.png"/><Relationship Id="rId4" Type="http://schemas.microsoft.com/office/2011/relationships/inkAction" Target="../ink/inkAction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64.png"/><Relationship Id="rId5" Type="http://schemas.microsoft.com/office/2011/relationships/inkAction" Target="../ink/inkAction19.xml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microsoft.com/office/2011/relationships/inkAction" Target="../ink/inkAction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66.png"/><Relationship Id="rId5" Type="http://schemas.microsoft.com/office/2011/relationships/inkAction" Target="../ink/inkAction20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68.png"/><Relationship Id="rId5" Type="http://schemas.microsoft.com/office/2011/relationships/inkAction" Target="../ink/inkAction21.xml"/><Relationship Id="rId4" Type="http://schemas.openxmlformats.org/officeDocument/2006/relationships/image" Target="../media/image4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20.png"/><Relationship Id="rId26" Type="http://schemas.openxmlformats.org/officeDocument/2006/relationships/image" Target="../media/image74.png"/><Relationship Id="rId3" Type="http://schemas.openxmlformats.org/officeDocument/2006/relationships/image" Target="../media/image470.png"/><Relationship Id="rId21" Type="http://schemas.openxmlformats.org/officeDocument/2006/relationships/image" Target="../media/image69.png"/><Relationship Id="rId7" Type="http://schemas.openxmlformats.org/officeDocument/2006/relationships/image" Target="../media/image512.png"/><Relationship Id="rId12" Type="http://schemas.openxmlformats.org/officeDocument/2006/relationships/image" Target="../media/image560.png"/><Relationship Id="rId17" Type="http://schemas.openxmlformats.org/officeDocument/2006/relationships/image" Target="../media/image610.png"/><Relationship Id="rId25" Type="http://schemas.openxmlformats.org/officeDocument/2006/relationships/image" Target="../media/image7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0.png"/><Relationship Id="rId20" Type="http://schemas.openxmlformats.org/officeDocument/2006/relationships/image" Target="../media/image640.png"/><Relationship Id="rId29" Type="http://schemas.openxmlformats.org/officeDocument/2006/relationships/image" Target="../media/image77.png"/><Relationship Id="rId1" Type="http://schemas.openxmlformats.org/officeDocument/2006/relationships/tags" Target="../tags/tag2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540.png"/><Relationship Id="rId19" Type="http://schemas.openxmlformats.org/officeDocument/2006/relationships/image" Target="../media/image630.png"/><Relationship Id="rId31" Type="http://schemas.microsoft.com/office/2011/relationships/inkAction" Target="../ink/inkAction22.xml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23.xml"/><Relationship Id="rId1" Type="http://schemas.openxmlformats.org/officeDocument/2006/relationships/tags" Target="../tags/tag23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93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94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60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24.xml"/><Relationship Id="rId1" Type="http://schemas.openxmlformats.org/officeDocument/2006/relationships/tags" Target="../tags/tag26.xml"/><Relationship Id="rId6" Type="http://schemas.openxmlformats.org/officeDocument/2006/relationships/image" Target="../media/image95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8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25.xml"/><Relationship Id="rId1" Type="http://schemas.openxmlformats.org/officeDocument/2006/relationships/tags" Target="../tags/tag27.xml"/><Relationship Id="rId6" Type="http://schemas.openxmlformats.org/officeDocument/2006/relationships/image" Target="../media/image97.png"/><Relationship Id="rId11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97.png"/><Relationship Id="rId11" Type="http://schemas.microsoft.com/office/2011/relationships/inkAction" Target="../ink/inkAction26.xml"/><Relationship Id="rId5" Type="http://schemas.openxmlformats.org/officeDocument/2006/relationships/image" Target="../media/image91.png"/><Relationship Id="rId10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notesSlide" Target="../notesSlides/notesSlide8.xml"/><Relationship Id="rId7" Type="http://schemas.microsoft.com/office/2011/relationships/inkAction" Target="../ink/inkAction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image" Target="../media/image107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microsoft.com/office/2011/relationships/inkAction" Target="../ink/inkAction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91.png"/><Relationship Id="rId11" Type="http://schemas.openxmlformats.org/officeDocument/2006/relationships/image" Target="../media/image113.png"/><Relationship Id="rId5" Type="http://schemas.openxmlformats.org/officeDocument/2006/relationships/image" Target="../media/image90.png"/><Relationship Id="rId10" Type="http://schemas.microsoft.com/office/2011/relationships/inkAction" Target="../ink/inkAction28.xml"/><Relationship Id="rId4" Type="http://schemas.openxmlformats.org/officeDocument/2006/relationships/image" Target="../media/image109.png"/><Relationship Id="rId9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6" Type="http://schemas.openxmlformats.org/officeDocument/2006/relationships/image" Target="../media/image114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91.png"/><Relationship Id="rId11" Type="http://schemas.openxmlformats.org/officeDocument/2006/relationships/image" Target="../media/image118.png"/><Relationship Id="rId5" Type="http://schemas.openxmlformats.org/officeDocument/2006/relationships/image" Target="../media/image90.png"/><Relationship Id="rId10" Type="http://schemas.microsoft.com/office/2011/relationships/inkAction" Target="../ink/inkAction29.xml"/><Relationship Id="rId4" Type="http://schemas.openxmlformats.org/officeDocument/2006/relationships/image" Target="../media/image109.png"/><Relationship Id="rId9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6" Type="http://schemas.openxmlformats.org/officeDocument/2006/relationships/image" Target="../media/image122.png"/><Relationship Id="rId5" Type="http://schemas.microsoft.com/office/2011/relationships/inkAction" Target="../ink/inkAction30.xml"/><Relationship Id="rId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1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microsoft.com/office/2011/relationships/inkAction" Target="../ink/inkAction31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microsoft.com/office/2011/relationships/inkAction" Target="../ink/inkAction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microsoft.com/office/2011/relationships/inkAction" Target="../ink/inkAction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microsoft.com/office/2011/relationships/inkAction" Target="../ink/inkAction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microsoft.com/office/2011/relationships/inkAction" Target="../ink/inkAction7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22.png"/><Relationship Id="rId4" Type="http://schemas.openxmlformats.org/officeDocument/2006/relationships/image" Target="../media/image32.png"/><Relationship Id="rId9" Type="http://schemas.microsoft.com/office/2011/relationships/inkAction" Target="../ink/inkAction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11/relationships/inkAction" Target="../ink/inkAction9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35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1798594" y="2159511"/>
            <a:ext cx="8594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Tensor Product Spaces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D373-6F38-4153-9A67-B4A548461775}"/>
              </a:ext>
            </a:extLst>
          </p:cNvPr>
          <p:cNvSpPr txBox="1"/>
          <p:nvPr/>
        </p:nvSpPr>
        <p:spPr>
          <a:xfrm>
            <a:off x="2452696" y="4038600"/>
            <a:ext cx="728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Warning</a:t>
            </a:r>
            <a:r>
              <a:rPr lang="en-US" sz="3600" dirty="0"/>
              <a:t>: Video contains</a:t>
            </a:r>
          </a:p>
          <a:p>
            <a:pPr algn="ctr"/>
            <a:r>
              <a:rPr lang="en-US" sz="3600" u="sng" dirty="0"/>
              <a:t>non-standard</a:t>
            </a:r>
            <a:r>
              <a:rPr lang="en-US" sz="3600" dirty="0"/>
              <a:t> tensor product notation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/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/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26F1BF-445E-4B8C-82E2-AC36316B1CF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8640" y="3220920"/>
              <a:ext cx="7891920" cy="323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26F1BF-445E-4B8C-82E2-AC36316B1C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9280" y="3211560"/>
                <a:ext cx="7910640" cy="325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24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7"/>
    </mc:Choice>
    <mc:Fallback xmlns="">
      <p:transition spd="slow" advTm="18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3191159" y="1256727"/>
            <a:ext cx="5909491" cy="2014753"/>
            <a:chOff x="3677392" y="1780238"/>
            <a:chExt cx="7669656" cy="26148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779987" y="1857346"/>
                  <a:ext cx="7567061" cy="25165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87" y="1857346"/>
                  <a:ext cx="7567061" cy="25165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2" y="1780238"/>
              <a:ext cx="7315865" cy="261485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A07FFA-8CF1-427A-A2A7-CF4F785467FB}"/>
              </a:ext>
            </a:extLst>
          </p:cNvPr>
          <p:cNvGrpSpPr/>
          <p:nvPr/>
        </p:nvGrpSpPr>
        <p:grpSpPr>
          <a:xfrm>
            <a:off x="2680857" y="3793023"/>
            <a:ext cx="7111947" cy="1938992"/>
            <a:chOff x="2356084" y="1826324"/>
            <a:chExt cx="7111947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22305DF-7551-4D67-9640-38270F893A18}"/>
                    </a:ext>
                  </a:extLst>
                </p:cNvPr>
                <p:cNvSpPr/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35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22305DF-7551-4D67-9640-38270F893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72EB89-F760-4330-BE5A-0FAF4DA4A23B}"/>
                </a:ext>
              </a:extLst>
            </p:cNvPr>
            <p:cNvSpPr/>
            <p:nvPr/>
          </p:nvSpPr>
          <p:spPr>
            <a:xfrm>
              <a:off x="2356084" y="1826324"/>
              <a:ext cx="6953473" cy="19389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A8AD08-9DAC-46D4-A45C-CD5D02E31A2D}"/>
              </a:ext>
            </a:extLst>
          </p:cNvPr>
          <p:cNvSpPr txBox="1">
            <a:spLocks/>
          </p:cNvSpPr>
          <p:nvPr/>
        </p:nvSpPr>
        <p:spPr>
          <a:xfrm>
            <a:off x="126498" y="222888"/>
            <a:ext cx="10810476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definition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6E3F3-447C-4FE7-B37C-5FE9056DB1A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2480" y="1281960"/>
              <a:ext cx="1717200" cy="184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6E3F3-447C-4FE7-B37C-5FE9056DB1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3120" y="1272600"/>
                <a:ext cx="1735920" cy="1863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34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8"/>
    </mc:Choice>
    <mc:Fallback xmlns="">
      <p:transition spd="slow" advTm="12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A8AD08-9DAC-46D4-A45C-CD5D02E31A2D}"/>
              </a:ext>
            </a:extLst>
          </p:cNvPr>
          <p:cNvSpPr txBox="1">
            <a:spLocks/>
          </p:cNvSpPr>
          <p:nvPr/>
        </p:nvSpPr>
        <p:spPr>
          <a:xfrm>
            <a:off x="126498" y="222888"/>
            <a:ext cx="10810476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scaling rules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F2AF85-05D0-45B7-A139-7AC2A64B5471}"/>
              </a:ext>
            </a:extLst>
          </p:cNvPr>
          <p:cNvSpPr txBox="1">
            <a:spLocks/>
          </p:cNvSpPr>
          <p:nvPr/>
        </p:nvSpPr>
        <p:spPr>
          <a:xfrm>
            <a:off x="1170659" y="2058192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3775A89-5B99-4455-8A94-498A5CAA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8828" y="1219580"/>
                <a:ext cx="6188086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3775A89-5B99-4455-8A94-498A5CAA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828" y="1219580"/>
                <a:ext cx="6188086" cy="4208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E5386D-30D2-49F0-940B-9B3E747E71E7}"/>
              </a:ext>
            </a:extLst>
          </p:cNvPr>
          <p:cNvSpPr txBox="1">
            <a:spLocks/>
          </p:cNvSpPr>
          <p:nvPr/>
        </p:nvSpPr>
        <p:spPr>
          <a:xfrm>
            <a:off x="5833746" y="1689984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059" y="1313852"/>
                <a:ext cx="3176370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59" y="1313852"/>
                <a:ext cx="3176370" cy="4208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2FEFFF-5EB2-479A-9916-8C1CA9C12E12}"/>
              </a:ext>
            </a:extLst>
          </p:cNvPr>
          <p:cNvCxnSpPr>
            <a:cxnSpLocks/>
          </p:cNvCxnSpPr>
          <p:nvPr/>
        </p:nvCxnSpPr>
        <p:spPr>
          <a:xfrm>
            <a:off x="5032572" y="1030514"/>
            <a:ext cx="0" cy="582748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C8A8C2-7D4A-412E-9E9F-A7EC300AD55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74800" y="924480"/>
              <a:ext cx="8090280" cy="376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C8A8C2-7D4A-412E-9E9F-A7EC300AD5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5440" y="915120"/>
                <a:ext cx="8109000" cy="3785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0866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64"/>
    </mc:Choice>
    <mc:Fallback xmlns="">
      <p:transition spd="slow" advTm="29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A8AD08-9DAC-46D4-A45C-CD5D02E31A2D}"/>
              </a:ext>
            </a:extLst>
          </p:cNvPr>
          <p:cNvSpPr txBox="1">
            <a:spLocks/>
          </p:cNvSpPr>
          <p:nvPr/>
        </p:nvSpPr>
        <p:spPr>
          <a:xfrm>
            <a:off x="126498" y="222888"/>
            <a:ext cx="10810476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adding rules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F2AF85-05D0-45B7-A139-7AC2A64B5471}"/>
              </a:ext>
            </a:extLst>
          </p:cNvPr>
          <p:cNvSpPr txBox="1">
            <a:spLocks/>
          </p:cNvSpPr>
          <p:nvPr/>
        </p:nvSpPr>
        <p:spPr>
          <a:xfrm>
            <a:off x="1170659" y="2058192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E5386D-30D2-49F0-940B-9B3E747E71E7}"/>
              </a:ext>
            </a:extLst>
          </p:cNvPr>
          <p:cNvSpPr txBox="1">
            <a:spLocks/>
          </p:cNvSpPr>
          <p:nvPr/>
        </p:nvSpPr>
        <p:spPr>
          <a:xfrm>
            <a:off x="5833746" y="1689984"/>
            <a:ext cx="1765854" cy="1752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1610" y="1338053"/>
                <a:ext cx="4510687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D7E37D-2AC6-4048-936C-269261AFE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610" y="1338053"/>
                <a:ext cx="4510687" cy="4208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A8A9E5-307E-4073-B37C-8C5420446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1017" y="1338053"/>
                <a:ext cx="8853714" cy="4208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A8A9E5-307E-4073-B37C-8C5420446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17" y="1338053"/>
                <a:ext cx="8853714" cy="4208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3F08B1-AC38-46AE-B7C5-BB9809B76E9E}"/>
              </a:ext>
            </a:extLst>
          </p:cNvPr>
          <p:cNvCxnSpPr>
            <a:cxnSpLocks/>
          </p:cNvCxnSpPr>
          <p:nvPr/>
        </p:nvCxnSpPr>
        <p:spPr>
          <a:xfrm>
            <a:off x="4060121" y="1016000"/>
            <a:ext cx="0" cy="585547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BA3B7E-0549-4A3E-B47A-0AF6C2C97B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4360" y="1826280"/>
              <a:ext cx="11481120" cy="149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BA3B7E-0549-4A3E-B47A-0AF6C2C97B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000" y="1816920"/>
                <a:ext cx="11499840" cy="1513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82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59"/>
    </mc:Choice>
    <mc:Fallback xmlns="">
      <p:transition spd="slow" advTm="27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873814" cy="2179620"/>
            <a:chOff x="3677393" y="1780238"/>
            <a:chExt cx="5873814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353445-35EB-4ADC-ABA5-41F0C3886F00}"/>
              </a:ext>
            </a:extLst>
          </p:cNvPr>
          <p:cNvSpPr txBox="1">
            <a:spLocks/>
          </p:cNvSpPr>
          <p:nvPr/>
        </p:nvSpPr>
        <p:spPr>
          <a:xfrm>
            <a:off x="321981" y="236111"/>
            <a:ext cx="7828128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Vector Space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276E76-A042-4004-B2D5-79BB674BF40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1360" y="780120"/>
              <a:ext cx="8902800" cy="518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276E76-A042-4004-B2D5-79BB674BF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" y="770760"/>
                <a:ext cx="8921520" cy="5205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608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6"/>
    </mc:Choice>
    <mc:Fallback xmlns="">
      <p:transition spd="slow" advTm="50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4000" dirty="0"/>
                  <a:t> symbol…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735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/>
              <p:nvPr/>
            </p:nvSpPr>
            <p:spPr>
              <a:xfrm>
                <a:off x="298745" y="2960896"/>
                <a:ext cx="2806281" cy="180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>
                    <a:solidFill>
                      <a:srgbClr val="FFC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CA" sz="20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eqAr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rgbClr val="FFC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CA" sz="2000" dirty="0"/>
              </a:p>
              <a:p>
                <a:endParaRPr lang="en-CA" sz="2000" b="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EF131C-39D4-4D91-A409-F6DC43038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45" y="2960896"/>
                <a:ext cx="2806281" cy="1800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/>
              <p:nvPr/>
            </p:nvSpPr>
            <p:spPr>
              <a:xfrm>
                <a:off x="3959613" y="2658859"/>
                <a:ext cx="2316029" cy="801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2CE0B82-E112-4FBC-B5D2-773D71FA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13" y="2658859"/>
                <a:ext cx="2316029" cy="801501"/>
              </a:xfrm>
              <a:prstGeom prst="rect">
                <a:avLst/>
              </a:prstGeom>
              <a:blipFill>
                <a:blip r:embed="rId5"/>
                <a:stretch>
                  <a:fillRect t="-6061"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2FB78B-0FFE-4307-B473-2A19DDF2FA6F}"/>
                  </a:ext>
                </a:extLst>
              </p:cNvPr>
              <p:cNvSpPr/>
              <p:nvPr/>
            </p:nvSpPr>
            <p:spPr>
              <a:xfrm>
                <a:off x="3616231" y="3803630"/>
                <a:ext cx="3150915" cy="801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2FB78B-0FFE-4307-B473-2A19DDF2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31" y="3803630"/>
                <a:ext cx="3150915" cy="801501"/>
              </a:xfrm>
              <a:prstGeom prst="rect">
                <a:avLst/>
              </a:prstGeom>
              <a:blipFill>
                <a:blip r:embed="rId6"/>
                <a:stretch>
                  <a:fillRect t="-6107" b="-45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3289381" y="993240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DDBA2-26CB-4D8A-9956-740D520BC458}"/>
              </a:ext>
            </a:extLst>
          </p:cNvPr>
          <p:cNvCxnSpPr>
            <a:cxnSpLocks/>
          </p:cNvCxnSpPr>
          <p:nvPr/>
        </p:nvCxnSpPr>
        <p:spPr>
          <a:xfrm>
            <a:off x="6953607" y="99323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576E9-8E57-4713-BB90-581DAD748C47}"/>
              </a:ext>
            </a:extLst>
          </p:cNvPr>
          <p:cNvSpPr txBox="1"/>
          <p:nvPr/>
        </p:nvSpPr>
        <p:spPr>
          <a:xfrm>
            <a:off x="7217445" y="1006801"/>
            <a:ext cx="43668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Tensor</a:t>
            </a:r>
            <a:r>
              <a:rPr lang="en-US" sz="4000" dirty="0"/>
              <a:t> Product of </a:t>
            </a:r>
            <a:r>
              <a:rPr lang="en-US" sz="4000" u="sng" dirty="0">
                <a:solidFill>
                  <a:srgbClr val="00B050"/>
                </a:solidFill>
              </a:rPr>
              <a:t>Vector Spaces</a:t>
            </a:r>
          </a:p>
          <a:p>
            <a:pPr algn="ctr"/>
            <a:r>
              <a:rPr lang="en-US" sz="2800" dirty="0"/>
              <a:t>(Combines Vector Spaces)</a:t>
            </a:r>
            <a:endParaRPr lang="en-CA" sz="2800" dirty="0"/>
          </a:p>
          <a:p>
            <a:pPr algn="ctr"/>
            <a:endParaRPr lang="en-US" sz="40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57D5B67-D3AE-438F-AD56-546C4CC12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2611" y="3374058"/>
                <a:ext cx="2454492" cy="2006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57D5B67-D3AE-438F-AD56-546C4CC12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1" y="3374058"/>
                <a:ext cx="2454492" cy="2006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E90C2FC-0758-46EC-BF34-9C388DB15BC1}"/>
              </a:ext>
            </a:extLst>
          </p:cNvPr>
          <p:cNvSpPr txBox="1"/>
          <p:nvPr/>
        </p:nvSpPr>
        <p:spPr>
          <a:xfrm>
            <a:off x="3289381" y="1246014"/>
            <a:ext cx="3664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Tensor</a:t>
            </a:r>
            <a:r>
              <a:rPr lang="en-US" sz="2600" dirty="0"/>
              <a:t> Product of </a:t>
            </a:r>
            <a:r>
              <a:rPr lang="en-US" sz="2600" u="sng" dirty="0">
                <a:solidFill>
                  <a:srgbClr val="00B050"/>
                </a:solidFill>
              </a:rPr>
              <a:t>Tensors</a:t>
            </a:r>
          </a:p>
          <a:p>
            <a:pPr algn="ctr"/>
            <a:r>
              <a:rPr lang="en-US" sz="2600" dirty="0"/>
              <a:t>(Combines Tensors)</a:t>
            </a:r>
            <a:endParaRPr lang="en-CA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C11A2-3EDD-4893-953B-5B30ECC13A2B}"/>
              </a:ext>
            </a:extLst>
          </p:cNvPr>
          <p:cNvSpPr txBox="1"/>
          <p:nvPr/>
        </p:nvSpPr>
        <p:spPr>
          <a:xfrm>
            <a:off x="258796" y="1246015"/>
            <a:ext cx="2874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Kronecker</a:t>
            </a:r>
            <a:r>
              <a:rPr lang="en-US" sz="2800" dirty="0"/>
              <a:t> Product</a:t>
            </a:r>
          </a:p>
          <a:p>
            <a:pPr algn="ctr"/>
            <a:r>
              <a:rPr lang="en-US" sz="2800" dirty="0"/>
              <a:t>(Combines Arrays)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5F40CB-B23A-443F-AB0A-58D2291E25A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46520" y="2135520"/>
              <a:ext cx="9162720" cy="68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5F40CB-B23A-443F-AB0A-58D2291E25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7160" y="2126160"/>
                <a:ext cx="9181440" cy="70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57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31"/>
    </mc:Choice>
    <mc:Fallback xmlns="">
      <p:transition spd="slow" advTm="21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3" grpId="0"/>
      <p:bldP spid="14" grpId="0"/>
      <p:bldP spid="11" grpId="0"/>
      <p:bldP spid="15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4000" dirty="0"/>
                  <a:t> symbol…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735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321EB4-C573-424C-8525-841F04B0F4B9}"/>
              </a:ext>
            </a:extLst>
          </p:cNvPr>
          <p:cNvSpPr txBox="1"/>
          <p:nvPr/>
        </p:nvSpPr>
        <p:spPr>
          <a:xfrm>
            <a:off x="3289381" y="1246014"/>
            <a:ext cx="3664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Tensor</a:t>
            </a:r>
            <a:r>
              <a:rPr lang="en-US" sz="2600" dirty="0"/>
              <a:t> Product of </a:t>
            </a:r>
            <a:r>
              <a:rPr lang="en-US" sz="2600" u="sng" dirty="0">
                <a:solidFill>
                  <a:srgbClr val="00B050"/>
                </a:solidFill>
              </a:rPr>
              <a:t>Tensors</a:t>
            </a:r>
          </a:p>
          <a:p>
            <a:pPr algn="ctr"/>
            <a:r>
              <a:rPr lang="en-US" sz="2600" dirty="0"/>
              <a:t>(Combines Tensors)</a:t>
            </a:r>
            <a:endParaRPr lang="en-CA" sz="2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A253B8-D38B-4866-BABF-70BF8285C677}"/>
              </a:ext>
            </a:extLst>
          </p:cNvPr>
          <p:cNvSpPr txBox="1"/>
          <p:nvPr/>
        </p:nvSpPr>
        <p:spPr>
          <a:xfrm>
            <a:off x="258796" y="1246015"/>
            <a:ext cx="2874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Kronecker</a:t>
            </a:r>
            <a:r>
              <a:rPr lang="en-US" sz="2800" dirty="0"/>
              <a:t> Product</a:t>
            </a:r>
          </a:p>
          <a:p>
            <a:pPr algn="ctr"/>
            <a:r>
              <a:rPr lang="en-US" sz="2800" dirty="0"/>
              <a:t>(Combines Arrays)</a:t>
            </a:r>
            <a:endParaRPr lang="en-CA" sz="2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3289381" y="993240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DDBA2-26CB-4D8A-9956-740D520BC458}"/>
              </a:ext>
            </a:extLst>
          </p:cNvPr>
          <p:cNvCxnSpPr>
            <a:cxnSpLocks/>
          </p:cNvCxnSpPr>
          <p:nvPr/>
        </p:nvCxnSpPr>
        <p:spPr>
          <a:xfrm>
            <a:off x="6953607" y="99323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576E9-8E57-4713-BB90-581DAD748C47}"/>
              </a:ext>
            </a:extLst>
          </p:cNvPr>
          <p:cNvSpPr txBox="1"/>
          <p:nvPr/>
        </p:nvSpPr>
        <p:spPr>
          <a:xfrm>
            <a:off x="7217445" y="1006801"/>
            <a:ext cx="43668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Tensor</a:t>
            </a:r>
            <a:r>
              <a:rPr lang="en-US" sz="4000" dirty="0"/>
              <a:t> Product of </a:t>
            </a:r>
            <a:r>
              <a:rPr lang="en-US" sz="4000" u="sng" dirty="0">
                <a:solidFill>
                  <a:srgbClr val="00B050"/>
                </a:solidFill>
              </a:rPr>
              <a:t>Vector Spaces</a:t>
            </a:r>
          </a:p>
          <a:p>
            <a:pPr algn="ctr"/>
            <a:r>
              <a:rPr lang="en-US" sz="2800" dirty="0"/>
              <a:t>(Combines Vector Spaces)</a:t>
            </a:r>
            <a:endParaRPr lang="en-CA" sz="2800" dirty="0"/>
          </a:p>
          <a:p>
            <a:pPr algn="ctr"/>
            <a:endParaRPr lang="en-US" sz="40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5A5EC3A-069D-40B8-88AA-58F45BA84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6231" y="3062564"/>
                <a:ext cx="2886084" cy="147836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5A5EC3A-069D-40B8-88AA-58F45BA8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31" y="3062564"/>
                <a:ext cx="2886084" cy="1478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047D502-3D94-41D6-A98A-279EC801F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3543" y="3238577"/>
                <a:ext cx="2108681" cy="106838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047D502-3D94-41D6-A98A-279EC801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43" y="3238577"/>
                <a:ext cx="2108681" cy="1068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/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9E90BC-E503-4CAE-8BDE-2E183B717C2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88240" y="1090440"/>
              <a:ext cx="3667680" cy="136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9E90BC-E503-4CAE-8BDE-2E183B717C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8880" y="1081080"/>
                <a:ext cx="3686400" cy="1388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79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1"/>
    </mc:Choice>
    <mc:Fallback xmlns="">
      <p:transition spd="slow" advTm="11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4000" dirty="0"/>
                  <a:t> symbol…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735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3FE588-E9D5-4BAC-B29F-74D94C5D7777}"/>
              </a:ext>
            </a:extLst>
          </p:cNvPr>
          <p:cNvCxnSpPr>
            <a:cxnSpLocks/>
          </p:cNvCxnSpPr>
          <p:nvPr/>
        </p:nvCxnSpPr>
        <p:spPr>
          <a:xfrm>
            <a:off x="3289381" y="993240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DDBA2-26CB-4D8A-9956-740D520BC458}"/>
              </a:ext>
            </a:extLst>
          </p:cNvPr>
          <p:cNvCxnSpPr>
            <a:cxnSpLocks/>
          </p:cNvCxnSpPr>
          <p:nvPr/>
        </p:nvCxnSpPr>
        <p:spPr>
          <a:xfrm>
            <a:off x="6953607" y="993239"/>
            <a:ext cx="0" cy="573574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F576E9-8E57-4713-BB90-581DAD748C47}"/>
              </a:ext>
            </a:extLst>
          </p:cNvPr>
          <p:cNvSpPr txBox="1"/>
          <p:nvPr/>
        </p:nvSpPr>
        <p:spPr>
          <a:xfrm>
            <a:off x="7217445" y="1006801"/>
            <a:ext cx="43668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Tensor</a:t>
            </a:r>
            <a:r>
              <a:rPr lang="en-US" sz="4000" dirty="0"/>
              <a:t> Product of </a:t>
            </a:r>
            <a:r>
              <a:rPr lang="en-US" sz="4000" u="sng" dirty="0">
                <a:solidFill>
                  <a:srgbClr val="00B050"/>
                </a:solidFill>
              </a:rPr>
              <a:t>Vector Spaces</a:t>
            </a:r>
          </a:p>
          <a:p>
            <a:pPr algn="ctr"/>
            <a:r>
              <a:rPr lang="en-US" sz="2800" dirty="0"/>
              <a:t>(Combines Vector Spaces)</a:t>
            </a:r>
            <a:endParaRPr lang="en-CA" sz="2800" dirty="0"/>
          </a:p>
          <a:p>
            <a:pPr algn="ctr"/>
            <a:endParaRPr lang="en-US" sz="40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/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2C606-C5BD-49D4-867F-7F458D09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2" y="3340149"/>
                <a:ext cx="2805512" cy="865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7574397-ED69-4817-84CC-8D56492D4494}"/>
              </a:ext>
            </a:extLst>
          </p:cNvPr>
          <p:cNvGrpSpPr/>
          <p:nvPr/>
        </p:nvGrpSpPr>
        <p:grpSpPr>
          <a:xfrm>
            <a:off x="3616231" y="3062563"/>
            <a:ext cx="2886084" cy="1478367"/>
            <a:chOff x="3616231" y="5275674"/>
            <a:chExt cx="2886084" cy="147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6FCCA2C-AC5A-4315-B384-D78D2D6BDB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616231" y="5275674"/>
                  <a:ext cx="2886084" cy="1478367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00B0F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4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4000" dirty="0"/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96FCCA2C-AC5A-4315-B384-D78D2D6BD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231" y="5275674"/>
                  <a:ext cx="2886084" cy="14783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0BBCCD-C2D2-4FA8-9FDF-22AE59ECFD3E}"/>
                    </a:ext>
                  </a:extLst>
                </p:cNvPr>
                <p:cNvSpPr/>
                <p:nvPr/>
              </p:nvSpPr>
              <p:spPr>
                <a:xfrm>
                  <a:off x="4996421" y="5411931"/>
                  <a:ext cx="4972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C0BBCCD-C2D2-4FA8-9FDF-22AE59ECF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421" y="5411931"/>
                  <a:ext cx="49725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B4C897-5CDF-4183-956D-2A5C08F2B0D7}"/>
                    </a:ext>
                  </a:extLst>
                </p:cNvPr>
                <p:cNvSpPr/>
                <p:nvPr/>
              </p:nvSpPr>
              <p:spPr>
                <a:xfrm>
                  <a:off x="4996420" y="6007597"/>
                  <a:ext cx="4972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B4C897-5CDF-4183-956D-2A5C08F2B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420" y="6007597"/>
                  <a:ext cx="49725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7BAD-5A15-4BD4-8CF6-4CD7E556FE39}"/>
              </a:ext>
            </a:extLst>
          </p:cNvPr>
          <p:cNvGrpSpPr/>
          <p:nvPr/>
        </p:nvGrpSpPr>
        <p:grpSpPr>
          <a:xfrm>
            <a:off x="8413543" y="3207029"/>
            <a:ext cx="2108681" cy="1099930"/>
            <a:chOff x="8413543" y="3207029"/>
            <a:chExt cx="2108681" cy="1099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98BD525E-A44C-4C03-B053-6649DC9CBF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3543" y="3238577"/>
                  <a:ext cx="2108681" cy="106838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98BD525E-A44C-4C03-B053-6649DC9CB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43" y="3238577"/>
                  <a:ext cx="2108681" cy="10683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E3EE12D-915D-4EEA-A7CD-A497DBDD7D6D}"/>
                    </a:ext>
                  </a:extLst>
                </p:cNvPr>
                <p:cNvSpPr/>
                <p:nvPr/>
              </p:nvSpPr>
              <p:spPr>
                <a:xfrm>
                  <a:off x="8814239" y="3207029"/>
                  <a:ext cx="1125629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⊗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E3EE12D-915D-4EEA-A7CD-A497DBDD7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239" y="3207029"/>
                  <a:ext cx="1125629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6170EBE-883F-414C-BB7A-D252F8FC95CC}"/>
              </a:ext>
            </a:extLst>
          </p:cNvPr>
          <p:cNvSpPr txBox="1"/>
          <p:nvPr/>
        </p:nvSpPr>
        <p:spPr>
          <a:xfrm>
            <a:off x="3289381" y="1246014"/>
            <a:ext cx="3664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0000"/>
                </a:solidFill>
              </a:rPr>
              <a:t>Tensor</a:t>
            </a:r>
            <a:r>
              <a:rPr lang="en-US" sz="2600" dirty="0"/>
              <a:t> Product of </a:t>
            </a:r>
            <a:r>
              <a:rPr lang="en-US" sz="2600" u="sng" dirty="0">
                <a:solidFill>
                  <a:srgbClr val="00B050"/>
                </a:solidFill>
              </a:rPr>
              <a:t>Tensors</a:t>
            </a:r>
          </a:p>
          <a:p>
            <a:pPr algn="ctr"/>
            <a:r>
              <a:rPr lang="en-US" sz="2600" dirty="0"/>
              <a:t>(Combines Tensors)</a:t>
            </a:r>
            <a:endParaRPr lang="en-CA" sz="2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D28F5-CC46-4828-9E5F-4540753490F4}"/>
              </a:ext>
            </a:extLst>
          </p:cNvPr>
          <p:cNvSpPr txBox="1"/>
          <p:nvPr/>
        </p:nvSpPr>
        <p:spPr>
          <a:xfrm>
            <a:off x="258796" y="1246015"/>
            <a:ext cx="2874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Kronecker</a:t>
            </a:r>
            <a:r>
              <a:rPr lang="en-US" sz="2800" dirty="0"/>
              <a:t> Product</a:t>
            </a:r>
          </a:p>
          <a:p>
            <a:pPr algn="ctr"/>
            <a:r>
              <a:rPr lang="en-US" sz="2800" dirty="0"/>
              <a:t>(Combines Arrays)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E9D5B7-5C20-4D9B-AA34-3089BC47C1E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29200" y="889200"/>
              <a:ext cx="8276040" cy="351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E9D5B7-5C20-4D9B-AA34-3089BC47C1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9840" y="879840"/>
                <a:ext cx="8294760" cy="3531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95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5"/>
    </mc:Choice>
    <mc:Fallback xmlns="">
      <p:transition spd="slow" advTm="11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873814" cy="2179620"/>
            <a:chOff x="3677393" y="1780238"/>
            <a:chExt cx="5873814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353445-35EB-4ADC-ABA5-41F0C3886F00}"/>
              </a:ext>
            </a:extLst>
          </p:cNvPr>
          <p:cNvSpPr txBox="1">
            <a:spLocks/>
          </p:cNvSpPr>
          <p:nvPr/>
        </p:nvSpPr>
        <p:spPr>
          <a:xfrm>
            <a:off x="321981" y="236111"/>
            <a:ext cx="7828128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Vector Space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1DD849-6E6E-44F4-AD39-30CB94A499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21920" y="1873440"/>
              <a:ext cx="626040" cy="54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1DD849-6E6E-44F4-AD39-30CB94A49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2560" y="1864080"/>
                <a:ext cx="644760" cy="565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9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6"/>
    </mc:Choice>
    <mc:Fallback xmlns="">
      <p:transition spd="slow" advTm="6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678" y="1457324"/>
                <a:ext cx="11406922" cy="4486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0" b="0" dirty="0"/>
                  <a:t>Vectors:</a:t>
                </a:r>
                <a:r>
                  <a:rPr lang="en-US" sz="8000" dirty="0"/>
                  <a:t>  </a:t>
                </a:r>
                <a:r>
                  <a:rPr lang="en-US" sz="8000" b="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8000" b="0" i="1" smtClean="0">
                            <a:solidFill>
                              <a:srgbClr val="71FFB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0" b="0" i="1" smtClean="0">
                            <a:solidFill>
                              <a:srgbClr val="71FFB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8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8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8000" dirty="0"/>
              </a:p>
              <a:p>
                <a:pPr algn="l"/>
                <a:endParaRPr lang="en-US" sz="8000" dirty="0"/>
              </a:p>
              <a:p>
                <a:pPr algn="l"/>
                <a:r>
                  <a:rPr lang="en-US" sz="8000" dirty="0" err="1"/>
                  <a:t>Covectors</a:t>
                </a:r>
                <a:r>
                  <a:rPr lang="en-US" sz="8000" dirty="0"/>
                  <a:t>: 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solidFill>
                          <a:srgbClr val="FF898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8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8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8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8000" dirty="0"/>
                  <a:t>			</a:t>
                </a:r>
              </a:p>
              <a:p>
                <a:pPr algn="l"/>
                <a:endParaRPr lang="en-US" sz="8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78" y="1457324"/>
                <a:ext cx="11406922" cy="4486276"/>
              </a:xfrm>
              <a:prstGeom prst="rect">
                <a:avLst/>
              </a:prstGeom>
              <a:blipFill>
                <a:blip r:embed="rId3"/>
                <a:stretch>
                  <a:fillRect l="-4541" t="-7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2069A-0184-4F6D-B271-0D995A5CAEF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83320" y="2007000"/>
              <a:ext cx="7671600" cy="334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2069A-0184-4F6D-B271-0D995A5CAE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60" y="1997640"/>
                <a:ext cx="7690320" cy="3358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071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60"/>
    </mc:Choice>
    <mc:Fallback xmlns="">
      <p:transition spd="slow" advTm="16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4000" dirty="0"/>
                  <a:t>  			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 →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4000" b="0" dirty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4000" dirty="0"/>
                  <a:t>What are the elements of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?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  <a:blipFill>
                <a:blip r:embed="rId4"/>
                <a:stretch>
                  <a:fillRect l="-2804" t="-8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7AA60A2-B974-43E0-9969-1DEBC057D2BE}"/>
              </a:ext>
            </a:extLst>
          </p:cNvPr>
          <p:cNvSpPr/>
          <p:nvPr/>
        </p:nvSpPr>
        <p:spPr>
          <a:xfrm>
            <a:off x="5287604" y="1268177"/>
            <a:ext cx="3410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i="0" dirty="0">
                <a:solidFill>
                  <a:schemeClr val="tx1"/>
                </a:solidFill>
              </a:rPr>
              <a:t>(1,1)-Tensors</a:t>
            </a:r>
            <a:endParaRPr lang="en-CA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B9B27D-C6BA-4CFD-874A-A220E19400D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7840" y="653400"/>
              <a:ext cx="7844040" cy="565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B9B27D-C6BA-4CFD-874A-A220E19400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480" y="644040"/>
                <a:ext cx="7862760" cy="567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40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44"/>
    </mc:Choice>
    <mc:Fallback xmlns="">
      <p:transition spd="slow" advTm="9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/>
              <p:nvPr/>
            </p:nvSpPr>
            <p:spPr>
              <a:xfrm>
                <a:off x="92905" y="2103829"/>
                <a:ext cx="12006189" cy="1325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36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5" y="2103829"/>
                <a:ext cx="12006189" cy="1325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/>
              <p:nvPr/>
            </p:nvSpPr>
            <p:spPr>
              <a:xfrm>
                <a:off x="365578" y="800597"/>
                <a:ext cx="7038081" cy="730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8" y="800597"/>
                <a:ext cx="7038081" cy="730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40AB2D-D156-4BCD-A56F-53C727956868}"/>
                  </a:ext>
                </a:extLst>
              </p:cNvPr>
              <p:cNvSpPr/>
              <p:nvPr/>
            </p:nvSpPr>
            <p:spPr>
              <a:xfrm>
                <a:off x="8498925" y="673606"/>
                <a:ext cx="2786276" cy="984629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40AB2D-D156-4BCD-A56F-53C727956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25" y="673606"/>
                <a:ext cx="2786276" cy="984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1123FC-B579-44DA-AC72-25E07D8985F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4120" y="1433160"/>
              <a:ext cx="11117160" cy="100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1123FC-B579-44DA-AC72-25E07D8985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760" y="1423800"/>
                <a:ext cx="11135880" cy="102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692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4"/>
    </mc:Choice>
    <mc:Fallback xmlns="">
      <p:transition spd="slow" advTm="14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947232" cy="2179620"/>
            <a:chOff x="3677393" y="1780238"/>
            <a:chExt cx="5947232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737789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737789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353445-35EB-4ADC-ABA5-41F0C3886F00}"/>
              </a:ext>
            </a:extLst>
          </p:cNvPr>
          <p:cNvSpPr txBox="1">
            <a:spLocks/>
          </p:cNvSpPr>
          <p:nvPr/>
        </p:nvSpPr>
        <p:spPr>
          <a:xfrm>
            <a:off x="321981" y="236111"/>
            <a:ext cx="7828128" cy="19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/>
              <a:t>Tensor product Vector Space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" y="3988980"/>
                <a:ext cx="9974143" cy="1986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4CD1FE-FF25-48EE-A663-D240568A8C3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0360" y="4469400"/>
              <a:ext cx="8244000" cy="76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4CD1FE-FF25-48EE-A663-D240568A8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000" y="4460040"/>
                <a:ext cx="8262720" cy="784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36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0"/>
    </mc:Choice>
    <mc:Fallback xmlns="">
      <p:transition spd="slow" advTm="13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			</a:t>
                </a:r>
                <a14:m>
                  <m:oMath xmlns:m="http://schemas.openxmlformats.org/officeDocument/2006/math"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  →</m:t>
                    </m:r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			    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   →</m:t>
                    </m:r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D149C5F-D735-457E-8ACD-0BFDEBC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8" y="1441723"/>
                <a:ext cx="9974143" cy="541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4000" dirty="0"/>
                  <a:t>What are the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?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BB44CCD-47EB-4D5E-AB78-92B2BFF4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1" y="236111"/>
                <a:ext cx="7828128" cy="1986126"/>
              </a:xfrm>
              <a:prstGeom prst="rect">
                <a:avLst/>
              </a:prstGeom>
              <a:blipFill>
                <a:blip r:embed="rId4"/>
                <a:stretch>
                  <a:fillRect l="-2804" t="-8589" r="-1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AE37370-7E56-4A01-937B-93E5D88765B2}"/>
              </a:ext>
            </a:extLst>
          </p:cNvPr>
          <p:cNvSpPr/>
          <p:nvPr/>
        </p:nvSpPr>
        <p:spPr>
          <a:xfrm>
            <a:off x="5287604" y="1268177"/>
            <a:ext cx="3410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i="0" dirty="0">
                <a:solidFill>
                  <a:schemeClr val="tx1"/>
                </a:solidFill>
              </a:rPr>
              <a:t>(0,2)-Tensors</a:t>
            </a:r>
            <a:endParaRPr lang="en-CA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F7A285-0885-4CB8-9046-88EC94A681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50960" y="830520"/>
              <a:ext cx="8345160" cy="447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F7A285-0885-4CB8-9046-88EC94A681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600" y="821160"/>
                <a:ext cx="8363880" cy="4491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03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633"/>
    </mc:Choice>
    <mc:Fallback xmlns="">
      <p:transition spd="slow" advTm="68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063B96-9268-4C59-889C-C16ED56E6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667" y="2668365"/>
                <a:ext cx="585161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063B96-9268-4C59-889C-C16ED56E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" y="2668365"/>
                <a:ext cx="585161" cy="662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2961F7-0262-43F4-BDBE-8254F8418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667" y="3749679"/>
                <a:ext cx="846418" cy="662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2961F7-0262-43F4-BDBE-8254F841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" y="3749679"/>
                <a:ext cx="846418" cy="662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F8CE52E-6268-4CE1-8E26-67AED53651DD}"/>
              </a:ext>
            </a:extLst>
          </p:cNvPr>
          <p:cNvGrpSpPr/>
          <p:nvPr/>
        </p:nvGrpSpPr>
        <p:grpSpPr>
          <a:xfrm>
            <a:off x="3349838" y="1816880"/>
            <a:ext cx="2000306" cy="3593837"/>
            <a:chOff x="3391753" y="1796142"/>
            <a:chExt cx="2000306" cy="3593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4D149C5F-D735-457E-8ACD-0BFDEBC91A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20782" y="3749679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4D149C5F-D735-457E-8ACD-0BFDEBC91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782" y="3749679"/>
                  <a:ext cx="1942248" cy="6628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2B65E1F7-6A07-4CB5-8097-7B903F593B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20782" y="1796142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2B65E1F7-6A07-4CB5-8097-7B903F593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782" y="1796142"/>
                  <a:ext cx="1942248" cy="6628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1F18BC0-7E82-42DB-8208-D3E3519185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49811" y="2773594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1F18BC0-7E82-42DB-8208-D3E351918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811" y="2773594"/>
                  <a:ext cx="1942248" cy="662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880A2A7-7289-421D-9401-159F6F81BB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91753" y="4727131"/>
                  <a:ext cx="1942248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880A2A7-7289-421D-9401-159F6F81B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53" y="4727131"/>
                  <a:ext cx="1942248" cy="6628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70DF79-C1F8-4CC3-A66B-71438CCABE65}"/>
              </a:ext>
            </a:extLst>
          </p:cNvPr>
          <p:cNvGrpSpPr/>
          <p:nvPr/>
        </p:nvGrpSpPr>
        <p:grpSpPr>
          <a:xfrm>
            <a:off x="7306617" y="258243"/>
            <a:ext cx="3612722" cy="6341513"/>
            <a:chOff x="7664876" y="516487"/>
            <a:chExt cx="3612722" cy="6341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60AE5FB1-C9E7-46BC-A26F-495F46E56B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2929556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60AE5FB1-C9E7-46BC-A26F-495F46E56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2929556"/>
                  <a:ext cx="3583693" cy="662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87C0A36A-553D-45DB-997A-193E5616956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6195152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87C0A36A-553D-45DB-997A-193E5616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6195152"/>
                  <a:ext cx="3583693" cy="6628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5C2D84DB-964C-4EE0-B9BC-EA8B125B01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516487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5C2D84DB-964C-4EE0-B9BC-EA8B125B0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516487"/>
                  <a:ext cx="3583693" cy="6628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4DA3274F-D52F-4FE3-A47D-A74F0D08FD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64876" y="2323110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4DA3274F-D52F-4FE3-A47D-A74F0D08F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876" y="2323110"/>
                  <a:ext cx="3583693" cy="6628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81BBB799-5591-4219-865A-9E7BFD4E8C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1716664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81BBB799-5591-4219-865A-9E7BFD4E8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1716664"/>
                  <a:ext cx="3583693" cy="6628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68F631C-19AA-4870-B338-420E5326C6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5084935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68F631C-19AA-4870-B338-420E5326C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5084935"/>
                  <a:ext cx="3583693" cy="6628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D36C68BB-6E6A-4DDC-BB6F-9B52E92559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64876" y="4478489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D36C68BB-6E6A-4DDC-BB6F-9B52E9255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876" y="4478489"/>
                  <a:ext cx="3583693" cy="6628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08F6DA0E-EB00-45BF-8BB4-3AEB92F4C8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93905" y="3872043"/>
                  <a:ext cx="3583693" cy="6628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4000" dirty="0"/>
                    <a:t> </a:t>
                  </a:r>
                  <a14:m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08F6DA0E-EB00-45BF-8BB4-3AEB92F4C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905" y="3872043"/>
                  <a:ext cx="3583693" cy="6628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BAA756CE-139F-4D67-B5F8-54EF1677A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2086" y="5061106"/>
                <a:ext cx="2701953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BAA756CE-139F-4D67-B5F8-54EF1677A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6" y="5061106"/>
                <a:ext cx="2701953" cy="9130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4E9AFBB4-A4E9-47A6-AF14-79F8938FA3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2995" y="4101841"/>
                <a:ext cx="765816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4E9AFBB4-A4E9-47A6-AF14-79F8938FA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995" y="4101841"/>
                <a:ext cx="765816" cy="9130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F438BCA-8295-497F-8E88-4B839D957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8558" y="2271196"/>
                <a:ext cx="846418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 algn="l"/>
                <a:endParaRPr lang="en-US" sz="40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F438BCA-8295-497F-8E88-4B839D95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58" y="2271196"/>
                <a:ext cx="846418" cy="9130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9A78591-6625-45F6-B735-BB50B9227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9173" y="2479728"/>
                <a:ext cx="664990" cy="808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9A78591-6625-45F6-B735-BB50B922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73" y="2479728"/>
                <a:ext cx="664990" cy="80817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C24AA98-2FF7-481C-8AAB-9468A9407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0878" y="3770417"/>
                <a:ext cx="664990" cy="808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C24AA98-2FF7-481C-8AAB-9468A940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78" y="3770417"/>
                <a:ext cx="664990" cy="80817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90F4743B-1335-4C18-ADFD-82FFC628A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7934" y="1412831"/>
                <a:ext cx="2701953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90F4743B-1335-4C18-ADFD-82FFC628A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34" y="1412831"/>
                <a:ext cx="2701953" cy="9130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6AA172C-9E6B-4F0B-BD92-244D917195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41024" y="191430"/>
                <a:ext cx="1017148" cy="644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6AA172C-9E6B-4F0B-BD92-244D91719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024" y="191430"/>
                <a:ext cx="1017148" cy="64456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C397BD90-EB3D-4C09-BA59-049E0D8A23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7815" y="1165306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C397BD90-EB3D-4C09-BA59-049E0D8A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15" y="1165306"/>
                <a:ext cx="1154257" cy="91303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6274CCB-D091-4E93-90F8-F37754ED3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3577" y="1884720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6274CCB-D091-4E93-90F8-F37754ED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577" y="1884720"/>
                <a:ext cx="1154257" cy="9130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4A3609E-07DB-4DB0-8B72-24483A3598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7814" y="2662036"/>
                <a:ext cx="136967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D4A3609E-07DB-4DB0-8B72-24483A359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14" y="2662036"/>
                <a:ext cx="1369677" cy="91303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BFB08E1C-2A12-4452-AF3C-956F902C6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90311" y="6159546"/>
                <a:ext cx="1071762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BFB08E1C-2A12-4452-AF3C-956F902C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311" y="6159546"/>
                <a:ext cx="1071762" cy="9130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62B25CFB-03B6-4C92-9302-8F3A2B3F41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90310" y="3584348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62B25CFB-03B6-4C92-9302-8F3A2B3F4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310" y="3584348"/>
                <a:ext cx="1154257" cy="9130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2032F49D-49F4-49A5-A184-85C9D07DB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58615" y="4364419"/>
                <a:ext cx="115425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2032F49D-49F4-49A5-A184-85C9D07DB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615" y="4364419"/>
                <a:ext cx="1154257" cy="9130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1D39B6FB-CC0E-418B-A2F1-CA35AD4291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82599" y="5158115"/>
                <a:ext cx="1369677" cy="9130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1D39B6FB-CC0E-418B-A2F1-CA35AD42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599" y="5158115"/>
                <a:ext cx="1369677" cy="91303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86077D-ECF7-4AB7-A6D0-91CA029BCFB0}"/>
              </a:ext>
            </a:extLst>
          </p:cNvPr>
          <p:cNvCxnSpPr/>
          <p:nvPr/>
        </p:nvCxnSpPr>
        <p:spPr>
          <a:xfrm>
            <a:off x="2840915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208BEE-5DBE-4B99-95BA-0B9A1D4E2591}"/>
              </a:ext>
            </a:extLst>
          </p:cNvPr>
          <p:cNvCxnSpPr/>
          <p:nvPr/>
        </p:nvCxnSpPr>
        <p:spPr>
          <a:xfrm>
            <a:off x="6708972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29F55D-4384-4E6B-94FA-67FA1182FA6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24760" y="1710360"/>
              <a:ext cx="5371920" cy="405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29F55D-4384-4E6B-94FA-67FA1182FA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5400" y="1701000"/>
                <a:ext cx="5390640" cy="4071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6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45"/>
    </mc:Choice>
    <mc:Fallback xmlns="">
      <p:transition spd="slow" advTm="52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42751" y="3185081"/>
                <a:ext cx="1659212" cy="1144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1" y="3185081"/>
                <a:ext cx="1659212" cy="1144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0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0D9BD7-18E7-49B5-8EC4-FBDD97D5F701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0D9BD7-18E7-49B5-8EC4-FBDD97D5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53198F-6841-4D51-BCA5-5A1C4AEFBFD2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53198F-6841-4D51-BCA5-5A1C4AEF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69C7DA7-286E-469F-9515-661AD564F9C5}"/>
              </a:ext>
            </a:extLst>
          </p:cNvPr>
          <p:cNvSpPr/>
          <p:nvPr/>
        </p:nvSpPr>
        <p:spPr>
          <a:xfrm>
            <a:off x="8439150" y="400667"/>
            <a:ext cx="1104900" cy="814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5F004E-E942-4AB8-924E-4A43DF90439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5640" y="780840"/>
              <a:ext cx="10479600" cy="47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5F004E-E942-4AB8-924E-4A43DF9043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280" y="771480"/>
                <a:ext cx="10498320" cy="497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00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61"/>
    </mc:Choice>
    <mc:Fallback xmlns="">
      <p:transition spd="slow" advTm="56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uiExpand="1" build="p"/>
      <p:bldP spid="33" grpId="0" uiExpand="1" build="p"/>
      <p:bldP spid="34" grpId="0" uiExpand="1" build="p"/>
      <p:bldP spid="35" grpId="0" uiExpand="1" build="p"/>
      <p:bldP spid="36" grpId="0" uiExpand="1" build="p"/>
      <p:bldP spid="37" grpId="0" uiExpand="1" build="p"/>
      <p:bldP spid="38" grpId="0" uiExpand="1" build="p"/>
      <p:bldP spid="39" grpId="0" uiExpand="1" build="p"/>
      <p:bldP spid="40" grpId="0" uiExpand="1" build="p"/>
      <p:bldP spid="46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775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4B3129D-B0C8-4D13-9F2B-E8F177AD2071}"/>
              </a:ext>
            </a:extLst>
          </p:cNvPr>
          <p:cNvSpPr/>
          <p:nvPr/>
        </p:nvSpPr>
        <p:spPr>
          <a:xfrm>
            <a:off x="7370057" y="1781145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7901E9-B461-426F-84BC-1824B055D7C9}"/>
              </a:ext>
            </a:extLst>
          </p:cNvPr>
          <p:cNvSpPr/>
          <p:nvPr/>
        </p:nvSpPr>
        <p:spPr>
          <a:xfrm>
            <a:off x="6045014" y="2991679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114F6D-4219-4F4F-B17C-AE857A8CE809}"/>
              </a:ext>
            </a:extLst>
          </p:cNvPr>
          <p:cNvSpPr/>
          <p:nvPr/>
        </p:nvSpPr>
        <p:spPr>
          <a:xfrm>
            <a:off x="7132783" y="5449167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7E86BB-D51F-434D-8EE4-F9428F71F166}"/>
              </a:ext>
            </a:extLst>
          </p:cNvPr>
          <p:cNvSpPr/>
          <p:nvPr/>
        </p:nvSpPr>
        <p:spPr>
          <a:xfrm>
            <a:off x="10762997" y="4031857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ABA9B3-099B-4961-8226-EE9133D65DDE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3922643" y="1898548"/>
            <a:ext cx="3447414" cy="319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6D306E-3557-4E68-9BCC-34222CD94B0E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3672048" y="2702739"/>
            <a:ext cx="2372966" cy="726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676FA-E48E-4130-BBD5-815E94A491A9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2589603" y="2871822"/>
            <a:ext cx="4543180" cy="301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73B696-9321-4E5C-A6FF-0CAC15346783}"/>
              </a:ext>
            </a:extLst>
          </p:cNvPr>
          <p:cNvCxnSpPr>
            <a:cxnSpLocks/>
          </p:cNvCxnSpPr>
          <p:nvPr/>
        </p:nvCxnSpPr>
        <p:spPr>
          <a:xfrm flipH="1" flipV="1">
            <a:off x="3414094" y="2991679"/>
            <a:ext cx="2681907" cy="127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14835-2838-4F2D-8F88-681952CA9AC5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6096000" y="4263994"/>
            <a:ext cx="4666997" cy="2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369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1"/>
    </mc:Choice>
    <mc:Fallback xmlns="">
      <p:transition spd="slow" advTm="603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40140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4014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0114F6D-4219-4F4F-B17C-AE857A8CE809}"/>
              </a:ext>
            </a:extLst>
          </p:cNvPr>
          <p:cNvSpPr/>
          <p:nvPr/>
        </p:nvSpPr>
        <p:spPr>
          <a:xfrm>
            <a:off x="9429469" y="5135169"/>
            <a:ext cx="1503574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7E86BB-D51F-434D-8EE4-F9428F71F166}"/>
              </a:ext>
            </a:extLst>
          </p:cNvPr>
          <p:cNvSpPr/>
          <p:nvPr/>
        </p:nvSpPr>
        <p:spPr>
          <a:xfrm>
            <a:off x="10475769" y="2468094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7676FA-E48E-4130-BBD5-815E94A491A9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3207026" y="4112734"/>
            <a:ext cx="6222443" cy="1459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73B696-9321-4E5C-A6FF-0CAC1534678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306514" y="2905415"/>
            <a:ext cx="7169255" cy="609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22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6"/>
    </mc:Choice>
    <mc:Fallback xmlns="">
      <p:transition spd="slow" advTm="407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BF50F58-6DB1-4F9D-B36D-ADB69CEEC80C}"/>
              </a:ext>
            </a:extLst>
          </p:cNvPr>
          <p:cNvSpPr/>
          <p:nvPr/>
        </p:nvSpPr>
        <p:spPr>
          <a:xfrm>
            <a:off x="8292026" y="2763181"/>
            <a:ext cx="1503574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2F5AFD-8827-4A81-8C9A-5B6B9DE6F95E}"/>
              </a:ext>
            </a:extLst>
          </p:cNvPr>
          <p:cNvSpPr/>
          <p:nvPr/>
        </p:nvSpPr>
        <p:spPr>
          <a:xfrm>
            <a:off x="7144916" y="5449167"/>
            <a:ext cx="884307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A925EE-FBBF-471C-9288-FC38669026B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642955" y="5192878"/>
            <a:ext cx="4501961" cy="693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94D6C9-C083-4B44-AE02-6074BE9C68F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875722" y="3200502"/>
            <a:ext cx="5416304" cy="1450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53A7A4-958D-46D8-A0B5-A6663657E35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2360" y="5001840"/>
              <a:ext cx="275760" cy="38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53A7A4-958D-46D8-A0B5-A6663657E3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000" y="4992480"/>
                <a:ext cx="294480" cy="407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29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4"/>
    </mc:Choice>
    <mc:Fallback xmlns="">
      <p:transition spd="slow" advTm="8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/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1744A3-79CF-4868-8FD2-8CF2177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54" y="3139733"/>
                <a:ext cx="111716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/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585DD-1EF0-465C-AC25-BDE99E65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81" y="4155920"/>
                <a:ext cx="1117168" cy="626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/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D8DE7-CA2A-463C-A403-BB9BAD4C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22" y="5499183"/>
                <a:ext cx="1117168" cy="626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/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7BB3EE-3F3E-45F4-868C-A32C473F4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91" y="2513449"/>
                <a:ext cx="1117168" cy="6265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/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𝑓𝑔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2B048B-578E-4C7E-8274-6C0F6D1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229" y="2871822"/>
                <a:ext cx="1117168" cy="6265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/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𝑚𝑛𝑜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595BC-F5AC-4B9E-8C83-34FEFBB20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61" y="5270935"/>
                <a:ext cx="1117168" cy="615553"/>
              </a:xfrm>
              <a:prstGeom prst="rect">
                <a:avLst/>
              </a:prstGeom>
              <a:blipFill>
                <a:blip r:embed="rId12"/>
                <a:stretch>
                  <a:fillRect r="-38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/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08AA40-D524-4FE1-BFC0-0B7CBF28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87" y="4112734"/>
                <a:ext cx="1117168" cy="664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/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8DA4A9-55D9-4447-AF26-36C990F62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48" y="4469178"/>
                <a:ext cx="1117168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/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5E12F1-D8F9-4D38-B2D1-14AA0193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42" y="1928632"/>
                <a:ext cx="1117168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AC7E86BB-D51F-434D-8EE4-F9428F71F166}"/>
              </a:ext>
            </a:extLst>
          </p:cNvPr>
          <p:cNvSpPr/>
          <p:nvPr/>
        </p:nvSpPr>
        <p:spPr>
          <a:xfrm>
            <a:off x="8205090" y="4031857"/>
            <a:ext cx="914548" cy="8746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73B696-9321-4E5C-A6FF-0CAC15346783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226812" y="4778410"/>
            <a:ext cx="6112210" cy="161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A1E9CE-3490-4B0E-975C-661C68AE4B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7280" y="6330960"/>
              <a:ext cx="482400" cy="39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A1E9CE-3490-4B0E-975C-661C68AE4B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7920" y="6321600"/>
                <a:ext cx="501120" cy="413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8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6"/>
    </mc:Choice>
    <mc:Fallback xmlns="">
      <p:transition spd="slow" advTm="5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/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/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/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/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B09A8E-BFA8-4856-8361-D5E32A2D52A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3480" y="2424960"/>
              <a:ext cx="9585000" cy="435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B09A8E-BFA8-4856-8361-D5E32A2D52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120" y="2415600"/>
                <a:ext cx="9603720" cy="4369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03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00"/>
    </mc:Choice>
    <mc:Fallback xmlns="">
      <p:transition spd="slow" advTm="72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2AF498-7BE9-443D-9625-E767DE480D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65240" y="3012480"/>
              <a:ext cx="2253600" cy="7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2AF498-7BE9-443D-9625-E767DE480D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5880" y="3003120"/>
                <a:ext cx="2272320" cy="95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77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3"/>
    </mc:Choice>
    <mc:Fallback xmlns="">
      <p:transition spd="slow" advTm="14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/>
              <p:nvPr/>
            </p:nvSpPr>
            <p:spPr>
              <a:xfrm>
                <a:off x="92905" y="2103829"/>
                <a:ext cx="12006189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3600" dirty="0"/>
                  <a:t>				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36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E0D023-4FB7-4EE0-ABF8-3D3CDF41B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5" y="2103829"/>
                <a:ext cx="12006189" cy="1508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/>
              <p:nvPr/>
            </p:nvSpPr>
            <p:spPr>
              <a:xfrm>
                <a:off x="365578" y="800597"/>
                <a:ext cx="7175489" cy="730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A327A7-2E5E-44B7-AD81-731A39E4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8" y="800597"/>
                <a:ext cx="7175489" cy="73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09842-56B8-47DD-A729-C17EA97CB0A4}"/>
                  </a:ext>
                </a:extLst>
              </p:cNvPr>
              <p:cNvSpPr/>
              <p:nvPr/>
            </p:nvSpPr>
            <p:spPr>
              <a:xfrm>
                <a:off x="8422524" y="730962"/>
                <a:ext cx="3073405" cy="89037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09842-56B8-47DD-A729-C17EA97CB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524" y="730962"/>
                <a:ext cx="3073405" cy="890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FB7F8A-978E-4CB2-8143-710F938D25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0960" y="1455120"/>
              <a:ext cx="10191960" cy="159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FB7F8A-978E-4CB2-8143-710F938D25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1600" y="1445760"/>
                <a:ext cx="10210680" cy="1615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55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2"/>
    </mc:Choice>
    <mc:Fallback xmlns="">
      <p:transition spd="slow" advTm="20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377D47-3958-4A2B-BE9F-6324BE4B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458" y="4705199"/>
            <a:ext cx="495120" cy="698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81F381-6748-413C-B04E-5F248C5A2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641" y="4716136"/>
            <a:ext cx="957333" cy="709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3CF74-618D-4FF8-8094-755A9C1F9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357" y="4743991"/>
            <a:ext cx="495120" cy="698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8AC8E7-84B2-4919-8598-73860113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402" y="4705199"/>
            <a:ext cx="957333" cy="709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CA07CA-31EE-4B36-B10A-5EDA6730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407" y="4716729"/>
            <a:ext cx="495120" cy="69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68B9-E057-4BA6-A361-2E775B49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3" y="2321898"/>
            <a:ext cx="11647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2EBB48C-2ED1-433C-92C9-C7E80A056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56" y="2321898"/>
            <a:ext cx="6059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6E091CF-D8E4-47F9-9073-6DDAA13C8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93" y="3543539"/>
            <a:ext cx="1164773" cy="854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4F4F9E-1A59-4998-9F17-0333EFCF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36" y="3543539"/>
            <a:ext cx="605973" cy="85468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B4232CE-D79B-4622-8651-89C61172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3" y="3543539"/>
            <a:ext cx="1164773" cy="85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42084-F5DD-4338-9514-833DFD59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506" y="3543539"/>
            <a:ext cx="6059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/>
              <p:nvPr/>
            </p:nvSpPr>
            <p:spPr>
              <a:xfrm>
                <a:off x="710239" y="3429000"/>
                <a:ext cx="1051021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3429000"/>
                <a:ext cx="10510211" cy="931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A6F6C7C-5618-4159-87DC-2D5BD7AA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4876" y="4677937"/>
            <a:ext cx="957333" cy="709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/>
              <p:nvPr/>
            </p:nvSpPr>
            <p:spPr>
              <a:xfrm>
                <a:off x="244849" y="4677937"/>
                <a:ext cx="11878911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9" y="4677937"/>
                <a:ext cx="11878911" cy="7759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E2DF30-AB83-43E9-8B50-50BB88C9EFA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12080" y="3308040"/>
              <a:ext cx="10159200" cy="241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E2DF30-AB83-43E9-8B50-50BB88C9EF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2720" y="3298680"/>
                <a:ext cx="10177920" cy="2437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169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63"/>
    </mc:Choice>
    <mc:Fallback xmlns="">
      <p:transition spd="slow" advTm="28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A76EA-A25F-4923-84A9-61F9EA4D67DA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A76EA-A25F-4923-84A9-61F9EA4D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99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"/>
    </mc:Choice>
    <mc:Fallback xmlns="">
      <p:transition spd="slow" advTm="91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377D47-3958-4A2B-BE9F-6324BE4B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157" y="4771459"/>
            <a:ext cx="495120" cy="698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3CF74-618D-4FF8-8094-755A9C1F9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183" y="4770495"/>
            <a:ext cx="495120" cy="698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CA07CA-31EE-4B36-B10A-5EDA6730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892" y="4782989"/>
            <a:ext cx="495120" cy="698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A68B9-E057-4BA6-A361-2E775B49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38" y="2321898"/>
            <a:ext cx="610549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2207359"/>
                <a:ext cx="3837701" cy="931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44F4F9E-1A59-4998-9F17-0333EFCF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04" y="3543539"/>
            <a:ext cx="605973" cy="85468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B542084-F5DD-4338-9514-833DFD59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122" y="3543539"/>
            <a:ext cx="605973" cy="8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/>
              <p:nvPr/>
            </p:nvSpPr>
            <p:spPr>
              <a:xfrm>
                <a:off x="710239" y="3429000"/>
                <a:ext cx="11375288" cy="9433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92F36-4D08-45C2-873A-C56C63A9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9" y="3429000"/>
                <a:ext cx="11375288" cy="943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/>
              <p:nvPr/>
            </p:nvSpPr>
            <p:spPr>
              <a:xfrm>
                <a:off x="244849" y="4677937"/>
                <a:ext cx="11878911" cy="805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𝑖𝑘𝑙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E0FD5-9ACF-438A-96C6-7F5BDDBA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9" y="4677937"/>
                <a:ext cx="11878911" cy="8056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D74070-A509-484A-974C-E86550DCC7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0400" y="3375720"/>
              <a:ext cx="9650160" cy="237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D74070-A509-484A-974C-E86550DCC7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040" y="3366360"/>
                <a:ext cx="9668880" cy="2396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12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9"/>
    </mc:Choice>
    <mc:Fallback xmlns="">
      <p:transition spd="slow" advTm="18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9" y="480850"/>
                <a:ext cx="536381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/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428847-BAFF-4C9D-BD13-A350888F3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53" y="400667"/>
                <a:ext cx="4618432" cy="775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/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𝑖𝑘𝑙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  <a:p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C2FE3-AFDC-407F-B36D-4DC8CDBB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8" y="1794384"/>
                <a:ext cx="3837701" cy="6796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FD6185-A597-4A51-8F14-6B803E136550}"/>
              </a:ext>
            </a:extLst>
          </p:cNvPr>
          <p:cNvCxnSpPr>
            <a:cxnSpLocks/>
          </p:cNvCxnSpPr>
          <p:nvPr/>
        </p:nvCxnSpPr>
        <p:spPr>
          <a:xfrm>
            <a:off x="0" y="1497496"/>
            <a:ext cx="12192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/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75400F-BEC4-4FA8-8A84-C53A4EAE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9" y="1898590"/>
                <a:ext cx="5363811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/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6E03AF-F205-4219-AE1E-19799AF2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8" y="3283443"/>
                <a:ext cx="536381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/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6ACFE-C93F-4327-94CC-086D77C5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4668296"/>
                <a:ext cx="5363811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/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C6403-CB5D-4D23-9301-B1EEB8A1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87" y="5967556"/>
                <a:ext cx="536381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4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"/>
    </mc:Choice>
    <mc:Fallback xmlns="">
      <p:transition spd="slow" advTm="438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13670" y="455536"/>
            <a:ext cx="11961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u="sng" dirty="0">
                <a:solidFill>
                  <a:srgbClr val="FF0000"/>
                </a:solidFill>
              </a:rPr>
              <a:t>Multilinear Map</a:t>
            </a:r>
            <a:r>
              <a:rPr lang="en-US" sz="5000" dirty="0"/>
              <a:t>: A function that is </a:t>
            </a:r>
            <a:r>
              <a:rPr lang="en-US" sz="5000" u="sng" dirty="0"/>
              <a:t>linear</a:t>
            </a:r>
            <a:r>
              <a:rPr lang="en-US" sz="5000" dirty="0"/>
              <a:t> </a:t>
            </a:r>
          </a:p>
          <a:p>
            <a:r>
              <a:rPr lang="en-US" sz="5000" dirty="0"/>
              <a:t>when </a:t>
            </a:r>
            <a:r>
              <a:rPr lang="en-US" sz="5000" dirty="0">
                <a:solidFill>
                  <a:srgbClr val="0070C0"/>
                </a:solidFill>
              </a:rPr>
              <a:t>all inputs except one</a:t>
            </a:r>
            <a:r>
              <a:rPr lang="en-US" sz="5000" dirty="0"/>
              <a:t> are held constant.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21524-53CA-45E3-85B5-D1DCFE1715E6}"/>
                  </a:ext>
                </a:extLst>
              </p:cNvPr>
              <p:cNvSpPr txBox="1"/>
              <p:nvPr/>
            </p:nvSpPr>
            <p:spPr>
              <a:xfrm>
                <a:off x="451055" y="2813447"/>
                <a:ext cx="1061883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21524-53CA-45E3-85B5-D1DCFE17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5" y="2813447"/>
                <a:ext cx="1061883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61CD6-25B3-4C69-807C-C8F78E897214}"/>
                  </a:ext>
                </a:extLst>
              </p:cNvPr>
              <p:cNvSpPr txBox="1"/>
              <p:nvPr/>
            </p:nvSpPr>
            <p:spPr>
              <a:xfrm>
                <a:off x="451055" y="4155695"/>
                <a:ext cx="11188495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sz="4000" b="0" i="1" dirty="0">
                    <a:latin typeface="Cambria Math" panose="02040503050406030204" pitchFamily="18" charset="0"/>
                  </a:rPr>
                </a:b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 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4000" dirty="0"/>
                  <a:t>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61CD6-25B3-4C69-807C-C8F78E89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5" y="4155695"/>
                <a:ext cx="11188495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CA3A3-84D5-428F-8C69-74A60AE402C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520" y="2452680"/>
              <a:ext cx="11309400" cy="382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CA3A3-84D5-428F-8C69-74A60AE402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60" y="2443320"/>
                <a:ext cx="11328120" cy="384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46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86"/>
    </mc:Choice>
    <mc:Fallback xmlns="">
      <p:transition spd="slow" advTm="46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11AA9-1CBD-4DB0-A9AA-6107B7FFD8BB}"/>
              </a:ext>
            </a:extLst>
          </p:cNvPr>
          <p:cNvGrpSpPr/>
          <p:nvPr/>
        </p:nvGrpSpPr>
        <p:grpSpPr>
          <a:xfrm>
            <a:off x="655810" y="1129637"/>
            <a:ext cx="5873814" cy="2179620"/>
            <a:chOff x="3677393" y="1780238"/>
            <a:chExt cx="5873814" cy="217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36" y="1881414"/>
                  <a:ext cx="5664371" cy="19389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86F4A5-EAE9-438F-98A9-F8F4359A4324}"/>
                </a:ext>
              </a:extLst>
            </p:cNvPr>
            <p:cNvSpPr/>
            <p:nvPr/>
          </p:nvSpPr>
          <p:spPr>
            <a:xfrm>
              <a:off x="3677393" y="1780238"/>
              <a:ext cx="5873814" cy="21796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D9EA8A-5311-46A8-AD3C-C1942EFD5834}"/>
              </a:ext>
            </a:extLst>
          </p:cNvPr>
          <p:cNvGrpSpPr/>
          <p:nvPr/>
        </p:nvGrpSpPr>
        <p:grpSpPr>
          <a:xfrm>
            <a:off x="141464" y="3598390"/>
            <a:ext cx="7111947" cy="1938992"/>
            <a:chOff x="2356084" y="1826324"/>
            <a:chExt cx="7111947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3274341-77E2-4BB5-A8B8-3ABF79823D38}"/>
                    </a:ext>
                  </a:extLst>
                </p:cNvPr>
                <p:cNvSpPr/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5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35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3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5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3274341-77E2-4BB5-A8B8-3ABF79823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084" y="1881414"/>
                  <a:ext cx="7111947" cy="172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FAABB1-BDBE-4C7E-8152-D7519E9D5D48}"/>
                </a:ext>
              </a:extLst>
            </p:cNvPr>
            <p:cNvSpPr/>
            <p:nvPr/>
          </p:nvSpPr>
          <p:spPr>
            <a:xfrm>
              <a:off x="2356084" y="1826324"/>
              <a:ext cx="6953473" cy="19389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C4CA6-8CFA-44E4-9AA9-AE06E773B3AD}"/>
              </a:ext>
            </a:extLst>
          </p:cNvPr>
          <p:cNvSpPr txBox="1">
            <a:spLocks/>
          </p:cNvSpPr>
          <p:nvPr/>
        </p:nvSpPr>
        <p:spPr>
          <a:xfrm>
            <a:off x="8846217" y="2982995"/>
            <a:ext cx="1942248" cy="66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635CDC9-CE16-4080-9D5C-9C5D39A02F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5803" y="1029451"/>
                <a:ext cx="2660944" cy="2309418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635CDC9-CE16-4080-9D5C-9C5D39A0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803" y="1029451"/>
                <a:ext cx="2660944" cy="2309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430842-9AD6-4925-A7A2-EB208AAF36C1}"/>
              </a:ext>
            </a:extLst>
          </p:cNvPr>
          <p:cNvSpPr txBox="1">
            <a:spLocks/>
          </p:cNvSpPr>
          <p:nvPr/>
        </p:nvSpPr>
        <p:spPr>
          <a:xfrm>
            <a:off x="8875246" y="2006910"/>
            <a:ext cx="1942248" cy="66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960D01-B337-47D2-ACEB-0338BFC57AAC}"/>
              </a:ext>
            </a:extLst>
          </p:cNvPr>
          <p:cNvSpPr txBox="1">
            <a:spLocks/>
          </p:cNvSpPr>
          <p:nvPr/>
        </p:nvSpPr>
        <p:spPr>
          <a:xfrm>
            <a:off x="8817188" y="3960447"/>
            <a:ext cx="1942248" cy="66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8ED60A-DC31-41EA-9B65-4828198DFD57}"/>
              </a:ext>
            </a:extLst>
          </p:cNvPr>
          <p:cNvSpPr txBox="1"/>
          <p:nvPr/>
        </p:nvSpPr>
        <p:spPr>
          <a:xfrm>
            <a:off x="7406251" y="4076125"/>
            <a:ext cx="4644285" cy="86177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5000" u="sng" dirty="0">
                <a:solidFill>
                  <a:srgbClr val="FF0000"/>
                </a:solidFill>
              </a:rPr>
              <a:t>Multilinear Maps</a:t>
            </a:r>
            <a:endParaRPr lang="en-US" sz="5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8947E7D-03BB-4B49-A2CD-3403C815C8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9960" y="943560"/>
              <a:ext cx="11693160" cy="4715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8947E7D-03BB-4B49-A2CD-3403C815C8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600" y="934200"/>
                <a:ext cx="11711880" cy="4734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779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2"/>
    </mc:Choice>
    <mc:Fallback xmlns="">
      <p:transition spd="slow" advTm="27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212560" y="1120676"/>
            <a:ext cx="77669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Formally Define the </a:t>
            </a:r>
          </a:p>
          <a:p>
            <a:pPr algn="ctr"/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/>
              <p:nvPr/>
            </p:nvSpPr>
            <p:spPr>
              <a:xfrm>
                <a:off x="6512749" y="3844981"/>
                <a:ext cx="386666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8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49" y="3844981"/>
                <a:ext cx="3866667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3953C6-47A5-4D3B-9271-307E64A601E7}"/>
                  </a:ext>
                </a:extLst>
              </p:cNvPr>
              <p:cNvSpPr/>
              <p:nvPr/>
            </p:nvSpPr>
            <p:spPr>
              <a:xfrm>
                <a:off x="1812586" y="3844982"/>
                <a:ext cx="386666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8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3953C6-47A5-4D3B-9271-307E64A6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86" y="3844982"/>
                <a:ext cx="3866667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07B713-E586-4665-A66E-CC28DE8A31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39840" y="4866120"/>
              <a:ext cx="6759720" cy="38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07B713-E586-4665-A66E-CC28DE8A31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0480" y="4856760"/>
                <a:ext cx="6778440" cy="399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074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6"/>
    </mc:Choice>
    <mc:Fallback xmlns="">
      <p:transition spd="slow" advTm="6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/>
              <p:nvPr/>
            </p:nvSpPr>
            <p:spPr>
              <a:xfrm>
                <a:off x="342474" y="2232454"/>
                <a:ext cx="11849526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4" y="2232454"/>
                <a:ext cx="11849526" cy="119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/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7558F05-C8B0-4033-9941-F1E511A9E522}"/>
              </a:ext>
            </a:extLst>
          </p:cNvPr>
          <p:cNvSpPr/>
          <p:nvPr/>
        </p:nvSpPr>
        <p:spPr>
          <a:xfrm>
            <a:off x="3082679" y="3706164"/>
            <a:ext cx="5812817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0FCFF4-8154-484D-A29A-8B207C6438BA}"/>
                  </a:ext>
                </a:extLst>
              </p:cNvPr>
              <p:cNvSpPr/>
              <p:nvPr/>
            </p:nvSpPr>
            <p:spPr>
              <a:xfrm>
                <a:off x="1331003" y="927976"/>
                <a:ext cx="2088713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00FCFF4-8154-484D-A29A-8B207C643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03" y="927976"/>
                <a:ext cx="2088713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C2E404-B56E-45FB-937D-3F94654D70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8600" y="1719000"/>
              <a:ext cx="11194200" cy="392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C2E404-B56E-45FB-937D-3F94654D70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240" y="1709640"/>
                <a:ext cx="11212920" cy="3945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40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93"/>
    </mc:Choice>
    <mc:Fallback xmlns="">
      <p:transition spd="slow" advTm="562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/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3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/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F078C6-E071-455B-B6B7-E4C28F8BF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19" y="3780352"/>
                <a:ext cx="566757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7558F05-C8B0-4033-9941-F1E511A9E522}"/>
              </a:ext>
            </a:extLst>
          </p:cNvPr>
          <p:cNvSpPr/>
          <p:nvPr/>
        </p:nvSpPr>
        <p:spPr>
          <a:xfrm>
            <a:off x="3082679" y="3706164"/>
            <a:ext cx="5812817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C77E62-B12A-4396-98AF-81D3B3CE7F8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03520" y="2964240"/>
              <a:ext cx="8010000" cy="8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C77E62-B12A-4396-98AF-81D3B3CE7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4160" y="2954880"/>
                <a:ext cx="8028720" cy="9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77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9"/>
    </mc:Choice>
    <mc:Fallback xmlns="">
      <p:transition spd="slow" advTm="5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381B33-2E8B-416E-9571-98D13F929436}"/>
                  </a:ext>
                </a:extLst>
              </p:cNvPr>
              <p:cNvSpPr/>
              <p:nvPr/>
            </p:nvSpPr>
            <p:spPr>
              <a:xfrm>
                <a:off x="2181228" y="3732226"/>
                <a:ext cx="787766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381B33-2E8B-416E-9571-98D13F929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8" y="3732226"/>
                <a:ext cx="787766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6EE0FE8-C415-493E-83F4-81532C406500}"/>
              </a:ext>
            </a:extLst>
          </p:cNvPr>
          <p:cNvSpPr/>
          <p:nvPr/>
        </p:nvSpPr>
        <p:spPr>
          <a:xfrm>
            <a:off x="2157165" y="3706164"/>
            <a:ext cx="7684667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/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3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300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3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3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3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3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6CC1FF-C723-496C-9911-135BF7FE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08" y="2148613"/>
                <a:ext cx="11846192" cy="1003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86AD68-4987-4684-B279-36C0A8BC91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09120" y="4393800"/>
              <a:ext cx="5237280" cy="8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86AD68-4987-4684-B279-36C0A8BC91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9760" y="4384440"/>
                <a:ext cx="5256000" cy="10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49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9"/>
    </mc:Choice>
    <mc:Fallback xmlns="">
      <p:transition spd="slow" advTm="3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C8F47E-56C3-4DE7-A5E1-4EA0E27D44A1}"/>
                  </a:ext>
                </a:extLst>
              </p:cNvPr>
              <p:cNvSpPr/>
              <p:nvPr/>
            </p:nvSpPr>
            <p:spPr>
              <a:xfrm>
                <a:off x="2679174" y="1771572"/>
                <a:ext cx="479432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C8F47E-56C3-4DE7-A5E1-4EA0E27D4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74" y="1771572"/>
                <a:ext cx="479432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/>
              <p:nvPr/>
            </p:nvSpPr>
            <p:spPr>
              <a:xfrm>
                <a:off x="141450" y="269695"/>
                <a:ext cx="12261434" cy="1086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36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50" y="269695"/>
                <a:ext cx="12261434" cy="10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/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/>
              <p:nvPr/>
            </p:nvSpPr>
            <p:spPr>
              <a:xfrm>
                <a:off x="238467" y="2883626"/>
                <a:ext cx="12113381" cy="1141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7" y="2883626"/>
                <a:ext cx="12113381" cy="1141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/>
              <p:nvPr/>
            </p:nvSpPr>
            <p:spPr>
              <a:xfrm>
                <a:off x="286593" y="5365376"/>
                <a:ext cx="6894003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3" y="5365376"/>
                <a:ext cx="6894003" cy="119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/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C86F4A5-EAE9-438F-98A9-F8F4359A4324}"/>
              </a:ext>
            </a:extLst>
          </p:cNvPr>
          <p:cNvSpPr/>
          <p:nvPr/>
        </p:nvSpPr>
        <p:spPr>
          <a:xfrm>
            <a:off x="2533934" y="1697384"/>
            <a:ext cx="4939566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5842B-C48A-40A9-92C6-2EB55CEC057C}"/>
              </a:ext>
            </a:extLst>
          </p:cNvPr>
          <p:cNvSpPr/>
          <p:nvPr/>
        </p:nvSpPr>
        <p:spPr>
          <a:xfrm>
            <a:off x="2533934" y="4383179"/>
            <a:ext cx="5103200" cy="844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8E9689-2D61-46B4-9B56-4709EE636B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0560" y="1341360"/>
              <a:ext cx="11434320" cy="380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8E9689-2D61-46B4-9B56-4709EE636B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200" y="1332000"/>
                <a:ext cx="11453040" cy="3822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85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78"/>
    </mc:Choice>
    <mc:Fallback xmlns="">
      <p:transition spd="slow" advTm="37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/>
              <p:nvPr/>
            </p:nvSpPr>
            <p:spPr>
              <a:xfrm>
                <a:off x="141450" y="269695"/>
                <a:ext cx="12295610" cy="975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64939D-4EF2-4D88-944C-41161315A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50" y="269695"/>
                <a:ext cx="12295610" cy="975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/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E16244-F40C-4136-80AC-0415AE040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74" y="4451578"/>
                <a:ext cx="495796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/>
              <p:nvPr/>
            </p:nvSpPr>
            <p:spPr>
              <a:xfrm>
                <a:off x="238467" y="2883626"/>
                <a:ext cx="11806309" cy="975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292DA6-5CB2-4924-9CF7-68F0D34FF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67" y="2883626"/>
                <a:ext cx="11806309" cy="975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/>
              <p:nvPr/>
            </p:nvSpPr>
            <p:spPr>
              <a:xfrm>
                <a:off x="286593" y="5365376"/>
                <a:ext cx="6598345" cy="975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F568E-E650-4CCB-80C7-BEDC22DAC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3" y="5365376"/>
                <a:ext cx="6598345" cy="975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/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E27C96-827B-46B3-AF7D-EC6F0FED6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221" y="5608899"/>
                <a:ext cx="224503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31DCBB7-1B15-42B1-906B-7DB463071D75}"/>
              </a:ext>
            </a:extLst>
          </p:cNvPr>
          <p:cNvGrpSpPr/>
          <p:nvPr/>
        </p:nvGrpSpPr>
        <p:grpSpPr>
          <a:xfrm>
            <a:off x="1654342" y="1726531"/>
            <a:ext cx="7007624" cy="844684"/>
            <a:chOff x="1654342" y="1764631"/>
            <a:chExt cx="7007624" cy="844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/>
                <p:nvPr/>
              </p:nvSpPr>
              <p:spPr>
                <a:xfrm>
                  <a:off x="2679174" y="1771572"/>
                  <a:ext cx="4794326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2C8F47E-56C3-4DE7-A5E1-4EA0E27D4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174" y="1771572"/>
                  <a:ext cx="4794326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39BBC-5DF3-46BB-B55D-16743F71E701}"/>
                </a:ext>
              </a:extLst>
            </p:cNvPr>
            <p:cNvSpPr/>
            <p:nvPr/>
          </p:nvSpPr>
          <p:spPr>
            <a:xfrm>
              <a:off x="1654342" y="1764631"/>
              <a:ext cx="7007624" cy="8446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C83F830-78E8-4F27-9D36-B47A106B6FCD}"/>
                    </a:ext>
                  </a:extLst>
                </p:cNvPr>
                <p:cNvSpPr/>
                <p:nvPr/>
              </p:nvSpPr>
              <p:spPr>
                <a:xfrm>
                  <a:off x="1733322" y="1838819"/>
                  <a:ext cx="6862384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C83F830-78E8-4F27-9D36-B47A106B6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322" y="1838819"/>
                  <a:ext cx="6862384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659A84-9C5A-4ECA-AC53-2C03CBDA4F26}"/>
              </a:ext>
            </a:extLst>
          </p:cNvPr>
          <p:cNvGrpSpPr/>
          <p:nvPr/>
        </p:nvGrpSpPr>
        <p:grpSpPr>
          <a:xfrm>
            <a:off x="1654342" y="4333830"/>
            <a:ext cx="7007624" cy="844684"/>
            <a:chOff x="1654342" y="4333830"/>
            <a:chExt cx="7007624" cy="8446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4F5F40-9C7A-408A-BE09-CE29EEE5DFA6}"/>
                </a:ext>
              </a:extLst>
            </p:cNvPr>
            <p:cNvSpPr/>
            <p:nvPr/>
          </p:nvSpPr>
          <p:spPr>
            <a:xfrm>
              <a:off x="1654342" y="4333830"/>
              <a:ext cx="7007624" cy="8446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502A39C-AEE1-4B59-9CC2-07298ECCD3A4}"/>
                    </a:ext>
                  </a:extLst>
                </p:cNvPr>
                <p:cNvSpPr/>
                <p:nvPr/>
              </p:nvSpPr>
              <p:spPr>
                <a:xfrm>
                  <a:off x="1759827" y="4383179"/>
                  <a:ext cx="6862383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502A39C-AEE1-4B59-9CC2-07298ECCD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827" y="4383179"/>
                  <a:ext cx="6862383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DCD674-14C7-4903-969D-402A887572FC}"/>
              </a:ext>
            </a:extLst>
          </p:cNvPr>
          <p:cNvGrpSpPr/>
          <p:nvPr/>
        </p:nvGrpSpPr>
        <p:grpSpPr>
          <a:xfrm>
            <a:off x="7699903" y="5608899"/>
            <a:ext cx="3913674" cy="844684"/>
            <a:chOff x="4042611" y="7056164"/>
            <a:chExt cx="3913674" cy="8446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A6A066-2E31-450E-BB5A-529FB191A3A5}"/>
                </a:ext>
              </a:extLst>
            </p:cNvPr>
            <p:cNvSpPr/>
            <p:nvPr/>
          </p:nvSpPr>
          <p:spPr>
            <a:xfrm>
              <a:off x="4042611" y="7056164"/>
              <a:ext cx="3913674" cy="84468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EA26398-3BA1-4976-AE84-190A29492C27}"/>
                    </a:ext>
                  </a:extLst>
                </p:cNvPr>
                <p:cNvSpPr/>
                <p:nvPr/>
              </p:nvSpPr>
              <p:spPr>
                <a:xfrm>
                  <a:off x="4235715" y="7056164"/>
                  <a:ext cx="372057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4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EA26398-3BA1-4976-AE84-190A29492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715" y="7056164"/>
                  <a:ext cx="3720570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06D4D7-E5B6-47AB-9C1B-4B12DCE417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8520" y="1044000"/>
              <a:ext cx="9667800" cy="531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06D4D7-E5B6-47AB-9C1B-4B12DCE41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9160" y="1034640"/>
                <a:ext cx="9686520" cy="5330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417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57"/>
    </mc:Choice>
    <mc:Fallback xmlns="">
      <p:transition spd="slow" advTm="31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8.3|2.4|1.6|3.5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0.9|3.6|2|4.3|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.4|7.8|18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1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.6|1.7|2.3|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.6|1.7|2.3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9.2|1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|3.2|8.6|5.6|9.1|7.5|14.4|6.5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.6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0.1|4.9|9|8.3|1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0|4.5|22.5|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0.9|11.3|1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1|10.2|2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0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3|96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|2.6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3|3.6|2.5|4.2|1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.7|3.6|12.7|1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21687</TotalTime>
  <Words>1378</Words>
  <Application>Microsoft Office PowerPoint</Application>
  <PresentationFormat>Widescreen</PresentationFormat>
  <Paragraphs>348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273</cp:revision>
  <dcterms:created xsi:type="dcterms:W3CDTF">2017-12-16T03:56:44Z</dcterms:created>
  <dcterms:modified xsi:type="dcterms:W3CDTF">2018-08-26T04:43:29Z</dcterms:modified>
</cp:coreProperties>
</file>