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Action1.xml" ContentType="application/vnd.ms-office.inkAction+xml"/>
  <Override PartName="/ppt/tags/tag3.xml" ContentType="application/vnd.openxmlformats-officedocument.presentationml.tags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tags/tag4.xml" ContentType="application/vnd.openxmlformats-officedocument.presentationml.tags+xml"/>
  <Override PartName="/ppt/ink/inkAction5.xml" ContentType="application/vnd.ms-office.inkAction+xml"/>
  <Override PartName="/ppt/tags/tag5.xml" ContentType="application/vnd.openxmlformats-officedocument.presentationml.tags+xml"/>
  <Override PartName="/ppt/ink/inkAction6.xml" ContentType="application/vnd.ms-office.inkAction+xml"/>
  <Override PartName="/ppt/tags/tag6.xml" ContentType="application/vnd.openxmlformats-officedocument.presentationml.tags+xml"/>
  <Override PartName="/ppt/ink/inkAction7.xml" ContentType="application/vnd.ms-office.inkAction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Action8.xml" ContentType="application/vnd.ms-office.inkAction+xml"/>
  <Override PartName="/ppt/tags/tag9.xml" ContentType="application/vnd.openxmlformats-officedocument.presentationml.tags+xml"/>
  <Override PartName="/ppt/ink/inkAction9.xml" ContentType="application/vnd.ms-office.inkAction+xml"/>
  <Override PartName="/ppt/tags/tag10.xml" ContentType="application/vnd.openxmlformats-officedocument.presentationml.tags+xml"/>
  <Override PartName="/ppt/ink/inkAction10.xml" ContentType="application/vnd.ms-office.inkAction+xml"/>
  <Override PartName="/ppt/tags/tag11.xml" ContentType="application/vnd.openxmlformats-officedocument.presentationml.tags+xml"/>
  <Override PartName="/ppt/ink/inkAction11.xml" ContentType="application/vnd.ms-office.inkAction+xml"/>
  <Override PartName="/ppt/tags/tag12.xml" ContentType="application/vnd.openxmlformats-officedocument.presentationml.tags+xml"/>
  <Override PartName="/ppt/ink/inkAction12.xml" ContentType="application/vnd.ms-office.inkAction+xml"/>
  <Override PartName="/ppt/tags/tag13.xml" ContentType="application/vnd.openxmlformats-officedocument.presentationml.tags+xml"/>
  <Override PartName="/ppt/ink/inkAction13.xml" ContentType="application/vnd.ms-office.inkAction+xml"/>
  <Override PartName="/ppt/tags/tag14.xml" ContentType="application/vnd.openxmlformats-officedocument.presentationml.tags+xml"/>
  <Override PartName="/ppt/ink/inkAction14.xml" ContentType="application/vnd.ms-office.inkAction+xml"/>
  <Override PartName="/ppt/tags/tag15.xml" ContentType="application/vnd.openxmlformats-officedocument.presentationml.tags+xml"/>
  <Override PartName="/ppt/ink/inkAction15.xml" ContentType="application/vnd.ms-office.inkAction+xml"/>
  <Override PartName="/ppt/tags/tag16.xml" ContentType="application/vnd.openxmlformats-officedocument.presentationml.tags+xml"/>
  <Override PartName="/ppt/ink/inkAction16.xml" ContentType="application/vnd.ms-office.inkAction+xml"/>
  <Override PartName="/ppt/ink/ink1.xml" ContentType="application/inkml+xml"/>
  <Override PartName="/ppt/ink/ink2.xml" ContentType="application/inkml+xml"/>
  <Override PartName="/ppt/tags/tag17.xml" ContentType="application/vnd.openxmlformats-officedocument.presentationml.tags+xml"/>
  <Override PartName="/ppt/ink/inkAction17.xml" ContentType="application/vnd.ms-office.inkAction+xml"/>
  <Override PartName="/ppt/tags/tag18.xml" ContentType="application/vnd.openxmlformats-officedocument.presentationml.tags+xml"/>
  <Override PartName="/ppt/ink/inkAction18.xml" ContentType="application/vnd.ms-office.inkAction+xml"/>
  <Override PartName="/ppt/ink/inkAction19.xml" ContentType="application/vnd.ms-office.inkAction+xml"/>
  <Override PartName="/ppt/tags/tag19.xml" ContentType="application/vnd.openxmlformats-officedocument.presentationml.tags+xml"/>
  <Override PartName="/ppt/ink/inkAction20.xml" ContentType="application/vnd.ms-office.inkAction+xml"/>
  <Override PartName="/ppt/tags/tag20.xml" ContentType="application/vnd.openxmlformats-officedocument.presentationml.tags+xml"/>
  <Override PartName="/ppt/ink/inkAction21.xml" ContentType="application/vnd.ms-office.inkAction+xml"/>
  <Override PartName="/ppt/tags/tag21.xml" ContentType="application/vnd.openxmlformats-officedocument.presentationml.tags+xml"/>
  <Override PartName="/ppt/ink/inkAction22.xml" ContentType="application/vnd.ms-office.inkAction+xml"/>
  <Override PartName="/ppt/tags/tag22.xml" ContentType="application/vnd.openxmlformats-officedocument.presentationml.tags+xml"/>
  <Override PartName="/ppt/ink/inkAction23.xml" ContentType="application/vnd.ms-office.inkAction+xml"/>
  <Override PartName="/ppt/tags/tag23.xml" ContentType="application/vnd.openxmlformats-officedocument.presentationml.tags+xml"/>
  <Override PartName="/ppt/ink/inkAction24.xml" ContentType="application/vnd.ms-office.inkAction+xml"/>
  <Override PartName="/ppt/tags/tag24.xml" ContentType="application/vnd.openxmlformats-officedocument.presentationml.tags+xml"/>
  <Override PartName="/ppt/ink/inkAction25.xml" ContentType="application/vnd.ms-office.inkAction+xml"/>
  <Override PartName="/ppt/ink/ink3.xml" ContentType="application/inkml+xml"/>
  <Override PartName="/ppt/ink/ink4.xml" ContentType="application/inkml+xml"/>
  <Override PartName="/ppt/tags/tag25.xml" ContentType="application/vnd.openxmlformats-officedocument.presentationml.tags+xml"/>
  <Override PartName="/ppt/ink/inkAction26.xml" ContentType="application/vnd.ms-office.inkAction+xml"/>
  <Override PartName="/ppt/tags/tag26.xml" ContentType="application/vnd.openxmlformats-officedocument.presentationml.tags+xml"/>
  <Override PartName="/ppt/ink/inkAction27.xml" ContentType="application/vnd.ms-office.inkAction+xml"/>
  <Override PartName="/ppt/tags/tag27.xml" ContentType="application/vnd.openxmlformats-officedocument.presentationml.tags+xml"/>
  <Override PartName="/ppt/ink/inkAction28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2" r:id="rId3"/>
    <p:sldId id="256" r:id="rId4"/>
    <p:sldId id="260" r:id="rId5"/>
    <p:sldId id="261" r:id="rId6"/>
    <p:sldId id="282" r:id="rId7"/>
    <p:sldId id="300" r:id="rId8"/>
    <p:sldId id="291" r:id="rId9"/>
    <p:sldId id="293" r:id="rId10"/>
    <p:sldId id="264" r:id="rId11"/>
    <p:sldId id="265" r:id="rId12"/>
    <p:sldId id="266" r:id="rId13"/>
    <p:sldId id="267" r:id="rId14"/>
    <p:sldId id="303" r:id="rId15"/>
    <p:sldId id="283" r:id="rId16"/>
    <p:sldId id="285" r:id="rId17"/>
    <p:sldId id="284" r:id="rId18"/>
    <p:sldId id="270" r:id="rId19"/>
    <p:sldId id="294" r:id="rId20"/>
    <p:sldId id="280" r:id="rId21"/>
    <p:sldId id="288" r:id="rId22"/>
    <p:sldId id="273" r:id="rId23"/>
    <p:sldId id="295" r:id="rId24"/>
    <p:sldId id="286" r:id="rId25"/>
    <p:sldId id="274" r:id="rId26"/>
    <p:sldId id="275" r:id="rId27"/>
    <p:sldId id="299" r:id="rId28"/>
    <p:sldId id="277" r:id="rId29"/>
    <p:sldId id="296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512373"/>
    <a:srgbClr val="3C1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4:21:23.2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2128 0 277 0,'0'0'367'16,"0"0"-229"-16,0 0-70 15,0 0 4-15,0 0-25 16,0 0-15-16,-164 347 1 0,84-239 10 16,-7 13-7-16,2-2-2 15,-13 10-2-15,3 7-8 16,-8-5-3-16,0 9-8 16,5-6-7-16,2-12-1 15,-2 1-5-15,8-11 1 16,3-8 1-16,2-1 0 15,6-14 2-15,-1 2 1 16,-2-9-1-16,3-1-3 16,5-6-1-16,0-11 0 15,18-9-1-15,-2-12 0 16,24-6 0-16,-1-19 2 16,14 4 0-16,2-13 0 15,14-3-1-15,-5-6 0 0,10 5-1 16,-14-5 1-1,14 0 0-15,0 0 0 0,0 9 0 16,0 3 2-16,-5 14-1 16,-6 3-1-16,6-3 0 15,-8-8-1-15,13-13 0 16,0-1 2-16,0-4-2 16,0 0-4-16,0 0-6 15,0-4-8-15,0-50 7 16,0-10 12-16,0-21 0 15,0-5 0-15,0-9-3 16,0-3 2-16,24 9-1 0,0 0-2 16,10 12 4-1,-8-1 0-15,4 5 2 0,-7 10 0 16,-1 16-2-16,-9 20 0 16,-13 22 2-16,0 9-2 15,0 0 3-15,0 0-2 16,0 0 6-16,0 33 4 15,0 25-6-15,0 13 0 16,0 16-3-16,0 17 1 16,0 9-3-16,-40 5 2 15,6-1-1-15,-1-14 2 16,17-5 4-16,2-20 3 16,11-16 5-16,5-17 6 15,0-21 5-15,0-13-5 16,0-5 8-16,0-6 0 0,10 0-1 15,59 0-10-15,39-6 1 16,17-25-1-16,-11 0 2 16,-6 13-2-16,-34 0-1 15,-10 9-2-15,-19 5-9 16,-11-2-3-16,-5 6-3 16,-5 0 0-16,-3 0-9 15,-2 0-16-15,-8 0-53 16,-11 0-86-16,0 0-87 15,0 0-409-15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4:21:27.1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0 266 0,'0'-11'146'0,"0"11"-4"16,13 0 13-16,-7 0-59 0,4 26-61 16,-4 9 13-16,12 1-2 15,-7 10-15-15,-6 15 8 16,19 12-3-16,-8 15-14 16,18 18 6-16,0 25 3 15,6 7-6-15,18 20-10 16,-7 10-3-16,18 3 3 15,-1 9-4-15,12-6 0 16,-6-7 7-16,5-17-7 16,-5-2 7-16,-5-29-6 15,0 1 6-15,-24-29-5 0,8 3-5 16,-8-8 0-16,-11-13-5 16,6-6 4-1,-11-4-2-15,6-8-2 0,-14 7 2 16,13-7-1-16,-5-3-3 15,1 4 0-15,-15 2 1 16,20 1-2-16,-11 4 1 16,-8-8-2-16,-3-6 2 15,-8-24-1-15,-5-6 2 16,0-8-1-16,0-11-2 16,0 12-2-16,0-3 3 15,0 1 2-15,0 4-1 16,0-7-1-16,0 3 0 15,5 2-1-15,-5-12 1 16,0 2-1-16,0-2-1 0,0 0-2 16,0 0 1-16,0 0 0 15,-5 0-6-15,-53-9-9 16,-27-42 15-16,-23-20 2 16,-25-29 1-16,19-7-5 15,-10-2-1-15,15 10-7 16,11 9-5-16,24 13-4 15,6 14 7-15,28 8 6 16,24 15 5-16,-3 13-2 16,19 14 5-16,0 0-2 15,0 8 3-15,0 1 2 16,0-1 1-16,0 5-2 16,0-4 2-16,0 4 7 0,0 0 4 15,35 0-2-15,23 9 5 16,11 43 6-16,5-2-5 15,0 17 2-15,11 3-2 16,0 9-8-16,13 3 3 16,-1-9 9-16,-7-2 2 15,-15-11-5-15,-1-2 7 16,-16-5 2-16,-13-15-11 16,-11-1 0-16,-10-16-5 15,-19-17 4-15,11-4-8 16,13 0-4-16,11-25 4 15,5-50-5-15,8-36 0 16,-3-16 3-16,-10-26-3 0,18 9 3 16,-18 31 0-16,-5 26 0 15,-6 29 1-15,-19 27 1 16,-4 13-5-16,-1 12-3 16,-5-1-4-16,0 2-4 15,0-8-29-15,0-5-42 16,0-6-44-16,0 15-61 15,0 2-215-15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3T07:05:48.204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3266 433 844 0,'-42'48'184'0,"-1"-18"-44"15,1 0 34-15,-4-2-76 16,1-2-32-16,-1-2 0 0,1 5 30 15,-1 3 6-15,-3 2 10 16,4 8-28-16,-16 2-18 16,3 9-51-16,-6 7-15 15,-6 3 0-15,-8 7 0 16,5-3 0-16,-1-1 0 16,-11-2 0-16,9-3 0 15,-9 3 0-15,4-5 0 16,7-1 0-16,8-2 0 15,-1-4 0-15,0-2 0 16,12-3 0-16,-6-2 0 16,-2-4 0-16,7 3 0 15,-4-3 0-15,5 4 0 0,-5-3 0 16,-1 8 0-16,6-4 0 16,-2 5 0-16,8-4 0 15,3 4 0-15,1-3 0 16,-1-2 0-16,1 5 0 15,-4-3 0-15,0-4 0 16,6-4 0-16,1-5 0 16,0-4 0-16,11 2 0 15,-5-5 0-15,5 6 0 16,-5 1 0-16,8-1 0 16,1-1 0-16,2-11 0 15,4-5 0-15,3-5 0 16,0-4 0-16,15-4 0 0,-3-1 0 15,-6 4 0 1,2 5 0-16,-8 8 0 0,-6 11 0 16,-15 5 0-16,11 6 0 15,-11-4 0-15,15-8 0 16,3-12 0-16,-1-5 0 16,9-2 0-16,-5 3 0 15,0 3 0-15,-3-5 0 16,0 0 0-16,-3 3 0 15,2-1 0-15,1-6 0 16,12 0 0-16,5-5 0 16,-4-3 0-16,8 0 0 0,0 0 0 15,0 0 0 1,0 0 0-16,0 0 0 0,0-14 0 16,0-1 0-16,8-4 0 15,5-5 0-15,8-7 0 16,-3 1 0-16,7-4 0 15,-1-8 0-15,1-4 0 16,-4 1 0-16,3-4 0 16,1 10 0-16,-4 0 0 15,-3 6 0-15,-3 9 0 16,-6 1 0-16,3 5 0 16,-6 5 0-16,1 4 0 15,-7 5 0-15,0 3 0 16,0 1 0-16,0 0 0 15,0 0 0-15,0 34 0 0,-25 7 0 16,4 6 0-16,-3 3 0 16,-7 2 0-16,-2-2 0 15,9 0 0-15,-1-13 0 16,4-2 0-16,3-9 0 16,12-7 0-16,-1-11 0 15,4 1 0-15,3-7 0 16,0-2 0-16,0 0 0 15,13 0 0-15,29 0 0 16,4 0 0-16,14-22 0 16,4-8 0-16,-6-1 0 15,6 1 0-15,-4 0 0 0,-4 15 0 16,1 9 0-16,-48 6 0 16,-5 0-789-16</inkml:trace>
  <inkml:trace contextRef="#ctx0" brushRef="#br0" timeOffset="3036">0 420 854 0,'0'0'242'16,"0"0"-44"-16,0 0 20 16,0 0-102-16,0 0-2 15,0 0 2-15,0 0-12 0,127 127-19 16,-96-101-85 0,5 1 0-16,-5 6 0 0,14-2 0 15,1 7 0-15,0 4 0 16,11 4 0-16,-5 8 0 15,-3-4 0-15,11 5 0 16,-11-8 0-16,11-1 0 16,-5-1 0-16,9 1 0 15,6 0 0-15,0-1 0 16,0 1 0-16,8 0 0 16,-4 4 0-16,-4-1 0 15,11-1 0-15,-4-4 0 16,-4 1 0-16,8-4 0 15,-7 3 0-15,7-3 0 0,-8 1 0 16,12 0 0-16,-12 3 0 16,12 2 0-16,-8 5 0 15,11-2 0-15,0 0 0 16,-4 3 0-16,-7-3 0 16,4 3 0-16,-7-7 0 15,7 2 0-15,-11-4 0 16,0-6 0-16,4 3 0 15,-4 0 0-15,0 0 0 16,5 7 0-16,-17-2 0 16,6 2 0-16,-4-4 0 15,-8 1 0-15,-3-7 0 0,5-7 0 16,-5-6 0 0,-7 0 0-16,-4-3 0 0,1-3 0 15,6 0 0-15,-2-2 0 16,2-1 0-16,-6-1 0 15,-5-5 0-15,9 2 0 16,-4 2 0-16,-11-2 0 16,7 1 0-16,-7 0 0 15,-7-4 0-15,4 0 0 16,-4 1 0-16,-3-4 0 16,-2 2 0-16,2 6 0 15,3-2 0-15,0 1 0 16,4 1 0-16,-4-2 0 15,3 0 0-15,-6 0 0 0,0 2 0 16,-8-6 0-16,8 3 0 16,-3-3 0-16,-6 3 0 15,9-2 0-15,-11-3 0 16,11 1 0-16,-12-1 0 16,-2 0 0-16,7-3 0 15,-8 0 0-15,1 0 0 16,10 4 0-16,-4 5 0 15,8-1 0-15,-3 0 0 16,-9 0 0-16,-3-6 0 16,9 2 0-16,-9-5 0 15,0-2 0-15,-3 0 0 0,0 0 0 16,0 5 0-16,0-5 0 16,0 0 0-1,0 0 0-15,0 0 0 0,0 0 0 16,0 0 0-16,0 0 0 15,-18 0 0-15,-27 0 0 16,-11 0 0-16,-4 0 0 16,-4 0 0-16,9 0 0 15,-8 0 0-15,-1-7 0 16,-3 0 0-16,12-2 0 16,-2-4 0-16,8 0 0 15,7-2 0-15,11 2 0 16,6-2 0-16,4 2 0 15,6 0 0-15,9 6 0 16,-2 5 0-16,4 2 0 0,1 0 0 16,3 0 0-16,0 0 0 15,0 0 0-15,0 0 0 16,0 0 0-16,7 0 0 16,32 0 0-16,21 0 0 15,7 5 0-15,3 7 0 16,0 2 0-16,-3-1 0 15,-4-4 0-15,-7 1 0 16,1-4 0-16,-8 3 0 16,-10 2 0-16,-8-9 0 15,-10 1 0-15,-15 0 0 16,6-3 0-16,-12 0 0 0,0 0 0 16,0 0 0-16,0 0 0 15,0 0 0-15,0-34 0 16,0-16 0-16,-12-11 0 15,-12 1 0-15,3-6 0 16,0-4 0-16,8 0 0 16,-5 5 0-16,3 11 0 15,12 12 0-15,-4 20 0 16,4 13 0-16,3 5 0 16,0 4 0-16,0 0 0 15,0 0 0-15,0 0-251 16</inkml:trace>
  <inkml:trace contextRef="#ctx0" brushRef="#br1" timeOffset="15288">769 3296 608 0,'0'0'362'15,"0"0"-180"-15,0 0-42 16,0 0-46-16,0 0 20 0,0 0 2 16,0 0 0-16,21-17 18 15,-3 1-24-15,0-3-39 16,3-4-71-16,3 1 0 15,1-1 0-15,-1-4 0 16,4-3 0-16,5 0 0 16,-6-2 0-16,4 2 0 15,2 0 0-15,-2 0 0 16,-4 1 0-16,16-7 0 16,-4-3 0-16,3-3 0 15,4-2 0-15,3 3 0 16,-4 4 0-16,-2 2 0 0,-1 2 0 15,-4-1 0-15,12 3 0 16,-4-4 0-16,-1 1 0 16,1-2 0-16,-1-8 0 15,1 6 0-15,0-7 0 16,-1 3 0-16,-2 3 0 16,-6-3 0-16,9 5 0 15,-1-1 0-15,6 0 0 16,-6-2 0-16,1-1 0 15,-12-1 0-15,12 1 0 16,-4 6 0-16,1 1 0 16,-1 3 0-16,0 1 0 15,-7 2 0-15,7 0 0 0,0 0 0 16,1-2 0-16,2-1 0 16,1-4 0-16,-1 1 0 15,8-8 0-15,7-2 0 16,-11 7 0-16,8-4 0 15,-20 8 0-15,6 2 0 16,-1-1 0-16,-3 1 0 16,-5-5 0-16,9 2 0 15,2-4 0-15,-2 4 0 16,-4 2 0-16,-5 6 0 16,5 4 0-16,0 0 0 15,3-3 0-15,4-3 0 0,6-6 0 16,-3-6 0-16,8 3 0 15,-2-1 0-15,-9 4 0 16,3 1 0-16,-7 5 0 16,1 3 0-16,-4 3 0 15,-8-3 0-15,8 6 0 16,-12 0 0-16,-2 5 0 16,-4 2 0-16,-3 7 0 15,-15 2 0-15,-3-1 0 16,0 4 0-16,0 0 0 15,0 0 0-15,0 0 0 16,0 0 0-16,0 0 0 16,0 0 0-16,0 0 0 0,0 0 0 15,-24 0 0 1,-19 0 0-16,1 12 0 0,-7-1 0 16,-3-3 0-16,-8 3 0 15,4-3 0-15,-4 7 0 16,-3-1 0-16,14 2 0 15,6-4 0-15,9-8 0 16,5-4 0-16,19 0 0 16,-5 0 0-16,12 0 0 15,3 0 0-15,0 0 0 16,0 0 0-16,0 0 0 16,15-7 0-16,13-5 0 15,3-1 0-15,14-6 0 16,15-3 0-16,10 0 0 0,-3-4 0 15,7 1 0-15,0 0 0 16,-7 3 0-16,-11 2 0 16,-7 4 0-16,-7 8 0 15,-3 1 0-15,-11 7 0 16,-7 0 0-16,0 0 0 16,-14 0 0-16,1 0 0 15,-8 9 0-15,0 16 0 16,0 11 0-16,-39 12 0 15,-10 2 0-15,-12 7 0 16,-5 5 0-16,-1 5 0 16,11 6 0-16,-1-3 0 15,12-6 0-15,6-15 0 0,14-11 0 16,12-16 0-16,5-9 0 16,5-10 0-16,3 0 0 15,0-3 0-15,3 0 0 16,15 0 0-16,-3-3-867 15</inkml:trace>
  <inkml:trace contextRef="#ctx0" brushRef="#br1" timeOffset="27180">4713 2902 386 0,'0'0'278'0,"0"0"-114"15,0 0-46 1,0 0-64-16,0 0-38 0,0 0 114 15,0 0 30-15,-88-64-36 16,39 22 22-16,0-5-50 16,-15-7-14-16,-2-10-10 15,-11-9-14-15,-11-5-18 16,-6-4-14-16,-12-5-8 16,-3 4 6-16,-1 5-10 15,-2-2 6-15,-4 8-10 16,4-5 1-16,-10 4-11 15,1 1 0-15,2 0 0 0,4-1 0 16,-4-4 0-16,-8 2 0 16,5 3 0-16,1 1 0 15,17 9 0-15,4 4 0 16,21 5 0-16,-3 0 0 16,15-5 0-16,-3 5 0 15,3-4 0-15,1 4 0 16,-1-1 0-16,11 4 0 15,-4 2 0-15,-3 0 0 16,11 4 0-16,-12 2 0 16,12 5 0-16,-8-1 0 0,-4-4 0 15,12 6 0 1,0-3 0-16,6 1 0 0,10 10 0 16,5 0 0-16,-1 5 0 15,7 1 0-15,1 0 0 16,3 3 0-16,-7-3 0 15,0 3 0-15,7 4 0 16,7 1 0-16,4 6 0 16,-2 1 0-16,9 0 0 15,0 5 0-15,-9-5 0 16,12 7 0-16,-3 0 0 16,3 0 0-16,0 0 0 15,0 0 0-15,0 0 0 16,0 0 0-16,0 0 0 0,0 0 0 15,0 0 0-15,0-3 0 16,0-1 0-16,-6 1 0 16,-1 0 0-16,-7-3 0 15,-1-2 0-15,5-3 0 16,4 3 0-16,-6 3 0 16,12 2 0-16,0 0 0 15,0 3 0-15,0-3 0 16,-10 0 0-16,-4-7 0 15,-7 1 0-15,-1-4 0 16,1 4 0-16,0 2 0 16,8-1 0-16,2 4 0 15,7 1 0-15,-2 0 0 0,6 3 0 16,0 0 0-16,0 0 0 16,0 0 0-16,0 0 0 15,0 0 0-15,0 0 0 16,0 0 0-16,0 0 0 15,0 0 0-15,0 0 0 16,0 0 0-16,0 0 0 16,0 0 0-16,3 0 0 15,18 0 0-15,4 0 0 16,2 0 0-16,-5 0 0 16,2 0 0-16,-3 0 0 15,4 0 0-15,-1 0 0 0,9 0 0 16,-2 0 0-16,14 0 0 15,1 0 0-15,17 0 0 16,-11 0 0-16,9 10 0 16,-16 2 0-16,-17-9 0 15,-7 0 0-15,-6-1 0 16,-12-2 0-16,-3 4 0 16,0 0 0-16,0-1 0 15,0-3 0-15,0 1 0 16,0-1 0-16,0 8 0 15,0-5 0-15,-3 0 0 16,-22-3 0-16,-10 0 0 16,-5 0 0-16,3 0 0 0,-20 0 0 15,11 0 0 1,1 0 0-16,-1-3 0 0,7 3 0 16,11 0 0-16,-6-3 0 15,2 0 0-15,1-3 0 16,-2 3 0-16,9 3 0 15,11 0 0-15,1-4 0 16,9 4 0-16,3-4 0 16,0 4 0-16,0 0 0 15,0 0 0-15,0 0 0 16,0 0 0-16,-3 0 0 16,3 0 0-16,0 0 0 15,0 0 0-15,0 0 0 16,0 17 0-16,0 17 0 0,9 11 0 15,21 18 0-15,-3 9 0 16,1 8 0-16,0-2 0 16,4-1 0-16,-7-13 0 15,-7-8 0-15,-8-9 0 16,7-9 0-16,-7-7 0 16,8-6 0-16,-6-9 0 15,-6-5 0-15,1-6 0 16,-7-5-207-16,11 0-527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3T07:05:53.850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3610 528 13 0,'0'0'971'0,"0"0"-813"16,0 0 64-16,0 0-34 15,-186 84-70-15,138-52-30 16,-13 2 4-16,6 14-4 16,-12 7-10-16,7 1-47 15,-7 7-31-15,0 4 0 16,0-9 0-16,-6 7 0 15,-3-5 0-15,-9 0 0 16,-3-1 0-16,-3-1 0 16,6 1 0-16,12 4 0 15,-9 1 0-15,9 1 0 0,3 2 0 16,3-4 0-16,-3 1 0 16,-3-4 0-16,-5 1 0 15,4-3 0-15,-7 0 0 16,7-2 0-16,4-2 0 15,7 0 0-15,-4-1 0 16,12-1 0-16,-6-10 0 16,9 8 0-16,-5-8 0 15,8 8 0-15,4-8 0 16,-1 3 0-16,4-4 0 0,-4 3 0 16,4 1 0-16,-4-4 0 15,1 3 0-15,-1 1 0 16,0-3 0-16,4 4 0 15,5-2 0-15,-9 3 0 16,4-6 0-16,3 0 0 16,-4-6 0-16,15-7 0 15,4-2 0-15,-9-5 0 16,9-4 0-16,0 5 0 16,-1-5 0-16,1 4 0 15,-1 4 0-15,4-10 0 16,0 1 0-16,0 6 0 15,-4 0 0-15,4 4 0 16,-3-1 0-16,9-6 0 16,-1 0 0-16,1-4 0 0,-6-2 0 15,11 4 0-15,-5-9 0 16,1 3 0-16,1-3 0 16,-2-1 0-16,9 0 0 15,-6-6 0-15,12-1 0 16,0 0 0-16,0 0 0 15,0 0 0-15,0-8 0 16,0-21 0-16,21-7 0 16,-3-3 0-16,7-6 0 15,-1-1 0-15,9-2 0 16,-6-3 0-16,-2 5 0 16,3-6 0-16,4 8 0 0,-16 7 0 15,2 7 0-15,-3 14 0 16,-12 7 0-16,-3 9 0 15,0 0 0-15,0 0 0 16,0 0 0-16,0 0 0 16,-6 25 0-16,-24 14 0 15,3 5 0-15,-1 10 0 16,-8 3 0-16,9-4 0 16,2-2 0-16,1-7 0 15,6-6 0-15,11-7 0 16,-4-9 0-16,11-12 0 15,0-7 0-15,0 1 0 16,11-4 0-16,20 0 0 0,15 0 0 16,-1 0 0-1,12 0 0-15,-4 0 0 0,10-4 0 16,4-18 0-16,-4-5 0 16,-4-4 0-16,1 4 0 15,-42 15 0-15,-11 5-1009 16</inkml:trace>
  <inkml:trace contextRef="#ctx0" brushRef="#br0" timeOffset="2776">109 476 798 0,'0'0'302'15,"0"0"-70"-15,0 0-12 16,0 0-88-16,0 0-46 15,0 0-8-15,0 0 24 16,64 95-5-16,-40-67-97 16,4 1 0-16,11 6 0 15,0 2 0-15,-5 5 0 0,12 0 0 16,8-3 0-16,-2-3 0 16,0-1 0-16,8-7 0 15,1-2 0-15,-3 1 0 16,6 3 0-16,3-2 0 15,-1 6 0-15,-2 1 0 16,-5 6 0-16,4 5 0 16,1 9 0-16,2 3 0 15,1 7 0-15,0 1 0 16,3 1 0-16,3 2 0 16,6-3 0-16,-6 1 0 15,-3-4 0-15,3-2 0 0,2-8 0 16,-8-5 0-16,-5-4 0 15,5-3 0-15,8 1 0 16,-9-1 0-16,-4-4 0 16,5 4 0-16,-3 0 0 15,-1 0 0-15,4-3 0 16,-12-3 0-16,6-4 0 16,2 0 0-16,-11 2 0 15,12-2 0-15,-12-1 0 16,8 1 0-16,4 0 0 15,-1-1 0-15,-1 6 0 16,5 2 0-16,11-2 0 16,-11 1 0-16,0-4 0 0,-9-3 0 15,3 1 0-15,-1 2 0 16,-8-6 0-16,-6 2 0 16,-7-5 0-16,-8 2 0 15,-4-7 0-15,9 3 0 16,-8 3 0-16,8-2 0 15,-9 7 0-15,13 0 0 16,-10 2 0-16,10-2 0 16,-6 0 0-16,2-5 0 15,-9-1 0-15,9-4 0 16,-11-4 0-16,-1-1 0 16,0 1 0-16,-2-2 0 0,2-6 0 15,-3 6 0-15,4-6 0 16,-1 4 0-16,1 2 0 15,7-1 0-15,-7 1 0 16,2 0 0-16,1 3 0 16,8 3 0-16,-9 3 0 15,16-1 0-15,-12 4 0 16,8-6 0-16,-11 0 0 16,-4-4 0-16,-6-7 0 15,-3 1 0-15,-9-4 0 16,1 1 0-16,4 0 0 15,-8-7 0-15,-3 2 0 16,0-2 0-16,0 0 0 16,0 0 0-16,0 0 0 0,0 0 0 15,0 0 0-15,0 0 0 16,-36 0 0-16,-12 0 0 16,-5 0 0-16,-13-9 0 15,-4-4 0-15,0-3 0 16,0 8 0-16,-5-3 0 15,8 2 0-15,8 6 0 16,-1-5 0-16,11 0 0 16,0-4 0-16,4-2 0 15,-1-5 0-15,7-3 0 16,0 0 0-16,11 0 0 16,7 8 0-16,14 3 0 0,-4 5 0 15,11 3 0-15,0 3 0 16,0-3 0-16,0 3 0 15,0 0 0-15,0 0 0 16,0 0 0-16,18 0 0 16,27 0 0-16,22 0 0 15,15 3 0-15,-6 12 0 16,12 1 0-16,-11 0 0 16,4 6 0-16,-14-3 0 15,-15-4 0-15,-3 1 0 16,-10-2 0-16,-11-6 0 15,-7 3 0-15,0-5 0 16,-6-3 0-16,-5-3 0 16,4 3 0-16,-14-3 0 0,4 0 0 15,-4 0 0-15,3 0 0 16,-3-12 0-16,0-37 0 16,0-12 0-16,0-12 0 15,0-10 0-15,-13 0 0 16,-5 2 0-16,-3 5 0 15,3 9 0-15,0 4 0 16,8 6 0-16,-5 8 0 16,6-1 0-16,-13 11 0 15,8 10 0-15,4 13 0 16,-8 9 0-16,-3 7 0 16,3 0 0-16,15 11-71 0,3 8-1837 15</inkml:trace>
  <inkml:trace contextRef="#ctx0" brushRef="#br1" timeOffset="34874">872 3776 528 0,'0'0'346'0,"0"0"-152"16,0 0-34-16,0 0-24 16,0 0-66-16,0 0 28 15,0 1 52-15,0-1 4 16,0 0-48-16,0 0-14 15,0 0-79-15,0 0-13 0,0 0 0 16,6-1 0-16,15-23 0 16,1 2 0-16,5-6 0 15,9 0 0-15,-5-3 0 16,8-2 0-16,7 2 0 16,-4-4 0-16,4 4 0 15,-1-2 0-15,-2-1 0 16,-1-2 0-16,0 6 0 15,4-4 0-15,0 4 0 16,-1-1 0-16,4-4 0 16,0 1 0-16,0-2 0 15,0 1 0-15,5-2 0 16,-9-1 0-16,1 1 0 0,-1 1 0 16,-2 5 0-16,2-1 0 15,1 4 0-15,3-3 0 16,0-1 0-16,0-6 0 15,8 3 0-15,-9 1 0 16,5-8 0-16,0 4 0 16,-1-6 0-16,-6 0 0 15,0-1 0-15,-1 1 0 16,1 4 0-16,0-9 0 16,2 10 0-16,9-6 0 15,-8-1 0-15,-3 4 0 16,0 0 0-16,-1 1 0 0,1 2 0 15,-1 2 0 1,4-1 0-16,-3 2 0 0,3 0 0 16,1 0 0-16,-4 6 0 15,-1-1 0-15,1-5 0 16,3 0 0-16,-3 2 0 16,-1-4 0-16,1 4 0 15,-1-2 0-15,-2 9 0 16,-1-2 0-16,-4 2 0 15,4-3 0-15,0 2 0 16,4-3 0-16,0 2 0 16,-1 0 0-16,-3 1 0 15,1 6 0-15,-1-3 0 16,1 2 0-16,-6-1 0 16,9-5 0-16,4 3 0 0,-12-2 0 15,7 2 0-15,9 4 0 16,-8 0 0-16,-1 6 0 15,-2 1 0-15,-9-4 0 16,5 0 0-16,-11-3 0 16,-1 0 0-16,-6 7 0 15,1 2 0-15,-4 3 0 16,-12 7 0-16,5-1 0 16,-7 1 0-16,-4 3 0 15,0 0 0-15,0 0 0 16,0 0 0-16,0 0 0 15,0 0 0-15,0 0 0 0,0 0 0 16,-7 0 0-16,-29 0 0 16,-9 0 0-16,-7 15 0 15,-15 9 0-15,-3 1 0 16,-8 0 0-16,1 4 0 16,-8-5 0-16,1 1 0 15,4-2 0-15,-5-4 0 16,15-6 0-16,3-1 0 15,10-2 0-15,23-4 0 16,6 2 0-16,14-7 0 16,-1-1 0-16,12 0 0 15,3 0 0-15,0 0 0 16,0 0 0-16,0 0 0 16,0 0 0-16,32 0 0 15,17-20 0-15,7-7 0 0,22-4 0 16,2-2 0-16,19-1 0 15,-1-1 0-15,-1 4 0 16,9-2 0-16,-14 9 0 16,-8 6 0-16,-20 4 0 15,-19 9 0-15,-17 5 0 16,-3 0 0-16,-22 0 0 16,8 0 0-16,-8 0 0 15,-3 19 0-15,0 8 0 16,0 7 0-16,0 7 0 0,-17 4 0 15,-11 13 0 1,-8 2 0-16,5 3 0 0,-11 3 0 16,6-10 0-16,5-2 0 15,3-10 0-15,7-12 0 16,3-13 0-16,15-8 0 16,3-11 0-16,-3 0 0 15,3 0-65-15,0 0-695 16</inkml:trace>
  <inkml:trace contextRef="#ctx0" brushRef="#br1" timeOffset="42570">5290 3430 70 0,'0'0'340'16,"0"0"-220"-16,0 0-20 15,0 0 32-15,0 0 22 16,0 0-6-16,0 0-38 16,9 0 0-16,-9-9 16 15,-6-4-8-15,-18-3-8 16,-12-8-32-16,1-2-10 0,-7-5-6 16,-3-8-30-1,-1-2 4-15,-3-5-4 0,-11-12-4 16,-4-5-6-16,-6-6 2 15,-6-7-10-15,-9 0-1 16,-6 0-13-16,-1-4 0 16,1 2 0-16,3-1 0 15,-3-3 0-15,3-1 0 16,0 2 0-16,3-4 0 16,9 5 0-16,3 7 0 15,-6 4 0-15,6 4 0 16,0-3 0-16,-5 4 0 15,4 3 0-15,1-1 0 16,-5 2 0-16,4 4 0 16,1-3 0-16,-12 4 0 0,9 0 0 15,-6 4 0-15,6 3 0 16,-2 5 0-16,11-3 0 16,11 5 0-16,-4 0 0 15,11 3 0-15,0-1 0 16,-4 1 0-16,4 7 0 15,0-3 0-15,3 6 0 16,-3 2 0-16,4 0 0 16,-1 1 0-16,4 0 0 15,-7-5 0-15,-5-6 0 16,2-1 0-16,0-5 0 16,-8 4 0-16,11 0 0 0,-8-4 0 15,8 12 0-15,7 1 0 16,11 4 0-16,6 6 0 15,1 3 0-15,6 1 0 16,-3-4 0-16,-4 0 0 16,1-7 0-16,-4-1 0 15,-8-6 0-15,5 2 0 16,-1 4 0-16,7 10 0 16,7 7 0-16,9 0 0 15,9 10 0-15,0 0 0 16,0-2 0-16,-7-1 0 15,-4-5 0-15,4-1 0 16,-8-4 0-16,9 1 0 0,-9 3 0 16,9 2 0-16,6 4 0 15,-3 0 0-15,-9 0 0 16,6-7 0-16,-9-2 0 16,2-4 0-16,-5-2 0 15,3 0 0-15,9 6 0 16,3 6 0-16,3 4 0 15,0-6 0-15,0 8 0 16,0-2 0-16,0 2 0 16,0 0 0-16,0 0 0 15,0 0 0-15,0 0 0 16,17 0 0-16,8 0 0 16,-1 0 0-16,4 0 0 15,14 0 0-15,4 0 0 0,6 0 0 16,12 10 0-16,6 9 0 15,8-7 0-15,-8 1 0 16,-7-7 0-16,-7-3 0 16,1 0 0-16,-20-1 0 15,2 6 0-15,-17-2 0 16,-13-3 0-16,-9 0 0 16,0-1 0-16,0-2 0 15,0 4 0-15,0-4 0 16,0 5 0-16,0-3 0 15,-9 1 0-15,-30-3 0 16,-7 0 0-16,-9 0 0 16,-9 0 0-16,-9 0 0 0,-12 0 0 15,12 0 0-15,-6 0 0 16,13 0 0-16,10 0 0 16,7 6 0-16,10 10 0 15,12-7 0-15,9 1 0 16,3-3 0-16,12-5 0 15,3-2 0-15,0 0 0 16,0 0 0-16,0 0 0 16,0 3 0-16,0 11 0 15,0 13 0-15,0 18 0 16,24 12 0-16,12 12 0 16,-8 7 0-16,3 0 0 0,1-10 0 15,-19-14 0-15,2-18 0 16,-15-15 0-16,0-11 0 15,0-4 0-15,0-4 0 16,3 0 0-16,1 0-321 16,10 0-935-16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5:49:34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787">
    <iact:property name="dataType"/>
    <iact:actionData xml:id="d0">
      <inkml:trace xmlns:inkml="http://www.w3.org/2003/InkML" xml:id="stk0" contextRef="#ctx0" brushRef="#br0">18720 13604 47 0,'0'0'1053'129,"0"0"-755"-129,0 0-50 1,166-30-40-1,-108 23-76 0,15 5-71 0,9-2-61 0,24 2 0 0,28 2 0 0,42-7 0 0,29-8 0 0,51-8 0 0,37-16 0 10,43-11 0-9,24-12 0-1,1-8 0 0,-16 3 0 0,-32 6 0 0,-48 26 0 0,-27 17 0 1,-29 16 0 0,-12 2-175 21,-165 0-207-22,-5 0-748 13</inkml:trace>
    </iact:actionData>
  </iact:action>
  <iact:action type="add" startTime="4994">
    <iact:property name="dataType"/>
    <iact:actionData xml:id="d1">
      <inkml:trace xmlns:inkml="http://www.w3.org/2003/InkML" xml:id="stk1" contextRef="#ctx0" brushRef="#br0">10150 13421 900 0,'0'0'340'5,"0"0"-84"3,0 0-36 0,0 0-82 0,0 0-50-2,0 0-10 1,255 42-51 1,-87-15-27 0,57 3 0-1,69-2 0 1,44 0 0 3,29-5 0-4,-5-4 0-1,-37-1 0 3,-34 1 0-3,-63-4-55 4,-44-15-31-3,-51 0-62 0,-133-4-284-1,-4-19-674 1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6:13:12.12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5" units="cm"/>
      <inkml:brushProperty name="height" value="0.055" units="cm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703">
    <iact:property name="dataType"/>
    <iact:actionData xml:id="d0">
      <inkml:trace xmlns:inkml="http://www.w3.org/2003/InkML" xml:id="stk0" contextRef="#ctx0" brushRef="#br0">7926 1740 520 0,'24'-15'1172'2,"-24"10"-948"4,5-5-134 18,-5 6-49-23,0-2-41-1,0 1 0 5,0 1 0 17,0 4 0-22,0 0 0 27,0 0 0-27,-16 0 0 0,2 0 0 0,-5 0 0 24,-1 19 0-24,13 7 0 0,-4-5 0 26,9-6 0-26,2-10 0 0,0-1 0 0,0-4 0 24,2 0 0-24,16 0 0 0,11 0 0 23,-9-14 0-23,-10-6 0 0,-5 3 0 43,-5-3 0-43,0 5 0 0,0 0 0 0,0 6 0 0,-5 7 0 0,-14 2 0 20,12 0 0-20,-6 0 0 0,4 9 0 18,-2 10 0-17,11 0 0 20,0 1 0-20,0-9 0-1,0 1 0 21,0-9 0-20,0-3 0-1,11 0 0 22,-6 0 0-22,-5 0 0 1,0 0 0 22,0 0 0-23,0 0 0 0,0 0 0 21,0 0 0-21,0 0 0 0,0 0 0 20,-18 0 0-20,2 0 0 0,6 5 0 18,7 0 0-18,3-5 0 19,0 0 0-19,0 0 0 1,0 0 0 19,0 0 0-20,3 0-191 22,5 9-549-22</inkml:trace>
    </iact:actionData>
  </iact:action>
  <iact:action type="add" startTime="9650">
    <iact:property name="dataType"/>
    <iact:actionData xml:id="d1">
      <inkml:trace xmlns:inkml="http://www.w3.org/2003/InkML" xml:id="stk1" contextRef="#ctx0" brushRef="#br0">8040 2439 1002 0,'0'0'296'2,"0"0"-192"-2,0 0 32 30,0 0 18-30,0 0-64 0,0 0-38 0,-34-3-20 28,18 3-8-28,12 0-12 0,0 0 6 1,1 0 0 21,3 0 34-22,0 0 5 0,0 5-57 29,0-1 0-29,0-1 0 0,0-3 0 1,0 0 0 26,0 0 0-26,0 0 0-1,0 0 0 1,0 0 0 23,0 0 0-24,0 0 0 0,0 0 0 24,0 0 0-24,-11 0 0 0,-7 0 0 23,3 5-9-23,-1 15 9 0,3 0 4 26,4-3 1-26,1-4-5 0,8 1 0 1,0 0 0 22,0-1 0-23,0 2 0 0,17-6 0 20,3-3 0-20,-4-6 0 18,0 0 0-18,-6 0 0 0,-2-3 0 20,-5-17 0-20,-3-4 0 0,0 6 0 19,0 4 0-18,0 5 0 20,0 6 0-21,-11 3 0 0,-2 0 0 19,0 0 0-19,-3 3 0 0,9 11 0 19,-3-2 0-19,10-4 0 23,0-2 0-23,0-6 0 0,0 0 0 22,0 0 0-22,13 0 0 0,3 0 0 21,-4-4 0-21,1-1 0 0,-10 2 0 18,-3 3 0-18,0 0 0 21,0 0 0-20,0-2 0-1,0-3 0 21,0-5 0-20,-8 5 0-1,0 3-511 21</inkml:trace>
    </iact:actionData>
  </iact:action>
  <iact:action type="add" startTime="10683">
    <iact:property name="dataType"/>
    <iact:actionData xml:id="d2">
      <inkml:trace xmlns:inkml="http://www.w3.org/2003/InkML" xml:id="stk2" contextRef="#ctx0" brushRef="#br0">8930 1455 1430 0,'0'0'460'2,"0"0"-303"-2,0 0-157 26,0 0 0-26,0 0 0 0,0 0 0 29,0 0 0-29,56 186 0 0,-39-104 0 1,4 2 0 21,2 8 0-22,0 1 0 0,10-2 0 49,4 3 0-49,-5 2 0 0,4-3 0 0,0-6 0 0,-8-6 0 0,1-16 0 0,-9-12 0 25,-7-10 0-25,4-18 0 1,-7-14 0 4,-7-8 0 21,2-3 0-26,-5 0 0 0,0 0 0 4,3 0 0 22,5 0 0-26,1-20 0 1,14-19 0 19,-2-17 0-18,6-17 0-2,-2-23 0 42,2-14 0-41,7-14 0-1,5-7 0 0,1-14 0 0,4-3 0 0,-1 2 0 19,1 20 0-19,-4 21 0 2,-2 35 0 20,-9 23 0-22,-10 18 0 1,-8 16 0 16,0 8 0-17,-6 5 0 4,-3 0 0 17,1 0 0-21,5 41 0 0,-8-13 0 20,2 9-659-19</inkml:trace>
    </iact:actionData>
  </iact:action>
  <iact:action type="add" startTime="11694">
    <iact:property name="dataType"/>
    <iact:actionData xml:id="d3">
      <inkml:trace xmlns:inkml="http://www.w3.org/2003/InkML" xml:id="stk3" contextRef="#ctx0" brushRef="#br0">10727 2270 1604 0,'0'0'342'1,"0"0"-241"-1,0 0-101 26,0 0 0-25,0 0 0-1,0 0 0 0,30 0 0 22,4 0 0-22,5-2 0 0,17-5 0 26,24 2 0-26,19-3 0 0,27 6 0 3,0-6 0 27,16 8 0-30,-12 0 0 0,-8 0 0 0,-2 0 0 31,-12 15 0-31,2 2 0 0,-20-2 0 0,-6-2 0 38,-7-8 0-38,-24-1 0 1,-12-4 0-1,-15 0 0 0,-13 0 0 23,-6 0 0-22,-7 0 0-1,0 0 0 27,0 0 0-27,0 0 0 1,0 0 0-1,0-4 0 21,-20-21 0-21,-19-2 0 1,-22-8 0 18,0 3 0-19,-19-2 0 3,-7-3 0 18,-7-3 0-21,7-2 0 0,7 0 0 22,11 5 0-22,25 5 0 0,13 15 0 24,17 5 0-24,12 9 0 0,0 3 0 22,2 0 0-21,0 0 0-1,0 0 0 21,0 0 0-21,25 0 0 0,21 20 0 20,12-1 0-19,6 11 0-1,-5-9 0 20,-1 5 0-20,-3-2 0 22,-10-1 0-21,8 2 0-1,-13 1 0 21,4-1 0-21,-11 0 0 1,-3-5 0 22,-9-1 0-22,-1-2 0-1,-4 6 0 22,-9-3 0-22,3-1 0 0,-7-4 0 21,-3-5 0-20,0 5 0-1,0-2 0 21,-3 11 0-21,-30 0 0 0,5-1 0 21,-3-6 0-20,10-3 0-1,0-3 0 21,2-2 0-21,9-4 0 0,-5 3 0 22,-1 12 0-21,6 12 0-1,4-15 0 26,6 3-945-26</inkml:trace>
    </iact:actionData>
  </iact:action>
  <iact:action type="add" startTime="12771">
    <iact:property name="dataType"/>
    <iact:actionData xml:id="d4">
      <inkml:trace xmlns:inkml="http://www.w3.org/2003/InkML" xml:id="stk4" contextRef="#ctx0" brushRef="#br0">13164 1217 1108 0,'0'0'550'1,"0"0"-250"0,0 0-211 20,0 0-89-21,0 0 0 0,0 0 0 22,0 160 0-21,0-76 0-1,0 22 0 26,0 10 0-26,0 5 0 0,0-3 0 25,0-12 0-23,-5-4 0-2,-8-11 0 0,7-17 0 24,2-17 0-24,1-21 0 0,3-15 0 23,0-14 0-23,0-7 0 0,0 0 0 26,0 0 0-23,0 0 0-3,0-7 0 0,0-23 0 21,0-9-277-20,0 19-263-1,0 2-212 23</inkml:trace>
    </iact:actionData>
  </iact:action>
  <iact:action type="add" startTime="13185">
    <iact:property name="dataType"/>
    <iact:actionData xml:id="d5">
      <inkml:trace xmlns:inkml="http://www.w3.org/2003/InkML" xml:id="stk5" contextRef="#ctx0" brushRef="#br0">13374 1256 204 0,'0'0'418'1,"0"0"-188"4,0 0-14 2,0 0-12 17,0 0 42-24,0 0 24 0,10-46-38 22,-10 46-205-22,0 0-27 0,0 26 0 24,0 13 0-24,0 12 0 0,0 17 0 28,0 16 0-28,0 15 0 0,0 10 0 1,0-3 0 25,0-7 0-26,0-12 0 0,0-16 0 23,0-10 0-23,0-2 0 0,0-7 0 3,0-8 0 23,-3-6 0-26,3-14 0 0,-4-14 0 4,4-10 0 19,0 0 0-23,0-17 0 0,0-33 0 28,7-15-179-28,-4 32-305 0,4 8-100 0</inkml:trace>
    </iact:actionData>
  </iact:action>
  <iact:action type="add" startTime="13613">
    <iact:property name="dataType"/>
    <iact:actionData xml:id="d6">
      <inkml:trace xmlns:inkml="http://www.w3.org/2003/InkML" xml:id="stk6" contextRef="#ctx0" brushRef="#br0">13300 1182 252 0,'0'0'332'23,"0"0"-142"-22,0 0-74-1,0 0-64 3,0 0-34 25,0 0-12-28,-84-66 2 1,71 49-2 22,7 2 4-23,-4 10 22 0,10-2 86 0,0 7 144 28,0-1 50-28,0-2-64 0,0-1-163 27,0-4-85-27,10-1 0 0,-3 4 0 1,9-3 0 24,0 2 0-25,4 0 0 0,5 4 0 1,7 2 0 24,8 0 0-25,8 4 0 0,12 28 0 26,17 5 0-26,-1 5 0 0,16 5 0 25,1 2 0-20,4 4 0-5,-6 6 0 0,-3 3 0 4,-20-1 0 18,-24-7 0-21,-14-9 0-1,-22-9 0 20,-8 7 0-20,-22 1 0 0,-38 1 0 20,-19-1 0-20,-8-6 0 21,-7-4 0-20,17-4 0-1,9-6 0 21,15-2 0-21,26-7 0 0,7 2 0 19,7-10 0-18,13 1 0 0,-3 1 0 23,3 2 0-24,0 9 0 0,0 7 0 20,17 2 0-19,25 5 0-1,12-1 0 19,7 1 0-19,8-2 0 3,-8-2 0 21,3 4 0-24,-8 3 0 0,-5 8 0 23,-7 7 0-23,-4-1 0 0,-14-6 0 21,5-8 0-21,-21-15 0 0,0-12 0 21,-10-3 0-20,0-4 0-1,0 2 0 23,0-5 0-23,-13 0-197 0</inkml:trace>
    </iact:actionData>
  </iact:action>
  <iact:action type="add" startTime="26976">
    <iact:property name="dataType"/>
    <iact:actionData xml:id="d7">
      <inkml:trace xmlns:inkml="http://www.w3.org/2003/InkML" xml:id="stk7" contextRef="#ctx0" brushRef="#br1">4708 1745 1246 0,'0'0'358'1,"0"0"-192"3,0 0-2 15,0 0-66-19,0 0-83 2,0 0-15 22,18-5 0-24,-12 5 0 0,-2 0 0 29,9 13 0-29,-3 6 0 0,3 7 0 0,0 5 0 25,-5 9 0-25,9 7 0 0,-1 7 0 23,3-2 0-23,-6 2 0 0,1-6 0 27,1-5 0-27,-5-9 0 0,-1-6 0 1,-2-15 0 24,-6-4 0-25,-1-7 0 0,3-2 0 30,-3 0 0-29,0 0 0-1,0 0 0 0,0 0 0 28,0 0 0-28,12 0 0 0,-8 0 0 0,3 0 0 24,6 0 0-24,-8 0 0 0,6 0 0 24,-2 0 0-23,3-19 0-1,-4-12 0 1,11-8 0 17,-6-1 0-18,3-1 0 20,-7 0 0-19,5 5 0-1,-5 0 0 21,0 1 0-21,2 5 0 0,-2 11 0 21,-5 4 0-20,-1 13 0-1,-3-1 0 20,0 3 0-20,0 0 0 22,0 0 0-21,0 0 0-1,0 0 0 21,5 0 0-21,-5 3 0 0,8 21 0 24,0 10 0-24,-4 6 0 0,10 5 0 21,-9 1 0-20,4-2 0-1,-5-2 0 20,3-1 0-19,-4-1 0-1,7 0 0 5,-5-7 0 18,-3-11 0-23,7-7 0 0,-6-13 0 23,-3-2 0-23,1 0 0 0,2 0 0 20,2 0 0-19,-5 0 0 0,0 0 0 17,6 0 0-18,-4 0 0 22,6 0 0-22,5-17 0 0,-2-10 0 22,10-10 0-22,-3-11 0 0,3-8 0 20,-1-6 0-20,0-6 0 0,1 3 0 22,-1 4 0-22,-1 3 0 0,-6 12 0 23,-6 16 0-22,3 8 0-1,-3 12 0 19,-7 8 0-19,0 2 0 2,0 0 0 18,0 0 0-20,0 0 0 21,0 0 0-21,0 0-823 0</inkml:trace>
    </iact:actionData>
  </iact:action>
  <iact:action type="add" startTime="28147">
    <iact:property name="dataType"/>
    <iact:actionData xml:id="d8">
      <inkml:trace xmlns:inkml="http://www.w3.org/2003/InkML" xml:id="stk8" contextRef="#ctx0" brushRef="#br1">4800 1466 1172 0,'0'0'482'3,"0"0"-214"-3,0 0-143 1,0 0-125 24,0 0 0-25,0 0 0 0,0 0 0 27,45-5 0-27,-24 3 0 0,7-2 0 0,4 1 0 27,9 2 0-26,5-4 0-1,10 1 0 25,5-3 0-25,3-1 0 0,-3 0 0 0,-5-1 0 27,-8 1 0-27,-7 8 0 0,-6 0 0 2,-14 0 0 26,-2 0 0-28,-14 0 0 0,3 0 0 3,-8 0 0 19,0 0 0-22,0 0 0 0,0 0 0 27,0 0 0-27,0 0 0 0,0-3 0 23,0-6 0-23,-13-4 0 0,-14-7 0 19,-12-5 0-18,2 2 0-1,0-2 0 18,-2 7 0-17,10 4 0-1,0 6 0 21,10 0 0-21,10 3 0 3,-3 1 0 16,12 2 0-19,-2 2 0 3,2-3 0 18,0 3 0-21,0 0 0 1,0 0 0 19,0 0 0-19,0 0 0-1,0 0 0 20,2 0-215-20</inkml:trace>
    </iact:actionData>
  </iact:action>
  <iact:action type="add" startTime="32140">
    <iact:property name="dataType"/>
    <iact:actionData xml:id="d9">
      <inkml:trace xmlns:inkml="http://www.w3.org/2003/InkML" xml:id="stk9" contextRef="#ctx0" brushRef="#br0">5757 2951 7 0,'0'0'465'1,"0"0"-265"26,0 0-76-26,0 0 26-1,0 0 44 26,0 0 82-26,0 0-24 0,13 3-50 0,-11-3-48 27,-2 0-131-27,0 2-23 0,2 6 0 0,-2 12 0 25,0 8 0-25,0 8 0 0,0 6 0 24,0 7 0-24,-13-2 0 0,-2 2 0 27,-2-2 0-27,1 0 0 0,3-4 0 1,3-7 0 23,1-1 0-24,5-13 0 0,1 0 0 8,3 0 0 15,0-4 0-23,0 4 0 0,7 3 0 5,28-1 0 20,8 6 0-25,-1-11 0 0,18-2 0 23,-6-2 0-22,1-7 0-1,-3 1 0 21,-3-5 0-21,-1-4 0 0,8 0 0 19,1 0 0-18,2 0 0-1,-1 0 0 34,-4 0 0-34,0 0 0 0,-8 0 0 0,-5 0 0 22,-10 0 0-21,-3 0 0-1,-6 0 0 20,-6 0 0-19,-3 0 0-1,-10 0 0 21,-3 0 0-21,0 0 0 0,0 0 0 20,0 0 0-20,0 0 0 0,0 0 0 19,-13-4 0-19,-18-5 0 20,-9-6 0-20,-10-4 0 1,7-6 0 19,-5-12 0-20,-4-8 0 0,7 0 0 21,1 6 0-20,5 7 0-1,10 13 0 23,15 2 0-23,8 9 0 0,2 5 0 21,4 1 0-20,0 2 0 21,0 0 0-22,0 0 0 0,0 0 0 1,17 0 0 17,18 0 0-17,10 17 0 19,11 5 0-20,5 1 0 0,-10 4 0 22,4 4 0-21,-17 2 0-1,-11 4 0 20,-11 7 0-20,-13-4 0 0,-3 2 0 20,0 2 0-19,0-7 0 20,0-2 0-20,-19-5 0-1,-21 2 0 20,-1-3 0-20,-2-2 0 1,-1-4 0 19,11-6 0-20,5-10 0 1,9 0 0 20,5-7 0-20,14 0 0-1,0 0 0 22,0-12 0-22,13-5-81 0,12 4-1079 19</inkml:trace>
    </iact:actionData>
  </iact:action>
  <iact:action type="add" startTime="33892">
    <iact:property name="dataType"/>
    <iact:actionData xml:id="d10">
      <inkml:trace xmlns:inkml="http://www.w3.org/2003/InkML" xml:id="stk10" contextRef="#ctx0" brushRef="#br0">7484 3415 752 0,'0'0'416'1,"0"0"-194"25,0 0-50-26,0 0-102 0,0 0-24 1,0 0 32 23,0 0 20-23,13-49-32-1,-53 47-30 23,-12-4-18-22,-6 6-8-1,-10 0 0 25,-5 0-8-24,9 0 4 1,3 16-4-2,11 9 2 4,5-2-2 23,22 0 12-27,2-3 9 0,17-1-23 24,1-4 0-24,3 3 0 1,0 14 0-1,10-1 0 22,28 8 0-22,17-5 0 4,-7-3 0 1,13-1 0 14,-9-1 0-19,-7-4 0 4,-13-2 0 20,-12-4 0-24,-10-4 0 1,0-2 0 19,-7 4 0-20,-3-2 0 0,0 4 0 22,0-2 0-21,-26 0 0-1,-15 3 0 23,-8-3 0-23,-15-1 0 0,-4-2 0 24,-1-3 0-24,8-5 0 0,1-6 0 24,10 0 0-24,9-6 0 0,9-33 0 3,18-6-195 17,14 22-301-20,0 8-610 2</inkml:trace>
    </iact:actionData>
  </iact:action>
  <iact:action type="remove" startTime="37850">
    <iact:property name="style" value="instant"/>
    <iact:actionData xml:id="d11" ref="#d10"/>
  </iact:action>
  <iact:action type="add" startTime="37860">
    <iact:property name="dataType" value="strokeEraser"/>
    <iact:actionData xml:id="d12">
      <inkml:trace xmlns:inkml="http://www.w3.org/2003/InkML" xml:id="stk11" contextRef="#ctx0" brushRef="#br2">14018 7998 1194 0,'0'0'438'15,"0"0"-246"-14,0 0-56 0,0 0-56-1,0 0-80 26,0 0-34-26,24-14-186 1,-24 14-544-1</inkml:trace>
    </iact:actionData>
  </iact:action>
  <iact:action type="add" startTime="38298">
    <iact:property name="dataType" value="strokeEraser"/>
    <iact:actionData xml:id="d13">
      <inkml:trace xmlns:inkml="http://www.w3.org/2003/InkML" xml:id="stk12" contextRef="#ctx0" brushRef="#br2">13054 8161 1074 0,'0'0'696'1,"0"0"-516"22,0 0-86-23,0 0-91 3,0 0-3-2,0 0 0 23,0 0-99-23,-27 0-527-1</inkml:trace>
    </iact:actionData>
  </iact:action>
  <iact:action type="add" startTime="38769">
    <iact:property name="dataType" value="strokeEraser"/>
    <iact:actionData xml:id="d14">
      <inkml:trace xmlns:inkml="http://www.w3.org/2003/InkML" xml:id="stk13" contextRef="#ctx0" brushRef="#br2">12943 8211 1290 0,'0'0'400'1,"0"0"-206"0,0 0-44 18,0 0-137-18,0 0-13-1,0 0-13 21,30-3-193-20,-30 3-646-1</inkml:trace>
    </iact:actionData>
  </iact:action>
  <iact:action type="add" startTime="39170">
    <iact:property name="dataType" value="strokeEraser"/>
    <iact:actionData xml:id="d15">
      <inkml:trace xmlns:inkml="http://www.w3.org/2003/InkML" xml:id="stk14" contextRef="#ctx0" brushRef="#br2">12943 8211 1074 0</inkml:trace>
    </iact:actionData>
  </iact:action>
  <iact:action type="remove" startTime="39205">
    <iact:property name="style" value="instant"/>
    <iact:actionData xml:id="d16" ref="#d9"/>
  </iact:action>
  <iact:action type="add" startTime="39205">
    <iact:property name="dataType" value="strokeEraser"/>
    <iact:actionData xml:id="d17">
      <inkml:trace xmlns:inkml="http://www.w3.org/2003/InkML" xml:id="stk15" contextRef="#ctx0" brushRef="#br2">12943 8211 1074 0,'110'-142'334'14,"-110"142"-190"-14,0 0 6 1,0 0-84-1,0 0-66 0,0 0-90 1,13-12-308-1,-13 12-706 4</inkml:trace>
    </iact:actionData>
  </iact:action>
  <iact:action type="add" startTime="43802">
    <iact:property name="dataType"/>
    <iact:actionData xml:id="d18">
      <inkml:trace xmlns:inkml="http://www.w3.org/2003/InkML" xml:id="stk16" contextRef="#ctx0" brushRef="#br3">2212 2917 780 0,'0'0'378'3,"0"0"-210"-2,0 0-2 0,0 0-8 19,0 0-44-17,0 0-56-2,0 0 16 26,11 37 20-27,-11-9-37 0,0 6-57 0,0 2 0 23,0 2 0-23,2 6 0 1,3-7 0 22,3-10 0-23,4-2 0 0,4-6 0 30,4-5 0-30,9-5 0 0,3-1 0 0,3-5 0 26,3 1 0-26,5 1 0 0,1-5 0 30,1 2 0-30,10-2 0 0,-2 0 0 0,7 0 0 4,-2 0 0 21,3 0 0-25,2 0 0 0,7-14 0 27,0 4 0-26,1-5 0 0,0 2 0-1,8-2 0 26,-8 4 0-26,11 0 0 1,6-1 0-1,-1 7 0 20,7-5 0-20,-4 10 0 3,-9-7 0 17,0 1 0-19,-15 6 0 1,-13 0 0 18,-6 0 0-20,-13 0 0 2,3 0 0 20,-7 26 0-22,-7 16 0 0,-2 14 0 26,-14 6 0-26,9 9 0 0,-9-4 0 22,3 0 0-22,-4-8 0 0,-5-14 0 21,-1-14 0-20,0-12 0-1,0-10 0 22,0-7 0-21,0-2 0-1,0-2 0 23,0-43 0-22,0-11 0-1,0-1 0 21,0 4 0-21,0 14 0 0,12 12 0 21,-5 7 0-20,11 4 0-1,-2 5 0 24,14 4 0-23,11 0 0-1,15 2 0 20,18 0 0-20,10-1 0 0,15 1 0 21,7 5 0-20,12 0 0-1,20-4 0 19,16 4 0-19,7-8 0 20,10-4 0-19,-10-10 0-1,-8-12 0 20,-12-11 0-20,-14-12 0 0,-21 5 0 22,-14-2 0-21,-29 10 0-1,-6 9 0 22,-18 8 0-22,-9 7 0 0,-30 20-13 24,0 0-925-24</inkml:trace>
    </iact:actionData>
  </iact:action>
  <iact:action type="add" startTime="45657">
    <iact:property name="dataType"/>
    <iact:actionData xml:id="d19">
      <inkml:trace xmlns:inkml="http://www.w3.org/2003/InkML" xml:id="stk17" contextRef="#ctx0" brushRef="#br3">5097 4229 1186 0,'0'0'430'5,"0"0"-282"19,0 0-8-24,0 0-82 0,0 0-58 2,0 0 20 21,0 0 10-22,22-61 5-1,-22 51-35 27,0 0 0-27,-5 3 0 0,-11 2 0 2,-4 0 0 23,-7 2 0-25,-10 3 0 0,1 0 0 23,-2 0 0-23,8 0 0 0,-3 0 0 25,2 6 0-25,2 4 0 0,5 4 0 23,0 1 0-23,4-3 0 1,4-1 0 0,0 2 0 22,15 0 0-23,-7 2 0 0,6 2 0 7,2-2 0 16,0 2 0-23,0 1 0 1,0-1 0 26,0 3 0-27,7 0 0 0,6-3 0 2,-3-3 0 21,13-2 0-23,-5-1 0 0,5-6 0 21,6 4 0-20,0-1 0-1,7 4 0 23,-1-1 0-23,-6-4 0 0,11 3 0 19,-8-1 0-18,-4-8 0 19,1 6 0-20,-6-2 0 0,-6 0 0 21,-6 4 0-21,-1 2 0 0,-5 0 0 21,0 4 0-21,-5 2 0 0,0 4 0 19,0 5 0-19,0-4 0 19,-7 8 0-18,-33-3 0-1,-13 1 0 21,-7-2 0-20,0-8 0-1,-12-3 0 18,-1-10 0-18,-3-5 0 21,18 0 0-21,12 0 0 1,8-8 0 21,11-14 0-22,8-2 0 0,9-3 0 21,10 16 0-20,0 2-489-1</inkml:trace>
    </iact:actionData>
  </iact:action>
  <iact:action type="remove" startTime="48715">
    <iact:property name="style" value="instant"/>
    <iact:actionData xml:id="d20" ref="#d18"/>
  </iact:action>
  <iact:action type="add" startTime="48728">
    <iact:property name="dataType" value="strokeEraser"/>
    <iact:actionData xml:id="d21">
      <inkml:trace xmlns:inkml="http://www.w3.org/2003/InkML" xml:id="stk18" contextRef="#ctx0" brushRef="#br2">11093 7686 1240 0,'0'0'604'17,"0"0"-401"-17,0 0-203 27,0 0 0-26,0 0 0 0,0 0 0-1,0 3 0 27,0 2 0-26,0 1-819 1</inkml:trace>
    </iact:actionData>
  </iact:action>
  <iact:action type="add" startTime="49221">
    <iact:property name="dataType" value="strokeEraser"/>
    <iact:actionData xml:id="d22">
      <inkml:trace xmlns:inkml="http://www.w3.org/2003/InkML" xml:id="stk19" contextRef="#ctx0" brushRef="#br2">11632 8897 1612 0,'0'0'296'4,"0"0"-240"19,0 0-24-23,0 0-32 0,0 0-180 25,0 0-342-24,-11-9-772-1</inkml:trace>
    </iact:actionData>
  </iact:action>
  <iact:action type="remove" startTime="49805">
    <iact:property name="style" value="instant"/>
    <iact:actionData xml:id="d23" ref="#d19"/>
  </iact:action>
  <iact:action type="add" startTime="49818">
    <iact:property name="dataType" value="strokeEraser"/>
    <iact:actionData xml:id="d24">
      <inkml:trace xmlns:inkml="http://www.w3.org/2003/InkML" xml:id="stk20" contextRef="#ctx0" brushRef="#br2">11728 8841 1342 0,'0'0'268'14,"0"0"-172"-10,0 0 8-4,0 0-104 1,0 0-12 21,0 0-138-21,0 0-300-1</inkml:trace>
    </iact:actionData>
  </iact:action>
  <iact:action type="remove" startTime="51376">
    <iact:property name="style" value="instant"/>
    <iact:actionData xml:id="d25" ref="#d7"/>
  </iact:action>
  <iact:action type="add" startTime="51385">
    <iact:property name="dataType" value="strokeEraser"/>
    <iact:actionData xml:id="d26">
      <inkml:trace xmlns:inkml="http://www.w3.org/2003/InkML" xml:id="stk21" contextRef="#ctx0" brushRef="#br2">12267 6203 1492 0,'0'0'360'13,"0"0"-250"-13,0 0-44 36,0 0-66-34,0 0-40-2,0 0-234 0,0 10-576 1</inkml:trace>
    </iact:actionData>
  </iact:action>
  <iact:action type="remove" startTime="51845">
    <iact:property name="style" value="instant"/>
    <iact:actionData xml:id="d27" ref="#d8"/>
  </iact:action>
  <iact:action type="add" startTime="51855">
    <iact:property name="dataType" value="strokeEraser"/>
    <iact:actionData xml:id="d28">
      <inkml:trace xmlns:inkml="http://www.w3.org/2003/InkML" xml:id="stk22" contextRef="#ctx0" brushRef="#br2">11882 5877 608 0,'0'0'290'12,"0"0"-242"-8,0 0-36 1,0 0-12 29,0 0-16-31,0 0-102-3,-52-105-120 1,47 105-98-1</inkml:trace>
    </iact:actionData>
  </iact:action>
  <iact:action type="add" startTime="65791">
    <iact:property name="dataType"/>
    <iact:actionData xml:id="d29">
      <inkml:trace xmlns:inkml="http://www.w3.org/2003/InkML" xml:id="stk23" contextRef="#ctx0" brushRef="#br0">7071 6603 616 0,'0'0'230'10,"0"0"-92"-3,0 0 32 0,0 0-2-2,0 0 16 3,0 0-80 3,28 15-36-8,-49-7 106 5,-19 3-6 4,-12-2-141-6,-9 5-27 2,-10 0 0-4,-18 2 0 4,-12 4 0-2,10-5 0 4,-5-8 0-3,12-1 0 3,13-6 0-5,65 0-85 3,6 0-973-2</inkml:trace>
    </iact:actionData>
  </iact:action>
  <iact:action type="add" startTime="66474">
    <iact:property name="dataType"/>
    <iact:actionData xml:id="d30">
      <inkml:trace xmlns:inkml="http://www.w3.org/2003/InkML" xml:id="stk24" contextRef="#ctx0" brushRef="#br0">6773 5061 1048 0,'0'0'488'6,"0"0"-346"2,0 0-70-2,0 0 74 2,0 0-16 0,0 0-109 1,-116-144-21-2,62 120 0 0,-5-8 0 1,-8 4 0-1,-1-6 0 1,-6-2 0-1,-2-1 0 1,-5 2 0-1,-3-6 0 1,2 5 0-2,-2 5 0 3,-3 3 0 2,3 11 0-7,-12 0 0 4,7 7 0 0,-11-2 0 1,0 0 0-4,-1 2 0 4,5-1 0-2,-5-1 0 1,5 3 0-3,-5 4 0 5,1-3 0-3,8 5 0 1,-5 3 0-2,0 0 0 2,1 0 0-1,12 0 0 1,-3 0 0-1,0 3 0 2,0 14 0-1,3 7 0-1,0 7 0-1,5 0 0 3,2 6 0-2,0-4 0 1,3 2 0-2,6 1 0 3,-5-8 0-1,7-2 0-1,9-8 0-1,12-3 0 4,6-3 0-4,6-2 0 2,5 8 0-2,4 1 0 3,-5 3 0-1,5 3 0-2,1-1 0 0,0-6 0 2,3-1 0 0,7-7 0 0,5-5 0-2,8-5 0 2,0 0 0 0,0 0 0 0,0-32 0-2,8-3 0 2,8 1 0 0,1 4 0 0,2 3 0-2,4 0 0 2,-6-5 0 0,7-1 0 0,-7-1 0-2,3 6 0 2,-12 9 0 0,0 9 0 0,-8 10 0-2,0 0 0 2,0 7 0 0,-6 26 0 0,-17 9 0-2,-1 0 0 2,-2-8 0 0,8-6 0 0,-2-9 0-2,8-6 0 2,5 0 0 0,6-2 0 0,1 4 0-2,0 2 0 2,0 1 0 0,0 9 0 0,8 3 0-2,13 4 0 2,8-6 0 0,1-5 0 0,9-7 0-1,2-7 0 0,2-7 0 1,8 2 0 0,-3-4 0-2,16 2 0 2,1 3 0 0,3 5 0 0,-42-10 0 0,-9 2-467-2</inkml:trace>
    </iact:actionData>
  </iact:action>
  <iact:action type="add" startTime="74966">
    <iact:property name="dataType"/>
    <iact:actionData xml:id="d31">
      <inkml:trace xmlns:inkml="http://www.w3.org/2003/InkML" xml:id="stk25" contextRef="#ctx0" brushRef="#br0">6352 14442 760 0,'0'0'216'8,"0"0"-88"-1,0 0 46 3,0 0-44-6,0 0-54 4,0 0 22 0,0 0-30 0,189 0 18-2,-153 0-4 3,3-2 6-2,5-8-8 1,0 5-19-2,13-4-61 4,7 3 0-4,8 2 0 3,9-3 0-3,6 4 0 1,8 3 0 4,0 0 0-6,-3 0 0 1,-2 0 0 2,-2 0 0 0,-8 3 0 0,10 14 0-1,-6-3 0 2,3 1 0-2,-8-5 0 2,14-5 0-2,-5-5 0 0,5 0 0 1,7 0 0-1,-1 0 0 0,1-1 0 1,0 1 0-1,-9 0 0 2,-11 0 0-3,-3 0 0 2,-5 17 0 0,-11-4 0 0,-9 5 0-2,3-4 0 3,-14-4 0-3,0-4 0 3,2-2 0-3,-2-3 0 1,11 3 0 1,9-4 0 1,-5 0 0-3,-5 0 0 2,-13 0 0-1,-2 0 0 1,-20 0-63-1,-16 0-305 0,0 0-970 0</inkml:trace>
    </iact:actionData>
  </iact:action>
  <iact:action type="add" startTime="77405">
    <iact:property name="dataType"/>
    <iact:actionData xml:id="d32">
      <inkml:trace xmlns:inkml="http://www.w3.org/2003/InkML" xml:id="stk26" contextRef="#ctx0" brushRef="#br0">4056 12639 906 0,'0'0'272'7,"0"0"-110"1,0 0 48-2,0 0-70 2,0 0-18 0,0 0 8 0,0 0-25-2,0 10-105 4,7-20 0-4,4-10 0 3,12-12 0-4,7-5 0 3,6-3 0 0,5-4 0 1,3 2 0-4,2 0 0 3,-3 0 0 0,4 2 0 0,4 6 0-2,-8 4 0 5,3 1 0 0,2 2 0-8,-1 1 0 2,6 0 0 3,1-1 0 0,-6-2 0 0,4 1 0-2,-4 3 0 2,-5 8 0 0,11 3 0 0,-8 3 0-1,6 2 0 0,-2 4 0 2,9 0 0-2,1-3 0-1,-2 1 0 2,5-3 0 0,0 7 0 0,-5-3 0-2,-2 2 0 2,-2 4 0 0,-3 0 0 0,8 0 0-2,-5 0 0 4,-7 18 0-2,6 7 0-1,-7 0 0 0,-5 1 0 1,-4 2 0 0,0 0 0 0,-1 6 0-2,-6 2 0 2,1-1 0 0,-4-3 0 0,-8-7 0-1,-2-8 0 0,-11-5 0 1,4-10 0 0,-7 1 0-4,-3 0 0 4,0 0 0 0,0-3 0 0,0 0 0-2,0 0 0 2,0 0 0 0,0 0 0 0,0 0 0-2,0 0 0 2,-16-23 0 0,-11-16 0 0,-12-6 0-1,-2 0 0 0,0-3 0 2,2 1 0-2,2 10 0-1,-2 4 0 2,5 8 0 0,7 4 0 0,3 1 0-1,8 7 0 0,3-1 0 1,12 3 0 0,-2-3 0-2,0-1 0 4,3 1 0-4,0 1 0 2,0 1 0-1,0 4 0 1,0 0 0-1,0 2 0 1,0 2 0-1,0 4 0 0,0 0 0 2,3 0 0-2,1 0 0-1,12 0 0 2,-3 0 0 0,0 0 0 0,5 0 0-2,11 14 0 2,-4 2 0 0,1-6 0 0,4 1 0-1,-4-2 0 0,-6 2 0 1,1-2 0 0,-8 3 0-1,-2 3 0 1,8 10 0-1,-3 6 0 1,-3 9 0-1,-1-3 0 1,1-2 0 2,-6-3 0-3,3-3 0 0,-7 1 0 0,0 1 0 1,1 5 0 0,-4 1 0-2,0-3 0 2,0-9 0 0,0-11 0-2,0-8 0 0,0-6 0 2,0 0 0 0,0 0 0 0,0 0 0-1,0 0 0 0,0 0 0 2,0 0 0-2,0 0 0 0,0 0 0 0,0 0 0 2,0 0 0-2,0 0 0 0,0 0 0 0,0 0 0 1,0 0 0 0,0 0 0-2,0 0 0 2,0 0 0 0,0 0 0 0,0 0 0-2,0 0 0 2,0 0 0 0,0 0 0 0,0 0 0-1,0 0 0 1,0 0 0-1,0 0 0 1,0 0 0-1,0 0 0 0,0 0 0 2,0 0 0-2,0 0 0-1,0 0 0 2,0 0 0 0,-4 0 0 1,-22 0 0-3,-12 0 0 1,-5 0 0 1,-9 0 0 1,-5-3 0-3,2-3 0 2,-2 6 0 0,4 0 0 0,6 0 0-2,7 0 0 1,11 0 0 1,14 0 0 0,10 0 0-1,0 0 0 1,5 0 0 0,0 0 0-1,0 0 0 0,0 0 0 0,0 0 0 1,0 0 0 0,0 0 0-1,0 15 0 0,13-7 0 2,-1 0-401-1</inkml:trace>
    </iact:actionData>
  </iact:action>
  <iact:action type="add" startTime="80657">
    <iact:property name="dataType" value="strokeEraser"/>
    <iact:actionData xml:id="d33">
      <inkml:trace xmlns:inkml="http://www.w3.org/2003/InkML" xml:id="stk27" contextRef="#ctx0" brushRef="#br2">12364 16140 1254 0,'0'0'206'6,"0"0"-74"0,0 0-132 2,0 0-6 0,0 0-230-2,0 0-180 3</inkml:trace>
    </iact:actionData>
  </iact:action>
  <iact:action type="add" startTime="81127">
    <iact:property name="dataType" value="strokeEraser"/>
    <iact:actionData xml:id="d34">
      <inkml:trace xmlns:inkml="http://www.w3.org/2003/InkML" xml:id="stk28" contextRef="#ctx0" brushRef="#br2">12449 16397 1176 0,'0'0'474'7,"0"0"-312"1,0 0-44 0,0 0-40-2,0 0-72 2,0 0-6-2,7-10-6 2,-7 10-48 0,0 0-128 0,0 0-212 5,0 0-586-11</inkml:trace>
    </iact:actionData>
  </iact:action>
  <iact:action type="remove" startTime="81615">
    <iact:property name="style" value="instant"/>
    <iact:actionData xml:id="d35" ref="#d32"/>
  </iact:action>
  <iact:action type="add" startTime="81630">
    <iact:property name="dataType" value="strokeEraser"/>
    <iact:actionData xml:id="d36">
      <inkml:trace xmlns:inkml="http://www.w3.org/2003/InkML" xml:id="stk29" contextRef="#ctx0" brushRef="#br2">12730 16207 922 0,'0'0'586'17,"0"0"-354"-15,0 0-40 2,0 0-82 2,0 0-105 1,0 0-5 1,23-6 0-1,-23 6-73 1,0 0-103 0,0 0-254 0,0 0-582-2</inkml:trace>
    </iact:actionData>
  </iact:action>
  <iact:action type="add" startTime="83536">
    <iact:property name="dataType"/>
    <iact:actionData xml:id="d37">
      <inkml:trace xmlns:inkml="http://www.w3.org/2003/InkML" xml:id="stk30" contextRef="#ctx0" brushRef="#br0">3985 12575 1280 0,'0'0'278'5,"0"0"-170"3,0 0 12-1,0 0-66 2,0 0 4-4,0 0 22 3,28 3-22 0,-11-3-47 0,6-13-11-1,6-4 0 0,2-6 0 1,4 1 0 0,1-1 0-1,-6-1 0 1,11 3 0-1,-1-5 0 1,13 2 0-2,-6-8 0 4,13 2 0-4,4 0 0 6,-6-2 0-9,-2 3 0 5,-4 4 0-1,-1 0 0 1,-2 1 0 0,-4 0 0-2,-1 4 0 2,-1 2 0 0,7 3 0-2,-7 4 0 2,0 0 0 0,1 1 0 0,-2 3 0-2,10-3 0 2,-4 3 0 0,4 4 0 0,-4 0 0 0,9-1 0-2,-1 4 0 2,1 0 0 0,-4 0 0-2,5 0 0 4,-1 0 0-2,-5 0 0-1,0 0 0 0,-3 17 0 1,8 0 0 1,-3 6 0-3,4 3 0 4,-2 2 0-5,-10 4 0 4,11-2 0-2,-6 6 0-1,-5-1 0 2,2 1 0 1,-7-1 0-2,-5-3 0-1,-3 0 0 3,-7-11 0-4,-3 3 0 3,-8-7 0-2,-2-4 0 3,-3 1 0-2,-1-9 0 1,-5 3 0-1,2-1 0 0,-6-7 0 4,0 2 0-6,0-2 0 1,0 0 0 2,0 0 0 0,0 0 0 0,0 0 0-2,0-25 0 2,-16-14 0 0,-12-12 0 0,-8-1 0-2,-7-8 0 2,2 4 0 0,2 2 0 0,1 6 0-2,-1 9 0 2,3 5 0 0,8 9 0 0,-5 5 0-1,6 0 0 0,9 3 0 2,-1 3 0-2,9-4 0 0,4 11 0 0,6-1 0 2,0 3 0-2,0 1 0-1,0 4 0 2,0-2 0 0,0-2 0 0,0 4 0-2,0 0 0 2,6 0 0 0,17 0 0 0,5 0 0-2,4 10 0 3,-2 10 0-2,11 7 0 1,-1 1 0-1,-3 6 0 0,-4 3 0 2,-3 2 0-2,-9 0 0 0,-1 6 0 1,-4 0 0-1,-12 0 0 2,5-3 0-4,-9-3 0 4,0-7 0 0,0-13 0-1,0-4 0-2,0-8 0 0,0 6 0 2,0 0 0 0,-16 6 0-2,-17 3 0 2,-1-1 0 0,-12-2 0 0,5-4 0-1,-2-6 0 1,-1-8 0 0,1-1 0-1,5 0 0 0,6 0 0 0,8 0 0 1,3 0 0 0,5 0 0-2,16 0 0 2,0 0 0 0,0 0 0 0,0 0 0-1,0 0 0 0,0 0 0 1,0 0 0 0,0 0 0-2,0 0-379 3</inkml:trace>
    </iact:actionData>
  </iact:action>
  <iact:action type="add" startTime="85131">
    <iact:property name="dataType"/>
    <iact:actionData xml:id="d38">
      <inkml:trace xmlns:inkml="http://www.w3.org/2003/InkML" xml:id="stk31" contextRef="#ctx0" brushRef="#br0">4491 11800 502 0,'0'0'626'8,"0"0"-266"-1,0 0-142 1,0 0-50-2,0 0-86 2,0 0-8 0,0 0-57 0,158-110-17-2,-119 85 0 2,-1-3 0 0,8-6 0 0,-1 1 0-1,15-7 0 0,1-1 0 2,-1 1 0-2,11 3 0 1,-5 6 0-2,-3 3 0 4,7 9 0-4,-2-2 0 1,5-3 0 1,-2 1 0 1,11-1 0-2,12-8 0-1,-1 2 0 2,9 0 0 0,2 6 0 0,3 4 0-2,12 8 0 2,-4 7 0 0,2 2 0 0,-7 3 0-2,11 0 0 2,-4 0 0 0,6 0 0 0,12 0 0-2,-2 0 0 2,-2 0 0 1,-9 3 0-2,1 24 0 1,-7 5 0-1,-2 5 0 3,2-1 0-4,-4 0 0 0,8 3 0 4,-10 1 0-4,-5-1 0 3,-2 4 0-3,-9 0 0 3,-3 2 0-2,-11 4 0 0,-8 3 0 0,-3 0 0 1,-6 5 0 2,3-3 0-5,-14-7 0 2,0-5 0 1,-7 2 0 0,-3 4 0-1,-2 0 0-1,1 0 0 3,0-2 0-1,-5-8 0 0,-13-7 0-2,-3-9 0 2,-7-11 0-1,-5-7 0 0,-8-1 0-1,0-3 0 2,0 0 0 0,0 3 0 0,0-3 0-2,0 0 0 2,0 0 0 0,-8 0 0 0,-25 0 0-2,-13 0 0 2,-11 0 0 0,1 0 0 0,-13-15 0-2,-3 2 0 2,4 1 0 0,-9 5 0 0,3 3 0-2,7 4 0 2,4-3 0 0,6 3 0 0,3 0 0 12,14 0 0-20,14 0 0 2,8 0 0 6,8 0 0-1,2 0 0 0,8 0 0 1,0 0 0 0,0 0 0-2,0-2 0 2,0 2 0 0,0 0 0 0,0 0 0-2,20 0 0 3,35 0 0-2,10 0 0 1,12 0 0-2,6 0 0 2,-2 0 0 0,-6 2 0 0,-10 7 0-2,-5-4 0 2,-4-2 0 2,-11 4 0-3,-4-2 0-1,-2-1 0 2,-19-4 0 1,1 0 0-2,-18 0 0-1,7 0 0 1,-10 0 0 1,3 0 0 0,-3 0 0-2,2-26 0 2,-2-23 0 0,0-11 0 0,0-1 0-2,0-11 0 2,0 5 0 0,0 6 0 0,0 13 0-2,0 18 0 3,0 13 0-1,0 17 0 0,0 0 0-3,-18 14 0 3,6 14 0 0,-1 8 0 0</inkml:trace>
    </iact:actionData>
  </iact:action>
  <iact:action type="add" startTime="90117">
    <iact:property name="dataType"/>
    <iact:actionData xml:id="d39">
      <inkml:trace xmlns:inkml="http://www.w3.org/2003/InkML" xml:id="stk32" contextRef="#ctx0" brushRef="#br4">10251 4634 946 0,'0'0'388'7,"0"0"-108"1,0 0-40 0,0 0-94-1,0 0-99 0,0 0-47 1,0 0 0 0,182-121 0 0,-149 112 0-2,-3 1 0 2,-1 2 0 0,-1 2 0-2,-8 4 0 3,3 0 0-2,-9 0 0 1,-7 18 0-2,4 30 0 2,-6 22 0 0,-5 21 0 1,4 16 0-1,-4 18 0-2,0 23 0 1,0 19 0 5,0 30 0-8,9 20 0 4,1 16 0 0,7 17 0 0,4-1 0 0,-5 5 0-3,-12 5 0 4,12-2 0-1,-9-13 0-3,-1-17 0 4,-6-17 0-2,0-25 0 2,0-16 0-3,0-27 0 1,-18-28 0 2,0-22 0-1,0-17 0-2,2-13 0 1,9-13 0 1,-3-17 0 0,4-8 0-2,2-1 0 3,4-10 0-2,0 1 0 1,0-2 0-3,0-3 0 3,0-3 0 0,-3-3 0 1,3-1 0-4,-10 0 0 3,-6-2 0 0,-5 0 0 1,-18 0 0-4,-6 0 0 3,-14-2 0 0,-5-3 0 0,3 5 0-2,5 0 0 3,12 0 0-2,8 0 0 1,19 0 0 0,9 0 0-1,6 0 0 0,2 0 0 2,0 0 0-4,2 0 0 3,39-6 0 1,7-5 0-1,4 1 0-2,-4 3 0 1,1-3 0 2,-5 0 0-1,-5-4 0 8,-12-6 0-16,1-5 0 5,-15-12 0 4,3-8 0-4,-12-14 0 3,6-8 0 0,-2-19 0 1,-6-17 0-4,12-14 0 4,-12-15 0-2,0-5 0 2,-2 2 0-4,3 4 0 3,5 5 0 0,-3 3 0 0,-2-6 0-2,7-4 0 2,-7 1 0 0,-3 5 0 1,0 1 0-4,0 3 0 35,0 5 0-40,0 5 0 0,-13 3 0 0,-3 0 0 0,1 1 0 6,2-11 0 3,0-7 0-4,10-1 0 4,2-3 0-2,-2 8 0 2,0 2 0-4,3 7 0 3,0 15 0 1,0 14 0-1,0 15 0-3,0 11 0 4,19 0 0-2,-8 5 0 2,5-1 0-4,-11-2 0 3,6 6 0 0,-9 3 0 1,-2-3 0-3,0 4 0 1,0-5 0 2,0-5 0-1,0 0 0-2,0-5 0 2,0 9 0 0,0 9 0 0,0 16 0-3,-5 16 0 3,-6 12 0 1,-7 0 0-1,-5 17 0-3,3 19 0 3,-8 4 0 1,5-7 0-1,-3-1 0-3,6-10 0 3,-3-7 0 0,-5 2 0 1,-2-7 0-3,4-5 0 1,-5-5 0 1,5 0 0 1,9 0 0-4,-2 0 0 4,10 0 0-1,9 0 0 0,0 9-1167-3</inkml:trace>
    </iact:actionData>
  </iact:action>
  <iact:action type="add" startTime="92236">
    <iact:property name="dataType"/>
    <iact:actionData xml:id="d40">
      <inkml:trace xmlns:inkml="http://www.w3.org/2003/InkML" xml:id="stk33" contextRef="#ctx0" brushRef="#br4">14526 12137 428 0,'0'0'1238'7,"0"0"-962"1,0 0-171 0,0 0-105-3,196 0 0 5,-158 0 0-2,-11-6 0-1,8 1 0-1,-8 5 0 2,7 0 0 1,-10 0 0-2,13 5 0-2,-14 18 0 4,-3 5 0-1,-4 9 0 0,-12 13 0-2,1 21 0 1,-5 30 0 3,7 25 0 4,-7 23 0-14,0 20 0 9,0 13 0 9,0 14 0-16,4 18 0-1,14 20 0 7,-8 19 0 7,16 11 0-14,-3 19 0 4,-3 4 0 5,1-8 0-3,-10-9 0 3,1-25 0-6,-8-20 0 6,-4-15 0-2,0-17 0 3,0-13 0-10,0-6 0 7,0-13 0 0,0-15 0 1,0-9 0-4,-7-10 0 3,-2-21 0 0,5-13 0 1,1-19 0-4,3-24 0 3,0-11 0 1,0-15 0-2,0-13 0-2,-1-3 0 3,1-2 0 0,0 2 0 0,0 4 0-2,0-5 0 2,0 8 0 0,0-7 0 0,0 0 0-2,0-1 0 2,0-7 0 1,0 0 0-2,0 0 0-1,0 0 0 2,-16 0 0 0,-7-9 0 1,-18-17 0-3,-11-1 0 2,-9 1 0 1,-3 4 0-1,3-1 0-3,5 17 0 4,12 4 0-2,14 2 0 2,1 0 0-4,20 0 0 4,0 0 0-3,9 0 0 4,0 0 0-6,16 0 0 4,28 0 0 2,9-3 0-2,8 1 0-3,-4-5 0 4,-9-1 0-2,-9 2 0 2,-1-5 0-4,-12-1 0 3,-6-1 0 0,0-9 0 1,-4-4 0-4,-3-8 0 4,-8-11 0-1,-5-13 0 1,0-21 0-5,0-17 0 4,0-10 0 1,0-8 0-2,0 1 0 0,0 2 0 0,0 2 0 3,2 7 0-4,11 4 0 0,-5 5 0 2,-5-2 0 1,7-1 0-2,-10-7 0-1,4-5 0 2,-1 1 0 2,9 1 0-3,-8 10 0-2,0 7 0 4,-1 15 0-1,0 13 0 0,4 9 0-3,-4 7 0 3,2-2 0 1,-5-9 0-1,3-18 0-2,-3-13 0 1,0-11 0 2,0-3 0-1,0 0 0-3,0 2 0 4,0 10 0-1,0 7 0-1,-3 9 0-1,1 6 0 2,2 5 0 0,0 2 0 1,0-1 0-4,0-7 0 4,0-14 0-1,0-10 0 0,0-14 0-3,0-4 0 4,0 5 0-1,0 19 0 0,0 15 0-3,0 24 0 3,0 7 0 1,0 6 0-2,0 1 0-1,0-4 0 2,0-8 0 1,0-3 0-1,0 1 0-3,-6-1 0 3,-7 3 0 1,5-3 0-1,-8 1 0-2,0 4 0 1,8 13 0 2,0 7 0-1,8 3 0-2,0-2 0 1,0-9 0 1,0-9 0 0,0-2 0-1,0 2 0 0,0 13 0 2,0 5 0-3,0 7 0 0,0 8 0 2,0 0 0 0,0 7 0 0,0-8 0-2,0-5 0 2,-5-17 0 0,1-14 0 0,-12-13 0-2,-3-11 0 2,-1 4 0 0,3 5 0 0,6 19 0-2,-4 13 0 2,1 13 0 1,10 8 0-2,-6 1 0-1,-3 5 0 2,-4 0 0 2,-10 0 0-4,-6 0 0 1,-7 0 0 2,-14 11 0-1,-1 0 0 1,-16-1 0-4,3 0 0 3,7-5 0 0,4 0 0 0,14 2 0-3,9-4 0 6,34 2 0-5,0 0-871 3</inkml:trace>
    </iact:actionData>
  </iact:action>
  <iact:action type="add" startTime="96603">
    <iact:property name="dataType"/>
    <iact:actionData xml:id="d41">
      <inkml:trace xmlns:inkml="http://www.w3.org/2003/InkML" xml:id="stk34" contextRef="#ctx0" brushRef="#br4">19137 10882 45 0,'0'0'195'7,"0"0"-79"-1,0 0 38 2,0 0 78 0,0 0-28 0,0 0-22-2,0 0-46 2,20-26-62 2,4 26 12-2,16-2-10-4,33-19 26 6,28-1-10-4,30-4-6 2,45 7-10-2,38 7 14 2,38 12 4 2,75 0-87-2,69 14-7 0,116 19 0-3,110-4 0 4,98-29 0-1,82-13 0-1,-15-67 0 1,-44-18 0-1,-56 2 0 0,-68 18 0 2,-40 24 0-3,-37 21 0 2,-20 28 0 0,-16 5 0-1,-3 0 0 0,-22 11 0 1,-26-11 0 0,-46-23 0-1,-51-36 0-1,-63 6-151 3,-293 39-429-2,-2 14-478 2</inkml:trace>
    </iact:actionData>
  </iact:action>
  <iact:action type="add" startTime="101191">
    <iact:property name="dataType"/>
    <iact:actionData xml:id="d42">
      <inkml:trace xmlns:inkml="http://www.w3.org/2003/InkML" xml:id="stk35" contextRef="#ctx0" brushRef="#br4">9425 3206 1134 0,'187'0'420'8,"26"-5"-260"-1,70-30-26-1,94-4 36 1,90 1-141 1,67 6-29 0,19 7 0 0,-1 1 0-1,-23 6 0 3,-40-5 0-4,-39 7 0 3,-81 9 0-3,-87 7-15 2,-72 0-111 0,-210 0-280-2,-33-2-984 1</inkml:trace>
    </iact:actionData>
  </iact:action>
  <iact:action type="add" startTime="102360">
    <iact:property name="dataType"/>
    <iact:actionData xml:id="d43">
      <inkml:trace xmlns:inkml="http://www.w3.org/2003/InkML" xml:id="stk36" contextRef="#ctx0" brushRef="#br4">11558 6776 1140 0,'0'0'414'8,"0"0"-186"1,0 0-14-4,0 0-163 4,229-29-51-2,-141 20 0 3,15 2 0-5,11 1 0 2,10 6 0 1,-4 0 0 0,0 0 0-1,-18 0 0 0,-7 0 0 2,-16 0 0-2,-29 0 0 0,-10 0 0 0,-23 0 0 1,-14 0 0 0,-3 0 0-2,0-23 0 2,-39-22 0 0,-27-19 0 0,-21-12 0-1,-10-3 0 0,-6-3 0 3,-4 9 0-3,17 11 0-2,12 15 0 3,11 13 0 0,18 14 0 0,11 12 0-2,20 8 0 2,6 0 0 0,0 6 0 0,11 38 0-1,-2 21 0 0,3 16 0 1,0 17 0 0,0 13 0-2,0 5 0 2,0-2 0 0,0-8 0 0,0-18 0-2,0-23 0 2,0-24 0 0,0-24 0 1,0-17 0-4,3 0 0 3,10-34 0 0,12-33 0 0,11-29 0-2,15-19 0 2,8-13 0 0,-1-9 0 0,-3 2 0-1,-13 13 0 0,-16 34 0 1,-8 29 0 0,-7 29 0-2,-11 30 0 2,0 0 0 0,-13 8 0 0,-33 39 0-2,-27 14 0 2,-15 8 0 0,-5 13 0 1,-7-1 0-4,3 9 0 3,13-2 0 0,16-7 0 0,8-14 0-2,10-16 0 2,21-16 0 0,8-8 0 1,8-14 0-3,13-4 0 1,0-9 0 1,21 0-845 1</inkml:trace>
    </iact:actionData>
  </iact:action>
  <iact:action type="add" startTime="103607">
    <iact:property name="dataType"/>
    <iact:actionData xml:id="d44">
      <inkml:trace xmlns:inkml="http://www.w3.org/2003/InkML" xml:id="stk37" contextRef="#ctx0" brushRef="#br4">15639 14551 1054 0,'0'0'460'6,"0"0"-232"2,169-71-58 0,-87 27-35-1,23-4-135-1,21-5 0 2,6 2 0 1,8 7 0-2,-6 3 0 3,-14 10 0-5,-17 14 0 2,-29 10 0 3,-24 5 0-6,-25 2 0 5,-12 0 0-2,-13 0 0 1,-13-4 0-2,-52-10 0 2,-22-13 0 0,-33-18 0 1,-11-15 0-1,5-5 0-1,4-2 0 1,9 8 0 1,29 12 0-5,20 7 0 3,21 15 0 3,14 11 0-4,24 5 0 2,5 6 0-1,0 3 0 1,0 0 0 0,0 3 0-3,0 42 0 4,24 20 0-1,-3 22 0-2,-2 20 0 2,-1 13 0 0,5 13 0 0,-7 2 0 0,4 3 0-2,-3-7 0 2,-1-13 0 1,-4-20 0-3,0-22 0 4,-5-27 0-5,-1-25 0 4,1-14 0-1,9-10 0-1,11-43 0-2,14-39 0 4,18-29 0-1,-1-25 0-2,15-30 0 2,-6-21 0 0,-9-13 0 0,-15 8 0-3,-18 37 0 4,-9 51 0-1,-16 45 0 0,0 40 0-2,0 19 0 2,-2 0 0 0,-40 13 0 0,-14 30 0-2,-2 8 0 1,-12 5 0 2,-1 12 0-3,-9 5 0 2,9 14 0 0,-1 9 0 0,8 11 0-2,3-4 0 2,2-10 0 0,5-15 0 0,13-18 0 0,11-21 0-3,1-8 0 4,12-12 0-1,14-5 0 0,3-14-133-2,0 0-769 1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6:13:12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065">
    <iact:property name="dataType"/>
    <iact:actionData xml:id="d0">
      <inkml:trace xmlns:inkml="http://www.w3.org/2003/InkML" xml:id="stk0" contextRef="#ctx0" brushRef="#br0">24238 2909 174 0,'0'0'410'6,"0"0"-170"2,0 0-70-1,0 0 48 0,0 0 38 1,0 0-52 1,0 0 0-3,157-9-54 1,-78 9-129 1,26 0-21 0,40 9 0-1,45 4 0 3,41-1 0-5,64-4 0 4,50-8 0 0,49 0 0-1,28 0 0-2,7 0 0 2,-9 0 0-2,-8 36 0 4,-44 9 0-3,-30 5 0 0,-80-6 0 1,-70-22 0 0,-72-22 0 1,-132 0-117-4,-49-3-1187 1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15T04:42:25.92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2845">
    <iact:property name="dataType"/>
    <iact:actionData xml:id="d0">
      <inkml:trace xmlns:inkml="http://www.w3.org/2003/InkML" xml:id="stk0" contextRef="#ctx0" brushRef="#br0">13859 8278 1616 0,'24'0'340'2,"-4"0"-249"-2,-4 0-91 3,4 0 0 41,8 0 0-44,12 0 0 0,15 0 0 0,6-2 0 0,20-9 0 39,19-3 0-38,8 2 0-1,22 0 0 0,-2 11 0 0,9 1 0 0,-13 0 0 43,-7 0 0-42,-1 18 0-1,4 9 0 0,8-7 0 0,10-2 0 0,2-6 0 45,14-4 0-44,-8-2 0-1,8-1 0 0,-22 3 0 1,-2 1 0-1,-23 0 0 41,-7 2 0-40,-2-3 0-1,2 1 0 0,4-1 0 0,-3-3 0 1,11-2 0 39,-24 1 0-40,2-1 0 0,-19-1 0 0,2 3 0 0,-5 1 0 41,9 3 0-41,3-3 0 1,1 3 0-1,-2-1 0 0,4 1 0 2,-5-4 0 38,-5 0 0-40,-9-5 0 0,-8 0 0 0,-8 0 0 1,-12 0 0 41,-8 0 0-42,-8 0 0 0,-4 0 0 0,0 0 0 0,-7 0 0 0,7 0 0 40,2 0 0-39,0 0 0 0,2 0 0 0,-4 0 0-1,-4 0 0 1,4 0 0 42,0 0 0-43,-8-5 0 0,4 0 0 0,-5 1 0 0,-5 1 0 0,6 3 0 43,-8 0 0-41,0 0 0-2,0 0 0 1,0 0 0-1,0-10 0 0,0-3 0 38,-13-9 0-38,-25-14 0 0,-5-4 0 1,-16-4 0-1,-2-4 0 39,1 2 0-39,-1 1 0 0,15 9 0 0,-5 8 0 0,12-1 0 3,12 4 0 39,-4 10 0-41,12 2 0-1,12 6 0 0,7 7 0 0,0-4 0 42,0 4 0-42,0 0 0 0,0 0 0 0,3 39 0 0,35 11 0 0,14 11 0 43,-4-5 0-42,8-4 0-1,-5 0 0 0,3-10 0 0,2-7 0 0,-10-1 0 42,8 4 0-41,-10 1 0-1,-4-4 0 0,-4 1 0 0,-12-15 0 0,-11-6 0 40,-10-9 0-39,-3-3 0-1,0-3 0 0,0 4 0 0,-53 2 0 41,-10 1 0-41,-19 3 0 0,-5 4 0 0,-1 2 0 0,17 6 0 44,1-3 0-44,20 1 0 0,12-10 0 1,5-3 0-1,9-6 0 0,24-1-151 41,0 0-1591-40</inkml:trace>
    </iact:actionData>
  </iact:action>
  <iact:action type="add" startTime="4380">
    <iact:property name="dataType"/>
    <iact:actionData xml:id="d1">
      <inkml:trace xmlns:inkml="http://www.w3.org/2003/InkML" xml:id="stk1" contextRef="#ctx0" brushRef="#br0">14497 7919 926 0,'0'0'622'2,"0"0"-392"-2,0 0-40 0,0 0-111 42,-177 95-79-42,95-50 0 0,-8 0 0 0,6-4 0 0,0-13 0 0,7 2 0 40,-3-6 0-39,19 3 0-1,5-3 0 0,12-1 0 0,8-3 0 43,24-6 0-43,-1-1 0 0,13 2 0 0,0 7 0 0,0 7 0 0,41 4 0 39,26 6 0-39,20 1 0 0,17-1 0 1,15-5 0-1,-8 1 0 42,3-5 0-41,-17 2 0-1,-26-8 0 0,-18-8 0 0,-16 0 0 1,-27-8 0 38,-10-8 0-38,-6 0-707-1</inkml:trace>
    </iact:actionData>
  </iact:action>
  <iact:action type="add" startTime="6051">
    <iact:property name="dataType"/>
    <iact:actionData xml:id="d2">
      <inkml:trace xmlns:inkml="http://www.w3.org/2003/InkML" xml:id="stk2" contextRef="#ctx0" brushRef="#br1">16932 7090 1368 0,'0'0'558'2,"0"0"-437"-2,0 0-121 0,0 0 0 40,0 0 0-39,0 0 0-1,-140 81 0 0,75-21 0 0,-11 10 0 41,-8 5 0-40,0 1 0-1,-6-7 0 0,9-12 0 1,11-8 0-1,12-16 0 39,9-9 0-39,26-14 0 0,3-7 0 0,17-3 0 0,3 0 0 37,0 0 0-37,0 0 0 0,0 0 0 0,0 0 0 0,0 0 0 44,0 0 0-44,7 0 0 0,5 0 0 0,-8-3-425 0</inkml:trace>
    </iact:actionData>
  </iact:action>
  <iact:action type="add" startTime="6449">
    <iact:property name="dataType"/>
    <iact:actionData xml:id="d3">
      <inkml:trace xmlns:inkml="http://www.w3.org/2003/InkML" xml:id="stk3" contextRef="#ctx0" brushRef="#br1">16215 7077 1140 0,'0'0'408'2,"0"0"-126"-2,0 0-65 0,0 0-217 1,0 0 0 41,0 0 0-41,148 224 0-1,-98-123 0 0,10 3 0 0,9 0 0 0,0-5 0 48,3-8 0-47,-8-6 0-1,-5-12 0 0,-14-21 0 0,-11-14 0 0,-14-19 0 40,-13-7 0-39,-7-12 0-1,0 0 0 0,0 0-95 0,-20 0-923 0</inkml:trace>
    </iact:actionData>
  </iact:action>
  <iact:action type="add" startTime="8221">
    <iact:property name="dataType"/>
    <iact:actionData xml:id="d4">
      <inkml:trace xmlns:inkml="http://www.w3.org/2003/InkML" xml:id="stk4" contextRef="#ctx0" brushRef="#br0">5841 9256 860 0,'0'0'740'2,"0"0"-426"-2,0 0-181 43,0 0-133-42,0 0 0-1,0 0 0 0,46 17 0 0,18-11 0 0,26-6 0 77,27 0 0-77,28 0 0 1,16 0 0-1,16-8 0 0,-13-1 0 0,-4 7 0 0,-19 2 0 0,-28 0 0 0,-45 0 0 0,-68 0 0 2,0 0-105 42</inkml:trace>
    </iact:actionData>
  </iact:action>
  <iact:action type="add" startTime="9267">
    <iact:property name="dataType"/>
    <iact:actionData xml:id="d5">
      <inkml:trace xmlns:inkml="http://www.w3.org/2003/InkML" xml:id="stk5" contextRef="#ctx0" brushRef="#br0">20282 9061 1128 0,'0'0'736'1,"0"0"-553"0,0 0-183-1,0 0 0 0,0 0 0 0,213-52 0 3,-108 33 0 41,14 2 0-44,14 6 0 0,15 4 0 0,-3 5 0 0,-8 2 0 0,-21 0 0 40,-32 0 0-40,-36 0 0 0,-48 0 0 0,0 0-387 0</inkml:trace>
    </iact:actionData>
  </iact:action>
  <iact:action type="add" startTime="13165">
    <iact:property name="dataType"/>
    <iact:actionData xml:id="d6">
      <inkml:trace xmlns:inkml="http://www.w3.org/2003/InkML" xml:id="stk6" contextRef="#ctx0" brushRef="#br1">9685 8894 182 0,'0'0'308'2,"0"0"-142"-2,0 0 62 0,0 0-40 0,0 0 42 5,0 0 22 33,0 0-28-38,98 0 20 0,-69 0-219 0,13 0-25 1,13 0 0 36,6 0 0-37,16 0 0 0,10 0 0 0,10-3 0 0,5-3 0 38,-2 4 0-37,-5 2 0-1,-27 0 0 0,-18 0 0 0,-26 0 0 43,-9 0 0-43,-15 0 0 0,0 0 0 0,-19 0 0 0,-51 0 0 1,-21 0 0 44,-22 8 0-45,-4 4 0 1,5 1 0-1,0 4 0 0,14 0 0 0,18 3 0 53,21-3 0-52,27-7 0-1,13 0 0 0,9-8 0 0,10 1 0 0,17-3 0 0,47 0 0 2,24 0 0 39,17 0 0-40,2 0 0-1,-10 0 0 0,-23 0 0 1,-27 2 0 36,-24 8 0-35,-23 0 0-2,0 10 0 0,-23 4 0 0,-37 3 0 0,-17-2 0 41,-4-2 0-39,-9-6 0-2,9 2 0 0,11-2 0 0,30-6 0 39,14-4 0-39,13-7 0 0,13 0 0 0,11 0 0 0,37 0 0 1,29-9 0 37,10-17 0-37,10 1 0-1,0 1 0 0,-16 0 0 1,-24 10 0 38,-24 3 0-39,-20 11 0 0,-13 0 0 0,0 0 0 0,-23 0 0 41,-33 0 0-40,25 0-367-1</inkml:trace>
    </iact:actionData>
  </iact:action>
  <iact:action type="add" startTime="14743">
    <iact:property name="dataType"/>
    <iact:actionData xml:id="d7">
      <inkml:trace xmlns:inkml="http://www.w3.org/2003/InkML" xml:id="stk7" contextRef="#ctx0" brushRef="#br1">24041 9102 762 0,'0'0'340'2,"0"0"-6"-1,0 0-60 43,0 0-92-43,0 0-27-1,0 0-155 0,0 0 0 0,20 0 0 0,32 0 0 43,25 0 0-43,23-14 0 0,25 4 0 0,23 1 0 1,18 1 0-1,1 8 0 41,-6 0 0-40,-16 0 0-1,-13 0 0 0,-26 0 0 0,-29 0 0 42,-18 0 0-42,-32 0 0 0,-11 0 0 0,-16 0 0 0,0 0 0 0,-20 0 0 42,-47 0 0-41,-33 0 0-1,-14 0 0 0,-11 0 0 0,-7 8 0 2,8 11 0 39,0-2 0-41,10-4 0 0,18-1 0 0,33-6 0 0,22-2 0 38,25-4 0-38,16 0 0 0,9 0 0 0,50 0 0 0,25 0 0 3,25 0 0 44,11 0 0-47,-2 0 0 0,-2 0 0 0,-19 0 0 0,-28 0 0 0,-18 13 0 43,-31 0 0-43,-20 5 0 0,-1 4 0 0,-54 3 0 1,-9 0 0-1,-14-4 0 39,5-10 0-39,7-4 0 0,21 1 0 0,8-4 0 0,26-1 0 43,11-3 0-42,0 2 0-1,36-2 0 0,28 0 0 0,8 0 0 0,-4 0 0 42,5 0 0-42,-25 0 0 0,-8 4 0 0,-11 5 0 0,-21 1 0 2,-8 5 0 38,0-2 0-40,-9-2 0 0,-19-8-473 0,14 0-999 1</inkml:trace>
    </iact:actionData>
  </iact:action>
  <iact:action type="add" startTime="18826">
    <iact:property name="dataType"/>
    <iact:actionData xml:id="d8">
      <inkml:trace xmlns:inkml="http://www.w3.org/2003/InkML" xml:id="stk8" contextRef="#ctx0" brushRef="#br1">11798 6813 560 0,'-45'-47'454'1,"-35"33"-274"2,-22 14 78 46,-29 0-92-49,-9 20-98 0,-4 48-18 0,3 31 34 0,12 24 16 1,16 31-26 3,13 15-21 35,29 16-53-39,18 15 0 1,19 3 0-1,24-3 0 0,10-5 0 37,48-21 0-37,55-18 0 0,51-27 0 0,43-20 0 0,48-28 0 5,23-40 0 40,26-41 0-44,-16-62 0-1,-34-83 0 0,-43-34 0 0,-64-26 0 0,-65-23 0 43,-63-16 0-43,-32-20 0 0,-95 0 0 0,-53 28 0 0,-32 38 0 1,-19 59 0 40,122 139 0-41,21 0-311 0</inkml:trace>
    </iact:actionData>
  </iact:action>
  <iact:action type="add" startTime="20051">
    <iact:property name="dataType"/>
    <iact:actionData xml:id="d9">
      <inkml:trace xmlns:inkml="http://www.w3.org/2003/InkML" xml:id="stk9" contextRef="#ctx0" brushRef="#br1">26249 9803 988 0,'0'0'266'1,"0"0"6"0,-244 8-98-1,124 29-92 0,-8 3-26 39,3 17-24-37,-1 22-6-2,19 27 12 0,14 39 44 0,22 15-51 0,29 13-31 41,23 4 0-40,19-14 0-1,44 0 0 0,73-13 0 0,63-21 0 40,45-28 0-40,33-37 0 0,7-44 0 0,-4-20 0 0,-25-73 0 0,-55-51 0 42,-40-36 0-42,-60-20 0 0,-65-30 0 0,-16-27 0 0,-77 2 0 3,-43 13 0 39,-29 42 0-42,-14 48 0 1,-5 40 0-1,93 92 0 0,10 0-487 2</inkml:trace>
    </iact:actionData>
  </iact:action>
  <iact:action type="add" startTime="21337">
    <iact:property name="dataType"/>
    <iact:actionData xml:id="d10">
      <inkml:trace xmlns:inkml="http://www.w3.org/2003/InkML" xml:id="stk10" contextRef="#ctx0" brushRef="#br1">12878 9170 948 0,'0'0'608'2,"0"0"-348"-2,0 0-38 0,0 0-213 0,0 0-9 45,0 0 0-44,0 0 0-1,0 189 0 0,0-131 0 1,0 6 0-1,0-2 0 47,16-1 0-47,12-4 0 0,14-1 0 0,14-2 0 0,11-7 0 0,21-2 0 44,18-3 0-43,22-5 0-1,28 2 0 0,25-2 0 0,16 0 0 0,19 5 0 2,9-2 0 39,0-3 0-41,2-1 0 0,-3-11 0 0,-3-5 0 0,0-3 0 43,3-10 0-42,-2 2 0-1,1-4 0 0,2-5 0 0,-3 0 0 0,-2 0 0 37,0 0 0-37,-5 0 0 0,-13 0 0 1,-2 0 0-1,-3 0 0 46,4 17 0-45,4 5 0-1,-5 2 0 0,1 1 0 0,6-5 0 0,1-10 0 43,-5-1 0-43,2 0 0 0,-5 2 0 0,-5 4 0 0,-11 15 0 0,-16-2 0 45,-7 0 0-44,-8-5 0-1,3-14 0 0,-14-8 0 0,1 3 0 0,5-1 0 43,6 4 0-43,-11 8 0 0,-1 7 0 0,-6 12 0 0,-8 11 0 0,1 2 0 39,-12 2 0-38,-5-7 0-1,-2-9 0 0,-7-9 0 0,-6-11 0 39,-5-8 0-39,5-5 0 0,0 0 0 0,-7 0 0 0,4 0 0 3,-14 0 0 36,-1 0 0-39,-21 0 0 0,2 0 0 0,-20 0 0 0,-1 0 0 41,-14 0 0-41,-8 0 0 0,-2 0 0 0,-11 0 0 0,1 0 0 39,-2 0 0-38,-1 0 0-1,6 0 0 0,-5 0 0 1,-3 0 0-1,3 0 0 38,-3 0 0-37,4 0 0-1,5 0 0 0,-5 0 0 0,-4 0 0 42,4 0 0-42,-4 0 0 0,0 0 0 0,0 0 0 0,0-3 0 0,0-7 0 39,0-12 0-39,0-2 0 0,-8-6 0 1,-24-4 0-1,-6-6 0 39,-5-4 0-38,-1-4 0-1,-13 0 0 0,1 0 0 0,5 8 0 1,2 5 0 40,5 4 0-41,4 6 0 0,12 8 0 0,-1 2 0 1,21 6 0 37,-4 8 0-37,9-3 0-1,3 1 0 1,0 3 0-1,0-2 0 0,16 2 0 41,12 0 0-41,21 0 0 0,-3 27 0 0,11 7 0 0,1 6 0 42,1 1 0-41,-5 2 0-1,0 2 0 0,-10 0 0 0,-7 0 0 0,-17-5 0 40,-4-3 0-40,-9-17 0 0,-7-4 0 0,0-8 0 0,0-3 0 43,0 0 0-42,-38 7 0-1,-11-1 0 0,-16 10 0 0,-8 6 0 0,-6 6 0 40,11 4 0-40,7-3 0 1,6-8 0-1,17-10 0 0,15-4 0 3,0-7 0 35,8 3 0-38,-4 7 0 1,-5 2 0-1,-8 0 0 0,-6 0 0 41,25-14-55-41,-1-1-869 0</inkml:trace>
    </iact:actionData>
  </iact:action>
  <iact:action type="add" startTime="23391">
    <iact:property name="dataType"/>
    <iact:actionData xml:id="d11">
      <inkml:trace xmlns:inkml="http://www.w3.org/2003/InkML" xml:id="stk11" contextRef="#ctx0" brushRef="#br1">13161 9359 850 0,'0'0'570'2,"0"0"-230"-2,0 0-106 0,0 0-181 41,0 0-53-41,0 0 0 1,0 0 0-1,3 25 0 0,-15-57 0 38,-20-8 0-37,-4-12 0-1,-5-4 0 0,-2-6 0 1,-11 3 0-1,11 10 0 39,2 12 0-39,14 13 0 0,-5 11 0 1,11 6 0-1,14 7 0 40,-6 0 0-40,-3 0 0 0,7 24 0 0,-4 8 0 0,10 11 0 40,-7 1 0-40,0 13 0 0,0 1 0 1,-3 12 0-1,-3 1 0 1,7 0 0 43,-7-4 0-44,0-8 0 0,8-17 0 0,-4-12 0 0,9-11 0 0,3-15 0 41,0-4 0-41,0 0 0 0,0 0 0 0,0 0 0 1,16-23 0 2,5-1 0 36,-6-2 0-39,-12 15-179 1,-3 8-1345-1</inkml:trace>
    </iact:actionData>
  </iact:action>
  <iact:action type="add" startTime="31944">
    <iact:property name="dataType"/>
    <iact:actionData xml:id="d12">
      <inkml:trace xmlns:inkml="http://www.w3.org/2003/InkML" xml:id="stk12" contextRef="#ctx0" brushRef="#br0">13855 14970 1402 0,'0'0'346'5,"0"0"-88"36,0 0-217-41,0 0-41 0,0 0 0 0,186-17 0 0,-130-8 0 43,11 1 0-42,17 4 0-1,25-1 0 0,4 12 0 0,23 5 0 0,-4 1 0 41,-3 3 0-41,4-4 0 0,-2 4 0 0,6-3 0 1,1 0 0-1,-2 3 0 41,2 0 0-41,5 0 0 0,8-2 0 0,6-3 0 0,1-3 0 38,-13-4 0-36,-9 0 0-2,0 4 0 0,-8-1 0 0,2 7 0 1,-7-2 0 41,-14 4 0-42,1-4 0 0,-7 1 0 1,2-12 0-1,8 4 0 42,-2-6 0-41,10 1 0-1,-4 1 0 0,-4 1 0 0,-13 3 0 0,-11 3 0 39,-10 2 0-39,-2 1 0 0,-6 5 0 0,15-3 0 0,-14 3 0 2,11 0 0 39,-6 0 0-41,-1 0 0 0,-2 0 0 1,-7 0 0-1,-10 0 0 46,-13 0 0-46,0 0 0 0,-8 0 0 1,-16 0 0-1,7 0 0 0,-10 0 0 39,3 0 0-38,-4 0 0-1,2 0 0 0,-11 0 0 0,2 0 0 0,-7 0 0 39,-2 0 0-39,0 0 0 0,0 0 0 0,0 0 0 1,0 0 0 38,0 0 0-39,0 0 0 0,-31 0 0 0,-13-20 0 0,-14-4 0 42,-6-6 0-42,1 3 0 0,-7 2 0 0,6 2 0 0,5 2 0 0,7 3 0 42,-1 4 0-41,13-1 0 0,-1 1 0-1,1-3 0 0,0 4 0 0,7-2 0 41,7 7 0-41,19 6 0 1,-3-1 0-1,10 3 0 0,0-4 0 2,0 4 0 37,0 0 0-39,0 0 0 0,16 0 0 0,24 0 0 0,20 17 0 43,1 5 0-43,2 4 0 0,11 2 0 0,-7 1 0 0,7-1 0 1,-8-3 0 38,-5 0 0-38,-4 0 0-1,-5 1 0 0,-20-4 0 0,-3-6 0 37,-19 2 0-36,0-10 0-1,-10-3 0 0,0 1 0 0,0 5 0 39,-40 9 0-38,-30 5 0-1,-10 14 0 0,-4-1 0 0,-4 1 0 1,-5 8 0 39,9-4 0-40,7 1 0 0,11 2 0 0,12-12 0 1,10-4 0 38,1-8 0-38,2-4 0-1,2-10 0 0,26-8-83 0,13 0-1725 39</inkml:trace>
    </iact:actionData>
  </iact:action>
  <iact:action type="add" startTime="33627">
    <iact:property name="dataType"/>
    <iact:actionData xml:id="d13">
      <inkml:trace xmlns:inkml="http://www.w3.org/2003/InkML" xml:id="stk13" contextRef="#ctx0" brushRef="#br0">14043 14647 98 0,'0'0'878'1,"0"0"-580"-1,0 0-28 0,0 0-100 0,0 0-22 1,0 0-38 41,0 0-35-41,61-48-75-1,-61 48 0 0,0 0 0 0,0 0 0 37,0 0 0-36,0 17 0-1,0 14 0 0,-24 9 0 0,-20 4 0 41,-9 4 0-40,-7 0 0-1,2-1 0 0,2-5 0 1,6 1 0-1,10-16 0 40,6-4 0-40,27-9 0 0,4-7 0 0,3-5 0 0,0 1 0 1,0-1 0 42,19 1 0-42,25 4 0-1,17 0 0 0,7 5 0 0,8 9 0 1,-12 8 0 42,4 4 0-43,-13 4 0 1,-4-8 0-1,-7-4 0 0,-11-3 0 0,-7-7 0 39,-6-1 0-39,4-14 0 0,-7 0 0 0,-17 0 0 1,0 0-1041 39</inkml:trace>
    </iact:actionData>
  </iact:action>
  <iact:action type="add" startTime="35302">
    <iact:property name="dataType"/>
    <iact:actionData xml:id="d14">
      <inkml:trace xmlns:inkml="http://www.w3.org/2003/InkML" xml:id="stk14" contextRef="#ctx0" brushRef="#br2">16355 13958 892 0,'0'0'552'2,"0"0"-250"-2,0 0-80 0,0 0-143 0,0 0-79 39,0 0 0-39,34-23 0 0,-30 46 0 0,-1 22 0 0,7 9 0 3,-4 5 0 37,7-3 0-40,-4-12 0 0,-1-10 0 0,3-14 0 0,5-8 0 40,-8-7 0-40,8-5 0 0,2 0 0 0,8 0 0 0,7 0 0 1,8-25 0 41,6-14 0-41,6-18 0-1,7-16 0 0,3-17 0 0,2-11 0 41,10-3 0-40,4 0 0-1,-16 9 0 0,1 13 0 0,-12 6 0 0,-7 9 0 42,-8 10 0-41,-11 6 0-1,-6 21 0 0,-7 7 0 0,-6 9 0 1,-1 11 0 38,-6 3 0-38,0 0 0-1,0 0 0 0,0 9 0 0,-9 27 0 45,-15 13 0-45,-8 9 0 0,0 10 0 0,-4 8 0 0,-5 3 0 0,-2-1 0 43,-10 1 0-43,9-4 0 0,-12-1 0 1,4-4 0-1,0-2 0 0,-4-13 0 40,15-11 0-38,9-16 0-2,3-9 0 1,10-14 0-1,11 1 0 0,-4-4 0 39,5 2 0-39,-3-1 0 0,5-3 0 0,2 0 0 0,0 0 0 41,-7 0 0-40,7 0 0 0,-4 0 0-1,-6 0 0 0,3-9 0 36,-7-4 0-35,-1 0 0-1,-5 9 0 0,7 0 0 0,3 4 0 1,9 0 0 39,4 0 0-39,0 0 0-1,0 0 0 0,0 0 0 0,0-3 0 41,-6-3 0-41,-7 1 0 0,6-5 0 0,-9 0 0 1,11-1 0-1,-8 0 0 41,10-4 0-41,-1 0 0 0,1-5 0 0,-3-3 0 0,2-3 0 43,1 4 0-42,2 2 0-1,-2 6 0 0,3 4 0 0,0 1 0 0,0 5 0 41,0 2 0-41,0 0 0 0,0 2 0 0,0 0 0 1,0 0 0-1,0 0 0 40,0 0 0-40,-9 0 0 0,6 0 0 0,2 19 0 1,-2 20 0 44,-2 6 0-44,5 0 0-1,0-6 0 0,0-8 0 0,0-5 0 0,0-6 0 2,0-1 0 38,8 6 0-40,5 3 0 0,-2 6 0 0,8 0 0 0,-4-3 0 39,3-5 0-39,-10-13 0 0,5-8 0 0,-10-5 0 0,-3 0 0 42,1 0 0-41,-1 0 0-1,13 0 0 0,-6 0 0 0,12-10 0 0,6-15 0 42,4-7 0-42,-2-10 0 0,7-8 0 0,5-6 0 0,1-11 0 3,4-10 0 37,1-4 0-40,11-5 0 0,4-3 0 0,-4 5 0 0,5 0 0 3,-13 8 0 46,0 9 0-49,-13 16 0 0,-5 12 0 0,-11 13 0 0,-9 12 0 0,0 6 0 43,-5 5 0-42,-5 1 0-1,0 2 0 0,0 0 0 0,0 0 0 0,0 0 0 42,0 0 0-42,0 0 0 0,0 0 0 0,0 0 0 0,0 0 0 1,0 0 0 37,0 0 0-37,0 0 0-1,0 0 0 0,0 0 0 1,0 0 0 36,0 5 0-37,0 22 0 0,3 10 0 0,1 0 0 0,-4-24 0 43,0-9-815-43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6:23:50.83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535">
    <iact:property name="dataType"/>
    <iact:actionData xml:id="d0">
      <inkml:trace xmlns:inkml="http://www.w3.org/2003/InkML" xml:id="stk0" contextRef="#ctx0" brushRef="#br0">23687 14596 364 0,'0'0'320'23,"0"0"-32"-23,0 0-16 0,0 0 40 24,0 0-110-24,0 0-24 0,-35-6-67 24,35 6-111-24,0 0 0 0,0-2 0 22,0-4 0-22,40 1 0 0,41 5 0 19,58 0 0-19,26 0 0 0,32-9 0 24,24-11 0-24,0-2 0 0,-16-3 0 4,-15 4 0 16,-27 1 0-20,-32 5 0 3,-19 0 0 22,-30 1 0-23,-37 6 0-1,-13 2 0 23,-25 3 0-24,-7 3 0 0,0 0 0 3,-36 0 0 20,-51 0 0-22,-38 0 0-1,-36 0 0 22,-36 0 0-21,-23 17 0 0,-13 7 0 2,4-9 0 15,8 2 0-18,37-5 0 23,26 0 0-23,41-1 0 0,50-7 0 20,31 2 0-20,20-2 0 0,16 1 0 18,35 10 0-17,53 4 0 18,61 7 0-18,33-9 0-1,19-8 0 23,19-3 0-22,-15-6 0-1,-21 0 0 19,-33 0 0-19,-51 0 0 1,-37 0 0 17,-26 0 0-17,-26 0 0 1,1 4 0 16,-12 4 0-17,-36 4 0 17,-48-2 0-18,-66 7 0 0,-30 1 0 20,-12 1 0-19,2 3 0 0,26 3 0 16,39 1 0-17,33 0 0 19,28-8 0-17,41-4 0-2,23-1 0 17,7-6 0-17,89 3 0 22,48 0 0-21,57-10 0-1,9 0 0 18,-19 0 0-17,-34 0 0 1,-52 0 0 15,-45 0 0-17,-28-3 0 16,-24 3 0-16,-8-2 0 20,-24-7 0-20,-60-7 0 1,-48-8 0 16,-17 8 0-17,-4-1 0 2,26 6 0 18,43 5 0-19,30 1 0 20,34 3 0-20,20-2 0-1,3 4 0 19,71 0 0-19,46 0 0 0,23 13 0 17,-2 8 0-16,-19-4 0 1,-38-3 0 17,-32-4 0-19,-24-4 0 21,-20-2 0-20,-8-4 0-1,-16 0-1027 18</inkml:trace>
    </iact:actionData>
  </iact:action>
  <iact:action type="add" startTime="12373">
    <iact:property name="dataType"/>
    <iact:actionData xml:id="d1">
      <inkml:trace xmlns:inkml="http://www.w3.org/2003/InkML" xml:id="stk1" contextRef="#ctx0" brushRef="#br1">22027 11805 766 0,'0'0'376'21,"0"0"-192"-20,0 0-42-1,0 0 56 20,0 0-62-20,-215-8-58 0,123 8-28 22,-21 20-10-22,-14 14-12 0,-11 8-4 19,-6 8-10-19,-2 9-3 21,5 11-11-21,9 7 0 1,12 10 0 24,4 2 0-25,15 10 0 1,21 2-13-1,3 6-39 22,16 8 2-22,6 1 42 2,13 2 8 21,3 4 6-23,11 1-2 0,11-1 16 22,1 5 10-22,16 2 12 0,0 8-21 24,20 4-21-24,50 3 0 0,21-4 0 21,38-2 0-20,16-9 0-1,35 0 0 22,19-2 0-22,24 6 0 1,6-17 0 17,11-19 0-16,11-33 0-1,-10-39 0 16,-16-25 0-16,-11-28 0 16,-30-45 0-16,-27-29 0 0,-17-14 0 21,-25-15 0-22,-5-14 0 0,-26-21 0 19,-23-29 0-18,-25-32 0 15,-36-25 0-16,-4-16 0 3,-83-4 0 15,-41-7 0-18,-44 11 0 3,-20 6 0 19,-32 23 0-22,-10 36 0 0,-8 43 0 19,-11 51 0-18,21 53 0 20,9 53 0-21,166 25 0 0,19 48-209 21</inkml:trace>
    </iact:actionData>
  </iact:action>
  <iact:action type="add" startTime="15041">
    <iact:property name="dataType"/>
    <iact:actionData xml:id="d2">
      <inkml:trace xmlns:inkml="http://www.w3.org/2003/InkML" xml:id="stk2" contextRef="#ctx0" brushRef="#br1">23110 11632 958 0,'0'0'1089'1,"0"0"-1089"-1,0 0 0 21,0 0 0-20,0 0 0 0,0 0 0 20,0 0 0-21,23-37 0 1,-23 30 0 21,-7 2-577-22</inkml:trace>
    </iact:actionData>
  </iact:action>
  <iact:action type="add" startTime="15628">
    <iact:property name="dataType"/>
    <iact:actionData xml:id="d3">
      <inkml:trace xmlns:inkml="http://www.w3.org/2003/InkML" xml:id="stk3" contextRef="#ctx0" brushRef="#br1">23170 11188 908 0,'0'0'240'1,"0"0"-104"17,0 0-70-18,0 0-66 21,0 0-6-21,0 0 6 0,36-90 6 19,-32 41 44-19,-1 0 80 0,10-5 4 24,-6 3-18-24,11 1-14 0,-2 3-28 22,7 6-12-22,-3 11-33 0,8 7-29 18,5 12 0-18,6 5 0 21,6 1 0-20,7 2 0-1,-1-1 0 25,3-4 0-25,-14 0 0 0,-3-3 0 1,-14-9 0 6,-16-5 0 14,-7-17 0-21,0-15 0 2,-4-9 0 21,-38-5 0-22,-12 6 0-1,-4 12 0 21,-11 22 0-21,-5 28 0 1,3 3 0 19,-6 40 0-19,16 27 0-1,4 9 0 20,14 2 0-20,4-7 0 18,5-13 0-17,10-15 0 0,8-16 0 16,9-13 0-17,7-14-21 3,0 0-329 14,0 0-194-17,0-17-458 20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6:28:53.1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8770">
    <iact:property name="dataType"/>
    <iact:actionData xml:id="d0">
      <inkml:trace xmlns:inkml="http://www.w3.org/2003/InkML" xml:id="stk0" contextRef="#ctx0" brushRef="#br0">6818 2774 43 0,'0'0'65'1,"0"0"-21"-1,-13 0 26 77,5 0 8-77,-5 0-18 0,6 0-4 0,-5 10-36 0,5 4-16 0,-6 1-4 0,12 0-16 0,1-5-16 0,-3-3-40 0,3-3-2 4,0-4 70 82,0 0-24-86,0 0-40 0,0 0 42 0,0 0-12 0</inkml:trace>
    </iact:actionData>
  </iact:action>
  <iact:action type="add" startTime="9124">
    <iact:property name="dataType"/>
    <iact:actionData xml:id="d1">
      <inkml:trace xmlns:inkml="http://www.w3.org/2003/InkML" xml:id="stk1" contextRef="#ctx0" brushRef="#br0">6818 2774 160 0</inkml:trace>
    </iact:actionData>
  </iact:action>
  <iact:action type="add" startTime="9130">
    <iact:property name="dataType"/>
    <iact:actionData xml:id="d2">
      <inkml:trace xmlns:inkml="http://www.w3.org/2003/InkML" xml:id="stk2" contextRef="#ctx0" brushRef="#br0">6818 2774 160 0,'-3'69'328'1,"3"-69"-94"-1,0 0-64 0,0 0-32 0,0 0-44 0,0 0 26 1,26 20 38 5,-26-20 2 79,0 0-8-84,0 5-14-1,0 7-28 0,-19 2-42 0,-38 6-51 0,-24-4-17 0,-28 1 0 0,-22-3 0 0,-10 1 0 0,0-1 0 0,14-3 0 94,7 4 0-94,18-5 0 0,9 2-49 0,83-10-389 0,0 1-1034 0</inkml:trace>
    </iact:actionData>
  </iact:action>
  <iact:action type="add" startTime="17104">
    <iact:property name="dataType"/>
    <iact:actionData xml:id="d3">
      <inkml:trace xmlns:inkml="http://www.w3.org/2003/InkML" xml:id="stk3" contextRef="#ctx0" brushRef="#br0">5994 5876 376 0,'0'0'444'4,"0"0"-326"72,0 0-18-76,0 0-58 0,0 0-28 0,0 0 40 0,0 0 16 0,107 4 32 0,-86 0-20 0,-1-4-2 0,6 0-36 0,5 0 36 82,8 0-6-82,3 0-16 0,10 0-10 0,-1 0-6 0,10 0 6 0,4 0 12 0,-10 0-10 1,12 6 0-1,-5 5-39 0,3-5-11 0,2 2 0 83,5-8 0-82,-4 3 0-1,9-3 0 0,4 0 0 0,2 0 0 0,-6-3 0 0,-3-5 0 1,-8 2 0-1,-2 0 0 0,3 4 0 0,-5-3 0 70,3 1 0-69,2 0 0 0,10 4 0-1,-5 0 0 0,-3-4 0 0,-6-1 0 0,4 1 0 0,0 1 0 1,-6 2 0-1,2-4 0 68,-2 1 0-68,-1 0 0 0,1 4 0 0,-2 0 0 0,2 0 0 0,-6 0 0 1,-10 0 0-1,7 0 0 0,-8 0 0 67,1 0 0-67,7 0 0 1,-4 0 0-1,5 0 0 0,-5 0 0 0,-9 0 0 0,2 0 0 0,-2 0 0 0,-6 0 0 72,3 0 0-72,-4 4 0 0,9-2 0 0,8 5 0 0,-5-6 0 0,2 8 0 0,5-2 0 0,-3 1 0 0,8-1 0 1,1-1 0 71,2 0 0-71,-5 2 0-1,2-3 0 0,-15-1 0 0,-8-1 0 0,-10-1 0 0,-18-2 0 0,-5 0-13 0,0 0-481 1,0 0-778 68</inkml:trace>
    </iact:actionData>
  </iact:action>
  <iact:action type="add" startTime="18749">
    <iact:property name="dataType"/>
    <iact:actionData xml:id="d4">
      <inkml:trace xmlns:inkml="http://www.w3.org/2003/InkML" xml:id="stk4" contextRef="#ctx0" brushRef="#br0">11095 5965 420 0,'0'0'518'1,"0"0"-420"-1,0 0-56 0,0 0-26 0,0 0 6 86,0 0 98-86,110 0 102 0,-82 0-62 1,4 0-36-1,3 0-36 0,11 0-16 0,5 0-42 0,1-3-8 0,9-10-4 0,7 2-10 0,4 0-4 1,5 4 10 93,-3 5 8-93,16 2 5-1,-6 0-27 0,3 0 0 0,7 0 0 0,-10 0 0 0,-4 0 0 0,-3 0 0 1,-2-8 0-1,-7-7 0 0,9-4 0 0,4-3 0 0,2-1 0 89,7 1 0-88,1 2 0-1,-1 0 0 0,-9 8 0 0,-11 4 0 0,-9 3 0 0,-8 5 0 0,-9 0 0 0,-4 0 0 0,-1 0 0 0,-5 0 0 0,-7 0 0 69,-3 0-155-68,-24 0-173-1,0 0-286 0</inkml:trace>
    </iact:actionData>
  </iact:action>
  <iact:action type="add" startTime="20011">
    <iact:property name="dataType"/>
    <iact:actionData xml:id="d5">
      <inkml:trace xmlns:inkml="http://www.w3.org/2003/InkML" xml:id="stk5" contextRef="#ctx0" brushRef="#br0">14458 5718 55 0,'0'0'699'2,"0"0"-415"86,0 0-94-88,194 12-62 0,-137-12-22 0,1 0-28 1,6 0-36-1,-4 0-20 0,13 0 26 1,4 0 30-1,2-3-36 0,10 1 36 0,4-5-10 4,7 7-16 90,4 0 4-93,-1 0-35-1,-6 0-21 0,0 0 0 0,-10 0 0 1,-9 0 0-1,-2 0 0 0,-8 0 0 0,4 0 0 0,-11 0 0 0,-4 0 0 0,-9 0 0 0,-5 0 0 84,-7 0 0-83,-8 0 0-1,1-5-171 0,-6 2-45 0,-23 1-136 0,0 2-206 0</inkml:trace>
    </iact:actionData>
  </iact:action>
  <iact:action type="add" startTime="28799">
    <iact:property name="dataType"/>
    <iact:actionData xml:id="d6">
      <inkml:trace xmlns:inkml="http://www.w3.org/2003/InkML" xml:id="stk6" contextRef="#ctx0" brushRef="#br0">12571 3965 674 0,'0'0'240'0,"0"0"-72"0,0 0 66 73,0 0-40-73,0 0-30 0,0 0-4 0,0 0-30 0,10-3-47 0,-10-3-83 1,0-2 0-1,0-4 0 0,-25-5 0 0,-10 2 0 83,-5-9 0-82,-4 4 0-1,-12 2 0 0,-8-6 0 0,-4 3 0 0,-5-5 0 0,5-2 0 0,3 2 0 0,4-1 0 0,16-8 0 0,-4 5 0 81,0-6 0-81,8-2 0 0,1 8 0 0,3 5 0 0,3 2 0 0,-7 2 0 0,-5 5 0 0,-4 0 0 0,-6 4 0 1,-1 2 0-1,-7-2 0 5,4 4 0 65,-4 2 0-70,3 3 0 0,1 3 0 0,4 0 0 1,-1 0 0-1,1 0 0 0,8 0 0 0,5-3 0 0,5 1 0 73,2-4 0-72,-4 1 0-1,11 1 0 0,-2 2 0 0,-7 2 0 0,-1 0 0 0,-5 0 0 0,-1 0 0 0,-7 0 0 0,7 0 0 89,2 0 0-88,-1 0 0-1,-5 0 0 0,10 0 0 0,-2 0 0 0,1 0 0 0,-1 2 0 0,2 10 0 0,-5-4 0 0,4 1 0 0,4 4 0 0,-2-5 0 83,10 4 0-82,2-3 0-1,-4-1 0 0,11-1 0 0,-3 1 0 0,-4-1 0 0,6-1 0 0,-5 3 0 0,-4-1 0 0,3 3 0 0,-7 1 0 78,5-1 0-78,-4-2 0 0,11-1 0 1,-3 2 0-1,1 10 0 0,-10 4 0 0,10 4 0 0,-15-4 0 0,-1 10 0 0,8-6 0 0,-6 6 0 69,1-4 0-69,-1-1 0 0,10-4 0 0,-7-5 0 0,11-1 0 1,0-2 0-1,-2-3 0 0,9-2 0 0,1-7 0 75,6-2 0-74,-3 1 0-1,5-2 0 0,-3 1 0 0,10-1 0 0,0 1 0 0,0-3 0 0,0 3 0 0,-3-3 0 0,-1 0 0 3,1 2 0 74,-3-2 0-77,3 4 0 0,3-4 0 0,-4 0 0 0,4 1 0 1,-3-1 0-1,3 0 0 0,0 0 0 0,0 0 0 0,0 0 0 73,0 0 0-73,0 0 0 0,0 0 0 0,3 0-471 0</inkml:trace>
    </iact:actionData>
  </iact:action>
  <iact:action type="remove" startTime="31593">
    <iact:property name="style" value="instant"/>
    <iact:actionData xml:id="d7" ref="#d6"/>
  </iact:action>
  <iact:action type="add" startTime="31601">
    <iact:property name="dataType" value="strokeEraser"/>
    <iact:actionData xml:id="d8">
      <inkml:trace xmlns:inkml="http://www.w3.org/2003/InkML" xml:id="stk7" contextRef="#ctx0" brushRef="#br1">17300 7644 1170 0,'0'0'320'9,"0"0"-104"-9,0 0-20 0,0 0-126 0,0 0-24 0,0 0-26 2,4 5-20 0,-4-5-22 82,0 0-152-83,0 0-318-1,0 0-858 0</inkml:trace>
    </iact:actionData>
  </iact:action>
  <iact:action type="add" startTime="33781">
    <iact:property name="dataType"/>
    <iact:actionData xml:id="d9">
      <inkml:trace xmlns:inkml="http://www.w3.org/2003/InkML" xml:id="stk8" contextRef="#ctx0" brushRef="#br2">13059 4037 440 0,'0'0'286'0,"0"0"-70"1,0 0-36-1,0 0 16 0,0 0 18 0,0 0-70 0,0 0-16 4,25 40-24 70,-25-40-30-74,0 0-9 0,0 0-65 1,0 0 0-1,0 0 0 0,-9-5 0 0,-31-15 0 0,-13 1 0 0,3-4 0 0,-11-2 0 78,-4 2 0-78,-2 2 0 0,-1-1 0 0,-6 9 0 0,-9-1 0 0,-1 1 0 0,-6-3 0 0,-10 2 0 0,3-2 0 0,-3-7 0 1,-1-2 0 72,1 0 0-73,0-6 0 0,-2 2 0 0,-1 4 0 0,-1 0 0 0,2 8 0 0,2-1 0 0,5 9 0 0,9 0 0 3,2 5 0 67,-4 2 0-70,8 2 0 0,9 0 0 0,0-2 0 0,4-2 0 0,8-1 0 0,5 3 0 1,11-2 0-1,6 4 0 74,-3 0 0-73,-1 0 0-1,1 24 0 0,-4 6 0 0,-2-3 0 0,-5-2 0 0,5-2 0 0,-8-2 0 0,-5-4 0 0,-2-4 0 69,13 4 0-68,-9 3 0-1,4-1 0 0,9 1 0 0,-2-1 0 0,2 2 0 0,7-2 0 0,-2-2 0 0,5-6 0 4,4 3 0 64,-4 3 0-68,-2-3 0 0,4 5 0 0,-1-2 0 0,-2-3 0 0,3 7 0 1,0-4 0-1,5 5 0 0,-4-3 0 70,4 4 0-69,-5-1 0-1,0 0 0 0,0-7 0 1,12-3 0-1,4-7 0 0,-4-3 0 0,18-2 0 0,-1 4 0 1,-10 0 0 67,10-4 0-67,-4 4 0-1,3-3 0 0,-5 3 0 0,9-4 0 0,0 0 0 0,0 0 0 0,0 0 0 0,0 0 0 68,0 0 0-67,0 0 0-1,0 0 0 0,0 0 0 0,0-13 0 0,0-22 0 0,0-2 0 0,16 4 0 0,-9-1 0 3,6 1 0 70,0-3 0-73,-8-1 0 0,5 0 0 0,6 3 0 0,-6 9 0 0,-3 5 0 0,-4 10 0 0,-3 7 0 0,0 3 0 4,0 0 0 67,0 0 0-71,0 5 0 1,0 23 0-1,0 6 0 0,-4 8 0 0,-15-2 0 0,-6 4 0 0,-4 0 0 0,6 0 0 0,0 1 0 73,1-1 0-73,3-4 0 0,3-6 0 0,8-13 0 0,8-5 0 0,0-15 0 0,0-1 0 0,11 3 0 0,26-3 0 4,0 0 0 66,7 0 0-70,15 0 0 1,-2 0 0-1,-1 0 0 0,-8 0 0 0,-7 0 0 0,-8-4 0 0,-7-5 0 0,-9 6 0 2,7 3 0 69,-4 0 0-71,-11 0 0 0,-6 0-931 1</inkml:trace>
    </iact:actionData>
  </iact:action>
  <iact:action type="add" startTime="35660">
    <iact:property name="dataType"/>
    <iact:actionData xml:id="d10">
      <inkml:trace xmlns:inkml="http://www.w3.org/2003/InkML" xml:id="stk9" contextRef="#ctx0" brushRef="#br2">16469 3960 878 0,'0'0'356'1,"0"0"-38"-1,0 0-44 75,0 0-114-73,-198-71-99-2,139 42-61 0,-18-6 0 0,10-8 0 1,-11 2 0-1,3-8 0 0,-5-1 0 0,8 1 0 0,-8 0 0 1,-4 1 0 84,-3 4 0-84,0 7 0-1,-10 5 0 0,13 7 0 0,-12-4 0 0,9 4 0 0,-7 1 0 0,-6-8 0 0,-2 4 0 0,-5-2 0 0,-6 4 0 75,13 3 0-75,12 4 0 0,-5 11 0 0,6 4 0 0,-3 4 0 0,-1 0 0 0,1 0 0 0,0 0 0 0,0 0 0 0,6 0 0 72,7 0 0-71,6 0 0-1,-6 0 0 0,16 0 0 0,2 0 0 1,-2 0 0-1,2 4 0 0,1-1 0 0,-9-3 0 0,-3 0 0 70,7 0 0-70,-4 0 0 1,9 0 0-1,1 0 0 0,1 0 0 0,10 0 0 0,-8 0 0 0,6 7 0 0,-4 8 0 3,11 0 0 73,-2 6 0-76,5-1 0 0,-1-4 0 1,-5-1 0-1,1 1 0 1,-11 1 0-1,-2 0 0 0,1 0 0 0,-5 2 0 1,7-7 0 1,1 5 0 73,7-3 0-75,-3 3 0 1,-7-3 0-1,-2-2 0 0,5 1 0 0,-13 2 0 0,1 2 0 1,0 5 0-1,-1 5 0 0,6 5 0 75,-1 7 0-75,-1-4 0 0,2 0 0 1,5-4 0-1,9-5 0 0,10-2 0 0,4-7 0 0,2 3 0 0,5-3 0 0,-9 8 0 69,3 0 0-68,-1 4 0-1,4-1 0 0,-5 1 0 0,8-5 0 0,4-1 0 0,0-6 0 0,3-4 0 0,-7 1 0 3,7 3 0 63,-6 4 0-66,4-2 0 0,-1 3 0 0,-5 1 0 0,2-4 0 0,2 1 0 0,-2 0 0 1,9-8 0 1,-1-5 0 68,11-4 0-69,1-3 0-1,-4 0 0 0,4 0 0 0,3 0 0 0,0 0 0 0,-3 0 0 0,-1 0 0 0,-1 0 0 67,-6 3 0-67,11 1 0 0,-2-4 0 0,2 2 0 0,0-2 0 0,0 0 0 0,0 0 0 0,0 0 0 0,0 0 0 4,0 0 0 63,0 0 0-66,0 0 0-1,0-17 0 0,0-13 0 0,0-7 0 0,2-3 0 0,11-1 0 0,-6 7 0 0,-1 6 0 71,4 9 0-71,-6 6 0 0,-1 4 0 0,9-4 0 0,-11 1 0 0,2 1 0 0,1 3 0 0,-4 3 0 0,0 5 0 4,0 0 0 65,0 0 0-69,0 0 0 0,0 19 0 0,0 6 0 0,-20-3 0 0,10-4 0 0,-3-1 0 1,4-7 0-1,-2 4 0 69,9 3 0-69,-1 8 0 0,0 10 0 0,-7-1 0 0,7 1 0 0,-7-3 0 0,0-9 0 0,6-10 0 0,1-7 0 1,3-3 0 71,0-3 0-72,0 0 0 1,0 0 0-1,0 0 0 0,0 4 0 0,0 6 0 0,0-5 0 0,17-5 0 0,9 0 0 77,5 0 0-77,12 0 0 0,8 0 0 0,6-5 0 1,2-12 0-1,2-2 0 0,3 1 0 0,-5-2 0 0,-5 6 0 0,-11 4 0 0,-9 4 0 71,-20 2 0-70,-1 4 0-1,-13 0 0 0,0 0 0 0,0 0 0 0,0 0 0 0,0 0 0 0,-3 0 0 0,-17 0 0 67,-9 0 0-67,20 0 0 0,-4 0-819 0</inkml:trace>
    </iact:actionData>
  </iact:action>
  <iact:action type="add" startTime="41282">
    <iact:property name="dataType"/>
    <iact:actionData xml:id="d11">
      <inkml:trace xmlns:inkml="http://www.w3.org/2003/InkML" xml:id="stk10" contextRef="#ctx0" brushRef="#br3">13064 5742 924 0,'0'0'394'4,"0"0"-126"-4,0 0-86 0,0 0-70 0,0 0-38 0,0 0 2 0,0 0-59 0,16 0-17 3,-16 0 0 95,0 0 0-97,0 0 0-1,-8 0 0 0,-21 3 0 0,-8 18 0 0,9-4 0 0,-7-1 0 0,-5 4 0 0,2 0 0 0,5 4 0 0,-5 3 0 0,-1-2 0 0,-2 5 0 82,5-1 0-82,-7-4 0 0,2 2 0 0,0-3 0 0,1 1 0 0,1 0 0 0,-5 0 0 0,-2-1 0 0,2-2 0 0,-6 3 0 1,0 4 0-1,-6-4 0 72,6 2 0-71,-2-4 0-1,9-3 0 0,2-6 0 0,2-3 0 0,-2-4 0 0,1 0 0 0,1-4 0 1,-3 4 0 70,0-7 0-69,-2 2 0-2,-7 0 0 0,5 1 0 0,-8-3 0 0,7 0 0 0,-10 0 0 0,1 0 0 0,5 0 0 1,-1 0 0 68,2 0 0-69,-5-5 0 0,-1-7 0 0,8 5 0 0,-4 0 0 0,4 4 0 0,-3 0 0 0,9-2 0 0,2-1 0 2,-1-2 0 73,5 0 0-75,-5-4 0 0,2 4 0 0,-3-1 0 0,3 3 0 0,-2-1 0 0,11-3 0 0,-1 3 0 0,8-2 0 0,3 1 0 73,-3-7 0-71,-1 0 0-2,1-7 0 0,-4 0 0 0,1 0 0 0,5 2 0 0,1 3 0 0,3 1 0 0,-5 2 0 1,2-6 0 68,2 3 0-69,2 2 0 0,5 2 0 0,-1-1 0 0,5-1 0 0,-3 5 0 0,-11-2 0 0,11-1 0 0,-13-4 0 78,-4-6 0-76,0-1 0-2,-3-2 0 0,4-2 0 0,8 1 0 0,0 3 0 0,-3 6 0 0,14 3 0 0,-6 5 0 0,3 5 0 1,-3-1 0 69,-2 0 0-70,5 1 0 0,-6 0 0 1,9 0 0-1,-3-2 0 0,7 1 0 0,0-1 0 0,-1 1 0 0,1 2 0 3,3-2 0 66,0 6 0-69,-6 0 0 0,6 0 0 0,0 0 0 0,0 0 0 0,0-1 0 0,0-6 0 0,0 4 0 0,0-2 0 75,0-4 0-75,0 4 0 0,0-6 0 0,0 0 0 0,0-2 0 0,16 0 0 0,4 2 0 0,3 0 0 0,6-1 0 0,-1-2 0 71,-3 0 0-71,9 1 0 0,-6-2 0 0,0 7 0 1,-2 3 0-1,-9 2 0 0,3-1 0 0,-4 2 0 0,-9-1 0 3,5 3 0 64,-8-3 0-67,1 1 0 0,-2 2 0 0,-3 0 0 0,0 0 0 0,0 0 0 0,0 0 0 0,0 0 0 0,0 0 0 70,0 0 0-70,0 0 0 0,0 0 0 0,-10 0 0 0,-11 2 0 0,-12 13 0 0,0-5 0 0,2-2 0 0,-9 2 0 74,3-8 0-74,1 2 0 0,-2-3 0 0,9 2 0 1,2 4 0-1,1-5 0 0,14 3 0 0,3-5 0 0,9 0 0 0,0 0 0 70,0 0 0-70,0 7 0 0,0 9 0 0,0 8 0 0,0 17 0 0,-2 6 0 0,2 8 0 0,0-5 0 0,0-2 0 0,0-4 0 70,0-7 0-69,0-3 0-1,0-11 0 0,0-10 0 0,0-8 0 0,0-2 0 0,0-3 0 0,0 0 0 0,0 0 0 66,0 0 0-66,0 0 0 0,0 0 0 0,0 0 0 0,0 0 0 0,0 0-793 0</inkml:trace>
    </iact:actionData>
  </iact:action>
  <iact:action type="add" startTime="43677">
    <iact:property name="dataType"/>
    <iact:actionData xml:id="d12">
      <inkml:trace xmlns:inkml="http://www.w3.org/2003/InkML" xml:id="stk11" contextRef="#ctx0" brushRef="#br3">15795 5752 850 0,'0'0'466'1,"0"0"-204"-1,0 0-156 0,0 0 8 0,0 0 18 0,0 0-24 0,0 0-99 0,-164 160-9 0,100-127 0 0,-1 4 0 85,-8 2 0-83,9 10 0-2,-12-4 0 0,5-1 0 0,-3 3 0 0,-6-9 0 0,0 1 0 0,-13-2 0 0,8-5 0 1,-12 4 0-1,-6-3 0 71,3 7 0-71,-6-4 0 0,6 6 0 0,-12 3 0 0,11-5 0 0,-3-4 0 0,1-2 0 0,6-6 0 0,8-3 0 0,-4-6 0 6,14-2 0 71,-3 0 0-77,3-4 0 1,2 0 0-1,9 4 0 0,-8-3 0 0,0-1 0 0,15 1 0 0,-10-1 0 0,1-5 0 0,11-3 0 73,-7-1 0-73,10-3 0 0,-4 8 0 0,0-2 0 0,3 1 0 1,9-3 0-1,-8-5 0 0,5 0 0 0,2 0 0 0,-11 0 0 76,-1 0 0-75,0 0 0-1,-14-3 0 0,7 3 0 0,-9 0 0 0,-3 0 0 0,-4 0 0 0,0 0 0 0,-10 0 0 0,-3 0 0 3,-6 0 0 70,-1 0 0-72,8 0 0-1,5 0 0 0,4 0 0 0,4 0 0 0,-1 0 0 0,7 0 0 1,0-6 0-1,14-14 0 1,-3-1 0 73,4-6 0-74,-12 5 0 0,7 3 0 0,-11 2 0 0,3 3 0 0,-3-3 0 0,8 3 0 0,-1-6 0 0,4-2 0 0,3-1 0 72,-2-2 0-72,12 1 0 0,-2 0 0 0,3 1 0 0,6 4 0 1,2-1 0-1,-3 1 0 0,0-1 0 0,4 0 0 65,2-5 0-64,-5-3 0-1,6-1 0 0,-2 2 0 0,-1 2 0 0,3 5 0 0,-11 1 0 0,4 4 0 0,-5 1 0 68,2 1 0-67,2-9 0-1,18-8 0 0,-6-12 0 0,0-9 0 0,1 1 0 0,-4 5 0 0,0 6 0 0,11 7 0 2,-2 10 0 72,7 5 0-74,7 9 0 0,7 3 0 0,0-2 0 0,2-1 0 0,-5-3 0 0,3 0 0 0,2 1 0 0,-1 1 0 3,-3 5 0 66,11 0 0-69,-2-1 0 0,0 1 0 0,-7-5 0 0,7 0 0 0,-7-4 0 0,0 1 0 0,7 7 0 1,1-2 0 67,-1 7 0-67,3 0 0-1,0 0 0 0,0-1 0 0,0 1 0 0,0 0 0 0,0 0 0 0,0 0 0 0,0 0 0 72,0 0 0-72,0 0 0 0,0-4 0 1,0-4 0-1,5-1 0 0,11 1 0 0,4 1 0 0,-4 0 0 0,-4 1 0 0,-4 2 0 69,4 3 0-69,2-1 0 0,1 2 0 0,11-4 0 0,-1 4 0 0,8 0 0 0,3 0 0 0,-5 0 0 0,1 0 0 2,-4 0 0 70,4 0 0-72,0 0 0 0,0 0 0 0,-7 0 0 1,-5 0 0-1,-4 0 0 0,-9 0 0 0,2 0 0 0,-9 0 0 3,4 0 0 65,-4 0 0-68,0 0 0 0,0 0 0 0,0 0 0 1,0 0 0-1,0 0 0 0,0 0 0 0,0 0 0 0,0 0 0 73,0 0 0-73,0 0 0 0,0 0 0 0,0 0 0 0,0 0 0 0,-16 0 0 1,-5-3 0-1,-10 0 0 0,-5 1 0 0,3 2 0 74,-7 0 0-74,0 0 0 0,-1 0 0 0,-2 0 0 0,-1 0 0 1,4 0 0-1,4 0 0 0,8 0 0 0,2 0 0 0,13 0 0 69,3 0 0-68,10 0 0-1,0 0 0 0,0 0 0 0,0 0 0 0,-3 2 0 0,-2 11 0 0,-5 11 0 0,0 5 0 66,-3-1 0-65,13 0 0-1,-3 2 0 0,2 4 0 0,1 5 0 0,-3 0 0 0,0 4 0 0,-6 1 0 0,8-2 0 70,-5 2 0-69,-4-11 0-1,7-8 0 0,-1-8 0 0,1-6 0 1,3-8 0-1,0-3 0 0,0 0 0 0,0 0 0 0,0 0 0 69,0 0 0-68,0 0 0-1,0 0 0 0,0 0 0 0,0 0 0 0,0 0 0 0,0 0 0 0,0-3 0 0,0 1 0 69,7-1 0-69,-4-3 0 0,10 6-225 0</inkml:trace>
    </iact:actionData>
  </iact:action>
  <iact:action type="add" startTime="71436">
    <iact:property name="dataType"/>
    <iact:actionData xml:id="d13">
      <inkml:trace xmlns:inkml="http://www.w3.org/2003/InkML" xml:id="stk12" contextRef="#ctx0" brushRef="#br0">10075 8552 862 0,'0'0'352'5,"0"0"-156"3,0 0 6 1,-87 146-82-2,26-99-70-1,-13 7-28 2,-13-2-18 0,-10 3 0-2,-6 6-2 2,-3-2-4 0,-3 3 4 0,9 3 0-1,-1-7-2 0,1-4-2 1,0-3 0 0,3-8-4 0,14-8-26-1,18-10-34 2,8-8 12-2,18-12-14 0,12-5 24-1,6 0-10 2,17-7 32 1,4-27 22 0,0-6 2-4,0 5-2 3,0 0 0 0,0 10-8-2,0 1-32 1,3 7-38 1,1-1 6 0,1 8 22 1,-5 3-10-3,0 7 12 1,0 0 48 2,0 7 32-4,0 21-18 3,-8 8-2 0,-12-3 46 0,0-1 36-2,2-7-10 2,2-8-22 0,6-7-6 0,4-3 14 0,6-5 10-2,0-2 24 2,0 0 6 0,16 3 4 0,28-3-84-2,23 0-15 2,7 0-15 0,12 0 0 1,-1 0 0-3,-6 0 0 4,-11-3 0-3,-8-3 0 1,-50 6-273-3,-4 0-617 3</inkml:trace>
    </iact:actionData>
  </iact:action>
  <iact:action type="remove" startTime="73708">
    <iact:property name="style" value="instant"/>
    <iact:actionData xml:id="d14" ref="#d13"/>
  </iact:action>
  <iact:action type="add" startTime="73721">
    <iact:property name="dataType" value="strokeEraser"/>
    <iact:actionData xml:id="d15">
      <inkml:trace xmlns:inkml="http://www.w3.org/2003/InkML" xml:id="stk13" contextRef="#ctx0" brushRef="#br1">16290 13459 1326 0,'0'0'416'18,"0"0"-328"-17,0 0-40 4,0 0-22 0,0 0-26 2,0 0 0 3,0 0-94-3,7-73-314-1,-14 69-522 2</inkml:trace>
    </iact:actionData>
  </iact:action>
  <iact:action type="add" startTime="75364">
    <iact:property name="dataType"/>
    <iact:actionData xml:id="d16">
      <inkml:trace xmlns:inkml="http://www.w3.org/2003/InkML" xml:id="stk14" contextRef="#ctx0" brushRef="#br0">9975 8559 912 0,'0'0'450'7,"0"0"-250"1,0 0-66-3,0 0 16 3,0 0-86 0,0 0-12 1,-205 186-8-3,137-127-10 2,-6 3-27-1,-6 2-7 1,1 13 0-1,-5 4 0 0,0 3 0 2,-6 0 0-2,1-2 0 1,-6-14 0-2,-2-8 0 2,10-8 0 3,2-1 0-8,13-4 0 5,14-8 0 1,7-8 0-2,15-11 0 1,3-11 0-1,12-9 0 1,3 0 0 1,9 0 0-4,6-23 0 2,3-14 0 2,0-10 0-2,0-4 0-1,0-1 0 2,7-2 0 0,0 0 0 1,7 9 0-4,-10 3 0 3,7 5 0 0,-8 5-7 2,-1 8-17-6,-2 7-16 5,0 9-30-2,0 5 22 1,0 3 22-2,0 0 18 2,0 7 8 0,-5 25 34 1,-10 11 26-3,-1 4 6 1,7 4-6 2,-3-6-57-2,8-8-3 0,1-7 0 0,-1-6 0 1,4-2 0 1,0 0 0-4,0-2 0 3,7 5 0 0,18 0 0 1,-5-2 0-4,16-6 0 3,-1-4 0 0,3 5 0 1,-7-8 0-4,1-1 0 3,-4-6 0 0,11-3 0 1,3 0 0-3,18-14 0 1,9-16 0 2,11-5 0-1,-9 10 0 0,1 8 0 0,-14 12 0-2,-50 5-31 3,-6 0-1081-5</inkml:trace>
    </iact:actionData>
  </iact:action>
  <iact:action type="add" startTime="76713">
    <iact:property name="dataType"/>
    <iact:actionData xml:id="d17">
      <inkml:trace xmlns:inkml="http://www.w3.org/2003/InkML" xml:id="stk15" contextRef="#ctx0" brushRef="#br0">15284 8647 906 0,'0'0'330'8,"0"0"-40"1,0 0-72-4,-197 160-92 3,117-123-54 0,1-3 30-1,-23-4-99 3,-1 1-3-5,-11-3 0 3,-7 6 0 0,1 2 0-3,-3 1 0 4,1 3 0-1,-11-11 0-1,8-2 0-1,-2-5 0 3,8-3 0 0,1 1 0-1,1 0 0-3,10-3 0 3,2 0 0 0,-3 1 0 0,16-9 0-2,-5 1 0 2,13-3 0 0,-6-1 0 1,10 1 0-2,12-2 0 0,-8 7 0 2,9-2 0-1,-3 5 0-2,6-5 0 1,1 2 0 1,-1-7 0 1,-6 1 0-2,12 0 0-1,9-6 0 2,-5 2 0 2,4-2 0-6,0 6 0 5,-6 4 0-2,5 7 0 3,-5 6 0-6,-2-2 0 4,-6 0 0 0,4-4 0 1,2-3 0-2,2-6 0-1,5 1 0 3,2-3 0-2,8 3 0-1,2-4 0 2,12 1 0 0,3-4 0 0,-5 7 0-2,8-1 0 2,-2 4 0 1,4 2 0-2,-6-1 0 1,8 4 0-2,-2 1 0 2,-1-8 0 0,12-4 0-1,0-3 0-1,6-3 0 2,2 0 0 0,0 0 0-2,0-23 0 2,0-13 0 0,18-3 0 0,11 2 0-2,2 0 0 2,6 5 0 0,2 0 0 0,-12 10 0-2,2-1 0 2,-4 6 0 0,-6 3 0 1,-2 1 0-4,-5 3 0 3,4 3 0 0,-3 3 0 0,-6 1 0-2,-4 2 0 2,-3 1 0 0,0 0 0 0,0 0 0-2,-10 13 0 2,-24 21 0 0,-9 11 0 1,-1-4 0-4,-6 7 0 3,6 3 0 0,5-6 0 0,-1-5 0-2,16-7 0 2,7-12 0 0,10-11 0 1,7-7 0-4,0-3 0 3,3 0 0 0,37 0 0 0,8 0 0-2,19 0 0 2,4 0 0 0,6-3 0 0,-11 3 0-1,1 0 0 0,-16 0 0 1,-15 0 0 0,0 0 0-2,-11 0 0 2,-5 9 0 0,-20-4 0 0,0 1-393-2</inkml:trace>
    </iact:actionData>
  </iact:action>
  <iact:action type="add" startTime="78788">
    <iact:property name="dataType"/>
    <iact:actionData xml:id="d18">
      <inkml:trace xmlns:inkml="http://www.w3.org/2003/InkML" xml:id="stk16" contextRef="#ctx0" brushRef="#br0">10757 11092 1012 0,'0'0'438'5,"0"0"-202"3,0 0-116 0,0 0-86 1,0 0 2-4,0 0 12 4,12 135-6-2,-12-116 10 1,0 1-23-2,0-4-29 3,0-4 0 0,0-4 0-3,0-4 0 0,0-1 0 2,0-1 0 2,0 6 0-2,1 4 0-2,2 1 0 0,7-1 0 3,-2-1 0-4,-5-5 0 5,0-1 0-4,7-5 0 3,-6 3 0-1,11-3 0-3,-4 0 0 4,7 0 0-2,2 0 0 2,-4 0 0-4,0 0 0 3,1 0 0 0,-4 0 0-2,9 0 0 2,7 0 0 0,-2 0 0 1,5 0 0 0,-1 0 0-2,-1 0 0-1,-2-3 0 2,11-2 0 0,-6 2 0-2,-1 0 0 2,4 0 0 0,5 3 0-3,1 0 0 3,4 0 0 1,5 0 0-1,-2-3 0 2,4-2 0-5,2 0 0 3,-10-2 0 0,-2 6 0 0,-2-3 0-2,8 1 0 1,-6 3 0 2,1 0 0-3,10 0 0 2,-7 0 0 0,10 0 0 0,-2 0 0 0,-3-2 0-2,0-1 0 2,-4-5 0 0,6-2 0-2,-11-1 0 2,7 0 0 1,-10 2 0-2,2 1 0 2,-1 3 0-4,-1 2 0 3,4-1 0 0,-4 3 0-1,4-3 0 0,10-1 0 1,-8-1 0 0,5 2 0-2,-4-3 0 2,-3 2 0 0,8 2 0 1,-8 1 0-2,-1-2 0-1,-2 4 0 2,-1 0 0 0,1 0 0 0,2 0 0-2,-2 0 0 2,11 0 0 0,-7 0 0 1,7 0 0-4,-1 0 0 3,-2 0 0 0,-1 0 0-2,-7 0 0 2,-2 0 0 0,-1 4 0 1,1-2 0-1,-2 1 0-2,0-3 0 1,3 0 0 1,7 0 0 1,-4 0 0-4,6 5 0 3,-4-2 0 1,-1 3 0-1,-4-4 0-3,2-2 0 4,-1 0 0-2,-3 3 0 2,1-3 0-4,1 0 0 3,0 0 0 0,0 0 0 0,1 3 0-2,-5 0 0 2,0 3 0 0,-7-1 0 1,3 1 0-4,-4-1 0 3,-4-3 0 1,8 5 0-5,-7-7 0 4,-6 3 0 0,-2-1 0 0,-10-2 0 0,5 3 0-2,-11-3 0 2,2 0 0 0,-3 0 0 0,0 0 0-2,0 0 0 2,0 0 0 0,0 0 0 0,0 2 0-2,0-2 0 2,0 0 0 0,0 0 0-2,0 0 0 2,0 0 0 0,0 0 0 0,0 0 0 0,0 0 0-2,0 0 0 2,0 0 0 0,0-17 0-2,-4-7 0 2,-8-6 0 0,11-2 0 0,-5 3 0 0,2 2 0 0,-5 1 0-1,5 4 0 2,1 0 0-1,-2 2 0-3,-6 5 0 2,6 8 0 1,-5 0 0 0,10 7 0-2,0 0 0 2,0 0 0 0,0 0 0 0,0 0 0-2,0 0 0 2,0 0 0 0,0 0 0 0,0 0 0-2,0 0 0 2,0 0 0 1,0 0 0-4,0 0 0 3,0 12-5 0</inkml:trace>
    </iact:actionData>
  </iact:action>
  <iact:action type="add" startTime="80625">
    <iact:property name="dataType"/>
    <iact:actionData xml:id="d19">
      <inkml:trace xmlns:inkml="http://www.w3.org/2003/InkML" xml:id="stk17" contextRef="#ctx0" brushRef="#br0">14793 11100 592 0,'0'0'460'8,"0"0"-84"-1,0 0-144 2,0 0-62-4,0 0-50 3,0 0-23 0,0 0-97 0,10 95 0-2,-10-55 0 3,0-3 0-2,0 0 0 1,0-3 0-1,0-7 0 0,0-9 0 3,0-8 0-4,0-3 0 0,0-7 0 2,0 0 0 0,0 0 0-2,4 0 0 2,8 0 0 0,-5 0 0 1,6 0 0 0,-3 2 0-5,5-1 0 4,1 3 0 0,7 2 0 0,2 1 0-2,9 3 0 2,-6-3 0 0,2 0 0 0,-3-2 0-2,-6-2 0 4,11 1 0-2,-1-4 0-2,6 0 0 1,4 0 0 1,8 0 0 1,2 0 0-4,5 0 0 4,-8 0 0-1,9 0 0-1,2 0 0-1,2 0 0 2,-1 0 0 0,3 0 0 0,4 0 0-1,-12 0 0 1,5 0 0-1,0 0 0 3,0 0 0-5,-4 0 0 3,1 0 0 0,-9 0 0 1,5 0 0-2,4-7 0-2,-6-2 0 4,5 4 0-1,-12-3 0-2,5 5 0 1,-1 3 0 2,-12 0 0-2,12 0 0-1,0 0 0 2,-6 0 0 0,1 0 0 1,-2 0 0-1,5 0 0-3,6 0 0 3,-2 0 0 0,9 0 0-1,-2 6 0 1,2 1 0 0,-5 3 0 0,-9-8 0 0,-2-2 0-3,6 0 0 4,-9 0 0-1,-6 0 0 1,4 0 0-5,-2 0 0 4,0 0 0 1,1 0 0 0,-5 3 0-5,4 1 0 4,-10-4 0 1,4 0 0-2,-4 0 0-1,8 0 0 1,-7 0 0 2,7 0 0-2,-11 0 0-1,-6 0 0 2,-1 0 0 0,-6 0 0-2,8 0 0 2,-12 0 0 0,7 0 0 0,-9 0 0-2,13 0 0 2,-1 0 0 1,-8 0 0-1,5 0 0-3,-6 0 0 3,2 0 0 0,-2 0 0 1,-3 0 0-4,8-37 0 3,-5-20 0 0,3-8 0 0,-7-5 0 1,1 2 0-4,-4 10 0 6,0 16 0-4,0 20 0-1,0 12 0 0,0 10 0 2,0 0 0 0,0 0 0-1,0 0-869 0</inkml:trace>
    </iact:actionData>
  </iact:action>
  <iact:action type="add" startTime="85956">
    <iact:property name="dataType"/>
    <iact:actionData xml:id="d20">
      <inkml:trace xmlns:inkml="http://www.w3.org/2003/InkML" xml:id="stk18" contextRef="#ctx0" brushRef="#br2">9174 12778 808 0,'0'0'238'7,"0"0"-16"1,0 0 32 2,0 0-36-4,-50 152-34 0,-7-88-72 2,-7 7-101 0,-9 2-11-1,-4 0 0 0,10-9 0 1,10-11 0 3,13-7 0-8,4-11 0 5,20-8-185 0,20-27-141 4,0 0-270-9</inkml:trace>
    </iact:actionData>
  </iact:action>
  <iact:action type="add" startTime="87059">
    <iact:property name="dataType"/>
    <iact:actionData xml:id="d21">
      <inkml:trace xmlns:inkml="http://www.w3.org/2003/InkML" xml:id="stk19" contextRef="#ctx0" brushRef="#br2">12240 13751 66 0,'0'0'576'8,"0"0"-274"-1,0 0-90 3,0 0 48-4,0 0-56 1,0 0-68 0,0 0-6 1,-81 87-28 0,22-36-43-2,-2 11-59 2,-6 7 0 1,-10 10 0-2,-4 5 0-1,1-2 0 2,1-12 0 2,2-12 0-4,16-21 0 0,13-12 0 3,39-25-233-1,9 0-375-1</inkml:trace>
    </iact:actionData>
  </iact:action>
  <iact:action type="add" startTime="87916">
    <iact:property name="dataType"/>
    <iact:actionData xml:id="d22">
      <inkml:trace xmlns:inkml="http://www.w3.org/2003/InkML" xml:id="stk20" contextRef="#ctx0" brushRef="#br2">10837 12829 1120 0,'0'0'292'7,"0"0"-92"-2,-94 185-62 3,36-104-84 0,-10 12-38 0,8 3-10 0,8-6-6-1,3-11-30 0,8-23-138 4,38-56-256-6,3 0-256 1</inkml:trace>
    </iact:actionData>
  </iact:action>
  <iact:action type="add" startTime="88741">
    <iact:property name="dataType"/>
    <iact:actionData xml:id="d23">
      <inkml:trace xmlns:inkml="http://www.w3.org/2003/InkML" xml:id="stk21" contextRef="#ctx0" brushRef="#br2">13361 13806 980 0,'0'0'314'6,"0"0"-62"1,-197 180-108 2,126-104-78-3,-6 8-50 1,0-5-10 1,13 0-6 1,11-9-10-1,12-11-120-1,41-50-270 0,0-4-674 0</inkml:trace>
    </iact:actionData>
  </iact:action>
  <iact:action type="add" startTime="91733">
    <iact:property name="dataType"/>
    <iact:actionData xml:id="d24">
      <inkml:trace xmlns:inkml="http://www.w3.org/2003/InkML" xml:id="stk22" contextRef="#ctx0" brushRef="#br0">5781 17384 956 0,'0'0'456'6,"0"0"-220"0,0 0-72 4,216-18-26-2,-78 8-41-2,46-2-97 0,58 8 0 5,62 0 0-6,53 4 0 4,49 0 0-2,45 0 0 3,11 8 0-4,8-3 0 4,-28-5 0-6,-28-1 0 4,-30-35 0 1,-39-16 0-2,-34 5 0-1,-69 7 0 3,-235 23-231-2,-7 17-1247-1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3-03T05:11:20.761"/>
    </inkml:context>
    <inkml:brush xml:id="br0">
      <inkml:brushProperty name="width" value="0.05292" units="cm"/>
      <inkml:brushProperty name="height" value="0.05292" units="cm"/>
    </inkml:brush>
  </inkml:definitions>
  <iact:action type="add" startTime="9238">
    <iact:property name="dataType"/>
    <iact:actionData xml:id="d0">
      <inkml:trace xmlns:inkml="http://www.w3.org/2003/InkML" xml:id="stk0" contextRef="#ctx0" brushRef="#br0">11891 15157 0,'174'0'3,"-139"0"-1,313 0 183,69 69-180,-348-69-3,210 0 185,173 0-182,-418 0-4,697-104 191,-453 69-188</inkml:trace>
    </iact:actionData>
  </iact:action>
  <iact:action type="add" startTime="15282">
    <iact:property name="dataType"/>
    <iact:actionData xml:id="d1">
      <inkml:trace xmlns:inkml="http://www.w3.org/2003/InkML" xml:id="stk1" contextRef="#ctx0" brushRef="#br0">21697 15053 0,'34'-35'3,"-68"70"86,277-70-87,209 104 184,104-34-180,-521-35-4,139 0 98,209 0-98,-36 0 183,175 0-182,-487 0 2,34 0 91,1 0-93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7:01:16.78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10960">
    <iact:property name="dataType"/>
    <iact:actionData xml:id="d0">
      <inkml:trace xmlns:inkml="http://www.w3.org/2003/InkML" xml:id="stk0" contextRef="#ctx0" brushRef="#br0">12363 3501 686 0,'14'0'252'7,"-10"0"-144"1,-4-5 34-2,3 1 28 3,-3 4 40-1,6 0-42 0,4 0-20 0,0 0-40-3,0 0-53 3,10 0-55 2,5-2 0-4,7-1 0 2,1 3 0-2,-2-5 0 4,6 5 0-6,2-3 0 5,2 3 0-2,0 0 0 1,-2 0 0 1,6 0 0-3,-6 0 0 6,1 0 0-4,10 0 0-1,-7 0 0-3,1 0 0 5,-1-6 0-2,-2 3 0-1,-1 3 0 2,-6 0 0 0,2 0 0 0,-6 0 0 0,-5 0 0-2,8 0 0 2,-1 3 0 0,-4-3 0-1,11 0 0 0,-12 0 0 1,7 0 0 0,-10 0 0 0,8 0 0-3,-7 0 0 4,11 9 0-2,-8-1 0-1,4 1 0 3,-5-4 0-1,6-2 0 0,-6-1 0-1,-6 5 0 0,-2-6 0 0,-1 6 0 1,-5-7 0-1,-3 3 0 0,0-3 0 1,-3 0 0-1,5 0 0 1,-8 0 0-1,0 2 0 1,-1-2 0-1,-3 2 0 0,0-2 0 1,0 3 0-1,0-3 0 1,0 3 0 0,-3 1 0-1,-34-1 0 1,-27-3 0-1,-3 0 0 2,-14 0 0-3,-7 0 0 2,4 0 0 0,-5-10 0 0,-1 3 0-2,-1-4 0 2,1 2 0-1,3 3 0 2,-6 6 0-3,14 0 0 2,11 0 0 0,-5 0 0 0,12 3 0-2,13 9 0 2,-1-4 0 0,17-5 0 0,0-3 0-2,9 0 0 2,6 0 0 0,11 0 0-3,2 0 0 4,4 0 0-1,0 0 0 0,0 0 0-1,0 0 0 0,0 0 0 1,7 0 0 0,16 0 0 0,10 0 0-2,-2 0 0 2,6 0 0 0,3 0 0 1,0 0 0-2,-6-11 0 1,-29 7-97 0,-5 4-1087 0</inkml:trace>
    </iact:actionData>
  </iact:action>
  <iact:action type="add" startTime="13219">
    <iact:property name="dataType"/>
    <iact:actionData xml:id="d1">
      <inkml:trace xmlns:inkml="http://www.w3.org/2003/InkML" xml:id="stk1" contextRef="#ctx0" brushRef="#br0">14309 3186 512 0,'0'0'196'7,"0"0"-62"1,0 0 92-2,0 0-52 2,0 0-58 3,0 0-6-8,0 0-6 5,19-32-32 0,1 19-16 1,13-4-2 1,-2-2 0-7,12 3 16 5,4-1-10 0,3 2 0 0,7 10-11-2,1 5-49 2,-3 0 0 0,-7 0 0 0,5 0 0 1,2 0 0-1,-5 0 0 0,-1 0 0-4,2 0 0 7,-2 0 0-5,-6-4 0 2,-2-1 0-2,-10 2 0 1,-3 3 0 1,-4 0 0 1,-10 0 0-5,-4 0 0 4,-10 0 0 0,3 0 0 0,-3 0 0-2,0 0 0 2,0 0 0 0,-23 0 0 0,-25 6 0-1,-20 3 0 1,-3 1 0 0,-19 2 0-1,2 0 0-1,-8 1 0 2,5 4 0 1,1 0 0-2,9 0 0-1,5 1 0 3,24-8 0-2,0-1 0 2,24-4 0-2,8-5 0-1,7 0 0 2,13 0 0 1,0 0 0-4,0 0-11 3,13 0 7 1,31 0 4-2,15-9 8 0,2 4-1 0,0-1-7 2,-5 2 0-2,-9 4-11-1,-20 0-91 2,-21 0-172 0,-6 0-562 0</inkml:trace>
    </iact:actionData>
  </iact:action>
  <iact:action type="remove" startTime="16652">
    <iact:property name="style" value="instant"/>
    <iact:actionData xml:id="d2" ref="#d0"/>
  </iact:action>
  <iact:action type="add" startTime="16655">
    <iact:property name="dataType" value="strokeEraser"/>
    <iact:actionData xml:id="d3">
      <inkml:trace xmlns:inkml="http://www.w3.org/2003/InkML" xml:id="stk2" contextRef="#ctx0" brushRef="#br1">20257 7936 492 0,'0'0'830'7,"0"0"-696"-2,0 0-134 5,0 0-8-4,0 0-408 1</inkml:trace>
    </iact:actionData>
  </iact:action>
  <iact:action type="add" startTime="17063">
    <iact:property name="dataType" value="strokeEraser"/>
    <iact:actionData xml:id="d4">
      <inkml:trace xmlns:inkml="http://www.w3.org/2003/InkML" xml:id="stk3" contextRef="#ctx0" brushRef="#br1">21357 7669 1206 0,'0'0'304'8,"0"0"-236"-2,0 0-68 2,0 0-220-1,0 0-786 2</inkml:trace>
    </iact:actionData>
  </iact:action>
  <iact:action type="remove" startTime="17746">
    <iact:property name="style" value="instant"/>
    <iact:actionData xml:id="d5" ref="#d1"/>
  </iact:action>
  <iact:action type="add" startTime="17748">
    <iact:property name="dataType" value="strokeEraser"/>
    <iact:actionData xml:id="d6">
      <inkml:trace xmlns:inkml="http://www.w3.org/2003/InkML" xml:id="stk4" contextRef="#ctx0" brushRef="#br1">21582 7447 1268 0,'0'0'336'7,"0"0"-116"0,0 0-44 1,0 0-176 0,0 0-8 0,0 0-220-2,0 8-306 0</inkml:trace>
    </iact:actionData>
  </iact:action>
  <iact:action type="add" startTime="20565">
    <iact:property name="dataType"/>
    <iact:actionData xml:id="d7">
      <inkml:trace xmlns:inkml="http://www.w3.org/2003/InkML" xml:id="stk5" contextRef="#ctx0" brushRef="#br0">15315 5311 686 0,'0'0'330'7,"0"0"-168"0,0 0 52 1,0 0-18-1,0 0-52 3,-183-3-18-4,111 12-26 0,-24-4-30 3,-21 1-51-2,-11 3-19 2,-13-1 0-4,-8 2 0 3,21 0 0 2,14-8-121-2,91-2-213-4,5 0-322 4</inkml:trace>
    </iact:actionData>
  </iact:action>
  <iact:action type="add" startTime="21023">
    <iact:property name="dataType"/>
    <iact:actionData xml:id="d8">
      <inkml:trace xmlns:inkml="http://www.w3.org/2003/InkML" xml:id="stk6" contextRef="#ctx0" brushRef="#br0">14984 5449 964 0,'0'0'326'8,"0"0"-116"-2,-191-13-32 1,81 9-66 1,-28 1-88 1,-3 3-24-4,8 0-52 3,92 7-210 1,14 3-378-3</inkml:trace>
    </iact:actionData>
  </iact:action>
  <iact:action type="add" startTime="24326">
    <iact:property name="dataType"/>
    <iact:actionData xml:id="d9">
      <inkml:trace xmlns:inkml="http://www.w3.org/2003/InkML" xml:id="stk7" contextRef="#ctx0" brushRef="#br0">16806 10018 642 0,'0'0'384'5,"0"0"-162"3,0 0-32 0,0 0-18 2,0 0-92-4,0 0-20 1,0 0 4 0,66 17 2 4,-51-5-6-8,-3 4 10 5,7 3-33 0,-2 2-37 0,6 5 0-1,-5 1 0 1,5 8 0 0,-6 0 0-1,2 5 0-1,4-1 0 2,-1 0 0 2,-3 1 0-4,-2-1 0 0,4 3 0 7,-5-3 0-7,-12 0 0 2,8-8 0 0,-9-7 0-2,-2 0 0 1,-1-4 0 1,3 8 0-3,-3 6 0 4,4 3 0-1,2 5 0 0,-3 3 0-1,1-4 0 0,-4-4 0 2,0-4 0-2,0-4 0 0,0-9 0 0,0 0 0 0,0-3 0 1,0 0 0-2,-7 8 0 2,-7 0 0 0,-5 7 0 0,-4 4 0-2,2-1 0 3,-8 8 0-2,5-2 0 1,0-1 0-2,7-3 0 2,-2-10 0 0,2-3 0 0,10-11 0-2,-7-1 0 2,7-7 0 0,4 0 0 0,2 2 0-2,-11-4 0 2,9-1 0 0,3 1 0 0,-1-3 0-2,1 0 0 2,0 0 0 0,0 0 0 0,0 0 0-2,0 0 0 2,-7 0 0 0,-2 0 0 0,9-5 0-2,-7 2 0 2,4-1 0 0,3-1 0 0,0-3 0-2,0 1 0 2,0 2 0 0,0 3 0 0,0-1 0-2,0 0 0 2,0-2 0 0,0-1 0 0,0-3 0-2,0-2 0 2,0 0 0 0,0-6 0 0,0-2 0-2,0-6 0 3,0-5 0-2,0-3 0 1,0-1 0-2,0 3 0 2,0 6 0 0,0 6 0 0,0 6 0-2,0 3 0 2,0 5 0 0,0 2 0 0,0 0 0-2,0-2 0 2,0 1 0 0,0 2 0 0,-6 2 0-2,6 0 0 2,-4 0 0 0,1 0 0 0,3 0 0-2,-2 0 0 2,-3 14 0 0,-4 8 0 0,7 4 0-1,-5 1 0 2,4 2 0-2,-3 3 0 0,4-5 0-1,2 0 0 2,0 0 0 0,0-6 0 0,0 2 0-2,0-2 0 2,0-4 0 0,0-4 0 0,0-2 0-2,0-3 0 2,0 4 0 0,0 0 0 0,0-4 0-2,0-1 0 2,0-1 0 0,0 1 0 0,16-5 0-2,7-2 0 2,14 0 0 0,7 0 0 0,5 0 0-1,-5 0 0 0,-1 0 0 1,-7-9 0 0,-4 7 0-2,-3 2 0 2,-22 0 0 0,9 0 0 0,-16 0 0-2,0 0 0 2,0 11 0 0,0-5 0 0,-16 3 0-2</inkml:trace>
    </iact:actionData>
  </iact:action>
  <iact:action type="add" startTime="31169">
    <iact:property name="dataType"/>
    <iact:actionData xml:id="d10">
      <inkml:trace xmlns:inkml="http://www.w3.org/2003/InkML" xml:id="stk8" contextRef="#ctx0" brushRef="#br0">11630 12118 302 0,'0'0'504'7,"0"0"-300"-1,0 0-22 2,-158 126 20 0,83-67-60 1,-7 12-60-4,-5 13-8 3,-7 8 10 0,-4 12-12 0,1 3-22 1,5 5-4-3,-5 0-14 1,-3 1-4 2,3 2 4-4,0 4-21 3,10-4-11 0,3-3 0 1,3-1 0-4,5-5 0 3,-1 7 0 1,14 1 0-1,-14 1 0-1,6-5 0 2,-3-9 0-1,-3-7 0-1,0-8 0-1,9-5 0 2,-4-4 0-1,12-8 0 3,9-7 0-5,2 0 0 2,9-8 0 1,12-15 0 1,3-7 0-2,9-14 0-1,3-4 0 3,11-1 0-2,-3-6 0 0,-4 5 0-1,2-1 0 2,-9 6 0 0,5 2 0-2,-7-1 0 2,-1-1 0 0,4-10 0 0,-3-1 0-2,14-1 0 3,-2-5 0-2,-3 0 0 1,8 4 0-2,-2 1 0 2,-10 6 0 0,3 0 0 0,-3 2 0-2,1 0 0 2,-1-4 0 1,6-5 0-2,-5-4 0 1,8 0 0-2,-9 0-39 2,10 0 3 0,-4 0 16-2,-3 0 10 2,7 0-10 0,-5 0 8 0,-9 0-32-2,1 10 44 2,-1 3 20 0,-2-5-16 0,12-1-4-2,2-5 0 2,5-2 0 0,0 0-10 2,0 0-40-6,0 0 44 4,0 0 6 4,0 0 12-5,-8 0-2-3,5 0-6 3,-2 0-4 1,-5 9 42 0,10-6-36 0,0-3-6-2,0 0-12 2,0-12-10 0,13-24 22-2,12-15 24 5,7-5-22 1,-3-8 0-11,7 2 4 9,-4-3-4-4,-5 0 0 2,-2 12-2 0,-6 12 2-1,-6 15 0 0,-6 14 0 1,-7 5 0-2,0 7 14 0,0 0 34 2,0 0-24 0,0 0-2 0,0 19-10-2,-7 3-12 2,-16 9 3 0,-6 6-5 0,4 5 0-2,-8 5 0 2,7 7 0 0,-2-6 0 0,-1-2 0-2,12-5 0 2,5-5 0 0,1-2 0 0,11-6 0-2,0-5 0 2,0-3 0 1,0-7 0-2,0-1 0-1,11-7 0 2,18-3 0 0,20-2 0 0,-1 0 0-2,12-7 0 2,3-17 0 0,-2 3 0 0,9 2 0-2,-6-5 0 2,-1 3 0 0,-3-3 0 0,1 5 0-2,-9 2 0 3,-7 6 0-2,-10 4 0 1,-11 3 0-2,-24 4 0 2,0 0-137 1</inkml:trace>
    </iact:actionData>
  </iact:action>
  <iact:action type="add" startTime="34519">
    <iact:property name="dataType"/>
    <iact:actionData xml:id="d11">
      <inkml:trace xmlns:inkml="http://www.w3.org/2003/InkML" xml:id="stk9" contextRef="#ctx0" brushRef="#br0">15905 11876 546 0,'0'0'400'7,"0"3"-82"0,0 7-24 1,0 8-168 1,0 8-36-2,3 9-16-1,-1 9-20 2,12 5-10 0,-4 10-10-2,4 5 6 2,9 11-13 0,1 8-27 0,12 14 0-2,7 4 0 4,8 13 0-4,-3 1 0 2,11 1 0 1,5 0 0-1,6-7 0-1,-7 0 0 2,1-1 0-3,-3-6 0 4,9 0 0-2,-7 0 0-3,-3 4 0 2,4 8 0 2,-1 8 0 0,3 5 0-4,6-9 0 1,-11-9 0 2,-4-10 0 0,-1-12 0 1,-5-9 0-4,-2-4 0 4,-1-7 0-2,-12-11 0 1,-8-3 0-2,-8-2 0 5,-4-7 0-6,-13 3 0 2,0-9 0 0,-3-1 0 1,0-6 0-1,0-4 0 1,10 3 0-1,-6-9 0 0,9-4 0 1,-5 0 0-1,3-1 0-1,1 11 0 2,4 4 0 0,7 8 0 0,-9 5 0-1,2-1 0 0,5 1 0 1,-1-4 0 0,-1-9 0-2,4-6 0 6,-11-8 0-7,-2-5 0 3,-5-4 0-3,-5 4 0 3,11 1 0 0,-9 4 0 0,0-2 0-1,1-2 0 0,0-2 0 2,-3-3 0-2,4-3 0-1,2-1 0 2,1 4 0 0,-4 0 0 0,10 4 0 0,-9 0 0 0,4 1 0-2,-3-4 0 2,-2 2 0-2,2-2 0 2,-5 3 0 0,3 3 0 0,0 5 0-1,10 3 0 0,-11 0 0 1,12-3 0 0,-10-7 0-1,0-8 0 0,5 2 0 1,-9-7 0 0,4 0 0-2,-4 0 0 2,0 0 0 0,0 0 0 0,0 0 0-2,0 0 0 2,0 0 0 0,0 0 0 0,-33-17 0-2,-8-15 0 2,-2-4 0 0,-14 5 0 0,9 0 0-2,-8 5 0 2,-1 4 0 0,7-3 0 0,0 1 0-1,7-6 0 0,5-2 0 2,11-5 0-2,-2-3 0-1,17 6 0 2,-2 7 0 0,12 10 0 0,2 9 0-2,0 4 0 2,0 4 0 0,0 0 0 0,0 0 0-2,0 0 0 2,0 5 0 0,4 15 0 1,20 4 0-3,5 0 0 1,-2 1 0 1,-2 7 0 0,8 5 0-1,3-5 0 1,-5 5 0 0,5 0 0-1,5 0 0-1,-2-7 0 2,-1-2 0 0,-11-2 0 0,-2-8 0-2,-2 1 0 2,-11 0 0 0,3-8 0 0,-13-6 0-2,9-5 0 2,-9 0 0 0,14 0 0 0,7-22 0-1,2-23 0 0,11-14 0 1,-9-5 0 0,10-4 0-1,-14 7 0 0,6 0 0 2,-9 14 0-2,-8 13 0 0,-3 9 0 0,-2 15 0 1,-4 1 0 0,10 1 0-1,-2-5 0 0,18-5 0 1,15-11 0 0,-24 12-209-2,5 0-871 3</inkml:trace>
    </iact:actionData>
  </iact:action>
  <iact:action type="remove" startTime="41047">
    <iact:property name="style" value="instant"/>
    <iact:actionData xml:id="d12" ref="#d10"/>
  </iact:action>
  <iact:action type="add" startTime="40997">
    <iact:property name="dataType" value="strokeEraser"/>
    <iact:actionData xml:id="d13">
      <inkml:trace xmlns:inkml="http://www.w3.org/2003/InkML" xml:id="stk10" contextRef="#ctx0" brushRef="#br1">17312 17445 1466 0,'0'0'392'6,"0"0"-203"1,0 0-189 1,0 0 0 2,0 0 0-6,0 0 0 4,8 32 0 6,-8-32 0-10,0 0 0 2,0 0-9 1,8 0-803 0</inkml:trace>
    </iact:actionData>
  </iact:action>
  <iact:action type="add" startTime="41731">
    <iact:property name="dataType" value="strokeEraser"/>
    <iact:actionData xml:id="d14">
      <inkml:trace xmlns:inkml="http://www.w3.org/2003/InkML" xml:id="stk11" contextRef="#ctx0" brushRef="#br1">23145 17825 1464 0,'0'0'220'7,"0"0"-130"4,0 0-20-8,0 0-58 6,0 0-12-1,0 0-120 0,0 0-270-3,-28 27-256 3</inkml:trace>
    </iact:actionData>
  </iact:action>
  <iact:action type="add" startTime="42341">
    <iact:property name="dataType" value="strokeEraser"/>
    <iact:actionData xml:id="d15">
      <inkml:trace xmlns:inkml="http://www.w3.org/2003/InkML" xml:id="stk12" contextRef="#ctx0" brushRef="#br1">23087 17640 1446 0,'0'0'368'7,"0"0"-188"-1,0 0-127 2,0 0-53-1,0 0 0 1,0 0 0-1,-6 81 0 0,6-81-91 2,0-4-665-2</inkml:trace>
    </iact:actionData>
  </iact:action>
  <iact:action type="remove" startTime="42679">
    <iact:property name="style" value="instant"/>
    <iact:actionData xml:id="d16" ref="#d11"/>
  </iact:action>
  <iact:action type="add" startTime="42684">
    <iact:property name="dataType" value="strokeEraser"/>
    <iact:actionData xml:id="d17">
      <inkml:trace xmlns:inkml="http://www.w3.org/2003/InkML" xml:id="stk13" contextRef="#ctx0" brushRef="#br1">23258 17412 716 0,'0'0'888'7,"0"0"-688"0,0 0-110-2,0 0-90 6,0 0-4-7,0 0-334 4,-16 63-1092 1</inkml:trace>
    </iact:actionData>
  </iact:action>
  <iact:action type="add" startTime="42986">
    <iact:property name="dataType" value="strokeEraser"/>
    <iact:actionData xml:id="d18">
      <inkml:trace xmlns:inkml="http://www.w3.org/2003/InkML" xml:id="stk14" contextRef="#ctx0" brushRef="#br1">23258 17412 1200 0</inkml:trace>
    </iact:actionData>
  </iact:action>
  <iact:action type="add" startTime="43001">
    <iact:property name="dataType" value="strokeEraser"/>
    <iact:actionData xml:id="d19">
      <inkml:trace xmlns:inkml="http://www.w3.org/2003/InkML" xml:id="stk15" contextRef="#ctx0" brushRef="#br1">23258 17412 1200 0,'-137'121'316'2,"137"-121"-266"-2,0 0-50 3,0 0-276 4,0 0-788 2</inkml:trace>
    </iact:actionData>
  </iact:action>
  <iact:action type="add" startTime="47342">
    <iact:property name="dataType"/>
    <iact:actionData xml:id="d20">
      <inkml:trace xmlns:inkml="http://www.w3.org/2003/InkML" xml:id="stk16" contextRef="#ctx0" brushRef="#br0">28066 9884 39 0,'0'0'825'8,"0"0"-583"-1,0 0-52-1,0 0-66 2,0 0-66 0,0 0-16-2,0 0 18 2,21 11-2 0,-14-6 22 0,6 5 32-2,6-3-12 3,-2 5-32-2,-7-1-19 1,3 3-49-2,8 3 0 2,-6 5 0 0,-3 6 0 0,4-1 0-2,0 7 0 2,-4 1 0 1,-4-2 0-2,1 8 0-1,3-1 0 8,-12 4 0-11,0 3 0 4,0 0 0-1,0 4 0 2,0-1 0 0,0-1 0 0,0-2 0-2,0-2 0 4,0-6 0-3,-12-2 0 3,8-5 0-3,-1-7 0-2,-3-3 0 3,0 0 0 1,4-5 0-5,1 8 0 4,-7 7 0 0,4 5 0 0,-4-1 0-2,0-8 0 2,5-10 0 0,-8 1 0 0,8-9 0-2,-13 1 0 2,2 4 0 0,9 1 0 1,-10 1 0-4,1 0 0 4,8 0 0-2,-5-4 0 2,6-1 0-4,1-7 0 3,3-1 0 0,3-2 0 0,0-2 0-2,0 4 0 2,-4-1 0 0,1 1 0 0,-1 2 0-2,-5 1 0 3,6-7 0-2,2 0 0 2,1 0 0-4,0 0 0 3,0 0 0 0,0 0 0 0,0 0 0-2,0 0 0 3,0 0 0-2,0 0 0 2,0 0 0-4,0-15 0 3,0-7 0 0,0-4 0 1,0-7 0-2,0-4 0-1,0-2 0 2,0 9 0 1,0 4 0-4,0 5 0 3,0 6 0 0,0-2 0 1,0-1 0-3,0 8 0 1,0 1 0 1,0 9 0 1,0 0 0-4,0 0 0 4,0 0-9-2,0 0 9 2,0 11 9-4,-3 0-9 3,-7-3 0 0,7-1 0 1,3 6 0-4,0 4 0 3,0 6 0 0,0 8 0 0,0 3 0-2,0 2 0 2,0-3 0 0,0-2 0 1,0-5 0-4,0-6 0 4,0-12 0-2,0 1 0 2,0-8 0-4,0 6 0 4,0 2 0-2,0 1 0 2,0 1 0-4,0 0 0 3,0-5 0 0,3-3 0 0,7-3 0-1,10 0 0 0,6 0 0 2,15-9 0-1,13-13 0-3,2-4 0 3,-5 8 0 0,1 3 0 1,-11 8 0-4,-14 3 0 3,-11 0 0 1,-12 4 0-2,5 0 0-1,-9 0 0 3,0 0 0-1,0 0 0 0,-11 0-1719-3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7:03:23.14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3868">
    <iact:property name="dataType"/>
    <iact:actionData xml:id="d0">
      <inkml:trace xmlns:inkml="http://www.w3.org/2003/InkML" xml:id="stk0" contextRef="#ctx0" brushRef="#br0">17475 5991 918 0,'0'0'458'7,"0"0"-264"30,0 0-32-37,-206 154-58 0,113-111-98 0,4 5-6 0,-6-1-4 44,2-2-42-44,22-4-34 0,1-11-70 0,18-3-142 0,44-23-16 1,5-4-364 52</inkml:trace>
    </iact:actionData>
  </iact:action>
  <iact:action type="add" startTime="4388">
    <iact:property name="dataType"/>
    <iact:actionData xml:id="d1">
      <inkml:trace xmlns:inkml="http://www.w3.org/2003/InkML" xml:id="stk1" contextRef="#ctx0" brushRef="#br0">17454 6182 806 0,'0'0'452'4,"0"0"-210"35,0 0-112-38,0 0-30-1,-214 135-60 0,147-110-34 0,-10 4 0 42,12-4-6-41,3 0-6-1,8-2-92 0,44-17-194 0,0 1-658 0</inkml:trace>
    </iact:actionData>
  </iact:action>
  <iact:action type="add" startTime="5373">
    <iact:property name="dataType"/>
    <iact:actionData xml:id="d2">
      <inkml:trace xmlns:inkml="http://www.w3.org/2003/InkML" xml:id="stk2" contextRef="#ctx0" brushRef="#br0">24210 5938 984 0,'0'0'186'0,"0"0"0"47,0 0 22-46,0 0-116-1,0 0-18 0,-217 36-16 0,137-2 14 0,-1 14-4 43,-12 4-6-43,-4 11-8 1,3 2-51-1,-3-1-3 0,13-5 0 0,7-9 0 39,7-13 0-39,20-13 0 0,13-14-101 0,17-10-241 0,20 0-194 42,0 0-376-42</inkml:trace>
    </iact:actionData>
  </iact:action>
  <iact:action type="add" startTime="5968">
    <iact:property name="dataType"/>
    <iact:actionData xml:id="d3">
      <inkml:trace xmlns:inkml="http://www.w3.org/2003/InkML" xml:id="stk3" contextRef="#ctx0" brushRef="#br0">24000 6221 588 0,'0'0'302'1,"0"0"-128"-1,0 0-66 0,0 0-32 0,0 0-12 1,0 0 30 2,-188 91 30 38,108-66-44-41,3 0-34 0,-4 1-28 0,-15 2-14 0,8 2-4 51,49-19-20-51,14-2-386 0</inkml:trace>
    </iact:actionData>
  </iact:action>
  <iact:action type="add" startTime="10641">
    <iact:property name="dataType"/>
    <iact:actionData xml:id="d4">
      <inkml:trace xmlns:inkml="http://www.w3.org/2003/InkML" xml:id="stk4" contextRef="#ctx0" brushRef="#br0">17835 9974 1030 0,'0'0'244'3,"0"0"-20"-3,0 0-36 0,0 0-58 1,-181 103-44 43,104-58-36-44,-2 7-14 0,-1 0-22 0,-1 1-12 0,1-4 0 3,12 1 0 40,-2-5-4-43,20-8-50 0,-3-10-120 0,24-10-94 0,29-17-258 1,0 0-400 43</inkml:trace>
    </iact:actionData>
  </iact:action>
  <iact:action type="add" startTime="11126">
    <iact:property name="dataType"/>
    <iact:actionData xml:id="d5">
      <inkml:trace xmlns:inkml="http://www.w3.org/2003/InkML" xml:id="stk5" contextRef="#ctx0" brushRef="#br0">17777 10137 612 0,'0'0'372'0,"0"0"-154"0,0 0-42 50,0 0-40-50,0 0-52 0,0 0-16 0,-202 135-14 0,138-97-2 0,3 2-26 1,-3-4-18 49,-1 1-8-50,10-5-26 0,39-22-150 0,-2-1-442 1</inkml:trace>
    </iact:actionData>
  </iact:action>
  <iact:action type="add" startTime="12156">
    <iact:property name="dataType"/>
    <iact:actionData xml:id="d6">
      <inkml:trace xmlns:inkml="http://www.w3.org/2003/InkML" xml:id="stk6" contextRef="#ctx0" brushRef="#br0">24208 9914 716 0,'0'0'506'1,"0"0"-236"-1,0 0-98 0,0 0-24 39,0 0-42-38,0 0-30-1,0 0-23 0,-112 77-53 0,50-36 0 0,-17 2 0 44,-8 2 0-44,-8-4 0 0,11 2 0 0,2-7 0 0,10-4 0 3,15-7-85 40,14-12-167-43,43-13-240 0,0 0-200 0</inkml:trace>
    </iact:actionData>
  </iact:action>
  <iact:action type="add" startTime="12701">
    <iact:property name="dataType"/>
    <iact:actionData xml:id="d7">
      <inkml:trace xmlns:inkml="http://www.w3.org/2003/InkML" xml:id="stk7" contextRef="#ctx0" brushRef="#br0">24297 10112 808 0,'0'0'342'1,"0"0"-172"-1,0 0-92 0,0 0-38 0,0 0-32 1,0 0-4-1,0 0 28 47,-184 111 50-47,123-83 6 0,-14 0-14 0,-6 3-18 0,0-4-32 0,-5-1-14 42,9 4-10-41,12-9-2-1,10-4-94 0,54-17-260 0,1 0-394 1</inkml:trace>
    </iact:actionData>
  </iact:action>
  <iact:action type="add" startTime="19550">
    <iact:property name="dataType"/>
    <iact:actionData xml:id="d8">
      <inkml:trace xmlns:inkml="http://www.w3.org/2003/InkML" xml:id="stk8" contextRef="#ctx0" brushRef="#br0">11794 14945 720 0,'0'0'342'1,"0"0"-46"-1,0 0-10 43,0 0-84-42,0 0-42-1,0 0-119 0,0 0-41 0,265 151 0 0,-105-114 0 49,38-9 0-48,43-14 0-1,44-14 0 0,33 0 0 0,-14 0 0 0,-47 0 0 1,-63 0 0 68,-67 0 0-69,-42 25 0 0,-85-13-103 0,-11-5-485 0</inkml:trace>
    </iact:actionData>
  </iact:action>
  <iact:action type="remove" startTime="22245">
    <iact:property name="style" value="instant"/>
    <iact:actionData xml:id="d9" ref="#d8"/>
  </iact:action>
  <iact:action type="add" startTime="22257">
    <iact:property name="dataType" value="strokeEraser"/>
    <iact:actionData xml:id="d10">
      <inkml:trace xmlns:inkml="http://www.w3.org/2003/InkML" xml:id="stk9" contextRef="#ctx0" brushRef="#br1">18931 19469 1038 0,'0'0'410'15,"0"0"-282"-14,0 0-50-1,0 0-78 45,0 0-114-44,0 0-292-1,0 0-709 0</inkml:trace>
    </iact:actionData>
  </iact:action>
  <iact:action type="add" startTime="24343">
    <iact:property name="dataType"/>
    <iact:actionData xml:id="d11">
      <inkml:trace xmlns:inkml="http://www.w3.org/2003/InkML" xml:id="stk10" contextRef="#ctx0" brushRef="#br0">11617 14874 134 0,'0'0'862'1,"0"0"-508"-1,0 0-98 1,0 0-74 35,0 0-34-36,0 0-52 0,241 42-81 0,-104-33-15 0,40-6 0 39,52 0 0-39,61 2 0 0,12 12 0 0,5 15 0 0,-29 0 0 7,-66 0 0 32,-43-7 0-39,-61-16 0 0,-47-8 0 0,-61-1-25 0,-41 0-731 4</inkml:trace>
    </iact:actionData>
  </iact:action>
  <iact:action type="add" startTime="25443">
    <iact:property name="dataType"/>
    <iact:actionData xml:id="d12">
      <inkml:trace xmlns:inkml="http://www.w3.org/2003/InkML" xml:id="stk11" contextRef="#ctx0" brushRef="#br0">22855 14529 61 0,'0'0'1287'3,"0"0"-951"-1,0 0-126 40,0 0-70-42,181-12-127 0,-97 12-13 0,32 0 0 0,54 14 0 2,42 13 0 40,43 3 0-42,39 4 0 0,-3-1 0 0,-20 1 0 0,-30-12 0 4,-70-8 0 42,-54-8 0-46,-56-6 0 0,-61 0-17 0,-53 0-1269 1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7:03:23.14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801">
    <iact:property name="dataType"/>
    <iact:actionData xml:id="d0">
      <inkml:trace xmlns:inkml="http://www.w3.org/2003/InkML" xml:id="stk0" contextRef="#ctx0" brushRef="#br0">29836 12429 890 0,'0'0'316'3,"0"0"-114"36,0 0 38-39,0 0-62 0,-248-5-62 0,112 7-11 0,-25 4-105 43,-16-6 0-42,-11 0 0-1,-12 0 0 0,6 0 0 0,12-23 0 0,23 1 0 45,34 3 0-45,25-2 0 0,39 14-53 0,21 1-25 0,27 6 12 1,13-4 24 6,10 2-24 40,41 2 52-46,44 0 14-1,23 0 32 0,30 0 2 0,8 17-2 0,-1 15 22 46,-7 3 24-46,-15 9 0 0,-20-4-67 0,-15-3-11 2,-11-3 0-2,-19-6 0 1,-12-8 0 38,-25-6 0-38,-11-5 0-1,-14-4 0 0,-6 1 0 0,-47-1 0 35,-44 0 0-35,-45-5 0 0,-22 0 0 0,1 0 0 0,12 0 0 35,21 0 0-35,28 0-31 0,35 0-57 1,22 0 26 38,35 0 58-39,4 0 4 1,27 0 48-1,62 9-22 0,35 13 10 0,17 13 28 37,4 7-53-36,-21 0-11-1,-31-3 0 0,-36-11 0 0,-37-11 0 38,-13-14 0-38,-7-3 0 0,-16 0 0 0,-52 0 0 0,-49 0 0 35,-24-3 0-34,-7-2 0-1,11 5 0 0,21 0 0 0,34 0 0 39,39 0 0-39,27 2-3 0,16 4-73 0,61 0-92 0,55 2-158 38,29 3 140-38,-70-4-108 0,-17-5-582 0</inkml:trace>
    </iact:actionData>
  </iact:action>
  <iact:action type="add" startTime="13991">
    <iact:property name="dataType"/>
    <iact:actionData xml:id="d1">
      <inkml:trace xmlns:inkml="http://www.w3.org/2003/InkML" xml:id="stk1" contextRef="#ctx0" brushRef="#br0">14810 13213 992 0,'0'9'400'43,"0"-9"-126"-42,0 0-114-1,0 0-52 0,0 0-62 0,9-23 21 0,16-19-67 5,-2-8 0 46,10-15 0-51,-5-5 0 0,11-17 0 0,1-14 0 0,14-12 0 0,-8-10 0 0,11-3 0 42,-3-1 0-41,-4-6 0-1,-6 10 0 0,2 17 0 0,-15 22 0 4,2 23 0 36,-13 23 0-40,-7 9 0 0,0 13 0 0,-13 1 0 0,0 9 0 5,0 6 0 35,0 0 0-39,0 0 0-1,-13 17 0 0,-20 26 0 0,-19 10 0 36,4 1 0-36,-9 4 0 0,1-2 0 0,-5-6 0 0,13-1 0 3,8-9 0 34,0-13 0-37,20-9 0 0,7-9 0 0,10-9 0 1,3 0 0 38,0 0 0-39,7-35 0 0,30-9 0 0,-5-8 0 0,-5 7 0 40,4 13 0-40,-4 6 0 0,-1 9 0 1,12-1 0-1,-3-2 0 37,5 0 0-37,1-7 0 0,-1 2 0 1,-3 3 0-1,-14 8 0 1,-7 8 0 34,-7 6 0-34,-4 0 0-1,8 0 0 0,-11 20 0 36,9 22 0-36,-9 14 0 0,-2 4 0 1,0 12 0-1,0-5 0 37,0-5 0-36,0-8 0-1,0-18 0 0,7-8 0 0,2-28-261 36,1 0-385-36</inkml:trace>
    </iact:actionData>
  </iact:action>
  <iact:action type="add" startTime="17224">
    <iact:property name="dataType"/>
    <iact:actionData xml:id="d2">
      <inkml:trace xmlns:inkml="http://www.w3.org/2003/InkML" xml:id="stk2" contextRef="#ctx0" brushRef="#br0">15349 17038 666 0,'0'0'340'1,"203"12"-158"-1,-62-12-4 39,40 0-28-38,34 0-16-1,8 0-50 0,7 0 60 0,-5 0-32 0,-13 8-55 46,2 17-57-46,4 0 0 0,5-8 0 0,5-10 0 0,19-7 0 0,-16 0 0 44,-9-12 0-44,-28-8 0 0,-33 12 0 0,-21 3 0 0,-16 1 0 0,-8 4 0 8,-18 0 0 36,-8 0 0-43,0 0 0 0,-22 0 0-1,-4 0 0 0,-9-3 0 0,-1-16 0 49,-10-2 0-48,-2-1 0-1,-7 11 0 0,-9 1 0 0,-2 1 0 0,-10 3 0 0,-7 6 0 36,-1 0 0-36,-6 0 0 0,0 0 0 0,0 0 0 1,0 0 0 32,-27 0 0-32,-13 0 0 0,9 0 0-1,-17 0 0 38,-3 0 0-38,-20 0 0 0,-13 0 0 0,-29 0 0 0,-18 6 0 3,-19 5 0 32,-14-5 0-35,-20-4 0 0,-13-2 0 0,-15 0 0 2,-19 0 0 38,7-2 0-40,3-12 0 0,13 5 0 0,15 1 0 0,4 4 0 42,13-4 0-42,-1 3 0 1,19-7 0-1,10 6 0 0,7 4 0 0,2 2 0 37,4 0 0-36,9 0 0-1,12 8 0 0,14-8 0 0,16 0 0 37,11 0 0-36,22 0 0-1,18 0 0 0,8 0 0 0,7 0 0 41,10 0 0-41,-2 0 0 0,10 0 0 0,0 0 0 0,0 0 0 42,0 0 0-41,0 0 0-1,0 0 0 0,0 0 0 0,10 0 0 0,14 0 0 40,-1 0 0-40,4 0 0 0,10 0 0 0,0 0 0 0,7 9 0 3,15-1 0 42,22 0 0-44,19 1 0-1,21 3 0 0,16 2 0 0,4 12 0 0,0 1 0 43,14 13 0-42,13-4 0-1,29-6 0 0,17-4 0 0,39-15 0 0,40-11 0 41,28 0 0-41,29-37 0 0,-8-5 0 0,-22 0 0 0,-42 6 0 3,-60 10 0 38,-59 9 0-40,-159 17-35-1,0 0-1113 0</inkml:trace>
    </iact:actionData>
  </iact:action>
  <iact:action type="add" startTime="20511">
    <iact:property name="dataType"/>
    <iact:actionData xml:id="d3">
      <inkml:trace xmlns:inkml="http://www.w3.org/2003/InkML" xml:id="stk3" contextRef="#ctx0" brushRef="#br1">8709 18455 632 0,'0'0'232'47,"0"0"-140"-47,0 0 8 1,0 0-10-1,0 0 16 0,0 0 30 0,136 9-18 7,-95-9 16 41,11 0 16-48,0 0-4 0,9 0-35 0,19-12-111 0,0 0 0 0,13-1 0 1,-5 1 0 42,12 5 0-43,1-1 0 0,-5 8 0 0,6 0 0 0,-2-7 0 4,2 5 0 42,-1-6 0-46,9 1 0 0,-10 7 0 0,-12 0 0 0,5 0 0 0,-6 0 0 3,-3 0 0 41,13 0 0-43,-3 0 0-1,6 0 0 0,-11 0 0 1,6 0 0 0,-8 0 0 40,-8 0 0-40,-7 0 0-1,-4 0 0 0,-8 6 0 0,3-5 0 36,11 3 0-36,2-4 0 0,1 0 0 0,-2 0 0 0,5 0 0 35,-4 0 0-34,1 0 0-1,-3 0 0 0,-11 0 0 0,5 4 0 42,-5 5 0-42,11-1 0 0,-10-1 0 0,13 5 0 0,-5-1 0 0,-1 3 0 34,-1-1 0-33,-6-1 0 0,0-1 0-1,-1-2 0 35,14 3 0-33,-3-7 0-2,-3 7 0 0,6-5 0 0,-5-1 0 3,-8 5 0 33,4-3 0-36,5-3 0 0,-6 8 0 0,2-9 0 0,-4 3 0 42,-2-4 0-41,-5 2 0-1,-12-5 0 0,3 12 0 0,-17-7 0 39,4 1 0-38,-4-4 0 0,-4 5 0-1,-8-2 0 0,0-5 0 1,-4 2 0 41,-11-2 0-41,8 0 0-1,-3 0 0 0,-9 0 0 0,8 0 0 0,-9 0 0 38,0 0 0-38,3 0 0 0,-3 0 0 1,0 0 0-1,0 0 0 37,0 3 0-37,0-3 0 1,0 0 0-1,0 0 0 0,0 0 0 36,0 0 0-36,0 0 0 0,0 0 0 0,0 0 0 1,0 3 0 36,0-3 0-37,0 0 0 0,0 0 0 0,0 0 0 0,0 0 0 39,0 0 0-39,0 0 0 0,0 0 0 0,0 0 0 0,0 0 0 37,0 0 0-37,0 0 0 0,0 0 0 0,-3 0-79 0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7:05:05.54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087">
    <iact:property name="dataType"/>
    <iact:actionData xml:id="d0">
      <inkml:trace xmlns:inkml="http://www.w3.org/2003/InkML" xml:id="stk0" contextRef="#ctx0" brushRef="#br0">9251 10858 626 0,'0'0'324'7,"-201"0"-144"1,81 34 18 0,-4 28-10-2,-13 16-82 2,6 18-30 1,1 18-16-2,18 14 24-1,12 18-14 2,13 22-2 0,20 24-1-2,28 25-67 2,15 20 0 3,24-5 0-6,0-19 0 4,27-21 0-2,46-36 0-1,44-23 0 3,50-24 0-2,59-33 0-1,48-42 0 3,30-34 0-2,4-84 0 2,-30-62 0-2,-48-43 0-1,-69-41 0 3,-71-24 0-2,-62-23 0-1,-28-13 0 2,-99 12 0 0,-71 22 0-2,-57 31 0 2,-34 31 0 0,-10 48 0 0,168 144 0-1,32 2-947 0</inkml:trace>
    </iact:actionData>
  </iact:action>
  <iact:action type="add" startTime="6359">
    <iact:property name="dataType"/>
    <iact:actionData xml:id="d1">
      <inkml:trace xmlns:inkml="http://www.w3.org/2003/InkML" xml:id="stk1" contextRef="#ctx0" brushRef="#br0">24660 10909 1092 0,'0'0'190'7,"0"0"106"-1,0 0-86 2,-229-67-42 0,75 60-77-2,-30 7-91 2,-39 0 0 0,-28 27 0 0,3 20 0-2,-3 18 0 4,2 13 0-2,-5 24 0 3,4 23 0-9,-4 36 0 5,37 28 0 1,25 31 0 3,34 20 0-6,42 16 0 4,45 5 0-2,42-4 0 1,29-17 0-2,103-15 0 2,97-18 0 2,96-25 0-4,124-19 0 0,135-27 0 3,112-23 0-2,57-43 0 1,18-54 0-2,-62-33 0 2,-88-97 0 0,-77-43 0 0,-96-40 0-2,-94-16 0 2,-82-17 0 0,-81-31 0 0,-89-21 0-2,-73-18 0 4,-104-16 0-4,-137 3 0 3,-120 9 0-3,-135 31 0 1,-70 53 0 1,-52 71 0 1,3 85 0-2,46 64 0-1,408 59 0 1,39 38-299 2</inkml:trace>
    </iact:actionData>
  </iact:action>
  <iact:action type="add" startTime="10861">
    <iact:property name="dataType"/>
    <iact:actionData xml:id="d2">
      <inkml:trace xmlns:inkml="http://www.w3.org/2003/InkML" xml:id="stk2" contextRef="#ctx0" brushRef="#br1">13597 3426 660 0,'0'0'244'7,"0"0"-76"-1,0 0 2 3,0 0-26-2,0 0 8 1,0 0 10-2,0 0-8 2,158 10-32 0,-117-3-51 0,2-2-71-2,1-3 0 2,16-2 0 0,3 0 0 2,18 0 0-6,13 0 0 5,9-15 0-2,13 0 0 2,3 0 0-4,0 8 0 3,-6 3 0 0,3-2 0 0,4 4 0-2,0-3 0 4,1-2 0-4,9-1 0 5,5 0 0-8,14-3 0 5,2-7 0 1,7-1 0-2,3-1 0-1,-12 6 0 2,-17 10 0 0,-16 4 0 0,-14 0 0-2,-18 0 0 2,8 13 0 0,-7-1 0 0,-6-7 0-2,2-5 0 2,-1 0 0 1,-3 0 0-2,0 0 0-1,-6 0 0 2,6 0 0 0,-5 0 0 0,-4-3 0-2,9 1 0 2,-10 2 0 0,12 0 0 0,0 0 0-2,0 0 0 2,3 0 0 1,10 0 0-2,-8 7 0-1,1-1 0 2,-6 0 0 0,5-1 0 0,12 1 0-2,-10 3 0 2,9-4 0 1,-9 7 0-1,9 1 0-3,3 4 0 3,-12-1 0 0,-1-4 0 0,-13-8 0-2,-7-4 0 2,-2 0 0 0,3-7 0 0,-15-13 0-2,7 10 0 2,-1 6 0 1,2 4 0-2,0 0 0-1,-1 0 0 2,-1 0 0 0,-3 0 0 0,2 0 0-2,2 0 0 2,-1 0 0 0,-11 0 0 0,10 0 0-2,-2 0 0 3,0 0 0-2,4 9 0 1,6 2 0-2,-8-2 0 2,-4-7 0 1,-7-2 0-2,-6 0 0-1,-2 0 0 2,-13 0 0 1,-4 0 0-2,1 0 0-1,-5 0 0 2,3 0 0 0,-2 6 0 0,-7 3 0-2,-6-3 0 2,5-4 0 0,-9 5 0 0,0-6 0-2,-16 2-255 2</inkml:trace>
    </iact:actionData>
  </iact:action>
  <iact:action type="add" startTime="12873">
    <iact:property name="dataType"/>
    <iact:actionData xml:id="d3">
      <inkml:trace xmlns:inkml="http://www.w3.org/2003/InkML" xml:id="stk3" contextRef="#ctx0" brushRef="#br1">16121 7911 690 0,'0'0'416'7,"0"0"-28"1,0 0-116 0,0 0-64-2,0 0-135 3,208-3-73-2,-108 3 0 1,21 0 0-2,19 0 0 4,18 0 0-3,9-4 0 0,-16-12 0-1,-31 2 0 3,-33 0 0-1,-33 1 0-3,-54 8 0 3,0 3-567 1</inkml:trace>
    </iact:actionData>
  </iact:action>
  <iact:action type="add" startTime="15250">
    <iact:property name="dataType"/>
    <iact:actionData xml:id="d4">
      <inkml:trace xmlns:inkml="http://www.w3.org/2003/InkML" xml:id="stk4" contextRef="#ctx0" brushRef="#br0">24660 963 866 0,'0'0'396'7,"0"0"-152"2,0 0-54-1,0 0-54-3,0 0-44 5,0 0 2-4,0 0-65 3,-25 12-29-2,-14 11 0-1,-6 7 0 2,-7 6 0 1,4 9 0 0,-4 6 0-3,7 3 0 0,12 1 0 2,7-1 0-1,13-14 0 2,8-4 0-1,5-11 0-2,0-7 0 1,13-9 0 1,32-9 0-1,15 0 0 1,0 0 0-2,-12 0 0 4,4-20 0-4,-8-1 0 2,-8-7 0 2,0-11 0-4,-15-6 0 1,-14-11 0 2,-6-4 0-2,-1 4 0 0,0 11 0 0,0 15 0 1,0 18 0-1,0 10 0-1,0 2 0 2,0 0 0 0,0 0 0-1,0 0 0 0,3 0 0 1,10 27 0 0,-5 15 0-2,10 12 0 2,-3 17 0 0,4 13 0 0,4 11 0-1,-9 10 0 1,-11-5 0-1,-3-5 0 2,0-3 0-3,0-15 0 2,-36 1 0 0,-4-13 0 1,-11-8 0-3,-7-12 0 1,-2-14 0 2,1-14 0-1,2-17 0-2,17 0 0 2,4-14 0 0,15-42 0 0,21 20 0-1,0-4-731 0</inkml:trace>
    </iact:actionData>
  </iact:action>
  <iact:action type="add" startTime="16090">
    <iact:property name="dataType"/>
    <iact:actionData xml:id="d5">
      <inkml:trace xmlns:inkml="http://www.w3.org/2003/InkML" xml:id="stk5" contextRef="#ctx0" brushRef="#br0">25243 1064 1512 0,'0'0'432'7,"0"0"-329"1,0 0-103 0,0 0 0-2,0 0 0 2,0 0 0 1,8 0 0-2,-5 0 0 0,-3 0 0 0,4 0-425 1</inkml:trace>
    </iact:actionData>
  </iact:action>
  <iact:action type="add" startTime="16540">
    <iact:property name="dataType"/>
    <iact:actionData xml:id="d6">
      <inkml:trace xmlns:inkml="http://www.w3.org/2003/InkML" xml:id="stk6" contextRef="#ctx0" brushRef="#br0">25315 1545 720 0,'0'0'482'7,"0"0"-116"1,0 0-150 0,0 0-66 0,0 0-42-2,0 0-103 3,0-39-5-1,0 39 0-2,0 0 0 2,0 0 0-1,0 0-55 1,0 0-877 3</inkml:trace>
    </iact:actionData>
  </iact:action>
  <iact:action type="add" startTime="17285">
    <iact:property name="dataType"/>
    <iact:actionData xml:id="d7">
      <inkml:trace xmlns:inkml="http://www.w3.org/2003/InkML" xml:id="stk7" contextRef="#ctx0" brushRef="#br0">26082 725 1416 0,'0'0'400'6,"0"0"-212"1,43 191-145 1,-30-113-43 0,-2 7 0-2,4 1 0 2,0 5 0 0,8-2 0 0,0-2 0-1,11-2 0 0,-7-12 0 1,5-17 0 1,-12-14 0-2,4-20 0-1,-7-9 0 3,6-6 0-2,2-7 0 1,8 0 0-2,9-17 0 2,0-30 0 1,13-25 0-4,-11-22 0 7,12-24 0-5,-3-20 0 1,0-13 0 1,4-6 0-6,-9 13 0 4,-6 31 0 1,-9 44 0-1,0 30 0 0,-10 26 0 1,-23 13 0 0,5 20 0-2</inkml:trace>
    </iact:actionData>
  </iact:action>
  <iact:action type="add" startTime="17819">
    <iact:property name="dataType"/>
    <iact:actionData xml:id="d8">
      <inkml:trace xmlns:inkml="http://www.w3.org/2003/InkML" xml:id="stk8" contextRef="#ctx0" brushRef="#br0">27508 1079 394 0,'0'0'1170'5,"0"0"-910"5,0 0-88-6,0 0-121 5,0 0-51-2,0 0 0-1,-165 177 0 2,126-127 0 0,-2 4 0 0,8-9 0 0,8-8 0-2,2-3 0 2,7-14 0 0,12 7 0-2,-8 1 0 2,12-6-17 0,0-5-303 0,0-17-154 0,0 0-134-2</inkml:trace>
    </iact:actionData>
  </iact:action>
  <iact:action type="add" startTime="18229">
    <iact:property name="dataType"/>
    <iact:actionData xml:id="d9">
      <inkml:trace xmlns:inkml="http://www.w3.org/2003/InkML" xml:id="stk9" contextRef="#ctx0" brushRef="#br0">27146 1008 1160 0,'0'0'538'7,"0"0"-246"1,0 0-235-1,0 0-57 0,0 0 0 1,0 0 0 0,104 166 0 0,-55-109 0-1,-5-2 0 0,-1 2 0 1,-5-10 0-1,-7-6 0 2,-5-13 0-2,-19-15 0 1,4 1 0-3,-9-11 0 3,-2-3-19 1,0 0-1021-2</inkml:trace>
    </iact:actionData>
  </iact:action>
  <iact:action type="add" startTime="18651">
    <iact:property name="dataType"/>
    <iact:actionData xml:id="d10">
      <inkml:trace xmlns:inkml="http://www.w3.org/2003/InkML" xml:id="stk10" contextRef="#ctx0" brushRef="#br0">27913 699 1384 0,'0'0'316'7,"0"0"-44"1,0 0-197-3,36 166-75 2,-20-85 0 1,-5 10 0 0,2-5 0-1,3 1 0 1,2 6 0 0,-8-2 0-1,6-4 0-1,1-3 0 4,4-5 0 1,-3-13 0-5,0-14 0-1,-7-22 0 3,4-15 0 0,-14-15 0 2,11 0 0-7,-8 0 0 4,14-5 0 1,3-30 0 1,8-22 0-4,8-22 0 5,6-24 0-2,1-23 0 0,5-10 0 1,-1-9 0-5,1 4 0 5,-8 18 0-2,-11 26 0 1,3 28 0 0,-9 27 0-1,-1 17 0 0,-2 16 0 0,-13 9 0 0,-8 5-999 0</inkml:trace>
    </iact:actionData>
  </iact:action>
  <iact:action type="add" startTime="19295">
    <iact:property name="dataType"/>
    <iact:actionData xml:id="d11">
      <inkml:trace xmlns:inkml="http://www.w3.org/2003/InkML" xml:id="stk11" contextRef="#ctx0" brushRef="#br0">28910 1244 1340 0,'0'0'402'6,"0"0"-214"2,0 0-71 0,0 0-117-1,0 0 0-1,0 0 0 2,-2-8 0 0,17 8 0 0,15 0 0-1,24 0 0 1,13 11 0 0,9 6 0-1,22 0 0 0,2-9 0 0,23-8 0 1,-6 0 0 1,5 0 0-1,-2 0 0-3,-20 0 0 4,-16 0 0 0,-7 0 0-1,-13 0 0-1,-7 3 0 0,-14-3 0 1,-15 0 0-2,-10 0 0 3,-7 0 0-3,-9 0 0 2,0 0 0-2,1 0 0 2,-3 0 0 0,0 0 0-1,0 0 0 0,0-3 0 0,-7-24 0 2,-30-16 0-1,-3 2 0-2,-4-4 0 2,-5-4 0 1,-3 2 0-1,-5-1 0-1,-2-1 0 0,15 14 0 2,7 9 0-2,5 9 0 0,11 12 0 0,17 5 0 1,1 0 0-1,0 0 0-1,3 0 0 2,-4 0 0 0,4 0 0 0,0 0 0-2,0 17 0 1,0 8 0 2,23 9 0-1,9 8 0-2,17 3 0 2,-2 3 0 0,6 2 0 0,-6-8 0-2,-2-2 0 2,4-13 0 0,-8 2 0 0,-2-4 0-2,1 0 0 2,-12 6 0 0,5-5 0 0,-13-7 0-2,-9-2 0 2,-3-1 0 0,-8 1 0-2,0 10 0 2,0 3 0 0,-11 9 0 0,-17-2 0 0,-5-4 0-2,5-7 0 2,8-6 0-1,0-10 0 2,11-1 0-2,6-9 0 0,3 0 0 1,0 0 0 0,0 0 0-2,0-9 0 2,3-6-295 0</inkml:trace>
    </iact:actionData>
  </iact:action>
  <iact:action type="add" startTime="20203">
    <iact:property name="dataType"/>
    <iact:actionData xml:id="d12">
      <inkml:trace xmlns:inkml="http://www.w3.org/2003/InkML" xml:id="stk12" contextRef="#ctx0" brushRef="#br0">30974 753 152 0,'0'0'1268'6,"0"0"-1006"4,0 0-74-4,0 0-118 0,-12 163 6 2,12-79-45 0,0 9-31 0,0 11 0-1,0 12 0 0,0 3 0 1,-1-3 0 0,-2-15 0-2,-1-22 0 2,-5-18 0 1,6-18 0-1,-1-17 0-3,4-18 0 5,0-8 0-4,0 0 0 2,0 0 0-2,0-17 0 2,16-25-333 2,-12 12-181-4,-4 0-633 0</inkml:trace>
    </iact:actionData>
  </iact:action>
  <iact:action type="add" startTime="20593">
    <iact:property name="dataType"/>
    <iact:actionData xml:id="d13">
      <inkml:trace xmlns:inkml="http://www.w3.org/2003/InkML" xml:id="stk13" contextRef="#ctx0" brushRef="#br0">31216 808 770 0,'0'0'478'6,"0"0"-238"2,0 0-92 1,0 0-2-3,10 212-24 1,-10-123 2 1,0 12-105 0,0-2-19-1,-7-3 0 0,3-5 0 2,-9-10 0-2,2-6 0-1,-2-7 0 4,9-11 0-3,4-16 0-1,0-18 0 1,0-18 0 1,0-5 0 0,0-5-349 0,0-25-279-1</inkml:trace>
    </iact:actionData>
  </iact:action>
  <iact:action type="add" startTime="20952">
    <iact:property name="dataType"/>
    <iact:actionData xml:id="d14">
      <inkml:trace xmlns:inkml="http://www.w3.org/2003/InkML" xml:id="stk14" contextRef="#ctx0" brushRef="#br0">31035 620 688 0,'0'0'150'7,"0"0"70"3,0 0 76-6,0 0-34 6,0 0-38-4,0 0-22 2,20-64-197 0,8 64-5-1,6 0 0 0,7 11 0 3,3 12 0-1,9 7 0-5,7 9 0 3,1 8 0 1,5 5 0 0,-5 7 0-2,-3 0 0 2,-19 1 0 0,-19-5 0 0,-17-4 0-1,-3-3 0 0,-5 0 0 4,-36-4 0-2,-20-7 0-5,-11-4 0 4,4-10 0 0,-2-2 0 0,22-14 0-2,13 3 0 1,15-3 0 2,16-1 0-3,4 9 0 1,0 1 0 2,0 12 0-3,36 2 0 2,15 7 0-2,18 0 0 2,12 0 0 0,3 2 0-2,3 3 0 3,-10 3 0-2,-7 3 0 2,-22-3 0-1,-15-3 0-2,-10-5 0 3,-7-3 0-2,-16-4 0 0,0-2 0 1,0 3 0-1,-13-26-79 1,6 7-943 1</inkml:trace>
    </iact:actionData>
  </iact:action>
  <iact:action type="add" startTime="22795">
    <iact:property name="dataType"/>
    <iact:actionData xml:id="d15">
      <inkml:trace xmlns:inkml="http://www.w3.org/2003/InkML" xml:id="stk15" contextRef="#ctx0" brushRef="#br0">24944 3114 222 0,'0'0'744'7,"0"0"-452"0,0 0-6 2,0 0-122-4,0 0-40 5,0 0-34-4,29-24-12 3,-29 19-31-4,0-3-47 5,-20 3 0-4,-21 5 0 2,-15 0 0 1,-4 0 0-3,-7 13 0 1,9 19 0 2,2 4 0-3,15 6 0 2,9-1 0-1,22 5 0 1,9-1 0 0,1-6 0 2,1-2 0-4,46-5 0 2,27-19 0-1,-3-11 0 3,5-2 0-5,-12-2 0 3,-12-26 0-2,-15-6 0 3,-20-5 0-1,-7-1 0-1,-8-4 0 0,-2 1 0 1,0 9 0 0,0 14 0-1,0 15 0 0,0 5 0-1,0 0 0 2,0 0 0 0,0 10 0-2,0 25 0 2,0 15 0 0,0 11 0 0,0 10 0-2,0 8 0 2,0 3 0 0,0-3 0 0,0-4 0-2,0-13 0 2,-18-11 0 1,-12-7 0-1,-24-4 0-1,-2 1 0 1,3-6 0 0,-3-4 0-1,1-9 0 0,11-16 0 1,11-6 0-1,26 0-181 1,7-28-531-3</inkml:trace>
    </iact:actionData>
  </iact:action>
  <iact:action type="add" startTime="23598">
    <iact:property name="dataType"/>
    <iact:actionData xml:id="d16">
      <inkml:trace xmlns:inkml="http://www.w3.org/2003/InkML" xml:id="stk16" contextRef="#ctx0" brushRef="#br0">25406 3110 516 0,'0'0'390'6,"0"0"-232"3,0 0-10-1,0 0 62-1,0 0-40-1,0 0-68 3,16-17-48-2,-11 17-54 1,-5 0-46 0,0 0-272-2,0 0-430 2</inkml:trace>
    </iact:actionData>
  </iact:action>
  <iact:action type="add" startTime="23840">
    <iact:property name="dataType"/>
    <iact:actionData xml:id="d17">
      <inkml:trace xmlns:inkml="http://www.w3.org/2003/InkML" xml:id="stk17" contextRef="#ctx0" brushRef="#br0">25483 3496 1040 0,'0'0'386'5,"0"0"-190"3,0 0-86-1,0 0-76 1,0 0-26-2,0 0 4 2,16-26-12 1,-16 16-8-2,0 6-158 1,0 0-470-2</inkml:trace>
    </iact:actionData>
  </iact:action>
  <iact:action type="add" startTime="24844">
    <iact:property name="dataType"/>
    <iact:actionData xml:id="d18">
      <inkml:trace xmlns:inkml="http://www.w3.org/2003/InkML" xml:id="stk18" contextRef="#ctx0" brushRef="#br0">26583 2860 488 0,'0'0'940'7,"0"0"-600"0,0 0-74 1,0 0-253-2,0 0-13 2,0 0 0 0,21 163 0-2,-5-93 0 2,7 3 0 0,1 7 0 0,-3-2 0-2,8 1 0 4,-5 0 0-3,2-3 0 0,5-9 0-1,-5-17 0 2,-9-13 0 0,-9-18 0 0,-5-13 0-1,-3-6 0 0,13 0 0 3,4 0 0-4,9-37 0 0,12-24 0 2,-2-27 0 0,7-18 0 3,1-18 0-7,5-13 0 4,-4-7 0-1,6 9 0 2,-6 17 0-3,-5 31 0 1,-12 25 0 1,0 20 0 0,-4 14 0-1,-4 11 0 0,-8 8 0 1,7 9 0 0,-5 0 0-1,-11 15 0 1,5 16-1691 0</inkml:trace>
    </iact:actionData>
  </iact:action>
  <iact:action type="add" startTime="25435">
    <iact:property name="dataType"/>
    <iact:actionData xml:id="d19">
      <inkml:trace xmlns:inkml="http://www.w3.org/2003/InkML" xml:id="stk19" contextRef="#ctx0" brushRef="#br0">27849 3265 886 0,'0'0'416'7,"0"0"-114"1,0 0-74 0,0 0-88-2,0 0-65 2,0 0-75 0,-7-9 0 2,7 5 0-6,7 0 0 5,29-2 0 2,15-1 0-6,15 0 0 1,14 2 0 1,9-3 0 2,14 4 0-2,10 2 0-1,8 2 0 4,-13 0 0-2,2 0 0 1,-10 0 0-2,-13 0 0 0,-10 0 0 1,-18 11 0-1,-10 0 0-1,-14 4 0 2,-10-8 0 1,-9-4 0-2,-12 0 0-2,5-3 0 3,-9 0 0 0,0 0 0 0,0 0 0-2,0 0 0 1,0 0 0 2,0 0 0-1,0 0 0-2,-23-7 0 2,-21-22 0 0,-12-4 0 0,-11 1 0-2,3 4 0 2,5 0 0 0,11 6 0 0,4 2 0-2,11 3 0 2,13 9 0 0,7 2 0 0,10 3 0-2,3 3 0 2,0 0 0 0,0 0 0 0,0 0 0-2,0 0 0 2,0 0 0 0,0 0 0-1,0 0 0 0,0 0 0 1,0 0 0-1,0 0 0 2,0 0 0-2,0 0 0 0,0 0 0 2,0 0 0-2,0 0 0-1,13 0 0 2,14 0 0 0,12 12 0 1,-2 5 0-3,8 0 0 2,4 0 0 1,-6 4 0-2,1 3 0 1,-4-4 0 0,1 1 0-1,-5-1 0 0,-15-4 0-1,2-4 0 1,-16-4 0 1,5-3 0 0,-12 1 0-1,0-2 0 0,0-4 0 1,0 13 0 0,0 10 0-2,-13 7 0 2,-18 7 0 0,-9-8 0 0,-8-4 0-2,4-6 0 2,9-6 0 0,9-9 0 0,19 0 0-2,-2-4 0 2,9 0 0 0,0 2 0 0,9-2 0-2,11 0 0 2,6 0-1909 0</inkml:trace>
    </iact:actionData>
  </iact:action>
  <iact:action type="add" startTime="26485">
    <iact:property name="dataType"/>
    <iact:actionData xml:id="d20">
      <inkml:trace xmlns:inkml="http://www.w3.org/2003/InkML" xml:id="stk20" contextRef="#ctx0" brushRef="#br0">29733 2845 864 0,'0'0'638'10,"0"0"-390"-4,0 0 26 2,63 145-251-2,-49-80-23 2,6 4 0 0,-10 10 0 0,11-2 0-2,-2 1 0 4,2 7 0-3,-2 1 0 0,1 0 0 1,1-4 0-2,-5-14 0 3,0-31 0-2,-12-14 0-1,6-21 0 2,-7-2 0 0,7 0 0 0,8-17 0-1,11-25 0 0,-2-17 0 1,9-17 0 0,-8-11 0-1,5-14 0 2,8-3 0-1,-2 9 0-1,-7 7 0 0,0 15 0 1,4 11 0 0,-16 12 0-1,3 7 0 0,-5 7 0 1,2 2 0 0,0 2 0-1,1-9 0 0,-11 0 0 0,0-2 0 2,-10 35-239-2,0 3-749-1</inkml:trace>
    </iact:actionData>
  </iact:action>
  <iact:action type="add" startTime="27111">
    <iact:property name="dataType"/>
    <iact:actionData xml:id="d21">
      <inkml:trace xmlns:inkml="http://www.w3.org/2003/InkML" xml:id="stk21" contextRef="#ctx0" brushRef="#br0">30954 2588 962 0,'0'0'254'4,"0"0"108"4,0 0-120 0,0 0-56 0,0 0-145-2,0 0-41 2,-12 174 0 0,12-100 0 0,0 4 0-2,0-8 0 2,0-6 0 2,0-12 0-3,0-18 0-2,0-19 0 3,0-10 0 1,0-5 0-2,0 0 0-1,12-5 0 2,-4-25-13 0,8-12-167 0,-8 20-146-2,0 2-234 3</inkml:trace>
    </iact:actionData>
  </iact:action>
  <iact:action type="add" startTime="27432">
    <iact:property name="dataType"/>
    <iact:actionData xml:id="d22">
      <inkml:trace xmlns:inkml="http://www.w3.org/2003/InkML" xml:id="stk22" contextRef="#ctx0" brushRef="#br0">31165 2740 376 0,'0'0'346'7,"0"0"-136"-1,0 0-68 4,0 0 28-3,0 0 88 0,0 0-62-1,-14 34-38 5,-22-4-46-6,-5 9-33 3,-8-5-79-2,10-6 0 2,4-9 0 0,-1-4 0 0,7-3 0-1,4-2 0 3,2-4 0-4,5-2 0 1,2-4 0-1,6 0 0 3,0 0-201-2,10 0-189 1,0 0-134-2</inkml:trace>
    </iact:actionData>
  </iact:action>
  <iact:action type="add" startTime="27794">
    <iact:property name="dataType"/>
    <iact:actionData xml:id="d23">
      <inkml:trace xmlns:inkml="http://www.w3.org/2003/InkML" xml:id="stk23" contextRef="#ctx0" brushRef="#br0">31273 3139 884 0,'0'0'368'7,"0"0"-292"1,0 0-8-3,0 0-2 3,0 0 52-1,-111-155-52 0,53 95-20 3,-1-6-24-2,5-11-22 0,-4-4 4 0,6-8-4-2,9-5-18 1,38 63-198 3,2 3-356-8</inkml:trace>
    </iact:actionData>
  </iact:action>
  <iact:action type="add" startTime="30107">
    <iact:property name="dataType"/>
    <iact:actionData xml:id="d24">
      <inkml:trace xmlns:inkml="http://www.w3.org/2003/InkML" xml:id="stk24" contextRef="#ctx0" brushRef="#br1">31199 2270 1078 0,'0'0'432'7,"0"0"-182"1,0 0-14 0,0 0-185-2,0 0-51 2,0 0 0 0,0 0 0-2,-213 73 0 2,131-67 0 0,-5-6 0 0,-10 0 0 0,0 0 0-2,-10 0 0 2,-9 0 0 0,4 0 0 0,-25 0 0-2,-7 0 0 5,-11 0 0-3,-7 0 0-4,1 0 0 4,7 0 0 3,9 0 0-2,5 0 0-4,8 0 0 4,7 0 0-5,5 0 0 5,11 0 0-2,-7 0 0-1,15 0 0 3,1 0 0-2,0 8 0 0,5 1 0 0,8 2 0 2,-5-5 0-2,8 3 0 1,4-7 0-1,3 3 0 2,9-3 0-3,4-2 0 1,-3 0 0 1,5 0 0 0,11 0 0-1,-2 0 0 1,-4 0 0-1,-4-7 0 0,-7-8 0 2,-14 5 0-2,-8 1 0 0,3 6 0 1,-6 0 0-1,4 3 0-1,-5 0 0 3,7 0 0-1,-10 0 0-1,2-2 0 1,6-3 0-1,-7 1 0 1,11 4 0-1,-8 0 0 2,9 0 0-3,7 0 0 2,-3 0 0 0,14 0 0-1,-11-3 0 0,13-2 0 1,-13 0 0 1,3-8 0-5,3 6 0 5,-5 0 0-1,12 2 0-1,-6 5 0-1,4 0 0 2,8 0 0 2,-2 0 0-4,1 0 0 2,-2 0 0-1,13 9 0 2,-6 1 0-3,11 0 0 3,7-2 0-3,12 0 0 3,1 1 0-3,6-1 0 1,-3 3 0 1,1 1 0 1,-2 2 0-2,1 0 0 1,0 3 0-4,-13-6 0 4,12-2 0 0,-5-4 0 0,1-5 0-2,-6 0 0 2,3 0 0 0,-10 0 0-1,-1 0 0 0,2 0 0 1,-3 0 0 0,13 0 0-2,-2 8 0 3,17 7 0-2,-1-2 0 1,10-2 0 0,3-1 0-1,0-3 0 1,0 3 0 0,-3 0 0-3,3 7 0 3,0 8 0 0,0 7 0 0,0 6 0-2,0 8 0 3,0 10 0-1,0 1 0-1,0 10 0 0,0 9 0 1,0 13 0 0,0 15 0-1,0 8 0-1,0-2 0 2,0 6 0 0,0-5 0 0,0-1 0 0,0 0 0-1,0-14 0 1,0-12 0-1,0-14 0 1,0-17 0 0,0-4 0 0,0-9 0 0,0-5 0-2,0-4 0 2,0-11 0 0,0-8 0-2,0-11 0 2,0 2 0-1,0-3 0 1,3 7 0-1,5 0 0 0,0 3 0 1,0-3 0-1,5 3 0 1,-9-3 0-2,3-1 0 3,9-4 0-1,3-2 0 0,9 0 0-3,2 0 0 4,11 0 0-2,2 0 0 1,14-8 0-2,6 1 0 3,14 0 0-1,6 4 0-1,2 1 0 0,11 2 0 1,-2 0 0-1,-4 0 0 1,9 0 0-2,17 0 0 3,21 0 0-1,14 0 0 0,23 0 0-1,-2 12 0 0,-6 1 0 0,-16 4 0 2,-16-3 0-3,-9-2 0 1,-10-7 0 1,-1-2 0 0,-3-3 0-1,9 0 0 1,5 0 0 0,6 0 0-1,-8 0 0 0,-6 5 0 1,-7 7 0 0,1 1 0 0,-7 5 0-2,13-7 0 2,-1 0 0 0,-4-6 0-1,1-5 0 1,-10 0 0-1,3 0 0 1,2 0 0 1,-3 0 0-3,-2 0 0 2,-5 0 0 16,5 0 0-24,2 0 0 0,5 0 0 5,-6 0 0 3,9 3 0 1,-3 1 0-3,3-4 0 2,-4 0 0 0,-6 0 0 0,-3 0 0-2,-9 0 0 2,-11 0 0 1,3 0 0-2,-5 0 0-1,-1 0 0 3,-6 0 0-2,9 0 0 3,-4 0 0-4,6 0 0 0,-3-8 0 2,1-1 0 1,-3 3 0-4,-6 1 0 4,1 1 0-2,-4 4 0 1,2 0 0-2,-9 0 0 2,3 0 0 9,-8 0 0-17,4 0 0 4,-20 0 0 17,-12 0 0-21,-8 0 0 3,-7 0 0 4,-6 0 0 0,2 0 0 1,-5 0 0 0,12 0 0-2,-6 0 0 2,14 0 0 0,-7 0 0-1,3 0 0 0,-7 0 0 2,-10 0 0-2,0 0 0 1,-3 0 0 0,0 0 0-2,0-6 0 3,2-8 0-2,9-13 0-1,-2-13 0 3,4-16 0 2,-7-9 0-5,7-8 0-1,-6 3 0 4,6 2 0-2,-3 6 0 1,0-2 0-2,-5-4 0 3,-5-8 0-2,0-13 0 1,0-10 0-2,0-7 0 2,0-7 0 0,-18-5 0 0,2-3 0 0,-7-5 0-1,3 0 0 1,-2 10 0 1,3 22 0-4,-1 23 0 4,13 17 0-2,-9 9 0 1,3 6 0-1,3-1 0 0,5 1 0 2,-5 9 0-2,4 10 0-2,6 8 0 2,-4 7 0 0,-2 5 0 2,6 0 0-3,-3 0 0 2,-1 0 0 0,4 0 0 0,0 0 0-2,0 0 0 2,0 0 0 1,-3 0 0-2,3 0 0-1,0 0 0 2,0 0 0 0,0 0 0 0,0 0 0-2,0 0 0 2,0 0 0 0,0 0 0 0,0 0 0-2,0 0 0 2,0 0 0 0,-1 0 0 0,1 0 0-2,0 0 0 2,-13 0 0 0,-6 0 0 0,-9 0 0-2,-15 0 0 2,-14 0 0 0,-7 13 0 0,-10 30 0-2,51-25 0 2,3 7-701 0</inkml:trace>
    </iact:actionData>
  </iact:action>
  <iact:action type="add" startTime="34341">
    <iact:property name="dataType"/>
    <iact:actionData xml:id="d25">
      <inkml:trace xmlns:inkml="http://www.w3.org/2003/InkML" xml:id="stk25" contextRef="#ctx0" brushRef="#br1">19663 11963 1004 0,'0'0'334'6,"0"0"-110"0,-198 14-4 2,14 23-50 1,-57-7-75-2,-65-6-95-1,-55-9 0 2,-36-5 0 2,-42-5 0-2,-29 1 0-3,-34-1 0 3,-10 0 0 2,43-5 0-4,54 0 0-1,75 0 0 6,77 0 0-4,63 4 0 2,73 6 0-5,54-1 0 5,62-6 0-1,11-3 0-2,68 0-639 0,16 0-563 4</inkml:trace>
    </iact:actionData>
  </iact:action>
  <iact:action type="add" startTime="34791">
    <iact:property name="dataType"/>
    <iact:actionData xml:id="d26">
      <inkml:trace xmlns:inkml="http://www.w3.org/2003/InkML" xml:id="stk26" contextRef="#ctx0" brushRef="#br1">19502 12985 1206 0,'0'0'312'6,"0"0"-110"0,-334 0 22 2,49 0-121 1,-93 12-103-1,-71 0 0-3,-56 10 0 6,-31 0 0-2,-2 3 0-2,9 0 0 0,49-5 0 0,60-5 0 0,81-13 0 1,75-2 0-1,64 4 0 2,200-4 0-3,26 0-467 1</inkml:trace>
    </iact:actionData>
  </iact:action>
  <iact:action type="add" startTime="35506">
    <iact:property name="dataType"/>
    <iact:actionData xml:id="d27">
      <inkml:trace xmlns:inkml="http://www.w3.org/2003/InkML" xml:id="stk27" contextRef="#ctx0" brushRef="#br1">14971 11392 1604 0,'0'0'314'6,"0"0"-185"5,-222 208-129-9,75-101 0 6,-26 14 0 1,1 9 0-2,-18-7 0 0,19-9 0 0,0-16 0 1,27-17 0 0,19-20 0-1,25-10 0 6,31-17 0-8,27-9 0 1,30-5 0 1,12-1 0 0,3 12 0 1,58 10 0 1,26 14 0-1,27 16 0-3,30 17 0 4,20 23 0 0,13 20 0-5,1 10 0 7,-10 2 0-4,-11-4 0 3,-21-16 0-6,-32-17 0 2,-23-22 0 2,-24-28 0 0,-14-26 0-1,-3-29 0 0,-10-1 0 1,-30-16 0 0,0-12-3-2</inkml:trace>
    </iact:actionData>
  </iact:action>
  <iact:action type="add" startTime="36525">
    <iact:property name="dataType"/>
    <iact:actionData xml:id="d28">
      <inkml:trace xmlns:inkml="http://www.w3.org/2003/InkML" xml:id="stk28" contextRef="#ctx0" brushRef="#br1">17015 11334 1020 0,'0'0'606'7,"0"0"-310"1,0 0-171-1,0 0-125 0,0 0 0 1,0 0 0 0,-7 0 0 0,-25 17 0-2,7 2 0 3,6 1 0-2,2 2 0-1,17 1 0 4,0-4 0-4,0-8 0 3,0-2 0-3,20-9 0 1,17 0 0 1,-13 0 0 0,-5-3 0-2,-6-11 0 2,-9 2 0 0,-4 2 0 0,0 0 0-2,0 3 0 2,0-3 0 0,-17 3 0-2,-6-4 0 2,5-6 0 0,16 11-101 0,-1 3-701 0</inkml:trace>
    </iact:actionData>
  </iact:action>
  <iact:action type="add" startTime="37060">
    <iact:property name="dataType"/>
    <iact:actionData xml:id="d29">
      <inkml:trace xmlns:inkml="http://www.w3.org/2003/InkML" xml:id="stk29" contextRef="#ctx0" brushRef="#br1">16974 11045 438 0,'0'0'706'5,"0"0"-376"2,0 0-194-1,0 0-94 3,0 0 22-1,0 0-2 0,-5-145-26-1,-13 75-6 2,7-9-16-3,6 0-2 1,5 5 2 1,0 15 18 0,0 16 0 3,0 12 10-6,37 14 15 4,3 9-57-4,6 3 0 5,12 1 0-4,6-2 0 2,6 4 0-2,-21-10 0 1,-2 4 0 1,-23-2 0 1,-8-9 0-2,-9-5 0-1,-7-13 0 3,0-14 0-3,-53-10 0 1,-17-1 0 0,-27 9 0 1,-7 25 0 0,-9 28 0-1,8 2 0 1,21 58 0 0,12 14 0 1,27 0 0-2,6-12 0 1,21-8 0-1,2-24 0 1,13-4 0-1,3-26 0-2,0 0-811 4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5:49:34.2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12207">
    <iact:property name="dataType"/>
    <iact:actionData xml:id="d0">
      <inkml:trace xmlns:inkml="http://www.w3.org/2003/InkML" xml:id="stk0" contextRef="#ctx0" brushRef="#br0">12943 9552 1178 0,'0'0'456'8,"0"0"-218"-2,0 0-63 2,0 0-175 1,216-64 0-4,-139 34 0 2,14 0 0 1,15-1 0 0,15 1 0-2,3 6 0 2,7 8 0 0,17 11 0 0,2 5 0-1,31 0 0 0,28 0 0 3,17 0 0-1,18 5 0-3,17-5 0 0,-16 0 0 2,8 0 0-1,-18 0 0 1,-25 0 0-1,-11 0 0 2,-3 0 0 0,-12 0 0-3,-2 0 0 0,5 0 0 3,0-29 0 10,-13-7 0-18,0-2 0-1,5 6 0 9,-13 10 0 0,5 12 0-3,-7 10 0 1,-4 0 0 2,-8 12 0-2,6 12 0 16,-2-5 0-8,5-13 0-15,-1-6 0 2,11 0 0-2,-3-24 0 4,-9 6 0 3,-1 5 0 2,-27 11 0-2,-1 2 0-1,-18 0 0 2,1 0 0 0,-13 0 0 0,0 0 0-1,-16-11 0 1,-4 1 0 0,-8 7 0-1,-14-7 0 1,-10 7 0-1,-9-2 0 2,-11 1 0-1,1 2 0-2,-6 0 0 1,-6-4 0 0,6 3 0-1,-5-3 0 3,2 3 0-2,-13-2 0 2,9 2 0-4,-8-7 0 3,5 10 0 0,-13-9 0 11,4-6 0-18,-4-5 0 1,0-7 0 6,0-10 0 1,0 0 0-1,-12-5 0-2,-28-3 0 3,-12 3 0-1,-9-6 0-2,1 3 0 1,-8 4 0 2,-4 5 0-1,-2 4 0 1,-6 7 0-3,8 11 0 0,-11-1 0 3,9 3 0-1,2 2 0-2,11-5 0 1,14 5 0 1,10-2 0 2,16 7 0-5,11 2 0 1,1 3 0 2,9-3 0-2,0 3 0 2,0 0 0 0,0 0 0 0,0 0 0-2,37 14 0 2,3 14 0 0,20 11 0 0,1 4 0-2,14 4 0 3,-4 0 0-2,7-8 0 1,6-7 0-2,5 0 0 2,-2-4 0 0,-3-4 0 1,-3 3 0-3,-11-7 0 1,-23-2 0 2,-6-6 0-1,-18-4 0-3,-10-5 0 3,-10 0 0 1,-3 0 0-2,0-3 0-1,0 5 0 2,-7 5 0 0,-42 9 0 1,-18 9 0-4,-19 6 0 4,-14 3 0-2,-8 7 0 2,6-7 0-1,8 0 0-3,7-9 0 3,20 4 0 1,11-3 0-1,20-4 0-3,11-2 0 4,2-6 0-2,18-4 0-1,-3-4 0 2,5-7 0 0,3-2 0 0,0 0 0-2,0 6 0 2,0 5 0 0,0 12 0 0,0 4 0-2,0 0 0 3,0-7 0-2,3-18 0 2,10 4-935-4</inkml:trace>
    </iact:actionData>
  </iact:action>
  <iact:action type="add" startTime="14919">
    <iact:property name="dataType" value="strokeEraser"/>
    <iact:actionData xml:id="d1">
      <inkml:trace xmlns:inkml="http://www.w3.org/2003/InkML" xml:id="stk1" contextRef="#ctx0" brushRef="#br1">20434 13897 1000 0,'0'0'552'11,"0"0"-304"-8,0 0-76 4,0 0-97 1,0 0-75 2,0 0 0-5,0-6 0 2,-4 6 0 1,-12 21 0-1,3-11 0 0,8 4-613 1</inkml:trace>
    </iact:actionData>
  </iact:action>
  <iact:action type="add" startTime="15546">
    <iact:property name="dataType" value="strokeEraser"/>
    <iact:actionData xml:id="d2">
      <inkml:trace xmlns:inkml="http://www.w3.org/2003/InkML" xml:id="stk2" contextRef="#ctx0" brushRef="#br1">19718 13551 1372 0,'0'0'228'8,"0"0"-34"0,0 0-2 0,0 0-152-2,0 0-38 3,0 0-2-2,0 0-40 1,0 0-182-1,0 3-524 1</inkml:trace>
    </iact:actionData>
  </iact:action>
  <iact:action type="add" startTime="15871">
    <iact:property name="dataType" value="strokeEraser"/>
    <iact:actionData xml:id="d3">
      <inkml:trace xmlns:inkml="http://www.w3.org/2003/InkML" xml:id="stk3" contextRef="#ctx0" brushRef="#br1">19895 13995 1046 0,'0'0'248'5,"0"0"-138"1,0 0 58 3,0 0-72-1,0 0-96-3,0 0-20 3,0-2-120 0,0 2-288 0</inkml:trace>
    </iact:actionData>
  </iact:action>
  <iact:action type="add" startTime="16252">
    <iact:property name="dataType" value="strokeEraser"/>
    <iact:actionData xml:id="d4">
      <inkml:trace xmlns:inkml="http://www.w3.org/2003/InkML" xml:id="stk4" contextRef="#ctx0" brushRef="#br1">19895 13995 1516 0</inkml:trace>
    </iact:actionData>
  </iact:action>
  <iact:action type="remove" startTime="16276">
    <iact:property name="style" value="instant"/>
    <iact:actionData xml:id="d5" ref="#d0"/>
  </iact:action>
  <iact:action type="add" startTime="16276">
    <iact:property name="dataType" value="strokeEraser"/>
    <iact:actionData xml:id="d6">
      <inkml:trace xmlns:inkml="http://www.w3.org/2003/InkML" xml:id="stk5" contextRef="#ctx0" brushRef="#br1">19895 13995 1516 0,'7'-175'140'11,"-7"175"-112"-11,0 0 24 0,0 0 26 1,0 0-78 0,0 0-54 5,0-19-60 2,0 19-332-1</inkml:trace>
    </iact:actionData>
  </iact:action>
  <iact:action type="add" startTime="18793">
    <iact:property name="dataType"/>
    <iact:actionData xml:id="d7">
      <inkml:trace xmlns:inkml="http://www.w3.org/2003/InkML" xml:id="stk6" contextRef="#ctx0" brushRef="#br0">13259 9695 648 0,'0'0'366'7,"0"0"-128"0,0 0 34 1,0 0-60 1,0 0-48-2,0 0-17 2,42 3-147-4,2-9 0 2,20-1 0 1,12-2 0 0,22 1 0-2,25 5 0 2,20-1 0 0,31 4 0-2,20 0 0 2,11 0 0 2,-1 7 0-2,-4 3 0 1,5 2 0-4,8-10 0 2,8 1 0 1,8 0 0 0,8-3 0-1,-2 0 0 0,-24 0 0 1,-11 0 0 4,-13 0 0-10,-19 0 0 5,5 0 0 2,-21 0 0 0,5-6 0-4,4-18 0 4,-5-2 0-2,9 5 0 2,-2 11 0-3,8 3 0 1,-5 7 0 2,-3 0 0-2,-2 0 0-1,-2 0 0 2,-11 0 0 0,-2 0 0 0,-14-7 0-2,2-16 0 2,-8 1 0 1,-12-3 0-1,-14 3 0-3,-3 7 0 4,-17 6 0-2,1 7 0 1,-10-2 0-1,5 2 0 0,-2-5 0 1,-8-3 0 0,-5-1 0-1,-4 0 0 0,-1 0 0 3,-11 2 0-4,12 1 0 0,-11 6 0 2,8-2 0 0,-8 4 0-1,-8 0 0 1,2-3 0-1,-16 0 0 1,5-2 0 2,-6 0 0-7,-3-7 0 5,-8 3 0 0,4 5 0 0,-6-3 0-2,-7 7 0 2,-3 0 0 0,0 0 0 0,0 0 0-1,0-5 0 0,-3-7 0 1,-31-5 0 1,-3-8 0-3,-5-3 0 3,-3 0 0-1,-12 2 0 1,-2 4 0-4,-2 3 0 3,1-4 0 0,7 1 0 1,5-4 0-4,-4 1 0 3,20 5 0 0,-4 3 0 0,15 4 0-2,-2 1 0 1,3 4 0 2,-3 0 0-1,5 2 0-3,5 3 0 2,3 0 0 2,4 3 0-1,6 0 0-3,0 0 0 3,0 0 0 0,0 0 0 0,0 12 0-2,16 13 0 2,18 6 0 1,3 2 0-1,7 0 0-3,7 4 0 3,5 0 0 0,3-5 0-1,-1-10 0 0,-1-3 0 2,0 1 0-1,-4 0 0 0,1-3 0-2,-14-1 0 1,0 1 0 2,-13-5 0-2,-7-2 0-1,-4-3 0 2,-11-2 0 0,6 0 0-1,-9 1 0 0,1 0 0 1,7 7 0 0,-7 9 0 2,-3 10 0-6,0 10 0 4,-16 0 0 1,-28 5 0-1,-9-7 0-3,5-3 0 3,-9-6 0 1,1-3 0-1,-1-8 0-2,-7-7 0 1,3-4 0 2,2-5 0-1,3-4 0-3,8 0 0 3,7 0 0 0,9 0 0 1,18 0 0-4,1 0 0 3,11 0 0 1,2 0 0-1,0 0 0-3,0 0 0 3,0 0 0 0,0 1 0 1,0 8 0-4,0-2 0 3,2-3-883 1</inkml:trace>
    </iact:actionData>
  </iact:action>
  <iact:action type="add" startTime="20654">
    <iact:property name="dataType"/>
    <iact:actionData xml:id="d8">
      <inkml:trace xmlns:inkml="http://www.w3.org/2003/InkML" xml:id="stk7" contextRef="#ctx0" brushRef="#br0">13465 9288 818 0,'0'0'344'6,"0"0"-40"2,0 0-64-1,0 0-46 1,0 0-47 0,0 0-147 0,0 0 0 0,-64 152 0-3,8-100 0 6,-5 10 0-4,-6 5 0-2,-4-3 0 3,5-9 0 0,6-9 0 0,15-19 0-3,5-9 0 4,16-11 0-1,11-7 0 1,10 0 0-5,3 0 0 5,0 0 0 1,0 0 0-4,27 0 0 0,13 0 0 3,21 0 0-2,16 10 0 1,0 3 0-2,5 4 0 2,-1 10 0 2,1 8 0-6,-3 4 0 4,3 8 0 0,0 0 0 0,-8-8 0 0,-23-7 0-2,-15-12 0 2,-13-8 0 0,-13-10 0 0,-10 1 0-2,0-3 0 2,0 0 0 0,-16 0 0-2,-21 3 0 5,14 4-121-5,-1 8-1277 2</inkml:trace>
    </iact:actionData>
  </iact:action>
  <iact:action type="add" startTime="21870">
    <iact:property name="dataType"/>
    <iact:actionData xml:id="d9">
      <inkml:trace xmlns:inkml="http://www.w3.org/2003/InkML" xml:id="stk8" contextRef="#ctx0" brushRef="#br0">6834 13739 810 0,'0'0'94'6,"0"0"-38"1,0 0 22 1,97-165-28-1,-97 128 14 1,-9 9 52-1,-39 16 10 1,-26 12 32-2,-29 0-60 2,-33 31-24 0,-22 25-18 1,-10 26-16 0,-5 23-26-5,21 26-14 5,3 34 4-2,34 24-2 1,21 19-4 0,22 12 6 2,31-10 4-3,24-5-8 1,17-20 4-4,37-22 20 5,81-17-14-1,54-16 14-2,60-21-24 6,49-35 0-10,14-49 0 7,-10-28 10-3,-41-93-6 2,-37-50 26 0,-59-42 6 0,-55-48-10-1,-53-53-8 1,-40-32-7-1,-27-13-11 1,-76 27 0-1,-45 60 0 1,55 207-37 0,5 38-405 0</inkml:trace>
    </iact:actionData>
  </iact:action>
  <iact:action type="add" startTime="23294">
    <iact:property name="dataType"/>
    <iact:actionData xml:id="d10">
      <inkml:trace xmlns:inkml="http://www.w3.org/2003/InkML" xml:id="stk9" contextRef="#ctx0" brushRef="#br0">7528 16111 992 0,'0'0'330'8,"0"0"-106"-2,181 180-50 1,-104-121-42 1,16 5-24 1,14 10-21-1,26 4-87-3,15 4 0 3,22 3 0 0,18 1 0-2,6 0 0 3,11 6 0-1,2-2 0 2,10 2 0-5,7-3 0 5,15 2 0-4,17 0 0 2,23-2 0-2,12-7 0 3,6-9 0-1,-14-11 0 0,-11-12 0-1,-22 1 0-1,-10-6 0 3,-9 2 0-1,-4-2 0-2,-6-1 0 1,1-4 0 2,1-9 0-2,-4-14 0-1,-3-5 0 2,-8-12 0 0,3 0 0 0,-11 0 0-2,-12 0 0 2,-7 0 0-1,-4 0 0 3,-16 8 0-5,0 12 0 3,-13-6 0-1,8-11 0 2,1-3 0-4,1 0 0 4,3-24 0-1,5-21 0 0,11-2 0 0,-9 1 0-2,6 13 0 2,-14 18 0 0,-18 11 0-1,-2 4 0 0,-3-3 0 0,-13-7 0 2,-6-8 0-2,-2-11 0 0,4-5 0 1,-8 1 0 1,5-3 0-4,3-7 0 4,1 7 0-2,-4-4 0 1,-11-2 0-2,4 3 0 2,-10-3 0 0,-7-10 0 0,3 8 0-1,5-6 0 0,-1-19 0 2,-3 0 0-2,3-12 0 0,-13-3 0 0,3 2 0 1,-9 6 0 0,-10 0 0-1,2 2 0 2,-5 4 0-3,0 4 0 3,-16 4 0-3,0 8 0 2,-11 7 0-1,-2-1 0 1,2-3 0-1,2-11 0 0,2-4 0 1,12-3 0 0,-1-1 0-1,1 9 0 1,-7 9 0 0,0 19 0-1,-7 4 0 1,-2 16 0-2,-1-1 0 2,-12 5 0 0,4 3 0-2,-9 1 0 3,7-4 0-2,-2-1 0 1,11-7 0-3,-11-6 0 3,5 6 0 0,-10 3 0 0,-7 6 0-2,-15 5 0 2,7 1 0 0,-8 2 0 0,6 0 0-1,-4 0 0 0,-2 0 0 1,0-4 0 0,0 4 0-2,0 0 0 2,0 0 0 0,0 0 0 0,0 0 0-2,-2 0 0 2,-32 0 0 0,-14 0 0 0,-4 0 0-2,-9 0 0 2,0 0 0 0,-1 0 0 0,1 0 0-1,5 0 0 1,-2 0 0 0,3 4 0 0,10 3 0-1,1 1 0 0,4-3 0 3,0-5 0-4,10 0 0 0,7 0 0 2,13 0 0-1,-3 0 0 1,13 0 0-2,0 0 0 2,0 0 0 0,0 0 0 1,0 0 0-4,0 0 0 3,0 0 0 0,0 0 0 0,23 7 0-2,26 2 0 2,-4-6 0 0,14 7 0 0,-2-7 0-1,4 1 0 0,-2-4 0 1,-1 0 0 0,2 0 0 0,-5 0 0 0,13 0 0-1,-16-12 0 2,-4-2 0-3,-21 4 0 2,-9 9 0-1,-14 1 0 0,-4 0 0-1,0 0 0 2,0 0 0 0,0 1 0 0,0 28 0-2,-20 6 0 2,3 9 0 0,-2 13 0 12,-2 12 0-19,7 19 0 2,-12 2 0 3,11-3 0 2,-1-23 0-2,-1-33 0 2,-8-31 0 0,14-20 0 0,8-36-695-2</inkml:trace>
    </iact:actionData>
  </iact:action>
  <iact:action type="add" startTime="25174">
    <iact:property name="dataType"/>
    <iact:actionData xml:id="d11">
      <inkml:trace xmlns:inkml="http://www.w3.org/2003/InkML" xml:id="stk10" contextRef="#ctx0" brushRef="#br0">22374 14215 754 0,'0'0'122'7,"0"0"40"0,-61-163-34 1,-23 134-70-2,-23 11-12 2,-27 14-20 0,-11 4 6 0,-11 14 16-2,-8 41-16 2,3 26 16 0,5 28 26 2,19 22 24-6,20 24-24 4,24 24-4 1,5 7-18-2,28 2 2 2,20 0 10-4,28-16-14 3,12-3 2 0,31-6-49 0,66-14-3-2,43-23 0 3,39-33 0 0,21-53 0 1,1-40 0-6,-1-43 0 2,-11-59 0 2,-8-32 0-2,-6-26 0 3,-20-23 0-2,-39-19 0 1,-48-20 0-1,-47-10 0 0,-21 20 0 2,-61 20 0-2,-46 41-69 0,28 139-291 2,-9 12-1199-1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7:05:05.5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3767">
    <iact:property name="dataType"/>
    <iact:actionData xml:id="d0">
      <inkml:trace xmlns:inkml="http://www.w3.org/2003/InkML" xml:id="stk0" contextRef="#ctx0" brushRef="#br0">3042 5192 294 0,'-19'0'852'22,"9"0"-666"-22,2 0-68 0,5 0 6 4,3 0-72 14,0 0 26-18,0 0 112 19,0 0-37-18,24 3-153-1,29 6 0 20,18 3 0-20,19-2 0 25,17 0 0-23,11 1 0-2,8 2 0 0,-4 4 0 17,-14 6 0-17,-24-6 0 18,-27-6 0-17,-25-6 0 0,-29-5 0 16,-3 0 0-16,-28-8 0 6,-44-23 0-2,-28 1 0 12,-16 4 0-17,-2 14 0 6,2 10 0 11,12 2 0-14,14 0 0-3,23 5 0 26,15 15 0-24,25-3 0-2,9-6 0 1,14-5 0 14,4-6 0-14,0 0 0 16,38 0 0-16,25 0 0 17,17 0 0-18,1 0 0 3,-5 0 0 14,-15 0 0-17,-21 8 0 31,-17 1 0-31,-18-4 0 0,-5 1 0 0,-18 0 0 3,-41-3 0 13,-22-1 0-16,-3-2 0 17,8 3 0-17,15 3 0 4,22 1 0 13,18 3 0-17,18-4 0 20,3-5 0-20,13-1 0 1,50 0 0 13,33 0 0-13,22 0 0 15,6 0 0-15,-6 0 0 29,-27 0 0-30,-32 0 0 1,-25 7 0-1,-27-4 0 17,-7 4 0-17,-28 5 0 1,-44 5 0 15,28-8 0-16,4 0-2014 18</inkml:trace>
    </iact:actionData>
  </iact:action>
  <iact:action type="add" startTime="5030">
    <iact:property name="dataType"/>
    <iact:actionData xml:id="d1">
      <inkml:trace xmlns:inkml="http://www.w3.org/2003/InkML" xml:id="stk1" contextRef="#ctx0" brushRef="#br0">7279 5281 1038 0,'0'0'416'2,"0"0"-186"-2,0 0 2 0,189-15-114 17,-110-2-105-17,15-3-13 18,-1 7 0-18,1 1 0 1,-3 12 0 20,-4 0 0-21,-7 3 0 2,0 22 0 17,-15-1 0-19,-9-7 0 19,-22-4 0-16,-24-8 0-3,-10-5 0 20,0 0 0-19,-23 0 0-1,-28 0 0 17,-30-14 0-16,-9-3 0 19,-6 0 0-19,12 6 0-1,13 3 0 22,17 5 0-21,18 3 0-1,19 0 0 6,17 0 0 17,0 0 0-23,0 0 0 0,46 0 0 3,15 5 0 17,3 7 0-20,3 1 0 16,-14 2 0-15,-17 2 0 2,-11-3 0 15,-19 0 0-18,-6 3 0 6,0 3 0 12,-39 2 0-18,-26 3 0 1,-11-6 0 14,-5 3 0-15,13-7 0 19,11 2 0-18,23-5 0 15,13-7 0-15,17-2 0 0,4-3 0 16,13 0 0-16,38 0 0 14,28 0 0-15,11 0 0 15,-6 0 0-15,-4-3 0 17,-19 3 0-16,-23 0 0 0,-20 0 0 29,-18 0 0-30,0 0 0 1,-46 0 0-1,4 6 0 17,1 3-931-16</inkml:trace>
    </iact:actionData>
  </iact:action>
  <iact:action type="add" startTime="7762">
    <iact:property name="dataType"/>
    <iact:actionData xml:id="d2">
      <inkml:trace xmlns:inkml="http://www.w3.org/2003/InkML" xml:id="stk2" contextRef="#ctx0" brushRef="#br0">15064 5069 456 0,'0'0'1204'3,"0"0"-848"-2,0 0-325 3,168 34-31 15,-85-31 0-19,31 2 0 17,50 7 0-17,64 7 0 0,63 13 0 23,67 1 0-22,46-2 0 19,18-3 0-20,-3-13 0 0,-33-15 0 5,-25 0 0 19,-44-25 0-24,-72-24 0 0,-72-1 0 4,-89 4 0 14,-100 36-65-17,-48 10-1083 1</inkml:trace>
    </iact:actionData>
  </iact:action>
  <iact:action type="add" startTime="11751">
    <iact:property name="dataType"/>
    <iact:actionData xml:id="d3">
      <inkml:trace xmlns:inkml="http://www.w3.org/2003/InkML" xml:id="stk3" contextRef="#ctx0" brushRef="#br0">22290 3246 940 0,'0'0'300'2,"0"0"-106"16,0 0-56-18,0 0-26 0,0 0 2 16,0 0-8-16,0 0-24 23,53-20-21-23,-42 20-61 0,9 0 0 19,12 0 0-19,-5 0 0 21,14 0 0-20,13 0 0-1,5-3 0 23,2 0 0-23,22-2 0 0,2 1 0 24,15-4 0-24,13 3 0 0,12-3 0 2,15-1 0 21,14-1 0-22,10-7 0-1,0 4 0 22,-3-1 0-22,-2 6 0 0,-5 3 0 20,-22 5 0-20,1 0 0 3,-13 8 0 20,-13 14 0-23,-9 0 0 1,-11-4 0 14,-3-7 0-14,-2-5 0 14,-11-6 0-14,0 0 0 3,-7 0 0 27,-4 0 0-30,-14 0 0-1,0 0 0 0,-14 0 0 4,2-11 0 11,-11-1 0-15,-4 5 0 21,-5 0 0-21,-4 1 0 1,6 6 0 13,-12 0 0-12,10 0 0 17,-4 0 0-19,3 0 0 16,-6 0 0-16,3 0 0 0,-7 0 0 33,0 0 0-33,-3 0 0 1,0 0 0-1,0 0 0 16,-7 0 0-16,-12 0 0 28,-12 0-583-28</inkml:trace>
    </iact:actionData>
  </iact:action>
  <iact:action type="add" startTime="13302">
    <iact:property name="dataType"/>
    <iact:actionData xml:id="d4">
      <inkml:trace xmlns:inkml="http://www.w3.org/2003/InkML" xml:id="stk4" contextRef="#ctx0" brushRef="#br0">24499 3462 232 0,'0'0'238'18,"0"0"-6"-17,0 0 4-1,0 0-28 23,0 0 50-23,0 0-62 0,19-54-112 20,-25 49-54-20,-51-4 28 19,-24 3-4-18,-32 6-18 1,-14 0-14 16,-24 34 8-18,-3 51-14 0,-2 36-12 18,21 29-4-18,31 17-26 25,24 11-34-25,36-7 24 0,28-3 32 6,16-8 4-2,57-2 4 17,63-10 26-18,51-3-2-2,57-16-8 4,39-28 48 15,31-37-46-20,-1-56 36 5,-24-33-49 20,-43-101-9-25,-66-51 0 0,-60-31 0 5,-67-14 0 21,-37-6 0-24,-108 7 0-2,-63 4 0 1,-49 17 0 15,-25 32 0-15,-16 45 0 15,160 115-115-14,21 8-581-2</inkml:trace>
    </iact:actionData>
  </iact:action>
  <iact:action type="add" startTime="17658">
    <iact:property name="dataType"/>
    <iact:actionData xml:id="d5">
      <inkml:trace xmlns:inkml="http://www.w3.org/2003/InkML" xml:id="stk5" contextRef="#ctx0" brushRef="#br0">26520 5057 1134 0,'0'0'292'2,"0"0"-128"-1,0 0-26 18,0 0-48-19,4 0-24 18,-1 0 32-17,13 0-33-1,0 0-65 20,8 0 0-20,21 0 0 0,28 0 0 26,31 0 0-26,43-5 0 0,44-3 0 1,29-4 0 18,31 7 0-19,20 2 0 6,15 3 0 13,1 0 0-18,-12 0 0 3,-21 0 0 19,-43 3 0-23,-22-3 0 0,-37 0 0 20,-22 0 0-17,-30 0 0-3,-17 0 0 17,-25 0 0-17,-10 0 0 5,-5 0 0 15,-6 0 0-19,-1 5 0-1,-12 4 0 21,-5-6 0-20,-6-3 0-1,-10 3 0 23,-1-3 0-22,-2 0 0-1,3 0 0 16,1 0 0-16,-4 0 0 17,0 2 0-17,0 1 0 16,0-3-37-15,-7 4-709 15</inkml:trace>
    </iact:actionData>
  </iact:action>
  <iact:action type="add" startTime="26715">
    <iact:property name="dataType"/>
    <iact:actionData xml:id="d6">
      <inkml:trace xmlns:inkml="http://www.w3.org/2003/InkML" xml:id="stk6" contextRef="#ctx0" brushRef="#br0">13193 8335 942 0,'0'0'672'2,"0"0"-396"-2,0 3-180 22,-6-3-35-22,6 2-61 1,0-2 0 19,0 0 0-20,0 0 0 1,0 0 0 18,0 0 0-19,0 0 0 21,0 0 0-21,10 0 0 0,26-17 0 21,12-15 0-21,9-15 0 2,6-3 0 21,17-3 0-23,-3 3 0 0,7 1 0 6,0 10 0 14,13 1 0-20,0 2 0 0,2 1 0 24,-11-2 0-24,2 3 0 0,-16 6 0 21,-4 3 0-20,-23 5 0 0,-7 3 0 17,-19 6 0-18,-5 5 0 2,-13 6 0 26,-3 0 0-28,0 0 0 0,0 0 0 17,0 0 0-17,0 0 0 0,-23 0 0 16,-13 3 0-16,-25 3 0 16,0 2 0-16,-22-8 0 19,-4 0 0-18,-7 0 0 14,-9 0 0-13,-1 0 0-2,-3-5 0 15,7 5 0-14,16 0 0 14,13 0 0-15,11 0 0 15,9 0 0-14,21 0 0 16,1 0 0-17,6 0 0 2,15 0 0 15,-2 3 0-17,10-3 0 19,0 2 0-18,0 4 0 14,0 5 0-14,10 5 0-1,21 16 0 17,5 2 0-17,5 5 0 17,2 9 0-16,9 3 0 17,-7 6 0-18,12 8 0 0,-6 1 0 16,2-4 0-15,-6-6 0 14,3-9 0-15,-10-7 0 16,-13-14 0-16,2-8 0 16,-19-6 0-16,3-4 0 2,-11-1 0 16,-2-5 0-18,0-2 0 16,3 0 0-16,-3-2 0 16,0-43 0-14,0-26 0-1,0-20 0 16,0-17 0-17,0-19 0 17,-5 4 0-16,-8 10 0 13,7 17 0-11,6 23 0-1,0 20 0 14,0 14 0-16,0 13 0 16,0 9 0-16,0 4 0 17,0-2 0-17,0 7 0 2,0 2 0 16,0 6 0-18,0 0 0 17,0 0 0-16,0 0 0 16,-23 10 0-17,-7 14 0 1,-11 4 0 17,1 8 0-18,-7 9 0 3,-6 6 0 15,2 11 0-18,2 8 0 20,-2 11 0-19,4 4 0-1,7-1 0 18,6-11 0-18,-3-4 0 4,5-14 0 12,4-11 0-16,5-6 0 18,10-12 0-18,6-8 0 16,-2-9 0-15,9-9 0-1,0 0 0 15,0 0 0-14,0 0 0 15,12-17 0-16,-4 3 0 17,11 3 0-17</inkml:trace>
    </iact:actionData>
  </iact:action>
  <iact:action type="add" startTime="28648">
    <iact:property name="dataType"/>
    <iact:actionData xml:id="d7">
      <inkml:trace xmlns:inkml="http://www.w3.org/2003/InkML" xml:id="stk7" contextRef="#ctx0" brushRef="#br0">10750 7531 1294 0,'0'0'624'1,"0"0"-495"1,0 0-129 15,0 0 0-16,0 0 0 2,0 0 0 14,0 0 0-16,-52-177 0 17,27 93 0-18,-5-11 0 21,1-3 0-21,0-1 0 0,0 5 0 24,6 19 0-20,5 13 0-4,8 17 0 1,1 17 0 18,9 14 0-19,0 4 0 21,0 3 0-21,0 1 0 0,0-5 0 19,0 5 0-19,19 1 0 0,15 3 0 22,6 2 0-22,1 0 0 0,2 5 0 24,9 27 0-24,-7 6 0 0,-1 6 0 23,-3 7 0-23,-1 3 0 0,-1 3 0 15,-7-5 0-15,-7 2 0 3,-8-3 0 15,-10 5 0-18,-7 0 0 19,0 6 0-19,0 0 0 30,-20 2 0-30,-16-5 0 1,-5-11 0-1,1-11 0 0,1-18 0 18,7-11 0-17,-2-8 0 15,11 0 0-15,7 0 0 15,9-18 0-14,7-12 0-2,0 14-245 15,0 8-1257-15</inkml:trace>
    </iact:actionData>
  </iact:action>
  <iact:action type="add" startTime="29282">
    <iact:property name="dataType"/>
    <iact:actionData xml:id="d8">
      <inkml:trace xmlns:inkml="http://www.w3.org/2003/InkML" xml:id="stk8" contextRef="#ctx0" brushRef="#br0">11272 7225 1470 0,'0'0'404'18,"0"0"-231"-16,0 0-173 19,0 0 0-17,161-113 0-4,-121 78 0 1,-3 0 0 20,-10 6 0-21,-8 5 0 0,-17 1 0 20,-2 1 0-19,0-3 0 17,-5 7 0-17,-34 7 0-1,-3 11 0 21,-13 0 0-21,11 15 0 0,4 24 0 18,4 6 0-17,11 3 0 18,9-4 0-18,0 4 0-1,12-6 0 23,4 0 0-23,0-2 0 0,0-4 0 4,36 3 0 22,5-9 0-25,11-5 0-1,0-12 0 1,7-7 0 21,-15-6 0-21,-6 0 0-1,-2 0 0 14,-16 0 0-11,0-14 0 16,-20 2 0-19,0-5-515 19</inkml:trace>
    </iact:actionData>
  </iact:action>
  <iact:action type="add" startTime="29800">
    <iact:property name="dataType"/>
    <iact:actionData xml:id="d9">
      <inkml:trace xmlns:inkml="http://www.w3.org/2003/InkML" xml:id="stk9" contextRef="#ctx0" brushRef="#br0">11998 6334 916 0,'0'0'468'1,"0"0"-204"-1,0 0-70 17,0 0-76-16,0 0-54 18,0 0-41-19,-136-40-23 0,105 40 0 21,-2 13 0-21,3 0 0 1,2 9 0 20,6 5 0-21,5-6 0 1,13 5 0 18,1-4 0-19,0-3 0 24,3-2 0-22,0 4 0-2,0 1 0 0,0 6 0 18,19 6 0-18,-8 5 0 17,8 0 0-17,-1 6 0 21,5 5 0-21,-3 4 0 0,10 2 0 21,-6-3 0-20,-1 1 0 0,-6-3 0 0,4-3 0 8,-5-7 0 11,-9-7 0-20,6-11 0 1,-3-13 0 8,3-3 0 7,-9-7 0-16,-1 0 0 17,-3-4 0-17,0-12-597 15</inkml:trace>
    </iact:actionData>
  </iact:action>
  <iact:action type="add" startTime="30247">
    <iact:property name="dataType"/>
    <iact:actionData xml:id="d10">
      <inkml:trace xmlns:inkml="http://www.w3.org/2003/InkML" xml:id="stk10" contextRef="#ctx0" brushRef="#br0">11998 6694 1036 0,'0'0'332'1,"0"0"-14"20,0 0-96-21,0 0-90 20,0 0-125-20,-187 37-7 0,151-19 0 18,-5-3 0-18,5-1 0 0,9-3 0 22,6-5 0-22,5-5 0 20,3-1 0-19,13 0 0-1,0 0 0 21,0 0-649-21</inkml:trace>
    </iact:actionData>
  </iact:action>
  <iact:action type="add" startTime="30670">
    <iact:property name="dataType"/>
    <iact:actionData xml:id="d11">
      <inkml:trace xmlns:inkml="http://www.w3.org/2003/InkML" xml:id="stk11" contextRef="#ctx0" brushRef="#br0">12359 6980 1192 0,'0'0'446'21,"0"0"-156"-20,0 0-171-1,0 0-119 8,0 0 0 13,0 0 0-21,13 127 0 1,-13-127 0 24,0 0-191-24,0 0-545-1</inkml:trace>
    </iact:actionData>
  </iact:action>
  <iact:action type="add" startTime="30868">
    <iact:property name="dataType"/>
    <iact:actionData xml:id="d12">
      <inkml:trace xmlns:inkml="http://www.w3.org/2003/InkML" xml:id="stk12" contextRef="#ctx0" brushRef="#br0">12253 6552 1114 0,'0'0'536'4,"0"0"-268"-4,0 0-139 19,0 0-129-19,0 0 0 20,0 0-5-20,-13-61-161 1,13 61-326 15,0 0-768-16</inkml:trace>
    </iact:actionData>
  </iact:action>
  <iact:action type="add" startTime="31172">
    <iact:property name="dataType"/>
    <iact:actionData xml:id="d13">
      <inkml:trace xmlns:inkml="http://www.w3.org/2003/InkML" xml:id="stk13" contextRef="#ctx0" brushRef="#br0">12674 7033 626 0,'0'0'472'1,"0"0"-132"1,0 0-158 4,0 0-108 0,0 0-26 14,0 0 88-20,27-30-32 3,-27-4-44 20,0-4-55-22,0-5-5-1,0-5 0 20,0 3 0-19,0 6 0-1,0 8 0 8,0 8 0 17,0 6 0-22,0 9 0-2,0-1 0 0,10 4 0 22,0 5 0-21,4 0 0-2,-3 0 0 19,5 0 0-19,0 0 0 0,0 0 0 23,1 14 0-22,4 23 0-1,-1 8 0 18,-7 2 0-18,4 0 0 5,4-6 0 13,-5-8 0-17,-12-11 0-1,12-5 0 24,-12-5 0-24,8-7 0 0,-5-5-19 17,-7 0-359-16,2 0-608 14</inkml:trace>
    </iact:actionData>
  </iact:action>
  <iact:action type="add" startTime="31636">
    <iact:property name="dataType"/>
    <iact:actionData xml:id="d14">
      <inkml:trace xmlns:inkml="http://www.w3.org/2003/InkML" xml:id="stk14" contextRef="#ctx0" brushRef="#br0">13281 6783 958 0,'0'0'470'19,"0"0"-148"-19,0 0-118 19,0 0-111-19,0 0-93 2,0 0 0 20,19 101 0-22,-18-84 0 0,-1-3 0 17,12-2 0-17,-9-7 0 22,-2-5 0-22,2 0 0 0,-3 0-443 21</inkml:trace>
    </iact:actionData>
  </iact:action>
  <iact:action type="add" startTime="31887">
    <iact:property name="dataType"/>
    <iact:actionData xml:id="d15">
      <inkml:trace xmlns:inkml="http://www.w3.org/2003/InkML" xml:id="stk15" contextRef="#ctx0" brushRef="#br0">13184 6206 1086 0,'0'0'462'6,"0"0"-246"2,0 0-82 10,0 0-78-18,0 0-36 5,0 0-8-1,-32-75-12 24,26 73-2-24,6 2-54-4,-3-4-166 1,3 3-242 18,0 1-382-19</inkml:trace>
    </iact:actionData>
  </iact:action>
  <iact:action type="add" startTime="32301">
    <iact:property name="dataType"/>
    <iact:actionData xml:id="d16">
      <inkml:trace xmlns:inkml="http://www.w3.org/2003/InkML" xml:id="stk16" contextRef="#ctx0" brushRef="#br0">13522 6176 912 0,'0'0'420'6,"0"0"-122"15,0 0-90-21,0 0-72 0,0 0-63 20,3 197-73-18,-3-132 0-1,0 5 0 16,10 1 0-17,-3 0 0 18,6-7 0-18,-3 0 0 0,6-8 0 20,-3-8 0-19,-6-11 0 2,1-15 0 21,2-11 0-24,-7-11 0 0,0 0 0 3,-3-3-391 17,0-15-403-20</inkml:trace>
    </iact:actionData>
  </iact:action>
  <iact:action type="add" startTime="32614">
    <iact:property name="dataType"/>
    <iact:actionData xml:id="d17">
      <inkml:trace xmlns:inkml="http://www.w3.org/2003/InkML" xml:id="stk17" contextRef="#ctx0" brushRef="#br0">13823 6576 1152 0,'0'0'564'4,"0"0"-316"-3,0 0-165-1,0 0-83 20,0 0 0-19,-181 37 0 19,104-17 0-20,9 2 0 0,9-6 0 18,8-5 0-18,20-5 0 20,2-6 0-19,19 0 0-1,6 0 0 25,4-11 0-25,0-3-221 0,0 6-509 1</inkml:trace>
    </iact:actionData>
  </iact:action>
  <iact:action type="add" startTime="32968">
    <iact:property name="dataType"/>
    <iact:actionData xml:id="d18">
      <inkml:trace xmlns:inkml="http://www.w3.org/2003/InkML" xml:id="stk18" contextRef="#ctx0" brushRef="#br0">14117 6722 1296 0,'0'0'540'20,"0"0"-329"-19,0 0-211-1,0 0 0 6,0 0 0 16,0 0 0-21,42 162 0 0,-40-147 0 4,-2-4 0 17,0-6 0-21,0-1 0 0,0 1 0 19,0-5-431-20,0 0-1029 4</inkml:trace>
    </iact:actionData>
  </iact:action>
  <iact:action type="add" startTime="33201">
    <iact:property name="dataType"/>
    <iact:actionData xml:id="d19">
      <inkml:trace xmlns:inkml="http://www.w3.org/2003/InkML" xml:id="stk19" contextRef="#ctx0" brushRef="#br0">14007 6390 812 0,'0'0'534'1,"0"0"-236"-1,0 0-176 2,0 0-88 20,0 0-34-22,0 0-4 2,-32-62-82 19,24 62-112-21,8 0-180 1,0 0-116 17</inkml:trace>
    </iact:actionData>
  </iact:action>
  <iact:action type="add" startTime="33428">
    <iact:property name="dataType"/>
    <iact:actionData xml:id="d20">
      <inkml:trace xmlns:inkml="http://www.w3.org/2003/InkML" xml:id="stk20" contextRef="#ctx0" brushRef="#br0">14461 6525 612 0,'0'0'376'2,"0"0"-114"-2,0 0-22 23,0 0-94-21,0 0 14-2,0 0-50 25,-44 76-22-25,13-44-35 0,3 0-53 4,-2 0 0 1,11-2 0 14,7 4 0-19,3 0 0 5,9 3 0 13,0-2 0-18,21-1 0 22,27-4 0-21,-3-15 0-1,8-9 0 22,-6-6 0-22,-11 0 0 0,-12-30 0 6,-16-17 0 20,-8-8 0-25,0-4 0-1,0 8 0 1,-5 12 0 17,-15 11 0-17,0 11 0 2,1 9 0 16,-1 3 0-19,2 1 0 21,11 4 0-21,-9 0-31 0,13 0-201 5,3 0-136 16,0 0-66-21,0 0-548 1</inkml:trace>
    </iact:actionData>
  </iact:action>
  <iact:action type="add" startTime="33854">
    <iact:property name="dataType"/>
    <iact:actionData xml:id="d21">
      <inkml:trace xmlns:inkml="http://www.w3.org/2003/InkML" xml:id="stk21" contextRef="#ctx0" brushRef="#br0">14706 6834 53 0,'0'0'875'5,"0"0"-595"17,0 0-72-21,0 0-32-1,0 0 0 18,0 0-66-17,20-163-16 24,-4 116-19-25,4 9-75 1,-12 8 0-1,9 8 0 20,2 5 0-20,-2 8 0 0,7 9 0 19,-4 0 0-19,16 0 0 17,-11 3 0-17,7 22 0 19,-15 7 0-19,-3 1 0 0,0 3 0 19,-7 9 0-19,0 0 0 19,-6-6 0-18,2-5 0 0,2-17 0 16,-5-8 0-17,0-9 0 0,0 0-75 8,0 0-179 14,0-3-140-22,-5-7-722 0</inkml:trace>
    </iact:actionData>
  </iact:action>
  <iact:action type="add" startTime="40274">
    <iact:property name="dataType"/>
    <iact:actionData xml:id="d22">
      <inkml:trace xmlns:inkml="http://www.w3.org/2003/InkML" xml:id="stk22" contextRef="#ctx0" brushRef="#br1">13816 13638 660 0,'0'0'344'1,"0"0"-98"3,0 0 90 13,0 0-124-16,0 0-54 2,0 0-67 17,0 0-91-20,0-2 0 4,0 4 0 14,0 20 0-18,0 3 0 18,0 4 0-18,0-4 0 0,0 0 0 21,0 0 0-21,6-2 0 19,-5 3 0-18,2-7 0-1,6-3 0 20,-8-7 0-20,2-6 0 1,-3-3 0 17,4 0 0-18,-1 0 0 21,0 0 0-19,7 0 0-2,-4 0 0 2,7 0 0 15,5 0 0-16,2-5 0 20,0 2 0-21,6-1 0 1,-5 1 0 19,2 1 0-20,-1-1 0 2,7-2 0 15,-6-2 0-16,1 2 0 15,13 0 0-16,-10 0 0 2,9-4 0 19,1 6 0-21,-1-3 0 1,2 2 0 16,-5-3 0-17,16-4 0 17,-8 2 0-17,2 4 0 15,1 0 0-14,-1 5 0 14,-2 0 0-14,2 0 0 1,8 0 0 15,-12 0 0-17,-1 0 0 17,1 0 0-15,-11 0 0-1,-4 0 0 15,8 0 0-16,-7 0 0 16,-5 0 0-15,12 0 0 17,-5 0 0-18,7 5 0 2,-7 0 0 14,10-2 0-16,-1 3 0 18,-3 2 0-18,2-5 0 3,0 0 0 12,-6 1 0-15,7-4 0 16,4 0 0-16,0 0 0 15,-3 0 0-14,2 0 0 15,-2 0 0-16,-5 0 0 17,4 0 0-16,-3 0 0 15,-5 0 0-16,4 0 0 4,-8 4 0 12,-1-1 0-16,14 7 0 5,-10-3 0 12,9-1 0-16,4 0 0 15,0-1 0-16,-2-5 0 17,2 0 0-16,-3 0 0-1,2 0 0 16,-7 0 0-15,4 0 0 15,5 0 0-15,-5 0 0 1,3 0 0 13,2 0 0-15,-4 0 0 17,2 0 0-16,5 0 0 28,1 0 0-29,4 0 0 0,-3-4 0 0,-1 3 0 17,5 1 0-16,-7 0 0 3,5 0 0 10,11 0 0-12,-9 0 0 14,0 5 0-16,0 1 0 15,-2-4 0-14,-5 1 0 17,14-1 0-17,-13-2 0-1,12 0 0 17,-12 0 0-15,9 0 0 15,-13 0 0-17,-9 0 0 3,-1 0 0 26,-10 0 0-28,-4 0 0-1,-11 0 0 0,2 0 0 16,-4 0 0-16,3 0 0 16,1 0 0-15,-7 0 0 17,0 0 0-18,6 0 0 0,1 0 0 16,-1 0 0-16,-5 0 0 16,-1 0 0-15,0 0 0 14,0 0 0-15,3 0 0 15,-3 0 0-15,0 0 0 17,10-13 0-17,-7-21 0 15,4-8 0-14,2 0 0 15,-2 3 0-15,-7 5 0-1,0 4 0 17,0 3 0-16,0 14 0 15,0 8 0-16,0 5 0 2,0 0 0 16,0 0 0-18</inkml:trace>
    </iact:actionData>
  </iact:action>
  <iact:action type="add" startTime="47195">
    <iact:property name="dataType"/>
    <iact:actionData xml:id="d23">
      <inkml:trace xmlns:inkml="http://www.w3.org/2003/InkML" xml:id="stk23" contextRef="#ctx0" brushRef="#br0">15192 15035 1008 0,'0'0'514'7,"0"0"-338"2,0 0 22-2,0 0-47 0,0 0-151 0,-212 199 0 1,135-126 0 2,-3 2 0-5,6-3 0 2,11-8 0 2,3-7 0-2,17-12 0 0,5-11 0 1,18-10 0-1,20-24-63 1,0 0-545-2</inkml:trace>
    </iact:actionData>
  </iact:action>
  <iact:action type="add" startTime="48141">
    <iact:property name="dataType"/>
    <iact:actionData xml:id="d24">
      <inkml:trace xmlns:inkml="http://www.w3.org/2003/InkML" xml:id="stk24" contextRef="#ctx0" brushRef="#br0">16958 14155 930 0,'0'0'332'8,"0"0"-152"-3,0 0 0 5,0 0-48-2,-124 166-20-2,57-99-24 2,-10 5-16-1,-7 5-51 2,-11 4-21-3,9 5 0 1,-2 0 0 0,17 1 0 1,1-3 0 1,9-5 0-2,15-16 0-1,8-17-149 2,38-46-341 1,0 0-784-3</inkml:trace>
    </iact:actionData>
  </iact:action>
  <iact:action type="add" startTime="60681">
    <iact:property name="dataType"/>
    <iact:actionData xml:id="d25">
      <inkml:trace xmlns:inkml="http://www.w3.org/2003/InkML" xml:id="stk25" contextRef="#ctx0" brushRef="#br1">15322 17598 934 0,'3'0'554'8,"-3"0"-262"-3,0 0-86 4,0 0-145-2,0 0-61 2,0 0 0-4,3 0 0 5,-3 0 0-4,4 0 0 4,6 0 0-5,-3 0 0 2,12 0 0 1,-3-3 0 1,-1-3 0-1,-1-6 0-3,2 1 0 5,7-5 0-6,-2-3 0 4,-1-1 0 0,-1 3 0 0,-2 0 0 2,-4 8 0-6,-3 1 0 6,5-1 0-4,-9 3 0 2,7-8 0 2,-6 6 0-5,9-9 0 2,-3 7 0 1,-4-10 0-2,7 6 0 2,-9-4 0 3,6 1 0-6,-6 7 0 2,2-2 0 0,-2 2 0 2,-7 0 0-2,3-1 0 0,-2-3 0 0,11-3 0 2,-10 0 0-1,0 1 0-2,1 0 0 3,7-1 0-2,-7 2 0-1,2 2 0 2,-5-2 0 3,3-2 0-6,-3-5 0 3,0-1 0-2,0-5 0 2,0 11 0-1,0 0 0 2,0 0 0-1,0 6 0-3,0 3 0 4,0-7 0-1,0 1 0-2,0-2 0 2,0-8 0 0,0 7 0 0,0-1 0-2,0-1 0 2,0 4 0 0,-3-2 0 0,3 0 0-2,-5 1 0 2,1-1 0 0,-5 7 0-1,4 0 0 0,3 2 0 1,-10 0 0 0,11-1 0-2,-2-3 0 2,3 5 0 0,-3-3 0 0,-1 3 0-2,1 3 0 2,3 1 0-1,0 3 0 2,-6-3 0-3,2 0 0 2,4 1 0 0,-5-4 0 0,3 0 0-1,-9 1 0 0,9-7 0 1,-6 4 0 0,0-2 0 0,5 1 0-2,-2 1 0 2,2 5 0 0,3 3 0-2,-1 0 0 2,1 0 0 0,0 0 0 0,0 0 0 0,0-3 0-2,-9-6 0 2,6 2 0 0,2-6 0-2,1 11 0 2,0 0 0 0,-3 2 0 0,3 0 0-2,0 0 0 2,0 0 0 0,0 0 0 0,0 0 0-2,0 0 0 2,0 0 0 0,0 0 0 0,0-4 0-2,0 4 0 2,0 0 0 0,0 0 0 0,0 0 0 0,0 0 0-2,0 0 0 2,0 0 0 0,0 0 0-2,0 0 0 2,0-9 0 0,0-1 0 0,0-2 0-1,0 4 0 0,0-1 0 1,3 9 0 0,10 0 0 0,-1 0 0-1,8 0 0 1,6-3 0-1,0-2 0-1,-1 0 0 2,-2-7 0 0,10 7 0 0,-10-3 0 0,1-4 0-1,5 4 0 0,-12-1 0 1,-7 6 0-2,3-2 0 2,-8 5 0 0,-5 0 0 0,2 0 0 0,-2 0 0-2,0 0 0 2,0 0 0 0,0 0 0 0,0 0 0-2,0 0 0 2,0 0 0 0,0 0 0 0,0 0 0-2,0 0 0 2,0 0 0 0,0 0 0-2,0 0 0 2,0 0 0 0,0 0 0 0,0 0 0 0,0 0 0-2,0 0 0 2,0 0 0 0,0 0 0-2,-2 0 0 2,-16 0 0 1,-5 5 0-2,-9 10 0 1,5-5 0-2,-7 5 0 2,7 2 0 1,-10-7 0-4,14 5 0 4,-1-1 0-2,3-3 0 1,2-5 0 0,5-1 0-2,8-1 0 2,-4-4 0 0,3 0 0-2,2 0 0 2,-3 0 0 0,5 0 0 0,3 0 0-2,0 0 0 2,0 0 0 0,0 0 0 0,0 0 0-2,0 0 0 2,0 0 0 0,0 0 0 0,0 2 0-2,0-2 0 2,0 0 0 0,0 0 0 0,0 2 0 0,0 3 0-2,-3 3 0 2,-1-3 0 0,-5 3 0-2,7 1 0 2,0 1 0 0,2 2 0 0,0 5 0 0,0-1 0-2,0 4 0 2,0-3 0 0,0 2 0-2,0-2 0 2,0-2 0 0,0 2 0 0,0-6 0-2,0-2 0 3,0 4 0-2,0 4 0 1,0 2 0-2,0 1 0 3,0 0 0-2,0-6 0 1,0-8 0-2,0 0 0 3,0-6 0-2,0 0 0 1,0 0 0-1,0 0 0 1,0 0 0 0,0 0 0-1,0 0 0-1,0 0 0 2,0 0 0 0,0 0 0 0,0-4 0 0,0-15 0-2,0 2 0 2,0 0 0 0,0-6 0-2,2 5 0 2,0-2 0 0,7-3 0 0,-7 2 0-2,3 8 0 3,-2 9 0-2,7 4-413 1</inkml:trace>
    </iact:actionData>
  </iact:action>
  <iact:action type="add" startTime="67347">
    <iact:property name="dataType"/>
    <iact:actionData xml:id="d26">
      <inkml:trace xmlns:inkml="http://www.w3.org/2003/InkML" xml:id="stk26" contextRef="#ctx0" brushRef="#br1">23687 8740 1488 0,'0'0'338'5,"322"-68"-117"4,-118 30-221-1,62 3 0-2,38-5 0 1,27 10 0 1,6 4 0 5,-8 12 0-10,-11 11 0 4,-14 3 0 1,-30 0 0 0,-45 0 0-2,-52 0 0 1,-54-10 0 2,-49-12 0 0,-74 13-199-4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7:05:05.5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3767">
    <iact:property name="dataType"/>
    <iact:actionData xml:id="d0">
      <inkml:trace xmlns:inkml="http://www.w3.org/2003/InkML" xml:id="stk0" contextRef="#ctx0" brushRef="#br0">3042 5192 294 0,'-19'0'852'22,"9"0"-666"-22,2 0-68 0,5 0 6 4,3 0-72 14,0 0 26-18,0 0 112 19,0 0-37-18,24 3-153-1,29 6 0 20,18 3 0-20,19-2 0 25,17 0 0-23,11 1 0-2,8 2 0 0,-4 4 0 17,-14 6 0-17,-24-6 0 18,-27-6 0-17,-25-6 0 0,-29-5 0 16,-3 0 0-16,-28-8 0 6,-44-23 0-2,-28 1 0 12,-16 4 0-17,-2 14 0 6,2 10 0 11,12 2 0-14,14 0 0-3,23 5 0 26,15 15 0-24,25-3 0-2,9-6 0 1,14-5 0 14,4-6 0-14,0 0 0 16,38 0 0-16,25 0 0 17,17 0 0-18,1 0 0 3,-5 0 0 14,-15 0 0-17,-21 8 0 31,-17 1 0-31,-18-4 0 0,-5 1 0 0,-18 0 0 3,-41-3 0 13,-22-1 0-16,-3-2 0 17,8 3 0-17,15 3 0 4,22 1 0 13,18 3 0-17,18-4 0 20,3-5 0-20,13-1 0 1,50 0 0 13,33 0 0-13,22 0 0 15,6 0 0-15,-6 0 0 29,-27 0 0-30,-32 0 0 1,-25 7 0-1,-27-4 0 17,-7 4 0-17,-28 5 0 1,-44 5 0 15,28-8 0-16,4 0-2014 18</inkml:trace>
    </iact:actionData>
  </iact:action>
  <iact:action type="add" startTime="5030">
    <iact:property name="dataType"/>
    <iact:actionData xml:id="d1">
      <inkml:trace xmlns:inkml="http://www.w3.org/2003/InkML" xml:id="stk1" contextRef="#ctx0" brushRef="#br0">7279 5281 1038 0,'0'0'416'2,"0"0"-186"-2,0 0 2 0,189-15-114 17,-110-2-105-17,15-3-13 18,-1 7 0-18,1 1 0 1,-3 12 0 20,-4 0 0-21,-7 3 0 2,0 22 0 17,-15-1 0-19,-9-7 0 19,-22-4 0-16,-24-8 0-3,-10-5 0 20,0 0 0-19,-23 0 0-1,-28 0 0 17,-30-14 0-16,-9-3 0 19,-6 0 0-19,12 6 0-1,13 3 0 22,17 5 0-21,18 3 0-1,19 0 0 6,17 0 0 17,0 0 0-23,0 0 0 0,46 0 0 3,15 5 0 17,3 7 0-20,3 1 0 16,-14 2 0-15,-17 2 0 2,-11-3 0 15,-19 0 0-18,-6 3 0 6,0 3 0 12,-39 2 0-18,-26 3 0 1,-11-6 0 14,-5 3 0-15,13-7 0 19,11 2 0-18,23-5 0 15,13-7 0-15,17-2 0 0,4-3 0 16,13 0 0-16,38 0 0 14,28 0 0-15,11 0 0 15,-6 0 0-15,-4-3 0 17,-19 3 0-16,-23 0 0 0,-20 0 0 29,-18 0 0-30,0 0 0 1,-46 0 0-1,4 6 0 17,1 3-931-16</inkml:trace>
    </iact:actionData>
  </iact:action>
  <iact:action type="add" startTime="7762">
    <iact:property name="dataType"/>
    <iact:actionData xml:id="d2">
      <inkml:trace xmlns:inkml="http://www.w3.org/2003/InkML" xml:id="stk2" contextRef="#ctx0" brushRef="#br0">15064 5069 456 0,'0'0'1204'3,"0"0"-848"-2,0 0-325 3,168 34-31 15,-85-31 0-19,31 2 0 17,50 7 0-17,64 7 0 0,63 13 0 23,67 1 0-22,46-2 0 19,18-3 0-20,-3-13 0 0,-33-15 0 5,-25 0 0 19,-44-25 0-24,-72-24 0 0,-72-1 0 4,-89 4 0 14,-100 36-65-17,-48 10-1083 1</inkml:trace>
    </iact:actionData>
  </iact:action>
  <iact:action type="add" startTime="11751">
    <iact:property name="dataType"/>
    <iact:actionData xml:id="d3">
      <inkml:trace xmlns:inkml="http://www.w3.org/2003/InkML" xml:id="stk3" contextRef="#ctx0" brushRef="#br0">22290 3246 940 0,'0'0'300'2,"0"0"-106"16,0 0-56-18,0 0-26 0,0 0 2 16,0 0-8-16,0 0-24 23,53-20-21-23,-42 20-61 0,9 0 0 19,12 0 0-19,-5 0 0 21,14 0 0-20,13 0 0-1,5-3 0 23,2 0 0-23,22-2 0 0,2 1 0 24,15-4 0-24,13 3 0 0,12-3 0 2,15-1 0 21,14-1 0-22,10-7 0-1,0 4 0 22,-3-1 0-22,-2 6 0 0,-5 3 0 20,-22 5 0-20,1 0 0 3,-13 8 0 20,-13 14 0-23,-9 0 0 1,-11-4 0 14,-3-7 0-14,-2-5 0 14,-11-6 0-14,0 0 0 3,-7 0 0 27,-4 0 0-30,-14 0 0-1,0 0 0 0,-14 0 0 4,2-11 0 11,-11-1 0-15,-4 5 0 21,-5 0 0-21,-4 1 0 1,6 6 0 13,-12 0 0-12,10 0 0 17,-4 0 0-19,3 0 0 16,-6 0 0-16,3 0 0 0,-7 0 0 33,0 0 0-33,-3 0 0 1,0 0 0-1,0 0 0 16,-7 0 0-16,-12 0 0 28,-12 0-583-28</inkml:trace>
    </iact:actionData>
  </iact:action>
  <iact:action type="add" startTime="13302">
    <iact:property name="dataType"/>
    <iact:actionData xml:id="d4">
      <inkml:trace xmlns:inkml="http://www.w3.org/2003/InkML" xml:id="stk4" contextRef="#ctx0" brushRef="#br0">24499 3462 232 0,'0'0'238'18,"0"0"-6"-17,0 0 4-1,0 0-28 23,0 0 50-23,0 0-62 0,19-54-112 20,-25 49-54-20,-51-4 28 19,-24 3-4-18,-32 6-18 1,-14 0-14 16,-24 34 8-18,-3 51-14 0,-2 36-12 18,21 29-4-18,31 17-26 25,24 11-34-25,36-7 24 0,28-3 32 6,16-8 4-2,57-2 4 17,63-10 26-18,51-3-2-2,57-16-8 4,39-28 48 15,31-37-46-20,-1-56 36 5,-24-33-49 20,-43-101-9-25,-66-51 0 0,-60-31 0 5,-67-14 0 21,-37-6 0-24,-108 7 0-2,-63 4 0 1,-49 17 0 15,-25 32 0-15,-16 45 0 15,160 115-115-14,21 8-581-2</inkml:trace>
    </iact:actionData>
  </iact:action>
  <iact:action type="add" startTime="17658">
    <iact:property name="dataType"/>
    <iact:actionData xml:id="d5">
      <inkml:trace xmlns:inkml="http://www.w3.org/2003/InkML" xml:id="stk5" contextRef="#ctx0" brushRef="#br0">26520 5057 1134 0,'0'0'292'2,"0"0"-128"-1,0 0-26 18,0 0-48-19,4 0-24 18,-1 0 32-17,13 0-33-1,0 0-65 20,8 0 0-20,21 0 0 0,28 0 0 26,31 0 0-26,43-5 0 0,44-3 0 1,29-4 0 18,31 7 0-19,20 2 0 6,15 3 0 13,1 0 0-18,-12 0 0 3,-21 0 0 19,-43 3 0-23,-22-3 0 0,-37 0 0 20,-22 0 0-17,-30 0 0-3,-17 0 0 17,-25 0 0-17,-10 0 0 5,-5 0 0 15,-6 0 0-19,-1 5 0-1,-12 4 0 21,-5-6 0-20,-6-3 0-1,-10 3 0 23,-1-3 0-22,-2 0 0-1,3 0 0 16,1 0 0-16,-4 0 0 17,0 2 0-17,0 1 0 16,0-3-37-15,-7 4-709 15</inkml:trace>
    </iact:actionData>
  </iact:action>
  <iact:action type="add" startTime="26715">
    <iact:property name="dataType"/>
    <iact:actionData xml:id="d6">
      <inkml:trace xmlns:inkml="http://www.w3.org/2003/InkML" xml:id="stk6" contextRef="#ctx0" brushRef="#br0">13193 8335 942 0,'0'0'672'2,"0"0"-396"-2,0 3-180 22,-6-3-35-22,6 2-61 1,0-2 0 19,0 0 0-20,0 0 0 1,0 0 0 18,0 0 0-19,0 0 0 21,0 0 0-21,10 0 0 0,26-17 0 21,12-15 0-21,9-15 0 2,6-3 0 21,17-3 0-23,-3 3 0 0,7 1 0 6,0 10 0 14,13 1 0-20,0 2 0 0,2 1 0 24,-11-2 0-24,2 3 0 0,-16 6 0 21,-4 3 0-20,-23 5 0 0,-7 3 0 17,-19 6 0-18,-5 5 0 2,-13 6 0 26,-3 0 0-28,0 0 0 0,0 0 0 17,0 0 0-17,0 0 0 0,-23 0 0 16,-13 3 0-16,-25 3 0 16,0 2 0-16,-22-8 0 19,-4 0 0-18,-7 0 0 14,-9 0 0-13,-1 0 0-2,-3-5 0 15,7 5 0-14,16 0 0 14,13 0 0-15,11 0 0 15,9 0 0-14,21 0 0 16,1 0 0-17,6 0 0 2,15 0 0 15,-2 3 0-17,10-3 0 19,0 2 0-18,0 4 0 14,0 5 0-14,10 5 0-1,21 16 0 17,5 2 0-17,5 5 0 17,2 9 0-16,9 3 0 17,-7 6 0-18,12 8 0 0,-6 1 0 16,2-4 0-15,-6-6 0 14,3-9 0-15,-10-7 0 16,-13-14 0-16,2-8 0 16,-19-6 0-16,3-4 0 2,-11-1 0 16,-2-5 0-18,0-2 0 16,3 0 0-16,-3-2 0 16,0-43 0-14,0-26 0-1,0-20 0 16,0-17 0-17,0-19 0 17,-5 4 0-16,-8 10 0 13,7 17 0-11,6 23 0-1,0 20 0 14,0 14 0-16,0 13 0 16,0 9 0-16,0 4 0 17,0-2 0-17,0 7 0 2,0 2 0 16,0 6 0-18,0 0 0 17,0 0 0-16,0 0 0 16,-23 10 0-17,-7 14 0 1,-11 4 0 17,1 8 0-18,-7 9 0 3,-6 6 0 15,2 11 0-18,2 8 0 20,-2 11 0-19,4 4 0-1,7-1 0 18,6-11 0-18,-3-4 0 4,5-14 0 12,4-11 0-16,5-6 0 18,10-12 0-18,6-8 0 16,-2-9 0-15,9-9 0-1,0 0 0 15,0 0 0-14,0 0 0 15,12-17 0-16,-4 3 0 17,11 3 0-17</inkml:trace>
    </iact:actionData>
  </iact:action>
  <iact:action type="add" startTime="28648">
    <iact:property name="dataType"/>
    <iact:actionData xml:id="d7">
      <inkml:trace xmlns:inkml="http://www.w3.org/2003/InkML" xml:id="stk7" contextRef="#ctx0" brushRef="#br0">10750 7531 1294 0,'0'0'624'1,"0"0"-495"1,0 0-129 15,0 0 0-16,0 0 0 2,0 0 0 14,0 0 0-16,-52-177 0 17,27 93 0-18,-5-11 0 21,1-3 0-21,0-1 0 0,0 5 0 24,6 19 0-20,5 13 0-4,8 17 0 1,1 17 0 18,9 14 0-19,0 4 0 21,0 3 0-21,0 1 0 0,0-5 0 19,0 5 0-19,19 1 0 0,15 3 0 22,6 2 0-22,1 0 0 0,2 5 0 24,9 27 0-24,-7 6 0 0,-1 6 0 23,-3 7 0-23,-1 3 0 0,-1 3 0 15,-7-5 0-15,-7 2 0 3,-8-3 0 15,-10 5 0-18,-7 0 0 19,0 6 0-19,0 0 0 30,-20 2 0-30,-16-5 0 1,-5-11 0-1,1-11 0 0,1-18 0 18,7-11 0-17,-2-8 0 15,11 0 0-15,7 0 0 15,9-18 0-14,7-12 0-2,0 14-245 15,0 8-1257-15</inkml:trace>
    </iact:actionData>
  </iact:action>
  <iact:action type="add" startTime="29282">
    <iact:property name="dataType"/>
    <iact:actionData xml:id="d8">
      <inkml:trace xmlns:inkml="http://www.w3.org/2003/InkML" xml:id="stk8" contextRef="#ctx0" brushRef="#br0">11272 7225 1470 0,'0'0'404'18,"0"0"-231"-16,0 0-173 19,0 0 0-17,161-113 0-4,-121 78 0 1,-3 0 0 20,-10 6 0-21,-8 5 0 0,-17 1 0 20,-2 1 0-19,0-3 0 17,-5 7 0-17,-34 7 0-1,-3 11 0 21,-13 0 0-21,11 15 0 0,4 24 0 18,4 6 0-17,11 3 0 18,9-4 0-18,0 4 0-1,12-6 0 23,4 0 0-23,0-2 0 0,0-4 0 4,36 3 0 22,5-9 0-25,11-5 0-1,0-12 0 1,7-7 0 21,-15-6 0-21,-6 0 0-1,-2 0 0 14,-16 0 0-11,0-14 0 16,-20 2 0-19,0-5-515 19</inkml:trace>
    </iact:actionData>
  </iact:action>
  <iact:action type="add" startTime="29800">
    <iact:property name="dataType"/>
    <iact:actionData xml:id="d9">
      <inkml:trace xmlns:inkml="http://www.w3.org/2003/InkML" xml:id="stk9" contextRef="#ctx0" brushRef="#br0">11998 6334 916 0,'0'0'468'1,"0"0"-204"-1,0 0-70 17,0 0-76-16,0 0-54 18,0 0-41-19,-136-40-23 0,105 40 0 21,-2 13 0-21,3 0 0 1,2 9 0 20,6 5 0-21,5-6 0 1,13 5 0 18,1-4 0-19,0-3 0 24,3-2 0-22,0 4 0-2,0 1 0 0,0 6 0 18,19 6 0-18,-8 5 0 17,8 0 0-17,-1 6 0 21,5 5 0-21,-3 4 0 0,10 2 0 21,-6-3 0-20,-1 1 0 0,-6-3 0 0,4-3 0 8,-5-7 0 11,-9-7 0-20,6-11 0 1,-3-13 0 8,3-3 0 7,-9-7 0-16,-1 0 0 17,-3-4 0-17,0-12-597 15</inkml:trace>
    </iact:actionData>
  </iact:action>
  <iact:action type="add" startTime="30247">
    <iact:property name="dataType"/>
    <iact:actionData xml:id="d10">
      <inkml:trace xmlns:inkml="http://www.w3.org/2003/InkML" xml:id="stk10" contextRef="#ctx0" brushRef="#br0">11998 6694 1036 0,'0'0'332'1,"0"0"-14"20,0 0-96-21,0 0-90 20,0 0-125-20,-187 37-7 0,151-19 0 18,-5-3 0-18,5-1 0 0,9-3 0 22,6-5 0-22,5-5 0 20,3-1 0-19,13 0 0-1,0 0 0 21,0 0-649-21</inkml:trace>
    </iact:actionData>
  </iact:action>
  <iact:action type="add" startTime="30670">
    <iact:property name="dataType"/>
    <iact:actionData xml:id="d11">
      <inkml:trace xmlns:inkml="http://www.w3.org/2003/InkML" xml:id="stk11" contextRef="#ctx0" brushRef="#br0">12359 6980 1192 0,'0'0'446'21,"0"0"-156"-20,0 0-171-1,0 0-119 8,0 0 0 13,0 0 0-21,13 127 0 1,-13-127 0 24,0 0-191-24,0 0-545-1</inkml:trace>
    </iact:actionData>
  </iact:action>
  <iact:action type="add" startTime="30868">
    <iact:property name="dataType"/>
    <iact:actionData xml:id="d12">
      <inkml:trace xmlns:inkml="http://www.w3.org/2003/InkML" xml:id="stk12" contextRef="#ctx0" brushRef="#br0">12253 6552 1114 0,'0'0'536'4,"0"0"-268"-4,0 0-139 19,0 0-129-19,0 0 0 20,0 0-5-20,-13-61-161 1,13 61-326 15,0 0-768-16</inkml:trace>
    </iact:actionData>
  </iact:action>
  <iact:action type="add" startTime="31172">
    <iact:property name="dataType"/>
    <iact:actionData xml:id="d13">
      <inkml:trace xmlns:inkml="http://www.w3.org/2003/InkML" xml:id="stk13" contextRef="#ctx0" brushRef="#br0">12674 7033 626 0,'0'0'472'1,"0"0"-132"1,0 0-158 4,0 0-108 0,0 0-26 14,0 0 88-20,27-30-32 3,-27-4-44 20,0-4-55-22,0-5-5-1,0-5 0 20,0 3 0-19,0 6 0-1,0 8 0 8,0 8 0 17,0 6 0-22,0 9 0-2,0-1 0 0,10 4 0 22,0 5 0-21,4 0 0-2,-3 0 0 19,5 0 0-19,0 0 0 0,0 0 0 23,1 14 0-22,4 23 0-1,-1 8 0 18,-7 2 0-18,4 0 0 5,4-6 0 13,-5-8 0-17,-12-11 0-1,12-5 0 24,-12-5 0-24,8-7 0 0,-5-5-19 17,-7 0-359-16,2 0-608 14</inkml:trace>
    </iact:actionData>
  </iact:action>
  <iact:action type="add" startTime="31636">
    <iact:property name="dataType"/>
    <iact:actionData xml:id="d14">
      <inkml:trace xmlns:inkml="http://www.w3.org/2003/InkML" xml:id="stk14" contextRef="#ctx0" brushRef="#br0">13281 6783 958 0,'0'0'470'19,"0"0"-148"-19,0 0-118 19,0 0-111-19,0 0-93 2,0 0 0 20,19 101 0-22,-18-84 0 0,-1-3 0 17,12-2 0-17,-9-7 0 22,-2-5 0-22,2 0 0 0,-3 0-443 21</inkml:trace>
    </iact:actionData>
  </iact:action>
  <iact:action type="add" startTime="31887">
    <iact:property name="dataType"/>
    <iact:actionData xml:id="d15">
      <inkml:trace xmlns:inkml="http://www.w3.org/2003/InkML" xml:id="stk15" contextRef="#ctx0" brushRef="#br0">13184 6206 1086 0,'0'0'462'6,"0"0"-246"2,0 0-82 10,0 0-78-18,0 0-36 5,0 0-8-1,-32-75-12 24,26 73-2-24,6 2-54-4,-3-4-166 1,3 3-242 18,0 1-382-19</inkml:trace>
    </iact:actionData>
  </iact:action>
  <iact:action type="add" startTime="32301">
    <iact:property name="dataType"/>
    <iact:actionData xml:id="d16">
      <inkml:trace xmlns:inkml="http://www.w3.org/2003/InkML" xml:id="stk16" contextRef="#ctx0" brushRef="#br0">13522 6176 912 0,'0'0'420'6,"0"0"-122"15,0 0-90-21,0 0-72 0,0 0-63 20,3 197-73-18,-3-132 0-1,0 5 0 16,10 1 0-17,-3 0 0 18,6-7 0-18,-3 0 0 0,6-8 0 20,-3-8 0-19,-6-11 0 2,1-15 0 21,2-11 0-24,-7-11 0 0,0 0 0 3,-3-3-391 17,0-15-403-20</inkml:trace>
    </iact:actionData>
  </iact:action>
  <iact:action type="add" startTime="32614">
    <iact:property name="dataType"/>
    <iact:actionData xml:id="d17">
      <inkml:trace xmlns:inkml="http://www.w3.org/2003/InkML" xml:id="stk17" contextRef="#ctx0" brushRef="#br0">13823 6576 1152 0,'0'0'564'4,"0"0"-316"-3,0 0-165-1,0 0-83 20,0 0 0-19,-181 37 0 19,104-17 0-20,9 2 0 0,9-6 0 18,8-5 0-18,20-5 0 20,2-6 0-19,19 0 0-1,6 0 0 25,4-11 0-25,0-3-221 0,0 6-509 1</inkml:trace>
    </iact:actionData>
  </iact:action>
  <iact:action type="add" startTime="32968">
    <iact:property name="dataType"/>
    <iact:actionData xml:id="d18">
      <inkml:trace xmlns:inkml="http://www.w3.org/2003/InkML" xml:id="stk18" contextRef="#ctx0" brushRef="#br0">14117 6722 1296 0,'0'0'540'20,"0"0"-329"-19,0 0-211-1,0 0 0 6,0 0 0 16,0 0 0-21,42 162 0 0,-40-147 0 4,-2-4 0 17,0-6 0-21,0-1 0 0,0 1 0 19,0-5-431-20,0 0-1029 4</inkml:trace>
    </iact:actionData>
  </iact:action>
  <iact:action type="add" startTime="33201">
    <iact:property name="dataType"/>
    <iact:actionData xml:id="d19">
      <inkml:trace xmlns:inkml="http://www.w3.org/2003/InkML" xml:id="stk19" contextRef="#ctx0" brushRef="#br0">14007 6390 812 0,'0'0'534'1,"0"0"-236"-1,0 0-176 2,0 0-88 20,0 0-34-22,0 0-4 2,-32-62-82 19,24 62-112-21,8 0-180 1,0 0-116 17</inkml:trace>
    </iact:actionData>
  </iact:action>
  <iact:action type="add" startTime="33428">
    <iact:property name="dataType"/>
    <iact:actionData xml:id="d20">
      <inkml:trace xmlns:inkml="http://www.w3.org/2003/InkML" xml:id="stk20" contextRef="#ctx0" brushRef="#br0">14461 6525 612 0,'0'0'376'2,"0"0"-114"-2,0 0-22 23,0 0-94-21,0 0 14-2,0 0-50 25,-44 76-22-25,13-44-35 0,3 0-53 4,-2 0 0 1,11-2 0 14,7 4 0-19,3 0 0 5,9 3 0 13,0-2 0-18,21-1 0 22,27-4 0-21,-3-15 0-1,8-9 0 22,-6-6 0-22,-11 0 0 0,-12-30 0 6,-16-17 0 20,-8-8 0-25,0-4 0-1,0 8 0 1,-5 12 0 17,-15 11 0-17,0 11 0 2,1 9 0 16,-1 3 0-19,2 1 0 21,11 4 0-21,-9 0-31 0,13 0-201 5,3 0-136 16,0 0-66-21,0 0-548 1</inkml:trace>
    </iact:actionData>
  </iact:action>
  <iact:action type="add" startTime="33854">
    <iact:property name="dataType"/>
    <iact:actionData xml:id="d21">
      <inkml:trace xmlns:inkml="http://www.w3.org/2003/InkML" xml:id="stk21" contextRef="#ctx0" brushRef="#br0">14706 6834 53 0,'0'0'875'5,"0"0"-595"17,0 0-72-21,0 0-32-1,0 0 0 18,0 0-66-17,20-163-16 24,-4 116-19-25,4 9-75 1,-12 8 0-1,9 8 0 20,2 5 0-20,-2 8 0 0,7 9 0 19,-4 0 0-19,16 0 0 17,-11 3 0-17,7 22 0 19,-15 7 0-19,-3 1 0 0,0 3 0 19,-7 9 0-19,0 0 0 19,-6-6 0-18,2-5 0 0,2-17 0 16,-5-8 0-17,0-9 0 0,0 0-75 8,0 0-179 14,0-3-140-22,-5-7-722 0</inkml:trace>
    </iact:actionData>
  </iact:action>
  <iact:action type="add" startTime="40274">
    <iact:property name="dataType"/>
    <iact:actionData xml:id="d22">
      <inkml:trace xmlns:inkml="http://www.w3.org/2003/InkML" xml:id="stk22" contextRef="#ctx0" brushRef="#br1">13816 13638 660 0,'0'0'344'1,"0"0"-98"3,0 0 90 13,0 0-124-16,0 0-54 2,0 0-67 17,0 0-91-20,0-2 0 4,0 4 0 14,0 20 0-18,0 3 0 18,0 4 0-18,0-4 0 0,0 0 0 21,0 0 0-21,6-2 0 19,-5 3 0-18,2-7 0-1,6-3 0 20,-8-7 0-20,2-6 0 1,-3-3 0 17,4 0 0-18,-1 0 0 21,0 0 0-19,7 0 0-2,-4 0 0 2,7 0 0 15,5 0 0-16,2-5 0 20,0 2 0-21,6-1 0 1,-5 1 0 19,2 1 0-20,-1-1 0 2,7-2 0 15,-6-2 0-16,1 2 0 15,13 0 0-16,-10 0 0 2,9-4 0 19,1 6 0-21,-1-3 0 1,2 2 0 16,-5-3 0-17,16-4 0 17,-8 2 0-17,2 4 0 15,1 0 0-14,-1 5 0 14,-2 0 0-14,2 0 0 1,8 0 0 15,-12 0 0-17,-1 0 0 17,1 0 0-15,-11 0 0-1,-4 0 0 15,8 0 0-16,-7 0 0 16,-5 0 0-15,12 0 0 17,-5 0 0-18,7 5 0 2,-7 0 0 14,10-2 0-16,-1 3 0 18,-3 2 0-18,2-5 0 3,0 0 0 12,-6 1 0-15,7-4 0 16,4 0 0-16,0 0 0 15,-3 0 0-14,2 0 0 15,-2 0 0-16,-5 0 0 17,4 0 0-16,-3 0 0 15,-5 0 0-16,4 0 0 4,-8 4 0 12,-1-1 0-16,14 7 0 5,-10-3 0 12,9-1 0-16,4 0 0 15,0-1 0-16,-2-5 0 17,2 0 0-16,-3 0 0-1,2 0 0 16,-7 0 0-15,4 0 0 15,5 0 0-15,-5 0 0 1,3 0 0 13,2 0 0-15,-4 0 0 17,2 0 0-16,5 0 0 28,1 0 0-29,4 0 0 0,-3-4 0 0,-1 3 0 17,5 1 0-16,-7 0 0 3,5 0 0 10,11 0 0-12,-9 0 0 14,0 5 0-16,0 1 0 15,-2-4 0-14,-5 1 0 17,14-1 0-17,-13-2 0-1,12 0 0 17,-12 0 0-15,9 0 0 15,-13 0 0-17,-9 0 0 3,-1 0 0 26,-10 0 0-28,-4 0 0-1,-11 0 0 0,2 0 0 16,-4 0 0-16,3 0 0 16,1 0 0-15,-7 0 0 17,0 0 0-18,6 0 0 0,1 0 0 16,-1 0 0-16,-5 0 0 16,-1 0 0-15,0 0 0 14,0 0 0-15,3 0 0 15,-3 0 0-15,0 0 0 17,10-13 0-17,-7-21 0 15,4-8 0-14,2 0 0 15,-2 3 0-15,-7 5 0-1,0 4 0 17,0 3 0-16,0 14 0 15,0 8 0-16,0 5 0 2,0 0 0 16,0 0 0-18</inkml:trace>
    </iact:actionData>
  </iact:action>
  <iact:action type="add" startTime="47195">
    <iact:property name="dataType"/>
    <iact:actionData xml:id="d23">
      <inkml:trace xmlns:inkml="http://www.w3.org/2003/InkML" xml:id="stk23" contextRef="#ctx0" brushRef="#br0">15192 15035 1008 0,'0'0'514'7,"0"0"-338"2,0 0 22-2,0 0-47 0,0 0-151 0,-212 199 0 1,135-126 0 2,-3 2 0-5,6-3 0 2,11-8 0 2,3-7 0-2,17-12 0 0,5-11 0 1,18-10 0-1,20-24-63 1,0 0-545-2</inkml:trace>
    </iact:actionData>
  </iact:action>
  <iact:action type="add" startTime="48141">
    <iact:property name="dataType"/>
    <iact:actionData xml:id="d24">
      <inkml:trace xmlns:inkml="http://www.w3.org/2003/InkML" xml:id="stk24" contextRef="#ctx0" brushRef="#br0">16958 14155 930 0,'0'0'332'8,"0"0"-152"-3,0 0 0 5,0 0-48-2,-124 166-20-2,57-99-24 2,-10 5-16-1,-7 5-51 2,-11 4-21-3,9 5 0 1,-2 0 0 0,17 1 0 1,1-3 0 1,9-5 0-2,15-16 0-1,8-17-149 2,38-46-341 1,0 0-784-3</inkml:trace>
    </iact:actionData>
  </iact:action>
  <iact:action type="add" startTime="60681">
    <iact:property name="dataType"/>
    <iact:actionData xml:id="d25">
      <inkml:trace xmlns:inkml="http://www.w3.org/2003/InkML" xml:id="stk25" contextRef="#ctx0" brushRef="#br1">15322 17598 934 0,'3'0'554'8,"-3"0"-262"-3,0 0-86 4,0 0-145-2,0 0-61 2,0 0 0-4,3 0 0 5,-3 0 0-4,4 0 0 4,6 0 0-5,-3 0 0 2,12 0 0 1,-3-3 0 1,-1-3 0-1,-1-6 0-3,2 1 0 5,7-5 0-6,-2-3 0 4,-1-1 0 0,-1 3 0 0,-2 0 0 2,-4 8 0-6,-3 1 0 6,5-1 0-4,-9 3 0 2,7-8 0 2,-6 6 0-5,9-9 0 2,-3 7 0 1,-4-10 0-2,7 6 0 2,-9-4 0 3,6 1 0-6,-6 7 0 2,2-2 0 0,-2 2 0 2,-7 0 0-2,3-1 0 0,-2-3 0 0,11-3 0 2,-10 0 0-1,0 1 0-2,1 0 0 3,7-1 0-2,-7 2 0-1,2 2 0 2,-5-2 0 3,3-2 0-6,-3-5 0 3,0-1 0-2,0-5 0 2,0 11 0-1,0 0 0 2,0 0 0-1,0 6 0-3,0 3 0 4,0-7 0-1,0 1 0-2,0-2 0 2,0-8 0 0,0 7 0 0,0-1 0-2,0-1 0 2,0 4 0 0,-3-2 0 0,3 0 0-2,-5 1 0 2,1-1 0 0,-5 7 0-1,4 0 0 0,3 2 0 1,-10 0 0 0,11-1 0-2,-2-3 0 2,3 5 0 0,-3-3 0 0,-1 3 0-2,1 3 0 2,3 1 0-1,0 3 0 2,-6-3 0-3,2 0 0 2,4 1 0 0,-5-4 0 0,3 0 0-1,-9 1 0 0,9-7 0 1,-6 4 0 0,0-2 0 0,5 1 0-2,-2 1 0 2,2 5 0 0,3 3 0-2,-1 0 0 2,1 0 0 0,0 0 0 0,0 0 0 0,0-3 0-2,-9-6 0 2,6 2 0 0,2-6 0-2,1 11 0 2,0 0 0 0,-3 2 0 0,3 0 0-2,0 0 0 2,0 0 0 0,0 0 0 0,0 0 0-2,0 0 0 2,0 0 0 0,0 0 0 0,0-4 0-2,0 4 0 2,0 0 0 0,0 0 0 0,0 0 0 0,0 0 0-2,0 0 0 2,0 0 0 0,0 0 0-2,0 0 0 2,0-9 0 0,0-1 0 0,0-2 0-1,0 4 0 0,0-1 0 1,3 9 0 0,10 0 0 0,-1 0 0-1,8 0 0 1,6-3 0-1,0-2 0-1,-1 0 0 2,-2-7 0 0,10 7 0 0,-10-3 0 0,1-4 0-1,5 4 0 0,-12-1 0 1,-7 6 0-2,3-2 0 2,-8 5 0 0,-5 0 0 0,2 0 0 0,-2 0 0-2,0 0 0 2,0 0 0 0,0 0 0 0,0 0 0-2,0 0 0 2,0 0 0 0,0 0 0 0,0 0 0-2,0 0 0 2,0 0 0 0,0 0 0-2,0 0 0 2,0 0 0 0,0 0 0 0,0 0 0 0,0 0 0-2,0 0 0 2,0 0 0 0,0 0 0-2,-2 0 0 2,-16 0 0 1,-5 5 0-2,-9 10 0 1,5-5 0-2,-7 5 0 2,7 2 0 1,-10-7 0-4,14 5 0 4,-1-1 0-2,3-3 0 1,2-5 0 0,5-1 0-2,8-1 0 2,-4-4 0 0,3 0 0-2,2 0 0 2,-3 0 0 0,5 0 0 0,3 0 0-2,0 0 0 2,0 0 0 0,0 0 0 0,0 0 0-2,0 0 0 2,0 0 0 0,0 0 0 0,0 2 0-2,0-2 0 2,0 0 0 0,0 0 0 0,0 2 0 0,0 3 0-2,-3 3 0 2,-1-3 0 0,-5 3 0-2,7 1 0 2,0 1 0 0,2 2 0 0,0 5 0 0,0-1 0-2,0 4 0 2,0-3 0 0,0 2 0-2,0-2 0 2,0-2 0 0,0 2 0 0,0-6 0-2,0-2 0 3,0 4 0-2,0 4 0 1,0 2 0-2,0 1 0 3,0 0 0-2,0-6 0 1,0-8 0-2,0 0 0 3,0-6 0-2,0 0 0 1,0 0 0-1,0 0 0 1,0 0 0 0,0 0 0-1,0 0 0-1,0 0 0 2,0 0 0 0,0 0 0 0,0-4 0 0,0-15 0-2,0 2 0 2,0 0 0 0,0-6 0-2,2 5 0 2,0-2 0 0,7-3 0 0,-7 2 0-2,3 8 0 3,-2 9 0-2,7 4-413 1</inkml:trace>
    </iact:actionData>
  </iact:action>
  <iact:action type="add" startTime="67347">
    <iact:property name="dataType"/>
    <iact:actionData xml:id="d26">
      <inkml:trace xmlns:inkml="http://www.w3.org/2003/InkML" xml:id="stk26" contextRef="#ctx0" brushRef="#br1">23687 8740 1488 0,'0'0'338'5,"322"-68"-117"4,-118 30-221-1,62 3 0-2,38-5 0 1,27 10 0 1,6 4 0 5,-8 12 0-10,-11 11 0 4,-14 3 0 1,-30 0 0 0,-45 0 0-2,-52 0 0 1,-54-10 0 2,-49-12 0 0,-74 13-199-4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7:11:46.8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5" units="cm"/>
      <inkml:brushProperty name="height" value="0.055" units="cm"/>
    </inkml:brush>
  </inkml:definitions>
  <iact:action type="add" startTime="2963">
    <iact:property name="dataType"/>
    <iact:actionData xml:id="d0">
      <inkml:trace xmlns:inkml="http://www.w3.org/2003/InkML" xml:id="stk0" contextRef="#ctx0" brushRef="#br0">12658 3816 726 0,'0'0'268'2,"0"0"-24"-2,0 0 72 0,0 0-110 0,0 0-26 7,0 0-73 114,0 0-107-121,-16 0 0 0,16 0 0 0,0 0 0 0,0 0 0 0,0 0 0 0,0 0 0 0,0 0 0 0,0 0 0 0,0 0 0 0,0 0 0 0,8 0 0 0,20 0 0 1,8 0 0-1,3 0 0 0,3 0 0 6,5 0 0 116,-7 0 0-122,13 0 0 1,-8 0 0-1,10 0 0 1,-3 0 0-1,13 0 0 0,3 0 0 0,-1 0 0 0,4 0 0 1,-4 0 0-1,5 0 0 0,-4-6 0 0,5-2 0 0,3 3 0 0,13-4 0 0,-5-1 0 1,4 3 0 100,-4-4 0-101,-13 5 0 0,3 0 0 0,-7 1 0 0,6 5 0 0,-13 0 0 0,14 0 0 0,-7 0 0 1,-2 0 0-1,8-2 0 0,-14-2 0 0,-2 1 0 1,-9 3 0-1,-5 0 0 101,0 0 0-100,1 0 0-1,-2 0 0 0,0 0 0 0,-3-3 0 0,-7 3 0 0,4-2 0 0,1 2 0 0,-1 0 0 1,-6 0 0-1,8 0 0 0,-5 0 0 0,-2 0 0 1,5 0 0 97,-4 0 0-98,-5 0 0 0,-2 0 0 0,7 0 0 0,-5 0 0 0,11 0 0 0,3 0 0 0,-5 0 0 0,3 0 0 0,-6 0 0 0,-5 0 0 1,0 0 0-1,5 0 0 105,-11 0 0-104,2 0 0-1,-6 0 0 0,0 0 0 0,-4-5 0 1,-7 5 0-1,-7 0 0 0,0 0 0 0,0 0 0 0,0 0 0 0,0 0 0 0,4 0 0 0,9 0 0 0,3 0 0 106,-9 0 0-105,2 0 0-1</inkml:trace>
    </iact:actionData>
  </iact:action>
  <iact:action type="add" startTime="4398">
    <iact:property name="dataType"/>
    <iact:actionData xml:id="d1">
      <inkml:trace xmlns:inkml="http://www.w3.org/2003/InkML" xml:id="stk1" contextRef="#ctx0" brushRef="#br0">17028 5873 1166 0,'0'0'322'1,"0"0"-176"-1,0 0 36 0,0 0-72 0,-251-15-36 4,140 58-32 118,-18 17-37-121,-6 13-5-1,2 13 0 0,8 21 0 0,12 18 0 0,30 18 0 0,22 5 0 0,21 5 0 0,21 0 0 0,19-4 0 0,0 3 0 0,56-12 0 0,44-9 0 0,31-25 0 0,47-24 0 0,22-26 0 5,25-28 0 114,8-28 0-119,-15 0 0 0,-33-62 0 0,-28-34 0 0,-53-22 0 0,-27-20 0 0,-34-10 0 0,-30-6 0 0,-13-8 0 0,-30 6 0 0,-50 3 0 0,-21 17 0 0,-38 15 0 0,-6 25 0 0,72 89 0 0,12 7-121 108</inkml:trace>
    </iact:actionData>
  </iact:action>
  <iact:action type="add" startTime="7255">
    <iact:property name="dataType"/>
    <iact:actionData xml:id="d2">
      <inkml:trace xmlns:inkml="http://www.w3.org/2003/InkML" xml:id="stk2" contextRef="#ctx0" brushRef="#br1">23474 2360 876 0,'0'0'396'2,"0"0"-74"-2,0 0-90 0,0 0-122 1,0 0-64-1,0 0 6 0,0 0-39 0,13-87-13 0,-13 75 0 0,-13 10 0 1,-10 2 0-1,-18 0 0 0,-2 0 0 0,-9 31 0 0,4 9 0 0,-1 13 0 2,8 9 0 123,13 3 0-125,8 2 0 1,9 1 0-1,11-10 0 0,0-4 0 0,0-13 0 0,31-11 0 0,14-22 0 0,19-8 0 0,9-15 0 1,-10-35 0-1,-2-12 0 0,-4-1 0 0,-18 2 0 0,-14-1 0 0,-5 4 0 1,-14 7 0 102,-6 1 0-102,0 9 0-1,0 8 0 0,0 8 0 0,-6 8 0 0,2 7 0 0,-1 8 0 1,-4 2 0-1,7 0 0 0,2 0 0 0,-2 25 0 0,2 17 0 0,0 15 0 0,0 2 0 100,0 17 0-99,0 8 0 0,18 15 0-1,5 10 0 0,-6-2 0 0,6-10 0 0,-5-15 0 0,-4-14 0 0,-12-14 0 0,-2-9 0 0,0-9 0 0,-10-8 0 0,-17-5 0 1,-10-3 0 106,-4-3 0-107,-2-7 0 0,-10-1 0 0,10-6 0 0,2-3 0 0,18 0 0 0,3 0 0 0,20-12 0 0,0-4-317 0</inkml:trace>
    </iact:actionData>
  </iact:action>
  <iact:action type="add" startTime="8271">
    <iact:property name="dataType"/>
    <iact:actionData xml:id="d3">
      <inkml:trace xmlns:inkml="http://www.w3.org/2003/InkML" xml:id="stk3" contextRef="#ctx0" brushRef="#br1">24073 2710 876 0,'0'0'368'2,"0"0"-60"-2,0 0-58 0,0 0-26 0,0 0-203 0,0 0-21 0,0 0 0 0,-16 69 0 0,0-27 0 0,-2 3 0 0,8-2 0 0,7-5 0 0,3-1 0 0,0-9 0 0,0-2 0 131,6-12 0-129,28-6 0-2,-7-8 0 0,6 0 0 0,-5 0 0 0,1 0 0 0,-6-22 0 0,-11-10 0 0,-6-7 0 0,-6 16 0 0,0 3-1717 0</inkml:trace>
    </iact:actionData>
  </iact:action>
  <iact:action type="add" startTime="8542">
    <iact:property name="dataType"/>
    <iact:actionData xml:id="d4">
      <inkml:trace xmlns:inkml="http://www.w3.org/2003/InkML" xml:id="stk4" contextRef="#ctx0" brushRef="#br1">24110 2315 1614 0,'0'0'260'1,"0"0"-150"-1,0 0-110 0,0 0-22 0,0 0-532 0</inkml:trace>
    </iact:actionData>
  </iact:action>
  <iact:action type="add" startTime="9133">
    <iact:property name="dataType"/>
    <iact:actionData xml:id="d5">
      <inkml:trace xmlns:inkml="http://www.w3.org/2003/InkML" xml:id="stk5" contextRef="#ctx0" brushRef="#br1">24495 2737 1140 0,'0'0'368'4,"0"0"-118"-4,0 0-84 0,0 0-68 0,0 0-73 0,0 0-25 0,20 76 0 1,-16-36 0 125,9-1 0-125,-5 3 0-1,7-3 0 0,-12 0 0 0,13-3 0 0,-11 1 0 0,8-3 0 0,-3-4 0 0,3-1 0 0,-12-6 0 0,15-1 0 0,-13 3 0 0,4-1 0 0,6-3 0 0,-13 2 0 0,0-6 0 1,0-3 0 108,0-6 0-109,0 3 0 0,0 1 0 0,-20-7 0 0,-12 0 0 0,5-5 0 0,2 0 0 0,5 0 0 0,4 0 0 0,0-22 0 1,12-3 0-1,4-12 0 0,0 20-55 0,0 2-999 0</inkml:trace>
    </iact:actionData>
  </iact:action>
  <iact:action type="add" startTime="9854">
    <iact:property name="dataType"/>
    <iact:actionData xml:id="d6">
      <inkml:trace xmlns:inkml="http://www.w3.org/2003/InkML" xml:id="stk6" contextRef="#ctx0" brushRef="#br1">24512 2397 774 0,'0'0'372'1,"0"0"-136"-1,0 0-72 0,0 0-56 0,0 0 0 3,0 0 38-3,0 0-16 0,0-26-121 0,0 26-9 0,0 0 0 0,0 0 0 0,0 0-219 0,0 0-627 138</inkml:trace>
    </iact:actionData>
  </iact:action>
  <iact:action type="add" startTime="14814">
    <iact:property name="dataType"/>
    <iact:actionData xml:id="d7">
      <inkml:trace xmlns:inkml="http://www.w3.org/2003/InkML" xml:id="stk7" contextRef="#ctx0" brushRef="#br0">12139 16611 474 0,'0'0'716'1,"0"0"-376"-1,0 0-120 2,0 0 10 5,0 0-163 121,0 0-67-128,0 0 0 1,-3-5 0-1,19 5 0 0,32 0 0 0,27 0 0 0,13-6 0 0,33-5 0 0,30-4 0 2,25-4 0-2,32-4 0 0,26-1 0 0,-2-4 0 1,8 8 0-1,-19 3 0 0,-19 7 0 0,-6 10 0 0,-15 0 0 9,-16 0 0 107,-11 0 0-115,-36 0 0-1,-32 4 0 0,-22 7 0 0,-16-5 0 0,-24 0 0 0,-16-3 0 0,2-3 0 1,-10 2 0-1,3-2 0 0,1 0 0 0,-4 0 0 0,0 0 0 0,0 0 0 0,0 0 0 1,0 0-29 102,-20 0-257-103,-1 0-714 0</inkml:trace>
    </iact:actionData>
  </iact:action>
  <iact:action type="add" startTime="15845">
    <iact:property name="dataType"/>
    <iact:actionData xml:id="d8">
      <inkml:trace xmlns:inkml="http://www.w3.org/2003/InkML" xml:id="stk8" contextRef="#ctx0" brushRef="#br0">11172 17825 1368 0,'0'0'294'1,"0"0"-118"-1,0 0-30 0,0 0-83 0,0 0-63 0,181-37 0 1,-119 33 0-1,9-4 0 0,14 1 0 0,2-1 0 0,23-1 0 0,10-4 0 0,8 10 0 1,5-4 0 0,-3 5 0 125,1 2 0-126,-4 0 0 0,-2 0 0 0,11 0 0 0,1 12 0 0,0-7 0 1,4-3 0-1,2-2 0 0,2 0 0 0,-1 0 0 0,-6 0 0 0,-14 0 0 0,-8-2 0 0,-16-3 0 0,-7-2 0 0,-9 2 0 2,-3 0 0 107,-1 2 0-109,0-4 0 0,1 0 0 0,-4 1 0 1,-11 3 0-1,-12 1 0 0,-22 2 0 0,0 0 0 0,-8 0 0 1,2 0 0-1,5 0 0 0,-8 0 0 0,13 0 0 1,5 0 0-1,2 0 0 105,10 0 0-104,-8 0 0-1,2 0 0 0,6 0 0 0,-6 0 0 0,10 0 0 1,-1 0 0-1,-8 0 0 0,6 0 0 0,-11 0 0 0,-1 0 0 0,-1 0 0 0,-3 0 0 0,1 0 0 100,-1 0 0-100,-11 0 0 0,9 0 0 0,1-4 0 0,-10 1 0 0,9 3 0 0,-12 0 0 0,6 0 0 0,-7 0 0 0,5 0 0 0,8 0 0 0,0 0 0 1,5 0 0 0,-1 0 0 101,15 0 0-101,-10 0 0-1,3 0 0 0,-9 0 0 0,-10 0 0 0,-17 0 0 1,0 0 0-1,-12 0 0 0,0 0 0 0,0-10 0 0,-19-29 0 0,-6 15 0 0,-7 3-491 3</inkml:trace>
    </iact:actionData>
  </iact:action>
  <iact:action type="add" startTime="17054">
    <iact:property name="dataType"/>
    <iact:actionData xml:id="d9">
      <inkml:trace xmlns:inkml="http://www.w3.org/2003/InkML" xml:id="stk9" contextRef="#ctx0" brushRef="#br0">17073 10833 678 0,'0'0'886'5,"0"0"-678"113,0 0-58-118,0 0-25 0,-168-168-125 0,78 145 0 0,-10 18 0 0,-6 5 0 0,-10 33 0 0,-7 41 0 0,1 32 0 0,5 25 0 0,14 27 0 0,22 22 0 0,18 14 0 0,29 16 0 0,18 5 0 1,16-2 0 6,17-7 0 119,60-23 0-126,26-33 0 0,34-38 0 0,37-44 0 0,34-34 0 1,34-34 0-1,22-11 0 0,-11-68 0 0,-25-35 0 0,-37-28 0 0,-43-7 0 0,-35-4 0 0,-33-5 0 0,-37 10 0 0,-38 0 0 0,-5 5 0 0,-41 14 0 103,-56 7 0-102,-26 14 0 0,-38 9 0-1,-20 14 0 0,1 16 0 0,3 22 0 0,25 32 0 1,32 15 0-1,99 36 0 0,15 24-1007 0</inkml:trace>
    </iact:actionData>
  </iact:action>
  <iact:action type="add" startTime="22494">
    <iact:property name="dataType"/>
    <iact:actionData xml:id="d10">
      <inkml:trace xmlns:inkml="http://www.w3.org/2003/InkML" xml:id="stk10" contextRef="#ctx0" brushRef="#br2">24195 16429 672 0,'7'2'392'5,"-7"-2"-204"-5,6 0 34 0,-6 0-100 0,0 0-30 0,0 0 36 0,0 0-6 1,0 0-18-1,0 0-99 0,0 0-5 0,0 0 0 127,0 0 0-127,0 0 0 0,0 0 0 1,2 0 0-1,-2 0 0 0,0 0 0 0,3 0 0 0,-3 0 0 0,0 0 0 0,0 0 0 0,0 0 0 0,0 0 0 0,0 0 0 0,0 0 0 0,0 0 0 0,0 0 0 0,0 0 0 3,0 0 0 97,0 0 0-99,0 0 0-1,0 0 0 0,0 0 0 0,0 0 0 0,0 0 0 0,0 0 0 0,0 0 0 0,0 0 0 0,0 0 0 0,0 0 0 0,0 0 0 0,0 0 0 98,0 0 0-98,0 0 0 0,0 0 0 1,0 0 0-1,0 0 0 0,0 0 0 0,0 0 0 0,0 0 0 0,-16 0 0 0,-1 0 0 0,-6 0 0 0,3 0 0 0,1 0 0 2,-3 0 0 96,-4 0 0-98,-5-7 0 0,2-6 0 0,-4 0 0 0,8-4 0 0,-11 3 0 1,13-6 0-1,-2 3 0 0,-4-3 0 0,9 3 0 0,1-2 0 0,8-1 0 0,-5 3 0 108,1 3 0-107,9 3 0-1,-7 3 0 0,9 3 0 0,1 1 0 0,3 1 0 0,-3 3 0 0,3 0 0 0,0-5 0 0,0 5 0 0,0 0 0 0,0 0 0 1,0 0 0-1,0 0 0 3,0 0 0 96,0 0 0-98,0 0 0-1,0-3 0 0,0-2 0 0,0 1 0 1,0-1 0-1,0 5 0 0,0 0 0 0,0 0 0 0,0 0 0 0,0 0 0 0,0 0 0 1,0 0 0 102,0 0 0-103,0 0 0 1,0 0 0-1,0 0 0 0,0 0 0 0,0 0 0 0,0 0 0 0,0 0 0 0,0 0 0 0,0 0 0 0,0 0 0 0,0 0 0 0,0 0 0 0,0 0 0 2,0 0 0 103,0 0 0-105,0 0 0 0,0 0 0 0,0 0 0 1,-10 0 0-1,6 0 0 0,-2 0 0 0,-11 3 0 0,1 11 0 0,-2 3 0 0,-8 2 0 0,6 2 0 0,-14 3 0 1,7 5 0 99,-5-1 0-100,5 2 0 0,2 7 0 0,-4-3 0 0,6 3 0 0,2-7 0 1,5 7 0-1,9-6 0 0,-3-5 0 0,7 1 0 0,3-5 0 0,0 2 0 0,0 0 0 2,0-1 0 103,0 5 0-104,19-4 0-1,10 6 0 0,-1-6 0 0,5-1 0 0,7-3 0 0,4-3 0 0,7-9 0 0,-1-1 0 0,0-7 0 0,0 0 0 0,-13 0 0 0,2-7 0 1,-10-6 0 106,7-11 0-107,-8 4 0 0,1-2 0 0,-6-6 0 0,-3-5 0 1,-4-1 0-1,-9 0 0 0,6 5 0 0,-8 2 0 0,-5 2 0 0,0 3 0 0,0-1 0 0,0 1 0 0,0 2 0 107,0 0 0-107,0 0 0 1,0-1 0-1,3 8 0 0,-3 6 0 0,0 3 0 0,0 1 0 0,0 3 0 0,0-3 0 0,0 0 0 0,0 1 0 0,0 2 0 0,0-2 0 0,0 2 0 3,0-7 0 101,0 1 0-103,0 4 0-1,0-4 0 0,0 6 0 0,0 0 0 0,0 0 0 0,0 0 0 0,0 0 0 0,0 0 0 1,0 0 0-1,0 0 0 0,0 0 0 0,0 0 0 0,0 0 0 106,0 0 0-106,0 0 0 0,0 0 0 0,0 8 0 0,0 12 0 1,0 3 0-1,0 11 0 0,0 5 0 0,0 12 0 0,0 7 0 0,0 7 0 0,-3 10 0 0,-2 10 0 0,-8 10 0 3,6 6 0 102,-9-4 0-105,3-8 0 0,1-3 0 0,-4-9 0 0,-2-3 0 0,-3-13 0 0,4-16 0 0,1 0 0 0,6-14 0 0,-3-14 0 0,8-5 0 0,3-12 0 0,-6 0 0 0,5 0 0 101,-7 0 0-101,-10 0 0 1,-13-26 0-1,-1-8 0 0,4 1 0 0,-3 4 0 0,12 4 0 0,11 9 0 0,-3 0 0 0,9 1 0 0,1-2 0 0,-7 5 0 0,7-2 0 1,0 3 0 102,-2-1 0-103,5 2 0 1,0-5 0-1,0-1 0 0,0-9 0 0,8-4 0 0,25 1 0 0,-21 17 0 0,4 11-505 0</inkml:trace>
    </iact:actionData>
  </iact:action>
  <iact:action type="remove" startTime="27606">
    <iact:property name="style" value="instant"/>
    <iact:actionData xml:id="d11" ref="#d10"/>
  </iact:action>
  <iact:action type="add" startTime="27624">
    <iact:property name="dataType" value="strokeEraser"/>
    <iact:actionData xml:id="d12">
      <inkml:trace xmlns:inkml="http://www.w3.org/2003/InkML" xml:id="stk11" contextRef="#ctx0" brushRef="#br3">30785 21057 1350 0,'0'0'610'19,"0"0"-523"-19,0 0-87 0,0 0 0 0,0 0 0 0,0 0 0 1,0 12 0-1,0-7-215 0,-10 1-825 3</inkml:trace>
    </iact:actionData>
  </iact:action>
  <iact:action type="add" startTime="33481">
    <iact:property name="dataType"/>
    <iact:actionData xml:id="d13">
      <inkml:trace xmlns:inkml="http://www.w3.org/2003/InkML" xml:id="stk12" contextRef="#ctx0" brushRef="#br2">24773 16538 890 0,'7'6'310'2,"-7"-6"-56"-2,0 0-64 0,3 0-86 0,-3 0-16 0,0 0-2 0,0 0-2 4,0 0-43 126,0 0-41-130,0 0 0 0,0 0 0 0,0 0 0 0,0 0 0 0,-23 0 0 0,0 0 0 0,-2 0 0 0,-7-9 0 0,5-1 0 0,-7-5 0 0,11-2 0 0,-2 0 0 0,-4-3 0 0,6 1 0 0,3 6 0 0,0-8 0 115,2-1 0-114,-1-1 0-1,-1-7 0 0,0-7 0 0,0-3 0 0,1 5 0 0,7 6 0 0,-1 9 0 0,10 3 0 1,-1 2 0-1,-5-3 0 1,8 1 0-1,1 0 0 0,0 0 0 0,-3 5 0 1,3 2 0 99,0 3 0-100,0 6 0 0,0 1 0 0,0 0 0 0,0 0 0 1,0-4 0-1,0-1 0 0,0 2 0 0,0 0 0 0,0 1 0 0,0-1 0 0,0 3 0 0,0 0 0 2,0 0 0 95,0 0 0-96,0 0 0-1,0 0 0 0,0 0 0 0,0 0 0 0,0 0 0 0,0 0 0 0,0 0 0 0,0 0 0 0,0 0 0 1,0 0 0-1,0 0 0 0,0 0 0 100,0 0 0-99,0 0 0-1,0 0 0 0,0 0 0 0,0 0 0 0,0 0 0 0,0 0 0 1,0 0 0-1,0 0 0 0,0 0 0 0,0 0 0 0,0 0 0 0,0 0 0 1,0 0 0 99,0 0 0-100,0 0 0 0,0 0 0 0,-3 0 0 0,3 0 0 1,0 0 0-1,0 0 0 0,0 0 0 0,0 0 0 0,0 0 0 0,-5 0 0 0,-3 0 0 0,-1 5 0 97,-10 10 0-97,6-2 0 0,2 6 0 0,-5-4 0 0,-5 0 0 0,5-8 0 1,9 10 0-1,-9-5 0 0,-4 6 0 0,4 0 0 0,-1 7 0 0,-4 0 0 0,2 6 0 104,5 3 0-104,-1-2 0 0,-3 1 0 1,5-4 0-1,1-1 0 0,-4-2 0 0,3 4 0 0,6 0 0 0,-6-5 0 0,8 6 0 0,0-6 0 0,-6-3 0 0,9-1 0 1,2 5 0 3,0 4 0 97,0 4 0-101,0 0 0 0,0-6 0 0,13 5 0 0,-8-11 0 0,10 5 0 1,-5-3 0-1,3-4 0 0,-6-10 0 0,6 9 0 0,-3-4 0 0,1 0 0 0,-4 1 0 4,6-4 0 1,-10-3 0 95,1-3 0-100,2-6 0 1,-3 0 0-1,0 0 0 0,1 0 0 0,0 4 0 0,11 5 0 0,-11-1 0 0,9 5 0 0,-2-6 0 0,2 5 0 0,3-1 0 0,-2 0 0 97,-4 4 0-95,8-4 0-2,-11-9 0 0,1-2 0 0,-5 0 0 0,-3 5 0 0,8-2 0 1,2 6 0-1,-4-1 0 0,7-1 0 0,-9-2 0 0,-4 0 0 0,4-2 0 100,-1 1 0-100,-3-2 0 0,3 1 0 0,4-3 0 0,-4 0 0 0,-3 0 0 1,0 0 0-1,0 0 0 0,0 2 0 0,0-2 0 0,0 0 0 0,0 0 0 0,0 0 0 0,3 0 0 106,-3 0 0-105,0 0 0-1,0 0 0 0,0 0 0 0,2 0 0 1,-2 0 0-1,0 0 0 0,0 0 0 0,0 0 0 0,0 0 0 0,0 0 0 0,0 0 0 0,0 0 0 0,0 0 0 96,0 0 0-95,0 0 0 0,0 0 0-1,0 0 0 0,0 0 0 0,0 0 0 0,0 0 0 1,0 0 0-1,0 0 0 0,0 0 0 0,0 0 0 1,0 0 0-1,0 0 0 1,0 0 0 99,0 0 0-100,0 0 0 0,0 0 0 0,0 0 0 0,0 0 0 0,0 0 0 0,0 0 0 0,0 0 0 0,0 0 0 0,0 0 0 1,0 0 0-1,0 0 0 0,0 0 0 94,0 0 0-94,0 6 0 0,0-6 0 0,0 0 0 0,0 0 0 1,0 0 0-1,0 0 0 0,0 0 0 0,0 0 0 0,0 0 0 0,0 0 0 0,0 0 0 0,0 0 0 108,0 0 0-108,0 0 0 0,0 0 0 0,0 0 0 0,11 0 0 0,-4-6 0 0,17-13 0 0,3-10 0 1,-4 1 0-1,1 1 0 0,0 5 0 0,8-2 0 0,-7 3 0 0,-2 4 0 104,0 2 0-103,-3 4 0-1,-4 3 0 0,0 2 0 0,-7 1 0 0,7 1 0 0,1-1 0 0,2-5 0 1,6 9 0-1,-2-8 0 0,-3 6 0 0,1-2 0 0,-8-1 0 0,-6 6 0 3,5 0 0 100,-12-3 0-103,1 3 0 0,2-3 0 1,-3 3 0-1,4 0 0 0,-4-2 0 0,0 2 0 0,0 0 0 0,0-3 0 0,0 3 0 0,0 0 0 0,0 0 0 0,0 0 0 1,0 0 0 98,7-6 0-98,-5 0 0-1,1-5 0 0,4-2 0 0,3 2 0 0,-7 1 0 0,0 4 0 0,-2 5 0 0,2-3 0 0,-3-1 0 1,9-6 0-1,-8-6 0 0,-1-3 0 3,0 0 0 97,0-8 0-99,0-2 0-1,0-10 0 0,0 9 0 0,0 3 0 0,0 13 0 0,0 7 0 0,0 8 0 0,0 0 0 0,0 0 0 0,0 0 0 1,0 0 0-1,0 0 0 105,0-5-133-105</inkml:trace>
    </iact:actionData>
  </iact:action>
  <iact:action type="add" startTime="36382">
    <iact:property name="dataType"/>
    <iact:actionData xml:id="d14">
      <inkml:trace xmlns:inkml="http://www.w3.org/2003/InkML" xml:id="stk13" contextRef="#ctx0" brushRef="#br2">24816 16720 188 0,'0'0'450'1,"0"0"-176"-1,0 0-72 0,0 0-92 0,0 0-14 121,0 0 0-121,0 0 18 0,8 0 2 0,-3 0-6 0,-5 0-10 0,0 0 4 0,0 0-17 0,0 0-87 0,0 0 0 0,0 0 0 0,3 0 0 0,-3 0 0 0,5 0 0 0,-5 0 0 0,0 9 0 1,0 4 0 4,3 4 0 112,-2 6 0-117,-1 2 0 0,3 12 0 0,6 6 0 0,-6 9 0 0,-3 2 0 0,0-3 0 0,0 5 0 0,0-5 0 1,0-1 0-1,0 0 0 0,0 1 0 0,0-4 0 0,0-3 0 0,0-11 0 3,-3-5 0 97,-6-5 0-100,6-5 0 0,-1-1 0 0,-4 7 0 0,-5-1 0 1,9 4 0-1,-9-1 0 0,7-4 0 0,-11 1 0 0,5-10 0 0,4-1 0 0,-8 2 0 0,0-3 0 4,-5 1 0 98,-2-2 0-102,-4 5 0 0,-10-1 0 0,10-9 0 0,-7 7 0 0,-2-11 0 0,9-1 0 0,-7 0 0 0,-2 0 0 0,6 0 0 1,-8 0 0-1,2-24 0 0,8-1 0 1,-1-6 0 116,6 3 0-117,16 8 0 0,-6 2 0 0,5 14 0 0,6 1 0 0,-9 1 0 0,9-2 0 0,2-1 0 0,-5 1 0 1,-4-4 0-1,8 6 0 0,-2 2 0 0,3 0 0 0,0 0 0 0,0 0 0 4,0-3 0 109,0 3 0-113,-3 0 0 0,3 0 0 0,0 0 0 0,0 0 0 0,0 0 0 0,0 0 0 0,0 0 0 0,0 0 0 0,0 0 0 1,0 0 0-1,0-6 0 0,0 3 0 0,0 0 0 0,0 3 0 100,0 0 0-100,0 0 0 0,0 0 0 0,0-2 0 0,0-2 0 0,0-4 0 0,0 8 0 0,0 0 0 0,0 0-1281 0</inkml:trace>
    </iact:actionData>
  </iact:action>
  <iact:action type="add" startTime="38671">
    <iact:property name="dataType"/>
    <iact:actionData xml:id="d15">
      <inkml:trace xmlns:inkml="http://www.w3.org/2003/InkML" xml:id="stk14" contextRef="#ctx0" brushRef="#br2">25202 16195 570 0,'0'0'410'1,"0"0"-96"-1,0 0-14 0,0 0-72 0,0 0-46 0,0 0-139 0,0 0-43 0,20 4 0 2,-17-4 0-2,-3 0 0 0,0 0 0 1,0 7 0-1,0 10 0 0,0 9 0 0,0 6 0 122,-10 12 0-121,-7 0 0-1,1-2 0 0,11-10 0 0,-6-10 0 0,11-14 0 0,0-5 0 1,0-3 0-1,0 0 0 0,11 0 0 0,17-11 0 0,10-17 0 1,-2 0 0-1,3-2 0 0,-14 1 0 0,-9 1 0 0,-16 19 0 100,0 4-447-100</inkml:trace>
    </iact:actionData>
  </iact:action>
  <iact:action type="add" startTime="38922">
    <iact:property name="dataType"/>
    <iact:actionData xml:id="d16">
      <inkml:trace xmlns:inkml="http://www.w3.org/2003/InkML" xml:id="stk15" contextRef="#ctx0" brushRef="#br2">25325 15669 1646 0,'0'0'352'3,"0"0"-303"133,0 0-49-135,0 0 0-1,0 0 0 0,0 0 0 0,13-36 0 0,-13 36 0 0,0 0-367 1,0 0-1001-1</inkml:trace>
    </iact:actionData>
  </iact:action>
  <iact:action type="add" startTime="39644">
    <iact:property name="dataType"/>
    <iact:actionData xml:id="d17">
      <inkml:trace xmlns:inkml="http://www.w3.org/2003/InkML" xml:id="stk16" contextRef="#ctx0" brushRef="#br2">25632 16103 932 0,'0'0'556'3,"0"0"-210"-3,0 0-133 0,0 0-213 0,0 0 0 0,0 0 0 0,0 0 0 0,12 96 0 1,-12-58 0-1,0 10 0 0,0 3 0 128,0 5 0-127,0 0 0-1,0-3 0 0,0-2 0 0,0-7 0 0,0 4 0 0,0-4 0 0,0 5 0 0,0-4 0 0,0-3 0 0,0 2 0 0,0-14 0 0,0-8 0 0,-4-5 0 0,1-15 0 0,-10 2 0 0,-8-4 0 4,1 0 0 100,-7-23 0-103,-5-22 0-1,7-7 0 1,2-8 0-1,13-5 0 0,7 6 0 0,3 12 0 0,0 34 0 0,0 8-1293 0</inkml:trace>
    </iact:actionData>
  </iact:action>
  <iact:action type="add" startTime="40356">
    <iact:property name="dataType"/>
    <iact:actionData xml:id="d18">
      <inkml:trace xmlns:inkml="http://www.w3.org/2003/InkML" xml:id="stk17" contextRef="#ctx0" brushRef="#br2">25640 15819 1036 0,'0'0'474'1,"0"0"-190"0,0 0-72-1,0 0-171 0,0 0-41 0,0 0 0 3,-8 0 0-3,8 0 0 1,0-17 0 0,0-6 0 123,0 4 0-124,5 7 0 0,-2 9 0 0,-3 3 0 0,0 0 0 0,0 0 0 0,0 0 0 0,0 0 0 0,0 0 0 1,0 0 0-1,0 0 0 3,-3 0-393-2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7:16:50.059"/>
    </inkml:context>
    <inkml:brush xml:id="br0">
      <inkml:brushProperty name="width" value="0.05292" units="cm"/>
      <inkml:brushProperty name="height" value="0.05292" units="cm"/>
    </inkml:brush>
  </inkml:definitions>
  <iact:action type="add" startTime="7617">
    <iact:property name="dataType"/>
    <iact:actionData xml:id="d0">
      <inkml:trace xmlns:inkml="http://www.w3.org/2003/InkML" xml:id="stk0" contextRef="#ctx0" brushRef="#br0">10070 9391 1526 0,'0'0'348'1,"0"0"-180"0,0 0-163 46,186 32-5-47,-109-32 0 0,21-4 0 0,20-31 0 0,18-7 0 0,13-2 0 52,5 14 0-51,-14 18 0-1,-19 12 0 0,-24 9 0 0,-26 33 0 0,-28 10 0 1,-43-34 0 45,0-1-477-46</inkml:trace>
    </iact:actionData>
  </iact:action>
  <iact:action type="add" startTime="8558">
    <iact:property name="dataType"/>
    <iact:actionData xml:id="d1">
      <inkml:trace xmlns:inkml="http://www.w3.org/2003/InkML" xml:id="stk1" contextRef="#ctx0" brushRef="#br0">19020 9496 1606 0,'0'0'356'2,"0"0"-271"-2,217-28-85 7,-101 0 0 36,26-8 0-42,25-8 0-1,4 2 0 0,-7 5 0 0,-24 16 0 0,-22 15 0 45,-18 6 0-45,-16 6 0 0,-20 27 0 0,-64-16-65 0,0-5-539 0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7:16:50.0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5" units="cm"/>
      <inkml:brushProperty name="height" value="0.055" units="cm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act:action type="add" startTime="11085">
    <iact:property name="dataType"/>
    <iact:actionData xml:id="d0">
      <inkml:trace xmlns:inkml="http://www.w3.org/2003/InkML" xml:id="stk0" contextRef="#ctx0" brushRef="#br0">2547 2416 966 0,'0'0'296'45,"0"0"-80"-45,0 0-18 0,0 0-50 0,0 0-56 0,0 0-40 2,0 0 0 49,125-11-25-51,-56 3-27 0,18-1 0 0,11-4 0 0,9-2 0 0,10-2 0 1,-8 1 0 69,-5 4 0-70,-20 0 0 0,-10 7 0 0,-23 0 0 1,-15 2 0-1,-13 3 0 0,-9-3 0 0,-12 3 0 5,-2 0 0-4,0 0 0 6,0 0 0 44,0-5 0-50,-42-4 0-1,-18-3 0 0,-25 7 0 0,-23 2 0 0,-4 3 0 0,2 0 0 51,8 0 0-51,18 12 0 0,18 1 0 0,19-1 0 0,20-4 0 0,12-3 0 0,11-5 0 44,4 0 0-44,0 0 0 0,4 0 0 0,56 0 0 0,35 0 0 1,20 0 0 41,5 4 0-42,-12 6 0 0,-14 5 0 1,-23 2 0-1,-19 0 0 0,-22-4 0 47,-17 0 0-46,-8-8 0-1,-5-3 0 0,0 4 0 0,-3 3 0 1,-45 5 0 40,-29 8 0-41,-16 6 0 0,2 6 0 0,58-19-19 0,10-2-651 1</inkml:trace>
    </iact:actionData>
  </iact:action>
  <iact:action type="add" startTime="16188">
    <iact:property name="dataType"/>
    <iact:actionData xml:id="d1">
      <inkml:trace xmlns:inkml="http://www.w3.org/2003/InkML" xml:id="stk1" contextRef="#ctx0" brushRef="#br0">5575 5305 764 0,'0'-5'290'2,"0"5"-148"-2,0 0 60 0,0 0-32 45,0 0-68-45,18 0-34 1,9 0 38-1,9 0-36 0,8 0-4 0,10 0-4 45,6 0-57-45,16 0-5 0,12 0 0 0,12 0 0 1,5 0 0-1,15 0 0 49,-3 0 0-49,4 0 0 0,-18 0 0 0,-3 0 0 0,-6 0 0 0,-14 0 0 1,-4 0 0 52,-12 0 0-52,-7 0 0-1,-7 0 0 0,-12 0 0 0,-5-3 0 0,-6-3 0 1,-10 3 0 45,-4-2 0-45,-3 3 0-1,-7 2 0 0,-3-4 0 0,0 4 0 0,0 0 0 40,0 0 0-40,0 0 0 0,0 0 0 0,-51 0 0 0,-24 0 0 0,-19 0 0 38,-9 0 0-37,1 0 0-1,-21 0 0 0,-4 0 0 0,-11 0 0 40,0 0 0-40,5-4 0 0,10-3 0 0,15-2 0 0,11 1 0 40,16 0 0-39,14 5 0-1,18 3 0 0,13 0 0 1,16 0 0-1,8 0 0 40,3 0 0-40,9 0 0 0,0 0 0 1,0-2 0-1,0 2 0 3,39 0 0 38,31 0 0-41,21 0 0 1,30 0 0-1,16 0 0 0,7 0 0 40,-2 0 0-40,7 2 0 0,-18 1 0 0,-2 3 0 0,-18-4 0 1,-12 0 0 38,-17 3 0-38,-9-4 0-1,-31 2 0 0,-19-3 0 0,-10 0 0 37,-13 0 0-37,0 0 0 0,0 0 0 0,0 6 0 1,-51-3 0 39,-20 1 0-39,-26 6 0-1,-9 1 0 0,-8 0 0 0,1 6 0 0,13 6 0 42,77-14-279-41,2 2-1454-1</inkml:trace>
    </iact:actionData>
  </iact:action>
  <iact:action type="add" startTime="21540">
    <iact:property name="dataType"/>
    <iact:actionData xml:id="d2">
      <inkml:trace xmlns:inkml="http://www.w3.org/2003/InkML" xml:id="stk2" contextRef="#ctx0" brushRef="#br1">7574 8933 796 0,'0'0'268'3,"0"0"-124"-3,0 0 36 0,0 0-36 1,0 0-28-1,0 0-32 0,67-82 10 45,-24 75 6-45,14 4-18 0,8 3-43 0,15 0-39 0,16 0 0 0,1 0 0 49,7 0 0-49,3 0 0 0,3 0 0 0,-10 0 0 0,-13-7 0 0,-13 2 0 6,-13 3 0 39,-22-1 0-45,-15 0 0 0,-20 0 0 0,0 3 0 0,-4 0 0 1,0 0 0 5,-7 0 0 39,-41 0 0-45,-37 0 0 0,-23 11 0 0,-16 1 0 0,-17-2 0 2,1-2 0 38,9-1 0-39,19 1 0-1,14-1 0 0,21-5 0 0,21-2 0 1,18 0 0 39,26 0 0-39,1 0 0-1,11 0 0 0,0 0 0 0,36 0 0 40,25 0 0-40,21 0 0 0,2 0 0 0,-10 0 0 0,-7 0 0 0,-21 11 0 41,-41-2-323-40,-5-4-855-1</inkml:trace>
    </iact:actionData>
  </iact:action>
  <iact:action type="add" startTime="24569">
    <iact:property name="dataType"/>
    <iact:actionData xml:id="d3">
      <inkml:trace xmlns:inkml="http://www.w3.org/2003/InkML" xml:id="stk3" contextRef="#ctx0" brushRef="#br1">6590 9888 432 0,'0'0'254'2,"0"0"-122"-2,0 0 18 0,-171 108-48 0,114-74-60 0,-2-1-24 4,-2-1-8 41,13-2-10-45,-4-5-6 0,11-6-68 0,39-19-134 0,2 0-124 1</inkml:trace>
    </iact:actionData>
  </iact:action>
  <iact:action type="add" startTime="24970">
    <iact:property name="dataType"/>
    <iact:actionData xml:id="d4">
      <inkml:trace xmlns:inkml="http://www.w3.org/2003/InkML" xml:id="stk4" contextRef="#ctx0" brushRef="#br1">6641 10047 282 0,'0'0'482'4,"0"0"-314"-3,0 0-14 46,-218 109-2-47,150-74-44 0,4 0-34 0,-4-1-20 0,16-1-28 0,3-2-22 46,2-5-4-46,10-3-52 0,34-23-186 0,-2 0-234 0</inkml:trace>
    </iact:actionData>
  </iact:action>
  <iact:action type="add" startTime="29499">
    <iact:property name="dataType"/>
    <iact:actionData xml:id="d5">
      <inkml:trace xmlns:inkml="http://www.w3.org/2003/InkML" xml:id="stk5" contextRef="#ctx0" brushRef="#br0">5339 17581 816 0,'0'0'254'48,"0"0"-106"-47,0 0 46-1,0 0-38 0,0 0-74 0,0 0 0 1,193 8-8-1,-150-8-4 47,2 0 2-47,12 0-12 0,7 0-21 0,5 0-39 0,2 0 0 1,9 0 0 44,14 0 0-45,2 0 0 0,-5 0 0 0,3 0 0 0,-10 0 0 0,-1 0 0 7,-6 4 0 41,3-4 0-47,1 0 0-1,3 0 0 0,6 0 0 0,1 0 0 0,-3 0 0 0,-2 0 0 51,-2 0 0-51,-4 0 0 0,-3 0 0 0,-11 0 0 0,8 0 0 1,-1 0 0 6,-2 0 0-6,5 0 0 39,-2 0 0-40,-3 0 0 0,-1 0 0 0,-3 0 0 0,-6 0 0 42,2 0 0-42,0 0 0 0,8 0 0 0,-2 5 0 0,-2-3 0 1,-6 4 0 40,3 0 0-41,-8-6 0 1,7 2 0-1,-11-2 0 0,14 0 0 4,-3 0 0 38,-2 0 0-42,2 0 0 0,1 0 0 0,6 0 0 0,-2 0 0 2,-1 0 0 38,2 0 0-40,-8 0 0 0,6 0 0 0,-6 0 0 0,7 0 0 40,-3 0 0-39,-9 0 0-1,-5 0 0 0,10 0 0 0,-2 0 0 37,2 0 0-37,7 0 0 0,-12 0 0 0,13 0 0 0,-1 0 0 3,8 0 0 40,2 0 0-43,-1 0 0 0,5 0 0 0,4 0 0 0,-2 12 0 1,4-4 0 41,-4-2 0-42,-4-3 0 0,-6-3 0 0,1 0 0 0,1 0 0 41,-2 0 0-41,8 0 0 0,0 0 0 0,2-3 0 0,-3-11 0 0,-4 2 0 42,-5-2 0-41,-1 0 0-1,2 4 0 0,-7 3 0 0,-5 4 0 2,16 3 0 40,-16 0 0-41,-5 0 0-1,-12 0 0 0,-11 0 0 0,-10 0 0 1,-2 0 0 42,-14 0 0-42,-3 0 0-1,-4 20 0 0,0-8 0 0,0 4-1069 41</inkml:trace>
    </iact:actionData>
  </iact:action>
  <iact:action type="add" startTime="31963">
    <iact:property name="dataType"/>
    <iact:actionData xml:id="d6">
      <inkml:trace xmlns:inkml="http://www.w3.org/2003/InkML" xml:id="stk6" contextRef="#ctx0" brushRef="#br0">9183 387 636 0,'0'0'300'6,"0"0"-112"-6,0 0-10 0,0 0 0 0,0 0-42 0,0 0-34 0,-233-112 0 44,128 109-12-44,-11 3-4 0,-4 0-35 0,-2 26-51 0,-2 29 0 0,5 27 0 44,-1 26 0-44,15 21 0 0,8 23 0 0,20 11 0 0,31 5 0 0,26 0 0 43,20-2 0-43,0-6 0 0,62 6 0 0,36 3 0 0,46-3 0 0,40-21 0 8,36-29 0 39,34-44 0-47,11-45 0 0,14-27 0 0,-11-79 0 0,-35-57 0 1,-44-35 0 43,-49-20 0-43,-60-12 0-1,-41-4 0 0,-39-7 0 0,-42 1 0 0,-85-1 0 41,-56 9 0-41,-56 17 0 0,-32 22 0 0,-8 44 0 0,176 122 0 0,38 6-909 40</inkml:trace>
    </iact:actionData>
  </iact:action>
  <iact:action type="add" startTime="33721">
    <iact:property name="dataType"/>
    <iact:actionData xml:id="d7">
      <inkml:trace xmlns:inkml="http://www.w3.org/2003/InkML" xml:id="stk7" contextRef="#ctx0" brushRef="#br0">9090 15630 714 0,'0'0'134'2,"0"0"26"45,0 0 32-44,0 0 0-3,0 0-32 0,0 0-4 0,-171-58 8 0,82 61-54 1,-13 35-56 42,-17 16-43-43,-3 14-11 0,-5 21 0 0,4 18 0 0,10 19 0 0,18 23 0 45,24 14 0-45,19 15 0 0,25 8 0 0,16 10 0 0,11 0 0 0,47-9 0 49,47-14 0-49,52-20 0 1,30-28 0-1,41-30 0 0,24-32 0 0,4-52 0 3,11-17 0 50,-21-80 0-53,-33-49 0 0,-36-39 0 0,-55-40 0 0,-61-28 0 0,-50-14 0 0,-23-2 0 38,-97 16 0-37,-41 26 0-1,-36 33 0 0,-25 42 0 1,125 136-21 37,10 5-715-38</inkml:trace>
    </iact:actionData>
  </iact:action>
  <iact:action type="add" startTime="36776">
    <iact:property name="dataType"/>
    <iact:actionData xml:id="d8">
      <inkml:trace xmlns:inkml="http://www.w3.org/2003/InkML" xml:id="stk8" contextRef="#ctx0" brushRef="#br0">10009 15158 546 0,'0'0'430'1,"0"0"-174"-1,0 0-46 0,0 0-46 48,0 0-66-48,0 0-10 0,0 0-20 0,69-3-14 0,-23 3 2 0,5 0 21 0,10 0-77 45,18 0 0-45,14 0 0 0,11 0 0 0,1 0 0 0,8 0 0 1,-16 0 0 46,-10 0 0-47,-13 0 0 0,-26 0 0 0,-6 0 0 0,-13 0 0 0,-18 0 0 50,-1 0 0-46,-10 0 0-4,0 0 0 0,0 0 0 0,0 0 0 0,-50 0 0 1,-33 0 0 0,-18 0 0 42,-20 0 0-42,4 0 0-1,-2 0 0 1,15 0 0-1,4 3 0 0,23 14 0 40,13-3 0-40,22-3 0 0,7-1 0 0,14-5 0 0,10-3 0 44,6-2 0-43,5 0 0-1,0 0 0 0,16 0 0 0,41 0 0 0,39 0 0 39,19 2 0-39,15 4 0 0,6-1 0 0,-11 2 0 0,-23 2 0 4,-20-5 0 34,-24 0 0-37,-17-1 0-1,-25-1 0 0,-13 1 0 1,-3 3 0 36,0 3 0-37,-57 1 0 1,-27 2 0-1,-32-4 0 0,-4-2 0 40,8-6 0-39,5 0 0-1,23 3 0 0,24 2 0 0,20-2 0 1,16 1 0 38,20-4 0-39,4 0 0 0,0 0 0 0,45 0 0 0,39 0 0 40,28 0 0-39,-6 0 0 0,-6 0 0-1,-21-4 0 0,-5 4 0 1,-26-3 0 39,-19 0 0-40,-16 3 0 0,-13 0 0 1,0 0 0-1,0-2 0 40,0 2 0-39,-39-3 0-1,-12-3 0 1,-23 6 0-1,11 0 0 1,31 0 0 38,11 0-257-39</inkml:trace>
    </iact:actionData>
  </iact:action>
  <iact:action type="remove" startTime="41537">
    <iact:property name="style" value="instant"/>
    <iact:actionData xml:id="d9" ref="#d8"/>
  </iact:action>
  <iact:action type="add" startTime="41548">
    <iact:property name="dataType" value="strokeEraser"/>
    <iact:actionData xml:id="d10">
      <inkml:trace xmlns:inkml="http://www.w3.org/2003/InkML" xml:id="stk9" contextRef="#ctx0" brushRef="#br2">17184 19639 1268 0,'0'0'284'15,"0"0"-158"-14,0 0-26 0,0 0-72 0,0 0-28-1,0 0-72 49,-7 0-192-48,7 0-330-1</inkml:trace>
    </iact:actionData>
  </iact:action>
  <iact:action type="add" startTime="46825">
    <iact:property name="dataType"/>
    <iact:actionData xml:id="d11">
      <inkml:trace xmlns:inkml="http://www.w3.org/2003/InkML" xml:id="stk10" contextRef="#ctx0" brushRef="#br3">7628 13278 488 0,'0'0'238'1,"0"0"-148"40,0 0-12-40,0 0-28-1,0 0 16 0,0 0 16 0,0 0-6 46,0-8 22-46,0 8 20 1,-10 0-16-1,-3 0-22 0,1 0-26 0,0 0-20 3,-8 0-26 40,3 0-8-43,-2 0 2 0,-1 0 0 0,2 0-2 0,-1 0 2 2,8 0 0 47,-9 0-2-49,4 0 2 0,0 0 0 0,-2 0-2 0,-2 0 0 1,10 0 8-1,-8 3-8 46,0 6 12-46,0 2-6 0,-2 3 8 0,0-1-12 0,1-1 0 1,-2-4 0 39,4 3-2-40,-6-3 0 0,11 1 2 0,1 2 0 0,-2 1 0 2,1 1 4 39,-1 2-4-41,-3-5 8 0,6-1-10 1,-3-2 0-1,6-7 0 38,2 2-10-37,-1 4 10-1,-1-1 0 0,-4 7 4 0,3 1 0 3,0 7 0 37,-1 3-2-40,-1 3 0 0,0-4 0 0,2 0 0 0,-3-2-2 40,9-7 2-40,-1 4-2 0,-4-3 0 0,1 1 4 1,4-1-2 35,-6-1-2-35,7 2 0 0,-8-2 0-1,6 2 0 0,3 2 2 1,0-3 0 37,0 2-2-37,0 1 6-1,0 0-4 0,0 9 14 0,0 2-6 41,0 0 4-41,3 3-4 0,7-4 2 0,0-4 6 0,-1-3-4 3,0-1 8 39,14-4 0-42,-4-1 10 1,11-6-6-1,-2 0-8 1,12-1-10-1,2 0 6 41,5 5-10-40,-4-4 2-1,-2 1 4 0,-2-4-6 0,2-5 2 40,2 0-6-39,-1-3 0-1,2-18 0 0,8 4 0 0,-9 2 7 0,-5 7-7 36,1-1 0-36,-1 6 0 1,-8-6 0-1,6-1 0 0,-11-7 0 40,4-13 0-40,-14-14 0 0,3-9 0 0,-7-17 0 0,-8-5 0 41,-3-7 0-40,0-2 0-1,0 10 0 0,0 13 0 0,-27 14 0 1,0 9 0 37,-15 14 0-38,1 4 0 0,-4 6 0 1,-10 5-59-1,15 9-165 40,28 0-240-39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7:19:29.7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369">
    <iact:property name="dataType"/>
    <iact:actionData xml:id="d0">
      <inkml:trace xmlns:inkml="http://www.w3.org/2003/InkML" xml:id="stk0" contextRef="#ctx0" brushRef="#br0">18502 3018 1040 0,'0'0'360'6,"0"0"-118"2,0 0-54 0,0 0-30-1,0 0-99 0,-190 89-59 2,115-49 0-2,-5 5 0 1,-4 9 0 0,0 4 0-3,-3-1 0 4,4 4 0-2,7 4 0 0,5-1 0 2,-11 7 0-3,1 3 0 2,-7-9 0-1,1-1 0 2,3-9 0-2,0-4 0 0,-2-6 0-1,14-3 0 4,-1-3 0-4,12-5 0 6,5-6 0-8,9 1 0 3,10-9 0 0,11-3 0 1,11-10 0-1,9-3 0 1,2-2 0 0,4-2 0 0,0 0 0-2,0 0 0 2,10-13 0 0,24-19 0-1,6-7 0 0,4-3 0 1,1-6 0 1,-2-3 0-1,-2 2 0-2,-7 5 0 3,-16 11 0-2,-11 8 0 1,-1 13 0-2,-6 12 0 0,0 0 0 2,0 0 0 0,-13 0 0-1,-15 23 0 1,-4 7 0 0,-5 11 0 0,6 3 0-3,-2 6 0 4,-3 2 0-1,8-3 0 0,-4 0 0-2,15-10 0 2,7-8 0 0,0-14 0 0,10-12 0-2,0-2 0 2,8-3 0 0,37 0 0-1,15 0 0 0,14 0 0 1,-8 0 0 0,-1-17 0 0,-8 0 0-2,0 0 0 2,-14 3 0 0,-2 4 0 0,1-5 0-2,-12 2 0 2,-27 9 0 0,1 2-209 0</inkml:trace>
    </iact:actionData>
  </iact:action>
  <iact:action type="add" startTime="5546">
    <iact:property name="dataType"/>
    <iact:actionData xml:id="d1">
      <inkml:trace xmlns:inkml="http://www.w3.org/2003/InkML" xml:id="stk1" contextRef="#ctx0" brushRef="#br0">20843 3333 1310 0,'0'0'340'8,"0"0"-132"-1,2 171-19 0,-2-82-189 0,0 15 0 1,0 9 0 0,0 1 0-1,0 5 0 0,0 3 0 1,0-5 0 0,0-7 0-2,0-15 0 3,0-21 0-1,0-33 0-1,0-21 0 0,0-20 0 0,0 0 0 1,-18-34 0 0,-2-16 0-1,-3-9 0 0,2 9 0 1,-2 10 0 0,3 14 0 0,3 11 0-2,-2 8 0 5,-2 7 0-5,4 0 0 1,1 0 0-1,9 0 0 2,-6 0 0 0,13 12 0 0,0-4 0-2,0-1 0 2,9 3 0 0,18 1 0 0,14-2 0-2,8-3 0 2,-1-4 0 0,0-2 0 0,7 0 0-2,-2 0 0 2,-8 0 0 0,-1-17 0 0,-4-5 0-2,-3-7 0 2,-10-5 0 1,2-1 0 0,-19 1 0-4,3 4 0 5,3 12 0-3,-7 4 0 0,-9 14 0-2,3 0-349 3</inkml:trace>
    </iact:actionData>
  </iact:action>
  <iact:action type="add" startTime="6536">
    <iact:property name="dataType"/>
    <iact:actionData xml:id="d2">
      <inkml:trace xmlns:inkml="http://www.w3.org/2003/InkML" xml:id="stk2" contextRef="#ctx0" brushRef="#br0">23193 2791 932 0,'0'0'468'7,"0"0"-196"1,0 0-14 1,0 0-141-2,0 0-117 1,185 143 0 0,-115-101 0-2,14 3 0 2,16 7 0-2,26 9 0 2,25 3 0 3,13 6 0-8,17 0 0 5,16 0 0 1,5 4 0-2,-14-2 0 0,-4 2 0 1,-11-5 0 2,-20-5 0-4,-5-9 0 1,-28-8 0 2,-7-4 0 0,-24-6 0-4,-22-7 0 4,-15-8 0 2,-15-2 0-9,-16-6 0 5,-5-1 0-1,-9-5 0 2,-4-3 0 0,-3-5 0 0,0 2 0-2,0-2 0 3,0 0 0-2,-35 0 0-1,-29 0 0 3,-20 0 0-2,-14 0 0 1,-8 0 0-2,-16 0 0 2,6 0 0 0,-4 0 0 0,23-2 0 0,17 2 0-2,19-5 0 3,25 1 0-2,13 1 0 1,21 2 0-2,2 1 0 3,0 0 0-2,45-5 0 0,32 5 0 0,19-4 0 2,21 0 0-2,-5-1 0 1,6 3 0-2,-6 2 0 2,-13 0 0 0,-18 0 0 0,-13 2 0-2,-9 11 0 3,-5 2 0-2,-18-8 0 1,-10 3 0-1,-21-7 0 0,-5-3 0 1,0 0 0 0,0 0 0-1,0 0 0 0,0 0 0 1,-16-9 0 0,-15-27 0-1,-9-15 0 2,-1-14 0-1,2-19 0 0,1-2 0-2,15-5 0 2,0 15 0 0,3 18 0-3,-6 21 0 4,-5 20 0 0,21 17 0-3,3 0-201-1</inkml:trace>
    </iact:actionData>
  </iact:action>
  <iact:action type="add" startTime="8414">
    <iact:property name="dataType"/>
    <iact:actionData xml:id="d3">
      <inkml:trace xmlns:inkml="http://www.w3.org/2003/InkML" xml:id="stk3" contextRef="#ctx0" brushRef="#br0">12082 8422 1178 0,'0'0'396'8,"0"0"-184"0,0 0-26-1,0 0-111-1,0 0-75 3,9 195 0-2,-22-107 0-1,-3 14 0 2,10 11 0 0,-7 4 0 0,9 6 0-2,1-2 0 3,1-2 0-2,2-14 0 1,0-11 0-2,0-21 0 3,0-15 0-2,-2-21 0 3,-1-17 0-4,-5-8 0 1,5-12 0 0,-4 0 0 2,-6-22 0-2,-6-32 0 0,-1-10 0 1,-2-8 0 0,-7 7 0-2,2 4 0 2,4 19 0 1,4 14 0-1,11 11 0-2,-2 12 0 3,7 5 0-3,-4 0 0 2,-6 5 0-2,9 21 0 2,-9 2 0 0,10 5 0 0,3 4 0-2,0 2 0 2,0 1 0 0,0-1 0 0,0-7 0-2,0-12 0 2,16-10 0 0,4-10 0 0,5 0 0 1,14-2 0 2,10-41 0-9,3-6 0 6,3-12 0-2,2 6 0 2,-5 4 0 0,5 8 0 0,4 11 0-2,8 12 0 3,-2 8 0-2,-47 12 0 2,0 0-349-1</inkml:trace>
    </iact:actionData>
  </iact:action>
  <iact:action type="add" startTime="9438">
    <iact:property name="dataType"/>
    <iact:actionData xml:id="d4">
      <inkml:trace xmlns:inkml="http://www.w3.org/2003/InkML" xml:id="stk4" contextRef="#ctx0" brushRef="#br0">20423 8699 1098 0,'0'0'390'4,"0"0"-128"4,0 0-72-2,16 182-110 2,-16-93-53 0,0 10-27 1,-9 2 0-4,2 2 0 3,5 1 0 0,0-6 0 0,-7 1 0-2,7-5 0 2,-1-8 0 0,1-12 0 0,-3-22 0-2,-8-18 0 3,9-14 0-1,-12-20 0-1,-3 0 0-1,-3-11 0 2,-7-37 0 0,-1-14 0 0,-9-4 0-2,-2 4 0 2,1 1 0 0,-1 11 0 0,5 13 0 0,5 10 0-2,2 13 0 2,18 8 0 0,-2 6 0-1,10 0 0 0,3 0 0 1,0 12 0 0,0 18 0-2,7 5 0 2,26 2 0 0,2 12 0 0,-6-4 0-2,10-3 0 3,-8-9 0-2,-2-7 0 2,-5-9 0-4,5-11 0 4,-1-6 0-1,2 0 0 1,-1 0 0-1,6-28 0-2,-12-16 0 1,3-3 0 2,-4-3 0-2,3 5 0 1,-1 6 0 0,2 5 0 0,-1 4 0-2,8 4 0 2,-25 22 0-2,8 4-471 2</inkml:trace>
    </iact:actionData>
  </iact:action>
  <iact:action type="add" startTime="10477">
    <iact:property name="dataType"/>
    <iact:actionData xml:id="d5">
      <inkml:trace xmlns:inkml="http://www.w3.org/2003/InkML" xml:id="stk5" contextRef="#ctx0" brushRef="#br0">29852 8520 1248 0,'0'0'418'9,"0"0"-188"-2,0 0-79 1,0 0-151-3,4 211 0 5,9-115 0-1,-8 10 0-4,2 13 0 2,6 8 0 1,0 4 0-1,-7 0 0 2,3-10 0-1,2-18 0-3,-8-25 0 3,-3-27 0 0,0-27 0 0,0-11 0 0,0-13 0-2,0 0 0 3,0 0 0-3,0 0 0 2,0 0 0-1,0-7 0 2,-26-26 0-2,-10-15 0 0,-8-17 0 0,-17-5 0 1,2-6 0 1,1 5 0-4,-1 18 0 6,18 14 0-5,8 20 0 2,23 7 0-1,-1 12 0-1,11 0 0 3,0 0 0-4,0 0 0 4,0 21 0-2,21 14 0 1,16 11 0-1,7-1 0 1,8 0 0-1,-4-4 0 2,5-8 0-3,3 3 0 2,-13-8 0-1,-1-10 0 1,-6-1 0-1,1-8 0 1,-11-9 0-1,1 0 0 1,4 0 0-1,-4 0 0 1,9-9 0-1,-2-16 0 2,-7-3 0-3,10-6 0 2,-17 2 0 0,3 2 0 1,-3 8 0-3,1 0 0 4,-5 2 0-6,-14 18 0 5,-2-1-231-4</inkml:trace>
    </iact:actionData>
  </iact:action>
  <iact:action type="add" startTime="11862">
    <iact:property name="dataType"/>
    <iact:actionData xml:id="d6">
      <inkml:trace xmlns:inkml="http://www.w3.org/2003/InkML" xml:id="stk6" contextRef="#ctx0" brushRef="#br0">13059 13376 720 0,'0'0'596'7,"0"0"-288"1,0 0-120 1,0 0-50-4,165 152-48 3,-105-109-83 0,17 4-7 1,23 7 0-2,13 8 0 0,22 7 0 0,18 13 0 1,1 8 0-2,-2 2 0 1,0 5 0 2,-7-5 0-1,-4-2 0-1,-21-11 0 1,-20-6 0 1,-19-13 0-1,-17-13 0-2,-15-9 0 2,-21-14 0 0,-5-11 0 1,-10-4 0-6,-10-9 0 7,-3 0 0-3,0 0 0 0,0 0 0-1,-7-2 0 2,-41-26 0 1,-7-4 0 0,-19-5 0-3,-10-2 0 1,-9 5 0 2,-4 6 0-1,13 9 0-3,9 8 0 4,17 11 0-2,17 0 0 2,15 0 0-4,10 0 0 2,15 0 0 1,1 0 0 0,0 0 0-2,13 0 0 2,32 5 0 0,24 15 0 0,5 3 0-2,22 1 0 2,-12 5 0 0,-6-7 0 0,-16-8 0-1,-5-11 0 0,-15-3 0 1,-6 0 0 0,-13-34 0-1,-7-16 0 1,-11-10 0 1,-5-4 0-1,0-1 0-3,0 9 0 3,0 11 0 1,-9 11 0-1,-3 11 0-3,8 10 0 2,4 13 0 1,0 0-133 0</inkml:trace>
    </iact:actionData>
  </iact:action>
  <iact:action type="add" startTime="12980">
    <iact:property name="dataType"/>
    <iact:actionData xml:id="d7">
      <inkml:trace xmlns:inkml="http://www.w3.org/2003/InkML" xml:id="stk7" contextRef="#ctx0" brushRef="#br0">20610 13803 1362 0,'0'0'312'8,"0"0"-128"0,0 0-44-2,9 163-91 1,-9-84-49 1,-9 11 0 0,4 5 0-2,3 4 0 3,-1 8 0-2,-2-2 0 1,5-3 0-1,-5-11 0 0,2-20 0 1,-2-19 0 0,-6-18 0-2,3-11 0 2,4-18 0 0,-12-5 0 0,-4-28 0-2,2-31 0 2,-5-5 0 0,3 5 0 0,-3 14 0 0,-6 11 0-1,14 12 0 0,-2 10 0 2,4 4 0-3,3 2 0 1,4 6 0 1,6 0 0 0,0 0 0-2,0 4 0 2,0 28 0 0,0 14 0 1,0 1 0-4,10-2 0 3,-4-5 0 0,-2-4 0 1,9 1 0-4,-10-2 0 3,10-1 0 0,-3-11 0 0,5-11 0-1,4-12 0 0,8 0 0 1,9-28 0 0,9-26 0-2,10-10 0 2,-1-7 0 0,-9 4 0 2,12 0 0-4,-14 5 0 2,-2 9 0 0,-2 6 0 0,-19 15 0-2,0 10 0 3,-4 4 0-1,-8 9 0-3,-8 9 0 1,0 0-323 2</inkml:trace>
    </iact:actionData>
  </iact:action>
  <iact:action type="add" startTime="14024">
    <iact:property name="dataType"/>
    <iact:actionData xml:id="d8">
      <inkml:trace xmlns:inkml="http://www.w3.org/2003/InkML" xml:id="stk8" contextRef="#ctx0" brushRef="#br0">28726 14048 906 0,'0'0'252'5,"0"0"-70"3,0 0 28-2,0 0-2 3,-210 59-56-2,101 15-22 2,-11 12-123-2,-14 16-7-1,7 5 0 2,-10 10 0 2,3 11 0-4,0 1 0 0,-17-1 0 5,4-7 0-6,-13-14 0 4,7-6 0 0,8-5 0-3,7-6 0 1,12-3 0 1,13-6 0-2,11-11 0 2,18-14 0 0,17-11 0 0,14-11 0-2,20-12 0 1,9-9 0 2,17-6 0-1,4-7 0-3,-4 0 0 3,7 0 0 1,0 0 0-1,0 0 0-2,0-7 0 2,10-30 0 0,10-5 0 0,11-8 0-2,6-10 0 2,6 2 0 0,3-4 0 0,-11 8 0-2,-2 9 0 2,-7 11 0 0,-11 9 0 0,-1 11 0-2,-12 8 0 2,-2 6 0 0,0 0 0 1,-13 15 0-4,-24 30 0 3,-13 9 0 1,8 15 0 0,-14-2 0-4,13-2 0 3,-1-3 0 0,7-9 0-1,8-9 0 0,19-9 0 1,-1-18 0 0,11-12 0-2,0-5 0 1,32 0 0 1,26 0 0 0,13 0 0 0,15-14 0-2,-11-6 0 2,-2 3 0 0,-14 7 0 0,-18 1 0-2,-4 3 0 2,-16 3 0 0,-2 3 0-2,-11-5 0 2,-8 0 0 0,0 5-1007 0</inkml:trace>
    </iact:actionData>
  </iact:action>
  <iact:action type="add" startTime="19652">
    <iact:property name="dataType"/>
    <iact:actionData xml:id="d9">
      <inkml:trace xmlns:inkml="http://www.w3.org/2003/InkML" xml:id="stk9" contextRef="#ctx0" brushRef="#br1">15964 14526 1080 0,'0'0'418'5,"0"0"-130"3,0 0-64 1,0 0-187-2,0 0-37-1,0 0 0 3,0 0 0-1,20 8 0-1,-53-33 0-1,-3-4 0 2,1-6 0 0,-11-4 0 0,2-6 0 0,-2-9 0 0,-8-3 0-1,3-2 0 0,-2 1 0 2,-4 2 0-3,-2 5 0 1,11 4 0 6,-9 2 0-10,1-4 0 4,-5 4 0 0,0 0 0 1,-6-3 0-1,-5 1 0 2,-5 2 0-3,-3 3 0 3,11 3 0-4,-7 4 0 3,8 5 0 0,-4-4 0 0,8 4 0-1,6-2 0 0,2 1 0 1,12 3 0 0,1 6 0-2,6 0 0 3,10 5 0-2,7 8 0 2,7 7 0-4,7 2 0 3,-4 0 0 0,7 0 0 0,3 0 0-2,-5 0 0 2,1-4 0 0,-8 1 0 0,11 1 0 0,-5-5 0 0,-4 4 0-2,4-2 0 2,2 5 0-2,-5-2 0 2,9 2 0 0,0 0 0 0,0 0 0-2,0 0 0 3,0-3 0-2,0 0 0 2,0-2 0-3,3-4 0 1,13 4 0 1,4 2 0 0,11-3 0-1,-5 3 0 0,14 3 0 2,1 0 0-1,0 0 0-3,1 0 0 3,-2 0 0 0,-2 0 0 1,-6 0 0-3,-5 0 0 1,-9 0 0 1,-2 0 0 1,-6 3 0-3,0 6 0 2,-4-7 0 0,-6 1 0 1,1 0 0-4,-1-3 0 2,0 0 0 1,0 0 0 0,0 0 0-2,0 0 0 2,0 2 0 0,-17-2 0 1,-14 0 0-3,-9 0 0 1,-12 0 0 2,11 0 0-1,-7 0 0-2,-1 0 0 2,10 0 0-1,7 0 0 2,-1 0 0-3,6 0 0 4,10 0 0-3,4 0 0 1,3 4 0-3,4-3 0 2,6-1 0 1,0 4 0 1,0 4 0-3,0 12 0 2,0 9 0 0,0 4 0 0,13 3 0-2,3 1 0 2,9 0 0-1,-2-1 0 2,13 0 0-3,-3-4 0 2,-5-10 0 0,-8-10 0 0,-7-8 0-2,-10-4 0 2,0 0 0 0,-3 0 0 0,2 0 0-2,-2 0 0 2,0 0 0 0,0-4-743 0</inkml:trace>
    </iact:actionData>
  </iact:action>
  <iact:action type="add" startTime="21309">
    <iact:property name="dataType"/>
    <iact:actionData xml:id="d10">
      <inkml:trace xmlns:inkml="http://www.w3.org/2003/InkML" xml:id="stk10" contextRef="#ctx0" brushRef="#br1">21523 15138 1028 0,'0'0'456'7,"0"0"-190"1,0 0-108 0,0 0-90-2,0 0-58 2,0 0 51 0,0 0-61 0,-3-132 0-2,3 51 0 1,0-21 0 1,0-12 0 1,0-7 0-3,0 3 0 2,0 9 0 0,0 15 0-1,0 18 0 0,0 27 0 1,0 14 0 0,0 18 0 0,0 4 0 0,-10 3 0-2,7 3 0 2,2 1 0 0,-5 6 0-2,-7 0 0 2,-10 0 0 1,-2 11 0-2,-7 34 0-1,7 13 0 2,2 7 0 0,-6 3 0 0,8-3 0-2,2-15 0 2,1-13 0 0,12-20 0 0,5-15 0-2,1-2 0 2,0-8 0 0,0-42 0 1,25-12 0-4,11-8 0 3,5 4 0 0,-5 9 0 0,0 2 0-2,-8 13 0 2,5 12 0 0,-10 7 0 0,-7 12 0-2,-6 5 0 2,3 6 0 0,-8 0 0 0,12 4 0-2,-7 26 0 2,16 9 0 0,-3 6 0 0,2 0 0-2,-2-1 0 2,11-3 0 0,-8-4 0 1,7-7 0-4,-8-6 0 3,-4-7 0 0,-3-11 0 0,-1-6 0-2,-17 0-343 2,0 0-999 0</inkml:trace>
    </iact:actionData>
  </iact:action>
  <iact:action type="add" startTime="22449">
    <iact:property name="dataType"/>
    <iact:actionData xml:id="d11">
      <inkml:trace xmlns:inkml="http://www.w3.org/2003/InkML" xml:id="stk11" contextRef="#ctx0" brushRef="#br1">27263 15802 608 0,'0'0'840'7,"0"0"-648"1,0 0-70 0,0 0 10-1,0 0-80 1,0 0-22-1,0 0 4 3,136-62 3-6,-91 23-37 4,15-3 0 1,8-8 0-3,12-14 0 2,12-5 0-1,10-10 0 1,5-7 0-1,9-2 0 1,9-2 0 0,-2 4 0-1,3-6 0 3,-1-6 0-4,-8-3 0 2,6-5 0 0,-5 7 0-4,-14 12 0 4,-17 14 0 0,-10 11 0 3,0 6 0-7,-16 8 0 3,-5 1 0 3,4-2 0-2,-10 10 0 0,-12 6 0 0,-6 8 0-2,-15 8 0 2,-9 7 0 0,-6 6 0-3,1 1 0 2,-3 3 0 1,0 0 0 0,0 0 0-1,0 0 0 0,0 0 0 1,0 0 0 0,-18 0 0-2,-33 0 0 3,-10 0 0-2,-19 0 0 1,-4 13 0-1,-3 11 0 0,0 1 0 1,6 5 0-1,6-2 0 1,11-2 0-1,20-6 0 1,14-10 0 1,11-3 0-1,15-5 0-3,4-2 0 3,0 0 0 0,0 0 0-1,0 0 0 0,36 0 0 1,23 0 0-1,20-11 0 1,0-12 0 0,3 1 0-1,-11 2 0 2,-2 6 0-3,-18 5 0 4,-12 5 0-4,-6 4 0 3,-17 0 0-3,-11 0 0 0,-5 0 0 2,0 0 0 0,0 0 0 0,0 0 0-2,0 27 0 2,0 10 0 2,-16 2 0-4,-12 1 0 2,-1-1 0 1,0-4 0-2,6 3 0 0,-6-7 0 2,9-6 0-2,8-8 0 0,-2-9 0-3,12-1 0 4,2-7 0 0,0 0 0-1,0 0 0 0,0 0-301 1,0-4-1145 0</inkml:trace>
    </iact:actionData>
  </iact:action>
  <iact:action type="add" startTime="24348">
    <iact:property name="dataType"/>
    <iact:actionData xml:id="d12">
      <inkml:trace xmlns:inkml="http://www.w3.org/2003/InkML" xml:id="stk12" contextRef="#ctx0" brushRef="#br1">12943 9624 746 0,'0'0'722'8,"0"0"-426"-4,0 0-144 5,0 0-42-1,0 0-89-1,0 0-21 2,0 0 0-2,3-16 0-1,-3-55 0 3,0-25 0-1,0-20 0-2,0-22 0 2,0-18 0 1,0-12 0 0,0 1 0-5,0 17 0 7,0 26 0-5,0 37 0 0,0 36 0 4,0 26 0-4,-3 20 0 1,-1 5 0-1,-12 0 0 3,-1 11 0-2,-10 32 0 3,0 6 0-6,-6 11 0 8,-5 7 0-8,-1-3 0 4,11 2 0-2,-5-16 0 2,10-16 0 0,5-14 0 0,15-16 0-2,3-4 0 2,0-13 0 0,0-41 0 0,25-16 0 0,10-6 0-2,3 3 0 2,-2 9 0 0,-4 10 0-2,0 12 0 3,-8 10 0-2,-4 15 0 1,-4 10 0-1,-5 4 0 2,5 3 0-3,-3 0 0 2,-5 0 0 0,11 0 0-2,-1 22 0 2,5 15 0 0,-3 8 0-2,3 6 0 2,6 1 0 0,-9 2 0 0,4-3 0-2,-7-7 0 2,3-7 0 0,-1-8 0 0,3-13 0-2,-3-5 0 3,-18-11-293-2,-1 0-1440 1</inkml:trace>
    </iact:actionData>
  </iact:action>
  <iact:action type="add" startTime="25510">
    <iact:property name="dataType"/>
    <iact:actionData xml:id="d13">
      <inkml:trace xmlns:inkml="http://www.w3.org/2003/InkML" xml:id="stk13" contextRef="#ctx0" brushRef="#br1">21282 9892 1268 0,'0'0'364'7,"0"0"-196"2,0 0-36-2,0-175-52-1,-1 91-45 4,-11-19-35-3,9-19 0 0,2-9 0 1,1-6 0-2,0 4 0 2,0 15 0 0,0 16 0-2,0 20 0 2,0 21 0 1,0 21 0-4,-3 21 0 3,3 14 0 1,-13 5 0-2,-3 0 0-1,-11 28 0 2,-10 17 0 2,1 17 0-3,-4 2 0-1,5 3 0 1,1-5 0 2,14-15 0-2,1-12 0-1,11-16 0 4,-1-14 0-4,9-5 0 2,0 0 0-2,0-7 0 2,0-45 0 0,17-9 0 0,6-6 0-1,1 0 0 3,2 10 0-2,-3 9 0-1,-6 10 0 1,-7 11 0-1,8 10 0 1,-4 12 0-1,-5 5 0 1,7 0 0-3,4 4 0 2,1 32 0 1,6 11 0-2,5 3 0 4,1 1 0-4,-5-3 0 3,-2-11 0-2,2-12 0 0,-10-6 0 0,-9-6 0 1,7-5 0-1,-13 1 0 0,-3-9 0 1,0 0-653 0</inkml:trace>
    </iact:actionData>
  </iact:action>
  <iact:action type="add" startTime="26636">
    <iact:property name="dataType"/>
    <iact:actionData xml:id="d14">
      <inkml:trace xmlns:inkml="http://www.w3.org/2003/InkML" xml:id="stk14" contextRef="#ctx0" brushRef="#br1">31255 10004 1210 0,'0'0'298'6,"0"0"-102"2,0 0-62-1,0 0-22 1,0 0-28-2,-10-193-71 2,0 105-13 1,-2-19 0-2,4-7 0-1,-4-8 0 3,8 10 0-1,1 8 0 0,-7 9 0-2,2 6 0 1,4 17 0 2,-8 13 0-2,10 17 0-1,-3 12 0 3,5 5 0-2,-4 8 0 3,-5 0 0-6,6 4 0 4,-1 6 0 0,1-3 0 3,-7 8 0-5,5 2 0 0,-8 0 0 2,-5 0 0 0,-7 40 0-2,-3 21 0 2,-3 20 0 0,6 4 0 0,6-7 0-2,3-16 0 2,7-15 0 0,-2-27 0 0,9-10 0-2,2-10 0 3,0 0 0-2,0 0 0 1,5-17 0-2,28-28 0 4,8-15 0-2,2-9 0-1,9-2 0 0,-7 4 0 1,-1 10 0 0,-8 18 0-1,-10 14 0 0,-9 10 0 2,-6 13 0-2,-11 2 0-1,0 0 0 0,0 0 0 2,2 0 0 0,14 23 0 0,8 11 0-2,-3 3 0 3,5 0 0-3,8 1 0 3,-10-2 0-3,3-5 0 2,3-3 0 0,-11-5 0 0,-8-9 0-2,5-4 0 2,-3 0 0 1,-13-10 0-1,0 0-979-3</inkml:trace>
    </iact:actionData>
  </iact:action>
  <iact:action type="add" startTime="29963">
    <iact:property name="dataType"/>
    <iact:actionData xml:id="d15">
      <inkml:trace xmlns:inkml="http://www.w3.org/2003/InkML" xml:id="stk15" contextRef="#ctx0" brushRef="#br1">16035 5103 936 0,'0'0'374'4,"0"0"-82"2,0 0-104 1,0 0-46 3,0 0-27-4,0 0-115 1,0 0 0 0,54-36 0 1,-28 25 0 0,4-6 0-2,1 0 0 2,9-6 0 0,10-2 0 0,-4-4 0-2,11-2 0 7,-1-2 0-10,5-1 0 7,3-1 0-3,-3 3 0 3,2-1 0-4,-2-1 0 1,10 0 0-1,-3-3 0 3,-2 0 0-3,6 4 0 3,-8-1 0-5,8 7 0 5,-8 2 0-2,-6-1 0 4,-1 3 0-8,-11-2 0 16,8-2 0-19,-4-10 0 4,7-1 0 6,-3 5 0-4,-8-1 0 2,-5 6 0 7,-5 0 0-15,-9 6 0 9,12-2 0 0,-1 6 0-4,3-2 0 4,-1 3 0-4,-1 0 0 4,5 0 0-2,5 0 0 1,-4-3 0 0,-1 3 0-2,-4 0 0 2,-1 7 0-2,-5-1 0 2,-7-1 0 0,-6 5 0 0,-1-3 0-2,-1 3 0 2,1 0 0 0,-3 1 0 0,-6-1 0-2,2-3 0 2,-11 5 0 0,0 3 0 0,-2 2 0-2,0 0 0 2,0 0 0 0,-25 0 0-2,-23 0 0 2,-20 0 0 0,3 2 0 0,-2 13 0 0,-7-2 0-2,15 1 0 2,1 0 0 0,16-8 0-2,9-1 0 2,9-1 0 1,17-4 0-2,-3 0 0-1,7 0 0 2,3 0 0 0,0 0 0 0,0 0 0 0,0 0 0-2,0 0 0 2,0 0 0 0,20-4 0 0,33-9 0-2,-5-6 0 2,21 1 0 0,-2-5 0-2,-6 0 0 2,5 5 0 0,-9 3 0 0,-6 6 0 0,-21 9 0-2,2 0 0 2,-15 0 0 0,-7 0 0 0,-8 12 0-2,-2 7 0 2,0 11 0 0,0 2 0-2,-25 0 0 2,-2-2 0 0,-7 2 0 0,-2-2 0 0,6 2 0-2,-1-5 0 2,5 2 0 0,9-1 0 0,-2-6 0-1,19-20 0 0,0-2-999 1</inkml:trace>
    </iact:actionData>
  </iact:action>
  <iact:action type="add" startTime="31370">
    <iact:property name="dataType"/>
    <iact:actionData xml:id="d16">
      <inkml:trace xmlns:inkml="http://www.w3.org/2003/InkML" xml:id="stk16" contextRef="#ctx0" brushRef="#br1">21830 4521 1244 0,'0'0'340'8,"0"0"-184"-3,0 0-16 4,0 0-32-1,5-200-49-2,-5 108-59 1,0-9 0 3,-3-9 0-4,-2-2 0 2,-8-1 0-1,8 0 0 0,-8 13 0 2,5 7 0-1,8 23 0-1,0 17 0-1,0 16 0 2,0 17 0 0,0 6 0-2,0 6 0 4,0 8 0-4,0 0 0 2,0 0 0-2,-17 25 0 2,-6 29 0 0,0 8 0 0,-12 8 0-2,6-3 0 2,-5-15 0 0,10-17 0 0,5-13 0-2,2-14 0 2,14-8 0 0,3 0 0 0,0-5 0-2,0-45 0 2,23-21 0 0,0-6 0 0,13-2 0-2,-11 10 0 2,-5 25 0 0,3 15 0 0,-7 15 0-2,9 14 0 2,7 0 0 0,-5 0 0 0,14 34 0-2,0 11 0 2,8 8 0 0,-1 1 0 1,1-3 0-2,-3-3 0-1,-5-9 0 2,-5-12 0 0,-11-5 0-2,-25-22 0 2,0 0-369 0</inkml:trace>
    </iact:actionData>
  </iact:action>
  <iact:action type="add" startTime="32368">
    <iact:property name="dataType"/>
    <iact:actionData xml:id="d17">
      <inkml:trace xmlns:inkml="http://www.w3.org/2003/InkML" xml:id="stk17" contextRef="#ctx0" brushRef="#br1">27105 3943 1042 0,'0'0'416'5,"0"0"-214"3,0 0-122 0,0 0 38-2,0 0-6 5,-180-84-35-5,112 55-77 1,-20 1 0 2,2-6 0-2,-17-5 0-1,-10-6 0 2,5-9 0 0,-13-13 0-2,8-6 0 3,9-6 0-1,-3-5 0-1,7 5 0 1,3-5 0-2,-1 3 0 2,14 2 0-2,0-1 0 4,7 14 0-4,5 6 0 2,5 8 0-2,11 9 0 6,-1 5 0-7,9 6 0 3,-5 3 0-1,9 8 0 0,7-3 0 1,2 7 0-1,10 4 0-1,5 1 0 3,16 10 0-2,1-3 0 1,3 5 0 1,0 0 0-3,0 0 0 1,0 0 0 1,0-4 0-2,0-7 0 3,0-1 0-1,11-5 0-1,21 4 0-1,-7 1 0 3,11 2 0-1,5 7 0 0,2 0 0-2,14 3 0 3,-1 0 0-1,1 0 0 0,-4-3 0 0,1 3 0-2,-11 0 0 2,-2 0 0-1,-8 0 0 1,-9 0 0-1,-17 0 0 0,1 3 0 0,-8 3 0-1,0 2 0 3,-15 6 0-1,-26 3 0 0,-18-1 0-2,-5-2 0 1,-9 1 0 2,9-3 0-1,-9-5 0-3,13-4 0 4,15 0 0-1,9-1 0 0,16-2 0-3,12 4 0 4,8-4 0-1,0 0 0-1,0 1 0 2,0 6 0-3,0 7 0 2,0 9 0 0,0 14 0-2,18 4 0 2,2 0 0 1,6 3 0 0,-1-6 0-4,4 8 0 5,-9-4 0-3,3 2 0 2,-7-7 0-5,-11-12 0 4,2-7 0 1,-1-14 0-4,-3-4 0 2,1 0 0 1,-4 0 0-1,0-17-683 2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7:24:33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5" units="cm"/>
      <inkml:brushProperty name="height" value="0.055" units="cm"/>
    </inkml:brush>
  </inkml:definitions>
  <iact:action type="add" startTime="16965">
    <iact:property name="dataType"/>
    <iact:actionData xml:id="d0">
      <inkml:trace xmlns:inkml="http://www.w3.org/2003/InkML" xml:id="stk0" contextRef="#ctx0" brushRef="#br0">5030 4423 1016 0,'28'-8'400'8,"11"5"-184"-1,-1 3-28 2,14 0-56-4,16 0-58 3,16 0-53 1,16 0-21-1,20-3 0-1,2-8 0 0,7-2 0 2,-1-9 0-1,-15 7 0-4,-12 0 0 4,-21 6 0 0,-29 4 0 1,-15 0 0 0,-23 1 0-5,-10 1 0 4,-3 3 0 1,0 0 0 0,-36 0 0-2,-40 0 0-2,-25 0 0 3,-22 3 0 0,-15 20 0 2,-3 5 0-4,9-4 0 4,12 3 0-6,17-5 0 3,16-2 0 1,20-8 0 0,14-5 0 0,21-1 0-2,13-3 0 2,9 1 0 0,7-4 0-3,3 0 0 4,0 0 0-1,25 0 0 0,31 1 0 0,1 8 0-2,-1 8-47 2,-37-9-347 0,-10 6-684-2</inkml:trace>
    </iact:actionData>
  </iact:action>
  <iact:action type="add" startTime="33989">
    <iact:property name="dataType"/>
    <iact:actionData xml:id="d1">
      <inkml:trace xmlns:inkml="http://www.w3.org/2003/InkML" xml:id="stk1" contextRef="#ctx0" brushRef="#br1">15947 1419 202 0,'0'0'696'7,"0"0"-494"2,0 0-40-3,0 0 36 1,0 0-76 1,0 0-56 0,0 0-16-2,4 8 28 2,6 9-26 0,-3 8 10 2,-4 1-8-6,6 5-18 5,-2 3-6-2,-4 0-4 3,-1 1-15-4,9 2-11 0,-9-3 0 2,1-1 0 0,1-2 0-2,-1 3 0 2,7 0 0 1,-7 3 0 0,0 2 0-1,-2 3 0 2,11-3 0-8,-11 0 0 6,5 1 0-2,4-6 0 2,0 3 0 0,-7 1 0 1,7 6 0-4,-5-4 0 3,-2 9 0 0,1-5 0 1,5-1 0-4,-6 1 0 3,1-3 0 0,-4-6 0 0,0-5 0-2,0 0 0 2,0 1 0 0,0-4 0 0,0 3 0-1,0-5 0 0,3-5 0 2,3 1 0-2,-2-6 0-1,-4 1 0 2,0-2 0 0,0-3 0 0,0 0 0-2,0-1 0 3,0-5 0-2,0 1 0 1,0-2 0-2,0 1 0 2,0-4 0 0,0 2 0 0,0 3 0-2,0-3 0 2,0-1 0 0,0 0 0 0,0-2 0-1,0 0 0 0,0 0 0 2,0-4 0-2,-17-22 0 0,-4-5 0 0,-5-2 0 1,0-4 0 0,3-2 0-2,1 2 0 2,0 3 0 0,1 9 0 1,-2 3 0-4,4 2 0 3,1 3 0 0,2 3 0 0,-1 3 0-1,13 2 0 0,1 6 0 1,0 3 0 0,3 0 0-1,0 0 0 0,0 0 0 2,0 0 0-2,0 0 0-1,0 0 0 2,0 6 0 0,0 15 0 0,6 1 0 0,11 0 0-2,-4 3 0 2,-3-2 0 1,8-1 0-4,-5 0 0 3,1 1 0 0,2-2 0 0,4-1 0-2,-1 7 0 3,3-5 0-2,-6-5 0 2,0-2 0-3,-9-8 0 1,6 3 0 2,-3-5 0-1,5-3 0-1,-8-2 0-1,5 0 0 2,-5 0 0 1,3 0 0-4,-3 0 0 3,9-2 0 0,-3-15 0 0,-1-8 0-2,4-4 0 2,-9-4 0 0,2-1 0 0,-2 0 0-2,-4-3 0 2,10 4 0 0,-12-4 0 1,15 6 0-3,-8 4 0 1,8 7 0 2,-14 9 0-2,0 7 0 2,-2 4 0-4,0 0 0 4,0 0 0-2,0 0 0-1,0 0 0 2,0 0 0 1,0 0-167-1,0 0-1593-3</inkml:trace>
    </iact:actionData>
  </iact:action>
  <iact:action type="add" startTime="42849">
    <iact:property name="dataType"/>
    <iact:actionData xml:id="d2">
      <inkml:trace xmlns:inkml="http://www.w3.org/2003/InkML" xml:id="stk2" contextRef="#ctx0" brushRef="#br0">15767 7551 47 0,'3'-5'601'6,"1"1"-365"2,-4 4-68 0,6-3-56-1,-6 2-64 0,0-6-30 1,0 2 72 0,0 1 64 0,0 3-26-2,0 1-28 2,0 0-10 0,0 0 10 0,-30 0-28-2,2 8-20 2,-14 5-34 0,-4 4-10 0,2 0-6 0,1-3 1-2,-2 0-3 2,-2 2 0 0,5 1 0 0,10 10 0-2,-4 6 0 2,3 6 0 1,10 8 0-1,2 8 0-3,5 6 0 3,9 10 0 0,3-1 0-2,4 3 0 2,0-6 0 0,0-3 0 0,24-4 0-2,23-9 0 2,14-1 0 0,16-8 0 0,7-11 0-2,8-6 0 2,-5-8 0 0,8-11 0 0,-13-6 0-2,-1 0 0 2,-7-45 0 0,-7-17 0 0,-13-11 0-2,-11-14 0 2,-23-6 0 0,-1-6 0 0,-19-3 0-2,0-3 0 2,-19-2 0 0,-26 3 0 0,-14 11 0-1,-5 19 0 0,-5 25 0 2,45 49 0-2,4 0-621 0</inkml:trace>
    </iact:actionData>
  </iact:action>
  <iact:action type="add" startTime="43846">
    <iact:property name="dataType"/>
    <iact:actionData xml:id="d3">
      <inkml:trace xmlns:inkml="http://www.w3.org/2003/InkML" xml:id="stk3" contextRef="#ctx0" brushRef="#br0">15373 6405 256 0,'0'0'610'8,"0"0"-438"0,0 0-38-1,0 0 62 1,0 0-76-1,0 0-36 0,0 0-8 1,-129-12-4-1,85 28-20 0,-4 13-30 2,3 4-18-1,6 13 2-2,2 5-6 1,6 1 6 1,2 2-2 0,6 3-4-2,19-5 6 3,-1 2 0-1,5-3 12 0,0-7 6 0,9-5 18 0,30-4 30 1,21-8-7-3,11 2-65 0,16-4 0 6,-3-8 0-6,11-3 0 1,-11-11 0-2,-13-3 0 4,-11 0 0 0,-17-19 0-4,-15-26 0 2,-11-17 0 2,-17-18 0-3,0-12 0 3,0-12 0-2,-17 5 0-1,-14 13 0 2,5 23 0 1,19 63-407-1,4 0-827-4</inkml:trace>
    </iact:actionData>
  </iact:action>
  <iact:action type="add" startTime="45340">
    <iact:property name="dataType"/>
    <iact:actionData xml:id="d4">
      <inkml:trace xmlns:inkml="http://www.w3.org/2003/InkML" xml:id="stk4" contextRef="#ctx0" brushRef="#br0">16329 7444 178 0,'0'0'242'8,"0"0"-32"-3,0 0-30 4,0 0 6-2,0 0-20 0,0 0 14 0,48 0-20 2,-42-14-44-1,-6-9-42-3,0-1-30 4,0-10 8-1,0-3 4-1,0-3 2 0,0-5-2 0,-13 1 0 1,-4 0-23 1,-7-1-33-4,-12 4 0 4,4 4 0-1,-13 10 0-1,5 7 0 0,-4 0 0 3,4 3 0-2,-1 4 0-2,2-1 0 0,-2-1 0 2,1 0 0 0,4-3 0 0,12 4 0-2,0 3 0 2,5 5 0 0,1 0 0 0,14-1 0-2,1 7 0 2,3-4 0 0,0-2 0 0,0-2 0-2,0 0 0 3,0-3-55-2,0 7-307 1,3-2-446-2</inkml:trace>
    </iact:actionData>
  </iact:action>
  <iact:action type="add" startTime="45872">
    <iact:property name="dataType"/>
    <iact:actionData xml:id="d5">
      <inkml:trace xmlns:inkml="http://www.w3.org/2003/InkML" xml:id="stk5" contextRef="#ctx0" brushRef="#br0">16092 6626 834 0,'0'0'334'8,"0"0"-84"-2,0 0-64 1,0 0-50 2,0 0-28-1,0 0-6-2,-41 42-28 3,15-28-51-2,-9 6-23 1,-7 3 0-2,4-1 0 2,-1 0 0 1,-1-4 0-2,4 1 0 2,11-5 0-4,5-6 0 3,14-2 0 0,6-3 0-2,0 0 0 3,0 5 0-1,7 4 0-1,35 5 0-1,9 5 0 3,-5 3 0-2,8 3 0 3,-11 0 0-5,-5-5 0 2,-12-3 0 1,-6-6 0 1,-7-9 0-2,-8 0 0 0,-5-5 0 0,0 0 0 1,0 0 0-2,0 0-493 2</inkml:trace>
    </iact:actionData>
  </iact:action>
  <iact:action type="remove" startTime="50263">
    <iact:property name="style" value="instant"/>
    <iact:actionData xml:id="d6" ref="#d4"/>
  </iact:action>
  <iact:action type="add" startTime="50273">
    <iact:property name="dataType" value="strokeEraser"/>
    <iact:actionData xml:id="d7">
      <inkml:trace xmlns:inkml="http://www.w3.org/2003/InkML" xml:id="stk6" contextRef="#ctx0" brushRef="#br2">23048 11466 1138 0,'0'0'488'13,"0"0"-300"-7,0 0 6-1,0 0-155 0,0 0-39 3,0 0 0 1,60-34 0-2,-60 34 0-1,0 0 0 2,0 3-119 0,-8 5-469 0,-4-2-719-2</inkml:trace>
    </iact:actionData>
  </iact:action>
  <iact:action type="add" startTime="50940">
    <iact:property name="dataType" value="strokeEraser"/>
    <iact:actionData xml:id="d8">
      <inkml:trace xmlns:inkml="http://www.w3.org/2003/InkML" xml:id="stk7" contextRef="#ctx0" brushRef="#br2">22948 11101 954 0,'0'0'252'7,"0"0"-28"-1,0 0-40 2,0 0-100 0,0 0-38 0,0 0-30-2,-8 0-16 2,4 0-6 2,-2 0-66-3,3 0-208-2,3 0-210 5</inkml:trace>
    </iact:actionData>
  </iact:action>
  <iact:action type="add" startTime="51288">
    <iact:property name="dataType" value="strokeEraser"/>
    <iact:actionData xml:id="d9">
      <inkml:trace xmlns:inkml="http://www.w3.org/2003/InkML" xml:id="stk8" contextRef="#ctx0" brushRef="#br2">22948 11101 1066 0</inkml:trace>
    </iact:actionData>
  </iact:action>
  <iact:action type="remove" startTime="51300">
    <iact:property name="style" value="instant"/>
    <iact:actionData xml:id="d10" ref="#d5"/>
  </iact:action>
  <iact:action type="add" startTime="51300">
    <iact:property name="dataType" value="strokeEraser"/>
    <iact:actionData xml:id="d11">
      <inkml:trace xmlns:inkml="http://www.w3.org/2003/InkML" xml:id="stk9" contextRef="#ctx0" brushRef="#br2">22948 11101 1066 0,'-128'27'424'9,"128"-27"-252"-8,0 0-32 1,0 0-42 1,0 0-60 4,0 0-28 1,10-2-10 1,-10 2-8-3,0 0-50 4,0 0-76-4,0 0-188 2,0 0-294-3</inkml:trace>
    </iact:actionData>
  </iact:action>
  <iact:action type="add" startTime="53863">
    <iact:property name="dataType"/>
    <iact:actionData xml:id="d12">
      <inkml:trace xmlns:inkml="http://www.w3.org/2003/InkML" xml:id="stk10" contextRef="#ctx0" brushRef="#br0">16176 7416 576 0,'0'0'324'7,"0"0"-144"4,0 0-24-5,0 0-16 0,0 0-18 2,0 0 14-1,0 0-12 1,113 8-28-2,-90-8 6 2,-6 0-20 0,7 0-73 1,-7-4-9-4,6-13 0 3,-4-3 0 2,3-12 0-4,-2-4 0 0,-1-4 0 2,-2-2 0 0,-14 0 0 1,-3 5 0-4,0 1 0 3,0-4 0 2,-16-1 0-2,-11-1 0-3,-11-7 0 4,-4 4 0 0,0 6 0-4,-10 11 0 2,5 14 0 1,-6 7 0 0,5 7 0 0,4 0 0-3,5-4 0 4,6-2 0-1,11-4 0 0,6 0 0-3,13 5 0 4,0-4 0-1,3-1 0-1,0 0 0 0,0-1 0 1,0-2 0 1,0 7-63-3,0 1-683 0</inkml:trace>
    </iact:actionData>
  </iact:action>
  <iact:action type="add" startTime="54531">
    <iact:property name="dataType"/>
    <iact:actionData xml:id="d13">
      <inkml:trace xmlns:inkml="http://www.w3.org/2003/InkML" xml:id="stk11" contextRef="#ctx0" brushRef="#br0">16237 6556 906 0,'0'0'362'8,"0"0"-102"0,0 0-106-3,0 0-66 4,0 0-22-2,0 0 0 1,-116 62 12-2,66-37-20 4,4 0-49-3,-8 4-9 0,11-4 0 0,-5-5 0 3,12-1 0-4,2-8 0 1,11-2 0-1,6-3 0 3,11-4 0-2,6-2 0 2,0 0 0-4,0 0 0 3,0 0 0 0,26 0 0 0,-6 6 0-2,14 8 0 3,-11 5 0-1,0 1 0-1,2-3 0-1,4 2 0 2,-9-2 0 1,6 1 0-2,-8-6 0 0,-5-4 0 0,-3-6 0 2,-9 1 0-2,2-1 0-1,-3-2-121 2,0 0-657 1</inkml:trace>
    </iact:actionData>
  </iact:action>
  <iact:action type="add" startTime="82863">
    <iact:property name="dataType"/>
    <iact:actionData xml:id="d14">
      <inkml:trace xmlns:inkml="http://www.w3.org/2003/InkML" xml:id="stk12" contextRef="#ctx0" brushRef="#br0">2323 16389 922 0,'0'0'378'7,"0"0"-182"-2,0 0 56 5,0 0-104-2,0 0-58-1,0 0-29 0,-238-20-61-1,142 23 0 2,-4 6 0 1,-1 4 0-4,-7 7 0 3,4 3 0 1,4 0 0-1,3-7 0-2,4-1 0 1,16-1 0 1,11-9 0 0,9 3 0 1,28-8 0-1,10 7 0-2,15-7 0 2,4 0 0-3,0 0 0 4,12 0 0-1,37 0 0 0,15 0 0 0,15 0 0-2,2 0 0 2,6 0 0 0,2 0 0-2,4 0 0 2,4 0 0 0,-6 0 0 0,-18 0 0 0,-14 0 0-2,-23 0 0 2,-31 0 0 0,-5 0 0-2,0 0 0 2,0 0 0 0,-24 0 0 0,-32 0 0 0,-5 0 0-1,2 0 0 1,27 0 0 0,11 0 0 0,16 0 0-3,5 0 0 3,0 0 0 0,13 0 0-2,45 0 0 2,21 0 0 0,1 2 0 0,-16-2 0 0,-24 0 0-2,-27 0 0 2,-13 0 0 0,0 0 0-2,0 0 0 2,-36 3 0 0,-17-3 0 0,25 0-411 0,-4 0-869-2</inkml:trace>
    </iact:actionData>
  </iact:action>
  <iact:action type="add" startTime="94836">
    <iact:property name="dataType"/>
    <iact:actionData xml:id="d15">
      <inkml:trace xmlns:inkml="http://www.w3.org/2003/InkML" xml:id="stk13" contextRef="#ctx0" brushRef="#br1">15289 11665 102 0,'16'-13'768'6,"-12"3"-622"2,-1 2-24 0,0 3 40-1,-3-4-50-1,7 6-42 2,-7-2 4 1,0 1 12-1,3 4 6-1,-3 0 30-1,0 0-28 3,0 0-28-2,3 0-35 3,-3 0-31-6,0 0 0 6,0-8 0-4,0-5 0 0,0-6 0 2,0-11 0 1,0 3 0-2,0-2 0 0,0 1 0 0,0-2 0 1,0-4 0 0,0-3 0-1,0 1 0 4,-13-7 0-4,7 1 0-1,-10-5 0 0,7 5 0 2,-7-1 0 0,6 5 0 0,0 6 0-2,6 3 0 2,-11 8 0 0,14-2 0 0,-7 1 0-2,-3 4 0 2,4 5 0-1,-6 1 0 2,11 2 0-3,-4 1 0 1,-1 3 0 2,1 1 0-1,2 1 0-2,1 0 0 2,-6-3 0 0,9 2 0 0,-4-2 0-2,4 5 0 2,-3-1 0 0,2 3 0 0,1-2 0-2,-3-1 0 2,-6-4 0 0,9 2 0 0,-1-3 0-2,1 1-3 2,0-3-145-1,0 10-88 2,0 0-254-3,0 0-400 1</inkml:trace>
    </iact:actionData>
  </iact:action>
  <iact:action type="add" startTime="95496">
    <iact:property name="dataType"/>
    <iact:actionData xml:id="d16">
      <inkml:trace xmlns:inkml="http://www.w3.org/2003/InkML" xml:id="stk14" contextRef="#ctx0" brushRef="#br1">15245 10768 72 0,'0'0'928'6,"0"0"-760"1,0 0-20 2,0 0-16-2,0 0-56 0,0 0-16 1,36 6 22-1,-36-6 0 2,0 0 18-4,0 0 2 3,0 0-18 1,0 0-71 0,0 0-13-5,0 0 0 4,0 0 0 1,0 0 0 1,0 0 0-6,0 0 0 3,0 0 0 1,0-3 0 1,0 0 0-2,0-5 0-1,0-3 0 3,0-1 0-1,-13 2 0 2,-3-1 0-6,-4 1 0 6,0-1 0-4,-3-2 0 0,2 1 0 1,1-4 0 1,0 1 0 1,4 7 0-3,4-1 0 2,-4 5 0 0,0-3 0 0,-4 1 0-2,13 1 0 1,-6-1 0 2,13 3 0-1,-5 3 0-2,5 0 0 2,0 0 0 0,0 0 0 0,0 0 0-2,0 0 0 1,0 0 0 1,0 0 0 1,0 3 0-3,-3 21 0 1,3 3 0 2,-1-2 0-1,1 4 0-2,0-1 0 2,0-9 0-1,0 1 0 2,0-1 0-3,0 4 0 2,0 2 0 0,0 6 0 0,4 0 0-2,1-6 0 2,-5-6 0 0,0-4 0 0,3-1 0-2,-2-2 0 2,8-1 0 0,-6 3 0 0,0-1 0-2,-2-1 0 4,-1-4 0-3,0-1 0 1,0-7 0-3,3 0 0 3,-3 0 0 0,10 0 0 0,-7 0 0-2,4-7 0 2,6-10-35 0,-10 9-485 0,-3 5-919-1</inkml:trace>
    </iact:actionData>
  </iact:action>
  <iact:action type="remove" startTime="98118">
    <iact:property name="style" value="instant"/>
    <iact:actionData xml:id="d17" ref="#d15"/>
  </iact:action>
  <iact:action type="add" startTime="98130">
    <iact:property name="dataType" value="strokeEraser"/>
    <iact:actionData xml:id="d18">
      <inkml:trace xmlns:inkml="http://www.w3.org/2003/InkML" xml:id="stk15" contextRef="#ctx0" brushRef="#br2">22020 15274 1236 0,'0'0'302'16,"0"0"-120"-15,0 0-42 6,0 0-50-1,0 0-76 2,0 0-12-3,23-6-2 5,-23 6-24-4,0 0-86 3,0 0-104-2,0 0-244 0,0 0-588 1</inkml:trace>
    </iact:actionData>
  </iact:action>
  <iact:action type="add" startTime="98498">
    <iact:property name="dataType" value="strokeEraser"/>
    <iact:actionData xml:id="d19">
      <inkml:trace xmlns:inkml="http://www.w3.org/2003/InkML" xml:id="stk16" contextRef="#ctx0" brushRef="#br2">22020 15274 978 0</inkml:trace>
    </iact:actionData>
  </iact:action>
  <iact:action type="remove" startTime="98510">
    <iact:property name="style" value="instant"/>
    <iact:actionData xml:id="d20" ref="#d16"/>
  </iact:action>
  <iact:action type="add" startTime="98510">
    <iact:property name="dataType" value="strokeEraser"/>
    <iact:actionData xml:id="d21">
      <inkml:trace xmlns:inkml="http://www.w3.org/2003/InkML" xml:id="stk17" contextRef="#ctx0" brushRef="#br2">22020 15274 978 0,'64'-193'610'12,"-64"193"-412"-9,0 0-54-1,0 0-38-2,0 0-95 2,0 0-11 6,0-17 0 0,0 17-75-3,0 0-209 4,0 0-332 0</inkml:trace>
    </iact:actionData>
  </iact:action>
  <iact:action type="add" startTime="102611">
    <iact:property name="dataType"/>
    <iact:actionData xml:id="d22">
      <inkml:trace xmlns:inkml="http://www.w3.org/2003/InkML" xml:id="stk18" contextRef="#ctx0" brushRef="#br0">12336 17583 126 0,'0'0'1300'7,"0"0"-1014"1,0 0-178-2,0 0 28 2,0 0-60 1,-187 0-61-4,120 0-15 3,3 0 0 1,-2 0 0-2,5 0 0-1,-3 0 0 2,5 0 0 2,1 0 0-3,1 0 0-1,5 0 0 1,9 0 0 1,15 0 0 1,3 0 0-4,6 0 0 5,9 0 0-4,3 0 0 2,-2 0 0-2,8 0 0 2,-2 0 0 0,-7 3 0 0,1 11 0-2,5 3 0 2,-9 6 0 0,8 2 0 0,-5 0 0-2,2 0 0 2,-1 4 0 0,-3 3 0 0,9 9 0-2,2 7 0 5,-6 6 0-5,1-2 0 2,3-2 0-1,0-1 0 1,-4 4 0-1,-3-5 0 2,-6 0 0-3,11-3 0 1,-2-6 0 1,-1-6 0 0,8-4 0-2,0-1 0 2,0-8 0 0,0-6 0 0,0-3 0-3,0-9 0 3,15 2 0 0,-1-4 0 0,-7 0 0 0,10 0 0-2,-1 0 0 2,4 0 0 0,4 0 0-2,3 0 0 3,6 0 0-2,7 0 0 2,-7 0 0-4,2 0 0 3,5 0 0 0,8 3 0 0,1-1 0-1,4 1 0 1,3-3 0 0,5 0 0 0,-10 0 0-2,8 0 0 3,-14 0 0-1,3 0 0-1,-7 0 0 0,-11 0 0 0,3 0 0 1,-8 0 0 0,-12 0 0-3,-6 0 0 4,-7 0 0-2,0 0 0 1,0 0 0-1,0 0 0 0,0 0 0 1,0 0 0 0,3 0 0-2,7 0 0 2,-7 0 0 0,0 0 0 0,-1 0 0-2,9 0 0 2,-8 0 0 0,1 0 0 0,-4 0 0-2,11 0 0 2,-1 0 0 0,0-8 0 0,0-23 0-2,-10-14 0 3,4-22 0-1,2-21 0 1,-6-23 0-3,0-5 0 2,0-3 0-1,0 15 0 2,0 23 0-3,0 22 0 1,0 17 0 2,3 5 0-2,-3 4 0 0,0-3 0 1,0 29-209 0,0 2-1195-1</inkml:trace>
    </iact:actionData>
  </iact:action>
  <iact:action type="add" startTime="103879">
    <iact:property name="dataType"/>
    <iact:actionData xml:id="d23">
      <inkml:trace xmlns:inkml="http://www.w3.org/2003/InkML" xml:id="stk19" contextRef="#ctx0" brushRef="#br0">12811 16587 982 0,'0'0'388'6,"0"0"-114"1,0 0-136 1,0 0-34 2,0 0-32-4,0 0-10 1,0 0-35 2,-153 13-27-3,116-7 0 0,-3-1 0 4,-1 1 0-4,2-4 0 3,-1 5 0-4,-1-2 0 3,2 3 0 0,1 1 0 1,11-1 0-3,3-4 0 2,7 0 0-1,3-4 0 1,12 0 0-1,2 3 0 0,0-3 0 1,0 0 0 1,0 6 0-3,0 2 0 2,0 6 0-1,0 11 0 1,0-3 0-1,0 5 0 1,-3 6 0-1,-4-1 0 2,-2 4 0-4,5-1 0 5,0 3 0-4,-8-5 0 2,12 1 0-1,-4-8 0 1,1-9 0-1,-2-3 0 1,5-9 0-1,0-5 0 0,0 0 0 1,0 0 0 0,0 0 0-1,0 0 0 0,0 0 0 1,0 0 0 1,0 0 0-3,0 0 0 2,0 0 0-1,0 0 0 2,0 0 0-3,0 8 0 1,0 1 0 2,0 10 0-2,12-2 0 0,0 3 0 2,-4-1 0-1,1 3 0 0,3 2 0-3,6 1 0 3,0 7 0-1,-2-4 0 1,-9-1 0-1,3-7 0 0,-7-6 0 1,0-6 0 1,-3-8 0-3,4 0 0 2,-4 0 0-1,3 0 0 2,10 0 0-3,-6 0 0 2,11 0 0-1,1 0 0 2,-3 0 0-3,1 0 0 1,3-2 0 2,4-1 0-1,-1-7 0-2,-2 9 0 2,0-7 0-1,-2 0 0 1,11 7 0-1,-8-3 0 1,-5 2 0-1,8-1 0 2,-6 3 0-3,4-3 0 2,-6-2 0 0,6 5 0 0,-7-6 0-2,-4 6 0 2,1 0 0-1,-10 0 0 2,7 0 0-3,-10 0 0 2,3 0 0 0,-3 0 0-1,0 0 0 1,0 0 0-2,0 0 0 2,0 0 0 1,0 0 0-2,0 0 0-1,0 0 0 3,0 0 0-1,0 0 0-2,0-3 0 2,0-7 0 0,0-22 0 0,0-18 0-2,0-31 0 2,0-20 0 0,0-25 0 0,0 7 0-2,-12 4 0 2,5 27 0 0,-6 37 0 0,9 34 0-2,-1 17 0 3,-2 15 0-3,0 25-481 3</inkml:trace>
    </iact:actionData>
  </iact:action>
  <iact:action type="add" startTime="105641">
    <iact:property name="dataType"/>
    <iact:actionData xml:id="d24">
      <inkml:trace xmlns:inkml="http://www.w3.org/2003/InkML" xml:id="stk20" contextRef="#ctx0" brushRef="#br0">11420 17729 602 0,'0'0'394'9,"0"0"-90"-1,0 0-34-3,0 0-96 3,0 0-72 0,0 0-52-1,0 0-18 0,9 10 2 1,-33-22 51 0,0-10-85-2,2-6 0 2,-1-4 0 1,0-7 0-4,2-1 0 6,4 1 0-6,-2 0 0 4,10 1 0 0,-5 2 0-4,1 6 0 2,11 5 0 2,2-2 0-2,0 0 0-1,0 0 0 3,0-8 0-2,0 2 0 1,0 0 0-2,15 1 0 3,-1 4 0 0,-2 9 0-2,5 8 0 1,4-1 0-3,-1 0 0 3,-1-1 0 0,17 1 0-2,-8-8 0 2,12 3 0 0,9 2 0 1,-1-2 0-4,2 5 0 3,-7 7 0 0,5 2 0 0,1 3 0-2,-1 0 0 2,-2 0 0 0,8 0 0 1,-8 0 0-3,5-4 0 1,-12-2 0 1,-7 2 0 0,-7 1 0-2,-14 0 0 4,5 3 0-4,-11-3 0 2,-5 3 0-2,0 0 0 2,0 0 0 0,0 0 0 1,0 0 0-4,0-2 0 3,-21-7 0 0,-2-6 0 0,-12-4 0-1,6 2 0 0,-4 0 0 1,1 0 0 0,-1 6 0-1,-3 3 0 0,-1-1 0 1,10 4 0 0,-5-3 0-2,10 1 0 2,0-1 0 0,5 0 0-2,7-3 0 3,-3-2 0-2,13 8 0 1,-5 3 0 1,5 2 0-4,0 0 0 3,0 0 0 0,0-2 0 0,0 2 0-2,0 0 0 2,0 0 0 0,0 0 0 0,0 0 0-1,0 0 0 0,8 0 0 1,8 0 0 0,-2 9 0-2,5 12 0 2,1 2 0 0,1-2 0-1,-1 6 0 0,3-3 0 4,0-1 0-6,-2 0 0 1,-1-1 0 2,0-5 0 0,-2 2 0 0,-7-7 0-2,-1-4 0 3,-8 3 0-2,1-3 0 1,5 5 0 0,-8-4 0-1,0 6 0 0,0 5 0 1,-8 11 0 0,-18 2 0-2,-12 1 0 2,2 0 0 0,12-11 0 0,0-3 0-2,8-10 0 2,0-3 0 0,12-6 0-2,1-1 0 2,1 0 0 0,2 0 0 0,0 0 0-2,0 4 0 2,0-4 0 0,0 5 0 0,0-5 0 0,0 3-1059-1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7:27:59.961"/>
    </inkml:context>
    <inkml:brush xml:id="br0">
      <inkml:brushProperty name="width" value="0.05292" units="cm"/>
      <inkml:brushProperty name="height" value="0.05292" units="cm"/>
    </inkml:brush>
  </inkml:definitions>
  <iact:action type="add" startTime="2727">
    <iact:property name="dataType"/>
    <iact:actionData xml:id="d0">
      <inkml:trace xmlns:inkml="http://www.w3.org/2003/InkML" xml:id="stk0" contextRef="#ctx0" brushRef="#br0">32360 989 666 0,'0'0'144'5,"0"0"-92"3,0 0 30-1,0 0 40 0,0 0-12 1,0 0 46-2,0 0-16 4,-84 35 8-4,52-25-54 3,-13-2 18-2,-9 4-26-1,-5-2-28 2,-8 2-8 2,-7 0-23-3,3-1-27-1,-14-1 0 1,-4 2 0 3,-6-10 0-3,-13 4 0 32,-9-6 0-38,-3 0 0-1,-5 0 0 0,-6-8 0 0,1-14 0 3,-15-5 0 8,-4 2 0 2,-2 0 0-12,-4 3 0 24,-7 5 0-23,-10 9 0-2,-7 3 0 14,-13 5 0-13,-9 0 0 7,-17 0 0-7,1 0 0 6,-8 0 0 3,4 5 0-4,0 9 0 9,4-1 0-14,14 2 0 7,-12-4 0 1,4-2 0-2,-17-4 0 1,-2-2 0 10,-24-1 0-17,5-2 0-1,-8 7 0 8,-4 1 0 0,19-2 0-1,2 2 0 1,16-3 0 0,-11-2 0 0,6 3 0-1,-20 3 0-1,-2-5 0 1,-11 9 0 1,-5-3 0 1,12 7 0-3,-1 0 0 2,11 1 0 1,7-9 0-1,5-9 0-1,-8 0 0 0,-6 0 0 1,-6-24 0 0,6-10 0-3,2 1 0 4,12 5 0-1,16 5 0-1,15 10 0-1,14 9 0 2,15 4 0 1,21 0 0-2,9 0 0-1,12 0 0 2,8 9 0 0,18-1 0 0,13 3 0-2,28 1 0 3,7-4 0-2,17 4 0 2,2-4 0-3,8 2 0 1,-9 5 0 2,5-1 0-2,-3 3 0 0,10 0 0 0,3 1 0 2,3 12 0-2,-5 0 0 0,12 9 0 0,-14 1 0 3,8-9 0-3,-5-3 0-1,2-11 0 2,0-4 0-2,-6 4 0 2,7 6 0-2,-1 8 0 2,7 20 0 1,5 21 0-2,11 29 0-1,0 38 0 2,0 29 0 0,11 31 0 0,28 38 0-2,2 27 0 2,2 25 0 0,11 26 0 0,-11 3 0-2,-2-3 0 2,-5-9 0 1,-15-11 0-2,-4-6 0-1,-10-13 0 2,9-4 0 2,0-13 0-2,-9-20 0-3,14-21 0 4,-5-18 0-1,1-20 0 0,-1-13 0-3,-6-13 0 4,5-22 0-1,-12-14 0-1,-3-14 0-1,0-17 0 2,0-16 0 1,0-16 0-2,0-4 0 0,0-6 0 0,0 4 0 2,0-5 0-2,0-5 0-1,0-8 0 2,0-14 0 0,0-9 0-1,0-8 0-1,0 4 0 2,11 1 0 1,11 10 0 0,5 10 0-5,5 5 0 4,-4 7 0 0,4 2 0 0,-5-3 0-2,1-2 0 2,15-6 0 1,8-8 0-2,11-3 0 0,17-6 0 0,13 1 0 1,16-3 0 0,8 4 0-2,8-1 0 2,17 1 0 0,15 1 0 0,10 0 0-2,28-3 0 3,23 6 0-2,15-2 0 1,25 5 0-2,4-2 0 2,4 2 0 0,15 3 0 0,2-3 0-2,20 8 0 2,14 3 0 0,6 2 0 0,2-1 0-1,-2-10 0 0,-7-5 0 1,2-12 0 0,-5-2 0-2,7 0 0 2,5 3 0 0,-3 12 0 0,-4 16 0-2,-5 6 0 2,-24 7 0 0,-11 1 0 0,-9-5 0-2,6-4 0 2,-8-8 0 0,6 0 0 0,-10-8 0-2,-17-4 0 2,-5-8 0 1,-19-5 0 0,-19-6 0-4,-15 0 0 2,-9 0 0 2,-5 0 0 2,-5 0 0-9,6-10 0 9,-3-2 0-4,3 3 0 2,3-2 0 7,-17-4 0-15,-3-2 0 5,-22-1 0 5,-22 1 0-8,-16-2 0 6,-33 9 0 3,-11 0 0-8,-12 4 0-1,1-3 0 14,2 0 0-16,14-4 0 16,21-7 0-15,18 3 0-2,-8-5 0 16,6 5 0-14,-18 0 0 15,-13 4 0-16,-7 6 0 15,-14-3 0-15,-2 7 0-1,-14-3 0 18,2 2 0-16,-14 2 0 9,-2-3 0-10,-9 1 0 7,8-2 0-4,-8-4 0 4,9-14 0-2,10-9 0 2,-5-20 0 1,5-21 0-2,-3-15 0 11,0-20 0-16,-1-27 0 15,2-29 0-16,2-40 0-1,-1-29 0 32,-2-11 0-31,-4 7 0 0,0 13 0-1,-5 17 0 20,2 6 0-19,3 2 0-1,-8-2 0 22,5-3 0-21,-8-8 0-1,-3-13 0 19,-2-4 0-18,0-2 0-1,-7 6 0 8,-14 26 0 1,4 29 0 0,5 26 0-6,12 34 0 5,0 12 0 9,0 15 0-17,0 0 0 8,0 0 0 0,12 0 0 0,-11-12 0 1,2-2 0-7,-3-14 0 6,0-21 0 3,0-8 0-5,-16-11 0 3,-1 6 0 0,5 17 0 0,-4 11 0-8,9 20 0 6,7 11 0 11,-6 0 0-16,1-1 0 5,-13-7 0-4,-2-3 0 7,-8-1 0-2,-1 4 0-4,2 4 0 4,4 9 0-1,5 1 0 1,-1-1 0-2,3 13 0 3,16 56 0-1,0 13-505 1</inkml:trace>
    </iact:actionData>
  </iact:action>
  <iact:action type="add" startTime="5590">
    <iact:property name="dataType"/>
    <iact:actionData xml:id="d1">
      <inkml:trace xmlns:inkml="http://www.w3.org/2003/InkML" xml:id="stk1" contextRef="#ctx0" brushRef="#br0">31774 10288 1362 0,'0'0'178'8,"0"0"-176"-1,0 0 84 3,-201 53 48-6,105-20-40 4,-21-1-38 1,-8-3 0-2,-16-9 10 0,-15-10-53 1,-5-7-13 0,-12-3 0-1,1 0 0 2,-2 0 0-4,-6 0 0 7,-8 0 0-4,-25-13 0-4,-25 3 0 5,-24 0 0-2,-9 4 0 1,-19 6 0-1,5 0 0 2,16-6 0-2,-8-11 0 0,-7-5 0 0,-15-6 0 0,-14 2 0 1,-16 1 0 0,4-1 0-2,4 7 0 2,6 6 0 1,18 4 0-2,0 9 0-1,7 0 0 2,-10 0 0 0,-5 0 0 0,4 0 0-2,4 5 0 2,-2 3 0 0,25 1 0 0,9 6 0-2,-2 2 0 3,6 1 0-1,-13 4 0-1,9 0 0-1,4-3 0 2,3-6 0 4,13-5 0 1,7-4 0-10,11-1 0 2,9-3 0 0,5 2 0 2,12 6 0-1,10-1 0 2,-2 6 0 1,25 7 0-2,1 3 0 1,16 10 0 10,11 1 0-17,6-2 0 18,23-2 0-18,11-8 0-1,10-2 0 16,26-3 0-15,10-4 0 15,21-1 0-14,3-4 0-2,11 1 0 16,7 3 0-15,-1-4 0 16,-3 9 0-16,12-4 0 17,1 1 0-18,-1-1 0 1,-2-9 0 13,6 2 0-12,-8-3 0 2,3-3 0 5,-8 4 0-2,-5-4 0 1,-2 3 0-1,-3 7 0 0,-2 4 0 2,-10 6 0-2,8 14 0 1,-9 10 0 10,5 18 0-17,8 15 0 17,3 11 0-17,4 14 0-1,7 24 0 16,-4 23 0-14,10 40 0 14,3 28 0-14,0 38 0-2,0 28 0 8,0 18 0-1,10 22 0 1,-3 15 0 0,14 15 0 2,-2 3 0-1,1-14 0-7,0-21 0 7,0-27 0 10,1-7 0-17,-1-9 0-2,0 0 0 18,2-3 0-16,-5-10 0 10,4-14 0-11,-18-22 0 6,-2-23 0-1,-1-26 0 1,0-26 0 0,0-26 0 1,-4-9 0 0,-19-18 0-2,-2-19 0 2,6-28 0 0,5-20 0 0,1-21 0-2,10-9 0 2,3-4 0 0,0 0 0 0,0 0 0-2,0 0 0 2,0 1 0 0,10 5 0 0,20 8 0-2,24-2 0 2,8 0 0 2,12-2 0-2,13 4 0-3,15-2 0 3,14-4 0 0,8-3 0 1,21-2 0-4,28 1 0 3,11-4 0 0,36 0 0 0,18 0 0-2,24 0 0 3,27 0 0-2,31-12 0 1,22 5 0 1,12 2 0 1,7 5 0-3,-16 0 0 3,-8 0 0-9,10 12 0 7,9 0 0-1,23-7 0 1,22-2 0 0,1-3 0 0,2 0 0 2,-10 0 0-3,-7 0 0-5,-5 5 0 6,3 24 0 1,-1 4 0-2,-8-1 0-1,-15-5 0 2,-18-13 0 6,-5-11 0-12,1-3 0 13,6 0 0-15,-3-14 0 7,3-6 0 1,-16 2 0-1,-27 18 0 0,-14 0 0 2,-14 0 0-2,-13 13 0-1,0 1 0 2,-13-3 0 0,-10-9 0 0,-3-2 0-2,-11 0 0 2,-5-15 0 2,-13-17 0-3,-9-5 0-1,-26 1 0 3,-14-3 0-1,-15-4 0 1,-19 6 0-4,-13 2 0 3,-26 1 0 0,-22 4 0 0,-11 3 0-2,-20 4 0 2,-11 1 0 2,-3 0 0-4,-11 5 0-1,0-1 0 2,-6-6 0 1,0-4 0 0,0-11 0-2,0-15 0 2,-16-13 0 0,-7-29 0 0,-8-36 0-2,11-44 0 2,-3-56 0 0,5-42 0 0,3-42 0-2,-9-24 0 3,-3 6 0-1,-9 1 0 1,-12 11 0-3,-4 10 0 2,-2-5 0 1,10 13 0-1,4 20 0-3,12 12 0 3,-1 15 0 0,3 8 0 0,2-8 0-2,3-1 0 2,-11-14 0 2,0-4 0-4,-1 7 0 0,-3 5 0 3,5 17 0-2,-5 23 0 5,0 37 0-11,8 32 0 6,-2 46 0 1,14 39 0 0,6 30 0-2,8 26 0 3,2 11 0 0,0 3 0-3,0-2 0 0,0 2 0 2,0-3 0 0,0 3 0 0,0 0 0-2,0 0 0 2,0 0 0 0,0 0 0 0,0 0 0-2,-11 0 0 2,-1 0 0 0,-5 0 0 0,2 0 0-2,7 0 0 2,-4 0 0 0,-5 0 0 0,-4 12 0-2,-18 23 0 2,-6 19 0 2,19-23 0-2,9 5-781-2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7:27:59.961"/>
    </inkml:context>
    <inkml:brush xml:id="br0">
      <inkml:brushProperty name="width" value="0.05292" units="cm"/>
      <inkml:brushProperty name="height" value="0.05292" units="cm"/>
    </inkml:brush>
  </inkml:definitions>
  <iact:action type="add" startTime="3998">
    <iact:property name="dataType"/>
    <iact:actionData xml:id="d0">
      <inkml:trace xmlns:inkml="http://www.w3.org/2003/InkML" xml:id="stk0" contextRef="#ctx0" brushRef="#br0">3407 2194 210 0,'-36'-20'938'8,"-1"18"-702"-3,-15 2 6 4,-28 0-120-2,-12 0-54 1,-16 29-20-1,-2 6-6 0,10 11-22 1,9 4-10 0,1 10-8-2,10 14 2 2,5 17 2 2,1 21 10-4,3 15 30 0,6 7-22 2,5 9-14 3,12 4-7-3,15-1-6-3,14-8-3 2,19-9 6 3,0-14 0-4,42-16 2 1,45-18 5 1,38-16-7 0,36-21 0 0,26-14 0 0,17-25 0-2,17-5 0 1,0-22 0 2,-24-47 0-3,-27-25 0 3,-41-28 0-2,-43-28 0 1,-49-30 0-1,-37-19 0-2,-24-14 0 3,-59 13 0 0,-21 22 0-1,-17 31 0 0,63 131-135 1,3 16-545 0</inkml:trace>
    </iact:actionData>
  </iact:action>
  <iact:action type="add" startTime="4882">
    <iact:property name="dataType"/>
    <iact:actionData xml:id="d1">
      <inkml:trace xmlns:inkml="http://www.w3.org/2003/InkML" xml:id="stk1" contextRef="#ctx0" brushRef="#br0">3113 4409 1102 0,'0'0'252'7,"0"0"16"1,0 0-90 1,0 0-74-4,-221 16-48 3,137 8-8 0,-3 4-22 0,-3 2-13-2,-4 4-13 5,4 3 0-5,-7 4 0 3,3 6 0-5,4 5 0 8,6 7 0-8,4 6 0 4,12 7 0-2,12 10 0 2,6 2 0 2,2 1 0-2,15-3 0-1,6-4 0 1,8-4 0 1,9-7 0-3,10 0 0 2,0 3 0 2,0-5 0-6,30 2 0 2,13-3 0 1,14 1 0 1,20 0 0 0,10 0 0 0,17-6 0-3,17-4 0 4,-1-6 0-1,13-4 0-1,-5-9 0 0,9-3 0 1,0-4 0-1,-8-4 0 1,0 1 0-1,-12-6 0 1,-5-1 0 0,4-3 0-1,4-1 0 0,0-6 0 1,5-4 0-1,-2-2 0 1,-5-1 0-1,-1-2 0 1,-20 0 0-1,-1 0 0 2,-5 0 0-3,-1 0 0 2,-3 0 0-1,-7 0 0 1,-6-10 0-1,-11-7 0 2,-2 3 0-1,-6-9 0 0,-10-1 0-2,3 0 0 3,1-1 0-1,-5-1 0-1,4 2 0-1,0-2 0 4,-4-2 0-4,4 5 0 3,-7 4 0-4,7-3 0 3,-5 5 0 1,-5-9 0-2,-8-2 0-1,8-10 0 3,-6-6 0-1,-5-9 0-1,-2-12 0-1,-6-5 0 3,-3 1 0-1,1 5 0-1,-1 9 0-1,-4 13 0 3,4 11 0-1,-6 9 0-1,0 2 0-2,-6-5 0 3,-4-9 0 0,0-14 0 0,0-11 0-2,0-15 0 2,-29-7 0 0,-23-9 0 0,-7-3 0-2,-14 4 0 2,-15 3 0 0,-3 17 0 0,-11 7 0-2,-11 10 0 2,-23 6 0 0,-12 6 0 0,-26 8 0-2,-14 0 0 2,-23 7 0 0,-3 5 0 0,-12 1 0-2,1 4 0 2,5 0 0 1,18 8 0-1,5 4 0-2,29 3 0 3,11 0 0-2,17 0 0 2,15 10 0-4,18 9 0 5,14 2 0-4,16 3 0 4,19-6 0-5,16 1 0 2,18-4 0 1,21 0 0 0,3-15 0-2,10 0-365 1</inkml:trace>
    </iact:actionData>
  </iact:action>
  <iact:action type="add" startTime="8131">
    <iact:property name="dataType"/>
    <iact:actionData xml:id="d2">
      <inkml:trace xmlns:inkml="http://www.w3.org/2003/InkML" xml:id="stk2" contextRef="#ctx0" brushRef="#br0">4288 3203 834 0,'0'0'404'7,"0"0"-144"1,0 0-60-1,0 0-62 2,0 0-54-3,0 0-8 2,0 0-25 0,131-11-51-2,-95 11 0 3,4 0 0-2,10 3 0 0,-4 13 0 0,-1 9 0 1,12 4 0-2,-4 3 0 2,1 4 0 1,-5 9 0-1,-4 3 0 0,-9 8 0-2,-8 8 0 4,1 5 0-2,-9 8 0-1,-10-1 0 0,3-1 0 3,-3-7 0-3,-10-3 0 3,6-4 0-8,-6-4 0 5,0 0 0 1,0-10 0 0,0-2 0-2,0-14 0 2,0-8 0-1,0-13 0 1,-6-3 0-1,4-7 0 0,-10 0 0 1,-7 0 0 0,-10-7 0-2,-9-21 0 2,4-2 0 0,-14-4 0-2,16 4 0 3,-1 1 0-1,9 9 0 0,11 8 0 0,6 7 0-2,3 5 0 2,-5 0 0 0,6 0 0-3,2 17 0 4,1 17 0-1,0 5 0 0,0-5 0 0,0-3 0-2,4-6 0 2,13-8 0 0,2-2 0 0,-1-8 0-2,9-4 0 2,12-3 0 0,5 0 0-1,9 0 0 0,4-20 0 1,2-14 0-1,-1-4 0 2,-4 2 0-3,-3-2 0 2,-15 11 0 0,-6 10 0-1,-6 2 0 0,-7 10 0 1,3 2 0-1,-7-2 0-1,-7-4 0 3,-6 6 0-1,0-2-751 0</inkml:trace>
    </iact:actionData>
  </iact:action>
  <iact:action type="add" startTime="9125">
    <iact:property name="dataType"/>
    <iact:actionData xml:id="d3">
      <inkml:trace xmlns:inkml="http://www.w3.org/2003/InkML" xml:id="stk3" contextRef="#ctx0" brushRef="#br0">4511 2924 978 0,'0'0'386'5,"0"0"-112"1,0 0-38 0,0 0-104 2,0 0-91 0,0 0-41 0,37 149 0-2,-74-115 0 3,-6-2 0-1,-6 0 0 0,5-5 0-3,-7-7 0 6,11-3 0-6,9-4 0 3,5-8 0-1,10 1 0 1,9-6 0 1,7 0 0-2,0 6 0-1,0 9 0 3,3 4 0-3,33 9 0 1,15 0 0 0,3 5 0 3,-7-1 0-3,3 0 0-1,-20 0 0 2,-12-4 0 3,-7 4 0-6,-11-5 0 1,0-1 0 2,0-21-195 0,0-1-1505 0</inkml:trace>
    </iact:actionData>
  </iact:action>
  <iact:action type="add" startTime="10255">
    <iact:property name="dataType"/>
    <iact:actionData xml:id="d4">
      <inkml:trace xmlns:inkml="http://www.w3.org/2003/InkML" xml:id="stk4" contextRef="#ctx0" brushRef="#br0">8477 3228 448 0,'0'0'792'6,"0"0"-380"2,0 0-198-2,0 0-33 2,0 0-181 0,0 0 0 1,0 0 0-4,-213 136 0 3,152-101 0 2,2-6 0-4,1-5 0 0,12 6 0 2,9-5 0 0,33-15 0 0,4-3-743-2</inkml:trace>
    </iact:actionData>
  </iact:action>
  <iact:action type="add" startTime="11290">
    <iact:property name="dataType"/>
    <iact:actionData xml:id="d5">
      <inkml:trace xmlns:inkml="http://www.w3.org/2003/InkML" xml:id="stk5" contextRef="#ctx0" brushRef="#br0">12879 3252 1090 0,'0'0'420'6,"0"0"-200"1,0 0-60 1,0 0-64 0,0 0-42-2,0 0-47 2,-173 129-7 0,80-82 0 2,-26 4 0-5,-3-3 0 3,-1 3 0-1,82-40-213 2,12-2-401-3</inkml:trace>
    </iact:actionData>
  </iact:action>
  <iact:action type="add" startTime="12257">
    <iact:property name="dataType"/>
    <iact:actionData xml:id="d6">
      <inkml:trace xmlns:inkml="http://www.w3.org/2003/InkML" xml:id="stk6" contextRef="#ctx0" brushRef="#br0">8487 6165 1074 0,'0'0'406'6,"0"0"-148"3,0 0-58-1,0 0-91-2,0 0-109 1,0 0 0 2,-207 103 0-2,164-88 0 0,6 0 0 2,4-5 0-2,16-1 0 1,17-9-185 0,0 0-549-1</inkml:trace>
    </iact:actionData>
  </iact:action>
  <iact:action type="add" startTime="13031">
    <iact:property name="dataType"/>
    <iact:actionData xml:id="d7">
      <inkml:trace xmlns:inkml="http://www.w3.org/2003/InkML" xml:id="stk7" contextRef="#ctx0" brushRef="#br0">12765 5962 882 0,'0'0'192'5,"0"0"66"3,0 0-10 2,-164 85-146-4,105-42-32 0,-6 2-20 2,-2-4-22 0,-3-1-28 0,-1-6-4-1,-3-7-72 0,54-23-300 4,4-2-626-4</inkml:trace>
    </iact:actionData>
  </iact:action>
  <iact:action type="add" startTime="14065">
    <iact:property name="dataType"/>
    <iact:actionData xml:id="d8">
      <inkml:trace xmlns:inkml="http://www.w3.org/2003/InkML" xml:id="stk8" contextRef="#ctx0" brushRef="#br0">2330 9355 1360 0,'0'0'414'7,"0"0"-194"1,174 0-167-2,-67 0-53 2,42 0 0 0,33 0 0 0,26 0 0 0,2 0 0-2,-21 0 0 4,-30 0 0-4,-41 0 0 0,-41 0 0 6,-34 4 0-2,-27 11 0-6,-16 5 0 2,-29 5 0 0,-59 4 0 3,-56-11 0-2,-41-14 0 0,-24-4 0 0,-9 0 0 1,18 0 0 0,32-4 0-1,38 4 0 1,43 0 0-1,26 0 0 3,29 4 0-4,20 1 0 0,12-1 0 3,0-2 0-2,53 7 0-1,26 6 0 3,21 7 0-1,6 5 0 1,-2 6 0-3,-12 1 0 2,-23-2 0 0,-21-9 0 0,-19-9 0-3,-19-6 0 4,-10-3 0-2,0 1 0 0,-27 2 0 0,-34-2 0 1,-22-6 0 0,4 0 0-1,12 0 0 0,23 0 0 1,24 0 0 0,17 0 0-1,3 0 0-1,32-6 0 3,49 4 0-2,40-4 0 2,22 3 0-4,9-3 0 4,2-2 0-1,-26 1 0 0,-28-6 0-1,-41 2 0 2,-26 0 0-2,-33-6 0 2,0 0 0-4,-36 9 0 2,-15 3-521 1</inkml:trace>
    </iact:actionData>
  </iact:action>
  <iact:action type="add" startTime="15415">
    <iact:property name="dataType"/>
    <iact:actionData xml:id="d9">
      <inkml:trace xmlns:inkml="http://www.w3.org/2003/InkML" xml:id="stk9" contextRef="#ctx0" brushRef="#br0">11065 9234 938 0,'0'0'544'7,"184"-17"-258"-1,-68 11-82 0,19-1-129 3,20-1-75-1,8-4 0-2,-2 7 0 2,-22 1 0 1,-21 4 0-4,-34 0 0 2,-23 0 0 3,-25 0 0-2,-13 0 0-2,-23 0 0 3,0 0 0-3,-24 9 0 2,-72 11 0 1,-40 0 0-5,-30 4 0 6,-21-4 0-3,6-7 0 1,25 1 0-2,27-2 0 2,39-1 0 0,33-2 0-1,31-7 0 1,26-2 0-1,0 0 0 1,55 0 0-2,34 6 0 3,34 1 0 3,5-2 0-8,-14 0 0 5,-14 2 0-4,-23-3 0 4,-37 0 0 0,-21 1 0-3,-19 0 0 0,0 7 0 1,-26 5 0 1,-27 0 0 0,-8 0 0-2,4-4 0 3,11-5 0-1,10 4 0-1,15-6 0-1,18-4 0 2,3-2 0 0,6 4 0 0,52-1 0-2,35-3 0 2,4 0 0 0,-6 0 0 0,-11 0 0-2,-21 0 0 2,-25 0 0 1,-24 0 0-4,-10 0-427 3,-6 4-1172 0</inkml:trace>
    </iact:actionData>
  </iact:action>
  <iact:action type="add" startTime="19277">
    <iact:property name="dataType"/>
    <iact:actionData xml:id="d10">
      <inkml:trace xmlns:inkml="http://www.w3.org/2003/InkML" xml:id="stk10" contextRef="#ctx0" brushRef="#br0">1556 11974 1360 0,'-61'11'234'7,"-48"9"-44"-1,-31 0-14 2,-8-1-89 0,-9-2-87 0,12-2 0-2,25 2 0 2,23-1 0 0,27 1-181 0,70-12-361-2,0-5-608 2</inkml:trace>
    </iact:actionData>
  </iact:action>
  <iact:action type="add" startTime="19832">
    <iact:property name="dataType"/>
    <iact:actionData xml:id="d11">
      <inkml:trace xmlns:inkml="http://www.w3.org/2003/InkML" xml:id="stk11" contextRef="#ctx0" brushRef="#br0">1635 13717 1152 0,'0'0'418'6,"0"0"-176"5,-236 22-76-6,109-5-97 4,-11-2-69-2,-3-5 0 0,2 1 0 3,4 0 0-6,12 2 0 3,93-13-181 2,15 4-551-2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5:49:34.247"/>
    </inkml:context>
    <inkml:brush xml:id="br0">
      <inkml:brushProperty name="width" value="0.05292" units="cm"/>
      <inkml:brushProperty name="height" value="0.05292" units="cm"/>
    </inkml:brush>
  </inkml:definitions>
  <iact:action type="add" startTime="1688">
    <iact:property name="dataType"/>
    <iact:actionData xml:id="d0">
      <inkml:trace xmlns:inkml="http://www.w3.org/2003/InkML" xml:id="stk0" contextRef="#ctx0" brushRef="#br0">9886 16066 824 0,'0'0'230'7,"0"0"-128"0,0 0 48 0,0 0 106 3,-193-29-118-3,21 29-14-2,-45 0-36 3,-36 0-14 0,-5 0-13-2,10 0-61 3,24 0 0 0,29 7 0 1,52-2-73-6,128 0-395 6</inkml:trace>
    </iact:actionData>
  </iact:action>
  <iact:action type="add" startTime="2084">
    <iact:property name="dataType"/>
    <iact:actionData xml:id="d1">
      <inkml:trace xmlns:inkml="http://www.w3.org/2003/InkML" xml:id="stk1" contextRef="#ctx0" brushRef="#br0">9251 16257 832 0,'0'0'286'7,"-311"0"-34"1,129 11-44 2,1-8-112-2,12-3-76-4,21 0-20 5,14 0-4-2,114 0-288 1,0 0-796 0</inkml:trace>
    </iact:actionData>
  </iact:action>
  <iact:action type="add" startTime="4111">
    <iact:property name="dataType"/>
    <iact:actionData xml:id="d2">
      <inkml:trace xmlns:inkml="http://www.w3.org/2003/InkML" xml:id="stk2" contextRef="#ctx0" brushRef="#br0">10614 15333 408 0,'0'0'438'7,"0"0"-244"1,0 0 32 2,0 0-4-5,169-3-96 2,-122 1-6 2,6 2 24-2,16 0-16 0,13 0-87 0,20 0-41 2,21 0 0-2,23 0 0-1,27 0 0 3,27 7 0-2,17 14 0 1,20-2 0 2,5 1 0-6,3-6 0 4,8-6 0 0,2-3 0-2,16-5 0 4,-10 0 0 0,-14 0 0-3,-8 0 0-2,-19 0 0 1,-18-5 0 3,-20 2 0-1,-11 1 0-2,-7-1 0 3,1-1 0-2,-1 2 0 1,6-6 0-1,-3-1 0 0,-5-2 0 5,-1-1 0-8,8 7 0 2,-5-1 0 3,-4 6 0-2,2 0 0 1,-1 0 0-2,-5 0 0 4,-5 0 0-4,-10 0 0 3,2 0 0-4,8-4 0 4,-3-9 0-2,8 2 0 2,5 11 0-4,0 0 0 4,3 0 0-2,7 0 0 1,-4 0 0-2,1 0 0 4,2 0 0-3,-10 0 0 0,-2 0 0-1,-14 0 0 4,-14 0 0-3,-3 0 0 0,-19 9 0-1,5 6 0 3,-8 6 0-2,2-8 0 2,-1 2 0-4,-15-3 0 4,6-12 0-2,-13 0 0 1,0 0 0-2,5-6 0 2,-5-11 0 0,-7 0 0 0,-5 8 0-1,1 5 0 1,-13 0 0 0,7 4 0-1,-2 0 0-1,-1 0 0 3,-6 0 0-1,-4 0 0-1,-5 0 0 0,-8 0 0 1,-11 0 0 0,3 0 0 0,-12 0 0-2,-1-4 0 0,-4 4 0 2,-12 0 0 0,4 0 0-2,-3 0 0 2,-2 0 0 0,-3 0 0 0,0 0 0-1,0 0 0 1,0 0 0-1,5-1 0 1,-5 1 0-2,3 0 0 3,-3 0 0-2,0 0 0 1,0 0 0 0,0 0 0-2,2 0 0 2,4 0 0 1,1 0 0-2,-2 0 0 0,8 0 0 0,-6 0 0 1,2 0 0-2,-9 0 0 2,0 0 0 0,0-4 0 0,0 4 0-1,0-5 0 0,0-9 0 1,-31-9 0 0,-8-4 0 0,-4-5 0-1,-11 5 0 0,0 1 0 1,-19 2 0-1,6 0 0 1,-10-1 0-1,3 0 0 2,10-4 0-3,12 2 0 2,9 5 0 0,15 4 0-1,-1 4 0 0,18 6 0 1,-5 5 0 1,11 1 0-3,-3 2 0 1,3 0 0 1,5 0 0-1,0 0 0 1,0 0 0-2,0 0 0 3,0 0 0-2,0 0 0 1,0 0 0-2,5 0 0 2,35 0 0 0,12 24 0 1,9 5 0-3,2-1 0 2,-3 0 0-1,4 6 0 1,3-1 0-2,-5 3 0 3,-14 1 0-2,10-5 0 1,-15-2 0-1,-6-8 0 1,-4-5 0 2,-13-2 0-3,-12-10 0-1,-8 0 0 0,0 0 0 2,0 7 0 0,0 8 0-2,-41 9 0 3,-2 4 0-1,-14-1 0 0,-4-5 0-2,0-5 0 2,-3 0 0-1,8-5 0 1,4 1 0-1,11 4 0 1,11 9 0 0,-8 5 0-1,6 5 0 0,5-3 0 1,-14-4 0-1,2-12 0 1,30-22-69-1,9 3-993 0</inkml:trace>
    </iact:actionData>
  </iact:action>
  <iact:action type="add" startTime="6277">
    <iact:property name="dataType"/>
    <iact:actionData xml:id="d3">
      <inkml:trace xmlns:inkml="http://www.w3.org/2003/InkML" xml:id="stk3" contextRef="#ctx0" brushRef="#br0">23983 15787 1026 0,'0'0'338'8,"0"0"-154"0,0 0-64-2,-231 26 2 1,111-7-22 1,-18-4-16 0,-9-6-24-1,-14-9-47 1,-9 0-13-1,6 0 0 2,11 0 0-3,9 0 0 1,19 0 0 1,8 0 0 2,29 0-183-1,76 0-245-3,12 0-182 0</inkml:trace>
    </iact:actionData>
  </iact:action>
  <iact:action type="add" startTime="6714">
    <iact:property name="dataType"/>
    <iact:actionData xml:id="d4">
      <inkml:trace xmlns:inkml="http://www.w3.org/2003/InkML" xml:id="stk4" contextRef="#ctx0" brushRef="#br0">23574 16032 790 0,'0'0'164'5,"0"0"24"2,-256 9-18 2,144-9-50-2,-14 0-16 0,-2-12-30 0,-8 2-34 2,11 7-12-1,9 3-18-2,8 0-10 2,-1 0-2 0,87 0-128 0,-1 11-388-2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5:49:34.2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3533">
    <iact:property name="dataType"/>
    <iact:actionData xml:id="d0">
      <inkml:trace xmlns:inkml="http://www.w3.org/2003/InkML" xml:id="stk0" contextRef="#ctx0" brushRef="#br0">12220 4307 1304 0,'0'0'350'7,"0"0"-110"-1,164 0-87 2,-92-13-153 0,14-15 0 0,34-9 0 0,24-2 0-2,43-7 0 2,23 1 0 1,29 1 0-4,13 4 0 4,0 1 0 3,-1-3 0-5,-10 0 0-2,-12-8 0 4,-6-14 0-1,-8-11 0-2,2-6 0 2,3-7 0-2,2 6 0 2,-6 11 0 0,-9 7 0-1,-25 19 0 1,-24 9 0-1,-27 6 0 3,-15 8 0-6,-16 2 0 4,-23 3 0 0,0 4 0 0,-16-2 0-1,-13 3 0 1,-5 1 0-1,-9 0 0 2,-8-2 0-1,0 4 0-3,-15-2 0 3,1 5 0-1,-5 3 0-1,-7 3 0 2,0-3 0 0,0 3 0 0,0 0 0-2,0 0 0 2,0 0 0 0,0 0 0 0,0 0 0-2,0 0 0 2,-3-5 0 0,-34-4 0 0,-14-5 0-2,-22-3 0 2,-19-2 0 0,-16-1 0 0,-6 8 0-2,-6 5 0 2,5 7 0 0,1 0 0 0,0 0 0-1,20 0 0 1,20 0 0 0,18 0 0 0,17 0 0-1,23 0 0 0,11 0 0 2,5 0 0-3,0 0 0 0,37 2 0 2,47 15 0 0,30 3 0-1,14 3 0 0,8-1 0 2,5 0 0-2,-4-5 0-1,-11-5 0 2,-13-11 0 0,-28-1 0 0,-27 0 0 0,-31 0 0-1,-11 4 0 0,-16 2 0 1,0 7 0 0,0 8 0-2,-36 9 0 2,-28 4 0 0,-17 0 0 0,-6-7 0-2,-6 3 0 2,9-9 0 0,3 3 0 0,8 8 0-2,5 7 0 3,4 8 0-2,51-32 0 2,-3 0-405-2</inkml:trace>
    </iact:actionData>
  </iact:action>
  <iact:action type="add" startTime="4773">
    <iact:property name="dataType"/>
    <iact:actionData xml:id="d1">
      <inkml:trace xmlns:inkml="http://www.w3.org/2003/InkML" xml:id="stk1" contextRef="#ctx0" brushRef="#br0">12561 3843 1146 0,'0'0'464'4,"0"0"-220"4,0 0-64 0,0 0-167-2,0 0-13 2,0 0 0 0,0 0 0 0,-48 190 0 2,-4-137 0-6,-8 5 0 4,2 2 0 0,-6-4 0 3,5-6 0-7,8-7 0 4,0-11 0-1,24-11 0 1,8-10 0-2,9-3 0 2,10 1 0 0,16 2 0 0,45 4 0-2,32 7 0 2,11 7 0 0,10 1 0 2,-3 4 0-6,-10-4 0 5,-8-1 0-2,-16-6 0 2,-27-10 0-3,-50-13 0 2,0 0-169-1</inkml:trace>
    </iact:actionData>
  </iact:action>
  <iact:action type="add" startTime="5702">
    <iact:property name="dataType"/>
    <iact:actionData xml:id="d2">
      <inkml:trace xmlns:inkml="http://www.w3.org/2003/InkML" xml:id="stk2" contextRef="#ctx0" brushRef="#br0">9573 11212 1268 0,'0'0'376'5,"0"0"-148"4,236-58-58-2,-141 30-165-1,25-4-5 2,34 0 0 0,53-5 0 1,45 0 0 0,58 6 0-5,18 9 0 8,14 10 0-7,0 9 0 5,-22 3 0-5,2 0 0 1,-17 0 0 2,6 0 0-1,-3 3 0 2,2-3 0 0,-9 0 0-3,-9-31 0 4,-21-7 0-3,-22 2 0 0,-23 16 0 0,-14 5 0 3,-8 6 0-3,-7 1 0 1,-10-4 0-3,0-1 0 1,-19-9 0 2,-4 2 0 0,-7-4 0 0,-15 14 0-2,-6 0 0 2,-19 10 0-1,-9 0 0 2,-24 0 0-1,-12 0 0-2,-11 0 0 2,-4 0 0 0,-9 0 0-1,4-16 0 0,-9-5 0 1,-11 6 0-1,3 3 0 1,-10 4 0-1,3 6 0 1,-3-5 0 0,3 6 0-1,4-3 0-2,-12-1 0 4,16 2 0-1,-5-1 0-2,3-1 0 2,3 0 0 0,-11 1 0 0,-2 2 0-2,-8 2 0 1,-3-2 0 1,-8 2 0 0,-5-3 0 1,3 3 0-3,-3-4 0 2,0-2 0 0,0-1 0-2,-44-8 0 1,-20-4 0 1,-15-6 0 1,-11-4 0-3,-3-9 0 2,-20-5 0 0,-6-5 0 0,-3 1 0-2,-1 7 0 1,23 6 0 2,19 12 0-2,29 13 0 0,27 6 0 0,5 3 0 1,17 0 0 1,3 9 0-3,0 22 0 2,0 3 0 0,40 2 0 0,27-5 0-2,23 3 0 2,14 1 0 0,2 6 0 0,6 3 0-2,-12 5 0 2,-13 1 0-1,-6-5 0 2,-4-6 0-3,-5-2 0 2,-17-6 0 0,-7-5 0-1,-19-4 0 0,-6-9 0 1,-10-4 0 0,-13 9 0 0,0 1 0 0,-13 11 0-2,-37 4 0 2,-24-6 0 0,6-3 0-2,-15-5 0 2,2 0 0 3,4 4 0-5,-12 3 0 3,1 3 0-3,65-16 0 1,-10 6 0 1</inkml:trace>
    </iact:actionData>
  </iact:action>
  <iact:action type="add" startTime="7135">
    <iact:property name="dataType"/>
    <iact:actionData xml:id="d3">
      <inkml:trace xmlns:inkml="http://www.w3.org/2003/InkML" xml:id="stk3" contextRef="#ctx0" brushRef="#br0">9980 10648 1094 0,'0'0'476'6,"0"0"-170"1,0 0-135 0,0 0-171 2,0 0 0-1,-146 157 0-2,68-117 0 3,-5-10 0-2,3-5 0-1,-1-2 0 2,15 0 0 1,9-3 0-1,19-1 0-3,18 1 0 4,10 0 0-2,10 2 0 1,7 3 0 0,54 3 0-2,35 3 0 2,24 6 0 2,5 5 0-2,-5 9 0 0,-23 5 0-4,-20 0 0 4,-10-9 0 0,-11-6 0-1,-8-16 0 0,-39-25 0 1,-5 0-135-2</inkml:trace>
    </iact:actionData>
  </iact:action>
  <iact:action type="add" startTime="10486">
    <iact:property name="dataType" value="strokeEraser"/>
    <iact:actionData xml:id="d4">
      <inkml:trace xmlns:inkml="http://www.w3.org/2003/InkML" xml:id="stk4" contextRef="#ctx0" brushRef="#br1">16923 15920 1024 0,'0'0'340'7,"0"0"-262"-1,0 0-30 3,0 0-48-1,0 0-208 0,0 0-452-3</inkml:trace>
    </iact:actionData>
  </iact:action>
  <iact:action type="remove" startTime="10957">
    <iact:property name="style" value="instant"/>
    <iact:actionData xml:id="d5" ref="#d3"/>
  </iact:action>
  <iact:action type="add" startTime="10963">
    <iact:property name="dataType" value="strokeEraser"/>
    <iact:actionData xml:id="d6">
      <inkml:trace xmlns:inkml="http://www.w3.org/2003/InkML" xml:id="stk5" contextRef="#ctx0" brushRef="#br1">16796 15684 1174 0,'0'0'340'13,"0"0"-256"-10,0 0-24 3,0 0-60 2,0 0-4 0,0 0-304 1,3 0-366-4</inkml:trace>
    </iact:actionData>
  </iact:action>
  <iact:action type="add" startTime="15029">
    <iact:property name="dataType"/>
    <iact:actionData xml:id="d7">
      <inkml:trace xmlns:inkml="http://www.w3.org/2003/InkML" xml:id="stk6" contextRef="#ctx0" brushRef="#br0">10031 10631 1060 0,'0'0'372'7,"0"0"-118"1,0 0-70-1,0 0-130 0,0 0-36 2,0 0-2-2,0 0 18 0,-104 93-4 0,44-46-10 1,-11 0-15 2,0-1-5-6,-11-6 0 7,5-5 0-6,0 0 0 4,13-1 0-4,8-4 0 5,18-6 0-4,12-11 0 5,11-5 0-8,15-5 0 7,0-3 0-4,0 0 0 2,0 3 0-2,0 6 0 2,22 4 0 0,7 7 0 0,2 5 0-2,12 9 0 2,14 6 0 2,1 2 0-4,5 5 0 3,0-5 0-3,-7-5 0 1,1-10 0 2,-12-3 0-4,7-10 0 4,-9-3 0-2,11-5 0 2,-3-4 0-4,10 2 0 3,-2-1 0 0,-5-3 0 1,-8 0 0-2,-8 2 0 1,-15-2 0 1,7 6 0-2,-6 4 0-1,2 4 0 1,7 3 0 0,-26-9 0 2,-5 1-253-3</inkml:trace>
    </iact:actionData>
  </iact:action>
  <iact:action type="remove" startTime="16764">
    <iact:property name="style" value="instant"/>
    <iact:actionData xml:id="d8" ref="#d7"/>
  </iact:action>
  <iact:action type="add" startTime="16771">
    <iact:property name="dataType" value="strokeEraser"/>
    <iact:actionData xml:id="d9">
      <inkml:trace xmlns:inkml="http://www.w3.org/2003/InkML" xml:id="stk7" contextRef="#ctx0" brushRef="#br1">16709 15851 1348 0,'0'0'338'12,"0"0"-196"-8,0 0 4 4,0 0-108-2,0 0-38 1,0 0-174 2,0 0-498-2</inkml:trace>
    </iact:actionData>
  </iact:action>
  <iact:action type="add" startTime="18406">
    <iact:property name="dataType"/>
    <iact:actionData xml:id="d10">
      <inkml:trace xmlns:inkml="http://www.w3.org/2003/InkML" xml:id="stk8" contextRef="#ctx0" brushRef="#br0">9993 10588 1340 0,'0'0'448'5,"0"0"-200"4,0 0-237-2,0 0-11 2,0 0 0-2,0 0 0 0,-18 99 0 0,-23-45 0 1,-10-1 0-1,-5 0 0 0,-5-1 0 3,-9-7 0-2,7-4 0-4,3-8 0 4,15-2 0 1,5-8 0-2,14-9 0 3,10-2 0-5,11-10 0 8,5-2 0-11,0 0 0 4,0 3 0 4,0 0 0-4,5 7 0 2,31 11 0-2,10 5 0 4,11 1 0-4,8 4 0 7,7 3 0-12,-1-3 0 16,3 0 0-17,-7 0 0 11,3-4 0-3,-7-7 0-5,-6-8 0 6,-3-11 0-3,2-1 0 1,-14 0 0 4,7-1 0-6,-22-14 0 3,-7 11 0-2,-20 4 0 1,0 0 0 2,-7 0-569-1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5:54:02.259"/>
    </inkml:context>
    <inkml:brush xml:id="br0">
      <inkml:brushProperty name="width" value="0.05292" units="cm"/>
      <inkml:brushProperty name="height" value="0.05292" units="cm"/>
    </inkml:brush>
  </inkml:definitions>
  <iact:action type="add" startTime="3120">
    <iact:property name="dataType"/>
    <iact:actionData xml:id="d0">
      <inkml:trace xmlns:inkml="http://www.w3.org/2003/InkML" xml:id="stk0" contextRef="#ctx0" brushRef="#br0">14526 4960 434 0,'0'0'290'1,"0"0"-74"-1,0 0-48 18,0 0 12-18,-165-20-84 3,85 23-62 26,-13 9-24-29,9-2-10 0,-1-1-16 2,5-4-48 21,16 3 4-23,11 4 20 1,14-4 38 2,15 1 2 25,7-3 12-28,17-4 28 0,0-2 2 2,20 0-28 18,34 0-8-20,10 3 62 45,5 2 52-45,5 10 32 4,6 5 26-3,-15 7-68 0,-5 2-51 1,-11-2-59 0,-17-3 0-2,-13-11 0 8,-9-5 0 21,-10-1 0-29,-9-7 0 1,-33 0 0-1,-15 0 0 28,-2 0 0-27,8 0 0-1,6 0 0 4,13 0 0 0,5 0 0 20,14 0 0-24,6 14 0 1,7 6 0 22,0 10 0-19,4 1 0-4,24 0 0 1,8-5 0 23,4-10 0-24,-8-7-61 2,-9-9-89 17,-23 0-208-18,0 0-612 0</inkml:trace>
    </iact:actionData>
  </iact:action>
  <iact:action type="add" startTime="6902">
    <iact:property name="dataType"/>
    <iact:actionData xml:id="d1">
      <inkml:trace xmlns:inkml="http://www.w3.org/2003/InkML" xml:id="stk1" contextRef="#ctx0" brushRef="#br0">18494 5518 758 0,'0'0'226'21,"-16"234"-96"-20,0-98 40-1,7 12-12 18,-7 22-44-16,0 14-26-1,6 22-42 16,8 11-6-16,2 15 12 18,0 12 8-19,0 15 4 0,0 13-6 18,0 0-6-18,2 8-21 6,5-8-31 18,-7-10 0-23,0-21 0-1,0-28 0 4,3-27 0 11,0-34 0-14,-3-37 0 17,0-36 0-18,0-31 0 4,0-17 0 21,0-18 0-24,0-1 0-1,0-10 0 2,0-2 0 12,0 0 0-13,0-17 0 16,0-30 0-16,-6-18 0 22,-3-8 0-23,-9-8 0 2,-8-6 0 1,-2-4 0 12,0 7 0-15,-3 3 0 20,-6 14 0-20,17 18 0 16,0 21 0-16,15 15 0 1,2 9 0 16,3 4 0-16,0 0 0 17,0 40 0-18,3 19 0 14,18 11 0-12,2 11 0-2,2-5 0 19,6 1 0-19,-6-10 0 19,4-8 0-19,-6-17 0 0,0-13 0 16,5-18 0-16,10-11 0 15,2 0 0-14,8-31 0 16,-3-17 0-16,-2-10 0 0,-3-11 0 13,2-15 0-11,-3-14 0 12,1-18 0-15,-6-10 0 20,-31 81 0-20,1 14-481 4</inkml:trace>
    </iact:actionData>
  </iact:action>
  <iact:action type="add" startTime="7937">
    <iact:property name="dataType"/>
    <iact:actionData xml:id="d2">
      <inkml:trace xmlns:inkml="http://www.w3.org/2003/InkML" xml:id="stk2" contextRef="#ctx0" brushRef="#br0">23086 5772 1448 0,'0'0'300'21,"0"0"-72"-21,0 0-157 0,0 0-71 23,0 0 0-23,11 205 0 0,-11-70 0 20,0 36 0-20,0 37 0 1,-1 45 0 17,-2 31 0-18,3 16 0 23,0 12 0-23,0-7 0 0,0-13 0 2,0-14 0 17,-20-20 0-19,1-10 0 6,1-18 0 17,7-20 0-23,-2-23 0 1,7-28 0 20,-7-24 0-20,6-29 0-1,-2-24 0 16,2-18 0-16,5-18 0 17,-1-18 0-16,-7-13 0 21,7-10 0-22,3-5 0 0,0 0 0 1,0 0 0 17,0 0 0-18,0 0 0 21,-3 0 0-21,-1 0 0 1,-2 0 0 17,3 0 0-18,-1 0 0 15,1 0 0-15,3 0 0 17,0 0 0-16,0 0 0-1,0 0 0 14,0 0 0-12,0 0 0 13,-4-9 0-15,-9-21 0 17,-6-21 0-17,-3-10 0 14,-1-11 0-14,0 5 0 16,-11 9 0-15,14 15 0 14,-3 18 0-13,6 14 0 0,-2 11 0 29,6 0 0-31,2 0 0 2,-3 23 0-2,11 16 0 5,0 4 0 9,3-2 0-14,0 7 0 18,0-4 0-18,0 4 0 15,3-2 0-15,17-1 0 15,20-4 0-14,0-4 0 15,4-6 0-16,-2-9 0 3,0-7 0 12,-5-10 0-15,-3-5 0 18,-7 0 0-18,5-11 0 15,4-30 0-15,-8-17 0 15,-1-17 0-14,5-17 0 16,9-5 0-16,-3-4 0 0,-8 9 0 30,3 13 0-31,-7 21 0 2,3 13 0-2,-11 13 0 4,-14 32 0 10,-4 0-357-14</inkml:trace>
    </iact:actionData>
  </iact:action>
  <iact:action type="add" startTime="9232">
    <iact:property name="dataType"/>
    <iact:actionData xml:id="d3">
      <inkml:trace xmlns:inkml="http://www.w3.org/2003/InkML" xml:id="stk3" contextRef="#ctx0" brushRef="#br0">27621 5333 660 0,'0'0'348'2,"0"0"-160"16,0 0 14-17,0 0-26 18,0 0-28-19,0 0 0 0,0 0-34 20,-26 205-51-20,22-100-63 1,4 21 0 18,0 25 0-19,0 27 0 20,0 32 0-20,0 34 0 0,13 41 0 19,14 24 0-19,10 22 0 4,0-1 0 16,0-22 0-20,-14-16 0 1,-19-21 0 20,-1-7 0-19,-3-9 0-2,0-11 0 6,0-30 0 12,0-41 0-18,0-47 0 7,0-39 0 14,0-29 0-21,-7-27 0 0,-9-11 0 24,9-17 0-23,-7-3 0-1,10 0 0 13,-9-24 0-13,-3-25 0 15,6-20 0-14,-10-10 0 26,-5-5 0-27,-11 2 0 1,-3 2 0-1,-2 8 0 15,-2 10 0-14,2 12 0 15,5 18 0-16,16 18 0 17,6 11 0-16,7 3 0 0,7 0 0 15,0 0 0-16,-3 15 0 15,3 22 0-15,-5 10 0 17,5 4 0-17,0 1 0 14,0 2 0-13,24-1 0 16,8-2 0-17,4-6 0 2,3-8 0 15,-1-7 0-16,3-1 0 15,2-9 0-16,1-7 0 17,-1-7 0-16,4-6 0 0,-4 0 0 17,14-19 0-18,-4-36 0 18,5-16 0-16,10-23 0-2,-16-7 0 15,1 2 0-14,-13 15 0 15,-15 14 0-15,-6 8 0 16,-15 3 0-17,-4 42 0 4,0-4-989 15</inkml:trace>
    </iact:actionData>
  </iact:action>
  <iact:action type="add" startTime="10364">
    <iact:property name="dataType"/>
    <iact:actionData xml:id="d4">
      <inkml:trace xmlns:inkml="http://www.w3.org/2003/InkML" xml:id="stk4" contextRef="#ctx0" brushRef="#br0">32106 5419 650 0,'0'0'750'1,"0"0"-596"3,0 0-38-4,12 158-24 0,-12-59-4 19,-3 23-4-19,-23 20 22 1,2 26-99 17,4 48-7-18,4 32 0 22,5 42 0-21,11 19 0-1,0 11 0 3,0-4 0 16,0-15 0-19,0-19 0 3,8-17 0 17,1-5 0-19,-6-9 0 1,6-13 0 20,5-23 0-22,-5-35 0 0,0-45 0 20,-5-43 0-19,-4-41 0 1,0-31 0 16,0-14 0-18,0-6 0 4,0 0 0 15,0 0 0-19,0-17 0 19,-22-22 0-19,-10-15 0 1,-3-7 0 15,-14-8 0-16,3-7 0 15,-12-11 0-15,1-5 0 20,7 6 0-20,-7 12 0 1,5 20 0 14,14 23 0-14,15 18 0 15,7 6 0-16,12 7 0 17,4 0 0-16,0 0 0 0,0 7 0 14,0 37 0-14,20 28 0 14,13 19 0-15,6 7 0 17,-8 9 0-16,7-2 0 15,-2-10 0-16,7-10 0 3,-2-12 0 24,8-12 0-27,-5-11 0 1,-4-6 0 1,-9-12 0 15,-2-9 0-17,-12-9 0 29,-7-11 0-29,3 0 0 0,-6 1 0 0,7-4 0 17,6 0 0-16,3 0 0 26,10 0 0-27,-1-15 0 1,18-22 0-1,-4-14 0 18,10-9 0-18,1-19 0 18,-2-3 0-16,18-8 0-2,3-2 0 15,6 10 0-14,5 1 0 15,-11 15 0-16,-19 16 0 2,-17 18 0 15,-24 13 0-17,-16 3 0 15,0 16-127-15,-29 0-815 17</inkml:trace>
    </iact:actionData>
  </iact:action>
  <iact:action type="add" startTime="12073">
    <iact:property name="dataType"/>
    <iact:actionData xml:id="d5">
      <inkml:trace xmlns:inkml="http://www.w3.org/2003/InkML" xml:id="stk5" contextRef="#ctx0" brushRef="#br0">14264 11727 594 0,'0'0'236'3,"0"0"-88"-2,0 0-42 14,0 0-88-13,0 0-16 17,0 0 0-18,0 0 24-1,20-20 62 20,-20 20 32-20,0 0-16 0,0 0 36 19,0 0-30-18,0 0-84 16,-20 0-20-17,-19 9-4 0,-15-2-2 22,-1 5 0-22,-18-3 0 1,-6 8-2 20,-2 0 0-21,4 0 2 1,-3 0-22 22,16-4-32-23,3-1-42 1,22-4-38 21,12 3-64-21,27-11-56-1,0 3-216 21</inkml:trace>
    </iact:actionData>
  </iact:action>
  <iact:action type="add" startTime="12474">
    <iact:property name="dataType"/>
    <iact:actionData xml:id="d6">
      <inkml:trace xmlns:inkml="http://www.w3.org/2003/InkML" xml:id="stk6" contextRef="#ctx0" brushRef="#br0">14445 11974 9 0,'0'0'761'2,"0"0"-543"18,0 0-12-19,0 0 80-1,-200 3-122 19,119-3-50-19,-3 0-22 0,-13 5-44 19,-3 8-44-19,0 4-4 22,2 7-62-22,75-11-130 0,0 6-470 4</inkml:trace>
    </iact:actionData>
  </iact:action>
  <iact:action type="add" startTime="13558">
    <iact:property name="dataType"/>
    <iact:actionData xml:id="d7">
      <inkml:trace xmlns:inkml="http://www.w3.org/2003/InkML" xml:id="stk7" contextRef="#ctx0" brushRef="#br0">14723 2866 466 0,'0'0'356'4,"0"0"-232"12,-217-115 50-15,92 112-24 15,-36 3-26-16,-23 28-82 1,-9 41-30 16,8 23-8-17,11 31-2 20,28 35-2-20,12 32 6 0,43 32 0 21,17 20 20-21,35 17-8 15,32 2 50-13,7 6-6 4,53-5 84-2,62-33-110 14,49-31 16-16,51-50-12 0,41-52 6 22,38-62 4-24,38-34-20 0,-12-108-23 18,-30-73-7-18,-41-63 0 4,-78-42 0 18,-69-10 0-21,-73-6 0-1,-45-13 0 20,-109-8 0-19,-49-2 0-1,-50 18-3 21,-27 51-39-21,141 214-332 0,13 42-1060 17</inkml:trace>
    </iact:actionData>
  </iact:action>
  <iact:action type="add" startTime="14616">
    <iact:property name="dataType"/>
    <iact:actionData xml:id="d8">
      <inkml:trace xmlns:inkml="http://www.w3.org/2003/InkML" xml:id="stk8" contextRef="#ctx0" brushRef="#br0">14016 5856 694 0,'0'0'212'2,"0"0"-38"17,0 0 78-18,0 0-58-1,0 0-102 20,-41 161-12-19,23-60-6 18,0 31-22-19,2 27 22 0,0 41-8 20,15 39-14-20,1 47-21 25,0 38-31-25,0 30 0 0,0 4 0 1,17-10 0 25,3-15 0-25,-6-20 0-1,-7-24 0 4,4-30 0 23,-9-29 0-27,1-30 0 0,-3-35 0 1,0-24 0 18,0-33 0-19,0-36 0 4,-13-21 0 12,8-24 0-15,0-14 0 21,-3-3 0-21,5-10 0-1,3 3 0 18,-3 2 0-17,3-5 0-1,0 4 0 21,0-4 0-21,0 0 0 0,0 0 0 16,0 0 0-16,0 0 0 15,-4-29 0-15,0-24 0 20,-8-8 0-20,-5-11 0 20,-6-6 0-20,-11 4 0 0,4-1 0 6,-11 2 0 11,1 8 0-17,-4 1 0 18,-1 5 0-17,18 2 0 12,2 12 0-12,11 14 0 0,5 14 0 13,9 15 0-11,0 2 0 11,0 9 0-14,23 41 0 15,6 18 0-13,20 14 0 13,1 7 0-15,0 6 0 16,-2-1 0-15,12-7 0 13,-7-4 0-13,-2-15 0 3,3-14 0 10,-11-17 0-14,-7-20 0 19,1-17 0-17,-7 0 0-1,8-9 0 13,1-36 0-12,1-12 0 12,0-8 0-11,0-4 0 12,4-4 0-15,-4-4 0 16,11 4 0-15,-5 6 0 14,-5 8 0-15,-38 46 0 3,-3 6-323 12</inkml:trace>
    </iact:actionData>
  </iact:action>
  <iact:action type="add" startTime="15672">
    <iact:property name="dataType"/>
    <iact:actionData xml:id="d9">
      <inkml:trace xmlns:inkml="http://www.w3.org/2003/InkML" xml:id="stk9" contextRef="#ctx0" brushRef="#br0">14344 10557 560 0,'0'0'158'2,"0"-146"-66"-1,-47 98 86 20,-25 17-54-20,-30 9-74-1,-14 14 52 17,-13 8 16-17,-24 0-34 21,-4 39-32-20,-7 34-38-1,5 37 2 18,9 25-14-17,14 24-2 37,19 31-8-38,30 17 8 2,30 27 4-2,24 7 2 0,30 2 22 0,3 8-16 17,49-6 24-16,54-18 0 19,47-20-24-19,58-39-2-1,47-44 16 20,44-53-4-19,34-64 6-1,-6-35-10 19,-23-110 2-18,-47-73 44 13,-60-58-12-13,-73-66 38 1,-51-24-49 21,-65-1-41-23,-25 32 0 1,-86 60 0 16,-42 60 0-17,-52 57 0 16,80 151-345-16,12 0-497 4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5:54:02.259"/>
    </inkml:context>
    <inkml:brush xml:id="br0">
      <inkml:brushProperty name="width" value="0.05292" units="cm"/>
      <inkml:brushProperty name="height" value="0.05292" units="cm"/>
    </inkml:brush>
  </inkml:definitions>
  <iact:action type="add" startTime="3168">
    <iact:property name="dataType"/>
    <iact:actionData xml:id="d0">
      <inkml:trace xmlns:inkml="http://www.w3.org/2003/InkML" xml:id="stk0" contextRef="#ctx0" brushRef="#br0">8025 16861 1000 0,'0'0'214'4,"323"88"-56"12,-71-36 28-16,78 0-104 5,87-16-82 29,89-27 20-33,100-9 104-1,69-15-92 1,30-35-24 18,14-9-8-19,-44-11-12 0,-65 2 12 20,-95 9 0-20,-113 23-8 1,-114 24-52 20,-288 12-102-18,-41 0-308-2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5:54:02.25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571">
    <iact:property name="dataType"/>
    <iact:actionData xml:id="d0">
      <inkml:trace xmlns:inkml="http://www.w3.org/2003/InkML" xml:id="stk0" contextRef="#ctx0" brushRef="#br0">15325 2914 834 0,'0'0'344'3,"0"0"-136"13,0 0-64-15,0 0-18 17,0 0-22-18,0 0-32 15,-248 53 10-13,148-38-34-1,-10-2-26 14,10 0-12-14,0 0-10 18,16-11 0-19,10-2-54 2,26 0-84 14,15 0-96-15,33 0-240 19,0-2-448-20</inkml:trace>
    </iact:actionData>
  </iact:action>
  <iact:action type="add" startTime="3960">
    <iact:property name="dataType"/>
    <iact:actionData xml:id="d1">
      <inkml:trace xmlns:inkml="http://www.w3.org/2003/InkML" xml:id="stk1" contextRef="#ctx0" brushRef="#br0">15352 3040 962 0,'0'0'220'5,"0"0"22"12,0 0-58-16,-184 37-70 6,105-29-40 12,-7 0-20-19,-17 6-8 2,-19 1-34 16,-4 2-12-18,0 5-4 4,88-12-114 13,15-3-406-16</inkml:trace>
    </iact:actionData>
  </iact:action>
  <iact:action type="add" startTime="8169">
    <iact:property name="dataType"/>
    <iact:actionData xml:id="d2">
      <inkml:trace xmlns:inkml="http://www.w3.org/2003/InkML" xml:id="stk2" contextRef="#ctx0" brushRef="#br1">14268 4829 1122 0,'0'0'262'1,"0"0"-140"2,0 0 20 3,0 0-50 11,0 0-8-17,0 0-32 18,-109-24-10-17,66 22 2 0,-9-2-18 22,-6-1-8-22,-5-1 2 0,-2-5-6 15,-4-3-10-16,2-1-1 16,6-3-3-16,2-2 0 20,2 6 0-20,6 2 0 1,2 9 0 18,9 3 0-18,-1 0 0 1,10 0 0 2,3 0 0 15,0 17 0-18,5 6 0 3,2 4 0 15,-8 2 0-19,8 6 0 5,-5-5 0 16,5-3 0-21,1 2 0 1,4-6 0 22,0-6 0-23,12 2 0 0,-3-2 0 19,7 5 0-19,-6 6 0 2,6 4 0 13,0 5 0-15,0 1 0 33,0 1 0-32,0-2 0 0,0-6 0-1,0 0 0 17,0-3 0-15,13 6 0-2,3 2 0 18,1 3 0-17,9 9 0 0,-1-2 0 16,-5-4 0-17,9-2 0 16,-3-4 0-15,-1-3 0 14,8-4 0-15,-5-1 0 16,8-4 0-14,-8-4 0-1,8 5 0 15,3 7 0-16,2 7 0 18,-1 8 0-18,1 3 0 17,-2 4 0-17,-1-6 0 2,4 0 0 15,-2-6 0-17,-2 1 0 17,-2-10 0-16,3-2 0 14,-10-5 0-14,10-4 0 0,-2 3 0 17,3 3 0-17,1 9 0 15,11 4 0-16,-7 2 0 3,1 2 0 13,5-4 0-16,-5 3 0 17,-2-3 0-16,-4-1 0 15,0-3 0-14,-10-7 0-1,-4 2 0 18,-4-5 0-17,-2 4 0-1,12 2 0 13,0 5 0-13,4-2 0 16,5 6 0-16,1-2 0 15,-5 1 0-16,4 2 0 4,-2 2 0 13,-5-6 0-17,-7-8 0 3,5-5 0 14,-7-4 0-17,-2 0 0 17,10 5 0-16,-5 3 0 16,12 11 0-17,-5 4 0 2,6 2 0 26,-1-3 0-28,1-7 0 1,-1-4 0-1,0-6 0 16,-4-3 0-15,-7-2 0 15,3-3 0-16,-8 2 0 31,5 1 0-30,6 3 0 0,-3 6 0-1,-2-1 0 28,4 0 0-28,-7 5 0 1,7-1 0-1,-7-5 0 30,-7-8 0-30,-1-4 0 1,2-5 0 0,-1 3 0 14,6 2 0-14,0-2 0-1,-4 6 0 17,0-5 0-16,2-3 0 15,5 6 0-16,-1-6 0 17,-8-1 0-16,3-2 0 0,6 2 0 14,-4 0 0-15,-2-2 0 17,0 2 0-16,5 1 0 14,1 9 0-15,6 10 0 3,-5 0 0 13,6 3 0-16,3-4 0 18,-8-5 0-18,-4-9 0 15,-3 2 0-15,0-4 0 16,1-8 0-13,0 6 0-2,1-5 0 27,-2 1 0-28,8 6 0 1,-7 0 0-1,-2-1 0 14,3-3 0-12,0-2 0 13,-1-2 0-15,-1-3 0 17,8-2 0-16,-4 2 0 15,5-3 0-16,-1 3 0 3,-4-2 0 19,-1-2 0-22,9 0 0 1,-5 0 0 16,-1 0 0-16,7 0 0 14,-4-7 0-15,-3-19 0 17,8-8 0-16,-6-4 0 0,-5 1 0 29,-2-3 0-29,4 1 0-1,-3-4 0 1,-6-5 0 15,1-2 0-15,-8-6 0 18,-6-1 0-19,6 5 0 0,-10-5 0 16,-3 4 0-14,0 5 0 13,0 1 0-14,0 3 0 12,0 7 0-11,0-4 0 13,0 2 0-15,0 0 0 18,-9-5 0-17,-1 0 0 0,-7-4 0 13,-4-2 0-14,3 3 0 16,-3-2 0-15,1 5 0 15,-5 5 0-16,-8 2 0 24,-2 3 0-22,0 1 0-2,-5-4 0 2,-1-6 0 12,1 7 0-14,3-3 0 16,-3 2 0-15,1 3 0 15,-2 1 0-16,5-1 0 16,0 6 0-15,-1 4 0 13,6-2 0-13,-6 3 0 3,-3 3 0 10,-4-2 0-13,-8-3 0 15,10-1 0-16,0-4 0 16,4-8 0-15,8-1 0 13,-1-3 0-14,2 0 0 3,-1 0 0 14,7 3 0-17,-5-1 0 19,-1 9 0-18,9 6 0 0,-8-1 0 14,-5 2 0-15,10-2 0 8,-15-5 0 22,12-3 0-29,-7 1 0 0,7-1 0-1,1 3 0 29,-4 3 0-29,6 5 0 1,-10 1 0-1,5 3 0 15,-8-4 0-15,-1-6 0 4,6-3 0 25,-6-8 0-27,4-2 0-2,7 2 0 0,6 9 0 15,-2 6 0 20,3 8 0-33,-1 7 0-2,-1-3 0 0,-3-1 0 0,-8 1 0 0,7-4 0 15,-10-6 0-14,11 1 0 12,1-1 0-12,2-5 0 15,1 9 0-16,3 4 0 22,-2 2 0-21,-1 6 0-1,-1-3 0 13,-2-2 0-12,3 4 0 18,-3-6 0-19,5 1 0 4,2-5 0 14,0-1 0-18,-4-5 0 16,4 3 0-16,7-3 0 3,-7 2 0 13,0 0 0-16,9 0 0 17,-6-1 0-16,4 1 0 14,-6-1 0-15,-4-1 0 17,-3-3 0-16,-4 2 0-1,6 2 0 17,-1 6 0-17,4 1 0 17,1 1 0-16,-3 2 0 26,-1 1 0-27,-5 4 0 1,-7 1 0-1,0-3 0 31,-4 3 0-31,0 2 0 2,-2-3 0-1,15 1 0 1,-3-3 0 12,6 5 0-13,5-4 0 15,-4 1 0-16,-1-4 0 15,4 2 0-14,4-5 0 16,-1 2 0-17,-3-4 0 3,9-6 0 12,-3 6 0-15,4-5 0 18,2 0 0-18,1-2 0 17,-7 0 0-16,7 4 0 0,2 14 0 15,1 6 0-16,0 0-111 17</inkml:trace>
    </iact:actionData>
  </iact:action>
  <iact:action type="add" startTime="15182">
    <iact:property name="dataType"/>
    <iact:actionData xml:id="d3">
      <inkml:trace xmlns:inkml="http://www.w3.org/2003/InkML" xml:id="stk3" contextRef="#ctx0" brushRef="#br0">15687 13127 232 0,'0'0'778'3,"0"0"-658"-2,0 0 90 17,-201 0-58-18,73 0-80 37,-12 0-52-37,2 0-16 1,6 0-4-1,23 0-60 0,16 0-164 1,85 0-120 14,8 0-266 4</inkml:trace>
    </iact:actionData>
  </iact:action>
  <iact:action type="add" startTime="15572">
    <iact:property name="dataType"/>
    <iact:actionData xml:id="d4">
      <inkml:trace xmlns:inkml="http://www.w3.org/2003/InkML" xml:id="stk4" contextRef="#ctx0" brushRef="#br0">15473 13245 798 0,'0'0'232'4,"0"0"-62"13,-205 8 22-17,108-8-64 3,-6 0-62 18,2-3-44-21,-2-6-22 17,6 9-10-15,13 0-146-2,66 0-244 23,2 4-538-23</inkml:trace>
    </iact:actionData>
  </iact:action>
  <iact:action type="add" startTime="18751">
    <iact:property name="dataType"/>
    <iact:actionData xml:id="d5">
      <inkml:trace xmlns:inkml="http://www.w3.org/2003/InkML" xml:id="stk5" contextRef="#ctx0" brushRef="#br1">13883 14773 808 0,'0'0'214'5,"0"0"-34"13,-202-11-34-18,122 11-94 21,4 0-44-20,9 0-6-1,3 6 2 17,3 11-2-17,5 0 2 3,3 8-2 16,4 0 4-19,1 3-4 3,5 8 14 18,5 3-4-21,11 4-6 21,-5 6 0-21,9-2 2 0,5 7 0 3,8 1 26 14,-4-1 36-16,11 5-6 19,-5-6-32-20,8-5-8 1,0-4-14 6,0-4 74 12,0 2-36-18,0 3-6 2,25 4-34 31,3-5 78-28,11-7-44-5,-3 5-36-1,0-11 5 0,-7 2-11 2,10 4 0 12,5 3 0-11,5-4 0 12,-1-3 0-14,11 7 0 16,-1-1 0-17,9 12 0 1,3-1 0 13,-7 0 0-11,1-1 0 14,-3-1 0-17,-2-3 0 17,-1-6 0-16,-5-3 0 18,-10-5 0-19,1-3 0 0,1 6 0 15,4 0 0-14,4-4 0 14,5 15 0-15,12 3 0 18,0 9 0-17,2 8 0 0,-7 2 0 14,-4-6 0-15,3-2 0 16,-8-12 0-15,-3-3 0 14,-10-11 0-15,2 1 0 15,-6-4 0-14,2 5 0 17,-1 4 0-18,13 8 0 2,-6 12 0 15,7 10 0-17,-3-5 0 17,1-2 0-16,-7-6 0 0,-6-11 0 14,2-11 0-14,-1-3 0 19,-1-7 0-18,5 3 0-1,7 1 0 15,-5 8 0-16,10-6 0 15,-11 7 0-14,8-3 0 16,-8-6 0-17,-2 3 0 15,1-6 0-14,5 3 0 15,-9-9 0-15,0-1 0-1,-3-1 0 17,7-2 0-16,2 1 0 15,5 6 0-16,0-3 0 16,1 5 0-16,4 0 0 18,-5 2 0-18,6 3 0 1,-10-14 0 15,7 2 0-15,3-2 0 16,-14-5 0-15,11 10 0-1,-8-3 0 15,8 3 0-15,-4-1 0 15,0-1 0-16,-2-4 0 14,-8-1 0-13,-1-1 0 14,6 5 0-15,4-4 0 17,-2 10 0-16,-7 3 0-1,4-7 0 18,-4 1 0-18,1 5 0 15,1-5 0-14,-4 2 0 15,-2 0 0-16,-3 8 0 2,-5 0 0 14,5-2 0-16,-5 0 0 18,-5-8 0-17,6-3 0 2,-6-1 0 10,2 0 0 3,1 2 0-15,7 4 0-1,1-5 0 17,-1 7 0-17,5-6 0 18,-2-3 0-17,4 2 0 15,1-9 0-15,1 7 0-1,-1-6 0 29,-1 6 0-29,4-3 0 2,-4-1 0-2,1-2 0 18,5-4 0-18,1 0 0 16,1 2 0-15,8-6 0 14,3-1 0-14,2 0 0 1,12 0 0 14,-5 0 0-16,9-8 0 17,-16-5 0-17,-2-4 0 15,2 0 0-15,-4-6 0 5,-11 1 0 12,8-7 0-17,-11-4 0 5,-2-6 0 11,2-1 0-16,1-1 0 16,0 4 0-15,-15-3 0 16,3 4 0-17,-7 4 0 1,-12-6 0 17,-3-6 0-17,-10-14 0 17,0-7 0-18,0-7 0 1,-10-10 0 15,-23-4 0-16,-5 0 0 18,-5 9 0-17,-1 6 0 22,-10 7 0-23,8 7 0 1,-8-2 0 0,-2 0 0 21,-1 0 0-21,7-3 0-1,-3-2 0 24,6-3 0-24,2-2 0 1,0 7 0 13,1 6 0-13,4 6 0 16,1 6 0-17,-2-1 0 8,0 1 0-6,-2 6 0 19,2-2 0-21,-4-1 0 0,-2 4 0 22,3-7 0-22,-1 9 0 17,6-1 0-17,-2-4 0 0,1-2 0 18,1-3 0-17,-2-1 0 16,0 2 0-17,-2-1 0 2,-1 3 0 11,-2 5 0-12,3 4 0 16,5-1 0-17,-6 2 0 20,4 1 0-19,-2-2 0-1,1 1 0 30,1 0 0-29,1-5 0-1,-15 0 0 0,3 1 0 29,-5-2 0-29,-2 3 0 2,1-4 0-2,11 2 0 17,-8 0 0-16,8 7 0 15,-8 1 0-14,2 2 0-2,-8 4 0 15,-3-2 0-14,6 2 0 38,1-5 0-39,-1 3 0 0,14-4 0 0,6 1 0 0,5 3 0 4,3 6 0 13,9-1 0-17,0 5 0 19,0 0 0-19,-8-1 0 16,-11-2 0-16,-5-5 0 1,-5-6 0 14,4 7 0-13,-1-3 0 14,-1-1 0-16,7 1 0 16,-4-3 0-15,4 4 0 0,-7-1 0 16,-6 7 0-17,2 4 0 17,-8-1 0-16,-8 1 0 14,3 1 0-15,0-7 0 17,8-5 0-16,-2-1 0 0,11-2 0 24,4-3 0-24,-9 3 0-1,10 6 0 15,-13 2 0-14,7 0 0 19,-9 3 0-20,1 1 0 0,5-3 0 18,-3 3 0-17,9 3 0 0,-7-1 0 16,13-3 0-17,12-4 0 17,-7-1 0-16,11-3 0 15,3 3 0-16,-1 2 0 3,1 3 0 14,0 0 0-17,-3 4 0 19,-2-6 0-19,-7-2 0 1,12 1 0 16,-16-1 0-17,11-6 0 17,-1 9 0-16,-7-2 0 14,2 3 0-14,1 0 0 4,-9 0 0 11,10 2 0-15,-11 4 0 0,4 0 0 17,0 6 0-18,-5-4 0 16,5 6 0-16,-2 3 0 17,5 0 0-16,0 0 0 0,5 0 0 15,11 0 0-16,5 0 0 15,11 0 0-14,1 0 0 18,0 0 0-19,0 0 0 0,0 17 0 18,14-3-49-18,2 3-1451 17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6:08:03.79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78">
    <iact:property name="dataType"/>
    <iact:actionData xml:id="d0">
      <inkml:trace xmlns:inkml="http://www.w3.org/2003/InkML" xml:id="stk0" contextRef="#ctx0" brushRef="#br0">13709 9725 1040 0,'0'0'374'3,"0"0"-174"-3,0 0-20 6,0 0-34 17,0 0-52-23,174-47-81 0,-111 37-13 22,19-5 0-22,31 2 0 0,27-3 0 21,40 3 0-21,24 5 0 0,11-1 0 20,5 2 0-20,-5 6 0 24,9-1 0-23,7 2 0-1,11 0 0 1,15 0 0 6,1 0 0 17,21 0 0-24,-12 0 0 1,-10 0 0 18,-28 0 0-19,-32 0 0 4,-25 0 0 20,-24 7 0-24,-15 5 0 0,-25-7 0 22,-14-2 0-21,-14-3 0-1,-19 0 0 21,-15 0 0-21,-21 0 0 0,-10-3 0 18,-15-1 0-18,0 3 0 18,0 1 0-17,0-12 0-1,-4-2 0 17,-48-11 0-16,-12-5 0 18,-4-4 0-19,-12-6 0 0,1-4 0 21,-3 3 0-21,-10 0 0 0,10 7 0 18,3 6 0-18,-1 5 0 20,16 10 0-19,3 4 0-1,8 5 0 17,9 4 0-17,11 0 0 3,7 0 0 16,19 0 0-19,-4 0 0 23,11 0 0-23,0 0 0 0,18 13 0 20,38 14 0-20,24 3 0 0,17 5 0 17,6-1 0-17,1 0 0 19,-2 1 0-18,-22-1 0-1,-4 3 0 17,-15-4 0-17,-17 1 0 19,-11-5 0-18,-14-1 0-1,-15-2 0 17,-4-5 0-17,0 4 0 20,-36-5 0-19,-20 4 0-1,-10-4 0 18,-9 3 0-18,-3 7 0 21,4-2 0-21,-3-1 0 0,3-1 0 17,7-10 0-17,4-6 0 19,47-10-37-18,-5 0-1619-1</inkml:trace>
    </iact:actionData>
  </iact:action>
  <iact:action type="add" startTime="1925">
    <iact:property name="dataType"/>
    <iact:actionData xml:id="d1">
      <inkml:trace xmlns:inkml="http://www.w3.org/2003/InkML" xml:id="stk1" contextRef="#ctx0" brushRef="#br0">14148 9359 268 0,'0'0'1096'19,"0"0"-782"-18,0 0-150-1,0 0-18 21,0 0-87-20,0 0-59-1,-84 38 0 21,3 5 0-21,-6 5 0 0,-13 1 0 20,0 0 0-20,2 1 0 19,14-1 0-16,15-9 0-3,24-3 0 26,6-12 0-25,21-5 0-1,15-5 0 0,3 1 0 24,18 9 0-24,51 9 0 0,39 3 0 24,6 8 0-24,15 0 0 0,-17 4 0 1,-15-5 0 26,-20-2 0-27,-21-8 0 1,-19-4 0 4,-37-27 0 23,0-1-711-27</inkml:trace>
    </iact:actionData>
  </iact:action>
  <iact:action type="add" startTime="4317">
    <iact:property name="dataType"/>
    <iact:actionData xml:id="d2">
      <inkml:trace xmlns:inkml="http://www.w3.org/2003/InkML" xml:id="stk2" contextRef="#ctx0" brushRef="#br0">9341 11620 888 0,'0'0'424'2,"0"0"-178"17,0 0-102-19,0 0-34 19,-177 0-46-19,116 5-10 0,-8 7 8 20,1 5-7-20,-8 3-55 23,-5 7 0-23,1 3 0 0,-1-4 0 20,-6 5 0-20,3 3 0 0,-3 3 0 21,13 5 0-21,2 3 0 0,7 4 0 22,5 5 0-22,4 6 0 0,2-4 0 21,8 1 0-20,5-1 0-1,1 4 0 20,-1 9 0-20,6 12 0 2,-3 15 0 22,11 8 0-24,-5-5 0 0,10-3 0 23,-4-10 0-23,9-4 0 0,1-6 0 23,16-1 0-23,0 5 0 1,0-3 0 2,6 9 0 16,26 4 0-19,11 4 0 21,16 5 0-21,-2-4 0 1,4-4 0 17,-2-13 0-18,-1-5 0 1,-1-11 0 17,-8-6 0-17,2-6 0 19,5-10 0-20,8-4 0 0,13-4 0 21,14-2 0-21,9-2 0 0,10-2 0 20,1-4 0-20,-10-5 0 22,-1-4 0-21,-7-1 0-1,-6-5 0 23,-3-7 0-22,13 0 0 0,5-12 0-1,9-47 0 24,-9-35 0-24,-15-26 0 1,-8-31 0 18,-21-27 0-18,-17-21 0 0,-2-26 0 19,-22-17 0-20,-9-22 0 2,-8 0 0 21,0 22 0-23,-25 28 0 4,-18 50 0 24,-11 34 0-27,-6 24 0-1,-21 27 0 0,-19 22 0 5,-23 20 0 17,-6 12 0-22,77 25-163 0,8 0-1595 19</inkml:trace>
    </iact:actionData>
  </iact:action>
  <iact:action type="add" startTime="5688">
    <iact:property name="dataType"/>
    <iact:actionData xml:id="d3">
      <inkml:trace xmlns:inkml="http://www.w3.org/2003/InkML" xml:id="stk3" contextRef="#ctx0" brushRef="#br0">23561 11707 708 0,'0'0'678'1,"0"0"-436"2,0 0-108 21,-183-8-24-24,123 5-58 0,-7 3-16 19,2 0-2-18,-8 0 14 19,12 0-43-19,2 17-5-1,-2 3 0 21,9 2 0-21,1 3 0 0,9 10 0 23,0 3 0-23,4 12 0 0,2 7 0 22,-3 2 0-22,1 11 0 1,11 6 0 4,-10 18 0 16,14 11 0-21,6 11 0 1,-2 2 0 19,6-3 0-19,4-2 0-1,6-11 0 22,-8-4 0-19,6-7 0-3,1-9 0 28,-5-11 0-27,2-13 0-1,7-4 0 0,0-8 0 24,0-1 0-24,20-1 0 0,14 6 0 20,1 6 0-19,10 1 0-1,-5 2 0 18,-7-12 0-18,1-10 0 2,3-8 0 18,3-8 0-20,-4 0 0 20,12-7 0-20,5 2 0 0,-5 4 0 18,9 0 0-18,-2 2 0 2,-10 1 0 19,5 0 0-21,4-3 0 20,3-7 0-20,5-8 0 0,3-5 0 21,12 0 0-21,19 0 0 0,5-27 0 20,15-5 0-19,4 2 0-1,-15 4 0 23,-5 1 0-23,-6-1 0 1,-23-1 0 20,6-10 0-21,-15-2 0 0,-4-11 0 15,2-16 0-11,0-15 0 18,-3-14 0-22,-9-12 0 0,7-5 0 22,-17 7 0-22,-15 2 0 0,-15-7 0 20,-8-19 0-20,-4-24 0 0,-44-12 0 20,-26-7 0-19,-8 9 0-1,-2 9 0 19,-13 19 0-19,-3 21 0 19,-15 28 0-18,-11 34 0-1,-12 27 0 18,-5 25 0-18,98 5 0 20,-4 40-1685-19</inkml:trace>
    </iact:actionData>
  </iact:action>
  <iact:action type="add" startTime="6983">
    <iact:property name="dataType"/>
    <iact:actionData xml:id="d4">
      <inkml:trace xmlns:inkml="http://www.w3.org/2003/InkML" xml:id="stk4" contextRef="#ctx0" brushRef="#br0">11855 13222 538 0,'0'0'1010'1,"197"6"-714"21,-80-6-100-19,24 0-189-3,33-9-7 22,43-8 0-21,54 3 0-1,31-2 0 23,21 1 0-23,6 5 0 1,9 3 0 21,-16 7 0-21,-2 0 0-1,-1 0 0 1,-10 4 0 24,11 12 0-24,10-2 0-1,-11-9 0 4,-11-5 0 18,-27 0 0-22,-20 0 0 1,-24 0 0 21,-19-5 0-22,-9 5 0 1,4 0 0 18,-9 5 0-19,-4 21 0 2,-14-9 0 21,-5-6 0-23,-9-11 0 0,-21 0 0 28,-13-17 0-28,-18-11 0 1,-10 5 0-1,-23 13 0 17,-6 7 0-16,-4 3 0 18,-10 0 0-17,7 0 0-1,-10 0 0 18,8 0 0-19,-4 0 0 2,-4 0 0 15,-2-5 0-17,-5-2 0 19,-15 1 0-18,0 4 0 0,-9 0 0 18,-8 2 0-19,-2-3 0 18,-3-1 0-16,7 4 0-2,-4-2 0 17,-3-2 0-17,0 4 0 20,-1-2 0-19,-7-1 0-1,1 1 0 19,-6-1 0-19,2-1 0 1,-9 4 0 17,0-5 0-18,0-10 0 17,-12-12 0-17,-28-13 0 20,-5 1 0-20,-15-6 0 0,-4 6 0 21,-8-1 0-20,2-4 0-1,-8-4 0 21,-3-2 0-21,1-5 0 0,6 11 0 20,8 4 0-19,9 18 0-1,16 12 0 33,11 3 0-33,20 7 0 0,7 0 0 0,3 0 0 19,0 32 0-17,20 15 0-2,27 7 0 18,25 0 0-18,-1-2 0 21,10-2 0-20,6-2 0-1,-13-3 0 19,6-2 0-19,-6-4 0 3,-15 0 0 17,2-2 0-19,-17-3 0-1,-12-9 0 21,-21-10 0-20,-1-7 0-1,-10-6 0 19,0 1 0-19,0 6 0 20,-4 10 0-20,-29 9 0 0,-24 12 0 20,-10-3 0-19,-14 4 0-1,-9 4 0 20,0 9 0-19,-14 3 0-1,-6-3 0 19,71-33 0-19,11-10-413 21</inkml:trace>
    </iact:actionData>
  </iact:action>
  <iact:action type="add" startTime="8425">
    <iact:property name="dataType"/>
    <iact:actionData xml:id="d5">
      <inkml:trace xmlns:inkml="http://www.w3.org/2003/InkML" xml:id="stk5" contextRef="#ctx0" brushRef="#br0">12275 12856 1546 0,'0'0'340'1,"0"0"-179"-1,0 0-161 4,0 0 0 20,-167 128 0-24,80-86 0 0,0 2 0 19,-8 1 0-19,14-3 0 21,14-8 0-21,3-6 0 0,18-8 0 24,23-6 0-23,18-9 0 0,5-5 0-1,5 0 0 19,50 0 0-19,23 0 0 25,12 0 0-24,20 24 0-1,-6 22 0 0,1 15 0 22,-15 3 0-21,-8-3 0 0,-18-10 0 4,-3-8 0 20,-8-11 0-25,-3-2 0 0,3-11 0 25,-48-19 0-21,-2 0-1553-4</inkml:trace>
    </iact:actionData>
  </iact:action>
  <iact:action type="add" startTime="9041">
    <iact:property name="dataType"/>
    <iact:actionData xml:id="d6">
      <inkml:trace xmlns:inkml="http://www.w3.org/2003/InkML" xml:id="stk6" contextRef="#ctx0" brushRef="#br0">15413 11974 378 0,'0'0'594'22,"0"0"-372"-21,0 0 34-1,0 0-26 19,0 0-38-19,0 0-50 0,52 85-109 22,-49-40-33-22,-1 5 0 0,1-2 0 20,5 6 0-20,-6-2 0 23,5 10 0-23,2 0 0 0,1 2 0 21,6-7 0-21,-7-18 0 0,4-12 0 24,-8-20 0-24,16-7 0 0,15 0 0 23,5-28 0-23,3-13 0 0,9-11 0 4,-7 5 0 18,8-9 0-22,-9-1 0 0,-2 1 0 29,-7 6 0-29,-4 10 0 0,-23 21 0 0,0 7 0 23,-9 9 0-23,0 3 0 0,0 0 0 22,0-3 0-22,0 1 0 0,0 0 0 23,0-2 0-23,0 4 0 0,0 0 0 17,0 0 0-16,0 0 0 16,0-3 0-16,0 1 0-1,0 2 0 23,0 0 0-22,0 0 0-1,0 0 0 17,0 0 0-17,10 0 0 17,3 16 0-17,-6 14 0 1,3-11 0 18,-7-9 0-19</inkml:trace>
    </iact:actionData>
  </iact:action>
  <iact:action type="remove" startTime="11423">
    <iact:property name="style" value="instant"/>
    <iact:actionData xml:id="d7" ref="#d6"/>
  </iact:action>
  <iact:action type="add" startTime="11433">
    <iact:property name="dataType" value="strokeEraser"/>
    <iact:actionData xml:id="d8">
      <inkml:trace xmlns:inkml="http://www.w3.org/2003/InkML" xml:id="stk7" contextRef="#ctx0" brushRef="#br1">22221 16614 1496 0,'0'0'174'12,"0"0"66"-11,0 0-120 20,0 0-103-21,0 0-17 2,0 0 0 21,3 0 0-22,-3 12-141-1,-7-7-235 1,-6-5-918 22</inkml:trace>
    </iact:actionData>
  </iact:action>
  <iact:action type="add" startTime="13142">
    <iact:property name="dataType"/>
    <iact:actionData xml:id="d9">
      <inkml:trace xmlns:inkml="http://www.w3.org/2003/InkML" xml:id="stk8" contextRef="#ctx0" brushRef="#br2">15835 12289 1322 0,'0'0'408'1,"0"0"-170"19,0 0-159-20,0 0-79 0,0 157 0 24,0-103 0-23,0 8 0-1,0-9 0 17,0-9 0-17,9-7 0 23,-3-8 0-23,8-7 0 0,2-8 0 22,-4-8 0-22,17-6 0 0,1 0 0 25,22-32 0-25,9-26 0 0,19-27 0 1,8-19 0 18,22-16 0-19,1-4 0 22,2-2 0-21,-9-1 0 1,-10 12 0 20,-11 9 0-21,-15 15 0-1,-7 20 0 4,-6 14 0 0,-14 13 0 19,-8 8 0-22,-8 5 0 0,-10 9 0 5,-4 9 0 14,-11 3 0-20,0 10 0 2,0 0 0 19,0 0 0-21,-24 10 0 1,-21 22 0 17,-17 20 0-18,-12 5 0 17,-3 17 0-17,-7 11 0 4,-8 10 0 31,5 3 0-35,1-1 0 0,-5 1 0 0,10-3 0 1,1-7 0 20,12-11 0-21,7-6 0 18,4-15 0-18,14-16 0 0,7-20 0 21,12-7 0-20,8-13 0-1,3 0 0 18,6-33 0-16,6-24 0 0,-2-7 0 17,-7 3 0-19,7-1 0 24,-4 10 0-23,4 12 0-1,-3 7 0 0,6 8 0 18,0 8 0-18,0 6 0 19,0 6 0-18,0 5 0-1,0 0 0 18,-5 0 0-18,5 0 0 30,0 0 0-30,-2 0 0 0,2 8 0 0,0 22 0 16,0 10 0-15,0 4 0 19,0 4 0-20,0 3 0 0,13-3 0 22,-3-3 0-21,-6-3 0-1,9-5 0 18,-10-7 0-18,10 4 0 3,-9-9 0 14,-1 2 0-17,0-5 0 4,7-7 0 14,-4-3 0-18,-6-7 0 20,5-2 0-19,8-3 0-1,4 0 0 17,6 0 0-17,16-35 0 19,5-14 0-19,17-16 0 0,13-13 0 25,15-14 0-24,25-16 0-1,10-15 0 18,10-12 0-18,11-11 0 1,-2 2 0 21,-10 18 0-20,-15 25 0-2,-30 27 0 19,-15 22 0-18,-23 15 0 2,-9 9 0 18,-12 8 0-21,-15 12 0 0,-5 5 0 20,-4 3 0-20,-5 0 0 20,0 0 0-20,0 9 0 0,0 24 0 21,-14 13 0-21,-10-5 0 0,8-24 0 19,4-6-307-19</inkml:trace>
    </iact:actionData>
  </iact:action>
  <iact:action type="add" startTime="19328">
    <iact:property name="dataType"/>
    <iact:actionData xml:id="d10">
      <inkml:trace xmlns:inkml="http://www.w3.org/2003/InkML" xml:id="stk9" contextRef="#ctx0" brushRef="#br0">9272 14605 688 0,'0'0'248'2,"-161"-2"-46"1,77-2 62 22,-18-2-84-25,-14 3-70 0,-24 3-16 18,-4 0 10-18,-14 0-30 19,-1 3-18-19,11 14-29 0,-6-4-27 23,5 11 0-23,0 13 0 0,5 4 0 29,-1 15 0-29,-3 3 0 0,8 5 0 0,6 5 0 21,18-2 0-21,-1 9 0 6,17 1 0-4,11 9 0 21,7 8 0-22,12 0 0-1,22 5 0 7,11 2 0 12,15 6 0-18,9 10 0 22,13 2 0-22,6 5 0-1,47-1 0 1,40 1 0 22,36 0 0-23,44 10 0 0,51 13 0 18,42 6 0-18,55 3 0 21,49-16 0-21,36-16 0 0,22-20 0 19,-1-11 0-18,-34-26 0-1,-42-22 0 18,-47-19 0-18,-36-21 0 20,-26-5 0-20,-4-31 0 1,-18-54 0 16,-18-40 0-17,-19-45 0 19,-30-38 0-18,-51-25 0-1,-56-25 0 18,-37-12 0-18,-22 0 0 4,-90 17 0 14,-54 34 0-18,-27 39 0 4,-38 45 0 16,-34 34 0-20,-23 24 0 2,-26 23 0 15,-23 9 0-17,212 45-323 19,10 0-637-19</inkml:trace>
    </iact:actionData>
  </iact:action>
  <iact:action type="add" startTime="20586">
    <iact:property name="dataType"/>
    <iact:actionData xml:id="d11">
      <inkml:trace xmlns:inkml="http://www.w3.org/2003/InkML" xml:id="stk10" contextRef="#ctx0" brushRef="#br0">23632 14736 924 0,'0'0'226'2,"-177"-36"12"17,57 27-14-18,-21 2-90 2,-20-3-36 19,-17 8-12-21,-22 2-26-1,-20 0-3 21,-5 19-57-21,0 24 0 25,8 19 0-25,11 9 0 0,11 4 0 0,26 6 0 25,16 4 0-25,25 4 0 0,15 8 0 2,16 9 0 28,17 15 0-30,16 2 0 0,8 15 0 1,18 3 0 26,15 4 0-26,14 4 0 1,9-3 0-1,2 6 0 24,64 11 0-25,49 15 0 0,49 10 0 2,52 6 0 20,49 5 0-22,54-10 0 0,26-5 0 26,35-21 0-26,26-18 0 0,8-33 0 18,15-28 0-18,-4-42 0 3,-13-39 0 17,-34-19 0-20,-29-80 0 1,-11-56 0 19,-18-51 0-20,-2-34 0 17,-20-34 0-17,-34-13 0 2,-42 20 0 15,-74 28 0-16,-73 28 0 19,-62 33 0-19,-24 4 0-1,-63-6 0 16,-31-18 0-16,-38-9 0 19,-43-4 0-18,-54 6 0 0,-39 14 0 21,-34 20 0-22,-11 32 0 0,-39 40 0 21,-41 38 0-21,-18 18 0 0,-3 7-9 18,305 33-389-17,26 0-524 20</inkml:trace>
    </iact:actionData>
  </iact:action>
  <iact:action type="add" startTime="21945">
    <iact:property name="dataType"/>
    <iact:actionData xml:id="d12">
      <inkml:trace xmlns:inkml="http://www.w3.org/2003/InkML" xml:id="stk11" contextRef="#ctx0" brushRef="#br0">12823 16094 1352 0,'0'0'356'1,"0"0"-152"0,220 4-69 19,-120-4-135-20,31 0 0 1,35-17 0 20,39 4 0-21,33 6 0 1,15 3 0 19,15 4 0-20,-2 0 0 22,11 0 0-21,4 0 0-1,4 0 0 5,25 0 0 18,15 0 0-22,0 0 0-1,1-16 0 3,-13-6 0 22,-29-4 0-24,-26 5 0-1,-16 8 0 3,-29 4 0 24,-21 7 0-27,-13 2 0 0,-13 0 0 24,-13 0 0-23,-8 0 0-1,-8 0 0 25,-20 0 0-23,-14 0 0-2,-9 0 0 0,-10-6 0 25,-14-8 0-24,-4 4 0-1,-18-2 0 22,7 9 0-21,-11 1 0-1,-4-1 0 0,4-1 0 18,-6-2 0-17,-5-1 0 17,-7 1 0-18,-6 0 0 3,-7 3 0 14,-5 1 0-17,-8 2 0 22,0 0 0-22,0 0 0 1,0 0 0 17,0-3 0-18,0-14 0 1,-26-10 0 15,-28-14 0-16,-7-4 0 17,-7 4 0-17,-12-2 0 3,-10 6 0 17,6 4 0-20,-11 1 0 4,11 8 0 14,4 4 0-18,2 6 0 19,15 3 0-18,15 5 0-1,19 3 0 17,22 0 0-17,3 3 0 19,4 0 0-19,0 0 0 0,0 0 0 18,0 0 0-18,39 0 0 18,22 6 0-17,18 20 0-1,7-1 0 18,1 9 0-18,7 3 0 19,-11 4 0-18,-9 7 0 1,-10-4 0 15,-21-1 0-17,-7-7 0 3,-15-8 0 16,-19-4 0-19,-2-2 0 19,0 8 0-18,0 4 0-1,-23 4 0 20,-23 3 0-20,-11 4 0 3,-1 0 0 16,-1 3 0-19,2-3 0 2,10 5 0 17,-6 4 0-19,6-4 0 3,-10 3 0 16,-1-4 0-19,42-41 0 20,4 0-841-19</inkml:trace>
    </iact:actionData>
  </iact:action>
  <iact:action type="add" startTime="23221">
    <iact:property name="dataType"/>
    <iact:actionData xml:id="d13">
      <inkml:trace xmlns:inkml="http://www.w3.org/2003/InkML" xml:id="stk12" contextRef="#ctx0" brushRef="#br0">13233 15765 1490 0,'0'0'428'1,"0"0"-299"24,0 0-129-24,0 0 0-1,0 0 0 21,0 0 0-20,-190 119 0-1,122-97 0 22,-4-5 0-22,1-3 0 0,10-1 0 24,9 2 0-23,11 2 0-1,16 3 0 0,9-3 0 30,3-4 0-30,13 4 0 0,0 0 0 1,0 8 0 20,6 10 0-21,35 12 0 0,9 11 0 22,23 9 0-22,-2 2 0 22,7-5 0-22,-1-2 0 0,-13-6 0 26,-5-9 0-26,1 0 0 0,-2-15 0 0,14-6 0 23,-5-15 0-22,-9-3 0-1,-51-8 0 23,-7 0-967-23</inkml:trace>
    </iact:actionData>
  </iact:action>
  <iact:action type="add" startTime="24514">
    <iact:property name="dataType"/>
    <iact:actionData xml:id="d14">
      <inkml:trace xmlns:inkml="http://www.w3.org/2003/InkML" xml:id="stk13" contextRef="#ctx0" brushRef="#br3">16527 14822 1128 0,'0'0'484'25,"0"0"-208"-25,0 0-117 0,0 0-159 0,0 0 0 20,0 0 0-19,-154 163 0 23,54-82 0-24,-2 6 0 0,-8 2 0 21,0 4 0-20,10-3 0-1,16-5 0 20,7-15 0-20,18-13 0 0,18-16 0 29,18-16 0-29,10-16 0 0,13-9 0 0,0 0 0 21,16 0 0-21,27-28 0 0,31-14 0 20,6-15 0-18,17-17 0-1,13-7 0 19,8-14 0-19,6-10 0-1,-3 8 0 20,-21 7 0-20,-19 15 0 23,-29 18 0-22,-16 15 0-1,-18 23 0 5,-18 16 0 17,0 3 0-21,0 0 0-1,-11 7 0 20,-32 28 0-18,-14 12 0-2,-19 9 0 20,2 1 0-20,-5 2 0 1,7 0 0 19,13-11 0-19,18-13 0-1,16-8 0 20,6-17 0-20,12-10 0 2,7 0 0 18,0-21-671-20</inkml:trace>
    </iact:actionData>
  </iact:action>
  <iact:action type="add" startTime="25232">
    <iact:property name="dataType"/>
    <iact:actionData xml:id="d15">
      <inkml:trace xmlns:inkml="http://www.w3.org/2003/InkML" xml:id="stk14" contextRef="#ctx0" brushRef="#br3">15790 14756 982 0,'0'0'458'20,"0"0"-184"-17,0 0-66-3,0 0-83 25,0 0-125-25,0 0 0 0,138 172 0 20,-76-94 0-20,12 7 0 0,10-1 0 22,10 3 0-22,-7 3 0 0,9-5 0 26,-15-7 0-26,-17-13 0 0,-16-15 0 20,-12-19 0-20,-16-19 0 0,-4-7 0 22,-13-5 0-22,-3 0 0 0,0 0 0 20,0-39 0-20,-26-15 0 0,-32-25 0 21,-17-15 0-21,-17-14 0 20,3-7 0-20,2 9 0 1,8 9 0 25,20 27 0-26,15 26 0 1,11 24 0 2,17 18 0 0,13 2 0 17,2 0 0-20,1 0 0 2,0 10 0 16,0 34 0-18,33 22 0 21,11 18 0-21,16 20 0 0,1 12 0 18,12-4 0-17,-5-7 0 20,-4-28 0-21,-15-21 0 1,-7-16 0 1,-14-18 0 17,-14-10 0-18,-7-9 0 19,-4-3 0-20,-3 0 0 0,0 0 0 46,6 0 0-45,-6 0 0-1,0-7 0 0,0-9 0 0,0-6-363 0</inkml:trace>
    </iact:actionData>
  </iact:action>
  <iact:action type="add" startTime="26793">
    <iact:property name="dataType"/>
    <iact:actionData xml:id="d16">
      <inkml:trace xmlns:inkml="http://www.w3.org/2003/InkML" xml:id="stk15" contextRef="#ctx0" brushRef="#br3">9247 16774 806 0,'0'0'348'1,"0"0"-18"-1,0 0-110 25,0 0-76-25,0 0-48 0,-196 0-30 21,156 0-29-21,-1-15-37 0,-2 2 0 22,6 0 0-22,6 9 0 1,2 0 0 20,18 4 0-21,1 0 0 0,7 0 0 24,3 0 0-24,0 0 0 0,39 0 0 20,41 0 0-20,22 0 0 0,21 4 0 26,7 9 0-26,11 4 0 0,-9 1 0 23,-19-9 0-23,-29-1 0 0,-38-3 0 4,-20-5 0 21,-18 3 0-25,-8-3 0 0,-16 0 0 21,-57 0 0-19,-53 0 0-2,-20 0 0 25,-11 0 0-25,8 0 0 0,17 5 0 3,39 12 0 18,24-3 0-21,30-5 0 0,31-9 0 22,8 0 0-22,41 0 0 0,46-11 0 20,26-6 0-20,16 4 0 16,10 6 0-15,-17 7 0 0,-27 0 0 19,-38 0 0-20,-32 0 0 2,-25 14 0 18,-18 11 0-20,-53 10 0 19,-24-3 0-18,-3 0 0-1,10-7 0 16,16-8 0-16,24-3 0 34,19-6 0-34,17-4 0 0,12-4 0 0,0 2 0 0,41 1 0 18,30 3 0-18,22-6 0 20,-8 0 0-20,8 0 0 0,-29 0 0 19,-21 0 0-19,-20 2 0 20,-13 11 0-20,-10 9 0 0,-10-12 0 22,-29 2-817-22</inkml:trace>
    </iact:actionData>
  </iact:action>
  <iact:action type="add" startTime="28260">
    <iact:property name="dataType"/>
    <iact:actionData xml:id="d17">
      <inkml:trace xmlns:inkml="http://www.w3.org/2003/InkML" xml:id="stk16" contextRef="#ctx0" brushRef="#br3">23592 16982 274 0,'0'0'508'23,"0"0"-244"-22,0 0 48-1,0 0 0 18,0 0-96-17,0 0-162-1,123 23 6 23,-19-14-13-23,27-5-47 0,9-4 0 21,4 0 0-20,14 0 0 21,-8 9 0-22,-3-3 0 0,-24 1 0 0,-35 6 0 22,-31-8 0-22,-29 4 0 22,-17-6 0-22,-11-1 0 0,0 6 0 1,-59 4 0 19,-37-4 0-20,-33 0 0 26,-28-8 0-26,-3 0 0 0,-1 0 0 0,20 0 0 20,21 0 0-19,40 0 0-1,24 0 0 26,34 0 0-26,19 0 0 0,3 0 0 19,20 4 0-19,57 6 0 2,11 7 0 17,15-2 0-19,-6-5 0 2,-17 3 0 17,-22 0 0-18,-19-2 0 2,-21-2 0 15,-15 2 0-18,-3 3 0 19,0 9 0-18,-21 4 0-1,-15 5 0 17,8-1 0-17,-3-6 0 22,10 0 0-21,4-9 0-1,10-4 0 20,7-7 0-20,0-5 0 0,0 0 0 20,0 0 0-20,20 0 0 19,21 0 0-18,-2-1 0-1,-19-3 0 17,-11 1 0-16,-9 3 0 1,0 0 0 17,-12 0 0-19,-29 7 0 17,-11 6 0-16,7-2-157-1,6-2-49 19,6 10 38-18,29-13-130 19,4 5-166-20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02T06:13:12.12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5" units="cm"/>
      <inkml:brushProperty name="height" value="0.055" units="cm"/>
    </inkml:brush>
  </inkml:definitions>
  <iact:action type="add" startTime="11260">
    <iact:property name="dataType"/>
    <iact:actionData xml:id="d0">
      <inkml:trace xmlns:inkml="http://www.w3.org/2003/InkML" xml:id="stk0" contextRef="#ctx0" brushRef="#br0">22354 15417 1260 0,'0'0'438'1,"0"0"-212"0,0 0-103 10,0 0-123-11,0 0 0 15,0 0 0-15,0 0 0 15,39 89 0-15,-26-40 0 15,-12 1 0-15,2 4 0 21,4-1 0-21,2-3 0 0,-5-8 0 14,1-10 0-2,4-15 0-12,-4-14 0 22,0-3 0-21,12 0 0-1,3 0 0 10,17-26 0-9,-1-19 0 9,-6-9 0 14,8-3 0-23,-6 7 0-1,-9 18 0 13,-14 12 0-13,-1 10 0 9,-8 10 0 12,0 0 0-21,0 0 0 1,0 10 0 11,0 28 0-12,0 11 0 17,0 2 0-17,0-5 0 16,0-9 0-15,3-6 0 9,2-18 0-10,-2-6 0 18,13-7 0-17,1 0 0 2,19-7 0 8,5-28 0 8,5-16 0-19,-1-14 0 0,9-11 0 19,-12 6 0-19,-9 14 0 11,-21 26 0-10,-1 18 0 18,-11 12 0-19,0 0 0 2,0 0 0 10,0 12 0 5,0 1-55-16,0-1-1211 9</inkml:trace>
    </iact:actionData>
  </iact:action>
  <iact:action type="add" startTime="12034">
    <iact:property name="dataType"/>
    <iact:actionData xml:id="d1">
      <inkml:trace xmlns:inkml="http://www.w3.org/2003/InkML" xml:id="stk1" contextRef="#ctx0" brushRef="#br0">22367 15234 824 0,'0'0'340'2,"0"0"-88"11,0 0-2 9,0 0-42-22,0 0-50 0,0 0-143 13,-2 0-15-13,7 0 0 21,18 0 0-20,14 0 0-1,4 0 0 12,3 0 0 0,12 0 0-12,-10 0 0 27,8 0 0-26,3 0 0-1,-14 0 0 0,-2 0 0 24,-1 0 0-23,-17 0 0-1,-2 0 0 14,-5 0 0-14,-3 0 0 14,-9 0 0-14,-1 0 0 14,1 0 0-13,-1 0 0 12,-3 0 0-12,6 0 0 12,-6 0 0 12,0 0 0-25,0 0 0 1,0 0 0-1,0 0 0 9,0 0 0 10,0-24 0-19,-13-11 0 1,-7-2 0 9,-3 10 0 9,-1 0 0-18,-2 10 0-1,15 7 0 11,-5 2 0 4,8 8 0-10,-5 0 0-4,9 0 0 14,1 5 0-14,3 8-1965 10</inkml:trace>
    </iact:actionData>
  </iact:action>
  <iact:action type="add" startTime="14366">
    <iact:property name="dataType"/>
    <iact:actionData xml:id="d2">
      <inkml:trace xmlns:inkml="http://www.w3.org/2003/InkML" xml:id="stk2" contextRef="#ctx0" brushRef="#br1">23391 15049 474 0,'0'0'784'22,"0"0"-532"-22,0 0-152 0,0 0-2 13,0 0-42-12,0 0-16 10,0 0 2 11,124-150 14-22,-81 108 4 1,11 3 2 8,-8 6-39 3,12-3-23-12,12-2 0 22,-4-4 0-21,-5 3 0 0,3-1 0 10,-7 4 0-11,-18 8 0 15,-2 6 0-2,-10 2 0-12,-7 6 0-1,-3 4 0 22,-10 3 0-22,5 1 0 1,-12 6 0 16,2-2 0-16,-2 2 0 12,0 0 0-13,0 0 0 11,-18 0 0 2,-21 0 0-13,-2 0 0 18,-2 0 0-18,-2 10 0 1,-9 2 0 18,-2-2 0-18,9 5 0 9,4-3 0-9,2 1-7 19,5-1-3-19,19-10-12-1,11 1-2 11,6-3 2-2,0 0-4 9,0 0-14-18,7-8 40 0,29-11 6 19,5-1 0-18,-2 3 6 17,9 2 16-18,6 2 2 1,-11-1-8 7,9 2-8 12,-8 2-6-20,-7 3-6 0,-9 7 2 10,-5 0 15 8,-3 0-19-17,-6 0 0 1,1 7 0 8,-7 12 0 7,-8 1 0-15,0 5 0-1,0 1 0 19,0-1 0-19,0-4 0-1,-5-1 0 12,-6 4 0 6,2-2 0-18,-7 9-67 0,6-3-97 11,0-21-134 10,7-1-208-21</inkml:trace>
    </iact:actionData>
  </iact:action>
  <iact:action type="add" startTime="19147">
    <iact:property name="dataType"/>
    <iact:actionData xml:id="d3">
      <inkml:trace xmlns:inkml="http://www.w3.org/2003/InkML" xml:id="stk3" contextRef="#ctx0" brushRef="#br2">24840 15609 530 0,'0'0'590'1,"0"0"-434"0,0 0-36 19,0 0-26-20,0 0-54 12,0 0 2-12,0 0 34 28,13-4 26-28,-10 4-6 1,1 0-4-1,9 0-38 21,-6 0 1-20,-2 0-55-1,6 0 0 11,-7 0 0 3,8 0 0-14,-8 0 0 22,4 0 0-22,-5 4 0 0,4 7 0 12,-7 6 0-12,0 10 0 13,0 3 0 8,0 7 0-21,0 4 0 2,-18-3 0 8,14-4 0-10,-12 0 0 15,13-6 0-15,-5-6 0 17,8-8 0-16,0-2 0 13,0-3 0-13,11-2 0 17,9-1 0-18,8-2 0 0,5-4 0 9,-5 0 0 13,4 0 0-21,-5-10 0-1,4-20 0 9,-8-4 0 12,0-6 0-20,-3 4 0-1,-4 2 0 9,-7 3 0 11,0 6 0-20,-6 3 0 1,-3 7 0 8,4 6 0 10,-4 5 0-18,0 4 0-1,0 0 0 18,0 0 0-17,0 0 0 1,0 0 0 7,0 0 0 9,0 0 0-18,0 8 0 10,0 17 0-10,0 7 0 18,0-2 0-18,-4 2 0 21,-1-5 0-20,5 2 0-1,-7-8 0 10,7-4 0 9,0-3 0-19,0-11 0 1,0-3 0 10,0 0-75 8,0 0-225-19,0 0-292 1</inkml:trace>
    </iact:actionData>
  </iact:action>
  <iact:action type="add" startTime="20073">
    <iact:property name="dataType"/>
    <iact:actionData xml:id="d4">
      <inkml:trace xmlns:inkml="http://www.w3.org/2003/InkML" xml:id="stk4" contextRef="#ctx0" brushRef="#br2">24977 15425 476 0,'0'0'486'0,"0"0"-316"0,0 0 40 12,0 0-4 10,0 0-26-22,0 0 8 0,0 0-57 12,21 0-131-12,-1 0 0 21,0 0 0-21,6 9 0 0,5-1 0 15,-1 0 0-15,11-1 0 16,4-3 0-15,2-1 0 11,-3 0 0-12,-3-3 0 14,-8 3 0-1,-10 1 0-13,-4-4 0 12,-10 2 0-8,-1-2 0 9,-3 0 0-11,-5 0 0 13,0 0 0-15,0 0 0 22,0 0 0-22,0 0 0 1,0 0 0 12,0 0 0-12,-21-12 0 10,-3-15 0-11,-5 2 0 19,8-1 0-19,1 9 0 13,10 0 0-13,-3 8 0 19,6 1 0-19,-2 6 0 0,5-1 0 11,1 3 0 6,1 0 0-17,2 0 0 19,0 0-293-19</inkml:trace>
    </iact:actionData>
  </iact:action>
  <iact:action type="add" startTime="21980">
    <iact:property name="dataType"/>
    <iact:actionData xml:id="d5">
      <inkml:trace xmlns:inkml="http://www.w3.org/2003/InkML" xml:id="stk5" contextRef="#ctx0" brushRef="#br1">25277 15003 924 0,'0'0'284'2,"0"0"-58"9,0 0-52-11,0 0-76 22,0 0-6-22,0 0-22 0,0-109 2 10,2 69-24 4,11-7-16-14,-3-2-18 22,3 0-8-21,-6-8-2-1,5 4-1 12,-8 0-3-12,9 5 0 14,-5 9 0-2,-4 13 0-11,-1 9-3 24,5 9 3-25,-8 2 0 0,0 3-2 13,0 0 2-13,0 3-8 11,0 0-16-11,0 0-8 21,0 0 32-20,0-3 0-1,-13 3 2 12,8-2-2-2,-6 2 0-10,4 0 0 21,3 0 0-20,-12 0 0 9,0 23 0-10,0 8 8 16,7-6 0-15,-10 1-6 17,6-11-2-17,3-5 0-1,9-5 0 10,1-2-2 9,0-3 0-19,0 0-6 1,0 0 0 17,0 0-6-18,0-22 10 9,1-9 4 8,22 0 0-16,-4 2 0-1,6 1 2 16,-2 3 0-15,8 6 8 16,-11 6 2-16,-1 8 18 9,-8 5 1-10,5 0-31 18,2 0 0-18,-2 0 0 17,-9 5 0-16,6 16 0 16,3-4 0-16,-6 0 0-1,5-10 0 8,-8 2 0 11,1-1 0-18,0 5-3-1,-8-11-167 18,0 6-404-17</inkml:trace>
    </iact:actionData>
  </iact:action>
  <iact:action type="add" startTime="26124">
    <iact:property name="dataType"/>
    <iact:actionData xml:id="d6">
      <inkml:trace xmlns:inkml="http://www.w3.org/2003/InkML" xml:id="stk6" contextRef="#ctx0" brushRef="#br3">26627 15577 436 0,'0'0'534'1,"0"0"-290"-1,0 0-12 15,0 0-50-14,0 0-72 10,0 0-16 10,0 0 8-19,10 11-74-2,-10 21-8 12,0 7 12-12,-13 8-2 14,-3 7-27-14,-1-4-3 10,2 4 0 17,-1-7 0-27,0 9 0 2,2 1 0-1,4 0 0 23,7 1 0-24,-3-10 0 0,6-4 0 2,0-12 0 12,0-10 0-11,0-9 0 11,25-1 0-13,-1-3 0 12,-1-9 0-9,5 0 0 8,4 0 0-9,-10 0 0 10,5 0 0-13,2 0 0 12,-9-14 0 5,-1-3 0-17,1-3 0 0,-20 9-255 11,0 3-549 8</inkml:trace>
    </iact:actionData>
  </iact:action>
  <iact:action type="add" startTime="26576">
    <iact:property name="dataType"/>
    <iact:actionData xml:id="d7">
      <inkml:trace xmlns:inkml="http://www.w3.org/2003/InkML" xml:id="stk7" contextRef="#ctx0" brushRef="#br3">26821 15911 1074 0,'0'0'264'12,"0"0"-76"13,0 0-38-24,0 0-86-1,0 0 34 0,0 0-6 12,-61 0-6-2,25 0-55-10,-5 0-31 22,1 0 0-22,-12 0 0 13,8 0 0-13,-1 0 0 12,3 0 0-12,9 0 0 23,8 0 0-23,6 0 0 0,12 0 0 12,1 0 0-11,6 0 0 12,0 0 0-1,0 0 0-12,0 0 0 22,0 0-79-22,0 0-569 0</inkml:trace>
    </iact:actionData>
  </iact:action>
  <iact:action type="add" startTime="27306">
    <iact:property name="dataType"/>
    <iact:actionData xml:id="d8">
      <inkml:trace xmlns:inkml="http://www.w3.org/2003/InkML" xml:id="stk8" contextRef="#ctx0" brushRef="#br3">26511 15414 778 0,'0'0'352'1,"0"0"-164"13,0 0-10-14,0 0-74 21,0 0-66-20,0 0 2-1,-4-5 8 13,4 5-4-13,0 0 38 13,0 0 12 9,0 0-6-22,0 0-75 0,23 0-13 12,6-4 0-12,-2 2 0 16,7-1 0-15,6 0 0 20,1 1 0-20,-1 2 0-1,4 0 0 13,-4 0 0-12,13 0 0 13,-13 0 0-14,4 0 0 11,-4 0 0 1,-3 0 0-11,-11 0 0 12,-2 0 0-13,-8 0 0 22,0 0 0-22,-12 0 0 14,4 0 0-14,2 0 0 1,-10 0 0 11,6 0 0 7,-6 0 0-19,0 0 0 0,0 0 0 18,0 0 0-18,0 0 0 12,0 0 0-12,0 0 0 13,0 0 0 4,0 0 0-16,0 0 0-1,0 0 0 20,0 0 0-20,0 0 0 0,0 0 0 11,-19 0 0 10,-4 0 0-21,5-3 0 1,-6-7 0 9,0 3 0-8,8-5 0 7,-1 5 0 13,1-2 0-21,6-3 0-1,-10 5 0 9,4-5 0-6,-6 0 0 16,3 2 0-19,3 0 0 10,5 5 0-8,-2 0 0 17,10-1 0-19,-2 0 0 17,0 3 0-17,5-2 0 3,-3 0 0 7,-2-2 0 9,5 2 0-19,-3 2 0 0,3-1 0 11,0 4 0 8,0 0 0-19,0 0 0 1,0 0 0 9,0 0 0 8,0 0 0-18,0 0 0 1,0 0 0 18,0 0 0-19,0 0 0 11,0 0 0-11,0 0 0 18,0 0 0-18,11 0-775 18</inkml:trace>
    </iact:actionData>
  </iact:action>
  <iact:action type="add" startTime="29969">
    <iact:property name="dataType"/>
    <iact:actionData xml:id="d9">
      <inkml:trace xmlns:inkml="http://www.w3.org/2003/InkML" xml:id="stk9" contextRef="#ctx0" brushRef="#br1">26620 15103 504 0,'0'0'596'1,"0"0"-372"11,0 0-18-12,0 0-36 12,0 0-90-11,0 0-18 21,-9-4 2-21,2-4-10 0,2 0 10 9,-11-9-41 3,-7-6-23-12,6-5 0 13,-6-6 0-14,5-9 0 25,-14-4 0-24,8-9 0-1,-2-8 0 9,-5-7 0-7,4 4 0 12,3 2 0-14,4 8 0 14,4 18 0-13,0 9 0 13,9 13 0-13,7 2 0 14,-1 7 0-15,-7-1 0 20,8 7 0-20,-4-3 0 2,1-2 0 13,2-1 0-13,1 6 0 11,0 2 0-13,-3-3 0 9,3 3 0 9,-3-3 0-17,-4 1 0 15,7 2 0-15,-3 0 0 0,3 0 0 7,0 0 0 10,0 0 0-18,0 0 0 19,-3 18 0-19,3 13 0 0,0 4 0 10,0-3 0 11,0 6 0-21,-5-11 0 1,5 2 0 9,-3-12 0-7,-7-6 0 14,10-7 0-16,0-4 0 11,0 0 0-12,0 0 0 19,0-15 0-19,0-15 0 10,0-13 0-9,0 0 0 18,0 4 0-19,0-1 0 2,0 10 0 9,0 8 0 8,0 10 0-18,5 7 0-1,3 5 0 8,3 0 0 13,3 0 0-20,5 0 0-1,4 0 0 19,2 0 0-18,4 0 0 0,-9 2 0 8,5 10 0 10,1 2 0-19,-6 0 0 2,-3-2 0 8,-5 1 0 2,-8-2 0 6,1 1 0-18,3 4 0 1,-8-10-59 10,0 3-653 7</inkml:trace>
    </iact:actionData>
  </iact:action>
  <iact:action type="add" startTime="35361">
    <iact:property name="dataType"/>
    <iact:actionData xml:id="d10">
      <inkml:trace xmlns:inkml="http://www.w3.org/2003/InkML" xml:id="stk10" contextRef="#ctx0" brushRef="#br1">20490 13653 714 0,'0'2'312'4,"0"-2"-140"8,0 0-12-1,0 0-28-9,0 0-24 13,0-9 4-14,0-11 24 19,0-2-56-19,0-3-6-1,0-2-27 13,0-8-47 1,0-2 0-14,0-2 0 14,-8-4 0-14,-5-1 0 16,6-9 0-14,-13-7 0-2,1-7 0 13,-1 0 0-1,-1-4 0 11,4 2 0-23,-6-8 0 0,7-1 0 0,0-4 0 12,7-5 0-12,6 6 0 13,3 2 0 10,0 5 0-23,0 5 0 1,0 1 0 0,10-2 0 8,19-6 0-2,-1-3 0 2,10-5 0 1,1 0 0 8,1 2 0-18,8 18 0 0,1 13 0 18,-5 11 0-17,4 13 0 10,1 4 0-11,-6 1 0 18,-2-4 0-17,0 1 0 18,-2-3 0-19,-12 2 0 0,-6 10 0 14,-8 4 0-13,-13 10 0 7,0 2 0 12,0 0 0-19,0 0 0-1,0 5 0 17,-2 16 0-16,-21 4 0 8,3 2 0 10,-16 11 0-19,-1 9 0 1,-6 9 0 19,-1 8 0-19,-6 5 0-1,6 0 0 9,1 1 0 11,-10 6 0-20,10 5 0 0,5 4 0 10,6 8 0 9,0 10 0-19,9 4 0 1,6 0 0 9,1-2 0 10,9-10 0-20,4-10 0 0,3-7 0 10,0-3 0 8,0-1 0-17,20 0 0 0,3-5 0 19,5-1 0-19,8-6 0 11,0-6 0-12,1-5 0 10,-10-12 0 9,-2-11 0-19,-6-6 0 1,-6-7 0 20,-11-7 0-20,0-2 0-1,-2 2 0 10,0 0 0-7,0 4 0 6,0-5 0 9,0 3 0-18,3-7 0 18,6-3 0-17,-8 0 0-1,6 0 0 9,5 0 0 9,-3 0 0-17,6 0 0 17,-12 0 0-18,2 0 0 0,-5 0 0 10,0 0 0-8,0 0 0 15,6 0 0-17,1-20 0 18,-1-5 0-18,-5 13-65 11</inkml:trace>
    </iact:actionData>
  </iact:action>
  <iact:action type="add" startTime="37144">
    <iact:property name="dataType"/>
    <iact:actionData xml:id="d11">
      <inkml:trace xmlns:inkml="http://www.w3.org/2003/InkML" xml:id="stk11" contextRef="#ctx0" brushRef="#br1">27508 13781 1072 0,'0'0'598'1,"0"0"-390"-1,0 0-50 12,0 0-147 1,0 0-11-13,100-210 0 22,-66 119 0-22,-4-17 0 1,3-19 0 10,-11-15 0-11,-13-7 0 14,-9-14 0-14,0-9 0 25,-12-12 0-24,-31-10 0-1,-14 9 0 23,-7 15 0-23,-5 28 0 0,8 32 0 17,1 37 0-12,17 28 0-4,15 22 0 26,12 16 0-27,3 7 0 3,6 0 0-3,7 0 0 16,-1 0 0-16,1 16 0 16,0 12 0-16,0 3 0 23,0 11 0-22,4 0 0-1,29 9 0 1,-5 8 0 10,8 11 0 8,8 6 0-19,-4 8 0 0,4 3 0 11,-4 3 0 11,-1 4 0-22,-5 1 0 0,-14 3 0 11,0 6 0 7,-9 2 0-17,-1 4 0-1,-10 6 0 8,0 1 0 10,0 8 0-17,-34 4 0-1,-12 4 0 20,-8-5 0-19,4-7 0-1,-7-18 0 9,6-15 0 11,11-28 0-18,11-25 0-1,8-12 0 7,4-12 0 12,14-8 0-19,3-3 0-1,0 0 0 11,0 0 0 8,28-31 0-18,-8 5 0-1,2 2-29 20</inkml:trace>
    </iact:actionData>
  </iact:action>
  <iact:action type="add" startTime="38433">
    <iact:property name="dataType"/>
    <iact:actionData xml:id="d12">
      <inkml:trace xmlns:inkml="http://www.w3.org/2003/InkML" xml:id="stk12" contextRef="#ctx0" brushRef="#br1">28974 12708 750 0,'0'0'856'2,"0"0"-646"13,0 0-72-14,0 0-45 24,0 0-93-25,0 0 0 0,-9 0 0 14,-30 3 0-14,-10 16 0 11,-4 12 0 1,-15 9 0-12,7 10 0 22,-2 6 0-21,3 4 0-1,12-1 0 11,-1-7 0-11,19-7 0 11,9-3 0 11,4-5 0-21,17-3 0 0,0-4 0 16,0 1 0-16,38 0 0-1,15 0 0 11,20-1 0 4,5-10 0-15,-1 0 0 4,-8-8 0 12,-15-6 0-15,-11-6 0 14,-9 0 0-14,-11 0 0 3,-3 0 0 15,1-14 0-18,-17-6 0 0,8 1 0 10,-12 7 0 8,0 4-777-18</inkml:trace>
    </iact:actionData>
  </iact:action>
  <iact:action type="add" startTime="38919">
    <iact:property name="dataType"/>
    <iact:actionData xml:id="d13">
      <inkml:trace xmlns:inkml="http://www.w3.org/2003/InkML" xml:id="stk13" contextRef="#ctx0" brushRef="#br1">28977 13121 1118 0,'0'0'424'5,"0"0"-160"9,0 0-32-13,0 0-223 12,0 0-9 7,0 0 0-20,13 0 0 1,-13 0 0 10,-3 0 0-9,-35 0 0 12,-19 0 0-14,-9 0 0 12,-11 0 0 14,-17 0 0-26,7 11 0 1,3 1 0-1,7 1 0 14,16-6 0-14,19-6 0 14,12 3 0-13,19-4 0 8,11 0 0-6,0 0 0 12,21 0 0-15,38-20 0 14,-27 9 0-13,7 5-691 13</inkml:trace>
    </iact:actionData>
  </iact:action>
  <iact:action type="add" startTime="39784">
    <iact:property name="dataType"/>
    <iact:actionData xml:id="d14">
      <inkml:trace xmlns:inkml="http://www.w3.org/2003/InkML" xml:id="stk14" contextRef="#ctx0" brushRef="#br1">29752 11617 1734 0,'0'0'313'1,"0"0"-313"-1,0 0 0 11,0 0 0 11,0 0 0-22,29 225 0 0,-14-117 0 12,2 6 0-11,6 12 0 13,2 7 0-13,7 2 0 14,-5-1 0-15,4-1 0 11,-4-15 0 12,5-16 0-22,-9-21 0-1,-5-24 0 13,-2-10 0-13,-9-22 0 15,-3-8 0-15,8-10 0 14,-11-4 0-12,-1 9 0 9,10-1 0-11,1 3 0 22,-6 3 0-22,-3-7 0 0,1-6 0 14,-3-1 0-14,0-3 0 14,8 0 0 8,-8 0 0-22,3 0 0 1,-3 0 0 9,0 0 0-10,0 0 0 9,0 0 0 9,2 0 0-18,14 0 0 17,4-27 0-17,10-25 0 0,20-24 0 19,0-21 0-19,20-34 0 3,-2-28 0 6,9-21 0 3,3-6 0 6,-4 6 0-17,-3 17 0-1,-5 17 0 20,-3 21 0-17,-8 23 0-3,-6 24 0 14,-12 18 0-14,-3 11 0 14,-11 19 0-14,-9 13 0 11,-14 12 0 9,-2 5 0-19,0 0 0-1,0 15 0 11</inkml:trace>
    </iact:actionData>
  </iact:action>
  <iact:action type="add" startTime="40737">
    <iact:property name="dataType"/>
    <iact:actionData xml:id="d15">
      <inkml:trace xmlns:inkml="http://www.w3.org/2003/InkML" xml:id="stk15" contextRef="#ctx0" brushRef="#br1">31580 11150 1084 0,'0'0'608'1,"0"0"-324"-1,0 0-213 0,0 0-71 16,0 0 0-16,0 0 0 12,-3 201 0-1,-7-123 0-11,0 9 0 23,1 0 0-23,2-6 0 0,2-12 0 12,5-22 0 2,-2-15 0-14,2-15 0 24,0-13 0-24,0-4 0 0,0 0 0 0,0 0 0 11,7 0 0 2,0-16-563-13,2-2-619 21</inkml:trace>
    </iact:actionData>
  </iact:action>
  <iact:action type="add" startTime="41063">
    <iact:property name="dataType"/>
    <iact:actionData xml:id="d16">
      <inkml:trace xmlns:inkml="http://www.w3.org/2003/InkML" xml:id="stk16" contextRef="#ctx0" brushRef="#br1">31822 11246 1208 0,'0'0'390'11,"0"0"-172"9,0 0-82-19,0 0-54-1,0 0-69 13,0 0-13-13,-145 102 0 15,88-60 0-15,4 0 0 22,-7 2 0-21,8-1 0-1,-7-7 0 13,7-3 0-13,10 3 0 13,-2-6 0 2,2-2 0-13,9-3 0-2,8-9 0 13,9-8 0 7,13-8 0-19,3 0 0-1,0 0-183 14,0-13-383-14,12-4-130 14</inkml:trace>
    </iact:actionData>
  </iact:action>
  <iact:action type="add" startTime="41438">
    <iact:property name="dataType"/>
    <iact:actionData xml:id="d17">
      <inkml:trace xmlns:inkml="http://www.w3.org/2003/InkML" xml:id="stk17" contextRef="#ctx0" brushRef="#br1">31734 11710 1076 0,'0'0'574'0,"0"0"-390"13,0 0-84-13,0 0-8 20,-57-146-71-20,14 89-21 14,-8 2 0-14,9-2 0 11,1 10 0-8,8 5 0 17,2 5 0-20,2 6 0 0,5-2 0 16,-2 1 0-15,24 23 0 12,2 5-259-12</inkml:trace>
    </iact:actionData>
  </iact:action>
  <iact:action type="add" startTime="42331">
    <iact:property name="dataType"/>
    <iact:actionData xml:id="d18">
      <inkml:trace xmlns:inkml="http://www.w3.org/2003/InkML" xml:id="stk18" contextRef="#ctx0" brushRef="#br1">31758 13177 1378 0,'0'0'598'1,"0"0"-527"10,0 0-71-10,0 0 0 11,0 0 0 9,0 0 0-20,0 0 0-1,3 0 0 10,-3 0 0-10,0 0 0 25,0 0-349-25</inkml:trace>
    </iact:actionData>
  </iact:action>
  <iact:action type="add" startTime="42603">
    <iact:property name="dataType"/>
    <iact:actionData xml:id="d19">
      <inkml:trace xmlns:inkml="http://www.w3.org/2003/InkML" xml:id="stk19" contextRef="#ctx0" brushRef="#br1">31818 12612 850 0,'0'0'216'12,"0"0"-20"-10,0 0-4 3,0 0-72 16,0 0-12-20,0 0-24-1,11-137 2 12,-5 131-6 2,-6 0 18-14,3 3-81 14,0 1-17-14,1-7 0 23,5-1 0-23,-5-5 0 0,-1-2 0 12,1 4 0-9,5-3 0 12,-6 12 0-14,-3 0 0 12,1 4 0-12,7 0 0 23,5-2 0-23,6-2 0-1,5 4 0 11,15 0 0-10,18 0 0 13,11 0 0-13,9 0 0 12,0 0 0-12,-9-2 0 9,-9 2 0-6,-7-5 0 10,-11-7 0-14,-13 5 0 11,-8-11 0 9,0-5 0-20,-11-11 0 0,1-10 0 10,-10-15 0 14,0-14 0-24,0-2 0 0,-10-4 0 11,-22 15 0-10,4 12 0 18,-2 15 0-19,4 14 0 11,9 10 0-11,3 4 0 22,3 7 0-22,-5 2 0 0,13 0 0 11,-7 0-573 9</inkml:trace>
    </iact:actionData>
  </iact:action>
  <iact:action type="remove" startTime="45567">
    <iact:property name="style" value="instant"/>
    <iact:actionData xml:id="d20" ref="#d18"/>
  </iact:action>
  <iact:action type="add" startTime="45599">
    <iact:property name="dataType" value="strokeEraser"/>
    <iact:actionData xml:id="d21">
      <inkml:trace xmlns:inkml="http://www.w3.org/2003/InkML" xml:id="stk20" contextRef="#ctx0" brushRef="#br4">38573 17527 1070 0,'0'0'584'34,"0"0"-304"-33,0 0-167-1,0 0-113 1,0 0 0-1,0 0 0 0,0 0-19 12,0-13-169 2,0 13-148-13,0 0-360 13</inkml:trace>
    </iact:actionData>
  </iact:action>
  <iact:action type="remove" startTime="46099">
    <iact:property name="style" value="instant"/>
    <iact:actionData xml:id="d22" ref="#d19"/>
  </iact:action>
  <iact:action type="add" startTime="46114">
    <iact:property name="dataType" value="strokeEraser"/>
    <iact:actionData xml:id="d23">
      <inkml:trace xmlns:inkml="http://www.w3.org/2003/InkML" xml:id="stk21" contextRef="#ctx0" brushRef="#br4">39195 16754 1120 0,'0'0'534'17,"0"0"-298"-16,0 0-79 0,0 0-157-1,0 0 0 12,0 0 0-12,-4-5 0 15,-2 5 0-15,0 0-51 12,2 0-681-10</inkml:trace>
    </iact:actionData>
  </iact:action>
  <iact:action type="add" startTime="49095">
    <iact:property name="dataType"/>
    <iact:actionData xml:id="d24">
      <inkml:trace xmlns:inkml="http://www.w3.org/2003/InkML" xml:id="stk22" contextRef="#ctx0" brushRef="#br1">31667 13334 1714 0,'0'0'310'2,"0"0"-287"12,0 0-23-12,0 0 0 12,0 0 0-14,0 0 0 22,0 0 0-22,10 3 0 0,-10-3-171 12,0-3-639 3</inkml:trace>
    </iact:actionData>
  </iact:action>
  <iact:action type="add" startTime="49767">
    <iact:property name="dataType"/>
    <iact:actionData xml:id="d25">
      <inkml:trace xmlns:inkml="http://www.w3.org/2003/InkML" xml:id="stk23" contextRef="#ctx0" brushRef="#br1">31794 12997 764 0,'0'0'240'1,"0"0"-28"22,0 0-22-23,0 0-50 0,0 0-56 13,0 0 20-13,24-52-8 14,-21 31 4-14,11-1-26 12,-1-1-31 2,4-8-43-14,7-5 0 24,5-9 0-24,-5-1 0 1,-1 4 0-1,11 2 0 16,-4 13 0-14,11 2 0 8,7 3 0 2,-8 7 0-11,4 5 0 14,-2 7 0-15,0 3 0 14,-2 0 0-14,-6 0 0 14,5 0 0-13,-10 0 0 22,3 0 0-23,4-10 0 0,-11-9 0 15,-2-9 0-14,0-11 0 15,-8-8 0-16,0-13 0 12,-4-5 0-12,-1-10 0 11,-10-5 0-8,0 2 0 17,0 7 0-19,0 13 0 0,-26 13 0 10,1 17 0-1,-3 16 0-10,-3 9 0 19,3 3 0-18,-1 0 0 10,-1 30 0-11,-7 2 0 21,10 5 0-19,-6-4 0-1,8-2 0 9,9-11 0 2,3-8 0-12,10-11 0 19,3-1 0-18,0 0 0 0,0 12-33 10,0-7-171 7,0 7-500-18</inkml:trace>
    </iact:actionData>
  </iact:action>
  <iact:action type="add" startTime="50847">
    <iact:property name="dataType"/>
    <iact:actionData xml:id="d26">
      <inkml:trace xmlns:inkml="http://www.w3.org/2003/InkML" xml:id="stk24" contextRef="#ctx0" brushRef="#br1">32376 13609 1582 0,'0'0'465'6,"0"0"-465"7,0 0 0-10,0 0 0 9,0 0 0 1,0 0 0-13,20-21 0 12,-17 12-45-12,-2-3-545 27</inkml:trace>
    </iact:actionData>
  </iact:action>
  <iact:action type="add" startTime="51430">
    <iact:property name="dataType"/>
    <iact:actionData xml:id="d27">
      <inkml:trace xmlns:inkml="http://www.w3.org/2003/InkML" xml:id="stk25" contextRef="#ctx0" brushRef="#br1">32544 13228 430 0,'0'0'368'12,"0"0"-98"-6,0 0-62 5,0 0-134-8,0 0-54 11,0 0 0-13,20-34 34 13,-4 9 34-14,-12 3-16 14,9-8 4-13,8 3-22 13,-2-7-18-14,-8 0-2 13,9 1 0 13,9 2 4-25,-5 8 20-1,5 3-2 0,0 5 1 12,1 3-57-12,6 0 0 14,-2 4 0-13,6-7 0 14,2 2 0 1,-1-6 0-16,-1-5 0 0,-3-1 0 15,-5-8 0-14,-3-10 0 11,-9-14 0-11,0-4 0 17,-13-3 0-18,-4 10 0 17,-3 16 0-17,0 11 0 6,0 9 0 15,-3 3 0-21,-17 6 0 0,-5 1 0 12,-4 5 0-10,-1 3 0 18,-3 0 0-20,5 0 0 2,5 0 0 9,-6 0 0-8,4 0 0 8,9 18 0 0,6-8 0 9,0 2 0-20,7-7 0 0,3-5 0 11,0 0-109-10,0 0-255 17,0 0-476-18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19F6-46B8-4A55-865D-0DDF96D9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57B9E-7794-4FFF-AA8E-1A12E4B11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9DBBD-CC1C-4D8D-B357-81043E16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86F-8C34-4632-8E4D-F64F3284998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36B77-18F9-4832-8D1E-1B5DBE51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46F1-613A-4462-BD88-53FD0B9A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C04A-D8A2-49CC-AEF1-CE0B5ABD1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19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B62F-D034-4A7A-BDB7-56F2DED8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CAD7C-0EB9-4B89-9016-7564D9312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0F5B-1095-4C90-B69A-1757E6F6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86F-8C34-4632-8E4D-F64F3284998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D0D53-3994-4FE6-AD7B-325FCDD5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E64A0-2CB1-4756-8B67-6F3B1F44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C04A-D8A2-49CC-AEF1-CE0B5ABD1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64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C956C-573E-43A5-9114-538DDC352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138CE-3A67-41D0-80FD-2A2D9F5C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4079-A0F2-4100-B59B-F705F2DF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86F-8C34-4632-8E4D-F64F3284998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E7D5-7F5D-46CC-9D41-281E0EA6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5D18-87E0-4075-8565-2DEC03F5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C04A-D8A2-49CC-AEF1-CE0B5ABD1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82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C9B7-ED21-41A1-9F83-4C382C86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C824-52C9-405C-AB68-8695DF1E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E6B9D-5EBC-4109-981D-5DF559E4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86F-8C34-4632-8E4D-F64F3284998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98B1-76A9-4A30-8DFD-BB7F7743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E554-2879-40CD-9BC8-48257E51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C04A-D8A2-49CC-AEF1-CE0B5ABD1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07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4177-D1E0-4D3C-8C35-B07AC8C6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BBC37-30E5-4A9C-AFE2-F21C01335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A3513-B989-4799-8271-47893299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86F-8C34-4632-8E4D-F64F3284998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0C4B-5B25-48F0-9CA1-2B6716D3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6BF7-93F9-4100-A032-08374634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C04A-D8A2-49CC-AEF1-CE0B5ABD1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58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0E2B-A2CC-4DE7-8050-8B53BE45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B0BF-3021-4E89-A3DB-FF011512A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46269-FD8C-43D9-B0E5-79EFE96EA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5D899-FBB3-4373-ACB8-DE6FCD41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86F-8C34-4632-8E4D-F64F3284998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372CB-BE72-4C4E-8792-B3C90A6A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BA27C-DB88-462A-AB64-5E7717B6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C04A-D8A2-49CC-AEF1-CE0B5ABD1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74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FA2C-4561-4963-B95F-856B2B3F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B1048-0CB8-468E-BB67-4BB3496CC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1E3A6-B1DD-478B-88F3-618BDC2D5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BD23B-75E6-42EE-A288-F6E4D8F13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0FAD5-314E-41B6-9A62-02776C649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160A3-042B-4117-92D8-17C6E70E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86F-8C34-4632-8E4D-F64F3284998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2424F-44FB-4E83-99BE-2D4EC3B0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C9163-AC53-446F-809F-8AB17BF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C04A-D8A2-49CC-AEF1-CE0B5ABD1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63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EC08-E8C1-4134-838A-67AA184E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E359A-84F6-4BC2-AED4-9F0245D7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86F-8C34-4632-8E4D-F64F3284998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24E40-D40B-44EA-A54E-84CFA0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D7B2A-1D0C-486E-941F-F18ADF0A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C04A-D8A2-49CC-AEF1-CE0B5ABD1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55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A8FE8-C651-465E-B71D-D5D22D24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86F-8C34-4632-8E4D-F64F3284998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B2152-5186-4CD8-B35B-C075DDA7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13AF6-5CC2-43B5-B4E0-C60877DA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C04A-D8A2-49CC-AEF1-CE0B5ABD1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6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96FF-E2B2-4813-BAED-E18C64E4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6B18-F4F1-4288-937C-AA59B1B7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31381-07F0-4371-AED3-F79116AD5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B4C22-74A3-4D63-AAEE-86A1272E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86F-8C34-4632-8E4D-F64F3284998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31556-DC56-4FCE-937C-241253A0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6BB6B-134D-4B6E-AC33-08A9E1A2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C04A-D8A2-49CC-AEF1-CE0B5ABD1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05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CEF3-915F-4CE2-9C86-FFE257E4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D721D-9EBE-4D38-AF81-41C2FF0AC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E8A4E-AC8C-4F8E-B2CB-C63EAF10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6BBBA-5DE3-4C23-9CBD-FA2F33E8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A86F-8C34-4632-8E4D-F64F3284998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68CD-D4E4-46AC-822C-DB82F110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4E04-EB5D-47EC-8D0D-AB504F29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C04A-D8A2-49CC-AEF1-CE0B5ABD1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1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D9296-45D3-40E7-81D1-39AAA1D5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36A56-F222-4A1B-BFE2-EC963D15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B343-6C34-4C66-8654-E2264CFAD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FA86F-8C34-4632-8E4D-F64F3284998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4623-3A93-4BC1-A38F-74C984FC4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4282-7891-4D0F-89D1-DA5FE883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C04A-D8A2-49CC-AEF1-CE0B5ABD1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90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25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210.png"/><Relationship Id="rId9" Type="http://schemas.microsoft.com/office/2011/relationships/inkAction" Target="../ink/inkAction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5.png"/><Relationship Id="rId7" Type="http://schemas.microsoft.com/office/2011/relationships/inkAction" Target="../ink/inkAction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36.png"/><Relationship Id="rId5" Type="http://schemas.openxmlformats.org/officeDocument/2006/relationships/image" Target="../media/image260.png"/><Relationship Id="rId4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80.png"/><Relationship Id="rId7" Type="http://schemas.microsoft.com/office/2011/relationships/inkAction" Target="../ink/inkAction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31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41.png"/><Relationship Id="rId7" Type="http://schemas.openxmlformats.org/officeDocument/2006/relationships/image" Target="../media/image36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350.png"/><Relationship Id="rId5" Type="http://schemas.openxmlformats.org/officeDocument/2006/relationships/image" Target="../media/image43.png"/><Relationship Id="rId10" Type="http://schemas.openxmlformats.org/officeDocument/2006/relationships/image" Target="../media/image44.png"/><Relationship Id="rId4" Type="http://schemas.openxmlformats.org/officeDocument/2006/relationships/image" Target="../media/image42.png"/><Relationship Id="rId9" Type="http://schemas.microsoft.com/office/2011/relationships/inkAction" Target="../ink/inkAction11.xml"/></Relationships>
</file>

<file path=ppt/slides/_rels/slide14.xml.rels><?xml version="1.0" encoding="UTF-8" standalone="yes"?>
<Relationships xmlns="http://schemas.openxmlformats.org/package/2006/relationships"><Relationship Id="rId13" Type="http://schemas.microsoft.com/office/2011/relationships/inkAction" Target="../ink/inkAction12.xml"/><Relationship Id="rId3" Type="http://schemas.openxmlformats.org/officeDocument/2006/relationships/image" Target="../media/image380.png"/><Relationship Id="rId7" Type="http://schemas.openxmlformats.org/officeDocument/2006/relationships/image" Target="../media/image312.png"/><Relationship Id="rId12" Type="http://schemas.openxmlformats.org/officeDocument/2006/relationships/image" Target="../media/image6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127.png"/><Relationship Id="rId10" Type="http://schemas.openxmlformats.org/officeDocument/2006/relationships/image" Target="../media/image48.png"/><Relationship Id="rId4" Type="http://schemas.openxmlformats.org/officeDocument/2006/relationships/image" Target="../media/image390.png"/><Relationship Id="rId9" Type="http://schemas.openxmlformats.org/officeDocument/2006/relationships/image" Target="../media/image47.png"/><Relationship Id="rId1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54.png"/><Relationship Id="rId5" Type="http://schemas.microsoft.com/office/2011/relationships/inkAction" Target="../ink/inkAction13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microsoft.com/office/2011/relationships/inkAction" Target="../ink/inkAction1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60.png"/><Relationship Id="rId5" Type="http://schemas.microsoft.com/office/2011/relationships/inkAction" Target="../ink/inkAction15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11/relationships/inkAction" Target="../ink/inkAction16.xml"/><Relationship Id="rId13" Type="http://schemas.openxmlformats.org/officeDocument/2006/relationships/image" Target="../media/image30.emf"/><Relationship Id="rId3" Type="http://schemas.openxmlformats.org/officeDocument/2006/relationships/image" Target="../media/image25.png"/><Relationship Id="rId7" Type="http://schemas.openxmlformats.org/officeDocument/2006/relationships/image" Target="../media/image65.png"/><Relationship Id="rId12" Type="http://schemas.openxmlformats.org/officeDocument/2006/relationships/customXml" Target="../ink/ink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64.png"/><Relationship Id="rId11" Type="http://schemas.openxmlformats.org/officeDocument/2006/relationships/image" Target="../media/image29.emf"/><Relationship Id="rId5" Type="http://schemas.openxmlformats.org/officeDocument/2006/relationships/image" Target="../media/image28.png"/><Relationship Id="rId10" Type="http://schemas.openxmlformats.org/officeDocument/2006/relationships/customXml" Target="../ink/ink1.xml"/><Relationship Id="rId4" Type="http://schemas.openxmlformats.org/officeDocument/2006/relationships/image" Target="../media/image27.png"/><Relationship Id="rId9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microsoft.com/office/2011/relationships/inkAction" Target="../ink/inkAction1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microsoft.com/office/2011/relationships/inkAction" Target="../ink/inkAction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microsoft.com/office/2011/relationships/inkAction" Target="../ink/inkAction18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71.png"/><Relationship Id="rId7" Type="http://schemas.microsoft.com/office/2011/relationships/inkAction" Target="../ink/inkAction19.xml"/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20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77.png"/><Relationship Id="rId11" Type="http://schemas.microsoft.com/office/2011/relationships/inkAction" Target="../ink/inkAction20.xml"/><Relationship Id="rId5" Type="http://schemas.openxmlformats.org/officeDocument/2006/relationships/image" Target="../media/image640.png"/><Relationship Id="rId10" Type="http://schemas.openxmlformats.org/officeDocument/2006/relationships/image" Target="../media/image45.png"/><Relationship Id="rId4" Type="http://schemas.openxmlformats.org/officeDocument/2006/relationships/image" Target="../media/image630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20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77.png"/><Relationship Id="rId11" Type="http://schemas.microsoft.com/office/2011/relationships/inkAction" Target="../ink/inkAction21.xml"/><Relationship Id="rId5" Type="http://schemas.openxmlformats.org/officeDocument/2006/relationships/image" Target="../media/image640.png"/><Relationship Id="rId10" Type="http://schemas.openxmlformats.org/officeDocument/2006/relationships/image" Target="../media/image83.png"/><Relationship Id="rId4" Type="http://schemas.openxmlformats.org/officeDocument/2006/relationships/image" Target="../media/image630.png"/><Relationship Id="rId9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561.png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591.png"/><Relationship Id="rId5" Type="http://schemas.openxmlformats.org/officeDocument/2006/relationships/image" Target="../media/image581.png"/><Relationship Id="rId10" Type="http://schemas.openxmlformats.org/officeDocument/2006/relationships/image" Target="../media/image85.png"/><Relationship Id="rId4" Type="http://schemas.openxmlformats.org/officeDocument/2006/relationships/image" Target="../media/image571.png"/><Relationship Id="rId9" Type="http://schemas.microsoft.com/office/2011/relationships/inkAction" Target="../ink/inkAction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6.png"/><Relationship Id="rId7" Type="http://schemas.microsoft.com/office/2011/relationships/inkAction" Target="../ink/inkAction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46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7.png"/><Relationship Id="rId4" Type="http://schemas.openxmlformats.org/officeDocument/2006/relationships/image" Target="../media/image92.png"/><Relationship Id="rId9" Type="http://schemas.microsoft.com/office/2011/relationships/inkAction" Target="../ink/inkAction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6.emf"/><Relationship Id="rId3" Type="http://schemas.openxmlformats.org/officeDocument/2006/relationships/image" Target="../media/image106.png"/><Relationship Id="rId21" Type="http://schemas.microsoft.com/office/2011/relationships/inkAction" Target="../ink/inkAction25.xml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customXml" Target="../ink/ink4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tags" Target="../tags/tag24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image" Target="../media/image125.emf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customXml" Target="../ink/ink3.xml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5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6.png"/><Relationship Id="rId1" Type="http://schemas.openxmlformats.org/officeDocument/2006/relationships/tags" Target="../tags/tag25.xml"/><Relationship Id="rId6" Type="http://schemas.openxmlformats.org/officeDocument/2006/relationships/image" Target="../media/image830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5" Type="http://schemas.microsoft.com/office/2011/relationships/inkAction" Target="../ink/inkAction26.xml"/><Relationship Id="rId10" Type="http://schemas.openxmlformats.org/officeDocument/2006/relationships/image" Target="../media/image141.png"/><Relationship Id="rId4" Type="http://schemas.openxmlformats.org/officeDocument/2006/relationships/image" Target="../media/image136.png"/><Relationship Id="rId9" Type="http://schemas.openxmlformats.org/officeDocument/2006/relationships/image" Target="../media/image140.png"/><Relationship Id="rId14" Type="http://schemas.openxmlformats.org/officeDocument/2006/relationships/image" Target="../media/image47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5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7.png"/><Relationship Id="rId1" Type="http://schemas.openxmlformats.org/officeDocument/2006/relationships/tags" Target="../tags/tag26.xml"/><Relationship Id="rId6" Type="http://schemas.openxmlformats.org/officeDocument/2006/relationships/image" Target="../media/image830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5" Type="http://schemas.microsoft.com/office/2011/relationships/inkAction" Target="../ink/inkAction27.xml"/><Relationship Id="rId10" Type="http://schemas.openxmlformats.org/officeDocument/2006/relationships/image" Target="../media/image141.png"/><Relationship Id="rId4" Type="http://schemas.openxmlformats.org/officeDocument/2006/relationships/image" Target="../media/image136.png"/><Relationship Id="rId9" Type="http://schemas.openxmlformats.org/officeDocument/2006/relationships/image" Target="../media/image140.png"/><Relationship Id="rId14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5.png"/><Relationship Id="rId7" Type="http://schemas.microsoft.com/office/2011/relationships/inkAction" Target="../ink/inkAction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1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0.png"/><Relationship Id="rId3" Type="http://schemas.openxmlformats.org/officeDocument/2006/relationships/image" Target="../media/image920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950.png"/><Relationship Id="rId11" Type="http://schemas.microsoft.com/office/2011/relationships/inkAction" Target="../ink/inkAction28.xml"/><Relationship Id="rId5" Type="http://schemas.openxmlformats.org/officeDocument/2006/relationships/image" Target="../media/image149.png"/><Relationship Id="rId10" Type="http://schemas.openxmlformats.org/officeDocument/2006/relationships/image" Target="../media/image990.png"/><Relationship Id="rId4" Type="http://schemas.openxmlformats.org/officeDocument/2006/relationships/image" Target="../media/image148.png"/><Relationship Id="rId9" Type="http://schemas.openxmlformats.org/officeDocument/2006/relationships/image" Target="../media/image9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7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microsoft.com/office/2011/relationships/inkAction" Target="../ink/inkAction3.xml"/><Relationship Id="rId5" Type="http://schemas.openxmlformats.org/officeDocument/2006/relationships/image" Target="../media/image6.png"/><Relationship Id="rId4" Type="http://schemas.openxmlformats.org/officeDocument/2006/relationships/image" Target="../media/image5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microsoft.com/office/2011/relationships/inkAction" Target="../ink/inkAction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11/relationships/inkAction" Target="../ink/inkAction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50.png"/><Relationship Id="rId7" Type="http://schemas.openxmlformats.org/officeDocument/2006/relationships/image" Target="../media/image13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26.png"/><Relationship Id="rId5" Type="http://schemas.openxmlformats.org/officeDocument/2006/relationships/image" Target="../media/image1110.png"/><Relationship Id="rId10" Type="http://schemas.openxmlformats.org/officeDocument/2006/relationships/image" Target="../media/image18.png"/><Relationship Id="rId4" Type="http://schemas.openxmlformats.org/officeDocument/2006/relationships/image" Target="../media/image2100.png"/><Relationship Id="rId9" Type="http://schemas.microsoft.com/office/2011/relationships/inkAction" Target="../ink/inkAction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1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80.png"/><Relationship Id="rId11" Type="http://schemas.microsoft.com/office/2011/relationships/inkAction" Target="../ink/inkAction7.xml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611192" y="2159511"/>
            <a:ext cx="69696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</a:rPr>
              <a:t>Raising and Lower</a:t>
            </a:r>
            <a:br>
              <a:rPr lang="en-US" sz="7200" dirty="0">
                <a:solidFill>
                  <a:srgbClr val="00B050"/>
                </a:solidFill>
              </a:rPr>
            </a:br>
            <a:r>
              <a:rPr lang="en-US" sz="7200" dirty="0">
                <a:solidFill>
                  <a:srgbClr val="00B050"/>
                </a:solidFill>
              </a:rPr>
              <a:t>Indexes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35D329-B03F-46B6-A1B9-E8135B2F4E88}"/>
                  </a:ext>
                </a:extLst>
              </p:cNvPr>
              <p:cNvSpPr txBox="1"/>
              <p:nvPr/>
            </p:nvSpPr>
            <p:spPr>
              <a:xfrm>
                <a:off x="4216158" y="4677591"/>
                <a:ext cx="3759684" cy="1363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35D329-B03F-46B6-A1B9-E8135B2F4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58" y="4677591"/>
                <a:ext cx="3759684" cy="1363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24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8"/>
    </mc:Choice>
    <mc:Fallback xmlns="">
      <p:transition spd="slow" advTm="17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27758B-D661-4A7E-978D-ECCD9078FE46}"/>
              </a:ext>
            </a:extLst>
          </p:cNvPr>
          <p:cNvGrpSpPr/>
          <p:nvPr/>
        </p:nvGrpSpPr>
        <p:grpSpPr>
          <a:xfrm>
            <a:off x="2877999" y="2712262"/>
            <a:ext cx="6710321" cy="1433476"/>
            <a:chOff x="2963346" y="2712262"/>
            <a:chExt cx="6710321" cy="1433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/>
              <p:nvPr/>
            </p:nvSpPr>
            <p:spPr>
              <a:xfrm>
                <a:off x="2844576" y="4205634"/>
                <a:ext cx="833690" cy="95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76" y="4205634"/>
                <a:ext cx="833690" cy="958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/>
              <p:nvPr/>
            </p:nvSpPr>
            <p:spPr>
              <a:xfrm>
                <a:off x="8094842" y="4205634"/>
                <a:ext cx="872354" cy="969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842" y="4205634"/>
                <a:ext cx="872354" cy="969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B7AC78-829E-4FCE-B2B0-D3FA2ACA0C03}"/>
                  </a:ext>
                </a:extLst>
              </p:cNvPr>
              <p:cNvSpPr/>
              <p:nvPr/>
            </p:nvSpPr>
            <p:spPr>
              <a:xfrm>
                <a:off x="2427731" y="5296008"/>
                <a:ext cx="1845377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⃗"/>
                          <m:ctrlPr>
                            <a:rPr lang="en-US" sz="5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B7AC78-829E-4FCE-B2B0-D3FA2ACA0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731" y="5296008"/>
                <a:ext cx="1845377" cy="861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4B6EE4-D4BB-4F66-8422-EA81FE9BB837}"/>
                  </a:ext>
                </a:extLst>
              </p:cNvPr>
              <p:cNvSpPr/>
              <p:nvPr/>
            </p:nvSpPr>
            <p:spPr>
              <a:xfrm>
                <a:off x="7618938" y="5296008"/>
                <a:ext cx="2145331" cy="886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5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sSup>
                        <m:sSupPr>
                          <m:ctrlPr>
                            <a:rPr lang="en-US" sz="5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CA" sz="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4B6EE4-D4BB-4F66-8422-EA81FE9BB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938" y="5296008"/>
                <a:ext cx="2145331" cy="8867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A8FE63-3751-412A-8CBB-0E56301585A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33080" y="3315960"/>
              <a:ext cx="7529760" cy="3293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A8FE63-3751-412A-8CBB-0E56301585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3720" y="3306600"/>
                <a:ext cx="7548480" cy="3312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843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34"/>
    </mc:Choice>
    <mc:Fallback xmlns="">
      <p:transition spd="slow" advTm="298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27758B-D661-4A7E-978D-ECCD9078FE46}"/>
              </a:ext>
            </a:extLst>
          </p:cNvPr>
          <p:cNvGrpSpPr/>
          <p:nvPr/>
        </p:nvGrpSpPr>
        <p:grpSpPr>
          <a:xfrm>
            <a:off x="2877999" y="2712262"/>
            <a:ext cx="6710321" cy="1433476"/>
            <a:chOff x="2963346" y="2712262"/>
            <a:chExt cx="6710321" cy="1433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/>
              <p:nvPr/>
            </p:nvSpPr>
            <p:spPr>
              <a:xfrm>
                <a:off x="2841381" y="4186584"/>
                <a:ext cx="697178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1" y="4186584"/>
                <a:ext cx="697178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/>
              <p:nvPr/>
            </p:nvSpPr>
            <p:spPr>
              <a:xfrm>
                <a:off x="7344526" y="4017306"/>
                <a:ext cx="261783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⋅___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26" y="4017306"/>
                <a:ext cx="2617833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4E3154-8881-4AC9-9968-066CAD953B7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07280" y="4014000"/>
              <a:ext cx="4641480" cy="186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4E3154-8881-4AC9-9968-066CAD953B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97920" y="4004640"/>
                <a:ext cx="4660200" cy="1879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049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06"/>
    </mc:Choice>
    <mc:Fallback xmlns="">
      <p:transition spd="slow" advTm="53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/>
              <p:nvPr/>
            </p:nvSpPr>
            <p:spPr>
              <a:xfrm>
                <a:off x="603693" y="263940"/>
                <a:ext cx="187500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⋅___</m:t>
                      </m:r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93" y="263940"/>
                <a:ext cx="1875000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089B1D-FC6C-4EB1-8888-522C46A6526A}"/>
                  </a:ext>
                </a:extLst>
              </p:cNvPr>
              <p:cNvSpPr/>
              <p:nvPr/>
            </p:nvSpPr>
            <p:spPr>
              <a:xfrm>
                <a:off x="192875" y="1688549"/>
                <a:ext cx="3379067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5000" b="0" dirty="0">
                    <a:solidFill>
                      <a:srgbClr val="FFC000"/>
                    </a:solidFill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5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⃗"/>
                            <m:ctrlPr>
                              <a:rPr lang="en-US" sz="5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sz="5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5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5000" dirty="0"/>
              </a:p>
              <a:p>
                <a:endParaRPr lang="en-CA" sz="5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089B1D-FC6C-4EB1-8888-522C46A65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75" y="1688549"/>
                <a:ext cx="3379067" cy="24006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24C384-9E52-4B5C-8AAC-6EC53E4E2638}"/>
                  </a:ext>
                </a:extLst>
              </p:cNvPr>
              <p:cNvSpPr/>
              <p:nvPr/>
            </p:nvSpPr>
            <p:spPr>
              <a:xfrm>
                <a:off x="53545" y="4305854"/>
                <a:ext cx="5433475" cy="2751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5000" b="0" dirty="0">
                    <a:solidFill>
                      <a:srgbClr val="FFC000"/>
                    </a:solidFill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5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5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US" sz="5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5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5000" dirty="0"/>
              </a:p>
              <a:p>
                <a:endParaRPr lang="en-CA" sz="5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24C384-9E52-4B5C-8AAC-6EC53E4E2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" y="4305854"/>
                <a:ext cx="5433475" cy="27515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1B3392-5298-462B-B8D8-C26B93752429}"/>
                  </a:ext>
                </a:extLst>
              </p:cNvPr>
              <p:cNvSpPr/>
              <p:nvPr/>
            </p:nvSpPr>
            <p:spPr>
              <a:xfrm>
                <a:off x="6137266" y="2479724"/>
                <a:ext cx="6054734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8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lit/>
                            </m:rP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___</m:t>
                          </m:r>
                        </m:e>
                      </m:d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1B3392-5298-462B-B8D8-C26B93752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266" y="2479724"/>
                <a:ext cx="6054734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B052F9-601D-4309-A77F-D3F3340F569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80720" y="367200"/>
              <a:ext cx="10092240" cy="597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B052F9-601D-4309-A77F-D3F3340F56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360" y="357840"/>
                <a:ext cx="10110960" cy="5995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9819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92"/>
    </mc:Choice>
    <mc:Fallback xmlns="">
      <p:transition spd="slow" advTm="1050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/>
              <p:nvPr/>
            </p:nvSpPr>
            <p:spPr>
              <a:xfrm>
                <a:off x="6432535" y="250688"/>
                <a:ext cx="4359911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___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535" y="250688"/>
                <a:ext cx="4359911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089B1D-FC6C-4EB1-8888-522C46A6526A}"/>
                  </a:ext>
                </a:extLst>
              </p:cNvPr>
              <p:cNvSpPr/>
              <p:nvPr/>
            </p:nvSpPr>
            <p:spPr>
              <a:xfrm>
                <a:off x="6664041" y="1675297"/>
                <a:ext cx="3896901" cy="2499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5000" b="0" dirty="0">
                    <a:solidFill>
                      <a:srgbClr val="FFC000"/>
                    </a:solidFill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5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⃗"/>
                            <m:ctrlPr>
                              <a:rPr lang="en-US" sz="5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sz="5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5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CA" sz="5000" dirty="0"/>
              </a:p>
              <a:p>
                <a:endParaRPr lang="en-CA" sz="5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089B1D-FC6C-4EB1-8888-522C46A65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41" y="1675297"/>
                <a:ext cx="3896901" cy="2499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24C384-9E52-4B5C-8AAC-6EC53E4E2638}"/>
                  </a:ext>
                </a:extLst>
              </p:cNvPr>
              <p:cNvSpPr/>
              <p:nvPr/>
            </p:nvSpPr>
            <p:spPr>
              <a:xfrm>
                <a:off x="6524711" y="4292602"/>
                <a:ext cx="5391797" cy="2751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5000" b="0" dirty="0">
                    <a:solidFill>
                      <a:srgbClr val="FFC000"/>
                    </a:solidFill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5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5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US" sz="5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5000" dirty="0"/>
              </a:p>
              <a:p>
                <a:endParaRPr lang="en-CA" sz="5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24C384-9E52-4B5C-8AAC-6EC53E4E2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711" y="4292602"/>
                <a:ext cx="5391797" cy="27515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55E4E1-F016-4376-AB20-B50F283D1FA7}"/>
                  </a:ext>
                </a:extLst>
              </p:cNvPr>
              <p:cNvSpPr txBox="1"/>
              <p:nvPr/>
            </p:nvSpPr>
            <p:spPr>
              <a:xfrm>
                <a:off x="278973" y="250688"/>
                <a:ext cx="261565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55E4E1-F016-4376-AB20-B50F283D1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73" y="250688"/>
                <a:ext cx="2615651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2A09C8-8388-4E8C-9966-939F25FA7FA7}"/>
                  </a:ext>
                </a:extLst>
              </p:cNvPr>
              <p:cNvSpPr/>
              <p:nvPr/>
            </p:nvSpPr>
            <p:spPr>
              <a:xfrm>
                <a:off x="-401532" y="4292602"/>
                <a:ext cx="6926243" cy="84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2A09C8-8388-4E8C-9966-939F25FA7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532" y="4292602"/>
                <a:ext cx="6926243" cy="84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E961CB-72F8-4BB6-A224-88F6C9E23007}"/>
                  </a:ext>
                </a:extLst>
              </p:cNvPr>
              <p:cNvSpPr/>
              <p:nvPr/>
            </p:nvSpPr>
            <p:spPr>
              <a:xfrm>
                <a:off x="278973" y="1675297"/>
                <a:ext cx="4528547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00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E961CB-72F8-4BB6-A224-88F6C9E23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73" y="1675297"/>
                <a:ext cx="4528547" cy="861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C7BEE0-096D-48FB-9FCE-7CF85C0A8BBB}"/>
              </a:ext>
            </a:extLst>
          </p:cNvPr>
          <p:cNvCxnSpPr/>
          <p:nvPr/>
        </p:nvCxnSpPr>
        <p:spPr>
          <a:xfrm>
            <a:off x="6096000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C6ABE5-51B1-4206-83ED-8B609189CC4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725680" y="1044000"/>
              <a:ext cx="1761480" cy="8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C6ABE5-51B1-4206-83ED-8B609189CC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16320" y="1034640"/>
                <a:ext cx="1780200" cy="105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9305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2"/>
    </mc:Choice>
    <mc:Fallback xmlns="">
      <p:transition spd="slow" advTm="10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27758B-D661-4A7E-978D-ECCD9078FE46}"/>
              </a:ext>
            </a:extLst>
          </p:cNvPr>
          <p:cNvGrpSpPr/>
          <p:nvPr/>
        </p:nvGrpSpPr>
        <p:grpSpPr>
          <a:xfrm>
            <a:off x="2877999" y="923218"/>
            <a:ext cx="6710321" cy="1433476"/>
            <a:chOff x="2963346" y="2712262"/>
            <a:chExt cx="6710321" cy="1433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/>
              <p:nvPr/>
            </p:nvSpPr>
            <p:spPr>
              <a:xfrm>
                <a:off x="2041281" y="2397540"/>
                <a:ext cx="2528256" cy="95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5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81" y="2397540"/>
                <a:ext cx="2528256" cy="958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/>
              <p:nvPr/>
            </p:nvSpPr>
            <p:spPr>
              <a:xfrm>
                <a:off x="7118793" y="2397540"/>
                <a:ext cx="2866875" cy="969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5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sSup>
                        <m:sSupPr>
                          <m:ctrlP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793" y="2397540"/>
                <a:ext cx="2866875" cy="969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4B6EE4-D4BB-4F66-8422-EA81FE9BB837}"/>
                  </a:ext>
                </a:extLst>
              </p:cNvPr>
              <p:cNvSpPr/>
              <p:nvPr/>
            </p:nvSpPr>
            <p:spPr>
              <a:xfrm>
                <a:off x="8535008" y="3387774"/>
                <a:ext cx="1261948" cy="924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5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CA" sz="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4B6EE4-D4BB-4F66-8422-EA81FE9BB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008" y="3387774"/>
                <a:ext cx="1261948" cy="9243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13BC34-2C77-4334-876F-DECB7745BE26}"/>
                  </a:ext>
                </a:extLst>
              </p:cNvPr>
              <p:cNvSpPr/>
              <p:nvPr/>
            </p:nvSpPr>
            <p:spPr>
              <a:xfrm>
                <a:off x="2841381" y="4861049"/>
                <a:ext cx="697178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13BC34-2C77-4334-876F-DECB7745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1" y="4861049"/>
                <a:ext cx="697178" cy="8617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8F5A6B-8AFE-4C0A-ABC3-9E4636E32315}"/>
                  </a:ext>
                </a:extLst>
              </p:cNvPr>
              <p:cNvSpPr/>
              <p:nvPr/>
            </p:nvSpPr>
            <p:spPr>
              <a:xfrm>
                <a:off x="7510788" y="4861049"/>
                <a:ext cx="187500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⋅___</m:t>
                      </m:r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8F5A6B-8AFE-4C0A-ABC3-9E4636E32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788" y="4861049"/>
                <a:ext cx="1875000" cy="8617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1B7DA7F-6CED-464A-B066-5EF37DF83E17}"/>
                  </a:ext>
                </a:extLst>
              </p:cNvPr>
              <p:cNvSpPr/>
              <p:nvPr/>
            </p:nvSpPr>
            <p:spPr>
              <a:xfrm>
                <a:off x="2442082" y="5572767"/>
                <a:ext cx="1051442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1B7DA7F-6CED-464A-B066-5EF37DF83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082" y="5572767"/>
                <a:ext cx="1051442" cy="8617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3BF412A-4188-4BEE-9321-8DAA6FB8C0AF}"/>
                  </a:ext>
                </a:extLst>
              </p:cNvPr>
              <p:cNvSpPr/>
              <p:nvPr/>
            </p:nvSpPr>
            <p:spPr>
              <a:xfrm>
                <a:off x="6624326" y="5572767"/>
                <a:ext cx="2761462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⋅___</m:t>
                      </m:r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3BF412A-4188-4BEE-9321-8DAA6FB8C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326" y="5572767"/>
                <a:ext cx="2761462" cy="8617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C03706-6DD7-4DF0-A858-2E0178144E4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02760" y="2430720"/>
              <a:ext cx="7682040" cy="307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C03706-6DD7-4DF0-A858-2E0178144E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93400" y="2421360"/>
                <a:ext cx="7700760" cy="3093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431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05"/>
    </mc:Choice>
    <mc:Fallback xmlns="">
      <p:transition spd="slow" advTm="46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1" grpId="0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2A914-48AE-4924-9C41-645C473C6A91}"/>
              </a:ext>
            </a:extLst>
          </p:cNvPr>
          <p:cNvSpPr txBox="1">
            <a:spLocks/>
          </p:cNvSpPr>
          <p:nvPr/>
        </p:nvSpPr>
        <p:spPr>
          <a:xfrm>
            <a:off x="2877999" y="923218"/>
            <a:ext cx="1594144" cy="143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000" dirty="0"/>
          </a:p>
          <a:p>
            <a:pPr algn="l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8F5A6B-8AFE-4C0A-ABC3-9E4636E32315}"/>
                  </a:ext>
                </a:extLst>
              </p:cNvPr>
              <p:cNvSpPr/>
              <p:nvPr/>
            </p:nvSpPr>
            <p:spPr>
              <a:xfrm>
                <a:off x="3512990" y="4022677"/>
                <a:ext cx="5966120" cy="1363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⋅___=</m:t>
                      </m:r>
                      <m:sSub>
                        <m:sSubPr>
                          <m:ctrlP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8F5A6B-8AFE-4C0A-ABC3-9E4636E32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990" y="4022677"/>
                <a:ext cx="5966120" cy="1363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8DA6FFA5-0565-4B23-B63D-0677BBA9DD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88394" y="1209842"/>
                <a:ext cx="6615312" cy="2219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10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0000" i="1">
                              <a:latin typeface="Cambria Math" panose="02040503050406030204" pitchFamily="18" charset="0"/>
                            </a:rPr>
                            <m:t>⋅___</m:t>
                          </m:r>
                          <m:r>
                            <a:rPr lang="en-US" sz="10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0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0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000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8DA6FFA5-0565-4B23-B63D-0677BBA9D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394" y="1209842"/>
                <a:ext cx="6615312" cy="2219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325CDE-143C-4F6F-BCE5-6CDF89AACA8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209720" y="3677400"/>
              <a:ext cx="2036520" cy="1767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325CDE-143C-4F6F-BCE5-6CDF89AACA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0360" y="3668040"/>
                <a:ext cx="2055240" cy="1786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08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68"/>
    </mc:Choice>
    <mc:Fallback xmlns="">
      <p:transition spd="slow" advTm="20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/>
              <p:nvPr/>
            </p:nvSpPr>
            <p:spPr>
              <a:xfrm>
                <a:off x="341584" y="323063"/>
                <a:ext cx="398276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4" y="323063"/>
                <a:ext cx="398276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/>
              <p:nvPr/>
            </p:nvSpPr>
            <p:spPr>
              <a:xfrm>
                <a:off x="1539078" y="1389948"/>
                <a:ext cx="6404772" cy="4976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078" y="1389948"/>
                <a:ext cx="6404772" cy="4976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AAB5F7-A6B5-46B0-AA8A-0C35814CC359}"/>
                  </a:ext>
                </a:extLst>
              </p:cNvPr>
              <p:cNvSpPr/>
              <p:nvPr/>
            </p:nvSpPr>
            <p:spPr>
              <a:xfrm>
                <a:off x="7028134" y="199952"/>
                <a:ext cx="516386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AAB5F7-A6B5-46B0-AA8A-0C35814CC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134" y="199952"/>
                <a:ext cx="516386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40ABB7-AC04-4477-8C5B-B2FED05338E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52000" y="998640"/>
              <a:ext cx="4426920" cy="525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40ABB7-AC04-4477-8C5B-B2FED05338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2640" y="989280"/>
                <a:ext cx="4445640" cy="5278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9534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155"/>
    </mc:Choice>
    <mc:Fallback xmlns="">
      <p:transition spd="slow" advTm="94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/>
              <p:nvPr/>
            </p:nvSpPr>
            <p:spPr>
              <a:xfrm>
                <a:off x="341584" y="323063"/>
                <a:ext cx="10445686" cy="857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rgbClr val="9F5FCF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51237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51237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smtClean="0">
                                  <a:solidFill>
                                    <a:srgbClr val="51237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51237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4" y="323063"/>
                <a:ext cx="10445686" cy="857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/>
              <p:nvPr/>
            </p:nvSpPr>
            <p:spPr>
              <a:xfrm>
                <a:off x="243678" y="1389948"/>
                <a:ext cx="11704644" cy="5958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__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40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__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__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__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=</m:t>
                      </m:r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8" y="1389948"/>
                <a:ext cx="11704644" cy="5958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5D48CC0-9A34-4BFB-8F53-CF6626596A35}"/>
              </a:ext>
            </a:extLst>
          </p:cNvPr>
          <p:cNvSpPr/>
          <p:nvPr/>
        </p:nvSpPr>
        <p:spPr>
          <a:xfrm>
            <a:off x="243678" y="2476500"/>
            <a:ext cx="3432972" cy="451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8D065-105B-4294-BCAF-50D03F8949E4}"/>
              </a:ext>
            </a:extLst>
          </p:cNvPr>
          <p:cNvSpPr/>
          <p:nvPr/>
        </p:nvSpPr>
        <p:spPr>
          <a:xfrm>
            <a:off x="3676650" y="1562100"/>
            <a:ext cx="4075702" cy="809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C4EB50-A10B-4524-800B-9643E0AE364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280760" y="5406480"/>
              <a:ext cx="4569480" cy="7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C4EB50-A10B-4524-800B-9643E0AE36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71400" y="5397120"/>
                <a:ext cx="4588200" cy="93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757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03"/>
    </mc:Choice>
    <mc:Fallback xmlns="">
      <p:transition spd="slow" advTm="2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E48967-9A7A-445D-91FE-AA3CD370C6DC}"/>
                  </a:ext>
                </a:extLst>
              </p:cNvPr>
              <p:cNvSpPr/>
              <p:nvPr/>
            </p:nvSpPr>
            <p:spPr>
              <a:xfrm>
                <a:off x="3272628" y="3409950"/>
                <a:ext cx="2975772" cy="931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8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E48967-9A7A-445D-91FE-AA3CD370C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628" y="3409950"/>
                <a:ext cx="2975772" cy="931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5ADD97-6705-4B59-9C70-7C746C7ACF57}"/>
                  </a:ext>
                </a:extLst>
              </p:cNvPr>
              <p:cNvSpPr/>
              <p:nvPr/>
            </p:nvSpPr>
            <p:spPr>
              <a:xfrm>
                <a:off x="396078" y="371643"/>
                <a:ext cx="11704644" cy="1562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__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=</m:t>
                      </m:r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__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 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=      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5ADD97-6705-4B59-9C70-7C746C7AC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78" y="371643"/>
                <a:ext cx="11704644" cy="1562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19476D-A68E-4158-9B14-F1C6D72F4C9C}"/>
                  </a:ext>
                </a:extLst>
              </p:cNvPr>
              <p:cNvSpPr/>
              <p:nvPr/>
            </p:nvSpPr>
            <p:spPr>
              <a:xfrm>
                <a:off x="7300663" y="3364822"/>
                <a:ext cx="2975772" cy="1014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19476D-A68E-4158-9B14-F1C6D72F4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663" y="3364822"/>
                <a:ext cx="2975772" cy="1014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1BC8E1-FE8B-4B00-88ED-74CB63CB9229}"/>
                  </a:ext>
                </a:extLst>
              </p:cNvPr>
              <p:cNvSpPr/>
              <p:nvPr/>
            </p:nvSpPr>
            <p:spPr>
              <a:xfrm>
                <a:off x="4608114" y="5589134"/>
                <a:ext cx="2975772" cy="1958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1BC8E1-FE8B-4B00-88ED-74CB63CB9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14" y="5589134"/>
                <a:ext cx="2975772" cy="19589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53430C9-5281-4A76-B898-07974D0DAA13}"/>
                  </a:ext>
                </a:extLst>
              </p:cNvPr>
              <p:cNvSpPr/>
              <p:nvPr/>
            </p:nvSpPr>
            <p:spPr>
              <a:xfrm>
                <a:off x="1718067" y="5589134"/>
                <a:ext cx="2154636" cy="791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53430C9-5281-4A76-B898-07974D0DA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067" y="5589134"/>
                <a:ext cx="2154636" cy="791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C09AB4F-7213-4B3E-B079-BFCDC3E18FD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92560" y="1910880"/>
              <a:ext cx="5147280" cy="2231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C09AB4F-7213-4B3E-B079-BFCDC3E18F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3200" y="1901520"/>
                <a:ext cx="5166000" cy="22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8AB5BF-9AE4-4B12-9B77-B80AE884C95B}"/>
                  </a:ext>
                </a:extLst>
              </p14:cNvPr>
              <p14:cNvContentPartPr/>
              <p14:nvPr/>
            </p14:nvContentPartPr>
            <p14:xfrm>
              <a:off x="3044160" y="4358700"/>
              <a:ext cx="766440" cy="100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8AB5BF-9AE4-4B12-9B77-B80AE884C9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35160" y="4349700"/>
                <a:ext cx="784080" cy="10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88DB31-FAC8-4EFA-AB97-48212CCB98DD}"/>
                  </a:ext>
                </a:extLst>
              </p14:cNvPr>
              <p14:cNvContentPartPr/>
              <p14:nvPr/>
            </p14:nvContentPartPr>
            <p14:xfrm>
              <a:off x="5776200" y="4467420"/>
              <a:ext cx="685080" cy="124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88DB31-FAC8-4EFA-AB97-48212CCB98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7200" y="4458420"/>
                <a:ext cx="702720" cy="1261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867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74"/>
    </mc:Choice>
    <mc:Fallback xmlns="">
      <p:transition spd="slow" advTm="493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14" grpId="0" build="p"/>
      <p:bldP spid="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/>
              <p:nvPr/>
            </p:nvSpPr>
            <p:spPr>
              <a:xfrm>
                <a:off x="3089272" y="1415800"/>
                <a:ext cx="7477083" cy="4144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6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6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6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6000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6000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6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6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6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72" y="1415800"/>
                <a:ext cx="7477083" cy="4144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E48967-9A7A-445D-91FE-AA3CD370C6DC}"/>
                  </a:ext>
                </a:extLst>
              </p:cNvPr>
              <p:cNvSpPr/>
              <p:nvPr/>
            </p:nvSpPr>
            <p:spPr>
              <a:xfrm>
                <a:off x="2476500" y="4179544"/>
                <a:ext cx="4476293" cy="2987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6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E48967-9A7A-445D-91FE-AA3CD370C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0" y="4179544"/>
                <a:ext cx="4476293" cy="2987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6CFE31-F512-44C3-805F-6A0AC4051E08}"/>
                  </a:ext>
                </a:extLst>
              </p:cNvPr>
              <p:cNvSpPr/>
              <p:nvPr/>
            </p:nvSpPr>
            <p:spPr>
              <a:xfrm>
                <a:off x="6498750" y="4014204"/>
                <a:ext cx="4476293" cy="3091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6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6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6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6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6CFE31-F512-44C3-805F-6A0AC4051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750" y="4014204"/>
                <a:ext cx="4476293" cy="3091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464F082-4F1F-499B-A3F2-5FF9FD523807}"/>
              </a:ext>
            </a:extLst>
          </p:cNvPr>
          <p:cNvSpPr/>
          <p:nvPr/>
        </p:nvSpPr>
        <p:spPr>
          <a:xfrm>
            <a:off x="1937700" y="1184553"/>
            <a:ext cx="8583300" cy="44888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7E8571-4345-407F-AC4E-D33F0BF7D28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182120" y="2137680"/>
              <a:ext cx="4933080" cy="329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7E8571-4345-407F-AC4E-D33F0BF7D2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2760" y="2128320"/>
                <a:ext cx="4951800" cy="3311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34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40"/>
    </mc:Choice>
    <mc:Fallback xmlns="">
      <p:transition spd="slow" advTm="27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2D373-6F38-4153-9A67-B4A548461775}"/>
              </a:ext>
            </a:extLst>
          </p:cNvPr>
          <p:cNvSpPr txBox="1"/>
          <p:nvPr/>
        </p:nvSpPr>
        <p:spPr>
          <a:xfrm>
            <a:off x="2452696" y="2419350"/>
            <a:ext cx="7286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>
                <a:solidFill>
                  <a:srgbClr val="FF0000"/>
                </a:solidFill>
              </a:rPr>
              <a:t>Warning</a:t>
            </a:r>
            <a:r>
              <a:rPr lang="en-US" sz="3600" dirty="0"/>
              <a:t>: Video contains</a:t>
            </a:r>
          </a:p>
          <a:p>
            <a:pPr algn="ctr"/>
            <a:r>
              <a:rPr lang="en-US" sz="3600" u="sng" dirty="0"/>
              <a:t>non-standard</a:t>
            </a:r>
            <a:r>
              <a:rPr lang="en-US" sz="3600" dirty="0"/>
              <a:t> tensor product notation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04839-6455-4485-AEEC-FF28FDD6FFE8}"/>
                  </a:ext>
                </a:extLst>
              </p:cNvPr>
              <p:cNvSpPr/>
              <p:nvPr/>
            </p:nvSpPr>
            <p:spPr>
              <a:xfrm>
                <a:off x="3421019" y="3928236"/>
                <a:ext cx="1686170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04839-6455-4485-AEEC-FF28FDD6F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19" y="3928236"/>
                <a:ext cx="1686170" cy="854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/>
              <p:nvPr/>
            </p:nvSpPr>
            <p:spPr>
              <a:xfrm>
                <a:off x="6417020" y="3928236"/>
                <a:ext cx="2417124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20" y="3928236"/>
                <a:ext cx="2417124" cy="854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AB9F8A-7D89-4E96-BB9E-A55056C99BF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54000" y="4719600"/>
              <a:ext cx="4609080" cy="20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AB9F8A-7D89-4E96-BB9E-A55056C99B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4640" y="4710240"/>
                <a:ext cx="4627800" cy="220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5593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5"/>
    </mc:Choice>
    <mc:Fallback xmlns="">
      <p:transition spd="slow" advTm="61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F5EFB4-A3B0-47D1-B45A-86EE1B7998B8}"/>
              </a:ext>
            </a:extLst>
          </p:cNvPr>
          <p:cNvGrpSpPr/>
          <p:nvPr/>
        </p:nvGrpSpPr>
        <p:grpSpPr>
          <a:xfrm>
            <a:off x="3187700" y="1828244"/>
            <a:ext cx="5156199" cy="2172256"/>
            <a:chOff x="3187700" y="1828244"/>
            <a:chExt cx="5156199" cy="21722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87A08C-8365-4C0C-8F71-868D13AC8175}"/>
                </a:ext>
              </a:extLst>
            </p:cNvPr>
            <p:cNvSpPr/>
            <p:nvPr/>
          </p:nvSpPr>
          <p:spPr>
            <a:xfrm>
              <a:off x="3187700" y="1828244"/>
              <a:ext cx="5156199" cy="21722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4A3D7A-AAB5-455F-B530-652E86F64407}"/>
                </a:ext>
              </a:extLst>
            </p:cNvPr>
            <p:cNvSpPr/>
            <p:nvPr/>
          </p:nvSpPr>
          <p:spPr>
            <a:xfrm>
              <a:off x="3390900" y="1968222"/>
              <a:ext cx="4775200" cy="187987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F5ADD97-6705-4B59-9C70-7C746C7ACF57}"/>
                    </a:ext>
                  </a:extLst>
                </p:cNvPr>
                <p:cNvSpPr/>
                <p:nvPr/>
              </p:nvSpPr>
              <p:spPr>
                <a:xfrm>
                  <a:off x="3705267" y="1968222"/>
                  <a:ext cx="4460833" cy="16810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0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sz="10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0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0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F5ADD97-6705-4B59-9C70-7C746C7AC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267" y="1968222"/>
                  <a:ext cx="4460833" cy="16810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5EF6E0-FAE1-4440-BE26-DA5AD5668388}"/>
                  </a:ext>
                </a:extLst>
              </p:cNvPr>
              <p:cNvSpPr/>
              <p:nvPr/>
            </p:nvSpPr>
            <p:spPr>
              <a:xfrm>
                <a:off x="8480467" y="3429000"/>
                <a:ext cx="3800990" cy="2698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54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54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54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5EF6E0-FAE1-4440-BE26-DA5AD5668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467" y="3429000"/>
                <a:ext cx="3800990" cy="2698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B8C6983-B57D-4D53-8850-90B4AF4FD9DB}"/>
              </a:ext>
            </a:extLst>
          </p:cNvPr>
          <p:cNvGrpSpPr/>
          <p:nvPr/>
        </p:nvGrpSpPr>
        <p:grpSpPr>
          <a:xfrm>
            <a:off x="2800433" y="5352321"/>
            <a:ext cx="5768934" cy="1342226"/>
            <a:chOff x="2800433" y="5352321"/>
            <a:chExt cx="5768934" cy="1342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3E8BA95-ED0D-4461-9704-1617DB1BADBB}"/>
                    </a:ext>
                  </a:extLst>
                </p:cNvPr>
                <p:cNvSpPr/>
                <p:nvPr/>
              </p:nvSpPr>
              <p:spPr>
                <a:xfrm>
                  <a:off x="3540167" y="5352321"/>
                  <a:ext cx="4267200" cy="7574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4000" dirty="0"/>
                    <a:t>(Unless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4000" dirty="0"/>
                    <a:t>)</a:t>
                  </a:r>
                  <a:endParaRPr lang="en-US" sz="4000" i="1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3E8BA95-ED0D-4461-9704-1617DB1BAD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0167" y="5352321"/>
                  <a:ext cx="4267200" cy="757451"/>
                </a:xfrm>
                <a:prstGeom prst="rect">
                  <a:avLst/>
                </a:prstGeom>
                <a:blipFill>
                  <a:blip r:embed="rId5"/>
                  <a:stretch>
                    <a:fillRect l="-286" t="-13710" r="-143" b="-282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105BEB-B463-4B77-A828-57CD4623B644}"/>
                </a:ext>
              </a:extLst>
            </p:cNvPr>
            <p:cNvSpPr/>
            <p:nvPr/>
          </p:nvSpPr>
          <p:spPr>
            <a:xfrm>
              <a:off x="2800433" y="6109772"/>
              <a:ext cx="57689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(orthonormal coordinate system)</a:t>
              </a:r>
              <a:endParaRPr lang="en-US" sz="3200" i="1" dirty="0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E03887-30B8-4A17-8B10-CC16D16DA7C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35240" y="4206240"/>
              <a:ext cx="7606080" cy="250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E03887-30B8-4A17-8B10-CC16D16DA7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5880" y="4196880"/>
                <a:ext cx="7624800" cy="2523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460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43"/>
    </mc:Choice>
    <mc:Fallback xmlns="">
      <p:transition spd="slow" advTm="234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Right 18">
            <a:extLst>
              <a:ext uri="{FF2B5EF4-FFF2-40B4-BE49-F238E27FC236}">
                <a16:creationId xmlns:a16="http://schemas.microsoft.com/office/drawing/2014/main" id="{CBE92464-F8D6-4E19-8851-EC73BC3EC418}"/>
              </a:ext>
            </a:extLst>
          </p:cNvPr>
          <p:cNvSpPr/>
          <p:nvPr/>
        </p:nvSpPr>
        <p:spPr>
          <a:xfrm>
            <a:off x="5038939" y="1540566"/>
            <a:ext cx="2266122" cy="18884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5781EB-476C-4715-A098-541C0046BDFE}"/>
              </a:ext>
            </a:extLst>
          </p:cNvPr>
          <p:cNvGrpSpPr/>
          <p:nvPr/>
        </p:nvGrpSpPr>
        <p:grpSpPr>
          <a:xfrm>
            <a:off x="2027584" y="1540565"/>
            <a:ext cx="8136833" cy="3776870"/>
            <a:chOff x="2027584" y="556591"/>
            <a:chExt cx="8136833" cy="377687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27758B-D661-4A7E-978D-ECCD9078FE46}"/>
                </a:ext>
              </a:extLst>
            </p:cNvPr>
            <p:cNvGrpSpPr/>
            <p:nvPr/>
          </p:nvGrpSpPr>
          <p:grpSpPr>
            <a:xfrm>
              <a:off x="2877999" y="923218"/>
              <a:ext cx="6710321" cy="1433476"/>
              <a:chOff x="2963346" y="2712262"/>
              <a:chExt cx="6710321" cy="14334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ontent Placeholder 2">
                    <a:extLst>
                      <a:ext uri="{FF2B5EF4-FFF2-40B4-BE49-F238E27FC236}">
                        <a16:creationId xmlns:a16="http://schemas.microsoft.com/office/drawing/2014/main" id="{2F12A914-48AE-4924-9C41-645C473C6A9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963346" y="2712262"/>
                    <a:ext cx="1594144" cy="143347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9600" dirty="0"/>
                  </a:p>
                  <a:p>
                    <a:pPr algn="l"/>
                    <a:endParaRPr lang="en-US" sz="4000" dirty="0"/>
                  </a:p>
                  <a:p>
                    <a:pPr algn="l"/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4" name="Content Placeholder 2">
                    <a:extLst>
                      <a:ext uri="{FF2B5EF4-FFF2-40B4-BE49-F238E27FC236}">
                        <a16:creationId xmlns:a16="http://schemas.microsoft.com/office/drawing/2014/main" id="{2F12A914-48AE-4924-9C41-645C473C6A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3346" y="2712262"/>
                    <a:ext cx="1594144" cy="143347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ontent Placeholder 2">
                    <a:extLst>
                      <a:ext uri="{FF2B5EF4-FFF2-40B4-BE49-F238E27FC236}">
                        <a16:creationId xmlns:a16="http://schemas.microsoft.com/office/drawing/2014/main" id="{07DD40C6-BC90-4103-A94F-8FD0904C491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079523" y="2712262"/>
                    <a:ext cx="1594144" cy="143347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sz="9600" dirty="0"/>
                  </a:p>
                  <a:p>
                    <a:pPr algn="l"/>
                    <a:endParaRPr lang="en-US" sz="4000" dirty="0"/>
                  </a:p>
                  <a:p>
                    <a:pPr algn="l"/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8" name="Content Placeholder 2">
                    <a:extLst>
                      <a:ext uri="{FF2B5EF4-FFF2-40B4-BE49-F238E27FC236}">
                        <a16:creationId xmlns:a16="http://schemas.microsoft.com/office/drawing/2014/main" id="{07DD40C6-BC90-4103-A94F-8FD0904C49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9523" y="2712262"/>
                    <a:ext cx="1594144" cy="143347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313BC34-2C77-4334-876F-DECB7745BE26}"/>
                    </a:ext>
                  </a:extLst>
                </p:cNvPr>
                <p:cNvSpPr/>
                <p:nvPr/>
              </p:nvSpPr>
              <p:spPr>
                <a:xfrm>
                  <a:off x="2973903" y="2998113"/>
                  <a:ext cx="697178" cy="861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0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313BC34-2C77-4334-876F-DECB7745B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903" y="2998113"/>
                  <a:ext cx="697178" cy="8617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48F5A6B-8AFE-4C0A-ABC3-9E4636E32315}"/>
                    </a:ext>
                  </a:extLst>
                </p:cNvPr>
                <p:cNvSpPr/>
                <p:nvPr/>
              </p:nvSpPr>
              <p:spPr>
                <a:xfrm>
                  <a:off x="8051415" y="2998113"/>
                  <a:ext cx="1875000" cy="861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⋅___</m:t>
                        </m:r>
                      </m:oMath>
                    </m:oMathPara>
                  </a14:m>
                  <a:endParaRPr lang="en-CA" sz="50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48F5A6B-8AFE-4C0A-ABC3-9E4636E32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415" y="2998113"/>
                  <a:ext cx="1875000" cy="86177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1B02BC-AF37-4003-86FC-ABA8F43CE556}"/>
                </a:ext>
              </a:extLst>
            </p:cNvPr>
            <p:cNvSpPr/>
            <p:nvPr/>
          </p:nvSpPr>
          <p:spPr>
            <a:xfrm>
              <a:off x="2027584" y="556591"/>
              <a:ext cx="2590798" cy="37768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AEF7F6-49B3-42D2-B563-2A5A93B9344E}"/>
                </a:ext>
              </a:extLst>
            </p:cNvPr>
            <p:cNvSpPr/>
            <p:nvPr/>
          </p:nvSpPr>
          <p:spPr>
            <a:xfrm>
              <a:off x="7573619" y="556591"/>
              <a:ext cx="2590798" cy="37768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3032BC-9168-47B1-B3DD-034D3666A1A6}"/>
                  </a:ext>
                </a:extLst>
              </p:cNvPr>
              <p:cNvSpPr txBox="1"/>
              <p:nvPr/>
            </p:nvSpPr>
            <p:spPr>
              <a:xfrm>
                <a:off x="5667836" y="1917102"/>
                <a:ext cx="7768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3032BC-9168-47B1-B3DD-034D3666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36" y="1917102"/>
                <a:ext cx="77681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12F07E2-E106-4BA4-8C1D-047903727549}"/>
              </a:ext>
            </a:extLst>
          </p:cNvPr>
          <p:cNvSpPr txBox="1"/>
          <p:nvPr/>
        </p:nvSpPr>
        <p:spPr>
          <a:xfrm>
            <a:off x="4931211" y="159174"/>
            <a:ext cx="24815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/>
              <a:t>Metric </a:t>
            </a:r>
            <a:r>
              <a:rPr lang="en-US" sz="3200" dirty="0"/>
              <a:t>Tensor</a:t>
            </a:r>
          </a:p>
          <a:p>
            <a:pPr algn="ctr"/>
            <a:endParaRPr lang="en-CA" sz="32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9D5228-2AD6-4B1F-8BDC-3E25CDD7FF2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72440" y="200160"/>
              <a:ext cx="8602560" cy="491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9D5228-2AD6-4B1F-8BDC-3E25CDD7FF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3080" y="190800"/>
                <a:ext cx="8621280" cy="493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00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94"/>
    </mc:Choice>
    <mc:Fallback xmlns="">
      <p:transition spd="slow" advTm="385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219964-3BC6-42EA-8125-EE31EC3FB280}"/>
              </a:ext>
            </a:extLst>
          </p:cNvPr>
          <p:cNvGrpSpPr/>
          <p:nvPr/>
        </p:nvGrpSpPr>
        <p:grpSpPr>
          <a:xfrm>
            <a:off x="198784" y="185531"/>
            <a:ext cx="5343397" cy="2433555"/>
            <a:chOff x="3286541" y="2597426"/>
            <a:chExt cx="5343397" cy="243355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E1FF2-8C7F-4619-B2FC-82F6622D84E2}"/>
                </a:ext>
              </a:extLst>
            </p:cNvPr>
            <p:cNvGrpSpPr/>
            <p:nvPr/>
          </p:nvGrpSpPr>
          <p:grpSpPr>
            <a:xfrm>
              <a:off x="3416288" y="2741114"/>
              <a:ext cx="5213650" cy="2289867"/>
              <a:chOff x="1621160" y="3809374"/>
              <a:chExt cx="5213650" cy="24121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AFBFCC5-252D-4545-9F1C-7A0318A29B98}"/>
                      </a:ext>
                    </a:extLst>
                  </p:cNvPr>
                  <p:cNvSpPr/>
                  <p:nvPr/>
                </p:nvSpPr>
                <p:spPr>
                  <a:xfrm>
                    <a:off x="1804123" y="3809374"/>
                    <a:ext cx="5030687" cy="18044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US" sz="2400" i="1" dirty="0">
                      <a:solidFill>
                        <a:srgbClr val="FFC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</m:oMath>
                      </m:oMathPara>
                    </a14:m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AFBFCC5-252D-4545-9F1C-7A0318A29B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123" y="3809374"/>
                    <a:ext cx="5030687" cy="18044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92E48967-9A7A-445D-91FE-AA3CD370C6DC}"/>
                      </a:ext>
                    </a:extLst>
                  </p:cNvPr>
                  <p:cNvSpPr/>
                  <p:nvPr/>
                </p:nvSpPr>
                <p:spPr>
                  <a:xfrm>
                    <a:off x="1621160" y="4904227"/>
                    <a:ext cx="2658548" cy="131733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92E48967-9A7A-445D-91FE-AA3CD370C6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1160" y="4904227"/>
                    <a:ext cx="2658548" cy="13173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36CFE31-F512-44C3-805F-6A0AC4051E08}"/>
                      </a:ext>
                    </a:extLst>
                  </p:cNvPr>
                  <p:cNvSpPr/>
                  <p:nvPr/>
                </p:nvSpPr>
                <p:spPr>
                  <a:xfrm>
                    <a:off x="3239413" y="4852314"/>
                    <a:ext cx="2658548" cy="136110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acc>
                        </m:oMath>
                      </m:oMathPara>
                    </a14:m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36CFE31-F512-44C3-805F-6A0AC4051E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9413" y="4852314"/>
                    <a:ext cx="2658548" cy="13611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64F082-4F1F-499B-A3F2-5FF9FD523807}"/>
                </a:ext>
              </a:extLst>
            </p:cNvPr>
            <p:cNvSpPr/>
            <p:nvPr/>
          </p:nvSpPr>
          <p:spPr>
            <a:xfrm>
              <a:off x="3286541" y="2597426"/>
              <a:ext cx="3511826" cy="18566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1A024E-5E9F-4A70-991E-C10C7CF244B4}"/>
                  </a:ext>
                </a:extLst>
              </p:cNvPr>
              <p:cNvSpPr/>
              <p:nvPr/>
            </p:nvSpPr>
            <p:spPr>
              <a:xfrm>
                <a:off x="4242847" y="523983"/>
                <a:ext cx="322408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rgbClr val="00B0F0"/>
                    </a:solidFill>
                    <a:latin typeface="+mj-lt"/>
                  </a:rPr>
                  <a:t>Metric Tensor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CA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1A024E-5E9F-4A70-991E-C10C7CF24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847" y="523983"/>
                <a:ext cx="3224088" cy="1323439"/>
              </a:xfrm>
              <a:prstGeom prst="rect">
                <a:avLst/>
              </a:prstGeom>
              <a:blipFill>
                <a:blip r:embed="rId6"/>
                <a:stretch>
                  <a:fillRect l="-6616" t="-82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732357-F223-4B69-8560-ADCE8DDD2D26}"/>
                  </a:ext>
                </a:extLst>
              </p:cNvPr>
              <p:cNvSpPr/>
              <p:nvPr/>
            </p:nvSpPr>
            <p:spPr>
              <a:xfrm>
                <a:off x="7790303" y="647093"/>
                <a:ext cx="407316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2060"/>
                    </a:solidFill>
                    <a:latin typeface="+mj-lt"/>
                  </a:rPr>
                  <a:t>“Inverse” Metric Tensor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𝔤</m:t>
                      </m:r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732357-F223-4B69-8560-ADCE8DDD2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303" y="647093"/>
                <a:ext cx="4073166" cy="1200329"/>
              </a:xfrm>
              <a:prstGeom prst="rect">
                <a:avLst/>
              </a:prstGeom>
              <a:blipFill>
                <a:blip r:embed="rId7"/>
                <a:stretch>
                  <a:fillRect l="-3892" t="-6599" r="-28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42BF39-6DD5-4F3A-AFE8-628F4A091B0D}"/>
                  </a:ext>
                </a:extLst>
              </p:cNvPr>
              <p:cNvSpPr/>
              <p:nvPr/>
            </p:nvSpPr>
            <p:spPr>
              <a:xfrm>
                <a:off x="4925576" y="2312342"/>
                <a:ext cx="5319640" cy="88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p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42BF39-6DD5-4F3A-AFE8-628F4A091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576" y="2312342"/>
                <a:ext cx="5319640" cy="8831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3B8BB9-212E-4C9C-A2F5-BC72B90C0D3B}"/>
                  </a:ext>
                </a:extLst>
              </p:cNvPr>
              <p:cNvSpPr/>
              <p:nvPr/>
            </p:nvSpPr>
            <p:spPr>
              <a:xfrm>
                <a:off x="3169663" y="3568612"/>
                <a:ext cx="4093838" cy="2960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p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p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p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p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3B8BB9-212E-4C9C-A2F5-BC72B90C0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663" y="3568612"/>
                <a:ext cx="4093838" cy="29601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E56CD7-0320-4F98-81F2-F228DE55F07C}"/>
                  </a:ext>
                </a:extLst>
              </p:cNvPr>
              <p:cNvSpPr/>
              <p:nvPr/>
            </p:nvSpPr>
            <p:spPr>
              <a:xfrm>
                <a:off x="8125798" y="3361414"/>
                <a:ext cx="4093838" cy="3125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E56CD7-0320-4F98-81F2-F228DE55F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8" y="3361414"/>
                <a:ext cx="4093838" cy="31250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F0E28E-34FD-4CAA-B7AA-8DE87DE71E6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80720" y="1121040"/>
              <a:ext cx="9770760" cy="5214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F0E28E-34FD-4CAA-B7AA-8DE87DE71E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1360" y="1111680"/>
                <a:ext cx="9789480" cy="5233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8332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58"/>
    </mc:Choice>
    <mc:Fallback xmlns="">
      <p:transition spd="slow" advTm="68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219964-3BC6-42EA-8125-EE31EC3FB280}"/>
              </a:ext>
            </a:extLst>
          </p:cNvPr>
          <p:cNvGrpSpPr/>
          <p:nvPr/>
        </p:nvGrpSpPr>
        <p:grpSpPr>
          <a:xfrm>
            <a:off x="198784" y="185531"/>
            <a:ext cx="5343397" cy="2433555"/>
            <a:chOff x="3286541" y="2597426"/>
            <a:chExt cx="5343397" cy="243355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E1FF2-8C7F-4619-B2FC-82F6622D84E2}"/>
                </a:ext>
              </a:extLst>
            </p:cNvPr>
            <p:cNvGrpSpPr/>
            <p:nvPr/>
          </p:nvGrpSpPr>
          <p:grpSpPr>
            <a:xfrm>
              <a:off x="3416288" y="2741114"/>
              <a:ext cx="5213650" cy="2289867"/>
              <a:chOff x="1621160" y="3809374"/>
              <a:chExt cx="5213650" cy="24121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AFBFCC5-252D-4545-9F1C-7A0318A29B98}"/>
                      </a:ext>
                    </a:extLst>
                  </p:cNvPr>
                  <p:cNvSpPr/>
                  <p:nvPr/>
                </p:nvSpPr>
                <p:spPr>
                  <a:xfrm>
                    <a:off x="1804123" y="3809374"/>
                    <a:ext cx="5030687" cy="18044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US" sz="2400" i="1" dirty="0">
                      <a:solidFill>
                        <a:srgbClr val="FFC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</m:oMath>
                      </m:oMathPara>
                    </a14:m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AFBFCC5-252D-4545-9F1C-7A0318A29B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123" y="3809374"/>
                    <a:ext cx="5030687" cy="18044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92E48967-9A7A-445D-91FE-AA3CD370C6DC}"/>
                      </a:ext>
                    </a:extLst>
                  </p:cNvPr>
                  <p:cNvSpPr/>
                  <p:nvPr/>
                </p:nvSpPr>
                <p:spPr>
                  <a:xfrm>
                    <a:off x="1621160" y="4904227"/>
                    <a:ext cx="2658548" cy="131733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92E48967-9A7A-445D-91FE-AA3CD370C6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1160" y="4904227"/>
                    <a:ext cx="2658548" cy="13173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36CFE31-F512-44C3-805F-6A0AC4051E08}"/>
                      </a:ext>
                    </a:extLst>
                  </p:cNvPr>
                  <p:cNvSpPr/>
                  <p:nvPr/>
                </p:nvSpPr>
                <p:spPr>
                  <a:xfrm>
                    <a:off x="3239413" y="4852314"/>
                    <a:ext cx="2658548" cy="136110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acc>
                        </m:oMath>
                      </m:oMathPara>
                    </a14:m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36CFE31-F512-44C3-805F-6A0AC4051E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9413" y="4852314"/>
                    <a:ext cx="2658548" cy="13611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64F082-4F1F-499B-A3F2-5FF9FD523807}"/>
                </a:ext>
              </a:extLst>
            </p:cNvPr>
            <p:cNvSpPr/>
            <p:nvPr/>
          </p:nvSpPr>
          <p:spPr>
            <a:xfrm>
              <a:off x="3286541" y="2597426"/>
              <a:ext cx="3511826" cy="18566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1A024E-5E9F-4A70-991E-C10C7CF244B4}"/>
                  </a:ext>
                </a:extLst>
              </p:cNvPr>
              <p:cNvSpPr/>
              <p:nvPr/>
            </p:nvSpPr>
            <p:spPr>
              <a:xfrm>
                <a:off x="4242847" y="523983"/>
                <a:ext cx="3224088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rgbClr val="00B0F0"/>
                    </a:solidFill>
                    <a:latin typeface="+mj-lt"/>
                  </a:rPr>
                  <a:t>Metric Tensor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CA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1A024E-5E9F-4A70-991E-C10C7CF24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847" y="523983"/>
                <a:ext cx="3224088" cy="1323439"/>
              </a:xfrm>
              <a:prstGeom prst="rect">
                <a:avLst/>
              </a:prstGeom>
              <a:blipFill>
                <a:blip r:embed="rId6"/>
                <a:stretch>
                  <a:fillRect l="-6616" t="-82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732357-F223-4B69-8560-ADCE8DDD2D26}"/>
                  </a:ext>
                </a:extLst>
              </p:cNvPr>
              <p:cNvSpPr/>
              <p:nvPr/>
            </p:nvSpPr>
            <p:spPr>
              <a:xfrm>
                <a:off x="7790303" y="647093"/>
                <a:ext cx="407316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2060"/>
                    </a:solidFill>
                    <a:latin typeface="+mj-lt"/>
                  </a:rPr>
                  <a:t>“Inverse” Metric Tensor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𝔤</m:t>
                      </m:r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732357-F223-4B69-8560-ADCE8DDD2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303" y="647093"/>
                <a:ext cx="4073166" cy="1200329"/>
              </a:xfrm>
              <a:prstGeom prst="rect">
                <a:avLst/>
              </a:prstGeom>
              <a:blipFill>
                <a:blip r:embed="rId7"/>
                <a:stretch>
                  <a:fillRect l="-3892" t="-6599" r="-28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42BF39-6DD5-4F3A-AFE8-628F4A091B0D}"/>
                  </a:ext>
                </a:extLst>
              </p:cNvPr>
              <p:cNvSpPr/>
              <p:nvPr/>
            </p:nvSpPr>
            <p:spPr>
              <a:xfrm>
                <a:off x="4925576" y="2312342"/>
                <a:ext cx="5319640" cy="88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p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42BF39-6DD5-4F3A-AFE8-628F4A091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576" y="2312342"/>
                <a:ext cx="5319640" cy="8831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3B8BB9-212E-4C9C-A2F5-BC72B90C0D3B}"/>
                  </a:ext>
                </a:extLst>
              </p:cNvPr>
              <p:cNvSpPr/>
              <p:nvPr/>
            </p:nvSpPr>
            <p:spPr>
              <a:xfrm>
                <a:off x="3169663" y="3568612"/>
                <a:ext cx="4093838" cy="2960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p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p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p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p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3B8BB9-212E-4C9C-A2F5-BC72B90C0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663" y="3568612"/>
                <a:ext cx="4093838" cy="29601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E56CD7-0320-4F98-81F2-F228DE55F07C}"/>
                  </a:ext>
                </a:extLst>
              </p:cNvPr>
              <p:cNvSpPr/>
              <p:nvPr/>
            </p:nvSpPr>
            <p:spPr>
              <a:xfrm>
                <a:off x="8125798" y="3361414"/>
                <a:ext cx="4093838" cy="3157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E56CD7-0320-4F98-81F2-F228DE55F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8" y="3361414"/>
                <a:ext cx="4093838" cy="31577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F0E28E-34FD-4CAA-B7AA-8DE87DE71E6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80720" y="1121040"/>
              <a:ext cx="9770760" cy="5214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F0E28E-34FD-4CAA-B7AA-8DE87DE71E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1360" y="1111680"/>
                <a:ext cx="9789480" cy="5233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344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58"/>
    </mc:Choice>
    <mc:Fallback xmlns="">
      <p:transition spd="slow" advTm="68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Right 18">
            <a:extLst>
              <a:ext uri="{FF2B5EF4-FFF2-40B4-BE49-F238E27FC236}">
                <a16:creationId xmlns:a16="http://schemas.microsoft.com/office/drawing/2014/main" id="{CBE92464-F8D6-4E19-8851-EC73BC3EC418}"/>
              </a:ext>
            </a:extLst>
          </p:cNvPr>
          <p:cNvSpPr/>
          <p:nvPr/>
        </p:nvSpPr>
        <p:spPr>
          <a:xfrm>
            <a:off x="5038939" y="1540566"/>
            <a:ext cx="2266122" cy="18884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2A7E60F-3441-49BF-B2EF-4A109F86A0FE}"/>
              </a:ext>
            </a:extLst>
          </p:cNvPr>
          <p:cNvSpPr/>
          <p:nvPr/>
        </p:nvSpPr>
        <p:spPr>
          <a:xfrm rot="10800000">
            <a:off x="4886940" y="3340668"/>
            <a:ext cx="2266122" cy="1888434"/>
          </a:xfrm>
          <a:prstGeom prst="rightArrow">
            <a:avLst/>
          </a:prstGeom>
          <a:solidFill>
            <a:srgbClr val="FF999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5781EB-476C-4715-A098-541C0046BDFE}"/>
              </a:ext>
            </a:extLst>
          </p:cNvPr>
          <p:cNvGrpSpPr/>
          <p:nvPr/>
        </p:nvGrpSpPr>
        <p:grpSpPr>
          <a:xfrm>
            <a:off x="2027584" y="1540565"/>
            <a:ext cx="8136833" cy="3776870"/>
            <a:chOff x="2027584" y="556591"/>
            <a:chExt cx="8136833" cy="377687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27758B-D661-4A7E-978D-ECCD9078FE46}"/>
                </a:ext>
              </a:extLst>
            </p:cNvPr>
            <p:cNvGrpSpPr/>
            <p:nvPr/>
          </p:nvGrpSpPr>
          <p:grpSpPr>
            <a:xfrm>
              <a:off x="2877999" y="923218"/>
              <a:ext cx="6710321" cy="1433476"/>
              <a:chOff x="2963346" y="2712262"/>
              <a:chExt cx="6710321" cy="14334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ontent Placeholder 2">
                    <a:extLst>
                      <a:ext uri="{FF2B5EF4-FFF2-40B4-BE49-F238E27FC236}">
                        <a16:creationId xmlns:a16="http://schemas.microsoft.com/office/drawing/2014/main" id="{2F12A914-48AE-4924-9C41-645C473C6A9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963346" y="2712262"/>
                    <a:ext cx="1594144" cy="143347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9600" dirty="0"/>
                  </a:p>
                  <a:p>
                    <a:pPr algn="l"/>
                    <a:endParaRPr lang="en-US" sz="4000" dirty="0"/>
                  </a:p>
                  <a:p>
                    <a:pPr algn="l"/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4" name="Content Placeholder 2">
                    <a:extLst>
                      <a:ext uri="{FF2B5EF4-FFF2-40B4-BE49-F238E27FC236}">
                        <a16:creationId xmlns:a16="http://schemas.microsoft.com/office/drawing/2014/main" id="{2F12A914-48AE-4924-9C41-645C473C6A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3346" y="2712262"/>
                    <a:ext cx="1594144" cy="143347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ontent Placeholder 2">
                    <a:extLst>
                      <a:ext uri="{FF2B5EF4-FFF2-40B4-BE49-F238E27FC236}">
                        <a16:creationId xmlns:a16="http://schemas.microsoft.com/office/drawing/2014/main" id="{07DD40C6-BC90-4103-A94F-8FD0904C491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079523" y="2712262"/>
                    <a:ext cx="1594144" cy="143347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sz="9600" dirty="0"/>
                  </a:p>
                  <a:p>
                    <a:pPr algn="l"/>
                    <a:endParaRPr lang="en-US" sz="4000" dirty="0"/>
                  </a:p>
                  <a:p>
                    <a:pPr algn="l"/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8" name="Content Placeholder 2">
                    <a:extLst>
                      <a:ext uri="{FF2B5EF4-FFF2-40B4-BE49-F238E27FC236}">
                        <a16:creationId xmlns:a16="http://schemas.microsoft.com/office/drawing/2014/main" id="{07DD40C6-BC90-4103-A94F-8FD0904C49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9523" y="2712262"/>
                    <a:ext cx="1594144" cy="143347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313BC34-2C77-4334-876F-DECB7745BE26}"/>
                    </a:ext>
                  </a:extLst>
                </p:cNvPr>
                <p:cNvSpPr/>
                <p:nvPr/>
              </p:nvSpPr>
              <p:spPr>
                <a:xfrm>
                  <a:off x="2973903" y="2998113"/>
                  <a:ext cx="697178" cy="861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0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313BC34-2C77-4334-876F-DECB7745B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903" y="2998113"/>
                  <a:ext cx="697178" cy="86177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48F5A6B-8AFE-4C0A-ABC3-9E4636E32315}"/>
                    </a:ext>
                  </a:extLst>
                </p:cNvPr>
                <p:cNvSpPr/>
                <p:nvPr/>
              </p:nvSpPr>
              <p:spPr>
                <a:xfrm>
                  <a:off x="8051415" y="2998113"/>
                  <a:ext cx="1875000" cy="861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⋅___</m:t>
                        </m:r>
                      </m:oMath>
                    </m:oMathPara>
                  </a14:m>
                  <a:endParaRPr lang="en-CA" sz="50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48F5A6B-8AFE-4C0A-ABC3-9E4636E32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415" y="2998113"/>
                  <a:ext cx="1875000" cy="86177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1B02BC-AF37-4003-86FC-ABA8F43CE556}"/>
                </a:ext>
              </a:extLst>
            </p:cNvPr>
            <p:cNvSpPr/>
            <p:nvPr/>
          </p:nvSpPr>
          <p:spPr>
            <a:xfrm>
              <a:off x="2027584" y="556591"/>
              <a:ext cx="2590798" cy="37768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AEF7F6-49B3-42D2-B563-2A5A93B9344E}"/>
                </a:ext>
              </a:extLst>
            </p:cNvPr>
            <p:cNvSpPr/>
            <p:nvPr/>
          </p:nvSpPr>
          <p:spPr>
            <a:xfrm>
              <a:off x="7573619" y="556591"/>
              <a:ext cx="2590798" cy="37768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3032BC-9168-47B1-B3DD-034D3666A1A6}"/>
                  </a:ext>
                </a:extLst>
              </p:cNvPr>
              <p:cNvSpPr txBox="1"/>
              <p:nvPr/>
            </p:nvSpPr>
            <p:spPr>
              <a:xfrm>
                <a:off x="5667836" y="1917102"/>
                <a:ext cx="7768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3032BC-9168-47B1-B3DD-034D3666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36" y="1917102"/>
                <a:ext cx="77681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63148F-7BF6-40F8-97CE-EE58B60F8A57}"/>
                  </a:ext>
                </a:extLst>
              </p:cNvPr>
              <p:cNvSpPr txBox="1"/>
              <p:nvPr/>
            </p:nvSpPr>
            <p:spPr>
              <a:xfrm>
                <a:off x="5756643" y="3717204"/>
                <a:ext cx="68800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𝔤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63148F-7BF6-40F8-97CE-EE58B60F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643" y="3717204"/>
                <a:ext cx="688009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919EA3C-3752-4943-9DF2-4A3A40816A47}"/>
              </a:ext>
            </a:extLst>
          </p:cNvPr>
          <p:cNvSpPr txBox="1"/>
          <p:nvPr/>
        </p:nvSpPr>
        <p:spPr>
          <a:xfrm>
            <a:off x="3826290" y="5517307"/>
            <a:ext cx="4387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Inverse Metric Tensor</a:t>
            </a:r>
          </a:p>
          <a:p>
            <a:pPr algn="ctr"/>
            <a:r>
              <a:rPr lang="en-US" sz="2800" dirty="0"/>
              <a:t>(contravariant metric tensor)</a:t>
            </a:r>
            <a:endParaRPr lang="en-CA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2F07E2-E106-4BA4-8C1D-047903727549}"/>
              </a:ext>
            </a:extLst>
          </p:cNvPr>
          <p:cNvSpPr txBox="1"/>
          <p:nvPr/>
        </p:nvSpPr>
        <p:spPr>
          <a:xfrm>
            <a:off x="4273723" y="487637"/>
            <a:ext cx="37965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Metric Tensor</a:t>
            </a:r>
          </a:p>
          <a:p>
            <a:pPr algn="ctr"/>
            <a:r>
              <a:rPr lang="en-US" sz="2800" dirty="0"/>
              <a:t>(covariant metric tensor)</a:t>
            </a:r>
            <a:endParaRPr lang="en-CA" sz="28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BE1F17-2097-41BD-A14B-70E9381BB2F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021920" y="804960"/>
              <a:ext cx="5210280" cy="561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BE1F17-2097-41BD-A14B-70E9381BB2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12560" y="795600"/>
                <a:ext cx="5229000" cy="5631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0644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18"/>
    </mc:Choice>
    <mc:Fallback xmlns="">
      <p:transition spd="slow" advTm="42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/>
              <p:nvPr/>
            </p:nvSpPr>
            <p:spPr>
              <a:xfrm>
                <a:off x="3678763" y="713525"/>
                <a:ext cx="5030687" cy="2651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000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63" y="713525"/>
                <a:ext cx="5030687" cy="2651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E48967-9A7A-445D-91FE-AA3CD370C6DC}"/>
                  </a:ext>
                </a:extLst>
              </p:cNvPr>
              <p:cNvSpPr/>
              <p:nvPr/>
            </p:nvSpPr>
            <p:spPr>
              <a:xfrm>
                <a:off x="3437452" y="3889827"/>
                <a:ext cx="2658548" cy="1490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000" b="0" i="1" dirty="0">
                  <a:solidFill>
                    <a:srgbClr val="FFD44B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E48967-9A7A-445D-91FE-AA3CD370C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452" y="3889827"/>
                <a:ext cx="2658548" cy="1490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6CFE31-F512-44C3-805F-6A0AC4051E08}"/>
                  </a:ext>
                </a:extLst>
              </p:cNvPr>
              <p:cNvSpPr/>
              <p:nvPr/>
            </p:nvSpPr>
            <p:spPr>
              <a:xfrm>
                <a:off x="5944885" y="3820514"/>
                <a:ext cx="2658548" cy="1629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b="0" i="1" dirty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6CFE31-F512-44C3-805F-6A0AC4051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85" y="3820514"/>
                <a:ext cx="2658548" cy="16294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464F082-4F1F-499B-A3F2-5FF9FD523807}"/>
              </a:ext>
            </a:extLst>
          </p:cNvPr>
          <p:cNvSpPr/>
          <p:nvPr/>
        </p:nvSpPr>
        <p:spPr>
          <a:xfrm>
            <a:off x="3260036" y="702362"/>
            <a:ext cx="5194851" cy="49385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550AEF-F3D8-40A1-86F5-34276453E31F}"/>
              </a:ext>
            </a:extLst>
          </p:cNvPr>
          <p:cNvCxnSpPr>
            <a:cxnSpLocks/>
          </p:cNvCxnSpPr>
          <p:nvPr/>
        </p:nvCxnSpPr>
        <p:spPr>
          <a:xfrm flipH="1">
            <a:off x="5918381" y="4028657"/>
            <a:ext cx="26504" cy="137817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C5F502-1D37-4AAB-88BF-AAC4BEBED3A0}"/>
                  </a:ext>
                </a:extLst>
              </p:cNvPr>
              <p:cNvSpPr/>
              <p:nvPr/>
            </p:nvSpPr>
            <p:spPr>
              <a:xfrm>
                <a:off x="3197641" y="2563855"/>
                <a:ext cx="5319640" cy="88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p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C5F502-1D37-4AAB-88BF-AAC4BEBED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41" y="2563855"/>
                <a:ext cx="5319640" cy="883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A9E618-5D2F-41C3-869C-3415D858060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25200" y="3331440"/>
              <a:ext cx="3756240" cy="87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A9E618-5D2F-41C3-869C-3415D85806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5840" y="3322080"/>
                <a:ext cx="3774960" cy="106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72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54"/>
    </mc:Choice>
    <mc:Fallback xmlns="">
      <p:transition spd="slow" advTm="156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672B8B-DBFC-4DED-8E76-88D45F206E7A}"/>
                  </a:ext>
                </a:extLst>
              </p:cNvPr>
              <p:cNvSpPr txBox="1"/>
              <p:nvPr/>
            </p:nvSpPr>
            <p:spPr>
              <a:xfrm>
                <a:off x="1095370" y="2513450"/>
                <a:ext cx="2158727" cy="2024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672B8B-DBFC-4DED-8E76-88D45F20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0" y="2513450"/>
                <a:ext cx="2158727" cy="2024144"/>
              </a:xfrm>
              <a:prstGeom prst="rect">
                <a:avLst/>
              </a:prstGeom>
              <a:blipFill>
                <a:blip r:embed="rId3"/>
                <a:stretch>
                  <a:fillRect r="-25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543096-F9D0-4616-A9CE-179F19E3947A}"/>
                  </a:ext>
                </a:extLst>
              </p:cNvPr>
              <p:cNvSpPr txBox="1"/>
              <p:nvPr/>
            </p:nvSpPr>
            <p:spPr>
              <a:xfrm>
                <a:off x="968786" y="203365"/>
                <a:ext cx="4756155" cy="1666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b="0" dirty="0"/>
              </a:p>
              <a:p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543096-F9D0-4616-A9CE-179F19E3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86" y="203365"/>
                <a:ext cx="4756155" cy="1666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FE394D-AFFC-43A0-8AAC-F90057F366D3}"/>
                  </a:ext>
                </a:extLst>
              </p:cNvPr>
              <p:cNvSpPr txBox="1"/>
              <p:nvPr/>
            </p:nvSpPr>
            <p:spPr>
              <a:xfrm>
                <a:off x="876019" y="4724298"/>
                <a:ext cx="4199565" cy="15883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2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FE394D-AFFC-43A0-8AAC-F90057F3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19" y="4724298"/>
                <a:ext cx="4199565" cy="1588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43331-42FF-4307-B08D-FEE0C4756B32}"/>
                  </a:ext>
                </a:extLst>
              </p:cNvPr>
              <p:cNvSpPr txBox="1"/>
              <p:nvPr/>
            </p:nvSpPr>
            <p:spPr>
              <a:xfrm>
                <a:off x="7129672" y="261906"/>
                <a:ext cx="3737114" cy="1549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b="0" dirty="0"/>
              </a:p>
              <a:p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43331-42FF-4307-B08D-FEE0C4756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72" y="261906"/>
                <a:ext cx="3737114" cy="15498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E66EE9-5E4E-490E-B7F2-CB37A96A14B5}"/>
                  </a:ext>
                </a:extLst>
              </p:cNvPr>
              <p:cNvSpPr txBox="1"/>
              <p:nvPr/>
            </p:nvSpPr>
            <p:spPr>
              <a:xfrm>
                <a:off x="7468635" y="2513450"/>
                <a:ext cx="3059187" cy="1294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000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E66EE9-5E4E-490E-B7F2-CB37A96A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635" y="2513450"/>
                <a:ext cx="3059187" cy="12947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3F1AD4-7AEA-4E0F-BFC0-8BE7437C86DD}"/>
                  </a:ext>
                </a:extLst>
              </p:cNvPr>
              <p:cNvSpPr txBox="1"/>
              <p:nvPr/>
            </p:nvSpPr>
            <p:spPr>
              <a:xfrm>
                <a:off x="7129672" y="4730822"/>
                <a:ext cx="4756155" cy="1591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2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3F1AD4-7AEA-4E0F-BFC0-8BE7437C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72" y="4730822"/>
                <a:ext cx="4756155" cy="15915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04793E-A2FB-4B31-86BD-AF6A511DCF6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CA51E2-4AFB-4418-AD76-404042C9C0E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6920" y="72360"/>
              <a:ext cx="3520080" cy="6383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CA51E2-4AFB-4418-AD76-404042C9C0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7560" y="63000"/>
                <a:ext cx="3538800" cy="6402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913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01"/>
    </mc:Choice>
    <mc:Fallback xmlns="">
      <p:transition spd="slow" advTm="650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8" grpId="0"/>
      <p:bldP spid="9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0AE5FB1-C9E7-46BC-A26F-495F46E56B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4556" y="1772194"/>
                <a:ext cx="3583693" cy="662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algn="l"/>
                <a:endParaRPr lang="en-US" sz="3200" dirty="0"/>
              </a:p>
              <a:p>
                <a:pPr algn="l"/>
                <a:endParaRPr lang="en-US" sz="32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0AE5FB1-C9E7-46BC-A26F-495F46E56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556" y="1772194"/>
                <a:ext cx="3583693" cy="662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7C0A36A-553D-45DB-997A-193E561695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3417" y="5498681"/>
                <a:ext cx="3583693" cy="662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algn="l"/>
                <a:endParaRPr lang="en-US" sz="3200" dirty="0"/>
              </a:p>
              <a:p>
                <a:pPr algn="l"/>
                <a:endParaRPr lang="en-US" sz="32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7C0A36A-553D-45DB-997A-193E5616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17" y="5498681"/>
                <a:ext cx="3583693" cy="662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C2D84DB-964C-4EE0-B9BC-EA8B125B01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1765" y="97268"/>
                <a:ext cx="3583693" cy="662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C2D84DB-964C-4EE0-B9BC-EA8B125B0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65" y="97268"/>
                <a:ext cx="3583693" cy="6628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4DA3274F-D52F-4FE3-A47D-A74F0D08F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1031" y="1772194"/>
                <a:ext cx="3583693" cy="662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4DA3274F-D52F-4FE3-A47D-A74F0D08F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031" y="1772194"/>
                <a:ext cx="3583693" cy="6628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81BBB799-5591-4219-865A-9E7BFD4E8C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3324" y="1725785"/>
                <a:ext cx="3583693" cy="662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81BBB799-5591-4219-865A-9E7BFD4E8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324" y="1725785"/>
                <a:ext cx="3583693" cy="6628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C68F631C-19AA-4870-B338-420E5326C6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16358" y="3787066"/>
                <a:ext cx="3583693" cy="662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algn="l"/>
                <a:endParaRPr lang="en-US" sz="3200" dirty="0"/>
              </a:p>
              <a:p>
                <a:pPr algn="l"/>
                <a:endParaRPr lang="en-US" sz="3200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C68F631C-19AA-4870-B338-420E5326C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358" y="3787066"/>
                <a:ext cx="3583693" cy="6628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36C68BB-6E6A-4DDC-BB6F-9B52E92559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1030" y="3760111"/>
                <a:ext cx="3583693" cy="662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36C68BB-6E6A-4DDC-BB6F-9B52E9255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030" y="3760111"/>
                <a:ext cx="3583693" cy="662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08F6DA0E-EB00-45BF-8BB4-3AEB92F4C8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9774" y="3730320"/>
                <a:ext cx="3583693" cy="662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08F6DA0E-EB00-45BF-8BB4-3AEB92F4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774" y="3730320"/>
                <a:ext cx="3583693" cy="6628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6AA172C-9E6B-4F0B-BD92-244D917195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7628" y="692935"/>
                <a:ext cx="1017148" cy="644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6AA172C-9E6B-4F0B-BD92-244D91719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28" y="692935"/>
                <a:ext cx="1017148" cy="6445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C397BD90-EB3D-4C09-BA59-049E0D8A23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6809" y="2252913"/>
                <a:ext cx="115425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C397BD90-EB3D-4C09-BA59-049E0D8A2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09" y="2252913"/>
                <a:ext cx="1154257" cy="9130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6274CCB-D091-4E93-90F8-F37754ED3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2357" y="2373109"/>
                <a:ext cx="115425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6274CCB-D091-4E93-90F8-F37754ED3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357" y="2373109"/>
                <a:ext cx="1154257" cy="9130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D4A3609E-07DB-4DB0-8B72-24483A359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91322" y="2303214"/>
                <a:ext cx="136967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D4A3609E-07DB-4DB0-8B72-24483A359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322" y="2303214"/>
                <a:ext cx="1369677" cy="9130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BFB08E1C-2A12-4452-AF3C-956F902C6E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5713" y="5966609"/>
                <a:ext cx="1071762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BFB08E1C-2A12-4452-AF3C-956F902C6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713" y="5966609"/>
                <a:ext cx="1071762" cy="9130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62B25CFB-03B6-4C92-9302-8F3A2B3F41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8749" y="4206979"/>
                <a:ext cx="115425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62B25CFB-03B6-4C92-9302-8F3A2B3F4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749" y="4206979"/>
                <a:ext cx="1154257" cy="9130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2032F49D-49F4-49A5-A184-85C9D07DB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0655" y="4266897"/>
                <a:ext cx="115425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2032F49D-49F4-49A5-A184-85C9D07DB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55" y="4266897"/>
                <a:ext cx="1154257" cy="9130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1D39B6FB-CC0E-418B-A2F1-CA35AD4291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11911" y="4245079"/>
                <a:ext cx="136967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1D39B6FB-CC0E-418B-A2F1-CA35AD42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911" y="4245079"/>
                <a:ext cx="1369677" cy="9130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2D9F5705-0B8A-44F8-9971-EB9F8C5358A7}"/>
              </a:ext>
            </a:extLst>
          </p:cNvPr>
          <p:cNvSpPr/>
          <p:nvPr/>
        </p:nvSpPr>
        <p:spPr>
          <a:xfrm rot="5400000">
            <a:off x="431856" y="3751557"/>
            <a:ext cx="2266122" cy="18884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7F29E9-B239-4FF6-B18E-C9CAE70A3639}"/>
              </a:ext>
            </a:extLst>
          </p:cNvPr>
          <p:cNvGrpSpPr/>
          <p:nvPr/>
        </p:nvGrpSpPr>
        <p:grpSpPr>
          <a:xfrm>
            <a:off x="621549" y="588860"/>
            <a:ext cx="1888434" cy="2266122"/>
            <a:chOff x="-506863" y="1395888"/>
            <a:chExt cx="1888434" cy="226612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AAC0BD6-630B-4B13-B4DE-1A2E732D89B5}"/>
                </a:ext>
              </a:extLst>
            </p:cNvPr>
            <p:cNvSpPr/>
            <p:nvPr/>
          </p:nvSpPr>
          <p:spPr>
            <a:xfrm rot="16200000">
              <a:off x="-695707" y="1584732"/>
              <a:ext cx="2266122" cy="1888434"/>
            </a:xfrm>
            <a:prstGeom prst="rightArrow">
              <a:avLst/>
            </a:prstGeom>
            <a:solidFill>
              <a:srgbClr val="FF999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FC50433-EA67-4A91-8E52-61967897807C}"/>
                    </a:ext>
                  </a:extLst>
                </p:cNvPr>
                <p:cNvSpPr txBox="1"/>
                <p:nvPr/>
              </p:nvSpPr>
              <p:spPr>
                <a:xfrm>
                  <a:off x="110804" y="2103618"/>
                  <a:ext cx="68800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dirty="0" smtClean="0">
                            <a:latin typeface="Cambria Math" panose="02040503050406030204" pitchFamily="18" charset="0"/>
                          </a:rPr>
                          <m:t>𝔤</m:t>
                        </m:r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FC50433-EA67-4A91-8E52-619678978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04" y="2103618"/>
                  <a:ext cx="688009" cy="92333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AF6A9A-DA41-4419-BF1D-BB0F81554B64}"/>
                  </a:ext>
                </a:extLst>
              </p:cNvPr>
              <p:cNvSpPr txBox="1"/>
              <p:nvPr/>
            </p:nvSpPr>
            <p:spPr>
              <a:xfrm>
                <a:off x="1194812" y="3928081"/>
                <a:ext cx="7768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AF6A9A-DA41-4419-BF1D-BB0F8155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12" y="3928081"/>
                <a:ext cx="776816" cy="92333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674A70-3078-4A54-983B-EBCE5D12520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240080" y="871920"/>
              <a:ext cx="7113240" cy="4868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674A70-3078-4A54-983B-EBCE5D1252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30720" y="862560"/>
                <a:ext cx="7131960" cy="48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BE57012-ED31-4C4F-8ED9-142A6D2DE9C3}"/>
                  </a:ext>
                </a:extLst>
              </p14:cNvPr>
              <p14:cNvContentPartPr/>
              <p14:nvPr/>
            </p14:nvContentPartPr>
            <p14:xfrm>
              <a:off x="5174418" y="2477049"/>
              <a:ext cx="1697040" cy="118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BE57012-ED31-4C4F-8ED9-142A6D2DE9C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65058" y="2467689"/>
                <a:ext cx="1715760" cy="12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AA97B27-5EBA-43DD-9CE2-4D8A3AE31115}"/>
                  </a:ext>
                </a:extLst>
              </p14:cNvPr>
              <p14:cNvContentPartPr/>
              <p14:nvPr/>
            </p14:nvContentPartPr>
            <p14:xfrm>
              <a:off x="8349978" y="2349969"/>
              <a:ext cx="1904760" cy="1359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AA97B27-5EBA-43DD-9CE2-4D8A3AE3111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40618" y="2340609"/>
                <a:ext cx="1923480" cy="1378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98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57"/>
    </mc:Choice>
    <mc:Fallback xmlns="">
      <p:transition spd="slow" advTm="34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/>
              <p:nvPr/>
            </p:nvSpPr>
            <p:spPr>
              <a:xfrm>
                <a:off x="332235" y="5279746"/>
                <a:ext cx="270493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000" smtClean="0"/>
                        <m:t>♯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35" y="5279746"/>
                <a:ext cx="270493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E53BCE-39EB-441E-94D8-90D10FBFA6C4}"/>
                  </a:ext>
                </a:extLst>
              </p:cNvPr>
              <p:cNvSpPr/>
              <p:nvPr/>
            </p:nvSpPr>
            <p:spPr>
              <a:xfrm>
                <a:off x="95818" y="318356"/>
                <a:ext cx="354079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sz="4000" b="0" i="1" smtClean="0">
                        <a:latin typeface="Cambria Math" panose="02040503050406030204" pitchFamily="18" charset="0"/>
                      </a:rPr>
                      <m:t>__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sz="4000" i="1">
                            <a:latin typeface="Cambria Math" panose="02040503050406030204" pitchFamily="18" charset="0"/>
                          </a:rPr>
                          <m:t>__</m:t>
                        </m:r>
                      </m:e>
                    </m:d>
                  </m:oMath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m:rPr>
                          <m:nor/>
                        </m:rPr>
                        <a:rPr lang="en-CA" sz="4000"/>
                        <m:t>♭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E53BCE-39EB-441E-94D8-90D10FBFA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8" y="318356"/>
                <a:ext cx="3540796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211EEC-4C37-47FC-A875-809C2F1E8641}"/>
                  </a:ext>
                </a:extLst>
              </p:cNvPr>
              <p:cNvSpPr/>
              <p:nvPr/>
            </p:nvSpPr>
            <p:spPr>
              <a:xfrm>
                <a:off x="4105182" y="87684"/>
                <a:ext cx="2704930" cy="2594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000" smtClean="0"/>
                        <m:t>♭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211EEC-4C37-47FC-A875-809C2F1E8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182" y="87684"/>
                <a:ext cx="2704930" cy="2594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981F010-AC6A-4EFE-AA8A-6F794BB9C04E}"/>
                  </a:ext>
                </a:extLst>
              </p:cNvPr>
              <p:cNvSpPr/>
              <p:nvPr/>
            </p:nvSpPr>
            <p:spPr>
              <a:xfrm>
                <a:off x="3715764" y="3676251"/>
                <a:ext cx="2922103" cy="2594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000" smtClean="0"/>
                        <m:t>♯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981F010-AC6A-4EFE-AA8A-6F794BB9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764" y="3676251"/>
                <a:ext cx="2922103" cy="25944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E836F6-EFE6-4969-9587-14BBDEE97C86}"/>
                  </a:ext>
                </a:extLst>
              </p:cNvPr>
              <p:cNvSpPr/>
              <p:nvPr/>
            </p:nvSpPr>
            <p:spPr>
              <a:xfrm>
                <a:off x="354836" y="3650816"/>
                <a:ext cx="304115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__</m:t>
                      </m:r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𝔤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sz="4000" i="1">
                            <a:latin typeface="Cambria Math" panose="02040503050406030204" pitchFamily="18" charset="0"/>
                          </a:rPr>
                          <m:t>__</m:t>
                        </m:r>
                      </m:e>
                    </m:d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E836F6-EFE6-4969-9587-14BBDEE97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6" y="3650816"/>
                <a:ext cx="3041154" cy="1938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6D6090-298F-416D-8E29-983B09EC7B0C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AC4881D-955C-4092-92FF-6A357E8E9945}"/>
              </a:ext>
            </a:extLst>
          </p:cNvPr>
          <p:cNvGrpSpPr/>
          <p:nvPr/>
        </p:nvGrpSpPr>
        <p:grpSpPr>
          <a:xfrm>
            <a:off x="7172638" y="-83237"/>
            <a:ext cx="5740617" cy="3417239"/>
            <a:chOff x="7172638" y="-83237"/>
            <a:chExt cx="5740617" cy="34172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C2DC023-EE6B-4669-83BD-3261D164B8D1}"/>
                    </a:ext>
                  </a:extLst>
                </p:cNvPr>
                <p:cNvSpPr/>
                <p:nvPr/>
              </p:nvSpPr>
              <p:spPr>
                <a:xfrm>
                  <a:off x="7172638" y="962640"/>
                  <a:ext cx="697967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C2DC023-EE6B-4669-83BD-3261D164B8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2638" y="962640"/>
                  <a:ext cx="697967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5D099C-2E4B-4E15-A4DE-558E6013C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3139" y="980076"/>
              <a:ext cx="449465" cy="98581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3BEF650-4574-42C1-912E-FDD8CACF8A1E}"/>
                </a:ext>
              </a:extLst>
            </p:cNvPr>
            <p:cNvGrpSpPr/>
            <p:nvPr/>
          </p:nvGrpSpPr>
          <p:grpSpPr>
            <a:xfrm rot="19185919">
              <a:off x="9824412" y="-83237"/>
              <a:ext cx="2796307" cy="3417239"/>
              <a:chOff x="-604364" y="-767237"/>
              <a:chExt cx="5701562" cy="671554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502FE64-2B8D-41FA-9ECD-49E6789E8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1A17697-624B-406E-A535-5794FADED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0F01C3C-82E6-4AEF-82B4-363F65ED7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E9272E5-0239-41F3-B2A9-43F8BB32F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877361-20AA-4400-A990-624205C3D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C8F31B-405C-4354-B64D-B143E44F2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1D7265-B409-4B25-85F9-4E8DA47FD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E17E574-F9EC-4734-ADE4-34CBD59BF3B6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737E7CC-B5A5-4F85-9809-296DED28D2F0}"/>
                  </a:ext>
                </a:extLst>
              </p:cNvPr>
              <p:cNvSpPr/>
              <p:nvPr/>
            </p:nvSpPr>
            <p:spPr>
              <a:xfrm rot="20055892">
                <a:off x="870272" y="2799997"/>
                <a:ext cx="4226926" cy="314830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C00C6CF-541D-4D70-84D5-3F2E707E83C3}"/>
                  </a:ext>
                </a:extLst>
              </p:cNvPr>
              <p:cNvSpPr/>
              <p:nvPr/>
            </p:nvSpPr>
            <p:spPr>
              <a:xfrm rot="20069902">
                <a:off x="-604364" y="-767237"/>
                <a:ext cx="3569360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3144C4-C23F-4938-AE9E-354FDB3CB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3083D17-0848-45F9-A124-E366973447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F0284C-D7CD-47FA-BAE5-2A5905C7F479}"/>
                    </a:ext>
                  </a:extLst>
                </p:cNvPr>
                <p:cNvSpPr/>
                <p:nvPr/>
              </p:nvSpPr>
              <p:spPr>
                <a:xfrm>
                  <a:off x="9132961" y="675544"/>
                  <a:ext cx="928573" cy="19589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4000" smtClean="0"/>
                          <m:t>♭</m:t>
                        </m:r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F0284C-D7CD-47FA-BAE5-2A5905C7F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961" y="675544"/>
                  <a:ext cx="928573" cy="19589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79FDCD4-F7C6-4D1B-92A5-A25B632BC011}"/>
                    </a:ext>
                  </a:extLst>
                </p:cNvPr>
                <p:cNvSpPr/>
                <p:nvPr/>
              </p:nvSpPr>
              <p:spPr>
                <a:xfrm>
                  <a:off x="10208325" y="2128542"/>
                  <a:ext cx="270493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lit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__</m:t>
                        </m:r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79FDCD4-F7C6-4D1B-92A5-A25B632BC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8325" y="2128542"/>
                  <a:ext cx="2704930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F861E72-6777-41DD-9CCF-2A709FA9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794" y="1375450"/>
              <a:ext cx="1622812" cy="324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E59B5E-CAE8-44E3-A977-B8B6E7D9EAE5}"/>
              </a:ext>
            </a:extLst>
          </p:cNvPr>
          <p:cNvGrpSpPr/>
          <p:nvPr/>
        </p:nvGrpSpPr>
        <p:grpSpPr>
          <a:xfrm>
            <a:off x="6290791" y="3183494"/>
            <a:ext cx="4963416" cy="3417239"/>
            <a:chOff x="6290791" y="3183494"/>
            <a:chExt cx="4963416" cy="341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FA291E-4B16-473C-BABC-C0442F4D609D}"/>
                </a:ext>
              </a:extLst>
            </p:cNvPr>
            <p:cNvGrpSpPr/>
            <p:nvPr/>
          </p:nvGrpSpPr>
          <p:grpSpPr>
            <a:xfrm rot="19185919">
              <a:off x="6290791" y="3183494"/>
              <a:ext cx="2796307" cy="3417239"/>
              <a:chOff x="-604364" y="-767237"/>
              <a:chExt cx="5701562" cy="671554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2908D7D-6ED1-4A6E-B4A0-471EEFBDB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D988252-38D7-44BB-B1A2-5E8BDA7ADF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7A7706-2C61-4837-BBB4-E6208FF98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3AEE2B5-569C-4F19-A8F5-7385FD8F8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666AFC8-FC3F-43F8-BC93-985A0E71A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B801708-C1FA-4CFD-8A3E-C45949ABF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40E9D82-B7AE-4BFF-80DA-798254F82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BB702D9-E015-4370-812E-0C6C6D6DAC74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8995076-20D8-4361-A1C3-0533CD4195A8}"/>
                  </a:ext>
                </a:extLst>
              </p:cNvPr>
              <p:cNvSpPr/>
              <p:nvPr/>
            </p:nvSpPr>
            <p:spPr>
              <a:xfrm rot="20055892">
                <a:off x="870272" y="2799997"/>
                <a:ext cx="4226926" cy="314830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150BD00-C88D-48E9-B5C6-63A4D9E8F25B}"/>
                  </a:ext>
                </a:extLst>
              </p:cNvPr>
              <p:cNvSpPr/>
              <p:nvPr/>
            </p:nvSpPr>
            <p:spPr>
              <a:xfrm rot="20069902">
                <a:off x="-604364" y="-767237"/>
                <a:ext cx="3569360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06EE603-C08F-4D23-BF50-5886B6039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E236106-5E4D-47CB-A659-D6EB83705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FE2B9F0-F349-4A88-B7A6-1AFED1C3B7BF}"/>
                    </a:ext>
                  </a:extLst>
                </p:cNvPr>
                <p:cNvSpPr/>
                <p:nvPr/>
              </p:nvSpPr>
              <p:spPr>
                <a:xfrm>
                  <a:off x="6993553" y="5444608"/>
                  <a:ext cx="722847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FE2B9F0-F349-4A88-B7A6-1AFED1C3B7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553" y="5444608"/>
                  <a:ext cx="722847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1BD9477-3A7F-42CE-8E2A-5AE3A15240E8}"/>
                    </a:ext>
                  </a:extLst>
                </p:cNvPr>
                <p:cNvSpPr/>
                <p:nvPr/>
              </p:nvSpPr>
              <p:spPr>
                <a:xfrm>
                  <a:off x="10374241" y="4723854"/>
                  <a:ext cx="697967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1BD9477-3A7F-42CE-8E2A-5AE3A1524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241" y="4723854"/>
                  <a:ext cx="697967" cy="7078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5D0B336-D341-4FDC-81EA-CEA5612554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4742" y="4741290"/>
              <a:ext cx="449465" cy="98581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E350805-C207-4A82-B7AC-A80AA2DBEE7A}"/>
                    </a:ext>
                  </a:extLst>
                </p:cNvPr>
                <p:cNvSpPr/>
                <p:nvPr/>
              </p:nvSpPr>
              <p:spPr>
                <a:xfrm>
                  <a:off x="9125894" y="4431995"/>
                  <a:ext cx="928573" cy="13234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4000" smtClean="0"/>
                          <m:t>♯</m:t>
                        </m:r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E350805-C207-4A82-B7AC-A80AA2DBEE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894" y="4431995"/>
                  <a:ext cx="928573" cy="132343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2C08F3F-1274-4E13-A317-0C91807FF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5727" y="5131901"/>
              <a:ext cx="1622812" cy="324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3" name="Picture 4" descr="https://i.ytimg.com/vi/fPy60iwwTIU/maxresdefault.jpg">
            <a:extLst>
              <a:ext uri="{FF2B5EF4-FFF2-40B4-BE49-F238E27FC236}">
                <a16:creationId xmlns:a16="http://schemas.microsoft.com/office/drawing/2014/main" id="{C4EAC4D5-C8A7-4177-AD3A-A77A35222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1" t="13519" r="20833" b="15556"/>
          <a:stretch/>
        </p:blipFill>
        <p:spPr bwMode="auto">
          <a:xfrm>
            <a:off x="4494201" y="1693678"/>
            <a:ext cx="1355224" cy="139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s://i.ytimg.com/vi/fPy60iwwTIU/maxresdefault.jpg">
            <a:extLst>
              <a:ext uri="{FF2B5EF4-FFF2-40B4-BE49-F238E27FC236}">
                <a16:creationId xmlns:a16="http://schemas.microsoft.com/office/drawing/2014/main" id="{A900267B-8886-4DF9-8EC8-969504627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1" t="13519" r="20833" b="15556"/>
          <a:stretch/>
        </p:blipFill>
        <p:spPr bwMode="auto">
          <a:xfrm>
            <a:off x="4163045" y="5351408"/>
            <a:ext cx="1355224" cy="139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7C581C-FCDE-4A90-8097-6B3CBFE5EA0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72240" y="510840"/>
              <a:ext cx="5565600" cy="613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7C581C-FCDE-4A90-8097-6B3CBFE5EA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2880" y="501480"/>
                <a:ext cx="5584320" cy="6150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534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08"/>
    </mc:Choice>
    <mc:Fallback xmlns="">
      <p:transition spd="slow" advTm="1119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build="p"/>
      <p:bldP spid="16" grpId="0" build="p"/>
      <p:bldP spid="18" grpId="0" build="p"/>
      <p:bldP spid="2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/>
              <p:nvPr/>
            </p:nvSpPr>
            <p:spPr>
              <a:xfrm>
                <a:off x="332235" y="5279746"/>
                <a:ext cx="270493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000" smtClean="0"/>
                        <m:t>♯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35" y="5279746"/>
                <a:ext cx="270493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E53BCE-39EB-441E-94D8-90D10FBFA6C4}"/>
                  </a:ext>
                </a:extLst>
              </p:cNvPr>
              <p:cNvSpPr/>
              <p:nvPr/>
            </p:nvSpPr>
            <p:spPr>
              <a:xfrm>
                <a:off x="95818" y="318356"/>
                <a:ext cx="354079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sz="4000" b="0" i="1" smtClean="0">
                        <a:latin typeface="Cambria Math" panose="02040503050406030204" pitchFamily="18" charset="0"/>
                      </a:rPr>
                      <m:t>__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sz="4000" i="1">
                            <a:latin typeface="Cambria Math" panose="02040503050406030204" pitchFamily="18" charset="0"/>
                          </a:rPr>
                          <m:t>__</m:t>
                        </m:r>
                      </m:e>
                    </m:d>
                  </m:oMath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m:rPr>
                          <m:nor/>
                        </m:rPr>
                        <a:rPr lang="en-CA" sz="4000"/>
                        <m:t>♭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E53BCE-39EB-441E-94D8-90D10FBFA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8" y="318356"/>
                <a:ext cx="3540796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211EEC-4C37-47FC-A875-809C2F1E8641}"/>
                  </a:ext>
                </a:extLst>
              </p:cNvPr>
              <p:cNvSpPr/>
              <p:nvPr/>
            </p:nvSpPr>
            <p:spPr>
              <a:xfrm>
                <a:off x="4105182" y="87684"/>
                <a:ext cx="2704930" cy="2594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000" smtClean="0"/>
                        <m:t>♭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211EEC-4C37-47FC-A875-809C2F1E8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182" y="87684"/>
                <a:ext cx="2704930" cy="2594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981F010-AC6A-4EFE-AA8A-6F794BB9C04E}"/>
                  </a:ext>
                </a:extLst>
              </p:cNvPr>
              <p:cNvSpPr/>
              <p:nvPr/>
            </p:nvSpPr>
            <p:spPr>
              <a:xfrm>
                <a:off x="3715764" y="3676251"/>
                <a:ext cx="2922103" cy="2594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000" smtClean="0"/>
                        <m:t>♯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981F010-AC6A-4EFE-AA8A-6F794BB9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764" y="3676251"/>
                <a:ext cx="2922103" cy="25944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E836F6-EFE6-4969-9587-14BBDEE97C86}"/>
                  </a:ext>
                </a:extLst>
              </p:cNvPr>
              <p:cNvSpPr/>
              <p:nvPr/>
            </p:nvSpPr>
            <p:spPr>
              <a:xfrm>
                <a:off x="354836" y="3650816"/>
                <a:ext cx="304115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__</m:t>
                      </m:r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𝔤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sz="4000" i="1">
                            <a:latin typeface="Cambria Math" panose="02040503050406030204" pitchFamily="18" charset="0"/>
                          </a:rPr>
                          <m:t>__</m:t>
                        </m:r>
                      </m:e>
                    </m:d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E836F6-EFE6-4969-9587-14BBDEE97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6" y="3650816"/>
                <a:ext cx="3041154" cy="1938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6D6090-298F-416D-8E29-983B09EC7B0C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AC4881D-955C-4092-92FF-6A357E8E9945}"/>
              </a:ext>
            </a:extLst>
          </p:cNvPr>
          <p:cNvGrpSpPr/>
          <p:nvPr/>
        </p:nvGrpSpPr>
        <p:grpSpPr>
          <a:xfrm>
            <a:off x="7172638" y="-83237"/>
            <a:ext cx="5740617" cy="3417239"/>
            <a:chOff x="7172638" y="-83237"/>
            <a:chExt cx="5740617" cy="34172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C2DC023-EE6B-4669-83BD-3261D164B8D1}"/>
                    </a:ext>
                  </a:extLst>
                </p:cNvPr>
                <p:cNvSpPr/>
                <p:nvPr/>
              </p:nvSpPr>
              <p:spPr>
                <a:xfrm>
                  <a:off x="7172638" y="962640"/>
                  <a:ext cx="697967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C2DC023-EE6B-4669-83BD-3261D164B8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2638" y="962640"/>
                  <a:ext cx="697967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5D099C-2E4B-4E15-A4DE-558E6013C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3139" y="980076"/>
              <a:ext cx="449465" cy="98581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3BEF650-4574-42C1-912E-FDD8CACF8A1E}"/>
                </a:ext>
              </a:extLst>
            </p:cNvPr>
            <p:cNvGrpSpPr/>
            <p:nvPr/>
          </p:nvGrpSpPr>
          <p:grpSpPr>
            <a:xfrm rot="19185919">
              <a:off x="9824412" y="-83237"/>
              <a:ext cx="2796307" cy="3417239"/>
              <a:chOff x="-604364" y="-767237"/>
              <a:chExt cx="5701562" cy="671554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502FE64-2B8D-41FA-9ECD-49E6789E8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1A17697-624B-406E-A535-5794FADED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0F01C3C-82E6-4AEF-82B4-363F65ED7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E9272E5-0239-41F3-B2A9-43F8BB32F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877361-20AA-4400-A990-624205C3D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C8F31B-405C-4354-B64D-B143E44F2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1D7265-B409-4B25-85F9-4E8DA47FD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E17E574-F9EC-4734-ADE4-34CBD59BF3B6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737E7CC-B5A5-4F85-9809-296DED28D2F0}"/>
                  </a:ext>
                </a:extLst>
              </p:cNvPr>
              <p:cNvSpPr/>
              <p:nvPr/>
            </p:nvSpPr>
            <p:spPr>
              <a:xfrm rot="20055892">
                <a:off x="870272" y="2799997"/>
                <a:ext cx="4226926" cy="314830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C00C6CF-541D-4D70-84D5-3F2E707E83C3}"/>
                  </a:ext>
                </a:extLst>
              </p:cNvPr>
              <p:cNvSpPr/>
              <p:nvPr/>
            </p:nvSpPr>
            <p:spPr>
              <a:xfrm rot="20069902">
                <a:off x="-604364" y="-767237"/>
                <a:ext cx="3569360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3144C4-C23F-4938-AE9E-354FDB3CB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3083D17-0848-45F9-A124-E366973447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F0284C-D7CD-47FA-BAE5-2A5905C7F479}"/>
                    </a:ext>
                  </a:extLst>
                </p:cNvPr>
                <p:cNvSpPr/>
                <p:nvPr/>
              </p:nvSpPr>
              <p:spPr>
                <a:xfrm>
                  <a:off x="9132961" y="675544"/>
                  <a:ext cx="928573" cy="19589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4000" smtClean="0"/>
                          <m:t>♭</m:t>
                        </m:r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F0284C-D7CD-47FA-BAE5-2A5905C7F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961" y="675544"/>
                  <a:ext cx="928573" cy="19589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79FDCD4-F7C6-4D1B-92A5-A25B632BC011}"/>
                    </a:ext>
                  </a:extLst>
                </p:cNvPr>
                <p:cNvSpPr/>
                <p:nvPr/>
              </p:nvSpPr>
              <p:spPr>
                <a:xfrm>
                  <a:off x="10208325" y="2128542"/>
                  <a:ext cx="270493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lit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__</m:t>
                        </m:r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79FDCD4-F7C6-4D1B-92A5-A25B632BC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8325" y="2128542"/>
                  <a:ext cx="2704930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F861E72-6777-41DD-9CCF-2A709FA9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794" y="1375450"/>
              <a:ext cx="1622812" cy="324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E59B5E-CAE8-44E3-A977-B8B6E7D9EAE5}"/>
              </a:ext>
            </a:extLst>
          </p:cNvPr>
          <p:cNvGrpSpPr/>
          <p:nvPr/>
        </p:nvGrpSpPr>
        <p:grpSpPr>
          <a:xfrm>
            <a:off x="6290791" y="3183494"/>
            <a:ext cx="4963416" cy="3417239"/>
            <a:chOff x="6290791" y="3183494"/>
            <a:chExt cx="4963416" cy="341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FA291E-4B16-473C-BABC-C0442F4D609D}"/>
                </a:ext>
              </a:extLst>
            </p:cNvPr>
            <p:cNvGrpSpPr/>
            <p:nvPr/>
          </p:nvGrpSpPr>
          <p:grpSpPr>
            <a:xfrm rot="19185919">
              <a:off x="6290791" y="3183494"/>
              <a:ext cx="2796307" cy="3417239"/>
              <a:chOff x="-604364" y="-767237"/>
              <a:chExt cx="5701562" cy="671554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2908D7D-6ED1-4A6E-B4A0-471EEFBDB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D988252-38D7-44BB-B1A2-5E8BDA7ADF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7A7706-2C61-4837-BBB4-E6208FF98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3AEE2B5-569C-4F19-A8F5-7385FD8F8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666AFC8-FC3F-43F8-BC93-985A0E71A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B801708-C1FA-4CFD-8A3E-C45949ABF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40E9D82-B7AE-4BFF-80DA-798254F82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BB702D9-E015-4370-812E-0C6C6D6DAC74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8995076-20D8-4361-A1C3-0533CD4195A8}"/>
                  </a:ext>
                </a:extLst>
              </p:cNvPr>
              <p:cNvSpPr/>
              <p:nvPr/>
            </p:nvSpPr>
            <p:spPr>
              <a:xfrm rot="20055892">
                <a:off x="870272" y="2799997"/>
                <a:ext cx="4226926" cy="314830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150BD00-C88D-48E9-B5C6-63A4D9E8F25B}"/>
                  </a:ext>
                </a:extLst>
              </p:cNvPr>
              <p:cNvSpPr/>
              <p:nvPr/>
            </p:nvSpPr>
            <p:spPr>
              <a:xfrm rot="20069902">
                <a:off x="-604364" y="-767237"/>
                <a:ext cx="3569360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06EE603-C08F-4D23-BF50-5886B6039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E236106-5E4D-47CB-A659-D6EB83705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FE2B9F0-F349-4A88-B7A6-1AFED1C3B7BF}"/>
                    </a:ext>
                  </a:extLst>
                </p:cNvPr>
                <p:cNvSpPr/>
                <p:nvPr/>
              </p:nvSpPr>
              <p:spPr>
                <a:xfrm>
                  <a:off x="6993553" y="5444608"/>
                  <a:ext cx="722847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FE2B9F0-F349-4A88-B7A6-1AFED1C3B7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553" y="5444608"/>
                  <a:ext cx="722847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1BD9477-3A7F-42CE-8E2A-5AE3A15240E8}"/>
                    </a:ext>
                  </a:extLst>
                </p:cNvPr>
                <p:cNvSpPr/>
                <p:nvPr/>
              </p:nvSpPr>
              <p:spPr>
                <a:xfrm>
                  <a:off x="10374241" y="4723854"/>
                  <a:ext cx="697967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1BD9477-3A7F-42CE-8E2A-5AE3A1524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241" y="4723854"/>
                  <a:ext cx="697967" cy="7078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5D0B336-D341-4FDC-81EA-CEA5612554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4742" y="4741290"/>
              <a:ext cx="449465" cy="98581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E350805-C207-4A82-B7AC-A80AA2DBEE7A}"/>
                    </a:ext>
                  </a:extLst>
                </p:cNvPr>
                <p:cNvSpPr/>
                <p:nvPr/>
              </p:nvSpPr>
              <p:spPr>
                <a:xfrm>
                  <a:off x="9125894" y="4431995"/>
                  <a:ext cx="928573" cy="13234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sz="4000" smtClean="0"/>
                          <m:t>♯</m:t>
                        </m:r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E350805-C207-4A82-B7AC-A80AA2DBEE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894" y="4431995"/>
                  <a:ext cx="928573" cy="132343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2C08F3F-1274-4E13-A317-0C91807FF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5727" y="5131901"/>
              <a:ext cx="1622812" cy="324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3" name="Picture 4" descr="https://i.ytimg.com/vi/fPy60iwwTIU/maxresdefault.jpg">
            <a:extLst>
              <a:ext uri="{FF2B5EF4-FFF2-40B4-BE49-F238E27FC236}">
                <a16:creationId xmlns:a16="http://schemas.microsoft.com/office/drawing/2014/main" id="{C4EAC4D5-C8A7-4177-AD3A-A77A35222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1" t="13519" r="20833" b="15556"/>
          <a:stretch/>
        </p:blipFill>
        <p:spPr bwMode="auto">
          <a:xfrm>
            <a:off x="4494201" y="1693678"/>
            <a:ext cx="1355224" cy="139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s://i.ytimg.com/vi/fPy60iwwTIU/maxresdefault.jpg">
            <a:extLst>
              <a:ext uri="{FF2B5EF4-FFF2-40B4-BE49-F238E27FC236}">
                <a16:creationId xmlns:a16="http://schemas.microsoft.com/office/drawing/2014/main" id="{A900267B-8886-4DF9-8EC8-969504627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1" t="13519" r="20833" b="15556"/>
          <a:stretch/>
        </p:blipFill>
        <p:spPr bwMode="auto">
          <a:xfrm>
            <a:off x="4163045" y="5351408"/>
            <a:ext cx="1355224" cy="139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B5D4A1-EEFE-4E81-ACB9-551139CC6F9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78480" y="349200"/>
              <a:ext cx="5631480" cy="623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B5D4A1-EEFE-4E81-ACB9-551139CC6F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69120" y="339840"/>
                <a:ext cx="5650200" cy="6253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8171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57"/>
    </mc:Choice>
    <mc:Fallback xmlns="">
      <p:transition spd="slow" advTm="9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27758B-D661-4A7E-978D-ECCD9078FE46}"/>
              </a:ext>
            </a:extLst>
          </p:cNvPr>
          <p:cNvGrpSpPr/>
          <p:nvPr/>
        </p:nvGrpSpPr>
        <p:grpSpPr>
          <a:xfrm>
            <a:off x="2877999" y="2712262"/>
            <a:ext cx="6710321" cy="1433476"/>
            <a:chOff x="2963346" y="2712262"/>
            <a:chExt cx="6710321" cy="1433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/>
              <p:nvPr/>
            </p:nvSpPr>
            <p:spPr>
              <a:xfrm>
                <a:off x="2013903" y="4902204"/>
                <a:ext cx="2630657" cy="886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5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5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03" y="4902204"/>
                <a:ext cx="2630657" cy="886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/>
              <p:nvPr/>
            </p:nvSpPr>
            <p:spPr>
              <a:xfrm>
                <a:off x="7417726" y="4902204"/>
                <a:ext cx="2760371" cy="966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5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726" y="4902204"/>
                <a:ext cx="2760371" cy="966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3D31ED-282F-404A-8E64-2A65C7DE4B5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51920" y="3234240"/>
              <a:ext cx="6188760" cy="331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3D31ED-282F-404A-8E64-2A65C7DE4B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2560" y="3224880"/>
                <a:ext cx="6207480" cy="3330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8168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74"/>
    </mc:Choice>
    <mc:Fallback xmlns="">
      <p:transition spd="slow" advTm="26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CE89C3-3E1E-4206-830D-C93E050FA34A}"/>
              </a:ext>
            </a:extLst>
          </p:cNvPr>
          <p:cNvGrpSpPr/>
          <p:nvPr/>
        </p:nvGrpSpPr>
        <p:grpSpPr>
          <a:xfrm>
            <a:off x="378241" y="664262"/>
            <a:ext cx="5511809" cy="4938520"/>
            <a:chOff x="3197641" y="702362"/>
            <a:chExt cx="5511809" cy="49385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4630DE-A4ED-4D7E-B884-C339F6B074E5}"/>
                </a:ext>
              </a:extLst>
            </p:cNvPr>
            <p:cNvGrpSpPr/>
            <p:nvPr/>
          </p:nvGrpSpPr>
          <p:grpSpPr>
            <a:xfrm>
              <a:off x="3437452" y="713525"/>
              <a:ext cx="5271998" cy="4736409"/>
              <a:chOff x="1668828" y="2580882"/>
              <a:chExt cx="5271998" cy="49894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741AA4D0-353C-451B-B9A2-FEEFCD08FBE0}"/>
                      </a:ext>
                    </a:extLst>
                  </p:cNvPr>
                  <p:cNvSpPr/>
                  <p:nvPr/>
                </p:nvSpPr>
                <p:spPr>
                  <a:xfrm>
                    <a:off x="1910139" y="2580882"/>
                    <a:ext cx="5030687" cy="279352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40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US" sz="4000" i="1" dirty="0">
                      <a:solidFill>
                        <a:srgbClr val="FFC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lit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__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</m:oMath>
                      </m:oMathPara>
                    </a14:m>
                    <a:endParaRPr lang="en-US" sz="40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40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40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741AA4D0-353C-451B-B9A2-FEEFCD08FB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139" y="2580882"/>
                    <a:ext cx="5030687" cy="27935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54BD4D1-96FF-426C-B3C1-27BBE00F2ECE}"/>
                      </a:ext>
                    </a:extLst>
                  </p:cNvPr>
                  <p:cNvSpPr/>
                  <p:nvPr/>
                </p:nvSpPr>
                <p:spPr>
                  <a:xfrm>
                    <a:off x="1668828" y="5926865"/>
                    <a:ext cx="2658548" cy="15704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oMath>
                      </m:oMathPara>
                    </a14:m>
                    <a:endParaRPr lang="en-US" sz="4000" i="1" dirty="0">
                      <a:solidFill>
                        <a:srgbClr val="FFD44B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40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54BD4D1-96FF-426C-B3C1-27BBE00F2E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8828" y="5926865"/>
                    <a:ext cx="2658548" cy="15704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5D870AD-D710-40FD-B69C-AB795818FEB2}"/>
                      </a:ext>
                    </a:extLst>
                  </p:cNvPr>
                  <p:cNvSpPr/>
                  <p:nvPr/>
                </p:nvSpPr>
                <p:spPr>
                  <a:xfrm>
                    <a:off x="4176261" y="5853849"/>
                    <a:ext cx="2658548" cy="17164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acc>
                        </m:oMath>
                      </m:oMathPara>
                    </a14:m>
                    <a:endParaRPr lang="en-US" sz="4000" i="1" dirty="0">
                      <a:solidFill>
                        <a:schemeClr val="accent4">
                          <a:lumMod val="75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𝔤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p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40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5D870AD-D710-40FD-B69C-AB795818FE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6261" y="5853849"/>
                    <a:ext cx="2658548" cy="17164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73CCF7-8F28-4666-9D3B-DD8972EA5622}"/>
                </a:ext>
              </a:extLst>
            </p:cNvPr>
            <p:cNvSpPr/>
            <p:nvPr/>
          </p:nvSpPr>
          <p:spPr>
            <a:xfrm>
              <a:off x="3260036" y="702362"/>
              <a:ext cx="5194851" cy="4938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DED6A5-5C0C-40BA-8DBD-5E57C3CE0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8381" y="4028657"/>
              <a:ext cx="26504" cy="1378177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7326D96-D2F2-4EDD-8DC9-7980D7EE02D2}"/>
                    </a:ext>
                  </a:extLst>
                </p:cNvPr>
                <p:cNvSpPr/>
                <p:nvPr/>
              </p:nvSpPr>
              <p:spPr>
                <a:xfrm>
                  <a:off x="3197641" y="2563855"/>
                  <a:ext cx="5319640" cy="8608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p>
                        </m:sSup>
                        <m:sSub>
                          <m:sSubPr>
                            <m:ctrlPr>
                              <a:rPr lang="en-US" sz="4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𝔤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7326D96-D2F2-4EDD-8DC9-7980D7EE02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641" y="2563855"/>
                  <a:ext cx="5319640" cy="8608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ABA8DD-C3B3-42BB-934D-83709413FE91}"/>
                  </a:ext>
                </a:extLst>
              </p:cNvPr>
              <p:cNvSpPr txBox="1"/>
              <p:nvPr/>
            </p:nvSpPr>
            <p:spPr>
              <a:xfrm>
                <a:off x="7134278" y="970521"/>
                <a:ext cx="3571822" cy="1985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ABA8DD-C3B3-42BB-934D-83709413F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78" y="970521"/>
                <a:ext cx="3571822" cy="1985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D1D74C-8706-459D-89B1-D0286A92496C}"/>
                  </a:ext>
                </a:extLst>
              </p:cNvPr>
              <p:cNvSpPr/>
              <p:nvPr/>
            </p:nvSpPr>
            <p:spPr>
              <a:xfrm>
                <a:off x="7746237" y="4737620"/>
                <a:ext cx="270493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000" smtClean="0"/>
                        <m:t>♯</m:t>
                      </m:r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D1D74C-8706-459D-89B1-D0286A924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237" y="4737620"/>
                <a:ext cx="270493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FA0C2C-7554-4C7A-9159-FBC66AC4E9B1}"/>
                  </a:ext>
                </a:extLst>
              </p:cNvPr>
              <p:cNvSpPr/>
              <p:nvPr/>
            </p:nvSpPr>
            <p:spPr>
              <a:xfrm>
                <a:off x="7543036" y="3194641"/>
                <a:ext cx="270493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000"/>
                        <m:t>♭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FA0C2C-7554-4C7A-9159-FBC66AC4E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036" y="3194641"/>
                <a:ext cx="2704930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528ED4-955B-4CA1-B382-5CE31228288F}"/>
                  </a:ext>
                </a:extLst>
              </p:cNvPr>
              <p:cNvSpPr/>
              <p:nvPr/>
            </p:nvSpPr>
            <p:spPr>
              <a:xfrm>
                <a:off x="7746236" y="4029734"/>
                <a:ext cx="270493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__</m:t>
                      </m:r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528ED4-955B-4CA1-B382-5CE312282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236" y="4029734"/>
                <a:ext cx="2704930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C0D8465-C728-4A9D-9712-C471D3E8D419}"/>
              </a:ext>
            </a:extLst>
          </p:cNvPr>
          <p:cNvSpPr/>
          <p:nvPr/>
        </p:nvSpPr>
        <p:spPr>
          <a:xfrm>
            <a:off x="6765237" y="751860"/>
            <a:ext cx="3940864" cy="17738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D8691-FDD1-4353-A563-E4BB551A33AC}"/>
              </a:ext>
            </a:extLst>
          </p:cNvPr>
          <p:cNvSpPr/>
          <p:nvPr/>
        </p:nvSpPr>
        <p:spPr>
          <a:xfrm>
            <a:off x="6765237" y="3091986"/>
            <a:ext cx="3940864" cy="25107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E8ECE0-3EFC-4825-9172-DB1E93F250A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3240" y="781920"/>
              <a:ext cx="4453560" cy="419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E8ECE0-3EFC-4825-9172-DB1E93F250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3880" y="772560"/>
                <a:ext cx="4472280" cy="4212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577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53"/>
    </mc:Choice>
    <mc:Fallback xmlns="">
      <p:transition spd="slow" advTm="38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27758B-D661-4A7E-978D-ECCD9078FE46}"/>
              </a:ext>
            </a:extLst>
          </p:cNvPr>
          <p:cNvGrpSpPr/>
          <p:nvPr/>
        </p:nvGrpSpPr>
        <p:grpSpPr>
          <a:xfrm>
            <a:off x="2877999" y="2712262"/>
            <a:ext cx="6710321" cy="1433476"/>
            <a:chOff x="2963346" y="2712262"/>
            <a:chExt cx="6710321" cy="1433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/>
              <p:nvPr/>
            </p:nvSpPr>
            <p:spPr>
              <a:xfrm>
                <a:off x="2841381" y="4902204"/>
                <a:ext cx="83369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1" y="4902204"/>
                <a:ext cx="833690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/>
              <p:nvPr/>
            </p:nvSpPr>
            <p:spPr>
              <a:xfrm>
                <a:off x="7918893" y="4902204"/>
                <a:ext cx="872355" cy="886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893" y="4902204"/>
                <a:ext cx="872355" cy="886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0E1703-2F10-41C3-9BF2-D83CF129C9E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68480" y="5388480"/>
              <a:ext cx="5765760" cy="46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0E1703-2F10-41C3-9BF2-D83CF129C9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9120" y="5379120"/>
                <a:ext cx="5784480" cy="4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5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3"/>
    </mc:Choice>
    <mc:Fallback xmlns="">
      <p:transition spd="slow" advTm="9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F4BEBDC-3AF2-4523-A7E3-DE2C701B5A42}"/>
              </a:ext>
            </a:extLst>
          </p:cNvPr>
          <p:cNvGrpSpPr/>
          <p:nvPr/>
        </p:nvGrpSpPr>
        <p:grpSpPr>
          <a:xfrm>
            <a:off x="5967113" y="-1767027"/>
            <a:ext cx="5309542" cy="7260473"/>
            <a:chOff x="-369219" y="0"/>
            <a:chExt cx="5309542" cy="72604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C155943-84F7-4B0F-B01E-0EE568DC733A}"/>
                </a:ext>
              </a:extLst>
            </p:cNvPr>
            <p:cNvGrpSpPr/>
            <p:nvPr/>
          </p:nvGrpSpPr>
          <p:grpSpPr>
            <a:xfrm rot="1496496">
              <a:off x="-369219" y="0"/>
              <a:ext cx="5309542" cy="7260473"/>
              <a:chOff x="-280614" y="-837848"/>
              <a:chExt cx="4985985" cy="657135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14F11A6-B12E-45BB-A0D5-7A84CE3F1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A08661E-FBD6-4C28-8404-2A00ED37F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F625257-4DE2-4009-89B0-619D375EF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1E1028D-D641-48ED-94F3-D5674411B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AEE426-E2F5-4A10-8787-065671023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6D05939-6BDE-4D85-B858-8A9E6BE63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5A8F7FA-D487-4B6D-93F4-B05BD893D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E936DF-BD96-4509-8AB9-369CDDA8C0DB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184627-FA20-41DA-A755-26B760170946}"/>
                  </a:ext>
                </a:extLst>
              </p:cNvPr>
              <p:cNvSpPr/>
              <p:nvPr/>
            </p:nvSpPr>
            <p:spPr>
              <a:xfrm rot="20055892">
                <a:off x="1476343" y="2730442"/>
                <a:ext cx="3229028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5BE936D-DD9D-4B79-9F69-1E2BEB3015E1}"/>
                  </a:ext>
                </a:extLst>
              </p:cNvPr>
              <p:cNvSpPr/>
              <p:nvPr/>
            </p:nvSpPr>
            <p:spPr>
              <a:xfrm rot="20069902">
                <a:off x="-280614" y="-837848"/>
                <a:ext cx="3229028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0D3B481-4908-4564-B67F-ADF8ACCA5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E1C70CC-EF02-48CC-B6CC-24F5A60561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84E8F98-C3CC-46D9-942F-819A2DEF77FF}"/>
                    </a:ext>
                  </a:extLst>
                </p:cNvPr>
                <p:cNvSpPr/>
                <p:nvPr/>
              </p:nvSpPr>
              <p:spPr>
                <a:xfrm>
                  <a:off x="131038" y="2279454"/>
                  <a:ext cx="619393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84E8F98-C3CC-46D9-942F-819A2DEF77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38" y="2279454"/>
                  <a:ext cx="619393" cy="70788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51F64A8-66B2-40C1-8703-56F6133FFE3D}"/>
              </a:ext>
            </a:extLst>
          </p:cNvPr>
          <p:cNvGrpSpPr/>
          <p:nvPr/>
        </p:nvGrpSpPr>
        <p:grpSpPr>
          <a:xfrm>
            <a:off x="4958789" y="2126530"/>
            <a:ext cx="7782020" cy="5675464"/>
            <a:chOff x="4779198" y="414644"/>
            <a:chExt cx="7782020" cy="56754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F8E1EF-8C9E-4514-AF6F-6E16DBEFE24A}"/>
                </a:ext>
              </a:extLst>
            </p:cNvPr>
            <p:cNvGrpSpPr/>
            <p:nvPr/>
          </p:nvGrpSpPr>
          <p:grpSpPr>
            <a:xfrm rot="17725526">
              <a:off x="5832476" y="-638634"/>
              <a:ext cx="5675464" cy="7782020"/>
              <a:chOff x="-416880" y="-1109958"/>
              <a:chExt cx="5329608" cy="7043403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7B8E4BE-3D75-4631-B784-5ED265ADD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8E3A6DF-F642-45BF-B5EA-46735A9C8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C817030-DA21-4C30-BAE3-0D6D59DC2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915E59C-4332-414B-BA61-916366041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BB8C1D8-81D5-48F7-BA22-4DE34C857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7F069DB-AB6C-4D2D-815A-780F778C1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F8EC060-9529-4D58-AD06-24F50FAEB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53932D4-4060-42CD-A2C4-BDDE30DDFDCA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BFC720-E5F5-4AD8-A462-720BCD011A4F}"/>
                  </a:ext>
                </a:extLst>
              </p:cNvPr>
              <p:cNvSpPr/>
              <p:nvPr/>
            </p:nvSpPr>
            <p:spPr>
              <a:xfrm rot="20055892">
                <a:off x="1683700" y="3144519"/>
                <a:ext cx="3229028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9EB3EC2-6E98-4244-B4ED-A67A35B2C142}"/>
                  </a:ext>
                </a:extLst>
              </p:cNvPr>
              <p:cNvSpPr/>
              <p:nvPr/>
            </p:nvSpPr>
            <p:spPr>
              <a:xfrm rot="20069902">
                <a:off x="-416880" y="-1109958"/>
                <a:ext cx="3229028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C3BD842-8D38-47CF-82EC-5A0B67BA96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A468DEC-BD64-4F6C-B0E2-3DE9FAB68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772B890-ED95-4DBE-8AE5-70742AED20D9}"/>
                    </a:ext>
                  </a:extLst>
                </p:cNvPr>
                <p:cNvSpPr/>
                <p:nvPr/>
              </p:nvSpPr>
              <p:spPr>
                <a:xfrm>
                  <a:off x="6334937" y="1750469"/>
                  <a:ext cx="619393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772B890-ED95-4DBE-8AE5-70742AED20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937" y="1750469"/>
                  <a:ext cx="619393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3948D0-1B73-40E5-A93D-DCE5B988721F}"/>
              </a:ext>
            </a:extLst>
          </p:cNvPr>
          <p:cNvCxnSpPr>
            <a:cxnSpLocks/>
          </p:cNvCxnSpPr>
          <p:nvPr/>
        </p:nvCxnSpPr>
        <p:spPr>
          <a:xfrm flipV="1">
            <a:off x="2737178" y="4333534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17D3EB-2218-40F0-94B8-DB89AD557F73}"/>
              </a:ext>
            </a:extLst>
          </p:cNvPr>
          <p:cNvCxnSpPr>
            <a:cxnSpLocks/>
          </p:cNvCxnSpPr>
          <p:nvPr/>
        </p:nvCxnSpPr>
        <p:spPr>
          <a:xfrm flipV="1">
            <a:off x="1517129" y="1611399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CE97E12-3A53-4540-BD83-6E2E15556BD0}"/>
                  </a:ext>
                </a:extLst>
              </p:cNvPr>
              <p:cNvSpPr/>
              <p:nvPr/>
            </p:nvSpPr>
            <p:spPr>
              <a:xfrm>
                <a:off x="3473403" y="1244905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CE97E12-3A53-4540-BD83-6E2E15556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403" y="1244905"/>
                <a:ext cx="7821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3769345-31C8-4F94-B332-D560329988B2}"/>
                  </a:ext>
                </a:extLst>
              </p:cNvPr>
              <p:cNvSpPr/>
              <p:nvPr/>
            </p:nvSpPr>
            <p:spPr>
              <a:xfrm>
                <a:off x="2340178" y="3594456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3769345-31C8-4F94-B332-D56032998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178" y="3594456"/>
                <a:ext cx="79400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FBFB54-D5AC-4A84-A48F-43EFA3E37CE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98760" y="1057320"/>
              <a:ext cx="3088800" cy="304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FBFB54-D5AC-4A84-A48F-43EFA3E37C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9400" y="1047960"/>
                <a:ext cx="3107520" cy="30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3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29"/>
    </mc:Choice>
    <mc:Fallback xmlns="">
      <p:transition spd="slow" advTm="203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29B721E-E344-4EC9-89F1-F382F1206308}"/>
              </a:ext>
            </a:extLst>
          </p:cNvPr>
          <p:cNvGrpSpPr/>
          <p:nvPr/>
        </p:nvGrpSpPr>
        <p:grpSpPr>
          <a:xfrm>
            <a:off x="172296" y="724161"/>
            <a:ext cx="3850787" cy="4747081"/>
            <a:chOff x="324696" y="705111"/>
            <a:chExt cx="3850787" cy="4747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CE97E12-3A53-4540-BD83-6E2E15556BD0}"/>
                    </a:ext>
                  </a:extLst>
                </p:cNvPr>
                <p:cNvSpPr/>
                <p:nvPr/>
              </p:nvSpPr>
              <p:spPr>
                <a:xfrm>
                  <a:off x="324696" y="705111"/>
                  <a:ext cx="1329082" cy="47089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60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  <a:p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60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  <a:p>
                  <a:endParaRPr lang="en-CA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60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  <a:p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CE97E12-3A53-4540-BD83-6E2E15556B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96" y="705111"/>
                  <a:ext cx="1329082" cy="47089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309AE92-A084-4227-BE69-AB9AA9FE94C9}"/>
                    </a:ext>
                  </a:extLst>
                </p:cNvPr>
                <p:cNvSpPr/>
                <p:nvPr/>
              </p:nvSpPr>
              <p:spPr>
                <a:xfrm>
                  <a:off x="2801196" y="743211"/>
                  <a:ext cx="1374287" cy="47089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600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6000" i="1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6000" dirty="0"/>
                </a:p>
                <a:p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6000" i="1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6000" i="1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60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  <a:p>
                  <a:endParaRPr lang="en-CA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6000" i="1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60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  <a:p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6000" i="1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309AE92-A084-4227-BE69-AB9AA9FE94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196" y="743211"/>
                  <a:ext cx="1374287" cy="47089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D5BE22B-6C62-4A8C-9222-CC211341F342}"/>
                </a:ext>
              </a:extLst>
            </p:cNvPr>
            <p:cNvGrpSpPr/>
            <p:nvPr/>
          </p:nvGrpSpPr>
          <p:grpSpPr>
            <a:xfrm>
              <a:off x="1627412" y="1238250"/>
              <a:ext cx="1238250" cy="3768008"/>
              <a:chOff x="2160812" y="1238250"/>
              <a:chExt cx="1238250" cy="3768008"/>
            </a:xfrm>
          </p:grpSpPr>
          <p:sp>
            <p:nvSpPr>
              <p:cNvPr id="2" name="Arrow: Left-Right 1">
                <a:extLst>
                  <a:ext uri="{FF2B5EF4-FFF2-40B4-BE49-F238E27FC236}">
                    <a16:creationId xmlns:a16="http://schemas.microsoft.com/office/drawing/2014/main" id="{1BA14930-F692-412C-B700-E367AF31EF5C}"/>
                  </a:ext>
                </a:extLst>
              </p:cNvPr>
              <p:cNvSpPr/>
              <p:nvPr/>
            </p:nvSpPr>
            <p:spPr>
              <a:xfrm>
                <a:off x="2160812" y="1238250"/>
                <a:ext cx="1238250" cy="20565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Arrow: Left-Right 41">
                <a:extLst>
                  <a:ext uri="{FF2B5EF4-FFF2-40B4-BE49-F238E27FC236}">
                    <a16:creationId xmlns:a16="http://schemas.microsoft.com/office/drawing/2014/main" id="{7AD20289-8CD6-4E06-879A-08189EA48A56}"/>
                  </a:ext>
                </a:extLst>
              </p:cNvPr>
              <p:cNvSpPr/>
              <p:nvPr/>
            </p:nvSpPr>
            <p:spPr>
              <a:xfrm>
                <a:off x="2160812" y="2419350"/>
                <a:ext cx="1238250" cy="20565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Arrow: Left-Right 42">
                <a:extLst>
                  <a:ext uri="{FF2B5EF4-FFF2-40B4-BE49-F238E27FC236}">
                    <a16:creationId xmlns:a16="http://schemas.microsoft.com/office/drawing/2014/main" id="{ED748A5B-74E7-44AE-A82D-619047F69C04}"/>
                  </a:ext>
                </a:extLst>
              </p:cNvPr>
              <p:cNvSpPr/>
              <p:nvPr/>
            </p:nvSpPr>
            <p:spPr>
              <a:xfrm>
                <a:off x="2160812" y="3638550"/>
                <a:ext cx="1238250" cy="20565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Arrow: Left-Right 43">
                <a:extLst>
                  <a:ext uri="{FF2B5EF4-FFF2-40B4-BE49-F238E27FC236}">
                    <a16:creationId xmlns:a16="http://schemas.microsoft.com/office/drawing/2014/main" id="{D6D89D72-CBD7-4FEB-A6CD-0704ACCE065A}"/>
                  </a:ext>
                </a:extLst>
              </p:cNvPr>
              <p:cNvSpPr/>
              <p:nvPr/>
            </p:nvSpPr>
            <p:spPr>
              <a:xfrm>
                <a:off x="2160812" y="4800600"/>
                <a:ext cx="1238250" cy="20565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02FB52-FA0A-41A0-B6B1-01BE5AA4452C}"/>
              </a:ext>
            </a:extLst>
          </p:cNvPr>
          <p:cNvCxnSpPr>
            <a:cxnSpLocks/>
          </p:cNvCxnSpPr>
          <p:nvPr/>
        </p:nvCxnSpPr>
        <p:spPr>
          <a:xfrm flipH="1">
            <a:off x="4232088" y="0"/>
            <a:ext cx="131887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0172D23-05A6-4A6F-B937-8A7997408461}"/>
                  </a:ext>
                </a:extLst>
              </p:cNvPr>
              <p:cNvSpPr/>
              <p:nvPr/>
            </p:nvSpPr>
            <p:spPr>
              <a:xfrm>
                <a:off x="4746438" y="1181361"/>
                <a:ext cx="731264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0172D23-05A6-4A6F-B937-8A7997408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438" y="1181361"/>
                <a:ext cx="731264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14F3D72-4695-4389-AAB8-9463D53D4227}"/>
                  </a:ext>
                </a:extLst>
              </p:cNvPr>
              <p:cNvSpPr/>
              <p:nvPr/>
            </p:nvSpPr>
            <p:spPr>
              <a:xfrm>
                <a:off x="4746438" y="3657600"/>
                <a:ext cx="732072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14F3D72-4695-4389-AAB8-9463D53D4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438" y="3657600"/>
                <a:ext cx="7320722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1A46292-4EF5-412E-93EE-757A431324C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58320" y="950760"/>
              <a:ext cx="7306920" cy="38134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1A46292-4EF5-412E-93EE-757A431324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8960" y="941400"/>
                <a:ext cx="7325640" cy="3832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796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32"/>
    </mc:Choice>
    <mc:Fallback xmlns="">
      <p:transition spd="slow" advTm="17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27758B-D661-4A7E-978D-ECCD9078FE46}"/>
              </a:ext>
            </a:extLst>
          </p:cNvPr>
          <p:cNvGrpSpPr/>
          <p:nvPr/>
        </p:nvGrpSpPr>
        <p:grpSpPr>
          <a:xfrm>
            <a:off x="2877999" y="2712262"/>
            <a:ext cx="6710321" cy="1433476"/>
            <a:chOff x="2963346" y="2712262"/>
            <a:chExt cx="6710321" cy="1433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/>
              <p:nvPr/>
            </p:nvSpPr>
            <p:spPr>
              <a:xfrm>
                <a:off x="2841381" y="4186584"/>
                <a:ext cx="833690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1" y="4186584"/>
                <a:ext cx="833690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/>
              <p:nvPr/>
            </p:nvSpPr>
            <p:spPr>
              <a:xfrm>
                <a:off x="7918893" y="4186584"/>
                <a:ext cx="872355" cy="886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CA" sz="5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893" y="4186584"/>
                <a:ext cx="872355" cy="886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B7AC78-829E-4FCE-B2B0-D3FA2ACA0C03}"/>
                  </a:ext>
                </a:extLst>
              </p:cNvPr>
              <p:cNvSpPr/>
              <p:nvPr/>
            </p:nvSpPr>
            <p:spPr>
              <a:xfrm>
                <a:off x="2841381" y="5048358"/>
                <a:ext cx="2528256" cy="95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⃗"/>
                          <m:ctrlPr>
                            <a:rPr lang="en-US" sz="5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B7AC78-829E-4FCE-B2B0-D3FA2ACA0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1" y="5048358"/>
                <a:ext cx="2528256" cy="95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4B6EE4-D4BB-4F66-8422-EA81FE9BB837}"/>
                  </a:ext>
                </a:extLst>
              </p:cNvPr>
              <p:cNvSpPr/>
              <p:nvPr/>
            </p:nvSpPr>
            <p:spPr>
              <a:xfrm>
                <a:off x="7918893" y="5048358"/>
                <a:ext cx="2000356" cy="969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5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5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5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5000" dirty="0"/>
                  <a:t> </a:t>
                </a:r>
                <a14:m>
                  <m:oMath xmlns:m="http://schemas.openxmlformats.org/officeDocument/2006/math">
                    <m:r>
                      <a:rPr lang="en-US" sz="5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000" b="0" i="1" smtClean="0"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en-CA" sz="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4B6EE4-D4BB-4F66-8422-EA81FE9BB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893" y="5048358"/>
                <a:ext cx="2000356" cy="969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D55BC9-639D-4C3A-B081-B99EB1F5719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89000" y="6022440"/>
              <a:ext cx="2528640" cy="13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D55BC9-639D-4C3A-B081-B99EB1F571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9640" y="6013080"/>
                <a:ext cx="2547360" cy="151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287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5"/>
    </mc:Choice>
    <mc:Fallback xmlns="">
      <p:transition spd="slow" advTm="59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A09DA6-0429-4946-A79E-872DCFDFCBE2}"/>
              </a:ext>
            </a:extLst>
          </p:cNvPr>
          <p:cNvCxnSpPr>
            <a:cxnSpLocks/>
          </p:cNvCxnSpPr>
          <p:nvPr/>
        </p:nvCxnSpPr>
        <p:spPr>
          <a:xfrm flipV="1">
            <a:off x="629050" y="310353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4A86A6-5A1D-43BF-9583-666662108EDC}"/>
              </a:ext>
            </a:extLst>
          </p:cNvPr>
          <p:cNvCxnSpPr>
            <a:cxnSpLocks/>
          </p:cNvCxnSpPr>
          <p:nvPr/>
        </p:nvCxnSpPr>
        <p:spPr>
          <a:xfrm flipV="1">
            <a:off x="602546" y="490582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CF68E5-0266-4EEF-9CAA-3B9307C30B83}"/>
              </a:ext>
            </a:extLst>
          </p:cNvPr>
          <p:cNvCxnSpPr>
            <a:cxnSpLocks/>
          </p:cNvCxnSpPr>
          <p:nvPr/>
        </p:nvCxnSpPr>
        <p:spPr>
          <a:xfrm flipV="1">
            <a:off x="6989083" y="1204686"/>
            <a:ext cx="0" cy="37225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DEBC94-7BEE-41BE-986F-A222460519C9}"/>
              </a:ext>
            </a:extLst>
          </p:cNvPr>
          <p:cNvCxnSpPr>
            <a:cxnSpLocks/>
          </p:cNvCxnSpPr>
          <p:nvPr/>
        </p:nvCxnSpPr>
        <p:spPr>
          <a:xfrm>
            <a:off x="6959122" y="4905827"/>
            <a:ext cx="37934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568117-8D54-458C-9D41-A30178E7902B}"/>
                  </a:ext>
                </a:extLst>
              </p:cNvPr>
              <p:cNvSpPr/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568117-8D54-458C-9D41-A30178E79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241237-99CE-4301-9668-2658C6849EE4}"/>
                  </a:ext>
                </a:extLst>
              </p:cNvPr>
              <p:cNvSpPr/>
              <p:nvPr/>
            </p:nvSpPr>
            <p:spPr>
              <a:xfrm>
                <a:off x="232050" y="236445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241237-99CE-4301-9668-2658C6849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" y="2364454"/>
                <a:ext cx="79400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2640DD-B154-4245-B880-68A183247235}"/>
                  </a:ext>
                </a:extLst>
              </p:cNvPr>
              <p:cNvSpPr/>
              <p:nvPr/>
            </p:nvSpPr>
            <p:spPr>
              <a:xfrm>
                <a:off x="10896238" y="4496053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2640DD-B154-4245-B880-68A183247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238" y="4496053"/>
                <a:ext cx="765786" cy="785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12F77E-D255-443E-8DDA-420EE7D1F2C5}"/>
                  </a:ext>
                </a:extLst>
              </p:cNvPr>
              <p:cNvSpPr/>
              <p:nvPr/>
            </p:nvSpPr>
            <p:spPr>
              <a:xfrm>
                <a:off x="6600258" y="332513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12F77E-D255-443E-8DDA-420EE7D1F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258" y="332513"/>
                <a:ext cx="777649" cy="785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17C9FB68-FD58-47C0-B4E2-5C3984286DCE}"/>
              </a:ext>
            </a:extLst>
          </p:cNvPr>
          <p:cNvSpPr/>
          <p:nvPr/>
        </p:nvSpPr>
        <p:spPr>
          <a:xfrm>
            <a:off x="3919983" y="1273585"/>
            <a:ext cx="2185902" cy="41698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872924E-6527-4438-845B-4856296307FB}"/>
                  </a:ext>
                </a:extLst>
              </p:cNvPr>
              <p:cNvSpPr/>
              <p:nvPr/>
            </p:nvSpPr>
            <p:spPr>
              <a:xfrm>
                <a:off x="3710535" y="229893"/>
                <a:ext cx="2528256" cy="95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⃗"/>
                          <m:ctrlPr>
                            <a:rPr lang="en-US" sz="5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872924E-6527-4438-845B-485629630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535" y="229893"/>
                <a:ext cx="2528256" cy="95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ABB6A2-4F2D-4D31-8281-335E6E47DBF5}"/>
                  </a:ext>
                </a:extLst>
              </p:cNvPr>
              <p:cNvSpPr/>
              <p:nvPr/>
            </p:nvSpPr>
            <p:spPr>
              <a:xfrm>
                <a:off x="3224523" y="1690565"/>
                <a:ext cx="3398751" cy="1375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5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5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ABB6A2-4F2D-4D31-8281-335E6E47D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523" y="1690565"/>
                <a:ext cx="3398751" cy="1375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49A49B11-CB0E-4CEC-9E83-E7F73E49EFCC}"/>
              </a:ext>
            </a:extLst>
          </p:cNvPr>
          <p:cNvSpPr/>
          <p:nvPr/>
        </p:nvSpPr>
        <p:spPr>
          <a:xfrm rot="10800000">
            <a:off x="3919983" y="4887839"/>
            <a:ext cx="2185902" cy="41698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A096537-E66D-45D3-B302-317086C33EA3}"/>
                  </a:ext>
                </a:extLst>
              </p:cNvPr>
              <p:cNvSpPr/>
              <p:nvPr/>
            </p:nvSpPr>
            <p:spPr>
              <a:xfrm>
                <a:off x="3710535" y="3844147"/>
                <a:ext cx="2722219" cy="95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5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acc>
                        <m:accPr>
                          <m:chr m:val="̃"/>
                          <m:ctrlPr>
                            <a:rPr lang="en-US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A096537-E66D-45D3-B302-317086C33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535" y="3844147"/>
                <a:ext cx="2722219" cy="9583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2B6FD8B-5A85-4E21-AA6E-61EF3113AD14}"/>
                  </a:ext>
                </a:extLst>
              </p:cNvPr>
              <p:cNvSpPr/>
              <p:nvPr/>
            </p:nvSpPr>
            <p:spPr>
              <a:xfrm>
                <a:off x="3224523" y="5304819"/>
                <a:ext cx="3956789" cy="1435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5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  <m:e>
                                <m:r>
                                  <a:rPr lang="en-US" sz="5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5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2B6FD8B-5A85-4E21-AA6E-61EF3113A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523" y="5304819"/>
                <a:ext cx="3956789" cy="14353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E7C159-99EE-423C-BED4-CED74B7D337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647960" y="1049040"/>
              <a:ext cx="2307960" cy="581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E7C159-99EE-423C-BED4-CED74B7D33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38600" y="1039680"/>
                <a:ext cx="2326680" cy="5835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9636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19"/>
    </mc:Choice>
    <mc:Fallback xmlns="">
      <p:transition spd="slow" advTm="24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 animBg="1"/>
      <p:bldP spid="17" grpId="0"/>
      <p:bldP spid="20" grpId="0"/>
      <p:bldP spid="18" grpId="0" animBg="1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ABB6A2-4F2D-4D31-8281-335E6E47DBF5}"/>
                  </a:ext>
                </a:extLst>
              </p:cNvPr>
              <p:cNvSpPr/>
              <p:nvPr/>
            </p:nvSpPr>
            <p:spPr>
              <a:xfrm>
                <a:off x="736195" y="836238"/>
                <a:ext cx="3398751" cy="1375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5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5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ABB6A2-4F2D-4D31-8281-335E6E47D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95" y="836238"/>
                <a:ext cx="3398751" cy="1375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FA516B4-A50C-489D-B2AF-A81E1CED7AA0}"/>
              </a:ext>
            </a:extLst>
          </p:cNvPr>
          <p:cNvGrpSpPr/>
          <p:nvPr/>
        </p:nvGrpSpPr>
        <p:grpSpPr>
          <a:xfrm>
            <a:off x="5633396" y="688794"/>
            <a:ext cx="2891803" cy="2697598"/>
            <a:chOff x="4134947" y="819958"/>
            <a:chExt cx="2891803" cy="26975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72924E-6527-4438-845B-4856296307FB}"/>
                </a:ext>
              </a:extLst>
            </p:cNvPr>
            <p:cNvSpPr/>
            <p:nvPr/>
          </p:nvSpPr>
          <p:spPr>
            <a:xfrm>
              <a:off x="4134947" y="1839498"/>
              <a:ext cx="184731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50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B5D7E4-6EAC-4F72-A1DF-6E0A39EF459E}"/>
                    </a:ext>
                  </a:extLst>
                </p:cNvPr>
                <p:cNvSpPr/>
                <p:nvPr/>
              </p:nvSpPr>
              <p:spPr>
                <a:xfrm>
                  <a:off x="4160453" y="819958"/>
                  <a:ext cx="2866297" cy="26975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5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5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5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5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5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5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5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5000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5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5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5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=2</m:t>
                        </m:r>
                        <m:acc>
                          <m:accPr>
                            <m:chr m:val="⃗"/>
                            <m:ctrlPr>
                              <a:rPr lang="en-US" sz="5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5000" dirty="0">
                    <a:solidFill>
                      <a:srgbClr val="FF0000"/>
                    </a:solidFill>
                  </a:endParaRPr>
                </a:p>
                <a:p>
                  <a:endParaRPr lang="en-CA" sz="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B5D7E4-6EAC-4F72-A1DF-6E0A39EF45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0453" y="819958"/>
                  <a:ext cx="2866297" cy="26975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269033-8A2A-4AD9-8666-69796FD4E8BB}"/>
                  </a:ext>
                </a:extLst>
              </p:cNvPr>
              <p:cNvSpPr/>
              <p:nvPr/>
            </p:nvSpPr>
            <p:spPr>
              <a:xfrm>
                <a:off x="420339" y="4466363"/>
                <a:ext cx="4030462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  <m:e>
                                <m:r>
                                  <a:rPr lang="en-US" sz="5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5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269033-8A2A-4AD9-8666-69796FD4E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39" y="4466363"/>
                <a:ext cx="4030462" cy="1461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2DDB6B-57D8-479F-A993-D6D5C3560E7C}"/>
                  </a:ext>
                </a:extLst>
              </p:cNvPr>
              <p:cNvSpPr/>
              <p:nvPr/>
            </p:nvSpPr>
            <p:spPr>
              <a:xfrm>
                <a:off x="5570416" y="4220398"/>
                <a:ext cx="2954783" cy="1953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5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5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5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5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r>
                        <a:rPr lang="en-US" sz="5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sSup>
                        <m:sSupPr>
                          <m:ctrlP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5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2DDB6B-57D8-479F-A993-D6D5C3560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416" y="4220398"/>
                <a:ext cx="2954783" cy="19537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DFDF037-F8B9-44F4-BF5C-77150A2E1F7B}"/>
              </a:ext>
            </a:extLst>
          </p:cNvPr>
          <p:cNvSpPr/>
          <p:nvPr/>
        </p:nvSpPr>
        <p:spPr>
          <a:xfrm>
            <a:off x="5633396" y="4766381"/>
            <a:ext cx="18473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5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219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1|4.7|4.9|13.9|7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3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9|6.3|9.4|1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8|24.8|3.2|30.8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3|0.5|4.4|1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4.7|3.4|6.7|4.4|4.5|1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.5|7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|8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7.7|10.2|14.7|2.8|4.2|6.8|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7.7|10.2|14.7|2.8|4.2|6.8|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2.5|3.6|2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7.9|7.8|22|2.6|3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3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1.5|8.7|3.4|9.6|17.6|9.2|5.5|10|4.3|2.7|13.6|6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1.5|8.7|3.4|9.6|17.6|9.2|5.5|10|4.3|2.7|13.6|6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1|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5|3.2|6.6|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2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6088</TotalTime>
  <Words>935</Words>
  <Application>Microsoft Office PowerPoint</Application>
  <PresentationFormat>Widescreen</PresentationFormat>
  <Paragraphs>257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83</cp:revision>
  <dcterms:created xsi:type="dcterms:W3CDTF">2018-02-25T23:23:43Z</dcterms:created>
  <dcterms:modified xsi:type="dcterms:W3CDTF">2018-08-26T04:29:30Z</dcterms:modified>
</cp:coreProperties>
</file>