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Action1.xml" ContentType="application/vnd.ms-office.inkAction+xml"/>
  <Override PartName="/ppt/ink/inkAction2.xml" ContentType="application/vnd.ms-office.inkAction+xml"/>
  <Override PartName="/ppt/tags/tag1.xml" ContentType="application/vnd.openxmlformats-officedocument.presentationml.tags+xml"/>
  <Override PartName="/ppt/ink/inkAction3.xml" ContentType="application/vnd.ms-office.inkAction+xml"/>
  <Override PartName="/ppt/tags/tag2.xml" ContentType="application/vnd.openxmlformats-officedocument.presentationml.tags+xml"/>
  <Override PartName="/ppt/ink/inkAction4.xml" ContentType="application/vnd.ms-office.inkAction+xml"/>
  <Override PartName="/ppt/tags/tag3.xml" ContentType="application/vnd.openxmlformats-officedocument.presentationml.tags+xml"/>
  <Override PartName="/ppt/ink/inkAction5.xml" ContentType="application/vnd.ms-office.inkAction+xml"/>
  <Override PartName="/ppt/tags/tag4.xml" ContentType="application/vnd.openxmlformats-officedocument.presentationml.tags+xml"/>
  <Override PartName="/ppt/ink/inkAction6.xml" ContentType="application/vnd.ms-office.inkAction+xml"/>
  <Override PartName="/ppt/ink/inkAction7.xml" ContentType="application/vnd.ms-office.inkAction+xml"/>
  <Override PartName="/ppt/ink/inkAction8.xml" ContentType="application/vnd.ms-office.inkAction+xml"/>
  <Override PartName="/ppt/tags/tag5.xml" ContentType="application/vnd.openxmlformats-officedocument.presentationml.tags+xml"/>
  <Override PartName="/ppt/ink/inkAction9.xml" ContentType="application/vnd.ms-office.inkAction+xml"/>
  <Override PartName="/ppt/tags/tag6.xml" ContentType="application/vnd.openxmlformats-officedocument.presentationml.tags+xml"/>
  <Override PartName="/ppt/ink/inkAction10.xml" ContentType="application/vnd.ms-office.inkAction+xml"/>
  <Override PartName="/ppt/ink/inkAction11.xml" ContentType="application/vnd.ms-office.inkAction+xml"/>
  <Override PartName="/ppt/tags/tag7.xml" ContentType="application/vnd.openxmlformats-officedocument.presentationml.tags+xml"/>
  <Override PartName="/ppt/ink/inkAction12.xml" ContentType="application/vnd.ms-office.inkAction+xml"/>
  <Override PartName="/ppt/tags/tag8.xml" ContentType="application/vnd.openxmlformats-officedocument.presentationml.tags+xml"/>
  <Override PartName="/ppt/ink/inkAction13.xml" ContentType="application/vnd.ms-office.inkAction+xml"/>
  <Override PartName="/ppt/ink/inkAction14.xml" ContentType="application/vnd.ms-office.inkAction+xml"/>
  <Override PartName="/ppt/ink/inkAction15.xml" ContentType="application/vnd.ms-office.inkAction+xml"/>
  <Override PartName="/ppt/ink/inkAction16.xml" ContentType="application/vnd.ms-office.inkAction+xml"/>
  <Override PartName="/ppt/ink/inkAction17.xml" ContentType="application/vnd.ms-office.inkAction+xml"/>
  <Override PartName="/ppt/ink/inkAction18.xml" ContentType="application/vnd.ms-office.inkAction+xml"/>
  <Override PartName="/ppt/ink/inkAction19.xml" ContentType="application/vnd.ms-office.inkAction+xml"/>
  <Override PartName="/ppt/ink/inkAction20.xml" ContentType="application/vnd.ms-office.inkAction+xml"/>
  <Override PartName="/ppt/ink/inkAction21.xml" ContentType="application/vnd.ms-office.inkAct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39" r:id="rId3"/>
    <p:sldId id="335" r:id="rId4"/>
    <p:sldId id="336" r:id="rId5"/>
    <p:sldId id="337" r:id="rId6"/>
    <p:sldId id="341" r:id="rId7"/>
    <p:sldId id="309" r:id="rId8"/>
    <p:sldId id="274" r:id="rId9"/>
    <p:sldId id="331" r:id="rId10"/>
    <p:sldId id="310" r:id="rId11"/>
    <p:sldId id="345" r:id="rId12"/>
    <p:sldId id="352" r:id="rId13"/>
    <p:sldId id="313" r:id="rId14"/>
    <p:sldId id="315" r:id="rId15"/>
    <p:sldId id="277" r:id="rId16"/>
    <p:sldId id="316" r:id="rId17"/>
    <p:sldId id="342" r:id="rId18"/>
    <p:sldId id="278" r:id="rId19"/>
    <p:sldId id="350" r:id="rId20"/>
    <p:sldId id="351" r:id="rId21"/>
    <p:sldId id="347" r:id="rId22"/>
    <p:sldId id="348" r:id="rId23"/>
    <p:sldId id="329" r:id="rId24"/>
    <p:sldId id="284" r:id="rId25"/>
    <p:sldId id="324" r:id="rId26"/>
    <p:sldId id="322" r:id="rId27"/>
    <p:sldId id="32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36" userDrawn="1">
          <p15:clr>
            <a:srgbClr val="A4A3A4"/>
          </p15:clr>
        </p15:guide>
        <p15:guide id="2" pos="657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B69"/>
    <a:srgbClr val="89E0FF"/>
    <a:srgbClr val="FE90D7"/>
    <a:srgbClr val="FF7575"/>
    <a:srgbClr val="FF6161"/>
    <a:srgbClr val="FF9393"/>
    <a:srgbClr val="BDFFCD"/>
    <a:srgbClr val="F1BDFF"/>
    <a:srgbClr val="E48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91" autoAdjust="0"/>
    <p:restoredTop sz="94660"/>
  </p:normalViewPr>
  <p:slideViewPr>
    <p:cSldViewPr snapToGrid="0">
      <p:cViewPr>
        <p:scale>
          <a:sx n="50" d="100"/>
          <a:sy n="50" d="100"/>
        </p:scale>
        <p:origin x="1428" y="552"/>
      </p:cViewPr>
      <p:guideLst>
        <p:guide orient="horz" pos="3936"/>
        <p:guide pos="65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ink/inkAction1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7-12-11T00:52:58.382"/>
    </inkml:context>
    <inkml:brush xml:id="br0">
      <inkml:brushProperty name="width" value="0.05292" units="cm"/>
      <inkml:brushProperty name="height" value="0.05292" units="cm"/>
    </inkml:brush>
  </inkml:definitions>
  <iact:action type="add" startTime="1998">
    <iact:property name="dataType"/>
    <iact:actionData xml:id="d0">
      <inkml:trace xmlns:inkml="http://www.w3.org/2003/InkML" xml:id="stk0" contextRef="#ctx0" brushRef="#br0">16470 14815 1530 0,'0'0'278'7,"0"0"-188"0,0 0-72 1,0 0-16-1,-168 28-2 0,94-24 0 0,-1-1-12 2,6-3-4-1,10 4-4-2,8 2 16 1,21-3 4 2,1 6 2-2,19-7 6-1,-3 1 10 3,11 4 0-2,2-7-12 2,0 0 0-4,0 0 8 3,0 0 16 0,34 0 24 1,13 0-29-3,10 0-25 3,2 0 0-3,2 7 0 2,3 5 0-1,-5-1 0 1,2 0 0-1,-4-5 0 2,-9-4 0-3,-12-2 0 2,-3 0 0 1,-26 0 0 0,5 0 0-5,-10 3 0 4,-2-3 0 0,0 0 0 0,0 2 0-2,-21 5 0 2,-32 1 0 0,-17-2 0-1,-4-4 0-1,-6-2 0 3,22 0 0-1,12 0 0-1,10 0 0 0,23 0 0 2,11 0 0-1,2 0 0-1,0 0 0-1,15 0 0 2,41 0 0 0,14-6 0 0,8-1 0-3,-5 4 0 4,-26-4 0-1,-6 0 0 0,-12-5 0-2,-19-10 0 2,-10 14 0 0,0-4-639 0</inkml:trace>
    </iact:actionData>
  </iact:action>
  <iact:action type="add" startTime="3010">
    <iact:property name="dataType"/>
    <iact:actionData xml:id="d1">
      <inkml:trace xmlns:inkml="http://www.w3.org/2003/InkML" xml:id="stk1" contextRef="#ctx0" brushRef="#br0">16445 13537 604 0,'0'0'402'8,"0"0"-236"-2,0 0-24 2,0 0-30 0,0 0-32 0,0 0-14-2,0 0-10 2,8 5-4-1,-8-5-18 2,0-3 0-4,0-10-10 4,0-6-6-1,0-11-2 0,0-2-4-2,0-9-6 2,0 2-4 0,0 1 0 0,0 1 0-2,0 5 0 2,0 2-2 0,0 1 2 0,0-5-4-2,0-1 2 5,0-5-2-6,0-4-2 3,0-1-2-2,0-4 0 2,0 4 4 0,0 1 2 0,0 2 0-2,4 5 0 2,8-3 0 0,-11 4 2 0,6-4 0-2,-1 1-4 2,4-1 2 0,-7 8 0 0,7 2 2-2,2-4-2 2,4 4 2 0,4-1-2 0,3-2 6-2,9-6-4 2,-7-7 2 0,11-2-4 0,0-4 2-2,2 3 0 2,-8 4 0 0,7 8 4 0,-1 6 14-2,7 4 56 2,-1-3-22 0,15-2-16 0,-1 2-21-2,-2 0-17 2,3 8 0 0,-17 5 0 0,-4 4 0-2,-2 4 0 2,-14 1 0 0,0-1 0 0,-12 3 0-2,-5 4 0 2,1 2 0 0,2 0 0 0,-3 0-19-2,1 0-77 2,-4 8-60 0,0 1-138 0,0-4-292-2</inkml:trace>
    </iact:actionData>
  </iact:action>
  <iact:action type="add" startTime="3993">
    <iact:property name="dataType"/>
    <iact:actionData xml:id="d2">
      <inkml:trace xmlns:inkml="http://www.w3.org/2003/InkML" xml:id="stk2" contextRef="#ctx0" brushRef="#br0">16856 13826 1040 0,'0'0'396'9,"0"0"-184"-3,0 0-72 0,0 0-70 2,0 0-22 1,0 0 2-1,0 0 2-3,0 0-22 3,0 0-21 0,2-3-9 0,16-4 0-2,14-8 0 2,8 0 0 0,4-7 0 0,4-1 0-2,4 1 0 3,1 0 0-2,-5 2 0 2,-1 9 0-3,-1 0 0 2,-2 5 0-1,-14-3 0 1,0 5 0-2,-11-3 0 3,-1 1 0-1,-8 1 0-1,3 0-37-1,-9 1-143 2,-4 4-140 0,0 0-380 0</inkml:trace>
    </iact:actionData>
  </iact:action>
  <iact:action type="add" startTime="4579">
    <iact:property name="dataType"/>
    <iact:actionData xml:id="d3">
      <inkml:trace xmlns:inkml="http://www.w3.org/2003/InkML" xml:id="stk3" contextRef="#ctx0" brushRef="#br0">16735 14383 682 0,'0'0'264'6,"0"0"-64"1,0 0-46 1,0 0-22 0,0 0-16-2,0 0-34 3,99 154-32-1,-75-118 12-1,10 1 10-1,14 3 10 2,1-3-2 0,7 1-14 1,-2-1-61-4,4-1-5 3,-1-2 0 0,2-6 0 0,-11-4 0-2,0-11 0 3,-8-6 0-2,-9-3 0 4,-1-4 0-7,-5 0 0 4,-9 0 0 0,-9-4 0-1,-7-6-261 0,0 0-479 1</inkml:trace>
    </iact:actionData>
  </iact:action>
  <iact:action type="add" startTime="5171">
    <iact:property name="dataType"/>
    <iact:actionData xml:id="d4">
      <inkml:trace xmlns:inkml="http://www.w3.org/2003/InkML" xml:id="stk4" contextRef="#ctx0" brushRef="#br0">16654 14840 35 0,'0'0'869'8,"0"0"-611"-2,0 0-24 2,20 146-78-1,-20-83-82 2,0 4-12-4,0 1-34 4,0-3-4-2,0-1 0 2,3-2 4-4,7 2 8 3,-4 1 28 0,12 3-2 1,5 2 18-3,1 3-67 2,10-3-13 0,8 6 0-1,9-2 0 0,-1-2 0 1,7-8 0-1,7-5 0 2,-15-7 0-2,-1-5 0 0,-12-5 0 0,3-8 0 1,-11-1 0-1,-4-8 0 1,2-7 0 0,-15-1 0 0,2-8 0-3,-9-9 0 4,8 0 0-2,-5 0 0 2,-3 0 0-3,12 0 0 2,-3 0 0 0,-3 0 0 0,-8 0 0-2,9 0 0 2,-9 0 0 0,1 0 0 0,-3 0 0-2,4 0 0 2,-4 0 0 0,0 0 0-1,0 0 0 0,0 0 0 1,0 0 0 0,0 0 0 0,0 0 0-2,0 0 0 2,0 0 0-1,0 0 0 1,0 0-285-1,0-7-705 1</inkml:trace>
    </iact:actionData>
  </iact:action>
</iact:actions>
</file>

<file path=ppt/ink/inkAction10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7-12-11T00:52:58.382"/>
    </inkml:context>
    <inkml:brush xml:id="br0">
      <inkml:brushProperty name="width" value="0.05292" units="cm"/>
      <inkml:brushProperty name="height" value="0.05292" units="cm"/>
    </inkml:brush>
  </inkml:definitions>
  <iact:action type="add" startTime="13284">
    <iact:property name="dataType"/>
    <iact:actionData xml:id="d0">
      <inkml:trace xmlns:inkml="http://www.w3.org/2003/InkML" xml:id="stk0" contextRef="#ctx0" brushRef="#br0">14486 15785 988 0,'0'0'386'6,"0"0"-80"2,0 0-20 1,0 0-205-4,0 0-81 3,0 0 0 0,0 0 0 0,0 0 0 0,0 0 0-2,0 0 0 2,20 0 0 0,19-17 0-2,15-8 0 2,9-3 0-1,13-6 0 1,8-3 0-2,4-5 0 3,14-2 0 0,6 1 0-2,0 7 0 1,5 1 0-2,-4 5 0 2,4-4 0 0,-2 2 0-1,8 0 0 1,3-3 0 0,-6 8 0 0,-3-4 0 2,-12 1 0-6,-9 4 0 4,-2-3 0 1,-14 5 0-2,-9 1 0-1,-6 3 0 3,-15 1 0-2,1-1 0 3,-20-6 0-5,5 5 0 2,-16 1 0 1,-4 0 0 2,1 6 0-6,-6 4 0 3,-4 3 0 1,1 1 0 0,5 1 0-3,-9-1 0 4,0 3 0-1,0 0 0 1,0-2 0-4,0 3 0 3,0-2 0 0,0 1 0-1,0 3 0 0,0-3 0 2,1 1 0-2,2-3 0 2,10-2 0-3,-3 1 0 2,1-1 0-1,-1-3 0 1,13 3 0-2,-1-1 0 2,12-4 0 1,-9 0 0-2,8-5 0 0,8 4 0 1,-2-2 0 0,2 2 0-2,-5-2 0 2,3 1 0 1,-10 0 0-2,10-3 0 1,-8 6 0-2,-4-3 0 3,-4 2 0-2,-4 2 0 2,-6 0 0-5,-8 9 0 4,-5-5 0 0,0 6 0 0,0 0 0-2,0 0 0 2,0 0 0 0,0 0 0 0,0 0 0-2,0 0 0 2,0 0 0 0,-3 0 0 0,-35 0 0-2,-21 0 0 2,-2 0 0 0,-20-11 0-1,-11 5 0 0,4 3 0 2,8 0 0-2,3 3 0-1,29 0 0 3,8 0 0-1,11 0 0 0,19 0 0-2,0 0 0 1,10 0 0 1,0 0 0 1,0 0 0-2,0 0 0-1,0 0 0 2,33 0 0 1,19 0 0-2,21 0 0-1,11 0 0 3,8 0 0 0,-8 0 0-2,5 0 0-1,-21 12 0 3,-4-1 0-2,-11-4 0-1,-16 0 0 3,-10-4 0-2,-6-3 0 1,-10 0 0-2,-7 2 0 2,-4 2 0-1,0 0 0 2,0 17 0-4,0 15 0 4,-15 15 0-1,-20 13 0 0,1 1 0-1,-3-3 0 0,-2-6 0 3,-2-7 0-4,5-9 0 2,-3-5 0-1,11-13 0 1,-2-11 0 0,6-11 0-2,20 0 0 0,-8 0-1057 2</inkml:trace>
    </iact:actionData>
  </iact:action>
  <iact:action type="add" startTime="14971">
    <iact:property name="dataType"/>
    <iact:actionData xml:id="d1">
      <inkml:trace xmlns:inkml="http://www.w3.org/2003/InkML" xml:id="stk1" contextRef="#ctx0" brushRef="#br0">14610 15425 33 0,'0'0'1189'7,"0"0"-865"2,0 0-130 0,0 0-2-5,0 0-77 5,0 0-115-2,0 0 0 0,19-11 0 0,-19 11 0 3,-7 11 0-4,-34 21 0 0,-15 4 0 3,-8 9 0-2,3-3 0 1,-1-2 0-2,8-4 0 2,11-8 0 0,6-11 0 0,21-6 0-1,15-11 0 0,1 0 0 1,0 0 0 0,0 0 0 0,0 0 0-1,13 0 0 1,12 0 0 0,11 0 0-2,7 6 0 1,10 7 0 2,2-4 0-1,19-4 0-3,5-5 0 3,2 0 0 0,-17 0 0 2,-4 0 0-5,-11 0 0 4,-24 0 0-2,-18 0 0 2,2 0 0-4,-9 0 0 2,0 0 0 1,0 0 0 1,0 3 0-3,0 11 0 2,0-8 0-1,-9 5-1081 1</inkml:trace>
    </iact:actionData>
  </iact:action>
  <iact:action type="add" startTime="16067">
    <iact:property name="dataType"/>
    <iact:actionData xml:id="d2">
      <inkml:trace xmlns:inkml="http://www.w3.org/2003/InkML" xml:id="stk2" contextRef="#ctx0" brushRef="#br0">15425 14414 976 0,'0'0'538'7,"0"0"-238"0,0 0-100 2,0 0-167-3,0 0-33 0,0 0 0 2,58 66 0 0,-42-29 0 0,-2 6 0-2,12 2 0 3,0 0 0-1,-5-1 0 0,-1-2 0-2,-3-7 0 2,-1-8 0 0,-5-7 0-1,-7-15 0 0,7-1 0 0,-2-4 0 2,11-12 0-2,17-37 0 2,12-30 0-3,2-26 0 2,5-24 0 2,4-15 0-6,-4 3 0 4,-8 13 0 0,-7 23 0 0,-2 27 0-2,-4 10 0 2,-12 18 0 0,-7 18 0 1,-9 15 0-3,-7 17 0 1,0 10 0 1,0 24 0 0,-7 8-257-2</inkml:trace>
    </iact:actionData>
  </iact:action>
</iact:actions>
</file>

<file path=ppt/ink/inkAction11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7-12-11T00:52:58.382"/>
    </inkml:context>
    <inkml:brush xml:id="br0">
      <inkml:brushProperty name="width" value="0.05292" units="cm"/>
      <inkml:brushProperty name="height" value="0.05292" units="cm"/>
    </inkml:brush>
  </inkml:definitions>
  <iact:action type="add" startTime="9996">
    <iact:property name="dataType"/>
    <iact:actionData xml:id="d0">
      <inkml:trace xmlns:inkml="http://www.w3.org/2003/InkML" xml:id="stk0" contextRef="#ctx0" brushRef="#br0">25325 8458 898 0,'10'0'306'6,"-7"0"-20"0,-3 0-62 3,0 0-110-4,0 0-38 3,0 0-42 0,-13 0-14 1,-33 0 12-1,-12 0 4-2,-18 0-24 1,5-4-6 1,-7 4-6 1,6 0-8-4,21 0-26 3,15 0-4 0,15 0 24 1,21 0 14-4,0 0 4 3,0 0 42 0,37 0 1-2,22-7-47 3,9 1 0-1,22 4 0 0,1 2 0-1,6 0 0 0,-10 0 0 1,-13 0 0 0,-17 0 0-2,-16 0 0 3,-18 0 0-2,-20 0 0 1,-3 0 0-3,0 0 0 4,-11 0 0-2,-29 0 0 1,11 0-269-2,11 0-1095 3</inkml:trace>
    </iact:actionData>
  </iact:action>
  <iact:action type="add" startTime="10761">
    <iact:property name="dataType"/>
    <iact:actionData xml:id="d1">
      <inkml:trace xmlns:inkml="http://www.w3.org/2003/InkML" xml:id="stk1" contextRef="#ctx0" brushRef="#br0">25656 4569 908 0,'0'0'354'6,"0"0"-86"0,0 0-64 2,0 0-104 0,0 0-12 0,0 0-20 1,0 0-11-4,-141-87-57 3,58 72 0 0,2 4 0 0,-6 0 0-2,5 6 0 2,11 2 0-1,1-2 0 0,14-2 0 1,12 2 0-1,15 0 0 2,10-1 0-4,6 6 0 4,10 0 0-1,3 0 0 0,0 0 0-2,28 0 0 4,31 0 0-4,15 0 0 2,13 3 0-2,6 5 0 2,-12 4 0 0,-4-2 0 2,-13 4 0-6,-12 1 0 4,-20-4 0 0,-13-6 0 0,-15-2 0-2,-4 1 0 3,0-2 0-1,0 3 0-1,-12 10 0-1,-37 0 0 3,-2 9 0-2,-8 1 0 1,34-13-207 0,9 1-1612-2</inkml:trace>
    </iact:actionData>
  </iact:action>
</iact:actions>
</file>

<file path=ppt/ink/inkAction12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7-12-11T01:37:12.583"/>
    </inkml:context>
    <inkml:brush xml:id="br0">
      <inkml:brushProperty name="width" value="0.05292" units="cm"/>
      <inkml:brushProperty name="height" value="0.05292" units="cm"/>
    </inkml:brush>
  </inkml:definitions>
  <iact:action type="add" startTime="7527">
    <iact:property name="dataType"/>
    <iact:actionData xml:id="d0">
      <inkml:trace xmlns:inkml="http://www.w3.org/2003/InkML" xml:id="stk0" contextRef="#ctx0" brushRef="#br0">8850 8291 902 0,'0'-4'280'7,"0"4"4"1,0 0-34 0,0 0-114-2,0 0-48 2,0 0 19 0,0 0-107 0,0 0 0-1,0 0 0 0,0 0 0 1,0 0 0 0,-20 0 0-2,-11 0 0 2,-7 8 0 0,-1 1 0 0,-1-4 0-2,2 2 0 2,6-5 0 0,9 3 0 0,3-5 0-2,12 3 0 2,4-3 0 0,4 0 0 0,0 0 0-2,0 0 0 2,0 6 0 0,-9 10 0 0,9 8 0-2,-4 6 0 2,1 9 0 0,-7 9 0 1,7 11 0-4,-13 14 0 5,9 9 0-3,-9 14 0 0,4 3 0-1,-4 7 0 2,2 0 0 0,-5 1 0 0,-1-2 0-2,12-8 0 2,-7-6 0 1,-3-15 0-2,14-9 0-1,-11-17 0 2,15-6 0 1,-1-18 0-2,1-5 0 1,0-8 0-1,0-4 0 0,0-3 0 2,0 0 0-4,0-6 0 3,0 3 0 0,0 1 0 0,0-1 0-2,0 3 0 2,16-2 0 0,8-4 0 1,7 7 0-4,8-7 0 3,2 3 0 0,-8 0 0 0,5-3 0-2,-5 0 0 2,-7 0 0 0,-6 0 0-2,1 0 0 2,-1 0 0 0,-8 0 0 0,-4 0 0 1,-8 0 0-4,0 0 0 4,0 0-697 1</inkml:trace>
    </iact:actionData>
  </iact:action>
  <iact:action type="add" startTime="8487">
    <iact:property name="dataType"/>
    <iact:actionData xml:id="d1">
      <inkml:trace xmlns:inkml="http://www.w3.org/2003/InkML" xml:id="stk1" contextRef="#ctx0" brushRef="#br0">9321 8441 784 0,'0'0'256'8,"0"0"-102"-1,0 0-12 2,0 0-8-4,0 0-12 3,0 0-38 0,20-19 2 0,-20 19-4-2,0 0 28 2,0 5-17 0,0 22-93 0,0 14 0-2,-7 4 0 2,1-3 0 1,-1 0 0-4,-2-2 0 3,9-6 0 0,-4-1-31 1,0-4-67-2,1 1-124 0,3-27-266 0,-9 5-675 1</inkml:trace>
    </iact:actionData>
  </iact:action>
  <iact:action type="add" startTime="9065">
    <iact:property name="dataType"/>
    <iact:actionData xml:id="d2">
      <inkml:trace xmlns:inkml="http://www.w3.org/2003/InkML" xml:id="stk2" contextRef="#ctx0" brushRef="#br0">9264 9166 918 0,'0'0'324'7,"0"0"-122"1,0 0-40-1,0 0-42 0,0 0-12 2,3 156-26-4,-3-104-22 3,-7 5-22 0,-6 0-14 1,0-5-15-3,10-5-9 1,0-6 0 2,-1-14 0-2,4-14 0-1,0-9 0 2,0-4-63 0,0 0-237 0,0-19-542-2</inkml:trace>
    </iact:actionData>
  </iact:action>
  <iact:action type="add" startTime="9568">
    <iact:property name="dataType"/>
    <iact:actionData xml:id="d3">
      <inkml:trace xmlns:inkml="http://www.w3.org/2003/InkML" xml:id="stk3" contextRef="#ctx0" brushRef="#br0">9712 8299 742 0,'0'0'276'7,"0"0"-144"1,0 0-32-2,0 0-54 2,0 0-14 0,0 0 24 0,181 0 10-1,-152 0 14-1,-1 0 12 3,-8 2-18-1,3 1 6 0,-7 1-16-3,-1 1-20 4,-5 0-14-1,-7-2-10-2,4 5-4 2,-4 3-8 0,0 12 14 0,-2 4-2 0,-1 13 16-2,0 6-25 2,0 7-11 0,0 7 0-1,0 6 0 0,0 10 0 1,-1 9 0 1,-15 2 0-1,9 7 0-2,-9 0 0 2,14-1 0 0,-12 0 0-2,12-1 0 2,-3-3 0-1,-3-4 0 2,3-7 0-1,-4-4 0-2,-3-7 0 2,8-7 0 1,1-13 0-3,-1-11 0 1,-5-9 0 0,9-10 0 2,0-9 0-2,0-6 0-2,0-2 0 5,0 0 0-3,0 0 0-1,0 0 0 2,0 0 0 0,0 0 0 0,0 0 0 0,0 0 0-2,0 0 0 2,-7 0 0 0,-9 0 0-2,-2 0 0 3,-9 0 0-2,-5 0 0 1,-6 0 0-3,12 0 0 4,6 0 0-1,-3 0 0 1,5 0 0-4,-2 0 0 4,4 0 0-2,16 0 0 2,0-2-499-2</inkml:trace>
    </iact:actionData>
  </iact:action>
  <iact:action type="add" startTime="10519">
    <iact:property name="dataType"/>
    <iact:actionData xml:id="d4">
      <inkml:trace xmlns:inkml="http://www.w3.org/2003/InkML" xml:id="stk4" contextRef="#ctx0" brushRef="#br0">10347 10007 622 0,'0'0'294'8,"0"0"12"0,0 0-50-1,0 0-66 1,0 0-36-1,0 0-6 1,0 0-71 0,70 0-77-2,-54 4 0 2,7-2 0 0,-7-2 0 0,0 0 0-2,-2 0 0 2,1-2 0 0,5-22 0 1,-1 4 0-5,-6-2 0 5,-9 0 0-1,-4-6 0 0,0 0 0-2,0 2 0 2,0 3 0 0,0 8 0 0,0 3 0-2,-4 7 0 2,-9 1-39 0,0 4 3 0,-2 0 6-2,-3 0 26 2,-3 0 0 0,-9 0 4 1,4 9 0-4,-5 13 0 3,4 9 12 2,-1 5-4-4,-1 3-4 0,6 1 10 2,4-1 0 0,12-5-4 0,-6-1 12-2,8-3-4 2,5 0-7 0,0-2-11 0,0 3 0-2,11-4 0 2,15 0 0 0,4-3 0 1,8-7 0-4,-2-8 0 4,0-5 0-1,-5-4 0 0,6 0 0-2,-8 0 0 2,-5 0 0 0,-1 0 0-1,-1-9-137 0,-6-2-79 2,-16 7-230-2,0 2-586 0</inkml:trace>
    </iact:actionData>
  </iact:action>
  <iact:action type="add" startTime="11180">
    <iact:property name="dataType"/>
    <iact:actionData xml:id="d5">
      <inkml:trace xmlns:inkml="http://www.w3.org/2003/InkML" xml:id="stk5" contextRef="#ctx0" brushRef="#br0">10878 10211 552 0,'0'0'260'7,"0"0"-10"2,0 0-20-1,0 0-60-3,0 0-20 3,0 156-10 0,0-137-44 0,0-11-34 0,0-1-50-2,0-7-12 2,0 0-54 0,0 0-134 0,0-8-262-2,0-11-60 2</inkml:trace>
    </iact:actionData>
  </iact:action>
  <iact:action type="add" startTime="11870">
    <iact:property name="dataType"/>
    <iact:actionData xml:id="d6">
      <inkml:trace xmlns:inkml="http://www.w3.org/2003/InkML" xml:id="stk6" contextRef="#ctx0" brushRef="#br0">10362 9530 440 0,'0'0'404'8,"0"0"-216"-1,0 0-40 1,0 0-20-1,0 0-36 0,0 0 44 2,40 0 8-2,-25 0-34-1,4 7-20 2,4 2-16 0,3-1 0 0,-1 0-55-2,2 4-19 3,5-2 0-1,-5 0 0-1,7-1 0 0,-8-1 0 1,4-3 0 0,-4 0 0-1,-1-2 0-1,4-3 0 3,-4 4 0-2,-5-4 0 1,3 3 0 0,-2-3 0-1,-1 0 0 1,-9 0 0 0,-2 0 0-2,-9 0 0 2,3 0 0 0,-3 0 0 1,0 0 0-4,0 0 0 3,0 0 0 0,0-23 0-1,-12-5 0 0,-19-3 0 1,6 0 0 0,5 1 0 0,-4 3 0-3,11 14 0 4,6 5 0-2,-2 8 0 2,9 0 0-3,0 0-137 2,0 0-415-1</inkml:trace>
    </iact:actionData>
  </iact:action>
  <iact:action type="add" startTime="12546">
    <iact:property name="dataType"/>
    <iact:actionData xml:id="d7">
      <inkml:trace xmlns:inkml="http://www.w3.org/2003/InkML" xml:id="stk7" contextRef="#ctx0" brushRef="#br0">10924 9979 598 0,'0'0'446'8,"0"0"-128"-1,0 0-46 0,0 0-70 0,0 0-68 2,0 0-57-2,3 0-77 0,-3 0 0 0,0 0-81 2,0 0-455-3</inkml:trace>
    </iact:actionData>
  </iact:action>
  <iact:action type="add" startTime="18420">
    <iact:property name="dataType"/>
    <iact:actionData xml:id="d8">
      <inkml:trace xmlns:inkml="http://www.w3.org/2003/InkML" xml:id="stk8" contextRef="#ctx0" brushRef="#br0">10375 2924 156 0,'0'6'566'8,"0"1"-460"-1,0-2 56-1,0 4-24 2,0-4 30 0,0-2 52-1,0-3 28 1,0 2-52 0,0-2-109 0,0 3-87-2,0-3 0 2,0 0 0 0,0 0 0-1,0 0 0 2,0 0 0-3,0 0 0 2,0 7 0 0,0-2 0 0,0-3 0-2,0 4 0 1,17 0 0 1,3-6 0-1,1 1 0 1,2-1 0-1,9 0 0 1,-5 0 0-1,1 0 0 1,2 0 0-1,-7 0 0 2,9-1 0-2,-7-13 0 1,-8-6 0-1,2-6 0 1,-1-2 0-1,-11-2 0 2,-4-1 0-3,-3 3 0 2,0-4 0 0,0 5 0-2,-3-5 0 1,-22 5 0 2,-7 7 0-4,8 5 0 4,1 11 0-1,-11 4 0 0,11 0 0-2,-13 2 0 3,7 32 0-3,-3 11 0 3,4 9 0-3,2 0 0 3,9 6 0-1,1-1 0 0,3-7 0-1,13-3 0 0,0-7 0 1,0-2 0 0,0-3 0-2,0-6 0 2,19 0 0-2,14-5 0 3,3-8 0-3,-4-1 0 2,9-8 0 1,-1-4 0-1,5-5 0-2,-14 0 0 2,6 0 0 0,-10 0 0 0,-10 0 0 0,3 0 0-3,-1-5 0 3,-19-4-87 0,0 4-567-2</inkml:trace>
    </iact:actionData>
  </iact:action>
  <iact:action type="add" startTime="19282">
    <iact:property name="dataType"/>
    <iact:actionData xml:id="d9">
      <inkml:trace xmlns:inkml="http://www.w3.org/2003/InkML" xml:id="stk9" contextRef="#ctx0" brushRef="#br0">11092 3201 190 0,'0'0'1090'8,"0"0"-704"0,0 0-118-2,0 0-155 2,0 0-113 0,3 143 0 0,-3-93 0-2,0-5 0 3,0-7 0-2,0-14 0 1,0-8 0-2,0-6 0 2,0-10 0 0,0 0 0 0,0-6-213-2,0-16-591 1</inkml:trace>
    </iact:actionData>
  </iact:action>
  <iact:action type="add" startTime="19792">
    <iact:property name="dataType"/>
    <iact:actionData xml:id="d10">
      <inkml:trace xmlns:inkml="http://www.w3.org/2003/InkML" xml:id="stk10" contextRef="#ctx0" brushRef="#br0">10256 2456 370 0,'0'0'506'7,"0"0"-206"1,0 0-28-1,0 0-88 1,0 0-42 0,0 0 20 1,0-3-51-4,0 3-111 3,0 0 0 0,0 0 0 0,19 0 0-2,-2 0 0 2,16 3 0 0,-2 6 0 0,9-4 0-2,13 1 0 2,0 0 0 0,2-2 0 0,13 3 0 0,1-2 0-2,-6-3 0 2,10-2 0 0,-8 0 0-2,-1 3 0 2,1-3 0 0,-10 0 0 0,5 0 0-2,-4 0 0 2,-11 0 0 0,-6 0 0 0,-1 0 0-2,-9 0 0 3,-6 0 0-2,-16 7 0 2,6-2 0-4,-10-3 0 3,2 1 0 0,-5-3 0 0,0 0 0-2,0 0 0 2,0 0 0 0,0 0 0 0,0 0 0-2,0 0 0 3,0 0 0-2,0 0 0 2,0 0 0-4,0 0 0 3,0 0 0 0,-21 0 0 0,-2-10 0-2,-13-7 0 2,-2-3 0 0,11 0 0 1,-7-2 0-4,7 0 0 3,-5-3 0 0,12 10 0 0,9 0 0-2,1 10 0 2,7 3 0 0,-1-2 0 0,4-4 0-1,0 0 0 0,0 1 0 1,0 4-739 1</inkml:trace>
    </iact:actionData>
  </iact:action>
  <iact:action type="add" startTime="20791">
    <iact:property name="dataType"/>
    <iact:actionData xml:id="d11">
      <inkml:trace xmlns:inkml="http://www.w3.org/2003/InkML" xml:id="stk11" contextRef="#ctx0" brushRef="#br0">10328 2103 690 0,'0'0'240'7,"0"0"-28"-1,0 0-14 2,0 0-28 0,0 0-8 0,0 0-28-2,3-44-38 3,-1 30-28-2,12 3-8 1,-5-1-43-2,7 2-17 2,-3-1 0 0,-2 5 0 2,8 0 0-6,-1 4 0 4,5 2 0 0,-6 0 0 0,15 0 0-2,-4 5 0 2,5 15 0 0,-3-1 0 1,7 1 0-3,-4-5 0 1,-1-5 0 4,7-1 0-5,-3-4 0 0,5-5 0 2,-2 0 0 0,-6 0 0 1,-5 0 0-3,-3 0 0 1,2-2 0 3,-15-7 0-4,-2 6 0 0,-4-2 0 2,-5 2 0-1,2-3 0 2,6 2 0-3,-9 4-209 2,0 0-1215 0</inkml:trace>
    </iact:actionData>
  </iact:action>
  <iact:action type="add" startTime="21836">
    <iact:property name="dataType"/>
    <iact:actionData xml:id="d12">
      <inkml:trace xmlns:inkml="http://www.w3.org/2003/InkML" xml:id="stk12" contextRef="#ctx0" brushRef="#br0">11881 2951 738 0,'0'0'538'5,"0"0"-350"2,0 0 54 1,0 0-106 1,0 0-20-4,0 0-27 4,0 0-89-3,53 0 0 2,-28 0 0-1,-2 0 0 2,13 0 0-4,-5 0 0 4,-1 0 0-1,9-9 0 0,-5 6 0-3,-7-2 0 3,2 1 0 0,-14 4 0 0,-2-3 0-1,-9 3 0 1,-4 0 0 0,0 0 0-1,0 0-229 0,0 0-1509 1</inkml:trace>
    </iact:actionData>
  </iact:action>
  <iact:action type="add" startTime="22241">
    <iact:property name="dataType"/>
    <iact:actionData xml:id="d13">
      <inkml:trace xmlns:inkml="http://www.w3.org/2003/InkML" xml:id="stk13" contextRef="#ctx0" brushRef="#br0">11918 3139 208 0,'0'0'1062'5,"0"0"-744"3,0 0-62-2,0 0-102 2,0 0-105-1,0 0-49 0,100 0 0 2,-62-3 0-1,-3 1 0-1,6 2 0 1,2 0 0 0,-2 0 0 0,-1 0 0-2,-12 0 0 3,4 0 0-2,-15 0 0 1,-1 0 0-2,-16 0 0 1,0 0-523 1</inkml:trace>
    </iact:actionData>
  </iact:action>
  <iact:action type="add" startTime="22660">
    <iact:property name="dataType"/>
    <iact:actionData xml:id="d14">
      <inkml:trace xmlns:inkml="http://www.w3.org/2003/InkML" xml:id="stk14" contextRef="#ctx0" brushRef="#br0">12737 2628 908 0,'0'0'350'4,"0"0"-80"5,0 0-50-2,0 0-94 2,0 0-18-4,0 0-43 4,150-4-65-2,-118 21 0 1,-5 0 0-2,7 8 0 2,2 2 0 0,-9 11 0 0,2 6 0-1,-8 7 0 0,-10 3 0 2,1 3 0-1,-9-5 0-3,-3-1 0 3,0-6 0 2,0 0 0-3,-19-8 0-1,-9-6 0 2,-8-10 0 0,3-5 0 0,-11-15 0-2,1-1 0 2,-2 0 0 0,6-13 0 0,1-12 0-1,9-9 0 1,17 2 0 0,1 2 0-1,8 4-13 0,3 6 7 1,0 7 6 1,0 5 2-3,0 4 8 1,16-1-3 0,4 5-7 1,-1 0 0 0,6 0 0-2,-2 0 0 2,13 0 0 0,-3 5 0 1,2 15 0-4,6 5 0 5,-5 6 0-3,5 3 0 2,-1 0 0-4,-1-3 0 3,-10-6 0 0,-4-1 0 0,-9-11 0-2,-9-5 0 1,-3-8 0 2,-1 0 0-2,3 0 0-1,-6 0-319 2,0-8-753 0</inkml:trace>
    </iact:actionData>
  </iact:action>
  <iact:action type="add" startTime="23565">
    <iact:property name="dataType"/>
    <iact:actionData xml:id="d15">
      <inkml:trace xmlns:inkml="http://www.w3.org/2003/InkML" xml:id="stk15" contextRef="#ctx0" brushRef="#br0">13535 3144 628 0,'0'0'404'8,"0"0"-76"0,0 0-72 0,0 0-94-1,0 0-18 0,0 0-48 1,0 0-67 0,104 22-29-2,-78-22 0 2,3 0 0 0,2 0 0 0,3 0 0-2,-3 0 0 2,2 0 0 0,-7 0 0 0,-8-8 0-2,-2-6 0 2,-9-3 0 0,-7-5 0 1,0-3 0-4,0 0 0 3,-10-4 0 0,-24 2 0 0,10 4-17-2,-13 8-31 2,14 8-2 0,-4 7 6 0,-2 0 14-2,4 0 30 2,-1 7 16 0,-3 22 12 0,4 2 14-2,5 5-2 2,-3 3 16 0,5 4-49 0,3 2-7-1,4-1 0 1,11-4 0-1,0-1 0 1,0-5 0-2,8-6 0 2,24-9 0 0,11-8 0 1,2-2 0-3,16-9 0 1,-5 0 0 1,-6 0 0 0,-4 0 0-1,-11 0 0 1,-2-5-3-1,-33 0-317 1,0-5-476-1</inkml:trace>
    </iact:actionData>
  </iact:action>
  <iact:action type="add" startTime="24159">
    <iact:property name="dataType"/>
    <iact:actionData xml:id="d16">
      <inkml:trace xmlns:inkml="http://www.w3.org/2003/InkML" xml:id="stk16" contextRef="#ctx0" brushRef="#br0">14264 3299 914 0,'0'0'454'6,"0"0"-214"3,0 0-100-2,0 0-84 2,0 0 2-4,13 153 16 4,-13-123-14-2,0-5-30 3,0-8-26-6,0-7-4 5,0 0-48-2,0-8-134 2,0-2-250-4,0 0-832 3</inkml:trace>
    </iact:actionData>
  </iact:action>
  <iact:action type="add" startTime="24595">
    <iact:property name="dataType"/>
    <iact:actionData xml:id="d17">
      <inkml:trace xmlns:inkml="http://www.w3.org/2003/InkML" xml:id="stk17" contextRef="#ctx0" brushRef="#br0">13525 2608 1032 0,'0'0'396'6,"0"0"-120"2,0 0-124-2,0 0-84 2,0 0 20 0,0 0-53 1,114 61-35-4,-70-50 0 3,11 1 0 0,3-1 0 0,5-5 0-1,-2-1 0 0,-1-2 0 1,-4 0 0 0,-12-1 0-1,-7-2 0 1,-8 4 0 0,-11-4 0 0,-1 0 0-3,-11 0 0 3,-6 0 0 1,0 0 0-2,0 0 0 0,0 0 0 0,1 0 0 1,-1 0 0 1,0 0 0-3,0 0 0 1,0 0 0 1,0 0 0 1,0 0 0-3,0-12 0 2,-24-16 0-1,3 0 0-1,-15-2 0 3,9-2 0-1,-5 0 0 0,7 5 0-1,-2 10 0-1,14 17-63 3,10 0-743-1</inkml:trace>
    </iact:actionData>
  </iact:action>
  <iact:action type="add" startTime="25435">
    <iact:property name="dataType"/>
    <iact:actionData xml:id="d18">
      <inkml:trace xmlns:inkml="http://www.w3.org/2003/InkML" xml:id="stk18" contextRef="#ctx0" brushRef="#br0">10107 4957 668 0,'0'0'244'7,"0"0"58"1,0 0-42-2,0 0-30 2,0 0-30 0,0 0-57-2,0 0-143 2,56 95 0 0,-27-90 0-1,10-1 0 2,-1-4 0-3,5 0 0 2,1 0 0-1,-4-4 0 2,0-14 0-3,-3-8 0 1,-8 0 0 2,-6-4 0-2,-15-1 0 0,2-6 0 1,-10 1 0 0,0 3 0 0,0 1 0-2,0 7 0 3,0 9 0-2,-18 7 0 1,-5 6 0-2,-6 3 0 1,0 0 0 2,-7 0 0-4,4 3 0 4,5 19 0-1,-7 12 0 0,10 1 0 0,-5 9 0-2,1-3 0 2,9 2 0 0,9-1 0 0,-3-2 0-2,13-1 0 2,0-3 0 0,0 5 0 1,0-4 0-3,3 3 0 3,23-3 0-1,2-9 0-1,-1-3 0 0,12-9 0 1,2-6 0-1,-5-10 0 2,5 0 0-4,-8 0 0 3,-3-10 0 0,4-8 0-2,-8 1 0 1,-16 8-83 2,-4 3-615-1</inkml:trace>
    </iact:actionData>
  </iact:action>
  <iact:action type="add" startTime="26051">
    <iact:property name="dataType"/>
    <iact:actionData xml:id="d19">
      <inkml:trace xmlns:inkml="http://www.w3.org/2003/InkML" xml:id="stk19" contextRef="#ctx0" brushRef="#br0">10975 5249 924 0,'0'0'366'6,"0"0"-116"0,0 0-78 4,0 0-80-3,0 0 38-1,0 0-22 2,61 150-103 0,-61-113-5 0,0-7 0-3,0-3 0 4,-28-3 0-2,-12-11 0 2,-10-8 0-3,2-5 0 1,5 0 0 2,7 0 0-1,11-5 0-2,9-8 0 2,16-3 0 0,0 6 0 0,0 2 0-1,3 5 0 0,17 3 0 1,4 0 0 0,5 0 0-2,-2 3 0 2,6 10 0-1,-1 4 0-1,9-6 0 3,7-2 0-1,-16 0 0 0,7-6 0 0,-10-1 0-2,-18-2 0 2,2 0 0 2,-13 0-405-4,0 0-805 1</inkml:trace>
    </iact:actionData>
  </iact:action>
  <iact:action type="add" startTime="26717">
    <iact:property name="dataType"/>
    <iact:actionData xml:id="d20">
      <inkml:trace xmlns:inkml="http://www.w3.org/2003/InkML" xml:id="stk20" contextRef="#ctx0" brushRef="#br0">10083 4548 976 0,'0'0'404'8,"0"0"-200"-1,0 0-48 0,0 0-110 0,0 0-14 1,0 0 22 0,0 0 30 0,64 0-2-2,-36 0-73 3,12 0-9-2,1 0 0 1,8 0 0-1,2 0 0 0,5 0 0 1,1 0 0-2,-1 0 0 2,-5 0 0 0,6 7 0 0,-4 1 0 1,-2 1 0-4,-2-1 0 4,-1 0 0-1,-7-1 0 1,2 0 0-4,-6 0 0 4,2 1 0-2,-9 0 0 2,-2 1 0-4,-2-1 0 3,-9-1 0 0,3 1 0-1,-7-6 0 0,-5 1 0 1,-8 1 0 0,0-4 0 0,0 0 0-3,0 0 0 3,0 0 0 0,0 0 0 0,0 0 0-2,0 0 0 3,0-7 0-1,-18-12 0-2,-5 1 0 2,0 1 0 1,-13 0 0-1,7 4 0-1,-10 1 0-2,8 1 0 4,4 0 0-2,3 5 0 0,13-3 0 2,4 1 0-3,7 3 0 3,0 3-489-4</inkml:trace>
    </iact:actionData>
  </iact:action>
  <iact:action type="add" startTime="27475">
    <iact:property name="dataType"/>
    <iact:actionData xml:id="d21">
      <inkml:trace xmlns:inkml="http://www.w3.org/2003/InkML" xml:id="stk21" contextRef="#ctx0" brushRef="#br0">10150 4222 332 0,'0'0'580'8,"0"0"-316"-2,0 0-6 2,0 0-134-1,0 0-66 2,0 0-40-4,0-7 0 4,1-4 0-2,15-3 12 2,2 2 40-4,-8 4 22 4,10-1-6-2,1 6-12 2,8 1-49-3,-2 2-25 1,-4 0 0 2,11 0 0-2,-7 0 0 0,9 0 0 0,1 9 0 1,3 7 0 0,1 3 0-1,1-1 0 2,0-4 0-3,0-6 0 2,-4-2 0-1,-5-6 0 1,-6 0 0 0,2 0 0-1,-2 0 0-1,-3-17 0 3,-5 1 0-2,-4-5 0 2,-8 14 0-1,-4 0 0-2,-3 7-135 2,0 0-255-1</inkml:trace>
    </iact:actionData>
  </iact:action>
  <iact:action type="add" startTime="28279">
    <iact:property name="dataType"/>
    <iact:actionData xml:id="d22">
      <inkml:trace xmlns:inkml="http://www.w3.org/2003/InkML" xml:id="stk22" contextRef="#ctx0" brushRef="#br0">11711 5024 1186 0,'0'0'462'5,"0"0"-212"4,0 0-101-4,0 0-149 4,0 0 0-2,0 0 0 2,87 0 0-4,-27 0 0 3,0 0 0 1,1 0 0-1,-8 0 0-3,-10 0 0 4,-18 0 0-1,-9 0 0-1,-16 3 0 0,0 0 0 1,0-1-493-1</inkml:trace>
    </iact:actionData>
  </iact:action>
  <iact:action type="add" startTime="28520">
    <iact:property name="dataType"/>
    <iact:actionData xml:id="d23">
      <inkml:trace xmlns:inkml="http://www.w3.org/2003/InkML" xml:id="stk23" contextRef="#ctx0" brushRef="#br0">11768 5170 1210 0,'0'0'436'7,"0"0"-194"0,0 0-83-1,0 0-159 1,0 0 0 1,169 59 0 0,-111-39 0 0,3-9 0-2,-4-7 0 2,-11-4-71 0,-33 0-315-1,-10 0-636 0</inkml:trace>
    </iact:actionData>
  </iact:action>
  <iact:action type="add" startTime="28758">
    <iact:property name="dataType"/>
    <iact:actionData xml:id="d24">
      <inkml:trace xmlns:inkml="http://www.w3.org/2003/InkML" xml:id="stk24" contextRef="#ctx0" brushRef="#br0">12658 4859 1048 0,'0'0'452'7,"0"0"-162"1,0 0-76-2,179 19-171 1,-151 24-43 2,2 11 0-2,-6 15 0 0,-11 5 0 0,-13 3 0 2,0 1 0-1,-10-9 0-2,-37-7 0 1,-17-17 0 1,-8-18 0 0,7-18 0-1,4-9 0 0,6 0 0 2,14-31 0-2,8-4-65 0,26 3 17 1,7 3 10 0,0 9 38 0,20 10 16-3,13 10 4 3,-2 0 44 1,9 0-13-1,9 30-51-2,-2 16 0 2,-5 1 0 0,13 2 0 0,-12-7 0-2,-5-11 0 2,-10-12 0-1,4-12 0 2,-5-7 0-3,-27 0-133 2,10 0-469-1</inkml:trace>
    </iact:actionData>
  </iact:action>
  <iact:action type="add" startTime="29195">
    <iact:property name="dataType"/>
    <iact:actionData xml:id="d25">
      <inkml:trace xmlns:inkml="http://www.w3.org/2003/InkML" xml:id="stk25" contextRef="#ctx0" brushRef="#br0">13384 5419 1084 0,'0'0'360'4,"0"0"-102"4,0 0-54 0,178 13-94 0,-142-13-79 0,-8 0-31-2,4 0 0 2,-9-3 0 0,-8-22 0-3,-8-7 0 4,-7-3 0-1,0-5-37 0,-7 3-113-2,-24 9-52 2,1 12-40-1,-7 16 54 2,4 0 136-3,-7 8 52 2,0 25 86 0,9 13 66 0,-6 5-12-2,7-1-26 2,8 0-16 0,10-3 2 3,4-3-22-6,8-8 14 2,0-3-81 1,13-1-11 0,29-4 0-2,12-6 0 2,1-8 0 0,10-9 0-1,-4-5 0-1,-13 0 0 2,7-19-19 1,-18-9-155-2,-32 13-190 0,-5 5-342 0</inkml:trace>
    </iact:actionData>
  </iact:action>
  <iact:action type="add" startTime="29801">
    <iact:property name="dataType"/>
    <iact:actionData xml:id="d26">
      <inkml:trace xmlns:inkml="http://www.w3.org/2003/InkML" xml:id="stk26" contextRef="#ctx0" brushRef="#br0">14023 5569 692 0,'0'0'528'6,"0"0"-202"2,0 0-72 0,0 0-120-2,0 0-21 2,0 0-113 1,0 0 0-2,120 74 0-1,-117-37 0 2,-3-4 0 0,0-1 0 0,0-5 0-1,-42-13 0 0,0-8 0 1,-4-6 0 0,-3 0-15-2,18-6-79 2,14-14 30 0,5 6 44 0,12 6 8-2,0 6 12 2,9 2 38 0,18 0 24 0,10 0 16-2,6 20-51 2,-2 10-27 0,11 4 0 0,-9-4 0-2,-5 2 0 2,-10-16 0 0,-9-2 0 0,-15-14 0-2,-4 0 0 3,0-6-127-2,0-18-515 1</inkml:trace>
    </iact:actionData>
  </iact:action>
  <iact:action type="add" startTime="30400">
    <iact:property name="dataType"/>
    <iact:actionData xml:id="d27">
      <inkml:trace xmlns:inkml="http://www.w3.org/2003/InkML" xml:id="stk27" contextRef="#ctx0" brushRef="#br0">13227 4718 608 0,'0'0'490'8,"0"0"-144"-1,0 0-64 2,0 0-114-4,0 0-15 3,0 0-153 0,134 37 0 0,-86-24 0-1,8 1 0 0,6 1 0 1,12-5 0 0,8-5 0-1,0-1 0 1,-8-4 0-1,-7 0 0 1,-24 0 0-2,-12 4 0 2,-11-4 0 0,-17 2 0 1,-3 1 0-4,0-3 0 3,0 0 0 0,0 0 0 0,-20-3 0-2,-4-25 0 2,-12-6 0 1,-4 5 0-2,12 2 0 0,-4 7 0 1,15 6 0-1,17 14 0 2,0 0-511-3</inkml:trace>
    </iact:actionData>
  </iact:action>
  <iact:action type="add" startTime="35084">
    <iact:property name="dataType"/>
    <iact:actionData xml:id="d28">
      <inkml:trace xmlns:inkml="http://www.w3.org/2003/InkML" xml:id="stk28" contextRef="#ctx0" brushRef="#br0">19508 13694 1172 0,'0'0'278'8,"0"0"-196"-1,13 144-82-2,-13-112-98 4,0-25-278-1,0-7-536 0</inkml:trace>
    </iact:actionData>
  </iact:action>
  <iact:action type="add" startTime="35975">
    <iact:property name="dataType"/>
    <iact:actionData xml:id="d29">
      <inkml:trace xmlns:inkml="http://www.w3.org/2003/InkML" xml:id="stk29" contextRef="#ctx0" brushRef="#br0">24495 13460 1502 0,'0'0'252'8,"0"0"-100"0,7 212-40-2,-7-130-83 2,0-3-29 0,0-8 0 0,0-5 0-2,0-16-39 2,0-44-119 0,0-6-324 1</inkml:trace>
    </iact:actionData>
  </iact:action>
  <iact:action type="add" startTime="36943">
    <iact:property name="dataType"/>
    <iact:actionData xml:id="d30">
      <inkml:trace xmlns:inkml="http://www.w3.org/2003/InkML" xml:id="stk30" contextRef="#ctx0" brushRef="#br0">30007 13653 850 0,'0'0'354'8,"0"0"-158"0,-10 176-86-1,6-132-110 1,-8-3-60-1,12-8-224 0,0-29-174 0,0-2-170 2</inkml:trace>
    </iact:actionData>
  </iact:action>
  <iact:action type="add" startTime="38423">
    <iact:property name="dataType"/>
    <iact:actionData xml:id="d31">
      <inkml:trace xmlns:inkml="http://www.w3.org/2003/InkML" xml:id="stk31" contextRef="#ctx0" brushRef="#br0">19843 8874 958 0,'0'0'302'6,"0"0"-84"1,0 0-4 1,0 0-38 0,0 0-48-2,-207-62-77 2,114 54-51 1,-11 8 0-2,-9 0 0-1,8 0 0 1,69 14-27 3,8 9-1039-3</inkml:trace>
    </iact:actionData>
  </iact:action>
  <iact:action type="add" startTime="39164">
    <iact:property name="dataType"/>
    <iact:actionData xml:id="d32">
      <inkml:trace xmlns:inkml="http://www.w3.org/2003/InkML" xml:id="stk32" contextRef="#ctx0" brushRef="#br0">19743 3462 1526 0,'0'0'330'8,"0"0"-139"-2,-225-12-191 2,121 22 0 0,-9 0 0 0,10-3 0-2,2-2 0 2,69-3 0 1,11-2-1107 0</inkml:trace>
    </iact:actionData>
  </iact:action>
  <iact:action type="add" startTime="39915">
    <iact:property name="dataType"/>
    <iact:actionData xml:id="d33">
      <inkml:trace xmlns:inkml="http://www.w3.org/2003/InkML" xml:id="stk33" contextRef="#ctx0" brushRef="#br0">26499 8489 1354 0,'0'0'398'7,"0"0"-242"1,0 0-17-2,-177-22-139 3,117 22 0-1,0 0 0-1,12 0 0-1,2 0 0 3,15 0 0-2,8 4 0 1,7 1 0-2,3-5 0 2,9 5 0 0,4 12 0 0,-3 11 0-2,3 18 0 2,0 16 0 0,0 24 0 1,-4 12 0-1,-2 12 0-2,3 3 0 3,-1 1 0-1,1 4 0-2,3 6 0 2,-3 6 0 0,-3 2 0-1,6-4 0-1,0-13 0 3,0-4 0-1,0-21 0 0,0-15 0-2,0-15 0 2,0-15 0 0,0-9 0-1,0-1 0 0,0-3 0 1,0 2 0 0,0-6 0-1,0-6 0 1,0-7 0-2,0-7 0 1,0-2 0 2,0-3 0-4,0-3 0 4,0 0 0-2,0 0 0 1,12 0 0-2,12 0 0 3,15 0 0-1,18 0 0 0,1-11 0-2,1-1 0 2,-15 3 0-1,-6 4 0 1,-12 2 0-2,-10-4 0 3,-8 3 0-2,-2-12 0 1,-6-18 0-1,0 17-67 1,0-10-1457 0</inkml:trace>
    </iact:actionData>
  </iact:action>
  <iact:action type="add" startTime="40673">
    <iact:property name="dataType"/>
    <iact:actionData xml:id="d34">
      <inkml:trace xmlns:inkml="http://www.w3.org/2003/InkML" xml:id="stk34" contextRef="#ctx0" brushRef="#br0">26924 8400 900 0,'0'0'548'7,"0"0"-220"-1,0 0-104 2,1 146-177 0,-1-110-47 0,0 6 0-2,0 15 0 3,0 14 0-1,0 1 0 0,0-2 0-3,0-17 0 4,0-16 0-2,0-17 0 2,0-20-147-3,0 0-533 2</inkml:trace>
    </iact:actionData>
  </iact:action>
  <iact:action type="add" startTime="41027">
    <iact:property name="dataType"/>
    <iact:actionData xml:id="d35">
      <inkml:trace xmlns:inkml="http://www.w3.org/2003/InkML" xml:id="stk35" contextRef="#ctx0" brushRef="#br0">27299 8597 1210 0,'0'0'342'6,"0"0"-172"2,0 0-34-2,0 0-20 1,-110 165-43 2,60-76-73-1,-16 10 0-2,11-1 0 2,-1-3 0 5,4-10 0-9,20-18 0 1,-5-15 0 3,20-15 0-1,1-17 0 2,13-18 0-3,3-2-45 1,0 0-421 2,0-20-600-1</inkml:trace>
    </iact:actionData>
  </iact:action>
  <iact:action type="add" startTime="41349">
    <iact:property name="dataType"/>
    <iact:actionData xml:id="d36">
      <inkml:trace xmlns:inkml="http://www.w3.org/2003/InkML" xml:id="stk36" contextRef="#ctx0" brushRef="#br0">27363 8980 360 0,'0'0'842'7,"0"0"-562"0,0 0-34 1,0 0-136-2,0 0-54 2,84 145 2 0,-84-104-22 0,-16-1-30-2,-26-9 0 2,-4-8-6 0,-8-12-18 0,11-11-46-2,7 0-56 1,15 0 6 2,14-3 46-1,7-5 32-2,0 8 36 3,4 0 150-3,30 0-60 1,5 8 28 1,4 17-9-1,1 7-109 2,1 2 0-1,-5-7 0-3,-8-2 0 6,-7-5 0-4,-9-6 0 1,-12-3-17-3,-4-11-467 4</inkml:trace>
    </iact:actionData>
  </iact:action>
  <iact:action type="add" startTime="41843">
    <iact:property name="dataType"/>
    <iact:actionData xml:id="d37">
      <inkml:trace xmlns:inkml="http://www.w3.org/2003/InkML" xml:id="stk37" contextRef="#ctx0" brushRef="#br0">26657 9611 944 0,'0'0'312'8,"0"0"-146"-1,0 0-82-1,8 171-70 3,-8-135 8-1,0-1-4-2,0-8-8 2,0-5-10 0,0-7-4-2,0-7-76 2,0-8-158 1,0 0-406-2</inkml:trace>
    </iact:actionData>
  </iact:action>
  <iact:action type="add" startTime="42128">
    <iact:property name="dataType"/>
    <iact:actionData xml:id="d38">
      <inkml:trace xmlns:inkml="http://www.w3.org/2003/InkML" xml:id="stk38" contextRef="#ctx0" brushRef="#br0">27223 9782 824 0,'0'0'604'7,"0"0"-332"1,-31 184-98 0,-28-109-74-1,-8-4-34 0,3 1-59 1,3-7-7-2,18-12 0 2,2-5 0 0,12-9 0 0,12-14 0 0,7-10 0-2,10-15-11 2,0 0-197 0,0-4-498 0</inkml:trace>
    </iact:actionData>
  </iact:action>
  <iact:action type="add" startTime="42429">
    <iact:property name="dataType"/>
    <iact:actionData xml:id="d39">
      <inkml:trace xmlns:inkml="http://www.w3.org/2003/InkML" xml:id="stk39" contextRef="#ctx0" brushRef="#br0">27391 10206 1038 0,'0'0'122'6,"0"0"-24"2,-23 183-72 0,-34-141-26-1,-7-11-16 0,-1-19-36 1,13-12 8 0,11 0-2-2,17 0 28 2,18-6-6 0,6-7 10 0,0 0 14-2,7 2 104 2,29 9-40 0,5 2 60 1,2 0 70-4,4 19-46 3,3 12-24 0,-6 3 18 0,-3-4-65 0,-5-7-77-2,-9-8 0 2,2-13-41 1,-26-2-185-3,-3 0-678 1</inkml:trace>
    </iact:actionData>
  </iact:action>
  <iact:action type="add" startTime="43014">
    <iact:property name="dataType"/>
    <iact:actionData xml:id="d40">
      <inkml:trace xmlns:inkml="http://www.w3.org/2003/InkML" xml:id="stk40" contextRef="#ctx0" brushRef="#br0">27923 8464 1244 0,'0'0'318'7,"0"0"-82"-1,0 0-122 2,0 0-42 0,0 0-9 1,0 0-63-3,110 12 0 2,-93-7 0-1,-1 0 0 1,0 1 0-2,-6 0 0 3,3-3 0-2,-1 2 0 1,1 4 0-2,3-1 0 3,-13 4 0-1,10 1 0 0,-12 11 0-3,2 3 0 3,-3 8 0 1,0 12 0-4,0 7 0 3,0 8 0 2,0 9 0-4,0 14 0 1,0 10 0 1,0 17 0 0,-4 13 0 0,-8 9 0-2,8 7 0 2,1-1 0-1,-14-7 0 1,8-12 0 1,-3-20 0-2,1-12 0 0,6-7 0 3,3-15 0-3,-3-6 0-1,5-17 0 2,0-7 0-1,0-7 0-1,-6-4 0 3,6 0 0-1,-3-7 0-1,-1-6 0 0,1 2 0 0,3-5 0 1,0 2 0 0,-1-7 0-1,-14 2 0 0,11 3 0 1,-16 4 0 0,-4 1 0 0,-12 2 0-2,12-6 0 2,-10-1 0 1,11-3 0 0,7-7 0-5,9 0 0 4,-3 0 0 0,4-43 0 0,6-15 0-2,0 26-453 2,0 4-901-1</inkml:trace>
    </iact:actionData>
  </iact:action>
  <iact:action type="add" startTime="43771">
    <iact:property name="dataType"/>
    <iact:actionData xml:id="d41">
      <inkml:trace xmlns:inkml="http://www.w3.org/2003/InkML" xml:id="stk41" contextRef="#ctx0" brushRef="#br0">28529 10618 732 0,'0'0'298'6,"0"0"-8"2,0 0-82 0,0 0-10 2,0 0-42-5,0 0-32 2,0 0-83 2,79 17-41-1,-60-17 0-2,-1 0 0 1,-7 0 0 2,2-4 0-2,3-16 0-1,-6-5 0 2,0-4 0 0,-10 4 0-2,0 2 0 2,0 7-25 0,-13 10-47 0,-11 6-28-2,-17 0-2 3,-1 0 52-1,-7 15 50-1,4 15 10-1,6 7 8 3,11-1-6-1,-1 4 50 2,9-1 24-7,13 1 12 6,7-4-35-1,0 2-63 0,0-3 0-2,0 1 0 2,3-1 0 0,29-8 0 1,-5-4 0-1,11-7 0-2,-11-5 0 2,5-11 0 1,-3 0 0-5,0 0 0 4,-1 0 0 0,-25-1-297 0,5-9-349-2</inkml:trace>
    </iact:actionData>
  </iact:action>
  <iact:action type="add" startTime="44506">
    <iact:property name="dataType"/>
    <iact:actionData xml:id="d42">
      <inkml:trace xmlns:inkml="http://www.w3.org/2003/InkML" xml:id="stk42" contextRef="#ctx0" brushRef="#br0">28965 10879 406 0,'0'0'468'7,"0"0"-274"-1,0 0-56 2,0 0-34 1,0 0-14-1,0 0-18-2,4 0 2 2,-15 13-22 0,-1 4 36 0,-8 3-16-2,4-3-14 2,3-2 10 0,10-6 24 0,1 6-21-2,2-4-71 2,0 1 0 0,0-2 0 0,0-1 0 0,16-4 0-2,2-1-3 2,-7-4-113 0,2 0-100-2,-13 0-194 2,0-6-288 0</inkml:trace>
    </iact:actionData>
  </iact:action>
  <iact:action type="add" startTime="44847">
    <iact:property name="dataType"/>
    <iact:actionData xml:id="d43">
      <inkml:trace xmlns:inkml="http://www.w3.org/2003/InkML" xml:id="stk43" contextRef="#ctx0" brushRef="#br0">28987 10625 666 0,'0'0'282'5,"0"0"-116"2,0 0 12 2,0 0-16-3,0 0 6 1,0 0-34 0,33-27-22 1,-27 27-34 0,-2-4-44-2,-4 4-24 2,0 0-10 0,0 0-38 0,0 0-194-2,0 0-714 2</inkml:trace>
    </iact:actionData>
  </iact:action>
  <iact:action type="add" startTime="45370">
    <iact:property name="dataType"/>
    <iact:actionData xml:id="d44">
      <inkml:trace xmlns:inkml="http://www.w3.org/2003/InkML" xml:id="stk44" contextRef="#ctx0" brushRef="#br0">28407 10130 964 0,'0'0'396'6,"0"0"-144"2,0 0-100-2,0 0-78 2,0 0-12 0,0 0 24 0,0 0-25 0,65 23-61-2,-29-15 0 2,-8 5 0 0,8-6 0-2,5-4 0 2,2 4 0 0,9-5 0 1,-11 3 0-4,5 1 0 3,-2 1 0 0,2 3 0 0,-5 0 0-2,-9-1 0 2,2 0 0 2,-6-3 0-4,1-1 0 0,-7 1 0 2,-3 0 0 0,-2-3 0 1,-4-3 0-4,0 0 0 3,-9 4 0 0,5-4 0 1,-7 4 0-4,-2-4 0 4,0 0 0-2,0 0 0 2,0 0 0-3,0 0 0 1,2 0 0 2,-2-8 0-1,0-18 0-3,0-2 0 3,0 1 0 0,0 2 0 1,0 3 0-4,-2 4 0 4,-16-2 0-2,-5-1 0 1,3 8 0-2,-1-2 0 2,5 7 0 0,12 3 0 0,-12-1 0-2,6 6-23 3,7 0-439-2,-4 0-738 2</inkml:trace>
    </iact:actionData>
  </iact:action>
  <iact:action type="add" startTime="46157">
    <iact:property name="dataType"/>
    <iact:actionData xml:id="d45">
      <inkml:trace xmlns:inkml="http://www.w3.org/2003/InkML" xml:id="stk45" contextRef="#ctx0" brushRef="#br0">28547 9816 462 0,'0'0'438'9,"0"0"-306"-4,0 0-42 4,0 0-34-2,0 0 12 1,0 0 16-2,28-45 14 2,-18 41 34 0,-7 4 16 1,13 0-10-5,-4 0-36 4,8 0-34 0,9 0-37 1,-6 0-31-4,13 6 0 3,-7 15 0 0,13 3 0 0,-1-1 0-2,2 5 0 3,8-5 0-2,-12-5 0 3,2-9 0-6,-2-3 0 4,-14-2 0 0,-5-4 0 1,-4 0 0-2,-6 0 0 0,3-12 0 1,-9-17 0 1,7-4-149-3,-11 9-57 2,0 15-178-1,0 5-454 1</inkml:trace>
    </iact:actionData>
  </iact:action>
  <iact:action type="add" startTime="49136">
    <iact:property name="dataType"/>
    <iact:actionData xml:id="d46">
      <inkml:trace xmlns:inkml="http://www.w3.org/2003/InkML" xml:id="stk46" contextRef="#ctx0" brushRef="#br0">27243 10174 448 0,'0'0'450'6,"0"0"-308"1,0 0-34 1,0 0-88 0,0 0-18-2,0 0-2 2,0 0 18 1,0 2 34-1,0-2 38-3,0 0 6 4,0 0-4-1,0 0-24 0,3 0-38-3,-2 0 8 3,-1 0 4 0,3 0 0 1,9 0 0-4,-11 0 16 3,6 0 4 0,6 0-30 1,3 0-4-4,-8 2-10 3,8 1-12 0,-6 3-2 1,3-6-2-4,1 4 4 3,-4 3-4 0,4-1 8 0,-9 5 0-1,-3 0 6 1,9 3-3 0,-9 1-13 0,-2-4 0-3,0 2 0 3,0 1 0 1,0 3 0-2,0 1 0-1,0 1 0 2,0 3 0 0,0-5 0 0,0 3 0-1,-2-3 0 0,-16-5 0 4,2-2 0-5,-2 0 0 1,8-5 0 0,-7 5 0 2,1 2 0-2,0 2 0-1,4-1 0 2,-4-3 0 0,0-5 0 0,2 1 0-2,1-4-13 1,-5 2-17 2,2-4 0-2,0 0 10-1,8 0 12 2,-5 0 2 1,3 0 2 0,1 0-4-4,2 0-8 3,-6-4 0-1,8-9-8 3,-2-2 10-5,1-2-2 3,0 0-10-1,6 2-8 1,-4 2 8-1,4 6 4 1,0-3-2 0,0 5 4 1,0 5 2-4,0-2 18 3,0-2 2 0,0 1 10-1,0 2 30 0,0-3-26 1,7 1-4 0,6 1 2 0,-5-1 6-1,3 3-8 0,-9 0-6 1,8 0-6 0,0 0 12-2,6 0 8 2,-9 0 8 0,16 0 2 0,2 16 2-2,4 5 14 2,-6-1-16 0,2 7 11 0,4-7-41-3,-6-1 0 4,-3 3 0-1,1-1 0-1,-3 1 0 0,0-3 0 0,-11-4 0 2,6-4 0-1,-9-7 0-2,-4-2 0 1,6-2-131 1,-6 0-199 1,0 0-600-3</inkml:trace>
    </iact:actionData>
  </iact:action>
  <iact:action type="add" startTime="50822">
    <iact:property name="dataType"/>
    <iact:actionData xml:id="d47">
      <inkml:trace xmlns:inkml="http://www.w3.org/2003/InkML" xml:id="stk47" contextRef="#ctx0" brushRef="#br0">27243 9058 228 0,'0'0'350'8,"0"0"-138"0,0 0-18-3,0 0-72 5,0 0-30-3,0 0-16 1,0 0-6 0,43 11 6-2,-40-11 6 2,-1 0-4 0,-2 0-4-2,8 0-10 2,-5 0-20 0,-1 0-10 0,5 2 10 0,2 5-2-2,-6-7-6 2,1 0-12 0,-4 0-8 0,6 0-10-2,1 0-6 2,-4 0 8 0,1 0 4 0,9 0 14-2,-5 0 4 1,3 0-23 1,-4 0-7 1,6 0 0-3,-8 0 0 2,2 0 0 0,2 0 0 0,-5 0 0-2,-4 0 0 2,3 0 0 0,0 5 0-2,7 3 0 2,-6 6 0 0,-1-1 0 0,0 2 0 1,7-1 0-5,-10-1 0 5,0-1 0-1,0-4 0 0,0 4 0-2,0-4 0 2,0 3 0 0,0 2 0-2,0 9 0 1,0-6 0 2,0 1 0-1,0-1 0 0,-10-4 0-1,-9-1 0 2,2-2 0-3,2-7 0 2,-11 7 0-1,3 0 0 0,3-4 0 1,1 2 0 0,7-3 0-2,-1-4-9 2,10 0 7 0,3 0-4 1,-4 0-30-4,-9-4-6 3,10-17 22 0,-10 1 8 0,6 7-4-2,7 1 0 2,0 7-12 0,0-2 8 0,0 3 20-2,0 0 8 3,0-1 0-1,0 2-2-2,3 0 0 2,13 3 14-1,-8 0 28 1,8 0-2 1,2 9-14-4,1 13-10 3,5 1-11 1,8-1-11-1,-4-1 0-3,8 0 0 3,-9-1 0 0,7-3 0 1,-8 0 0-4,-4-10 0 3,-6-3 0 0,-12-1 0-1,5 0 0 0,-9 2 0 1,0 7 0 1,0 8-161-2,0-12-211-1,0 1-1127 2</inkml:trace>
    </iact:actionData>
  </iact:action>
</iact:actions>
</file>

<file path=ppt/ink/inkAction13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7-12-11T01:37:12.583"/>
    </inkml:context>
    <inkml:brush xml:id="br0">
      <inkml:brushProperty name="width" value="0.05292" units="cm"/>
      <inkml:brushProperty name="height" value="0.05292" units="cm"/>
    </inkml:brush>
  </inkml:definitions>
  <iact:action type="add" startTime="11589">
    <iact:property name="dataType"/>
    <iact:actionData xml:id="d0">
      <inkml:trace xmlns:inkml="http://www.w3.org/2003/InkML" xml:id="stk0" contextRef="#ctx0" brushRef="#br0">3013 13507 258 0,'15'-17'606'8,"-13"4"-470"-1,1 6-24-1,-3 0-68 2,0 2-28 0,0 2 14 0,9 1 32-2,-9-4 48 2,1 6-4 0,-1-2-24 0,0-2-22-2,3-1-4 2,1-2-8 0,-1-3-4 1,-3 0 8-4,0 3-10 4,6-1 0-2,-6 3 12 1,3 1-2-1,-3 1-17 0,4 0-35 2,-1-4 0-2,1-2 0-1,5-3 0 3,-6 1 0-2,-3-1 0 2,1-1 0-4,2-1 0 3,-3-3 0 0,0-6 0 0,0 3 0-2,0-2 0 2,0-1 0 0,0 4 0 0,0 2 0-2,0 1 0 2,0-1 0 0,0 5 0 0,0 4 0-2,0-1 0 5,0-2 0-5,-4 2 0 1,1-4 0 0,-6 1 0 2,5-2 0-2,-3 1 0 1,-2 1 0-2,6 4 0 1,-1-1 0 1,0 1 0 1,-5 3 0-3,6-2 0 3,1 5 0-2,0-1 0 1,-1-5 0-3,-7 4 0 4,10-2 0-2,-3 2 0 2,-2 1 0-4,2 1 0 4,2-6 0-2,-6 1 0 2,-1 1 0-4,4 1 0 4,1-4 0-1,-4 3 0 0,1-2 0-2,-1 2 0 2,1 1 0 0,6 3 0 0,-4 2 0-2,4-4 0 2,0 4 0 0,0-3 0 0,0 0 0-3,0 3 0 3,0-3 0 0,-3-1 0 1,3-3 0-3,-2 4 0 2,0-2 0 0,2 5 0 0,0 0 0-2,0 0 0 2,0-3 0-1,0 3 0 2,0 0 0-3,-3-2 0 2,-3-1 0 0,6-6 0 0,-5-3 0-2,3 8 0 2,-3-2 0 0,5 3 0-1,-3 0 0-1,-2 3 0 3,5 0 0-2,-8 0-213 2,4 0-1471-3</inkml:trace>
    </iact:actionData>
  </iact:action>
  <iact:action type="add" startTime="13321">
    <iact:property name="dataType"/>
    <iact:actionData xml:id="d1">
      <inkml:trace xmlns:inkml="http://www.w3.org/2003/InkML" xml:id="stk1" contextRef="#ctx0" brushRef="#br0">1860 12140 1022 0,'0'0'204'8,"0"0"-18"0,0 0-52 0,0 0-46-2,0 0 0 2,0 0 10-1,0 0-12 2,29 0-4-3,-24 0-23 2,2 0-59 0,-3-3 0 0,-1 0 0-2,7-3 0 2,0 4 0 0,0-4 0 2,-4 4 0-6,-1-2 0 4,12 4 0 0,-8 0 0 0,1-1 0-2,3-3 0 2,-2 1 0 0,5 1 0 0,-3 2 0-2,-2 0 0 2,2 0 0 0,-3 0 0 0,0 0 0-2,-3 0 0 2,6 0 0 0,0 0 0 0,0-3 0-2,-3 3 0 2,-2 0 0-1,2 0 0 2,0-3 0-3,3 3 0 2,-6-2 0 1,5 2 0-1,-3-3 0-3,4 3 0 3,-6 0 0 0,12 0 0 0,1 0 0-1,-3 0 0 0,10 0 0 1,-12 8 0 0,3 4 0-2,-1-2 0 2,-7-2 0 0,3 1 0 0,-5-4 0-1,5-1 0 0,-7-2 0 1,4 1 0 1,-6 1 0-4,3-4 0 3,-1 2 0 0,0-2 0 0,1 2 0-2,-5 1 0 2,9-3 0 0,-8 0 0 1,1 0 0-3,5 0 0 1,-7 3 0 1,8-3 0 1,-4 0 0-4,-2 0 0 3,2 3 0 0,-2 1 0 0,-4 1 0-2,13 3 0 2,-6 3 0 0,2 4 0 1,1 2 0-4,-3-4 0 3,-1 4 0 0,-1-2 0 0,-1-8 0-2,2-1 0 2,-1-2 0 0,0 0 0 0,-2-1 0-1,7 3 0 0,-7 2 0 1,1-2 0 0,-1 2 0-1,6-6 0 2,-8 6 0-2,6-8 0 0,-4 7 0-1,-3-1 0 2,10 0 0 1,-7 1 0-2,0-1 0 0,-1-2 0 0,-2 0 0 1,3 0 0 0,-3-1 0-2,0-1 0 2,0 1 0 0,0 2 0 0,11-1 0-1,-9 1 0 2,5-2 0-3,-1 2 0 3,-3-5 0-4,1 3 0 3,-4 4 0 1,3-5 0-1,1 3 0-3,2 1 0 3,-3-2 0 0,0-2 0 1,-2 3 0-4,2-2 0 3,1 0 0 0,-4 1 0 0,0-2 0-2,8-2 0 2,-8 5 0 0,0-2 0 0,1 0 0-2,-1 3 0 2,3-5 0 0,-3-1 0 1,0 0 0-4,0 0 0 3,0 0 0 0,0 0 0 1,0 0 0-4,0 0 0 3,0 0 0 0,0-1-47 1,0-3-599-3</inkml:trace>
    </iact:actionData>
  </iact:action>
  <iact:action type="add" startTime="14983">
    <iact:property name="dataType"/>
    <iact:actionData xml:id="d2">
      <inkml:trace xmlns:inkml="http://www.w3.org/2003/InkML" xml:id="stk2" contextRef="#ctx0" brushRef="#br0">2647 13216 642 0,'0'0'404'5,"0"0"-234"3,0 0-32-2,0 0-92 1,0 0-34 1,0 0 8 0,0 0-20-2,5-25 0 2,-5 19 0 0,-3 3-12-2,-9 0 0 2,3 3-10 0,1 0 22 0,-4 0 6-2,5 0 2 2,-3 0-6 1,7 0-2-2,3 0 0 1,0 6 0-1,0 0 10 0,0-3 6 1,0 2 8 0,0-2 6-1,3-3-2 1,7 0-26-1,-3 0-2 2,-4 0-14-3,-3 0-2 1,9 0 4 1,-9 0-18 1,0 0-66-4,0 0 2 3,0 0 12 0,0 0 16 0,0 0 66-2,0 0 0 2,0 0 110 1,0 0 6-2,0 7-70-1,0-5-44 3,1-2-2-1,6 0-66-1,-4 0-44-1,-3 0-142 3,0 0-386-2</inkml:trace>
    </iact:actionData>
  </iact:action>
  <iact:action type="add" startTime="16000">
    <iact:property name="dataType"/>
    <iact:actionData xml:id="d3">
      <inkml:trace xmlns:inkml="http://www.w3.org/2003/InkML" xml:id="stk3" contextRef="#ctx0" brushRef="#br0">2186 12730 318 0,'0'0'460'8,"0"0"-370"-1,0 0-60 0,0 0-12 0,0 0-8 1,0 0-4 0,0 0-2-1,13-19 30 1,-13 19 72-1,0 0 18 2,0 0-28-3,0 0-54 2,0 0-28 0,-10 0-2-1,7 0-12-1,-4 0-12 3,3 0-4-1,-1 0 16 0,5 0 4-2,0 0 14 2,0 0 36-1,0 0 22 2,0 0-40-4,0 0-24 4,0 0-12 0,0-6-12-3,0-9-12 1,0 0-2 1,0-6 18 0,0 6 8 0,0 5-2-2,0 7 4 2,0 1 0-1,0 2-2 2,-4 0-10-3,1 0 10 2,-4 0 14 0,1 0 30 0,6 5 16-2,0 5 16 2,0 2 6 0,0-9-12 0,0-1-4-3,0-2-12 4,0 0-16-1,0 0-20-1,0 0-16 0,9 0-4 1,-5 0 2 0,-1 0-8 0,-3 0-38-2,0 0-62 1,0 0-138 2,0 0-232-1</inkml:trace>
    </iact:actionData>
  </iact:action>
  <iact:action type="add" startTime="21980">
    <iact:property name="dataType"/>
    <iact:actionData xml:id="d4">
      <inkml:trace xmlns:inkml="http://www.w3.org/2003/InkML" xml:id="stk4" contextRef="#ctx0" brushRef="#br0">10678 8854 254 0,'-5'-3'560'7,"5"3"-300"0,0-2-60 1,0 2-48 0,0-3 2-2,0 3-14 2,0 0-8-1,0 0 6 2,0 0-81-4,0 0-57 4,0 0 0-1,0 0 0 0,0 0 0-2,0 0 0 2,0 0 0 0,0-9 0 0,0 1 0-2,5-3 0 1,15 0 0 1,9 3 0 0,-3-1 0-1,4 6 0 0,-2 0 0 1,0 3 0 0,8 0 0-2,-13 0 0 3,13 0 0 0,-4 0 0-2,-3 0 0-1,7 0 0 2,1 0 0 0,2 0 0 1,1 13 0-4,1-3 0 4,2 7 0-1,-2-4 0 0,2 4 0-3,-2 1 0 4,0 1 0-1,-5-2 0 1,0 0 0-4,-5 0 0 2,2 1 0 2,3-1 0 0,-5 3 0-4,3 4 0 2,-8-2 0 2,11 0 0-1,-13 4 0-2,5-1 0 2,-8-1 0 0,-1 2 0 0,-10 0 0-2,7-1 0 1,-1-1 0 0,-11 3 0 2,6-2 0-2,-6-2 0 0,-2-1 0 2,10 3 0-1,-9 1 0-3,-1 2 0 3,0 0 0 0,-3 2 0 0,7-3 0-2,-4 1 0 2,-3-1 0 0,0 2 0 0,0 1 0-3,0-2 0 4,0 4 0-1,-10-5 0 0,-3 0 0-2,-3-1 0 2,1-5 0 0,-4 1 0 0,-1 1 0-2,0-4 0 2,0 7 0 0,2-5 0 0,-1 5 0-2,8-6 0 2,-8 0 0 0,1-7 0 1,0 1 0-4,-7 1 0 3,-4 0 0 1,6-2 0-2,-2 1 0-1,1-4 0 2,-8 2 0 0,7 1 0 0,-10-4 0-2,3 4 0 2,-1-9 0 0,-6 2 0 0,3-2 0-2,4-4 0 3,-5 3 0-1,1-3 0 0,0 0 0-1,8 0 0 0,-5 0 0 1,10 0 0 0,-2 0 0-2,5 0 0 1,4 0 0 1,0 0 0 0,15 0 0-3,1 0 0 3,0 0 0 0,0 0 0 1,0 0 0-4,0 0 0 4,0 0 0-1,0 0 0-1,0 0 0-1,0 0 0 2,0 0 0 1,0 0 0-1,0 0 0-1,0 0 0 0,0 0 0 1,0 0 0 0,0 0 0-1,0 0 0 0,0 0 0 1,0 0 0 0,0 0 0-1,0-3 0 0,0 3 0 1,0-4 0 0,0-2 0-2,0-1 0 2,0-5 0 0,0-3 0 0,1-2 0-2,12-1 0 2,3-1 0 1,-4 1 0 0,7 1 0-4,1 3 0 3,-3-3 0-1,2 6 0 1,1-4 0-1,-2 8 0 1,1-3 0 0,1 3 0-1,-9 0 0-1,5-1 0 3,-3 3 0-2,-5 2 0 1,-4-2 0-2,8 1 0 2,-8-1 0 0,5 0 0 0,-2 0 0-1,-7 5 0 0,3 0 0 1,-3 0 0 0,0 0 0-1,0 0 0 0,0 0 0 2,0 0 0-2,0 0 0-1,-3 5 0 2,-20 5 0 0,2 5 0 0,-2-1 0-2,-3 4 0 3,3-3 0-2,-5 2 0 2,-5 0 0-4,10-2 0 3,-13-2 0 0,11-2 0 0,5-5 0-2,-1 1 0 2,6-7 0 0,12 0 0 0,-2 0 0-1,-3 0 0 0,6 0 0 2,2 4 0-1,0-4 0-3,-3 3 0 3,3-3 0 0,0 0 0 1,0 0 0-4,0 0 0 4,0 0 0-2,0 3 0 2,0 0 0-3,0 5 0 1,0 1 0 1,0 2 0 0,0 2 0-2,0-3 0 2,0-3 0 0,0-3 0 0,0-4 0-2,0 0 0 2,0 0 0 1,0 0 0-2,0 0 0-1,0 2 0 2,3 7 0 0,7 3 0 1,-2 4 0-3,7 1 0 1,3 0 0 1,-11-2 0 1,9-5 0-3,-3-1 0 1,-3-4 0 1,-5 1 0-2,8 0 0 2,-6-1 0 1,6 1 0-2,-7-4 0 2,4 1 0-2,-6-1 0-1,3 1 0 2,5 1 0-2,-5-4 0 2,-7 0 0 0,0 0 0 0,0 0 0 1,0 0 0-3,0 0 0 1,0 0 0 2,0 3 0-1,0-3 0-2,0 2 0 1,0 1 0 1,0-3 0-2,0 0 0 2,0 0 0 0,0 0 0 0,0 4 0-2,0-4 0 2,0 0 0 1,0 0 0-1,0 0 0-1,0 0 0 0,0 0 0 0,0 0 0 1,0 0 0 1,0 0 0-4,0 0 0 4,0 0 0-2,0 0 0 2,-10 0-215-3</inkml:trace>
    </iact:actionData>
  </iact:action>
  <iact:action type="add" startTime="32191">
    <iact:property name="dataType"/>
    <iact:actionData xml:id="d5">
      <inkml:trace xmlns:inkml="http://www.w3.org/2003/InkML" xml:id="stk5" contextRef="#ctx0" brushRef="#br0">20419 14324 834 0,'2'-3'246'7,"-2"0"-70"0,0 3-38-1,0 0-18 2,0 0 42 0,0 0-16-2,0 0-28 2,0-4-22 0,0 4-85 0,2 0-11 0,-2 0 0 0,3-2 0-2,10-1 0 2,-6-5 0-2,12-1 0 1,-5 1 0 2,2 1 0-1,-4-5 0 0,4 0 0-2,-3 2 0 2,-3-3 0 0,3 3 0-3,-6-2 0 4,9-5 0-2,-3 0 0 2,-1 2 0-2,4-2 0 0,0-4 0 1,-7 4 0 0,6 0 0 0,1 3 0-1,-8 1 0 0,5 1 0 3,-9 0 0-5,-1 4 0 2,9 0 0 1,-8-1 0 0,-4 1 0 0,7 1 0-2,-1-3 0 2,1 3 0 0,-4-2 0 0,-1 0 0-2,9 1 0 2,-9-1 0 0,0 0 0 0,-2-2 0-2,5 1 0 2,-2-2 0 1,5 4 0-2,-3-1 0 0,-5 1 0 0,0 1 0 2,0 5 0-2,0-3 0-1,3 5 0 2,-3 0 0 0,0 0 0 0,1-3 0-1,-1-4 0 0,3 2 0 3,6-3 0-3,-6 1 0-1,-3-3 0 1,1-1 0 1,2 0 0 0,1-1 0-1,2 4 0 0,-3-1 0 2,1 1 0-2,-4 3 0 0,0-3 0 0,0-4 0 2,3 1 0-2,-3 0 0 0,0-1 0 0,5 1 0 1,3 0 0-2,-5 3 0 2,-1-1 0 0,-2 1 0 0,0-1 0 0,0 0 0-1,0 5 0 0,0-3 0 2,0-1 0-2,0 3 0 0,0-3 0 0,0-4 0 1,0 4 0 0,0-4 0-1,0 1 0 1,0 3 0 0,0-1 0-1,0 0 0-1,0 5 0 3,0-5 0-2,0 3 0 1,0-3 0-1,0 1 0 0,0 0 0 1,0-1 0 0,0 0 0-2,0 2 0 2,0-3 0 1,0 5 0-2,0 3 0-1,0-1 0 2,0-2 0 1,0 1 0-2,0-4 0 0,0 3 0 1,0-4 0 0,0-1 0-1,0 3 0-1,0-1 0 2,0-1 0 0,0 3 0 0,0 1 0-2,0 3 0 2,0-2 0 1,0 4 0-2,-2 0 0 0,2-3 0 2,0 1 0 0,-3-2 0-4,-5 2 0 2,8-1 0 1,0 3 0 0,0 0 0-1,-2-3 0 0,2 0 0 0,-6-3 0 2,6 1 0-2,-4 2 0-1,4-3 0 3,0 5 0-1,0-3 0-1,0 1 0 0,0 3 0 0,0-3 0 1,0 3 0 0,0-2 0-1,0 2 0 0,0 0 0 2,0 0 0-3,0 0 0 2,-3 0 0 0,-3 0 0-1,2 0 0 1,1 0-169-1,3 0-1471 1</inkml:trace>
    </iact:actionData>
  </iact:action>
  <iact:action type="add" startTime="37111">
    <iact:property name="dataType"/>
    <iact:actionData xml:id="d6">
      <inkml:trace xmlns:inkml="http://www.w3.org/2003/InkML" xml:id="stk6" contextRef="#ctx0" brushRef="#br0">20265 12896 1232 0,'0'0'208'2,"0"0"-58"-1,0 0 16 4,0 0-22 1,0 0-60 2,3 0-44 0,-3 0-28-1,0 0-12 0,0 0-30 0,0 0-114 1,0 0-676 0</inkml:trace>
    </iact:actionData>
  </iact:action>
  <iact:action type="add" startTime="38110">
    <iact:property name="dataType"/>
    <iact:actionData xml:id="d7">
      <inkml:trace xmlns:inkml="http://www.w3.org/2003/InkML" xml:id="stk7" contextRef="#ctx0" brushRef="#br0">20423 13340 266 0,'0'0'436'5,"0"0"-182"3,0 0-84 0,0 0-56 0,0 0-28-2,0 0-24 1,0 0 8 2,19-82 8-1,-19 70-16-2,0 2 8 2,0 2 0 0,0-1-16 0,0-1-14-1,0 0-4-1,0-1-10 3,0 0-12-2,0 6-4 0,0-3-6 1,0-4 2-1,0 9 0 2,0-2 16-3,0 1 0 3,0 2-2-2,0-4-6 2,0-3-6-4,0 1 0 2,0-4-4 2,0 2 0-1,0-5 0-3,0 2 3 4,0 4-7-1,0 6 0 0,0 1 0-2,0 2 0 2,0-3 0 0,0 1 0 1,-3-2 0-4,1-2 0 3,-5 1 0 0,0-4 0 0,7 6 0-2,-2-2 0 2,-9 2 0 0,11-2 0 0,-2 5 0-2,-1-4 0 1,1 4 0 2,2 0 0-1,-5-1 0-2,2 1 0 2,-10-7 0 0,12 2 0 0,-14 0 0-2,11-4 0 2,-12 1 0 0,12 1 0 0,-1 1 0-2,-6 4 0 2,9 0 0-1,2-3 0 2,0 1 0-4,0 0 0 4,0 2 0-1,-3-1 0 0,0 1 0-2,-5-7 0 1,3 1 0 2,1 5 0-1,4-3 0-2,0 6 0 1,0 0 0 2,0 0 0-2,0 0 0 0,-3 0 0 0,-5-4 0 2,0 0-15 0,4 1-407-4,-5 0-752 4</inkml:trace>
    </iact:actionData>
  </iact:action>
  <iact:action type="add" startTime="42618">
    <iact:property name="dataType"/>
    <iact:actionData xml:id="d8">
      <inkml:trace xmlns:inkml="http://www.w3.org/2003/InkML" xml:id="stk8" contextRef="#ctx0" brushRef="#br0">24054 9473 750 0,'-61'0'230'9,"-23"0"-8"-3,-25 0-48 1,-4-12-46 1,-19-13-52 0,5 0-48 0,-7 3-20-2,26 7-8 2,15 10-2 0,16 5-74-2,74 0-252 2,3 0-302 1</inkml:trace>
    </iact:actionData>
  </iact:action>
  <iact:action type="add" startTime="42890">
    <iact:property name="dataType"/>
    <iact:actionData xml:id="d9">
      <inkml:trace xmlns:inkml="http://www.w3.org/2003/InkML" xml:id="stk9" contextRef="#ctx0" brushRef="#br0">23912 9782 94 0,'0'0'898'6,"0"0"-718"0,0 0-134 2,-160 49 48 0,40-49-48 0,3-27-34-2,-4 10-12 2,17 9-2 0,68 8-124 1,15 0-450-4</inkml:trace>
    </iact:actionData>
  </iact:action>
</iact:actions>
</file>

<file path=ppt/ink/inkAction14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7-12-11T01:37:12.583"/>
    </inkml:context>
    <inkml:brush xml:id="br0">
      <inkml:brushProperty name="width" value="0.05292" units="cm"/>
      <inkml:brushProperty name="height" value="0.05292" units="cm"/>
    </inkml:brush>
  </inkml:definitions>
  <iact:action type="add" startTime="3607">
    <iact:property name="dataType"/>
    <iact:actionData xml:id="d0">
      <inkml:trace xmlns:inkml="http://www.w3.org/2003/InkML" xml:id="stk0" contextRef="#ctx0" brushRef="#br0">3146 3941 1150 0,'38'2'382'6,"-11"3"-132"1,2 1-36 0,6 0-163 2,0 2-51-2,2-3 0-1,4-2 0 2,11 2 0 1,12-1 0-2,4 1 0-1,12 0 0 3,10 1 0-1,-3 0 0-1,7-1 0-1,6 5 0 3,3-3 0-2,8 1 0 3,4 1 0-6,5 0 0 6,1-7 0-4,2 0 0 3,-1 2 0-4,-4 5 0 4,-3 3 0-2,-5 1 0 2,0 4 0-3,-1-7 0 3,0-6 0-2,-5-4 0 0,-1 0 0 0,-6 0 0 1,0-4 0 0,-6-4 0 0,5 8 0-2,-2 0 0 2,-2 0 0 0,5 0 0 0,-13 3 0-3,1 6 0 4,-18-6 0-1,-6-3 0 0,-5 0 0-3,-5 0 0 4,7 0 0-2,6 0 0 2,4 0 0-4,0 0 0 4,12 0 0-2,1 0 0 1,-4 0 0-1,3 0 0 1,-12 0 0-1,4 0 0 1,-8 0 0-2,6 0 0 2,-4-8 0 1,0-4 0-2,6 7 0-1,9-2 0 3,-1 5 0-1,4-1 0 0,0 3 0-2,-1-3 0 2,-2 3 0 0,-4-2 0 0,-8 2 0-2,-1-3 0 2,-1 3 0 0,7 0 0-1,6 0 0 0,-3 0 0 1,7 0 0 0,0 0 0 0,11 0 0-3,-9 0 0 4,12 0 0-1,1 0 0 0,0 0 0-3,6 0 0 5,8 0 0-3,-5 0 0 1,12 0 0-2,-4 0 0 2,-15 0 0 0,13-2 0 0,-3-5 0-3,9 7 0 4,-2 0 0-2,-5 0 0 1,-3 0 0-1,-13 0 0 1,-7 0 0 0,-7 0 0 0,-2 0 0-2,0 0 0 1,-1-8 0 2,8-6 0-1,-8 1 0-3,16-2 0 3,-11 6 0 1,4-2 0-1,-1 5 0-2,-8 3 0 2,-1-5 0 0,0 3 0 0,-2-2 0-2,8-3 0 2,-4 4 0-1,3 0 0 0,-3-2 0 1,-1 3 0 0,-3 3 0 0,-2-5 0 0,-6 1 0-2,3 1 0 2,-7-1 0 0,-1 0 0 0,8 1 0-3,-6 3 0 4,6-5 0-2,-8 2 0 1,-3 0 0-1,6-2 0 1,-8 2 0 1,11 0 0-1,-2 1 0-2,-5 1 0 3,11 3 0-2,-7-3 0-1,13 3 0 2,-6 0 0 0,3 0 0 1,-4 0 0-4,1 0 0 3,-1 0 0 0,-6 0 0 1,-7 0 0-2,6 0 0-1,9 0 0 2,-1 0 0 1,3 0 0-2,-3 0 0-1,3 0 0 2,4 0 0 2,-6 0 0-4,-1 3 0 0,-3 4 0 3,1 2 0-2,-3-1 0 2,3 2 0-2,-4 2 0-1,-7-2 0 4,-1 2 0-6,-1-2 0 6,2-6 0-3,0 2 0 2,-2-1 0-5,1 1 0 5,0 0 0-2,4-3 0 3,6-3 0-4,-2 0 0 0,-4 0 0 2,5 0 0 0,-8 0 0 0,-4 0 0-1,-8 0 0 1,-4-3 0-1,7 3 0 2,-7 0 0-4,12 0 0 3,-2 0 0 0,-6 0 0-2,7 0 0 2,-9 0 0 0,2 0 0 0,-4 0 0 0,-6 0 0-1,2 0 0 0,-2 0 0 1,-1 0 0 1,-2 0 0-4,4 0 0 3,4 0 0 0,-1 0 0 0,2 0 0-2,-1 0 0 4,4 0 0-4,-6 0 0 2,1 0 0-1,1 0 0 0,12-3 0 1,-2 0 0 0,-3 3 0-1,5-2 0 0,-15-2 0 2,-9 2 0-2,-21 2 0 0,-2 0 0-1,-9 0 0 1,0-3 0 0,0 3 0 1,0 0 0 0,-49 0 0 0,18 0-39 0,-9 9-749-2</inkml:trace>
    </iact:actionData>
  </iact:action>
  <iact:action type="add" startTime="9523">
    <iact:property name="dataType"/>
    <iact:actionData xml:id="d1">
      <inkml:trace xmlns:inkml="http://www.w3.org/2003/InkML" xml:id="stk1" contextRef="#ctx0" brushRef="#br0">3300 9071 444 0,'0'0'224'7,"0"3"-52"0,0-3 14 1,0 4 6 1,0 1-18-3,0 0-40 1,0 0 4 2,0 1-30-2,0 0-10-1,0-3-18 2,0-3-22 0,4 2-19 1,-1 2-39-4,1-2 0 3,9 4 0 0,-3-1 0 0,8 4 0-1,5-3 0 0,9-1 0 2,-5 3 0-2,11-3 0-1,6-1 0 2,0 2 0 0,1-1 0 2,6 4 0-5,6-1 0 2,2 0 0 2,2-2 0-2,3-1 0 0,8 1 0 1,-4 1 0 1,8 0 0 1,-11-1 0-6,7-2 0 4,-3 3 0 0,3-4 0 0,-8 2 0-2,16-5 0 3,-2 0 0-2,2 0 0 2,-4 0 0-4,1 4 0 3,-6 1 0 0,6-2 0 1,-2 2 0-4,-5 1 0 3,5 0 0 0,2-1 0 0,0-2 0-3,-6-3 0 4,6 0 0-1,-3 0 0-1,-3 0 0 0,6 0 0 1,-2 0 0 1,-7 0 0-2,5 0 0-1,-10 2 0 2,3-2 0 1,3 3 0-2,-2-3 0 0,-3 0 0-1,2 0 0 4,1 5 0-3,1-5 0-1,2 2 0 2,-6 0 0 2,2-2 0-5,4 0 0 2,-2 0 0 1,-6 0 0 0,8 0 0 0,-9 0 0-2,5 0 0 2,0 0 0 0,-7 0 0 1,8-4 0-4,-17-6 0 3,14 5 0 0,-4-2 0 1,-2-1 0-5,1 0 0 5,5-1 0-1,-5-1 0 0,-1 1 0-2,3 3 0 2,-1-1 0 1,-4 4 0-1,1-3 0-3,-7 2 0 3,7 2 0 0,1-1 0 2,-2-3 0-6,-6 3 0 4,6-2 0 0,-2 2 0 0,-6-2 0-2,5-4 0 2,-2 0 0 0,6 2 0 0,3-5 0-2,0 1 0 2,1 0 0 1,8 0 0-2,-6 2 0 0,5 0 0 0,-7 4 0 2,11-1 0-3,-5-1 0 1,-6 7 0 1,8-9 0 0,-2 5 0 0,-2 0 0-2,5 4 0 2,-4 0 0 1,8-3 0-2,-3 3 0-1,6 0 0 2,0 0 0 0,-13 0 0 0,-5 0 0-2,-2-6 0 2,-1-3 0 0,-3 0 0 0,6 1 0-2,8 6 0 2,-1-5 0 0,-2 2 0 0,16 0 0-2,1-6 0 3,-1-5 0-2,4 6 0 1,-3 4 0-2,-1-3 0 3,-3 7 0-2,2-4 0 2,-6 1 0-4,-4-1 0 5,2 0 0-4,-3 4 0 3,-7-3 0-4,12 5 0 3,-8 0 0 0,2 0 0 0,2 0 0-1,-5 0 0 0,0 0 0 2,0 0 0-2,10 0 0-1,-11 0 0 2,10 0 0 1,-7 0 0-2,6 0 0 0,-3 0 0 1,-4 0 0 0,11 0 0-1,-11 0 0 0,7 0 0 0,-11 0 0 3,3 0 0-4,-2 0 0 1,9 2 0 0,-4 1 0 2,6-3 0-2,-5 0 0-1,4 0 0 2,-4 2 0 1,9-2 0-2,-4 6 0 0,-5-3 0 0,9 3 0 1,-14-1 0 0,4-2 0-2,3 4 0 2,-10-3 0 0,7-1 0 1,-6 0 0-4,13-3 0 4,-7 0 0-2,7 0 0 2,-8 0 0-4,8 0 0 4,-10 0 0-2,8 0 0 2,-8 0 0-4,-3 0 0 3,-6 0 0 1,-3 0 0-1,5-3 0-3,4 0 0 3,-2 3 0 1,5 0 0-1,-3 0 0-3,8 0 0 3,-5-2 0 0,-1-5 0 0,-3 5 0-2,1-1 0 2,3 3 0 2,4 0 0-4,-10 0 0 0,-3 0 0 2,2 10 0 2,2 0 0-4,-2-3 0 1,-4-4 0 0,1 4 0 2,0-4 0-2,-8 3 0 0,8-1 0 0,-11 3 0 3,2-3 0-4,7 2 0 1,-8-2 0 0,1-5 0 2,10 3 0-2,-2-3 0 0,-8 2 0 0,2 1 0 5,2-3 0-7,-8 0 0-1,-5 0 0 4,-1 3 0 0,1 1 0 0,2-2 0-2,4-2 0 2,0 5 0 0,7-1 0 0,-3 2 0-2,-2-3 0 2,5-3 0 0,-1 0 0-1,-5 0 0 0,11 0 0 2,-8 0 0-2,5 0 0 2,-4 0 0-4,-4 4 0 3,-1 0 0 0,6 1 0 0,-8 4 0-2,-5-1 0 2,-1 3 0 0,-8-5 0 0,4 0 0-2,-4-2 0 1,-4 0 0 2,0 1 0-1,5 1 0-2,-4-3 0 2,-2 3 0 0,2-5 0 0,-3 3 0-2,3-2 0 2,2 2 0 0,4-4 0 0,-9 0 0-2,4 0 0 1,-7 0 0 2,-1 0 0-1,-3 0 0-2,0 0 0 2,-9 0 0 0,9 0 0 0,-2 0 0-1,4 0 0 0,-1 0 0 1,-3 0 0 0,2 0 0-2,-10 0 0 2,12 0 0 0,-13 0 0 0,11 0 0-1,-5 0 0 0,-8 0 0 1,0 0 0 0,0 0 0-2,0 0 0 1,0 0 0 2,0 0 0-1,-44 7 0-2,7-1-71 3,-10 12-943-2</inkml:trace>
    </iact:actionData>
  </iact:action>
  <iact:action type="add" startTime="15285">
    <iact:property name="dataType"/>
    <iact:actionData xml:id="d2">
      <inkml:trace xmlns:inkml="http://www.w3.org/2003/InkML" xml:id="stk2" contextRef="#ctx0" brushRef="#br0">25399 536 652 0,'0'0'276'8,"0"0"-46"0,0 0 0-2,0 0-46 2,0 0-26 0,0 0-12 0,0 0-28-2,28 0-65 2,-28 0-53 0,0 0 0 0,0 0 0-2,0 0 0 2,0 0 0 0,0 0 0 0,0 0 0-2,0 0 0 2,-12 0 0 0,-40 0 0 0,-9 0 0-2,-7-3 0 2,-12-4 0 0,3-5 0 1,-4 4 0-2,6-4 0-1,-5 1 0 2,-1-3 0 1,1 2 0-3,-4-1 0 2,-9-1 0-1,5 1 0 1,-12 0 0-2,-5 2 0 2,5 0 0 0,-1-1 0 0,4 1 0-2,0 0 0 2,11 0 0 0,-1 0 0 1,6 3 0-1,-2-4 0-2,12 0 0 3,-10 7 0-1,4-2 0-1,-7 6 0-1,-4-5 0 3,4-2 0-2,3-1 0-1,-2-4 0 2,-1-2 0 1,-3 0 0-2,4 5 0-1,7-2 0 3,7 2 0-1,4-2 0 0,3 4 0-3,-5 2 0 3,8 2 0 0,-5 2 0 1,3 0 0-4,-3-1 0 3,-12 0 0 0,-6-4 0 0,-3 5 0 0,-9-3 0-1,5 3 0 0,-9-2 0 2,-1 0 0-4,-1 4 0 3,3-1 0 0,1 1 0 2,9 0 0-4,6 0 0 1,4 0 0 0,9 1 0 3,-7 3 0-5,10 0 0 3,-8-2 0-1,9-2 0 1,8 2 0-2,-4-2 0 2,12 3 0 1,-5 3 0-2,2 0 0 2,-3 1 0-4,8 6 0 3,-21-5 0 1,4-2 0-3,-17-3 0 1,-4-3 0 1,-9 0 0 1,2 0 0-1,-6 0 0-2,-3 0 0 2,3 0 0-1,-4 0 0 2,4 0 0-4,10 0 0 4,6 2 0-2,7 13 0-1,15-2 0 2,15-2 0 1,4 3 0-2,4-2 0 0,12-4 0 0,3-2 0 0,6-6 0 2,6 0 0-3,-7 0 0 2,14 0 0 0,-11 0 0-1,8 0 0 0,-8 0 0 1,3 0 0-1,-3 0 0 2,9 0 0-3,-9 0 0 2,10 3 0-1,0-1 0 2,-2 1 0-4,5-3 0 4,-2 0 0-2,0 3 0 2,-10-1 0-3,11 3 0 2,-13 7 0-1,5 8 0 2,-7 12 0-3,9 9 0 2,-6 16 0-1,13 13 0 1,0 17 0-2,0 6 0 2,0 13 0 0,0 19 0 0,16 21 0-1,8 22 0 0,-4 20 0 1,-4 9 0 0,-11-3 0-1,-5-3 0 1,0 3 0 1,0 2 0-2,0 7 0 0,0 3 0 1,0-8 0 1,0-3 0-2,0-5 0-1,-5 2 0 2,-11-7 0 0,1-8 0 0,-3-11 0-1,4-11 0 0,-15-9 0 1,4-8 0 1,2-7 0-3,-9 0 0 1,7-3 0 2,5-5 0 0,-3-7 0-2,0-7 0-1,-3-5 0 2,11 0 0 1,-5 3 0-1,2 3 0-5,-1 3 0 5,2-7 0 0,-2-2 0-2,2-9 0 1,-3 4 0 2,9 3 0-2,-5 6 0 2,-1 4 0-3,1 4 0 2,9-6 0-1,-3-6 0 0,2 0 0 1,6 0 0-1,-1-1 0 1,-7 10 0-1,7-3 0 1,3-4 0 0,0-1 0-1,0-7 0-1,-5-3 0 3,-5-2 0-1,4 8 0 0,-1 4 0-2,-3 3 0 4,7 11 0-3,-4 2 0 0,-6 1 0-1,0 0 0 2,5-4 0 0,-7-11 0-1,10-12 0 0,-8-10 0 1,7-5 0 0,2 1 0 0,1 9 0-2,-10 1 0 1,9 5 0 2,-9 0 0-2,5-12 0 0,-5-2 0 1,8-14 0-1,0-10 0 2,-4-4 0-3,8-9 0 2,-2 6 0 0,3 1 0 0,-3 10 0-2,-1 11 0 2,4 4 0-1,0-2 0 1,0-2 0-2,0-16 0 2,0-18 0 1,0-17 0-1,0-16 0-1,11-6 0 0,21 0 0 2,9 0 0-2,10-8 0-1,8-4 0 2,12 7 0 0,12 2 0 0,14 1 0-2,23 2 0 2,18 0 0 0,14 0 0 0,16 0 0-2,-7 0 0 3,0 10 0-1,-9 4 0 0,5-5 0-1,1-3 0 0,9-6 0 2,27 0 0-2,22 0 0-1,26-2 0 2,19-8 0 1,-3 7 0-2,-10 3 0-1,-15 0 0 2,-24 9 0 0,-14 15 0 0,-11 5 0-2,-15 3 0 3,0 1 0-1,12-1 0-1,4-8 0-1,20-1 0 3,13-6 0 0,-1-4 0-3,-14 4 0 0,-17-6 0 2,-9-2 0 0,-1-9 0 0,-10 0 0-2,-3 0 0 2,-9-3 0 0,-31-14 0 0,-18 0 0-1,-24-3 0 1,-13 0 0 0,-7-4 0 0,-13-2 0-3,8-1 0 4,1-2 0-1,-17 6 0 0,2 6 0-3,-14 4 0 4,-14 2 0-2,5-9 0 3,-1-14 0-6,-8-28 0 5,10-35 0-1,0-45 0 0,14-46 0 0,2-39 0-2,5-20 0 3,5-4 0 0,6 13 0-7,-10 16 0 6,9 7 0 0,-2-4 0 0,-8-23 0-2,9-29 0 2,0-38 0 0,-7-27 0 0,-2 5 0-2,-9 36 0 2,-9 45 0 0,-6 42 0-1,9 28 0 0,-1 9 0 1,8 5 0 0,8-3 0 0,5-17 0-2,8-27 0 2,-6-25 0 0,-9-9 0 0,-16 15 0-2,-10 39 0 2,-8 38 0 0,-5 32 0 0,0 11 0-2,0 1 0 2,0-12 0 0,-28-25 0 0,-4-25 0-2,3-24 0 3,-10-8 0-2,9 12 0 1,2 21 0 0,5 34 0-2,2 34 0 2,3 23 0 0,-3 14 0-2,5-1 0 3,9-2 0-2,-10-14 0 2,1-15 0-4,-4-11 0 3,-5-10 0 0,-14-10 0 0,-2 7 0-2,5 16 0 2,0 26 0 0,18 29 0 0,5 20 0-2,3 8 0 3,6 1 0-2,-12-3 0 1,9-6 0-2,-9 2 0 3,0-1 0-1,8 0 0-1,-9 2 0-1,14 9 0 2,-7 9 0 0,7 11 0 0,2 0 0-2,1 0 0 2,0 0 0 0,0 0 0 0,0 0 0-2,0 0 0 2,0 0 0 0,0-2 0 0,0-2 0-2,0 3 0 3,0-6 0-2,-3 7 0 1,3 0 0-2,0 0 0 2,-3-2 0 0,-7-13 0 0,-3-10 0-2,-13-17 0 2,-2-12 0 0,8-13 0 0,-3-6 0-2,21 45 0 3,2 8-647-2</inkml:trace>
    </iact:actionData>
  </iact:action>
</iact:actions>
</file>

<file path=ppt/ink/inkAction15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7-12-11T01:37:12.583"/>
    </inkml:context>
    <inkml:brush xml:id="br0">
      <inkml:brushProperty name="width" value="0.05292" units="cm"/>
      <inkml:brushProperty name="height" value="0.05292" units="cm"/>
    </inkml:brush>
  </inkml:definitions>
  <iact:action type="add" startTime="7188">
    <iact:property name="dataType"/>
    <iact:actionData xml:id="d0">
      <inkml:trace xmlns:inkml="http://www.w3.org/2003/InkML" xml:id="stk0" contextRef="#ctx0" brushRef="#br0">25177 4780 308 0,'-3'0'228'8,"-5"0"-32"0,8 0-12 0,-2 0-38-2,2 0-36 2,-3 0-2 0,0-3-14 0,3 3-14-2,0-2 10 2,0 2-20 1,0 0-16-2,0 0 20 0,0 0 12 0,0 0 18 1,0-3 11-2,0 3-115 2,0-4 0 0,0 4 0 0,0 0 0 0,0 0 0-2,0 0 0 2,0 0 0 0,0 0 0-2,0 0 0 2,16 0 0 0,8 0 0 0,12 0 0-2,4 7 0 2,4 0 0 0,12 3 0 1,2-5 0-1,9 1 0 0,1-2 0-1,5 5 0 0,-12-3 0 2,2-3 0-4,-6 1 0 4,2-4 0-2,1 0 0 0,-2 0 0 0,6 0 0 2,9 0 0-2,-3-4 0 3,7-5 0-6,3 0 0 4,-2 1 0 0,-7 6 0-2,-2 2 0 4,-6 0 0-3,2-3 0 1,5 3 0 0,-7-2 0-2,4-2 0 1,-2-2 0 1,3-4 0 1,-7 1 0-2,-4-3 0 0,-9 8 0 1,7-2 0-1,-15 3 0 0,1 3 0 1,0-3 0 0,-1-1 0-3,4 3 0 4,2 1 0-1,5-4 0 0,-5 4 0 0,11-2 0-1,-1-1 0 0,2 0 0 2,2 0 0-2,0 1 0-1,3-1 0 2,-5-3 0 0,1 0 0-2,2 1 0 2,-2-1 0 0,-3 3 0 0,3 3 0 0,8 0 0-2,-6 0 0 3,2 0 0-2,0 0 0 2,11 0 0-4,-6-5 0 3,9-8 0 0,-11 9 0 0,8-1 0-2,-10-2 0 3,8 7 0-2,-1 0 0 0,-1 0 0 1,1 0 0 0,-1-1 0-1,-2-6 0 2,4-1 0-4,-1-1 0 3,6 3 0 0,3-1 0 2,0 0 0-8,-2-1 0 6,-12-1 0 1,4-1 0-3,-9-1 0 2,1-4 0 0,-4 4 0 0,2 0 0 0,1-1 0-2,2 1 0 2,11 3 0 0,-10-1 0-1,0 1 0 0,-5 3 0 0,-2-1 0 2,-14 1 0-2,-2 1 0 0,-5 2 0 0,-11-4 0 2,-2 2 0-1,-7 3 0-2,0-3 0 1,-15 4 0 2,2 0 0-2,-3 0 0 0,0 0 0 1,0 0 0 0,0 0 0 0,-3 0 0-2,-40 0 0 1,-24 0 0 2,-13 0 0-3,-11 0 0 1,-2 0 0 2,-8 0 0-1,-2 0 0 0,-1 0 0-2,-17 0 0 2,-12 0 0 0,1 0 0 0,-4 5 0-2,-2 7 0 1,5-3 0 2,-8-1 0-2,0 0 0 0,-4 1 0 1,2 2 0 0,2 0 0-2,1 2 0 3,15-3 0-2,-4-1 0 1,9-1 0-2,8 1 0 2,-1-4 0 0,12 1 0 0,2 1 0-2,14 3 0 2,-11-3 0 0,7 8 0 0,-8-1 0 0,-1-1 0-1,4 0 0 0,9-4 0 1,1-5 0-2,5 0 0 2,2-4 0 0,3 2 0 0,3 1 0-2,-2-3 0 2,5 2 0 0,-11 4 0 0,2-2 0-2,-4 1 0 1,-2 0 0 2,-1-2 0-1,-3-1 0 0,4 2 0-2,6-1 0 2,2-1 0 0,-2 1 0 0,5 5 0-2,5-3 0 1,9 7 0 2,-1-4 0-3,2-1 0 2,9-2 0 1,-4-3 0-2,7 5 0-1,9-4 0 3,8 2 0 0,-1-5 0-1,6 2 0-3,16-2 0 4,-3 0 0-3,7 0 0 2,3 0 0-2,0 0 0 1,0 0 0 2,0 0 0-1,0 0 0 0,0 0 0-2,0 0 0 2,0 0 0 0,19 0 0-2,26 0 0 2,27 0 0 0,30-2 0 0,17-6 0-2,18 1 0 2,8 5 0 0,12-1 0 1,9 1 0-4,-8-1 0 3,-10-5 0 0,-14 2 0 0,-1 3 0-1,-13 0 0 0,5-1 0 1,14 3 0 1,-14-3 0-3,-1 2 0 1,-10-4 0 1,-17 6 0 0,-10 0 0-2,0 0 0 2,4 0 0 0,-8-3 0 0,11 3 0 0,-7 0 0-2,8 0 0 2,-9 0 0 1,-2 0 0-4,-1 0 0 3,-9-2 0 0,2-5 0 0,-15 2 0-2,6 0 0 2,-6 0 0 0,7 1 0 0,-3 1 0-2,-3 0 0 2,10-2 0 0,-6 3 0 0,2 2 0-2,5-4 0 2,-9 0 0 0,12 0 0 0,6-5 0-1,-6 0 0 0,11-1 0 1,6-2 0 1,-9 7 0-4,0 0 0 3,0 2 0 0,-4-1 0 0,-6-1 0-2,-7 2 0 2,-1 3 0 0,-6-5 0 0,4-2 0-2,-12 5 0 2,-3-3 0 0,-10 2 0 1,-8 0 0-4,-14 3 0 3,-17 0 0 0,0 0-557 1</inkml:trace>
    </iact:actionData>
  </iact:action>
  <iact:action type="add" startTime="10384">
    <iact:property name="dataType"/>
    <iact:actionData xml:id="d1">
      <inkml:trace xmlns:inkml="http://www.w3.org/2003/InkML" xml:id="stk1" contextRef="#ctx0" brushRef="#br0">25640 5056 1044 0,'0'0'74'7,"0"0"-4"2,0 0 144-3,0 0-18 1,-93 153-48 1,65-106-32 0,1-3-4-1,-14 1-39 0,-8 2-73 1,-8 1 0 0,-9 3 0-1,-11 0 0 0,-7-7 0 2,-20-4 0-2,-10-5 0-1,7-9 0 2,-13 0 0 3,-11-4 0-4,-6-5 0-1,-10 0 0 2,-2-5 0-1,-3-4 0 2,10 1 0-4,14 2 0 5,2-4 0-3,3 8 0 1,5-1 0-2,7-1 0 1,-5 2 0 1,16 2 0 1,0 0 0-4,11 3 0 3,-3-2 0 2,3 2 0-3,-4-3 0 0,-7 0 0 1,6-3 0 0,7-1 0-1,6 4 0-1,6-2 0 4,4 0 0-4,-3-1 0 3,-3-3 0-4,-3-1 0 4,0 6 0-2,-8 0 0 3,-8 6 0-7,-8 4 0 5,-9-1 0-1,4 0 0 2,-7-5 0-3,-1-7 0 2,-6-3 0 0,-2-10 0 0,-13 0 0-2,5 0 0 2,2-10 0 0,-19-8 0 0,-4-2 0-2,-14 0 0 2,-2 3 0 0,-4 1 0 0,6 1 0-2,-6 7 0 2,-3 5 0 0,-2 1 0 0,6 2 0-2,-1 0 0 1,-5 0 0 1,2 0 0 1,7 0 0-3,-18 13 0 2,-5 2 0 0,-23-6 0-1,-6 8 0 0,-16-7 0 0,1 1 0 2,-4-2 0-1,0-4 0-2,10-5 0 2,-3 0 0 0,12 0 0 0,2 0 0-2,-21 0 0 1,-4 0 0 3,-20 0 0-4,-16 0 0 0,1 0 0 3,6 0 0-1,12 0 0 0,14 0 0-2,18 0 0 2,9 0 0 0,1 17 0 0,-5 6 0-3,-13-1 0 4,1 0 0-1,2-8 0 0,-3 3 0-3,5-9 0 4,11-3 0-1,2-5 0 0,20 0 0-3,-2-10 0 3,-5-15 0 1,10 3 0-2,11 2 0 0,17 5 0 1,31 8 0 0,28 5 0 0,13 2 0-1,13 0 0 0,11 0 0 1,9 0 0 0,8 0 0-2,12 9 0 2,-4 6 0 0,-1 5 0 0,-7-4 0-2,-8 8 0 1,-7 0 0 1,-10-1 0 0,1 1 0-2,-10 3 0 3,10-3 0-2,2-3 0 1,7-2 0-1,-4-6 0 2,-2 5 0-2,16-1 0 1,4 2 0-2,14 1 0 2,5-1 0 0,17 2 0 0,0-2 0-2,17-5 0 2,1 0 0 0,-1-5 0 0,4 1 0-2,-6 5 0 2,6 7 0 0,-7 10 0 0,4 1 0-3,-7 6 0 3,4 3 0 1,1 0 0-1,-5 2 0-2,4 0 0 2,2-2 0 0,1 5 0 0,3 2 0-2,0 1 0 1,0 6 0 3,0 2 0-3,0 8 0-1,0-2 0 2,0 1 0 0,0-4 0 0,-6-4 0-2,-5 0 0 2,-5-1 0 0,-4-1 0 0,4-3 0-2,-2-8 0 2,11-8 0 0,-9 7 0 0,4-1 0-2,-3 1 0 2,-3-4 0 0,4-13 0 0,5-8 0-2,0-9 0 2,6-4 0 1,-1-5 0-2,4 0 0-1,0 0 0 2,0-5 0-1,0-26 0 2,0-9 0-4,0-4 0 4,-13-1 0-1,10 0 0 2,-4-3 0-6,-11 1 0 4,0-8 0 0,-3 3 0 0,0 5 0-3,2 6 0 4,6 8 0-1,2 13 0 0,10 6 0-2,-8 6 0 2,6 6 0 0,3 2 0 0,0 0 0-3,0 0 0 3,0 0 0 1,0 0 0-1,0 0 0-3,0 0 0 4,0 0 0-1,0 0 0 0,0 0 0-1,0 0 0-1,0 0 0 3,0 0 0-2,0 10 0 0,0 20 0 1,21 13 0 1,8 7 0-2,-9 4 0 0,-1 3 0 0,-8-5 0 2,1 2 0-2,-3 3 0-1,-1-5 0 2,4-2 0 0,4-1 0 0,-3-10 0-2,-1-10 0 2,4-11 0 0,0-8 0 1,7-5 0-3,14-5 0 1,13 0 0 1,8 0 0 0,5-8 0-2,-3-12 0 2,-4-4 0 0,-12-6 0 0,-6-2 0-2,-15 0 0 2,-3 1 0 0,-7 3 0 0,-9 11 0-2,8 4 0 2,-11 9 0 0,-1 4 0 0,0 0 0-2,0 0 0 2,0 0 0 1,0 0 0-2,0 0 0-1,-13 14 0 2,-11 9 0 0,-10 8 0 0,-6 0 0-1,-2 0 0 0,4-6 0 1,5-3 0 1,-5-8 0-4,6-5 0 3,3-7 0 0,-3-2 0 0,8 4 0-2,1-4 0 3,4 0 0-2,6 0 0 1,11 0 0-1,2 0 0 1,0 0 0-1,0-4 0 1,13-11 0-2,15-9 0 2</inkml:trace>
    </iact:actionData>
  </iact:action>
</iact:actions>
</file>

<file path=ppt/ink/inkAction16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7-12-11T01:37:12.583"/>
    </inkml:context>
    <inkml:brush xml:id="br0">
      <inkml:brushProperty name="width" value="0.05292" units="cm"/>
      <inkml:brushProperty name="height" value="0.05292" units="cm"/>
    </inkml:brush>
  </inkml:definitions>
  <iact:action type="add" startTime="8266">
    <iact:property name="dataType"/>
    <iact:actionData xml:id="d0">
      <inkml:trace xmlns:inkml="http://www.w3.org/2003/InkML" xml:id="stk0" contextRef="#ctx0" brushRef="#br0">24392 11817 818 0,'30'-17'236'7,"3"5"-80"1,2-1-10 0,6-1-64-2,4-7 4 3,11-1-6-2,4 0 0 2,4-3-14-4,1 3 10 9,-1 7-4-9,8 5-2 1,-8 3-16 0,10 5-29 2,-5 2-25 1,5 0 0-2,-7 0 0 0,-6 9 0 0,0 23 0 5,-2 11 0-8,0 4 0 2,-1-1 0 2,-1-16 0 0,0-10 0 0,-10-20 0-2,6 0 0 2,3-5 0 0,-1-27 0 0,6-2 0-2,-2 7 0 2,-5 10 0 0,3 11 0-1,-7 6 0 0,4 0 0 2,3 0 0-1,2 23 0 0,2 0 0-2,-5-7 0 3,-5-7 0-2,6-9 0 0,6 0 0 0,10 0 0 1,-2 0 0 0,3-14-9 1,3-1 7-5,-6 7 2 6,-2-3-2-2,-8 0 0 1,-1-4-6-3,-4 4 8 0,-5 3 2 2,5 8 0 0,5 0-2-2,6 0 2 2,7 6 2 4,3 12-4-8,2 3 2 3,1-8 4 0,-12-7-1 1,5-6-5 0,-2 0 0-2,7 0 0 2,-1-13 0 0,7-6 0 0,-4 1 0-2,-3 4 0 2,2 11 0 1,2 3 0-1,3 0 0-3,8 0 0 3,-4 14 0 1,6 3 0-2,6-4 0-1,5 8-15 2,1-2-23 2,1 3-74-4,-7-5 48 0,-16-11-32 2,-7-6-42 0,-70 0-234 0,6 0-542-3</inkml:trace>
    </iact:actionData>
  </iact:action>
  <iact:action type="add" startTime="9810">
    <iact:property name="dataType"/>
    <iact:actionData xml:id="d1">
      <inkml:trace xmlns:inkml="http://www.w3.org/2003/InkML" xml:id="stk1" contextRef="#ctx0" brushRef="#br0">7728 5419 1178 0,'0'0'328'4,"0"0"-174"5,0 0-20-2,0 0-26 2,0 0-26-4,0 0-19 4,90 0-63-2,-53 0 0 1,7 0 0-2,-1 0 0 2,5 0 0 0,9 0 0 0,12 0 0-2,-2 0 0 2,10 0 0 0,4 0 0 0,2 0 0-2,5 0 0 4,5 0 0-3,7 0 0 1,4 0 0-1,-2 0 0 1,11 0 0 0,-3 0 0 0,7-5 0-3,4 5 0 4,8 0 0 0,-15 0 0-3,1 0 0 0,-11 0 0 2,-7 0 0 0,-1 0 0 0,1 0 0-1,-6-2 0 1,2-4 0-1,-9-1 0 1,-3 3 0-2,2 1 0 2,-6 0 0 0,2 3 0 2,0-2 0-5,0-1 0 5,6 1 0-4,10 2 0 2,-6 0 0-2,5 0 0 3,-10 0 0-2,-1 0 0 1,-7 0 0-2,6 0 0 2,-3-3 0-1,2-6 0 3,11 4 0-5,-7-2 0 3,-1 3 0 1,5 4 0-2,-8 0 0 0,-7 0 0 0,3 0 0 1,-5 0 0-1,-4-4 0 0,-4-8 0 1,6 2 0 0,-4-5 0 0,0 2 0-1,9 1 0-1,6 1 0 3,0 3 0-1,-4-4 0-1,-4 4 0 0,-7 0 0 1,-1-1 0 0,4 6 0-2,-4-5 0 2,-1 3 0 0,-2-2 0-1,-6 2 0-1,1-4 0 3,-5 1 0-1,13 3 0 0,-1-1 0-3,1 6 0 4,-1 0 0-2,6 0 0 2,-11-6 0-3,-5 1 0 2,-8-5 0-1,-14 0 0 2,0 2 0-5,-15 2 0 4,-9 3 0 0,-3 3 0 0,-5 0 0-2,0 0 0 2,0 0 0 0,0 0 0 0,0 0 0-2,0 0 0 2,0 0 0 0,0 0 0 0,0 0 0-2,0 0 0 3,0 0 0-2,0 0 0 2,0 0 0-4,0 0 0 3,0 0 0 0,0 0 0 0,0 0 0-2,0 0 0 3,-13 0 0-2,-17 0 0 2,-14 0 0-4,-2 0 0 3,-8 0 0 0,-9 0 0 1,-10 0 0-3,1 0 0 2,-17 0 0 0,5 0 0 0,-10 0 0-2,10 0 0 2,-6 0 0 0,-3 0 0 0,5 0 0-2,-5 14 0 2,-4 1 0 0,9-2 0 0,-5-1 0-2,9-4 0 2,-3 4 0 0,-6-2 0 0,-4-1 0-3,-7 2 0 4,-4-5 0-2,-5-1 0 2,-7-1 0-2,-8-4 0 0,-2 0 0 0,-11 0 0 1,-7 0 0-1,-1 0 0 1,8 0 0 1,20 2 0 0,9 5 0-4,1-3 0 3,10 0 0-1,4-4 0 2,6 0 0-3,-3 0 0 3,-2 0 0-2,15 2 0 1,1 5 0-2,-1 3 0 3,-2-2 0-2,2-2 0 1,-6-3 0-2,-3 2 0 2,-10-2 0 1,8 2 0-2,-7-1 0-1,9-1 0 3,2-1 0-2,4-2 0 2,-5 0 0-4,8 0 0 4,-3 0 0-2,0 0 0 1,1 0 0-1,5 0 0 0,3-11 0 1,-2 0 0 0,9-1 0-1,-5 5 0 0,12 3 0 3,2 4 0-4,2 0 0 0,10 0 0 2,2 11 0 0,-8 6 0 0,13 3 0-1,-6-3 0 1,-4-1 0 1,5-4 0-2,6 0 0-1,1-5 0 1,15-4 0 1,6 0 0-2,11 1 0 1,2-4 0 1,4 0 0 0,0 0 0 0,0 0 0-2,0 0 0 3,0 0 0-2,0 0 0 1,0 0 0-2,27 0 0 2,43 0 0 0,30 0 0 0,25 0 0-2,31-17 0 3,19-3 0-2,20 6 0 1,5 11 0-2,1 3 0 1,12 0 0 2,-4 0 0-1,4 10 0-3,-4-3 0 4,-5-7 0-1,-4 0 0 0,-5 0 0-2,-16-4 0 2,-13 1 0 1,-6 3 0-1,-19 0 0-1,0 0 0 0,-21 0 0 1,0 0 0 0,-11 0 0 0,0 0 0-2,-2-1 0 3,3-16 0-1,-4 0 0-2,-8 5 0 1,-2 4 0 2,-12 2 0-2,-7 6 0-1,-6-3 0 2,6 0 0 0,4-4 0 1,-1-5 0-4,10 0 0 4,-6-2 0-1,-5 0 0 0,1 6 0-2,-12-1 0 1,5 4 0 1,-5 0 0 1,4-2 0-4,5-1 0 4,-1 0 0-2,12-1 0 2,-4-2 0-3,0 2 0 2,-6-3 0-1,2 2 0 4,0 0 0-9,-6-2 0 6,-5 0 0 0,-8 2 0 0,3-1 0-2,6 1 0 2,-7 4 0 0,-2-2 0 0,-1 3 0-1,-4 0 0 0,-8-2 0 1,13 2 0 0,9-3 0-2,-7 5 0 3,-6 0 0-3,-14 1 0 4,-18-4 0-5,-11 3 0 3,-9 3 0 0,-5-3 0 0,0 3 0-2,0 0 0 2,0 0 0 0,0 0 0 0,-23 0 0-1,-57 0 0 0,-35 0 0 1,-25 12 0 0,-11 9 0-2,-19 4 0 2,5-2 0 0,-1-6 0 0,-8-3 0-2,10 0 0 3,-1-2 0-1,4-4 0-1,8 6 0 1,-5 1 0 0,13 1 0 0,-10 3 0 1,6-2 0-5,-3 0 0 5,-6-4 0-2,14-5 0 2,15-3 0-3,6-1 0 3,10 0 0-2,0 5 0 0,9-4 0-1,-1 7 0 3,2 2 0-2,6-3 0 2,0 6 0-2,10-7 0 0,3 2 0 2,-1 0 0-1,15-2 0-2,-5 2 0 1,-5-1 0 4,9 4 0-6,-3-6 0 2,1 6 0 0,10 0 0 2,5-5 0-4,4 2 0 4,8-7 0-3,18 2 0 3,2-6 0-2,9-1 0 0,7 0 0-1,7 0 0 2,0 0 0-2,3 0 0 2,0 0 0 1,0 0 0-2,0 0 0 2</inkml:trace>
    </iact:actionData>
  </iact:action>
  <iact:action type="add" startTime="13942">
    <iact:property name="dataType"/>
    <iact:actionData xml:id="d2">
      <inkml:trace xmlns:inkml="http://www.w3.org/2003/InkML" xml:id="stk2" contextRef="#ctx0" brushRef="#br0">12504 4012 156 0,'13'0'128'7,"-13"0"-24"0,4 0 10 1,-4 0-34-1,0 0-22 2,0 0 2-4,0 0 26 4,3 0 84-1,-3 0 56-3,0 0-6 4,0 0 0-1,0 0-28-1,0 0-54-1,0 0-43 3,0 0-95-1,0 0 0 0,0 0 0 0,0 0 0-2,0-2 0 1,-20-10 0 2,-3 2 0-2,-5 3 0 0,-5 2 0 1,-6 2 0-1,-6 3 0 2,-7 0 0-3,1 0 0 3,-6 0 0-2,-1 0 0-1,-1 0 0 2,8 0 0 0,2 0 0 0,11 0 0 0,11 0 0-2,4 5 0 1,4-2 0 2,6-3 0-3,5 0 0 2,-5 0 0 0,13 0 0 0,-4 0 0 1,4 0 0-4,0 0 0 3,0 0 0 0,0 0 0-2,0 0 0 2,0 0 0 1,13 0 0-2,22 0 0 1,19 0 0-3,9 0 0 4,7-3 0-1,4-7 0 0,6-7 0-2,-4 0 0 1,1 2 0 2,-13 2 0-1,0 1 0-3,-8 7 0 4,-5-1 0-1,-7 3 0 0,-5 2 0-2,-7-3 0 2,-3 1 0 1,-11 1 0-2,-9 2 0 0,-6-4 0 0,-3 4 0 1,0 0 0-3,0 0 0 4,0-3 0-1,-3 3 0 0,-38-3 0 0,-18-4 0-2,-6-3 0 2,-15 2 0 0,3-2 0-2,-10 1 0 2,3 9 0 0,-6 0 0 0,11 0 0-2,13 0 0 2,4 2 0 0,8 7 0 0,14-1 0-1,1 4 0 0,10-6 0 2,-3 1 0-2,12-1 0-1,2 0 0 3,5 1 0-2,4-6 0 1,2 2 0-3,7-3 0 4,0 0 0-1,0 0 0 0,0 0 0-2,0 0 0 2,7 0 0 0,33 0 0 0,3 0 0-3,14 0 0 4,19 0 0-2,-2 0 0 1,0 0 0-2,3 0 0 3,-13-3 0-1,3 3 0 0,-17-1 0-2,7-3 0 2,-11 1 0 0,-8-3 0 0,-5-1 0 0,-10 1 0-1,-18 2 0 0,6 2 0 1,-11 2 0-2,0 0 0 2,0 0 0 0,0 0 0 0,0 0 0-2,-29 0 0 3,-18 0 0-1,-17 0 0-1,-19 0 0-2,-7 0 0 4,-7 0 0 0,10 0 0-2,10 0 0-1,16 0 0 2,14 0 0 0,7 0 0 0,6 0 0-2,5 0 0 2,3 0 0 0,14 0 0 0,0 2 0-1,5 4 0 1,7-6 0-1,0 0 0 2,0 0 0-2,0 0 0 0,29 0 0 0,18 0 0 1,21 0 0-2,16 0 0 2,16-12 0 0,4-9 0 0,-7 1 0-2,-17 3 0 2,-6 10 0 0,-15 2 0 0,-12 5 0-2,-10 0 0 2,-13 0 0 0,-4 0 0 0,-10 0 0 0,-10 0 0-2,0 0 0 2,0 0 0 0,0 0 0-2,-17 0 0 3,-36 12 0-2,-10 8 0 1,-32-7 0-2,-9 2 0 2,-6-1 0 0,-3-2 0 0,16-5 0-2,13 2 0 2,20-4 0 0,13-2 0 0,9-3 0-2,22 0 0 2,2 0 0 0,16 0 0 0,2 0 0-2,0 0 0 2,0 0 0 0,0 0 0 0,36 0 0-2,12 0 0 3,24 0 0-2,12 0 0 2,10 0 0-4,-4 0 0 3,7 0 0 2,-15 0 0-3,-3 0 0-2,-19 0 0 3,-7 0 0 1,-9 0 0-2,-20 0 0 2,5 0 0-4,-18 0 0 3,-1 0 0 1,-7 0 0-3,-3 0 0 1,0 0 0 1,0 0 0 0,-34 11 0-1,-25 6 0 1,-21 3 0 0,-11-8 0-1,-19-1 0 0,10 0 0 1,-2 0 0-1,15 1 0 1,15-7 0-2,14 0 0 3,17 2 0-2,12-5 0 1,9-2 0-2,7 0 0 4,4 0 0-4,0 0 0 2,9 0 0-1,0 0 0 0,0 0 0 1,31 0 0 3,15 0 0-6,28 0 0 4,10 0 0-2,0 0 0 2,5 0 0-4,-23 0 0 3,-21 0 0-1,-11 0 0 1,-15 0 0-2,-15 0 0 3,0 0 0-2,-4 0 0 0,0 0 0-1,0 0 0 2</inkml:trace>
    </iact:actionData>
  </iact:action>
  <iact:action type="add" startTime="20512">
    <iact:property name="dataType"/>
    <iact:actionData xml:id="d3">
      <inkml:trace xmlns:inkml="http://www.w3.org/2003/InkML" xml:id="stk3" contextRef="#ctx0" brushRef="#br0">25524 11344 1234 0,'0'17'322'8,"0"-5"-92"0,0-7-94-1,0 0-66-1,0 2-30 2,0-2-25 1,0 1-15-2,32-2 0-1,29 3 0 2,39 5 0 1,31 1 0-1,42 2 0-2,31-4 0 2,30-9 0-1,-5 2 0 2,4-4 0-1,-33 0 0-2,-38 0 0 2,-41 0 0-2,-52 0 0 1,-34 0 0 2,-29 0 0-1,-6 0 0 0,-44 0 0-2,-66 5 0 2,-64 3 0 0,-39 1 0 0,-16-9 0-2,5 0 0 2,34 0 0 0,46-20 0-2,60 6 0 2,51 6 0 0,33 8 0 0,85 0 0 0,70 0 0-3,79 37 0 4,51 4 0-1,37 2 0 0,9-13 0-2,-7-15 0 2,-35-15 0 0,-37 0 0-2,-69 0 0 2,-67 0 0 0,-66 0 0 0,-34 0 0-2,-16 0 0 2,-19 0 0 0,-78 0 0 0,-55 0 0 0,-81 0 0-3,-41-8 0 4,-67-11 0-1,-47 4 0 0,-34-7 0-2,-4 1 0 2,34 2 0 0,69 5 0-2,94 10 0 2,78 4 0 0,82 0 0 0,67 0 0 1,27 0 0-5,116 0 0 5,83 28 0-1,91 6 0 0,69-1 0-2,42-6 0 2,-4-18 0 0,-32-9 0 0,-58 0 0-2,-58 5 0 2,-50 5 0 0,-50 5 0 0,-69-4 0-2,-49-5 0 2,-44-1 0 0,-21 3 0-3,-104 9 0 4,-67 3 0-1,-69 3 0 0,-76 0 0-2,-56-7 0 2,-57-7 0 0,-34-4 0 0,6-5 0-1,45 0 0 2,70 0 0-2,77 0 0 3,93 0 0-4,81 0 0 1,87 0 0 0,53 0 0 0,108 0 0 0,74 0 0 0,63 0 0 1,76-2 0-1,57-13 0 2,31-4 0-4,9-7 0 4,-19 4 0-1,-14 5 0 0,-19 11 0-2,-12 6 0 2,-26 0 0 0,-46 0 0-2,-55 0 0 2,-71 0 0 0,-47-6 0 0,-59-2 0 0,-32-3 0-1,-19 5 0 3,-23 3 0-4,-12 3 0 3,-4 0 0-5,0 0 0 5,0 0 0-1,0 0 0-1,0 0 0-1,0 0 0 2,-19-4 0 0,-28-6 0 0,-32-3 0-2,-21-4 0 2,-20-3 0 0,68 9-285 1,8 3-793-4</inkml:trace>
    </iact:actionData>
  </iact:action>
</iact:actions>
</file>

<file path=ppt/ink/inkAction17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7-12-11T01:37:12.583"/>
    </inkml:context>
    <inkml:brush xml:id="br0">
      <inkml:brushProperty name="width" value="0.05292" units="cm"/>
      <inkml:brushProperty name="height" value="0.05292" units="cm"/>
    </inkml:brush>
  </inkml:definitions>
  <iact:action type="add" startTime="3481">
    <iact:property name="dataType"/>
    <iact:actionData xml:id="d0">
      <inkml:trace xmlns:inkml="http://www.w3.org/2003/InkML" xml:id="stk0" contextRef="#ctx0" brushRef="#br0">10167 15976 1310 0,'0'0'346'8,"0"0"-124"-1,0 0-56 0,0 0-163 1,0 0-3 0,0 0 0-1,0 0 0-1,-220 4 0 3,136 3 0-1,-10 2 0 0,-9 2 0-3,-1 1 0 4,4-4 0-1,7-3 0 0,12-1 0-2,12-4 0 2,14 0 0 0,22 0 0-1,10 0 0-1,21 0 0 3,2-20 0-1,0 3 0-1,21 5-11-1,-1 12-347 3,0 0-498-2</inkml:trace>
    </iact:actionData>
  </iact:action>
  <iact:action type="add" startTime="3893">
    <iact:property name="dataType"/>
    <iact:actionData xml:id="d1">
      <inkml:trace xmlns:inkml="http://www.w3.org/2003/InkML" xml:id="stk1" contextRef="#ctx0" brushRef="#br0">9950 16217 578 0,'0'0'416'8,"0"0"-130"0,0 0-114 0,0 0-92-3,0 0-2 4,0 0 8 1,4 14 24-5,-4-14 46 1,-11 0-71 2,-23 0-85 0,-9-4 0 1,-14-3 0-4,-11 4 0 4,-11 2 0-1,-11 1 0 0,7 0 0-3,6 0 0 4,6 0 0 0,5 0 0-2,22 4 0-1,3 5 0 2,23-7 0 0,6 2 0 0,3-4 0-1,9 0 0 1,0 0 0-1,0 0-363 1</inkml:trace>
    </iact:actionData>
  </iact:action>
</iact:actions>
</file>

<file path=ppt/ink/inkAction18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7-12-11T01:37:12.583"/>
    </inkml:context>
    <inkml:brush xml:id="br0">
      <inkml:brushProperty name="width" value="0.05292" units="cm"/>
      <inkml:brushProperty name="height" value="0.05292" units="cm"/>
    </inkml:brush>
  </inkml:definitions>
  <iact:action type="add" startTime="7950">
    <iact:property name="dataType"/>
    <iact:actionData xml:id="d0">
      <inkml:trace xmlns:inkml="http://www.w3.org/2003/InkML" xml:id="stk0" contextRef="#ctx0" brushRef="#br0">17679 4631 266 0,'29'3'1044'9,"-6"3"-754"-4,2-4-68 3,14 0-48 1,22 4-123-2,16 1-51-1,25-5 0 2,39-2 0 0,40 0 0 0,41 0 0 1,39 0 0-4,23-15 0 3,18-4 0 1,-5 11 0-2,4 8 0-1,-15 0 0 3,-6 0 0-2,-2 14 0 1,-1-5 0-1,-15-9 0 1,2 0 0-1,-10-18 0 1,-25-21 0-1,-16-1 0 1,-32 4 0-1,-25 2 0 3,-28 10 0-6,-8-5 0 5,-15 4 0-1,-23 2 0-2,-15 6 0 2,-24 3 0-1,-22 6 0 2,-14 3 0-1,-7 5 0-2,0 0 0 2,0 0 0-1,-26 0 0 2,-51 0 0-4,-32 8 0 3,-40 4 0 0,-22-5 0 1,-51 6 0-3,-36 4 0 3,-42 7 0-3,-25-1 0 3,-6-10 0-3,7-4 0 2,16-9 0 1,26 0 0-2,24 0 0-1,9 0 0 2,37-4 0 0,31 4 0-2,39 0 0 1,42 12 0 2,28 5 0-2,31-6 0 2,18-2 0-3,10-7 0 1,10 1 0 2,3-3 0-1,3 0 0-2,74 0 0 2,56 3 0 0,55 3 0 0,33 5 0-2,24 6 0 1,13 5 0 2,6 3 0 0,17 1 0-4,16 0 0 3,4-9 0 0,14-4 0-2,-15-4 0 2,-19-9 0 0,-16 0 0 1,-24 0 0-1,-19 0 0-2,-22-17 0 3,-16-3 0-2,-29 3 0 2,-32 6 0-4,-30 2 0 3,-32 4 0 0,-33 2 0 3,-15 1 0-9,-13 2 0 6,0-3 0-1,0-11 0 0,-50-12 0 1,-21-8 0 0,18 17-47 0,9 6-1207 0</inkml:trace>
    </iact:actionData>
  </iact:action>
  <iact:action type="add" startTime="9147">
    <iact:property name="dataType"/>
    <iact:actionData xml:id="d1">
      <inkml:trace xmlns:inkml="http://www.w3.org/2003/InkML" xml:id="stk1" contextRef="#ctx0" brushRef="#br0">18199 4653 960 0,'0'0'304'4,"0"0"-102"4,0 0-30-2,61 186-60 1,-56-114-28 2,-5 16-22-1,0 6 42 0,0 0-57-2,0 0-47 1,-24 0 0 2,-5 5 0-1,-14 0 0-2,-25-4 0 2,2-8 0 0,-13-9 0-2,-21-10 0 2,-13-17 0 0,-15-4 0 2,-33-3 0-6,-23-9 0 4,-22 5 0 0,-24-4 0 0,-14-1 0-2,-17 9 0 1,3-6 0 3,-3 3 0-3,18-2 0-2,1-8 0 4,-3-4 0-1,-4-1 0 0,4-9 0-2,-12-3 0 2,8 0 0 0,5 6 0-1,6-6 0 1,17-3 0-1,5-2 0 1,27-9 0 0,-1 0 0 0,14 0 0-2,3 0 0 2,-7 0 0 0,-1-12 0 0,3-2 0-2,2 1 0 3,11 1 0-2,0 3 0 2,8 1 0-4,4-1 0 3,14 7 0 0,14 2 0 0,5 0 0-2,2 0 0 3,8 23 0-2,0 7 0 1,3 1 0-2,5-1 0 2,5-3 0 0,-3-10 0 0,3-10 0-2,-3-1 0 2,-3 5 0 1,6 9 0-4,4 5 0 3,2 12 0 1,-3 3 0-2,7 4 0 2,-8 4 0-4,8 2 0 4,-10 8 0-2,0 13 0 2,3 11 0-4,-3 6 0 3,4 7 0 0,9 0 0-2,4 0 0 2,6-2 0 0,15-13 0 0,7-10 0-2,-1-8 0 2,13-10 0 0,9-9 0 0,5-12 0 0,19-14 0-2,0-9 0 3,1-4 0-2,6-4 0-1,0 1 0 2,0 3 0 0,-3 4 0 0,0 7 0-1,-4-2 0 1,-3 2 0-1,10-6 0 2,-4-9 0-4,4 0 0 4,0 0 0-2,0-27 0 1,0-28 0-2,14-16 0 2,9-4 0 0,0 2 0 0,2 11 0-2,-6 8 0 2,4 12 0 0,-6 5 0 0,4 7 0-2,-5 2 0 2,0 5 0 1,-8 10 0-2,-5 0 0-1,3 9 0 3,-2 4 0-2,-4 0 0 2,0 0 0-1,0 0 0-2,0 17 0 1,0 10 0 1,0 0 0-2,0 11 0 2,0 6 0 0,-10 15 0 0,3 10 0-2,0-5 0 2,-2 5 0 1,2-9 0-2,-3-9 0-1,4-13 0 2,2-18 0 0,4-9 0 0,0-7 0-2,0-4 0 2,0 0 0 0,4 0 0 0,19-6 0-1,13-11 0 1,-8 4 0 0,8-2 0-1,0 0 0-1,5 2 0 2,2-7 0 0,1 0 0 0,2 2 0-2,-15 5 0 3,-11 4 0-1,-7 7 0-1,-10 2 0-1,-3 0 0 2,0 0 0 0,0 0 0 0,0 0 0-2,0 0 0 2,-16 11 0 0,-7 9 0 1,7-9 0-4,4 1-1901 4</inkml:trace>
    </iact:actionData>
  </iact:action>
  <iact:action type="add" startTime="12722">
    <iact:property name="dataType"/>
    <iact:actionData xml:id="d2">
      <inkml:trace xmlns:inkml="http://www.w3.org/2003/InkML" xml:id="stk2" contextRef="#ctx0" brushRef="#br0">24431 11738 738 0,'0'0'578'8,"0"0"-242"-2,0 0-102 2,0 0-118 0,0 0-71-1,0 0-45 0,0 0 0 1,152 6 0 0,-95-6 0 0,2 0 0-3,15 0 0 4,-3 2 0-1,6 2 0 0,2-4 0-2,-2 0 0 2,4 0 0 0,-1 0 0 0,4 0 0 0,-4 0 0-2,-6-4 0 2,-7 4 0 0,-8 0 0-2,-4 0 0 3,2 17 0-1,-7 7 0 0,3-6 0-2,-6-4 0 2,7-5 0 0,3-9 0 0,-4 0 0-2,17-26 0 2,-6-9 0 0,-1-1 0 0,-2 10 0-1,-9 9 0 1,-7 8 0 0,-1 9 0-1,-4 0 0 0,0 0 0 0,-3 17 0 2,2 14 0-2,-2-1 0 0,3 1 0 0,-1-2 0 1,2-9 0 1,2-6 0-4,-1-14 0 3,15 0 0 0,2 0 0 0,10-14 0-2,3-8 0 2,-5-1 0 0,-2 2 0 0,-6 0 0-1,-5 2 0 0,3-5 0 1,-14 7 0 1,0 3 0-4,-2 9 0 4,-5 5 0-2,5 0 0 2,2 0 0-4,11 17 0 4,-3 5 0-2,1 1 0 2,6-1 0-4,-2-7 0 4,-5-5 0-2,19-3 0 2,-4-7 0-4,11 0 0 3,7-4 0 0,0-26 0 0,9-10 0-2,-9 1 0 3,-3 2 0 0,-5 8 0-2,-8 13 0-2,-7 7 0 5,7 7 0-3,-7 2 0 1,-8 0 0-2,3 0 0 2,0 0 0 0,1 0 0 0,2 0 0-2,8 14 0 2,-2 6 0 0,7 2 0 1,5-3 0-3,7-1 0 2,13-4 0 0,3-3 0-1,-2-9 0-2,-14-2 0 3,-5 0 0 0,-18 0 0 1,-10-11-31-4,-45 0-255 4,-3 6-606-3</inkml:trace>
    </iact:actionData>
  </iact:action>
  <iact:action type="add" startTime="14808">
    <iact:property name="dataType"/>
    <iact:actionData xml:id="d3">
      <inkml:trace xmlns:inkml="http://www.w3.org/2003/InkML" xml:id="stk3" contextRef="#ctx0" brushRef="#br0">6464 4072 854 0,'0'0'386'9,"0"0"-54"-1,0 0-86-2,0 0-82 1,0 0-99 1,0 0-65 0,0 0 0-2,11 0 0 3,-67 0 0-2,-31 0 0 2,-36 0 0-4,-24 0 0 4,-5 0 0-1,-4 0 0 0,2 0 0-3,26 0 0 3,15 0 0 2,34 0 0-3,18 0 0-1,29 0 0 2,13 0 0 0,9 0 0 0,10 0 0-1,0 0 0 0,0 0 0 0,0 0 0 2,0 0 0-3,13 0 0 1,30-3 0 2,23 3 0-1,26 0 0-2,8 0 0 2,8 0 0-1,2 0 0 2,-3 0 0-3,-4 0 0 2,-9 0 0 0,-7 0 0 0,-10 0 0-2,-16-2 0 2,-12-8 0 0,-14 3 0 1,-15-1 0-2,-4-1 0 0,-11 3 0 0,-5 6 0 1,0 0 0-2,0 0 0 2,-22-3 0 0,-32-6 0 0,-31 1 0-2,-20-4 0 1,-22 2 0 2,-4-4 0-1,8 5 0-2,14 1 0 1,21 2 0 2,24 1 0-1,28 3 0-2,16-3 0 1,15 3 0 2,5-1 0-1,0 0 0-2,0-1 0 2,0-3 0 0,18-1 0 0,28-4 0-2,24 7 0 2,21 2 0 0,19 3 0 0,0 0 0-2,5 0 0 1,-20 0 0 2,-13 0 0-1,-16 3 0-2,-22-1 0 2,-14 1 0 0,-9-3 0 0,-19 3 0-2,-2-3 0 2,0 0 0-1,0 6 0 2,0-3 0-3,-24 5 0 2,-33 3 0 2,-36 2 0-4,-17-3 0 0,-20-1 0 2,7-7 0 0,2 4 0 0,24-1 0-1,29 0 0 0,16-2 0 1,30 4 0 0,9-5 0-2,13-2 0 1,0 0 0 1,0 0 0 1,0 0 0-4,0 0 0 4,0 0 0-2,28 0 0 3,35 0 0-5,29-2 0 4,32-8 0-2,17 0 0 1,1-2 0-2,-14-3 0 1,-8-2 0 2,-30 7 0-1,-21 0 0-2,-22 3 0 3,-21 2 0-1,-17 5 0 2,-9 0 0-7,0 0 0 5,-9 0 0 0,-51 0 0 0,-37 0 0-2,-30 0 0 2,-23 0 0 0,3 0 0 0,9 0 0-1,22 0 0 0,35 0 0 1,34 0 0 0,27 0 0-2,20 0 0 2,0 0 0-1,0 0 0 2,57 0 0-3,34 0 0 1,42 0 0 2,15 0 0 0,-7 8 0-4,-12-2 0 3,-38 2 0 0,-21-3 0 0,-30 0 0-2,-19 2 0 2,-16-4 0 0,-5-1 0 0,0-2 0-1,0 7 0 0,-3 1 0 1,-17 6 0 0,4-8 0-2,9 4-713 2</inkml:trace>
    </iact:actionData>
  </iact:action>
  <iact:action type="add" startTime="21411">
    <iact:property name="dataType"/>
    <iact:actionData xml:id="d4">
      <inkml:trace xmlns:inkml="http://www.w3.org/2003/InkML" xml:id="stk4" contextRef="#ctx0" brushRef="#br0">10115 15950 238 0,'13'-2'654'8,"-13"2"-346"-3,0 0-66 5,0 0-64-3,0 0-74 1,0 0-52-2,0 0-2 2,-17 0 6 0,-24 0 8 0,-20 0 37-3,-26 0-101 4,-33 0 0-1,-20 0 0 0,-20 0 0-2,-8 0 0 2,8 0 0 1,10 0 0-2,16 0 0-1,14 0 0 2,39 6 0 0,30-5 0 0,18 3 0-2,17-4 0 2,16 0 0-1,0 0 0 3,36 0 0-3,24 0 0-1,-20 0-253 1,-7 0-651 2</inkml:trace>
    </iact:actionData>
  </iact:action>
  <iact:action type="add" startTime="21921">
    <iact:property name="dataType"/>
    <iact:actionData xml:id="d5">
      <inkml:trace xmlns:inkml="http://www.w3.org/2003/InkML" xml:id="stk5" contextRef="#ctx0" brushRef="#br0">9954 16111 342 0,'0'0'338'8,"0"0"10"-2,0 0-20 2,0 0-82 1,0 0-72-2,0 0-48 0,13 0-30 0,-13 0-47 0,0 0-49 2,0 0 0-3,-40 0 0 2,-20 0 0 0,-16 0 0 0,-19 0 0-2,-8 0 0 2,-15-6 0 0,4-5 0 2,-7-9 0-6,3 3 0 4,5 1 0 1,13 2 0-2,13 6 0-1,15 1 0 2,11 5 0 0,20 2 0 0,21 0 0-2,4 0 0 2,13 0 0 0,3 0 0 0,0-3 0-2,0 3 0 2,0 0 0 0,16 0 0 0,7 17 0-2,-5-4 0 2,-12 7-1343 0</inkml:trace>
    </iact:actionData>
  </iact:action>
</iact:actions>
</file>

<file path=ppt/ink/inkAction19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7-12-11T01:37:12.583"/>
    </inkml:context>
    <inkml:brush xml:id="br0">
      <inkml:brushProperty name="width" value="0.05292" units="cm"/>
      <inkml:brushProperty name="height" value="0.05292" units="cm"/>
    </inkml:brush>
  </inkml:definitions>
  <iact:action type="add" startTime="4528">
    <iact:property name="dataType"/>
    <iact:actionData xml:id="d0">
      <inkml:trace xmlns:inkml="http://www.w3.org/2003/InkML" xml:id="stk0" contextRef="#ctx0" brushRef="#br0">15105 16187 684 0,'104'67'90'7,"-45"-11"64"1,2 1 38 0,-4-4-6-2,-14-8-36 2,-7-9-28 0,-11-10 6 0,-13-9-2-2,-5-6-14 2,-7-9-20 0,0-2-81 0,-26 0-11-2,-45 0 0 2,-32 0 0 0,-32-13 0 0,-48-16 0-1,-41-4 0 0,-44-1 0 1,-43-3 0 0,-12-5 0-1,0-2 0 1,-2-5 0 2,11 2 0-4,-5 0 0 0,-6 7 0 2,-13 9 0 1,-5 8 0-2,-2 3 0 0,10-2 0 0,23-8 0 2,2-1 0-2,9-4 0 1,-5 10 0-2,-2 6 0 2,7 4 0 0,11 8 0-2,28 4 0 3,17 3 0-2,24-3 0 1,29 0 0-2,26 1 0 3,19-2 0-2,10 4 0 1,1 0 0-2,7 0 0 3,-4 0 0-2,12 0 0 2,-2 0 0-4,1 12 0 3,6-5 0 0,-1 6 0 0,5-6 0-1,2 8 0 1,7-3 0-1,3 1 0 2,9 4 0-3,5-6 0 3,15-2 0-3,15-5 0 4,15 0 0-6,14-4 0 7,9 0 0-6,5 0 0 2,0 0 0-1,7 0 0 2,2 0 0 0,4 0 0 1,0-6 0-3,4 1 0 2,28-1-647 0</inkml:trace>
    </iact:actionData>
  </iact:action>
  <iact:action type="add" startTime="5917">
    <iact:property name="dataType"/>
    <iact:actionData xml:id="d1">
      <inkml:trace xmlns:inkml="http://www.w3.org/2003/InkML" xml:id="stk1" contextRef="#ctx0" brushRef="#br0">27724 16555 574 0,'0'0'34'7,"0"0"-30"0,0 0 68 0,0 0 134 0,0 0 6 2,0 0-16-2,0 0 14-1,-32-90 4 2,0 88-58 1,-24 2 2-1,-21 0-147-3,-19 0-11 4,-15 0 0-1,-27 0 0-1,-14 0 0 0,-13 0 0 5,-15 0 0-8,-6 0 0 6,-18 0 0-5,-2-7 0 3,0 2 0-1,3 2 0 3,-1 3 0-6,2 0 0 4,-15 0 0 1,-8 6 0-2,-8-6 0 1,-12 0 0-2,4 0 0 2,1 0 0 1,2-6 0-3,23-5 0 2,21 7 0 0,13 4 0 0,9 0 0-2,15 0 0 2,5 0 0 0,-5 0 0 0,-4-2 0-2,-8-5 0 1,6-3 0 1,0 7 0 1,2 3 0-2,4 0 0-1,5 0 0 4,-3 0 0-3,14 0 0-1,1 0 0 1,2-13 0 4,10-4 0-5,-2-1 0-1,7 5 0 3,5 8 0 1,11 5 0-1,3-3 0-2,-5 3 0 2,8 0 0 0,-7-4 0 0,-9-4 0-2,-6 0 0 2,-11-4 0 0,2 0 0 0,-1 11 0-2,-3-3 0 2,24 4 0 0,15 0 0 0,17 0 0-2,19 0 0 3,21 0 0-2,8 0 0 1,25 0 0-3,-6 0 0 2,8 0 0 2,5 0 0 0,0 0 0-4,0 0 0 4,0 0 0-2,0 0 0 1,0 0 0-2,0 0 0 2,0 0 0-1,0 0 0 2,5 5 0-3,11 2 0 2,4 1-1075 1</inkml:trace>
    </iact:actionData>
  </iact:action>
</iact:actions>
</file>

<file path=ppt/ink/inkAction2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7-12-11T00:52:58.382"/>
    </inkml:context>
    <inkml:brush xml:id="br0">
      <inkml:brushProperty name="width" value="0.05292" units="cm"/>
      <inkml:brushProperty name="height" value="0.05292" units="cm"/>
    </inkml:brush>
  </inkml:definitions>
  <iact:action type="add" startTime="12517">
    <iact:property name="dataType"/>
    <iact:actionData xml:id="d0">
      <inkml:trace xmlns:inkml="http://www.w3.org/2003/InkML" xml:id="stk0" contextRef="#ctx0" brushRef="#br0">9248 6986 902 0,'16'0'394'7,"-8"-6"-180"-1,5 2 0 3,3-6-68-2,4 2-10 1,6-1-95-2,12 4-41 1,10 0 0 2,20 1 0-2,4 1 0 0,17 3 0 1,2-1 0-1,10 1 0 2,11 0 0-2,13 0 0-1,8 0 0 5,8 0 0-5,4 13 0 0,-5 2 0 2,1 4 0 0,2-6 0 0,2-4 0-2,12-1 0 2,-1-4 0 1,-8-3 0-2,-1-1 0-1,-13 0 0 2,17 0 0 1,-7 0 0-2,-7 0 0 1,-9 0 0-2,4-10 0 4,-10-4 0-4,-4 5 0 0,-9 9 0 3,-7 0 0-2,-4 0 0 1,-4 0 0-2,-7 15 0 2,-5-2 0 0,-3-1 0 0,11-4 0-2,-1-3 0 2,9 2 0 1,-1-5 0-2,8-2 0-1,-5 0 0 2,1 0 0 0,-4 0 0 0,-17 0 0-2,-13 0 0 4,-11 0 0-3,-36 0 0 2,-7 0 0-4,-13 0 0 3,-49-5 0-1,9-2-45 1,-20 7-1373-2</inkml:trace>
    </iact:actionData>
  </iact:action>
  <iact:action type="add" startTime="13782">
    <iact:property name="dataType"/>
    <iact:actionData xml:id="d1">
      <inkml:trace xmlns:inkml="http://www.w3.org/2003/InkML" xml:id="stk1" contextRef="#ctx0" brushRef="#br0">3662 13246 860 0,'0'0'298'6,"235"-7"-108"2,-118-6 16-1,6 0-20 0,-5 13-2 2,-5 0-61-2,-6 0-123-1,-7 6 0 2,-6 3 0 0,9-4 0 0,10-5 0-2,16 0 0 2,28 0 0 0,11 0 0 3,13 6 0-8,-1 16 0 5,1 7 0 1,-4-7 0-2,3-7 0 2,-5-8 0-4,2-7 0 3,6 0 0 0,-1 0 0-1,1-11 0 1,-15 5 0 0,-13 6 0-1,-19 0 0-1,-5 0 0 3,-1 6 0-1,-2 5 0-1,8-3 0 0,9-4 0 0,12-4 0 2,8 0 0-1,4 0 0-1,-2 0 0-1,-12 0 0 3,-7 0 0-2,-7 0 0-1,2 2 0 3,-9 4 0-1,3-3 0 0,-9-1 0-1,5 2 0 0,8-2 0 1,5-2 0-1,8 0 0 0,-6-8 0 0,-8-21 0 1,-3 2 0 0,-16 4 0 1,-16 11 0-3,-5 7 0 1,-5 5 0 1,-9 0 0-2,-3 0 0 2,4-3 0 0,-1 1 0 1,3-4 0-2,7 2 0 0,5 3 0 0,-1-3 0 2,0 4 0-2,0 0 0-1,-3 0 0 3,0-2 0-1,-10 2 0-2,10-8 0 1,1-1 0 2,4-4 0-2,4-2 0 1,-6 0 0-2,3 8 0 2,-6 4 0 1,3 3 0-4,-3 0 0 3,5 0 0 1,-2 0 0-1,4 0 0-2,9 0 0 2,-8-4 0 0,8 4 0-1,-3-1 0 0,-10 1 0 1,10 0 0 0,-5 0 0 0,-1 0 0-3,9 0 0 4,-6 8 0-1,-5 8 0 0,-10 1 0-3,-7-6 0 3,-3-5 0 2,-4-6 0-3,2 0 0-1,9 0 0 1,6-3 0 1,7-14 0 1,-2 3 0-1,3 3 0-2,-3-1 0 2,-3 4 0-1,0-2 0 1,-10-3 0-1,4 6 0 1,-4 1 0-1,6 2 0 0,-2 4 0 1,9 0 0 0,-3 0 0 0,3 15 0-2,0 5 0 2,-5 2 0 0,5-2 0 0,-13-1 0-2,-9-1 0 1,-1-3 0 1,-13 2 0 0,-21-5 0-1,-23-3 0 1,-20-9 0-1,-24 0 0 1,-29 0-1105 0</inkml:trace>
    </iact:actionData>
  </iact:action>
  <iact:action type="add" startTime="15384">
    <iact:property name="dataType"/>
    <iact:actionData xml:id="d2">
      <inkml:trace xmlns:inkml="http://www.w3.org/2003/InkML" xml:id="stk2" contextRef="#ctx0" brushRef="#br0">12721 9007 1270 0,'0'0'458'6,"0"0"-206"2,0 0-185 0,0 0-67-2,0 0 0 2,-181-11 0 1,35 22 0-2,-35-4 0-1,-21 0 0 3,-15 1 0-1,-17 0 0-1,7-2 0 0,5 3 0 2,22-3 0-2,26-3 0 1,33 5 0-2,18-8 0 2,26 2 0 1,26-2 0-2,15 0 0-1,15 0 0 2,8 0 0 0,12 0 0 0,14 0 0-1,-4 0 0 0,11 0 0 1,0 0 0 1,0 0-47-4,15 3-1411 2</inkml:trace>
    </iact:actionData>
  </iact:action>
  <iact:action type="add" startTime="15858">
    <iact:property name="dataType"/>
    <iact:actionData xml:id="d3">
      <inkml:trace xmlns:inkml="http://www.w3.org/2003/InkML" xml:id="stk3" contextRef="#ctx0" brushRef="#br0">12500 9414 1140 0,'0'0'412'5,"0"0"-138"3,0 0-53 0,0 0-221 0,0 0 0-2,0 0 0 2,24-28 0 0,-108 48 0 0,-39-1 0-2,-35 1 0 2,-29 1 0 0,-27-6 0-1,2 0 0 0,-1-6 0 1,14 4 0 0,17-4 0 3,27-4 0-7,24 3 0 4,21-5 0 1,27-3 0 0,25 0 0-5,19 0 0 6,28 0 0-4,8 0 0 1,3 0 0-1,0 0 0 2,0 0 0 1,26 0 0-2,3 0 0-1,10 0 0 2,-3 6 0 0,-18 5-11 1,0 3-1795-3</inkml:trace>
    </iact:actionData>
  </iact:action>
  <iact:action type="add" startTime="16423">
    <iact:property name="dataType"/>
    <iact:actionData xml:id="d4">
      <inkml:trace xmlns:inkml="http://www.w3.org/2003/InkML" xml:id="stk4" contextRef="#ctx0" brushRef="#br0">12243 8115 1252 0,'0'0'462'4,"0"0"-224"2,0 0-143 2,-40 176-95 0,-31-45 0 0,-25 29 0-2,-22 25 0 2,-13 25 0 0,-22 17 0 0,-9 14 0-2,-10-1 0 4,8-8 0-4,23-19 0 2,21-30 0-1,23-36 0 0,33-38 0 2,20-41 0-1,20-30 0-2,21-24 0 2,3-14 0 1,13 0 0-3,29-35 0 1,10-19 0 0,-32 18-141 2,-7 8-1225-1</inkml:trace>
    </iact:actionData>
  </iact:action>
</iact:actions>
</file>

<file path=ppt/ink/inkAction20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7-12-11T01:37:12.583"/>
    </inkml:context>
    <inkml:brush xml:id="br0">
      <inkml:brushProperty name="width" value="0.05292" units="cm"/>
      <inkml:brushProperty name="height" value="0.05292" units="cm"/>
    </inkml:brush>
  </inkml:definitions>
  <iact:action type="add" startTime="8922">
    <iact:property name="dataType"/>
    <iact:actionData xml:id="d0">
      <inkml:trace xmlns:inkml="http://www.w3.org/2003/InkML" xml:id="stk0" contextRef="#ctx0" brushRef="#br0">14646 10530 122 0,'0'0'134'8,"0"2"-90"-1,0 2-10-1,0-1-30 3,0 1-2-2,0 0 98 1,0-4 48-2,0 2-4 2,0-2 38 0,0 0 8 0,0 0-10-2,0 0-8 2,0 0 22 0,3 0-44 0,15 3-54-2,11 2-4 2,1 2-33 0,22-5-59 0,-4 1 0 0,13-3 0-2,0 4 0 4,-2-4 0-2,-2 0 0-1,-9 1 0-1,0-1 0 3,-19 0 0-2,2 0 0-1,-10 0 0 2,-14 0 0-1,-3 0 0 2,2 0 0-3,-6 0 0 2,0 0 0 0,0 0 0-1,-14 0 0-1,-30-13 0 2,-11-1 0 0,-13-1 0 0,-2 7 0-2,7-3 0 3,-1 5 0-2,15 3 0 2,21-2 0-4,8 5 0 3,15 0 0 0,5-3 0 1,0 3 0-3,0-3 0 2,0 1 0-1,28-2 0 1,26 2 0-1,9-1 0 1,14 0 0 0,-6 0 0-1,3 3 0 0,-7 0 0 0,-6 0 0 1,7 0 0 0,-60 0-393-1,11 3-1087 1</inkml:trace>
    </iact:actionData>
  </iact:action>
  <iact:action type="add" startTime="10115">
    <iact:property name="dataType"/>
    <iact:actionData xml:id="d1">
      <inkml:trace xmlns:inkml="http://www.w3.org/2003/InkML" xml:id="stk1" contextRef="#ctx0" brushRef="#br0">20993 10476 748 0,'0'0'298'6,"0"0"-52"3,0 0-74-1,0 0-76-2,0 0-58 1,0 0-18 2,-161 0-2-2,153 0 34 2,4 0 30-3,1 0-14 1,3 0-22 2,0 0-26-4,0 0-8 4,0 0-10-1,0 0 16-1,0-6-6-1,0-2 16 2,23-3 24 1,25 2-33-2,29 2-19-1,7 3 0 3,7 4 0 0,-5 0 0-2,-9 0 0-2,-18 0 0 4,-15 4 0-2,-17 3 0 1,-14-1 0-1,-13 1 0 1,0-7 0 0,0 0 0 1,-36 0 0-4,-22 0 0 4,-13 0 0-3,-20 0 0 3,7 0 0-4,0 0 0 4,7 0 0-1,13 0 0 0,10 0 0-2,18 0 0 2,24 0 0 0,4 0 0-1,8 0 0-1,0 0 0 3,17-4 0-2,40-7 0 2,22 2 0-3,8 9 0 2,8 0 0 0,0 0 0 0,-11 0 0-2,-17 11 0 2,-9 2 0-1,-6-3 0 3,-24-5 0-5,-11-1 0 3,-4-2 0 0,-13 1 0 0,0-3 0-2,0 3 0 2,0-3 0 0,0 0 0 0,-13 0 0-3,-20 0 0 4,5 0 0-1,-5 0 0 0,13 0 0-2,14 0 0 2,1 0 0 0,5 0 0 0,0 0 0-2,16 0 0 2,35 0 0 0,14 0 0 1,8 0 0-4,-9 0 0 3,-11 0 0 0,-14 0 0-1,-21 0 0 0,-11 0 0 1,-7 0 0 0,-7 0 0 0,-64 0 0-3,-35 0 0 5,-35 0 0-4,-17 0 0 3,6-8-45-3,104 2-541 2,8-2-388 0</inkml:trace>
    </iact:actionData>
  </iact:action>
</iact:actions>
</file>

<file path=ppt/ink/inkAction21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7-12-11T01:37:12.583"/>
    </inkml:context>
    <inkml:brush xml:id="br0">
      <inkml:brushProperty name="width" value="0.05292" units="cm"/>
      <inkml:brushProperty name="height" value="0.05292" units="cm"/>
    </inkml:brush>
  </inkml:definitions>
  <iact:action type="add" startTime="2014">
    <iact:property name="dataType"/>
    <iact:actionData xml:id="d0">
      <inkml:trace xmlns:inkml="http://www.w3.org/2003/InkML" xml:id="stk0" contextRef="#ctx0" brushRef="#br0">15426 9552 288 0,'0'0'248'4,"0"0"-102"4,0 0 18 1,0 0 36-1,0 0 50-3,0 0-26 3,3 0-24 0,-3 0-44 0,0 0-58-2,0 0-25 2,0 0-73 0,0 0 0 0,0 0 0-1,0 0 0 0,0 0 0 3,-20 0 0-4,-19 0 0 0,10 0 0 2,-7 0 0 1,2 0 0-2,11 0 0 0,4 0 0 0,10 0 0 1,1 0 0 0,5 0 0-2,3 0 0 2,0 0 0 0,0 0 0 0,0 0 0-2,0 0 0 2,0 0 0 0,0 0 0 0,3 0 0-1,26 0 0 0,-2 0 0 1,10 0 0 0,-1 0 0-2,-4 0 0 3,1 0 0-1,-10 0 0-1,-2 0 0-1,-8 0 0 3,-8 0 0-1,-3 0 0-1,-2 0 0-1,0 0 0 2,0 0 0 1,0 0 0-2,0 0 0-1,0 0 0 2,0 0 0 0,-2 0 0 0,-16 0 0-1,2 0 0 1,11 0-425 0</inkml:trace>
    </iact:actionData>
  </iact:action>
  <iact:action type="add" startTime="3603">
    <iact:property name="dataType"/>
    <iact:actionData xml:id="d1">
      <inkml:trace xmlns:inkml="http://www.w3.org/2003/InkML" xml:id="stk1" contextRef="#ctx0" brushRef="#br0">21791 9661 366 0,'0'0'364'7,"0"0"-178"0,0 0-28 1,0 0 34 0,0 0-22-2,0 0-8 2,0 0-16 0,52-8-60 0,-47 8-2-2,-5 0-20 2,0 0-16 0,0 0-27-1,0 0-21 0,0 2 0 1,0 8 0 0,-5-3 0 0,-18 2 0-2,-1-4 0 1,-1 1 0 2,-3-3 0-1,-4 0 0-2,8-3 0 2,-2 0 0 0,8 0 0-2,-2 0 0 2,4 0 0 0,3 0 0 0,9 0 0 0,1 0 0-2,3 0 0 2,0 0 0 0,0 0 0 0,0 0 0-2,0 0 0 2,0 0 0 0,0 0 0-2,0 0 0 2,0 0 0 0,7 0 0-1,13 0 0 2,6 0 0-2,-2 5 0 0,2 1 0 1,4-3 0 0,-2 0 0-2,-5-3 0 2,7 2 0 0,-4 2 0 0,-5-4 0-2,2 2 0 2,-7-2 0 0,-7 0 0 0,-4 0 0-2,-5 0 0 2,0 0 0 0,0 0 0-2,0 0 0 2,0 0 0 0,0 0 0-1,-20 0 0 2,7 0-101-3,-3 0-569 2</inkml:trace>
    </iact:actionData>
  </iact:action>
  <iact:action type="add" startTime="7176">
    <iact:property name="dataType"/>
    <iact:actionData xml:id="d2">
      <inkml:trace xmlns:inkml="http://www.w3.org/2003/InkML" xml:id="stk2" contextRef="#ctx0" brushRef="#br0">16229 10530 500 0,'0'-9'254'8,"0"7"-28"0,0-4-44 0,0 2 4 1,0 2 36-4,0 2-6 2,16-3-46 2,8 3-79-4,-4 0-91 4,4 0 0-1,13 0 0 0,-4-2 0-2,0-1 0 2,5 0 0 0,1 0 0 0,-5 3 0-2,-7-2 0 2,-4 2 0 0,-7-4 0 0,0 4 0-2,-12 0 0 2,1 0 0 0,-5 0 0 0,0 0 0-2,0 0 0 2,0 0 0 0,-7 0 0 0,-34 0 0-2,-18 0 0 2,-2 12 0 0,-6 2 0 0,0-6 0-2,12 1 0 2,3-3 0 0,9-3 0 1,8 5 0-3,9-8 0 2,10 2 0 0,11-2 0-1,-3 0 0-1,8 0 0 2,0 0 0 1,0 0 0-1,20 0 0-3,16 0 0 3,8 0 0 0,9-2 0 0,4-2 0-2,-1 0 0 2,-2-3 0 1,3-1 0-2,-17 5 0-1,-8-1 0 2,-10 0 0 0,-16 0 0 0,-2 4 0-2,-4 0 0 2,0 0 0 0,0 0 0 1,0 0 0-4,-10 0 0 3,-26 0 0 1,-6 0 0-1,0 4 0 0,4 0 0-2,4-2 0 4,8 0 0-4,10-2 0 0,9 0 0 1,3 0 0 2,4 0 0-2,0 0-817-1</inkml:trace>
    </iact:actionData>
  </iact:action>
  <iact:action type="add" startTime="8633">
    <iact:property name="dataType"/>
    <iact:actionData xml:id="d3">
      <inkml:trace xmlns:inkml="http://www.w3.org/2003/InkML" xml:id="stk3" contextRef="#ctx0" brushRef="#br0">23029 10600 450 0,'0'0'418'8,"0"0"-178"-2,0 0-80 1,0 0-56 1,0 0-50 1,0 0-16-4,0 0 58 3,-16-14 32 1,16 14-6-1,0-3 2-3,0-2-30 4,0-4-75-2,0 1-19 1,16-4 0-2,9 4 0 2,14 3 0 0,-3 5 0 3,2 0 0-4,1 0 0 0,-12 0 0-1,-9 0 0 1,-8 0 0 1,-4 0 0-1,-6 0 0 1,0 0 0 0,0 0 0-3,0 0 0 4,-16 0 0-1,-17-10 0 0,1 8 0-3,3-3 0 3,19 3 0 1,-1 2 0-2,11 0 0 0,0-4 0 1,0 4 0 0,0-4 0-1,0 2 0-1,16 2 0 3,12 0 0-2,5 0 0 1,5 0 0-2,-9 10 0 2,-3-1 0 2,-22 1 0-3,-4-10 0-1,0 0-317 2,-16 0-267 0</inkml:trace>
    </iact:actionData>
  </iact:action>
</iact:actions>
</file>

<file path=ppt/ink/inkAction3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7-12-11T00:52:58.382"/>
    </inkml:context>
    <inkml:brush xml:id="br0">
      <inkml:brushProperty name="width" value="0.05292" units="cm"/>
      <inkml:brushProperty name="height" value="0.05292" units="cm"/>
    </inkml:brush>
  </inkml:definitions>
  <iact:action type="add" startTime="33195">
    <iact:property name="dataType"/>
    <iact:actionData xml:id="d0">
      <inkml:trace xmlns:inkml="http://www.w3.org/2003/InkML" xml:id="stk0" contextRef="#ctx0" brushRef="#br0">19442 13470 772 0,'0'0'254'7,"0"0"-76"-1,0 0-18 2,0 0-44 0,0 0-56 0,0 0-6-2,0 0 16 2,-116 74-2 1,111-61-2-2,5-5-2 0,0-2 10 0,0-1-4 1,0-5-29 0,16 0-41-2,9 0 0 2,-5-2 0 0,0-24 0 1,-1-8 0-4,-14 0 0 3,3 1 0 0,-8 7 0 0,0 9 0-2,-8 7 0 2,-13 7-27 1,-3 3-3-2,-2 0 20-1,-3 7 10 2,17 23 38 0,-4 5-9 0,16-1-29-2,0 0 0 2,0-11 0 0,0-6 0 0,28-12 0-2,8-5 0 2,-3 0 0 0,-4-5 0 0,2-24 0-2,-11-2 0 2,-16 0 0-1,-4 4 0 2,0 2 0-3,-13 1 0 3,-14 9 0-2,9 8 0 1,-5 7 0-2,6 0 0 3,-2 0 0-1,3 3 0-1,7 20 0-1,-2-3 0 3,11-1 0-2,0-8 0 1,0-6 0-2,0-2 0 2,0-3 0 0,8 0 0 0,4-11 0-2,7-23 0 2,-3 4 0 0,-16-4 0 0,0 9 0-2,0 5 0 2,0 5 0 0,-26 11 0 2,-8 4 0-5,-5 0 0 2,10 10 0 2,-3 24 0-2,12 5 0-1,13 1 0 2,-3-6 0 0,10-7 0 0,0-9 0-2,0-10 0 2,0-2 0 0,17-6 0 0,6 0 0-2,8 0 0 2,-5 0 0 0,-9-19 0 0,-1-1 0-2,-9-3 0 2,-7 4 0 0,0 10 0 0,0 6-493-2</inkml:trace>
    </iact:actionData>
  </iact:action>
  <iact:action type="add" startTime="40947">
    <iact:property name="dataType"/>
    <iact:actionData xml:id="d1">
      <inkml:trace xmlns:inkml="http://www.w3.org/2003/InkML" xml:id="stk1" contextRef="#ctx0" brushRef="#br0">29327 6219 334 0,'0'0'320'9,"0"0"-106"-2,0 0-66-2,0 0-74 4,0 0-42-1,0 0-18 0,0 0-14-2,12 6 4 2,-12-6 12-1,0 0 0 1,0 0 6-1,0 0-12 0,0 0-4 2,0 2 4-2,0 1-6 0,0 5 0 1,-9 0 6 0,-2 1-8-1,3 6 8 0,4-2 12 0,1 4-16 2,3 3 14-1,0-3 12-2,0-2 0 2,0 2-16-1,13-7-14 2,15-5 76-4,-5-5 0 4,-3 0-34-1,3 0-24 0,-15 0-20-2,2-13 0 1,-10-7-6 2,0 3-2-1,0 3-16-3,0 2-28 3,-15 7 6 0,-4 2 10 1,2 3 16-2,7-2 12 0,-3 2-84 0,13-4-248 2,0 4-581-3</inkml:trace>
    </iact:actionData>
  </iact:action>
</iact:actions>
</file>

<file path=ppt/ink/inkAction4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7-12-11T00:52:58.382"/>
    </inkml:context>
    <inkml:brush xml:id="br0">
      <inkml:brushProperty name="width" value="0.05292" units="cm"/>
      <inkml:brushProperty name="height" value="0.05292" units="cm"/>
    </inkml:brush>
  </inkml:definitions>
  <iact:action type="add" startTime="13784">
    <iact:property name="dataType"/>
    <iact:actionData xml:id="d0">
      <inkml:trace xmlns:inkml="http://www.w3.org/2003/InkML" xml:id="stk0" contextRef="#ctx0" brushRef="#br0">8371 13087 1514 0,'19'0'430'7,"-19"0"-327"0,0 0-103 0,0 0 0 0,0 0 0 1,0 0 0 1,-3 6 0-4,-21 4 0 3,-11 4 0 0,-6-1 0 1,1-3 0-3,-11-3 0 1,-1-5 0 2,-6-2 0-2,12 0 0-1,2 0 0 2,16 0 0 0,5 0 0 1,17 0 0-3,6 0 0 2,0 0 0 0,0 0 0 0,0 0 0-2,0 0 0 2,0 0 0-1,0 16 0 1,0 10 0-1,0 14 0 0,0 4 0 2,6 4 0-2,7-3 0-1,5 0 0 2,-8-8 0 3,7-7 0-4,-1-1 0-1,-6-10 0 2,16 5 0-1,5 0 0 1,7-1 0-2,5 1 0 1,9 2 0 2,-8-5 0-1,-7-1 0-3,-9 1 0 4,-8-4 0-1,-8 0 0 0,-9-3 0-2,-3 3 0 2,0 5 0 0,-35 0 0-1,-13 1 0 0,-13-6 0 0,-3-7 0 1,5-10 0 1,5 0 0-3,11-24 0 2,34-2-55-1,9-5-869 2</inkml:trace>
    </iact:actionData>
  </iact:action>
  <iact:action type="add" startTime="14503">
    <iact:property name="dataType"/>
    <iact:actionData xml:id="d1">
      <inkml:trace xmlns:inkml="http://www.w3.org/2003/InkML" xml:id="stk1" contextRef="#ctx0" brushRef="#br0">9167 12935 772 0,'0'0'826'8,"0"0"-530"-1,0 0-143 0,0 0-153 1,0 0 0 0,0 0 0-1,7-7 0 0,7 7 0 1,1 0 0 0,10 0 0-1,10 0 0-1,6 7 0 2,3 10 0 1,9 6 0-1,-8-4 0-2,-9 1 0 1,-16-1 0 2,-10-4 0-2,-7 0 0-1,-3 0 0 3,0 2 0-1,-3-2 0-1,-27 2 0 0,-8-4 0 1,-1 2 0 0,6-5 0 0,2-1 0-2,11-4 0 2,7-5 0 0,10 0 0 0,3 0 0-2,0 0 0 2,0 0 0 0,0 0 0 0,0 0 0-2,19 0 0 1,5 9 0 2,3 8 0-1,2 4 0-2,-12-6 0 1,-7 2 0 4,0-2 0-4,-10 2 0-1,0 0 0 1,-10-1 0 1,-32 3 0 0,0-4 0-2,-13 0 0 2,14-8 0 0,1-1 0-1,9-6 0 0,2 0 0 1,18 0-173 1,11-9-281-2,0-2-462-1</inkml:trace>
    </iact:actionData>
  </iact:action>
  <iact:action type="add" startTime="15149">
    <iact:property name="dataType"/>
    <iact:actionData xml:id="d2">
      <inkml:trace xmlns:inkml="http://www.w3.org/2003/InkML" xml:id="stk2" contextRef="#ctx0" brushRef="#br0">10044 12977 1410 0,'0'0'366'6,"0"0"-226"1,0 0-20 1,-51 150-109 0,5-72-11-2,-8 12 0 3,-5 6 0-2,8 5 0 2,-2-2 0-4,8-7 0 3,3-11 0 1,11-12 0-1,8-20 0-2,7-17 0 1,12-16 0 2,1-16 0-2,3 0 0 1,0-8-209-1,0-17-273 1,6-2-688 0</inkml:trace>
    </iact:actionData>
  </iact:action>
  <iact:action type="add" startTime="15515">
    <iact:property name="dataType"/>
    <iact:actionData xml:id="d3">
      <inkml:trace xmlns:inkml="http://www.w3.org/2003/InkML" xml:id="stk3" contextRef="#ctx0" brushRef="#br0">10292 13398 1156 0,'0'0'360'8,"0"0"-144"0,0 0-142 0,0 0-14-2,0 0 50 2,13 193-39 0,-10-131-71-1,1-1 0 0,-1-8 0 0,-3-11 0 2,3-13 0-1,-3-10 0-2,7-13 0 2,-4-6 0 0,0 0 0 0,-1 0 0-2,-2-30-203 2,0-17 25 0,0 0-28 0,0 8 40-2,0 14 162 3,0 10 4-2,0 13 100 1,0 2 70-2,0 0-46 2,-18 0-52 0,-12 0 6 0,-11 0-26-2,2 0-8 2,9 0 12 0,5 2 5 0,9 4-61-2,10-2 0 2,2-4 0 0,4 0 0 0,0 0 0-2,0 0 0 2,0 0 0 0,0-17 0 0,0-13 0-2,0-2 0 2,7-2 0 2,-4 3 0-4,-3 0 0 1,0 9-17 0,0 19-415 1,0 3-1004 0</inkml:trace>
    </iact:actionData>
  </iact:action>
  <iact:action type="add" startTime="16161">
    <iact:property name="dataType"/>
    <iact:actionData xml:id="d4">
      <inkml:trace xmlns:inkml="http://www.w3.org/2003/InkML" xml:id="stk4" contextRef="#ctx0" brushRef="#br0">11031 13374 1158 0,'0'0'268'8,"0"0"-66"-2,0 0-24 2,0 0-44 1,0 0-27-2,0 0-107-1,5-11 0 2,14 7 0 0,1 4 0 0,13-2 0-1,11 2 0 0,9-3 0 2,7 0 0-2,-5 0 0-1,1 1 0 2,-3-4 0 0,-23 3 0 0,-16 0 0-2,-11 3 0 2,-3 0 0 0,0 0 0 0,-4 0 0-2,-15 0-509 2,-5 0-493 0</inkml:trace>
    </iact:actionData>
  </iact:action>
  <iact:action type="add" startTime="16575">
    <iact:property name="dataType"/>
    <iact:actionData xml:id="d5">
      <inkml:trace xmlns:inkml="http://www.w3.org/2003/InkML" xml:id="stk5" contextRef="#ctx0" brushRef="#br0">11124 13354 566 0,'0'0'310'7,"0"0"-70"1,0 0-126-3,0 0-6 4,0 0-22-1,0 0 38 0,7 181 2-3,-7-132-36 4,0 3-36 0,0-8-6-2,0-7-24 1,0-9-20-2,0-11-4 2,0-12-14 0,0-5-74-3,0 0-172 3,0-3-74 1,0-24 122-2,0 12-108-1,0-2-196 3</inkml:trace>
    </iact:actionData>
  </iact:action>
  <iact:action type="add" startTime="16896">
    <iact:property name="dataType"/>
    <iact:actionData xml:id="d6">
      <inkml:trace xmlns:inkml="http://www.w3.org/2003/InkML" xml:id="stk6" contextRef="#ctx0" brushRef="#br0">11333 13359 752 0,'0'0'292'8,"0"0"-20"-1,0 0-152 2,0 0-78-4,0 0 24 4,0 0 62-1,48 121-32-1,-37-87-20-1,-6 4-30 2,-2-6-28 0,-3 0-14 1,0-2-4-3,0-4-14 2,0-8-120 0,0-14-156 0,0-4-248-2</inkml:trace>
    </iact:actionData>
  </iact:action>
  <iact:action type="add" startTime="73002">
    <iact:property name="dataType"/>
    <iact:actionData xml:id="d7">
      <inkml:trace xmlns:inkml="http://www.w3.org/2003/InkML" xml:id="stk7" contextRef="#ctx0" brushRef="#br0">13365 14659 1752 0,'16'0'256'8,"-16"0"-217"0,0 0-39-3,-13 0 0 4,-30 0 0-2,-21 0 0 2,0 0 0-4,-13 0 0 3,0 0 0 0,6 0 0 0,2-4 0-2,8-4 0 2,13 4 0 0,7 4 0 1,9 0 0-3,9 0 0 1,6 0 0 1,10 0-7 1,-2 0-3-3,6 7 10 2,3 4 4-1,0 12 9 2,0 18-13-4,-7 24 0 4,2 12 0-2,-5 15 0 3,0 6 0-6,-6-6 0 5,0-1 0-2,-1-7 0 2,-3-5 0-3,12-8 0 2,-5-17 0-1,13-7 0 1,0-20 0-2,0-5 0 2,0-4 0 0,38 1 0 1,14-2 0-3,15-1 0 2,14 0 0 1,3-14 0-2,0-2 0 0,-10 0 0 1,-19 0 0 0,-27 0 0 1,-11 0 0-5,-17 0 0 4,0-6-705 0</inkml:trace>
    </iact:actionData>
  </iact:action>
  <iact:action type="add" startTime="73564">
    <iact:property name="dataType"/>
    <iact:actionData xml:id="d8">
      <inkml:trace xmlns:inkml="http://www.w3.org/2003/InkML" xml:id="stk8" contextRef="#ctx0" brushRef="#br0">12574 15356 608 0,'0'0'1044'8,"0"0"-840"-1,0 0-60 2,0 0-97-3,0 0-47 2,163-15 0 0,-106 15 0 0,-5-3 0-2,5 3 0 3,-14-3 0-3,-2-4 0 3,-28 0-295-4,-10-1-961 4</inkml:trace>
    </iact:actionData>
  </iact:action>
  <iact:action type="add" startTime="73792">
    <iact:property name="dataType"/>
    <iact:actionData xml:id="d9">
      <inkml:trace xmlns:inkml="http://www.w3.org/2003/InkML" xml:id="stk9" contextRef="#ctx0" brushRef="#br0">13485 15167 1318 0,'0'0'230'7,"0"0"-68"-2,16 166-16 2,-16-94-42 1,13 2-68 1,0-8 4-3,15-12-29 1,0-16-11 1,14-19 0 0,1-16 0-1,8-3 0 1,-3-15 0 3,7-41 0-6,-18-9-57 2,-13 1-11 0,-1 8-26 2,-13 18 32-1,-6 25 36-3,-4 9 26 3,0 4 26-1,3 8 62 2,-3 31-18-4,12 10-68 3,-4 13-2 0,-2-6 6 0,9-5-6-2,-4-8-74 2,1-15 46 0,-9-28-196 0,10 0-260-1</inkml:trace>
    </iact:actionData>
  </iact:action>
  <iact:action type="add" startTime="74182">
    <iact:property name="dataType"/>
    <iact:actionData xml:id="d10">
      <inkml:trace xmlns:inkml="http://www.w3.org/2003/InkML" xml:id="stk10" contextRef="#ctx0" brushRef="#br0">14609 15193 756 0,'0'0'202'6,"0"0"0"-1,0 0-26 3,-164 159-78 2,148-102 34-3,15-9 8-2,1-4 14 4,0-7-12-1,17-13-97 0,24-6-45-2,2-10 0 2,14-4 0 1,-5-4 0-2,-4 0 0-1,-8-12-135 2,-28-6-215 0,-8 1-334 0</inkml:trace>
    </iact:actionData>
  </iact:action>
  <iact:action type="add" startTime="74435">
    <iact:property name="dataType"/>
    <iact:actionData xml:id="d11">
      <inkml:trace xmlns:inkml="http://www.w3.org/2003/InkML" xml:id="stk11" contextRef="#ctx0" brushRef="#br0">15020 14419 1004 0,'0'0'258'7,"0"0"-94"1,28 171 34 0,-28-44-58-2,0 19-50 2,0 8-4 0,0-4-14 0,0-13-37-2,0-16-35 2,0-18 0 0,3-18 0 0,7-24 0-2,-7-23-47 2,1-32-127 0,-1-6-172 0,6-27-442-3</inkml:trace>
    </iact:actionData>
  </iact:action>
  <iact:action type="add" startTime="74638">
    <iact:property name="dataType"/>
    <iact:actionData xml:id="d12">
      <inkml:trace xmlns:inkml="http://www.w3.org/2003/InkML" xml:id="stk12" contextRef="#ctx0" brushRef="#br0">15309 15447 990 0,'0'0'190'6,"0"0"-158"1,0 0-32 2,0 0-114-1,0 0-420-2</inkml:trace>
    </iact:actionData>
  </iact:action>
  <iact:action type="add" startTime="74781">
    <iact:property name="dataType"/>
    <iact:actionData xml:id="d13">
      <inkml:trace xmlns:inkml="http://www.w3.org/2003/InkML" xml:id="stk13" contextRef="#ctx0" brushRef="#br0">15329 14749 1244 0,'0'0'214'7,"0"0"-54"-1,0 0-120 3,0 0-40-2,0 0-212 1,0 0-100-2,52-21-244 2</inkml:trace>
    </iact:actionData>
  </iact:action>
  <iact:action type="add" startTime="74933">
    <iact:property name="dataType"/>
    <iact:actionData xml:id="d14">
      <inkml:trace xmlns:inkml="http://www.w3.org/2003/InkML" xml:id="stk14" contextRef="#ctx0" brushRef="#br0">15871 15189 734 0,'0'0'158'7,"0"0"58"-2,0 0-126 2,0 0-48 1,0 0-34 0,0 0 34-2,-8 48 38 3,-34-28 34-1,-5 17-10 0,-1 12 22-2,-4 13-20 2,4 7-24 1,5-3-26-2,10-9-22 0,12-15-8 0,14-14 3 2,7-14-29-2,0-11 0-2,4-3 0 3,40-17 0 0,20-40 0 0,8-30 0-2,-8-19 0 2,-6-20 0 0,-19-24 0 0,-16-5-67-1,-23-1-47 1,0 20 4-1,0 38 32 1,0 43 58-2,0 38 20 2,0 17 30 0,0 34 96 0,0 43-30-1,0 33 2 1,0 14-59 0,5 5-39 0,3-5 0-1,-6-12 0 1,1-13 0-1,-1-18 0 2,9-19 0-4,-1-17 0 3,-7-21 0 0,7-17-5 1,-7-7-231-4,-2-9-400 2</inkml:trace>
    </iact:actionData>
  </iact:action>
  <iact:action type="add" startTime="75396">
    <iact:property name="dataType"/>
    <iact:actionData xml:id="d15">
      <inkml:trace xmlns:inkml="http://www.w3.org/2003/InkML" xml:id="stk15" contextRef="#ctx0" brushRef="#br0">16161 15382 1262 0,'0'0'298'6,"0"0"-100"2,0 0-20 0,0 0-106-1,184-58-33 0,-156 25-39 1,-5-9 0 1,-7-7 0-4,-16 7 0 3,0 8-7 0,-10 15-69 0,-22 10-26-2,-9 9 40 3,5 0 26-2,4 35 36 1,0 14 12-2,15 8 78 2,7 7 4 0,4 0-7 2,6-4-87-6,0-6 0 4,0-22 0 1,9-8 0-1,14-16 0-2,4-8 0 4,11 0 0-5,11-3 0 4,2-33 0-3,-10-11 0 3,-5-5-23-2,0 7-237 2,-33 28-224-4,-1 12-558 3</inkml:trace>
    </iact:actionData>
  </iact:action>
  <iact:action type="add" startTime="75755">
    <iact:property name="dataType"/>
    <iact:actionData xml:id="d16">
      <inkml:trace xmlns:inkml="http://www.w3.org/2003/InkML" xml:id="stk16" contextRef="#ctx0" brushRef="#br0">16912 15148 888 0,'0'0'92'8,"0"0"-92"-1,0 0 30 1,0 0 90-2,0 0 10 2,0 0 6 0,-113 36 14 0,85 9 30-2,-8 10-28 3,16 8-68-2,3-1-26 1,12-7-31-2,2-15-27 2,3-21 0 0,0-14 0 0,0-5 0-2,8-7 0 2,38-44 0 0,-3-14 0 2,-6-5-7-6,-10 6-25 4,-4 16 16 1,-7 18 10-2,-11 23 6 0,-5 7 2 1,0 3 38-1,0 27-30 2,0 10-8-2,0-3-4 2,0 0 2-3,0-7-6 3,-3 2-10-3,3 2-4 2,0-4-52-1,0 4-84 1,0-29-158-1,0-2-292 0</inkml:trace>
    </iact:actionData>
  </iact:action>
  <iact:action type="add" startTime="76131">
    <iact:property name="dataType"/>
    <iact:actionData xml:id="d17">
      <inkml:trace xmlns:inkml="http://www.w3.org/2003/InkML" xml:id="stk17" contextRef="#ctx0" brushRef="#br0">17156 15588 956 0,'0'0'110'8,"0"0"-44"-2,0 0 36 2,0 0-20-1,72-202-2 2,-55 137 2-4,8 12 48 4,1 15 10-2,8 23 2 1,-7 10 10-2,12 5-147 2,-8 0-5 0,-1 9 0 0,-1 14 0-2,-14 6 0 2,-2 13 0 0,-9 18-109 0,-4-30-245-1,0 11-378 0</inkml:trace>
    </iact:actionData>
  </iact:action>
  <iact:action type="add" startTime="76655">
    <iact:property name="dataType"/>
    <iact:actionData xml:id="d18">
      <inkml:trace xmlns:inkml="http://www.w3.org/2003/InkML" xml:id="stk18" contextRef="#ctx0" brushRef="#br0">14538 17087 1174 0,'0'0'246'8,"0"0"-58"0,0 0-98 0,58 143-32-3,-45-71 12 3,4 10-2 0,9 2 32 0,8 12-47-1,2 2-53 0,-9-4 0 1,7-10 0 1,-10-22 0-4,0-21 0 4,-8-21 0-1,1-17 0 0,2-3 0-2,17-10 0 2,7-31 0-1,2-32 0 2,12-25 0-3,-14-20 0 3,-2-23 0-3,-2-13 0 3,-17-13 0-3,-2 13 0 3,-1 25 0-2,1 37 0 2,-7 40 0 0,-5 27 0-5,5 25 0 5,-13 13-87-2,0 28-657-1</inkml:trace>
    </iact:actionData>
  </iact:action>
  <iact:action type="add" startTime="77026">
    <iact:property name="dataType"/>
    <iact:actionData xml:id="d19">
      <inkml:trace xmlns:inkml="http://www.w3.org/2003/InkML" xml:id="stk19" contextRef="#ctx0" brushRef="#br0">15483 17665 694 0,'0'0'564'5,"0"0"-308"3,0 0-74-2,0 0-24 2,167 22-114 0,-127-44-4-2,-4-17-28 2,-8 2-12 0,-2-2-4 0,-16 0 2 0,-10 3-10-2,0 2-36 2,-20 6-56 0,-24 11-72 0,-8 14 54-2,4 3 12 2,5 3 22 0,7 32 88 0,11 11 8-2,9 4 74 2,12 0 74-1,4-1-22 0,0-7 32 1,7-3-44 0,26-7-27-1,8 0-95 2,-1-10 0-3,7 5 0 2,-7-10 0 1,4-4 0-4,-8-13 0 3,2 0 0 0,-16 0-113 0,2-25-157-1,-24 3-94 1,6-1-120 0</inkml:trace>
    </iact:actionData>
  </iact:action>
  <iact:action type="add" startTime="77405">
    <iact:property name="dataType"/>
    <iact:actionData xml:id="d20">
      <inkml:trace xmlns:inkml="http://www.w3.org/2003/InkML" xml:id="stk20" contextRef="#ctx0" brushRef="#br0">16425 17414 436 0,'0'0'496'8,"0"0"-358"-1,0 0 6 3,0 0-70-5,0 0-48 3,0 0 46 0,-83 68 42 0,37-28-36-2,5 2 6 1,14-6 14 1,4 7-24-1,10-9-8 1,13-4 12-1,0-5-9 2,0-1-69-1,17-5 0-2,16-6 0 2,14-8 0 0,-4-5 0 0,14 0 0-2,-4 0 0 2,-9-30 0 1,-5-4-71-2,-11-13-123-1,-28 27-172 2,0 1-272 0</inkml:trace>
    </iact:actionData>
  </iact:action>
  <iact:action type="add" startTime="77759">
    <iact:property name="dataType"/>
    <iact:actionData xml:id="d21">
      <inkml:trace xmlns:inkml="http://www.w3.org/2003/InkML" xml:id="stk21" contextRef="#ctx0" brushRef="#br0">16708 16454 912 0,'0'0'118'6,"0"0"-14"1,16 163 78 2,-9-55-48-1,-4 18-28-2,-2 9-24 3,14-1 4-2,-1-3-4 1,-4-16 4-2,8-13-20 1,1-11-32 2,-2-20-24-1,-10-11-10-2,5-21-24 1,-8-19-84 2,-4-20-148-1,0 0-296-2,0-22-503 2</inkml:trace>
    </iact:actionData>
  </iact:action>
  <iact:action type="add" startTime="77985">
    <iact:property name="dataType"/>
    <iact:actionData xml:id="d22">
      <inkml:trace xmlns:inkml="http://www.w3.org/2003/InkML" xml:id="stk22" contextRef="#ctx0" brushRef="#br0">17025 17373 1274 0,'0'0'122'7,"0"0"-108"0,0 0 66 0,0 0 20 0,0 0-90 1,-201-17-10-2,131 17-16 2,11 0-108 0,14 0-90 0,29 0-192-2,16-7-150 2</inkml:trace>
    </iact:actionData>
  </iact:action>
  <iact:action type="add" startTime="78359">
    <iact:property name="dataType"/>
    <iact:actionData xml:id="d23">
      <inkml:trace xmlns:inkml="http://www.w3.org/2003/InkML" xml:id="stk23" contextRef="#ctx0" brushRef="#br0">17672 17450 870 0,'0'0'92'8,"0"0"-86"-2,0 0 30 2,0 0 72-2,0 0-30 2,0 0-16 0,-105-24-6 0,69 24 4 0,0 19 0-2,2 13-4 2,7 3-28 0,7 12 18 0,2-6 6-2,15 2-16 2,3-9-20 0,0-6 4 0,5-6 14-2,31-10 30 2,5-7-36 0,2-5 4 0,0 0 0-1,-6-37-28 0,-1-13-4 1,-19-7-6 0,-14 1-6-2,-3 6-42 3,0 16-92-2,0 15-64 0,-16 19-86 0,12 0-154 1</inkml:trace>
    </iact:actionData>
  </iact:action>
  <iact:action type="add" startTime="78750">
    <iact:property name="dataType"/>
    <iact:actionData xml:id="d24">
      <inkml:trace xmlns:inkml="http://www.w3.org/2003/InkML" xml:id="stk24" contextRef="#ctx0" brushRef="#br0">17953 17724 1146 0,'0'0'22'6,"0"0"58"2,0 0 128-1,39-188-4-1,-19 147-68 2,-2 14 0 1,5 9-21 0,0-6-115-3,2 11 0 1,4-2 0 1,-3 1 0 0,-6 6 0-2,13-4 0 2,-2-3 0 0,-14 15-171 0,-1 0-379-3</inkml:trace>
    </iact:actionData>
  </iact:action>
  <iact:action type="add" startTime="79746">
    <iact:property name="dataType"/>
    <iact:actionData xml:id="d25">
      <inkml:trace xmlns:inkml="http://www.w3.org/2003/InkML" xml:id="stk25" contextRef="#ctx0" brushRef="#br0">15293 15338 98 0,'0'0'734'8,"0"0"-498"0,0 0-42-3,0 0-24 3,0 0-54 1,0 0-6-2,0 0 22-1,0-3-10 2,0 3-4 0,0 0-101 1,0 25-17-4,0 12 0 3,0 3 0 1,0 4 0-2,0-2 0 2,0-3 0-3,0-9 0 2,0-12 0 0,0-8 0-2,0-10 0 2,0 0 0-1,0 0-89 2,0-18-83-4,0-12-90 3,0 13-176 1,0 0-368-2</inkml:trace>
    </iact:actionData>
  </iact:action>
  <iact:action type="add" startTime="80475">
    <iact:property name="dataType"/>
    <iact:actionData xml:id="d26">
      <inkml:trace xmlns:inkml="http://www.w3.org/2003/InkML" xml:id="stk26" contextRef="#ctx0" brushRef="#br0">15349 14661 392 0,'0'0'244'7,"0"0"-38"-1,0 0 22 2,0 0-48 0,0 0-30-1,0 0-8-1,9 39-48 3,-9-35-44-1,0-4-14 0,0 0-22-2,0 0-14 1,0 0-8 2,0 0-108-2,0 0-270 0,0 0-686 1</inkml:trace>
    </iact:actionData>
  </iact:action>
</iact:actions>
</file>

<file path=ppt/ink/inkAction5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7-12-11T00:52:58.382"/>
    </inkml:context>
    <inkml:brush xml:id="br0">
      <inkml:brushProperty name="width" value="0.05292" units="cm"/>
      <inkml:brushProperty name="height" value="0.05292" units="cm"/>
    </inkml:brush>
  </inkml:definitions>
  <iact:action type="add" startTime="30194">
    <iact:property name="dataType"/>
    <iact:actionData xml:id="d0">
      <inkml:trace xmlns:inkml="http://www.w3.org/2003/InkML" xml:id="stk0" contextRef="#ctx0" brushRef="#br0">6151 16952 132 0,'0'0'1192'5,"0"0"-876"4,0 0-94-3,0 0-92 3,0 0-75-3,0 0-55 2,0 0 0 0,45 118 0 0,-38-83 0-2,6 11 0 2,3 4 0 0,-6 0 0 0,3 4 0-2,5-10 0 2,-8 8 0 0,6-8 0 0,-3-4 0-2,-3-6 0 2,3-9 0 0,-4-10 0 0,-4-8 0-2,-2-7 0 2,0 0 0 0,2 0 0 0,-3 0 0-2,-2 0 0 2,0 0 0 0,0 0 0 0,2 0 0-2,9 0 0 2,-3 0 0 0,5-22 0 0,10-10 0-2,-6-17 0 2,9-13 0 0,-4-8 0 0,3-6 0-2,-1 2 0 2,3 10 0 2,-7 17 0-4,-3 13 0 0,-10 12 0 2,2 9 0 0,-6 11 0 0,-3 2 0-1,0 0 0 0,0 0 0 1,0 0 0 0,0-2 0-2,-12-4-1073 2</inkml:trace>
    </iact:actionData>
  </iact:action>
  <iact:action type="add" startTime="30919">
    <iact:property name="dataType"/>
    <iact:actionData xml:id="d1">
      <inkml:trace xmlns:inkml="http://www.w3.org/2003/InkML" xml:id="stk1" contextRef="#ctx0" brushRef="#br0">6142 16681 1046 0,'0'0'484'8,"0"0"-246"0,0 0-100 0,0 0-58 0,0 0-19-2,0 0-61 2,0 0 0 1,20 0 0-4,9 0 0 3,2 0 0 0,2 0 0 0,11 0 0-2,6 0 0 2,4 0 0 0,3 7 0 0,-1 0 0-2,-11-7 0 2,-2 0 0 0,-6 0 0 0,-5 0 0-2,-15 0 0 4,-5 0 0-4,-1-2 0 3,-11-13 0-3,0-7 0 1,0-8 0 1,0-9 0 1,-23-4 0-4,-13 9 0 3,0 6 0 0,-2 6 0 0,7 5 0-2,2 7 0 3,12 6 0-2,-2 4 0 1,12 0 0-1,3 0 0 0,-5 0 0 2,9 0 0-1,0 0 0-2,0 0-801 1</inkml:trace>
    </iact:actionData>
  </iact:action>
  <iact:action type="add" startTime="31506">
    <iact:property name="dataType"/>
    <iact:actionData xml:id="d2">
      <inkml:trace xmlns:inkml="http://www.w3.org/2003/InkML" xml:id="stk2" contextRef="#ctx0" brushRef="#br0">7525 17207 898 0,'0'0'594'8,"0"0"-286"-3,0 0-102 3,0 0-165 0,0 0-41 1,0 0 0-3,12 6 0 1,-12-6 0 1,0 0 0 0,0 0 0-2,-29 0 0 2,-15 0 0 0,-15 0 0 0,-2 5 0-2,-4-5 0 2,5 3 0 1,12-3 0-2,12 0 0 0,13 0 0 0,10 0 0 2,10 0 0-1,3 0 0-2,-2 0 0 2,2 0 0-1,0 3 0 1,0-3 0-2,0 0 0 2,0 0-373 1,0 0-1157-1</inkml:trace>
    </iact:actionData>
  </iact:action>
  <iact:action type="add" startTime="31905">
    <iact:property name="dataType"/>
    <iact:actionData xml:id="d3">
      <inkml:trace xmlns:inkml="http://www.w3.org/2003/InkML" xml:id="stk3" contextRef="#ctx0" brushRef="#br0">7363 17016 1272 0,'0'0'518'7,"0"0"-270"-2,0 0-239 4,0 0-9-1,0 0 0-2,0 0 0 1,4 84 0 2,5-42 0-1,-8 2 0-1,2 0 0 1,4-11 0 0,-7-1 0 1,0-10 0-3,6-3 0 0,-3-7 0 2,1-11 0 0,-4-1 0-2,5 0 0 1,-5 0 0 2,8 0 0-1,-5 0-657-2</inkml:trace>
    </iact:actionData>
  </iact:action>
  <iact:action type="add" startTime="32309">
    <iact:property name="dataType"/>
    <iact:actionData xml:id="d4">
      <inkml:trace xmlns:inkml="http://www.w3.org/2003/InkML" xml:id="stk4" contextRef="#ctx0" brushRef="#br0">7926 17072 1220 0,'0'0'380'7,"0"0"-144"1,0 0-114-3,37 171-33 3,-32-109-89 1,6-3 0-2,-4-3 0-1,3 1 0 3,3-3 0-1,3-8 0-1,-3-9 0 0,-4-11 0 1,-6-15 0 0,7-11 0 0,-3 0 0 0,9-3 0-2,10-37 0 2,2-18 0-1,2-12 0 0,-1 3 0 1,-1 3 0-1,-5 23 0 4,-7 15 0-7,-12 12 0 5,6 14 0-2,-10 0 0 1,0 0 0-2,6 14 0 2,7 21 0 0,10 10 0 0,-1-1 0-2,0-5 0 1,-5-7 0 3,1-15 0-2,-11-12 0-3,0-5 0 3,5 0 0 0,11 0 0 0,1-28 0 0,13-13 0-1,3-5 0 1,-6-2 0 0,-11 0 0-3,-3 3 0 4,-7 5 0 0,-6 6 0-2,-7 7 0-2,3 10 0 4,-3 4 0-2,0-1 0 1,0 14-51-2,0 0-667 2</inkml:trace>
    </iact:actionData>
  </iact:action>
  <iact:action type="add" startTime="32962">
    <iact:property name="dataType"/>
    <iact:actionData xml:id="d5">
      <inkml:trace xmlns:inkml="http://www.w3.org/2003/InkML" xml:id="stk5" contextRef="#ctx0" brushRef="#br0">7825 16712 1414 0,'0'0'404'6,"0"0"-175"2,0 0-229-1,0 0 0 0,0 0 0 1,0 0 0 0,0 0 0 0,161 30 0-2,-107-23 0 2,5 1 0 0,8-2 0 0,-2 0 0-2,10 2 0 1,-1 1 0 2,-6-1 0-2,-8 0 0 0,-8 1 0 0,-12-4 0 2,-11-2 0-2,-10 1 0 0,-6-4 0 3,-5 0 0-3,-5 0 0 0,4 0 0-1,-7 0 0 2,0 0 0 0,0 0 0 0,0 0 0-2,0 0 0 2,0-24 0 0,-31-16 0 0,-8 1 0-1,1 0 0 2,8 9 0-2,-3 7 0 2,7 9 0-4,1 6 0 3,9 8 0 0,3 0 0-1,13 0 0-1,0 3-361 2</inkml:trace>
    </iact:actionData>
  </iact:action>
  <iact:action type="add" startTime="33832">
    <iact:property name="dataType"/>
    <iact:actionData xml:id="d6">
      <inkml:trace xmlns:inkml="http://www.w3.org/2003/InkML" xml:id="stk6" contextRef="#ctx0" brushRef="#br0">10318 17634 61 0,'0'0'1559'6,"0"0"-1199"2,0 0-293 0,0 0-67-2,0 0 0 2,0 0 0 1,15 6 0-2,-15-25 0-1,-21-19 0 2,0-6 0 1,-1 0 0-2,0-1 0-1,3-12 0 2,-1-5 0 0,3-11 0 0,1-8 0-2,4-1 0 2,0-6 0 1,12 7 0-2,0 6 0 0,0 4 0 0,0 3 0 2,27 16 0-1,6-5 0-2,5 3 0 3,-2 10 0-2,-3 10 0 1,-2 11 0-1,-5 12 0 1,-9 11 0-1,6 0 0 1,-23 19 0-1,2 7-993 0</inkml:trace>
    </iact:actionData>
  </iact:action>
  <iact:action type="add" startTime="34245">
    <iact:property name="dataType"/>
    <iact:actionData xml:id="d7">
      <inkml:trace xmlns:inkml="http://www.w3.org/2003/InkML" xml:id="stk7" contextRef="#ctx0" brushRef="#br0">10612 17129 1262 0,'0'0'580'5,"0"0"-375"3,0 0-205 0,0 0 0 0,0 0 0-2,0 0 0 2,44 162 0 0,-27-111 0 0,-1 0 0-2,-7-3 0 2,10-1 0 0,-2-8 0 1,-1-5 0-4,-12-9 0 3,8-13 0 0,-8-10 0 0,-1-2 0-2,-3 0 0 3,13 0 0-2,-1 0 0 1,8-14 0-2,1-20 0 2,8-13 0 0,-6-13 0 0,-4-12 0-2,-5-6 0 2,-1 9 0 3,-3 7 0-6,-2 18 0 3,-4 11 0 0,7 7 0-1,-3 3 0 1,5 8 0-1,-6 8 0 0,10 7 0 1,-14 0 0 0,6 2-781-3</inkml:trace>
    </iact:actionData>
  </iact:action>
  <iact:action type="add" startTime="34695">
    <iact:property name="dataType"/>
    <iact:actionData xml:id="d8">
      <inkml:trace xmlns:inkml="http://www.w3.org/2003/InkML" xml:id="stk8" contextRef="#ctx0" brushRef="#br0">11415 17443 1336 0,'0'0'502'5,"0"0"-293"3,0 0-209 1,0 0 0-2,0 0 0-1,0 0 0 3,141-50 0-2,-108 38 0 1,5 1 0-2,4 3 0 2,-1-5 0 0,-9 12 0 0,13-3 0-2,-14 0 0 2,-7 0 0 1,-4 0 0-1,-4 3 0-3,-13 1 0 3,-3 0 0 1,0 0 0-1,0-4 0-2,0 4 0 1,-10-5-519 1</inkml:trace>
    </iact:actionData>
  </iact:action>
  <iact:action type="add" startTime="35019">
    <iact:property name="dataType"/>
    <iact:actionData xml:id="d9">
      <inkml:trace xmlns:inkml="http://www.w3.org/2003/InkML" xml:id="stk9" contextRef="#ctx0" brushRef="#br0">11558 17186 1440 0,'0'0'354'7,"0"0"-148"-2,0 0-159 3,0 0-47 0,20 170 0-1,-11-128 0 0,1-9 0 1,-7-1 0-1,10-1 0 2,-9-13 0-2,9 6 0 2,-6-16 0-3,-4 4 0 3,3-12 0-5,3 0 0 5,-6 0 0-1,10 0 0 0,-3-29-109-3,-4 13-487 4</inkml:trace>
    </iact:actionData>
  </iact:action>
  <iact:action type="add" startTime="35400">
    <iact:property name="dataType"/>
    <iact:actionData xml:id="d10">
      <inkml:trace xmlns:inkml="http://www.w3.org/2003/InkML" xml:id="stk10" contextRef="#ctx0" brushRef="#br0">12078 17108 1024 0,'0'0'368'7,"0"0"-66"1,0 0-98-3,0 0-74 4,0 0-111-1,0 0-19 0,65 31 0-2,-39 11 0 2,-11 12 0 0,1 2 0 0,3 2 0-3,-6-1 0 4,-5 0 0-1,8-8 0-1,-3 0 0-1,-3-12 0 3,1-9 0-2,-4-6 0 2,-4-15 0-3,0-7 0 2,7 0 0 1,-3 0 0-2,13-12 0-2,3-25 0 4,14-19 0-2,-13-9 0 2,10-7 0-3,-11 7 0 2,-4 17 0 0,-6 22 0 0,-9 20 0-3,-4 6 0 4,0 0 0-1,0 12 0-1,4 27 0 1,5 6 0-2,1 4 0 3,6-11 0-1,-1-7 0-2,-5-8 0 2,0-16 0 0,-3 5 0 0,9-9 0-2,-6-3 0 2,16 0 0 0,-2 0 0-1,3-3 0 0,11-33 0 0,1-21 0 2,-6-10 0-1,-2-9 0-2,-8 1 0 2,-9 16 0 0,2 20 0 0,-13 19 0-3,-3 20 0 4,0 0 0 0,0 10 0-2,0 14-427-1,0 3-1176 2</inkml:trace>
    </iact:actionData>
  </iact:action>
  <iact:action type="add" startTime="36045">
    <iact:property name="dataType"/>
    <iact:actionData xml:id="d11">
      <inkml:trace xmlns:inkml="http://www.w3.org/2003/InkML" xml:id="stk11" contextRef="#ctx0" brushRef="#br0">13161 17919 1024 0,'0'0'484'6,"0"0"-210"2,0 0-120 0,0 0-43-2,0 0-111 2,123-148 0 0,-90 76 0 0,-5-6 0-1,4-7 0 0,-8-1 0 3,-11-8 0-4,-13-12 0 2,0-12 0-2,-13 0 0 2,-32 2 0 0,-14 15 0-3,-18 16 0 5,-7 21 0-3,0 16 0 1,52 48-259 0,15 0-1529-2</inkml:trace>
    </iact:actionData>
  </iact:action>
  <iact:action type="add" startTime="36705">
    <iact:property name="dataType"/>
    <iact:actionData xml:id="d12">
      <inkml:trace xmlns:inkml="http://www.w3.org/2003/InkML" xml:id="stk12" contextRef="#ctx0" brushRef="#br0">10075 16184 196 0,'0'0'1170'6,"0"0"-850"2,0 0-124 0,0 0-54 0,0 0-119-2,0 0-23 2,97-2 0 0,-61-5 0 0,7 5 0-2,10-1 0 2,8 0 0 0,2-2 0 0,5 2 0-2,5-4 0 2,1 3 0 0,8 1 0 0,4 3 0-2,10 0 0 4,4 0 0-4,1 0 0 2,4 0 0-2,-1 7 0 2,-1-3 0 0,6-1 0 0,-17-3 0-1,5 6 0 1,-4 2 0 0,4 3 0 1,-2 0 0-4,2 3 0 4,-2-3 0-2,-11-4 0 2,0-3 0-4,-7-4 0 3,-3 4 0 0,-7 1 0-2,2-1 0 2,-13-4 0 1,9 0 0-2,-4 0 0 1,-11 0 0-2,11 0 0 2,-1 0 0 0,-11 5 0 0,2 0 0-2,2 2 0 2,-6 0 0 1,-7 1 0-2,1-3 0 0,-8-1 0 0,-7 2 0 2,5-6 0-2,-11 2 0 0,-10-2 0-1,3 0 0 3,-5 0 0-2,-6 0 0-1,9 0 0 3,-9 0 0-2,0 0 0 1,-2 0 0-2,0 0 0 2,0 0 0 0,0 0 0 1,0 0 0-3,0 0 0 1,0 0 0 2,0-22 0-2,-17-26 0-1,-24-10 0 2,-5-2 0 0,-8 4 0 0,3 11 0-2,2 11 0 3,11 12 0-2,15 9 0 0,16 3 0 0,4 8 0 2,3 2 0-1,0 0 0 0,0 0 0-2,0 0 0 2,0-3 0-1,0 3 0-1,0 0 0 3,0-2 0-2,0 2 0 2,0 0 0-4,0 0 0 3,0 0 0 1,0 0 0-2,0 0 0 1,-9 0 0-2,8 7-1471 3</inkml:trace>
    </iact:actionData>
  </iact:action>
  <iact:action type="add" startTime="43303">
    <iact:property name="dataType"/>
    <iact:actionData xml:id="d13">
      <inkml:trace xmlns:inkml="http://www.w3.org/2003/InkML" xml:id="stk13" contextRef="#ctx0" brushRef="#br0">12903 11920 664 0,'0'0'324'9,"0"0"-100"-2,0 0 0-1,0 0-16 3,0 0-42-2,0 0-16 1,0 0-63-2,19-4-87 2,-19 4 0 0,0 0 0 0,0 0 0-2,0 0 0 2,0 0 0 0,-3 0 0 0,-21-3 0-2,4-1 0 3,-13 2 0-2,13 2 0 1,1 0 0-2,-3 0 0 2,3 0 0 0,-4 0 0 0,5 19 0-2,-2 6 0 2,13 4 0 0,-6 5 0 0,6-1 0-2,-5 1 0 2,12-6 0 0,0-3 0 0,0-1 0-2,0-5 0 3,0-6 0-1,0 4 0 0,0 0 0-3,20 0 0 5,9 1 0-3,-3-5 0 2,-1-7 0-5,-6-6 0 4,6 0 0 2,-8 0 0-3,2 0 0 0,1 0 0 0,-11 0 0 2,-1-6 0-2,-5 0 0-2,10-1 0 3,-5-8 0 0,0-2 0 1,0-3 0-4,-5-5 0 4,7 1 0-1,-3-3 0-1,-3 0 0-1,-4 2 0 3,0 2 0-2,0-2 0 1,3-1 0-2,-3 3 0 4,0 1 0-3,0 0 0 0,0 4 0-1,0 7 0 2,0 0 0 1,0 6 0 0,0-2 0-5,0 5 0 4,0-1 0 1,0 1 0-1,0 2 0-2,0 0 0 1,0 0 0 1,0 0 0 1,0-3 0-4,0 3 0 4,0 0 0-2,0-3 0 1,0 3 0-2,0 0 0 3,0 0 0-1,0 0 0-1,0 0 0-1,0 0 0 3,0 0 0-1,6 23 0-1,1 5 0-1,6 6 0 3,-5 5 0 0,5 6 0-1,-3 2 0-2,6-2 0 2,-3-4 0 0,-6-6 0 0,-3-1 0-2,5 0 0 3,-2-9 0-3,-4-5 0 3,-1-9 0-4,6-5 0 3,-5-4 0-1,-1-2 0 2,1 0 0-4,1 0 0 4,-4 0 0-2,0 0 0 1,0-4 0-2,0-17 0 2,0 7 0 0,0 0 0-1,0 6 0 1,0 5 0 1,0 1 0-2,0 2 0 0,0 0 0 0,0 0 0 1,0 0 0 0,0 0 0-1,0 0 0 0,0 0 0 0,0 0 0 2,0 0 0-1,0 0 0-3,-4 0-149 4,1 0-1005-1</inkml:trace>
    </iact:actionData>
  </iact:action>
  <iact:action type="add" startTime="45022">
    <iact:property name="dataType"/>
    <iact:actionData xml:id="d14">
      <inkml:trace xmlns:inkml="http://www.w3.org/2003/InkML" xml:id="stk14" contextRef="#ctx0" brushRef="#br0">13458 12059 422 0,'0'0'392'8,"0"0"-122"-2,0 0-104 2,0 0-94 0,0 0-54-1,0 0-10 0,0 0 34 2,0-27-12-2,-4 27 4 0,-8 0 12 0,12 0 42 1,0 0 38 0,0 0-8 0,0 0-14-2,0 0-16 2,0 0-65 0,0 0-23 0,0 0 0-2,0 0 0 2,0 0-5 0,0 0-13 0,14 0 6-2,-12 0 10 2,1-1 2-1,1-11 16 0,-4 5-16 1,0-3-4 0,0 10-32-1,0 0-8 2,0 0-12-3,-4 0 50 2,-12 0 6 1,11 6 12-2,-2 5-8-1,-1-3 4 2,8 1 40 0,0-1 4 0,0 0-9-3,0-1-43 4,0 2 0-1,13-5 0-3,3 3 0 4,-5-7 0-1,-8 0 0 0,7 0 0 0,-7 0 0-2,-3 0 0 2,0 0 0 0,0 0 0-3,0 0 0 4,0-9 0-1,-3 0-109 0,-1 4-131 0,4 5-372-2</inkml:trace>
    </iact:actionData>
  </iact:action>
  <iact:action type="add" startTime="45869">
    <iact:property name="dataType"/>
    <iact:actionData xml:id="d15">
      <inkml:trace xmlns:inkml="http://www.w3.org/2003/InkML" xml:id="stk15" contextRef="#ctx0" brushRef="#br0">13809 11837 756 0,'0'0'482'7,"0"0"-206"1,0 0-76 0,0 0-116 0,0 0 0-3,0 0-16 4,0 0 14-1,30 83-67 0,-23-48-15-2,2 1 0 2,1 4 0 0,0-3 0 0,-2-1 0-2,-4 0 0 2,9 4 0 0,-7-5 0-2,4 2 0 2,-6-6 0 0,-1-8 0 0,-3-6 0 0,3-12 0-2,6 1 0 2,-9-6 0 0,1 0 0 0,2 4 0-2,-3-4 0 2,4 2 0 0,-4-2 0 0,3 2 0-2,-3-2 0 2,0 0 0 0,3 0 0 0,10 0 0-2,-11-14 0 2,17-17 0 0,-6-7 0 0,-2-11 0-2,10-7 0 2,-3-9 0 0,0 1 0 0,5 4 0-2,-3 13 0 2,1 10 0 0,-3 9 0 2,-3 7 0-6,-8 1 0 4,6 3 0 3,-7 2 0-8,-6 6 0 5,0 5 0 0,0 0 0 0,0 4 0 0,0 0 0-2,0 0 0 3,0 0 0-1,0 0 0-3,0 0 0 3,0 0-43 1,0 0-933-1</inkml:trace>
    </iact:actionData>
  </iact:action>
  <iact:action type="add" startTime="46637">
    <iact:property name="dataType"/>
    <iact:actionData xml:id="d16">
      <inkml:trace xmlns:inkml="http://www.w3.org/2003/InkML" xml:id="stk16" contextRef="#ctx0" brushRef="#br0">13755 11564 820 0,'0'0'416'6,"0"0"-146"0,0 0-52 1,0 0-56 2,0 0-8-2,0 0-147-1,0 0-7 2,0 0 0 0,0 0 0 0,0 0 0 0,0 0 0-2,10 0 0 2,0 0 0 0,-2 4 0-2,12-2 0 2,-1 1 0 0,5-3 0 1,10 0 0-4,6 0 0 3,2 0 0 0,2 0 0 1,-7 0 0-4,-3 0 0 6,-7 0 0-5,-1-3 0 3,1-6 0-3,-16 3 0 0,5 2 0 2,-12-1 0 1,8 3 0-3,-8 2 0 1,-4 0 0 2,3 0 0-1,-3 0 0 0,0 0 0-3,0 0 0 3,0 0 0 1,0 0 0-4,0 0 0 4,0 0 0-1,0 0 0 0,0 0 0-2,0 0 0 1,0-2 0 2,-4-7 0-2,-22-8 0-1,-5-2 0 2,2-9 0 0,-1 1 0 1,5 3 0-3,4 7 0 1,0 6 0 2,7 2 0-2,4 3 0 0,-3 6 0 0,13-2 0 2,-3 2 0-2,0 0 0-1,3-3 0 2,0 3 0 1,0 0 0-2,0 0 0 0,0 0 0 1,0 0 0 0,0 0 0-1,0 0 0-1,0 0 0 2,0 0 0 1,0 0 0-2,0 18 0 0,0-1-155 1,0 2-1665 0</inkml:trace>
    </iact:actionData>
  </iact:action>
  <iact:action type="add" startTime="48719">
    <iact:property name="dataType"/>
    <iact:actionData xml:id="d17">
      <inkml:trace xmlns:inkml="http://www.w3.org/2003/InkML" xml:id="stk17" contextRef="#ctx0" brushRef="#br0">15268 12027 906 0,'0'0'736'8,"0"0"-464"0,0 0-152 0,0 0-107-2,0 0-13 2,0 0 0 0,0 0 0 0,-79 0 0-1,38 15 0 0,11-5 0 1,-4 2 0-1,-2-4 0 0,8 1 0 0,-2-7 0 2,7 2 0-1,4-4 0-2,-1 0 0 1,-1 0 0 1,17 0 0 0,1 0 0-1,3 0 0 1,0 0 0 0,0 0 0 0,0 0 0-2,0 0 0 1,0 0-39 2,0 0-289-1,6 2-336-2</inkml:trace>
    </iact:actionData>
  </iact:action>
  <iact:action type="add" startTime="49106">
    <iact:property name="dataType"/>
    <iact:actionData xml:id="d18">
      <inkml:trace xmlns:inkml="http://www.w3.org/2003/InkML" xml:id="stk18" contextRef="#ctx0" brushRef="#br0">15358 12249 814 0,'0'0'648'8,"0"0"-336"-4,0 0-132 3,0 0-87 1,0 0-93-2,0 0 0 2,-17 27 0 1,-19-27 0-2,-1 0 0 0,-3 2 0 1,4-2 0 0,5 3 0 0,-2 2 0-1,5 2 0 1,-1-5 0-1,6 0 0 1,6 1 0-3,5 0 0 3,0-3 0 0,12 3 0 0,0-1 0 1,0 2-195-4,0-4-1259 4</inkml:trace>
    </iact:actionData>
  </iact:action>
  <iact:action type="add" startTime="49621">
    <iact:property name="dataType"/>
    <iact:actionData xml:id="d19">
      <inkml:trace xmlns:inkml="http://www.w3.org/2003/InkML" xml:id="stk19" contextRef="#ctx0" brushRef="#br0">16096 12012 638 0,'0'0'334'6,"0"0"-202"2,0 0-88 1,0 0 96-4,0 0-48 3,0 0-10 0,0 0 20 0,-109 2-24-2,70 15-4 2,12 1-12 0,-4 9-18 0,-5-2-20-1,13 2 0 0,2 3-4 1,4-6-12 0,7 8 10-2,1-5 0 2,5 1 4 0,4-2-4 1,0-4-10-4,0 6-8 3,10-3 0 0,16 0 0 0,-1-5 8-1,-5 0 2 1,3-9 6-1,-2-8-16 1,5-3-10-1,-12 0 10 1,12 0 0 0,-7-25 10-1,-4-5 2 0,5-11-4 1,-4 5-4 1,1 2 0-2,-4 3-1-1,-3 10-3 2,-7-5 0-1,-1 3 0 1,-2 3 0-2,0-2 0 2,0 0 0 1,0 0 0-1,0 5-3-3,0 6 3 5,0 4 3-3,0 7-3 0,0 0 0 0,0 0 0 1,0 0 0 0,0 0 0 0,0 0 0-2,0 0 0 1,0 0 0 2,0 0 0-1,0 0 0-3,0 0 0 3,0 0 0 0,0 0 0 1,0 0 0-3,0 0 0 1,0 0 0 2,0 11 0-1,0 4 0-2,0-4 0 2,0 0 0 0,0 0 0-1,0 6 0-1,0 6 0 2,11 7 0 1,-9 7 0-1,5 5 0-2,5 3 0 3,-8-6 0-1,9-2 0 1,-7-12 0-4,-5-5 0 3,11-9 0 0,-8-5 0-2,3-2 0 0,6-4 0 2,-8 0 0 1,9 0 0-2,-12-4-33-1,-2-16-133 3,0 7-314-1,0 1-668-1</inkml:trace>
    </iact:actionData>
  </iact:action>
  <iact:action type="add" startTime="50520">
    <iact:property name="dataType"/>
    <iact:actionData xml:id="d20">
      <inkml:trace xmlns:inkml="http://www.w3.org/2003/InkML" xml:id="stk20" contextRef="#ctx0" brushRef="#br0">16373 12061 694 0,'0'0'238'7,"0"0"-4"2,0 0 14-1,0 0 28-2,0 0-148 2,0 0 4 0,0 0-35-1,64 59-97-1,-51-25 0 2,-9 2 0 1,11 10 0-2,-11 1 0-1,6 4 0 2,0-7 0 0,0 0 0 0,-2-14 0-2,-1-2 0 2,2-5 0 0,-2-10 0 0,-4-4 0-2,2-7 0 2,0-2 0 0,-5 0 0 0,3 0 0-2,0 0 0 3,-3 0 0-1,4 0 0 0,6 0 0-3,-3 0 0 4,9-7 0-1,0-20 0-1,2-6 0-1,2-8 0 2,2-14 0 0,-1-6 0 1,0-11 0-4,5-1 0 3,-6 2 0 1,0 20 0-1,-7 14 0-3,-8 20 0 3,-5 12 0 1,0 2 0-1,0 3 0-2,0 0 0 2,0 0 0 0,0 0-231-1,-15 3-835-1</inkml:trace>
    </iact:actionData>
  </iact:action>
  <iact:action type="add" startTime="51127">
    <iact:property name="dataType"/>
    <iact:actionData xml:id="d21">
      <inkml:trace xmlns:inkml="http://www.w3.org/2003/InkML" xml:id="stk21" contextRef="#ctx0" brushRef="#br0">16363 11825 536 0,'0'0'456'10,"0"0"-126"-2,0 0-72-3,0 0-80 3,0 0-56 0,0 0-2-1,0-8-73 0,0 8-47 0,0 0 0 2,3 0 0-1,4 0 0-2,13 0 0 2,-4 0 0 0,4 0 0 0,5 0 0-3,11 0 0 4,1 0 0-1,2 0 0 0,1 0 0-2,1 0 0 2,2 0 0 0,-6-9 0 2,-10 3 0-6,2 1 0 4,-6-4 0 0,-14 8 0 0,0-3 0-2,-2 1 0 2,-7 3 0 0,0 0 0 0,0 0 0-2,0 0 0 2,0 0 0 0,0 0 0 0,0 0 0-3,0 0 0 3,0 0 0 0,0 0 0 0,0-2 0-2,-3-9 0 3,-30-12 0-2,2-11 0 2,1 0 0-3,-11 0 0 2,15 7 0 0,6 4 0 0,7 8 0-3,6 8 0 3,-2 1 0 1,9 6 0-2,0 0 0-1,0 0 0 3,0 0 0-1,0 0 0-1,0 0 0-1,0 6-13 3,0 5-1469-1</inkml:trace>
    </iact:actionData>
  </iact:action>
  <iact:action type="add" startTime="59360">
    <iact:property name="dataType"/>
    <iact:actionData xml:id="d22">
      <inkml:trace xmlns:inkml="http://www.w3.org/2003/InkML" xml:id="stk22" contextRef="#ctx0" brushRef="#br0">25474 10169 1106 0,'0'0'444'5,"0"0"-190"2,0 0-52 1,0 0-161 0,193 5-41-2,-146-5 0 2,-4 0 0 0,8 0 0 0,1 0 0-2,9 0 0 3,0 0 0-2,11 0 0 1,-1 0 0-2,6 0 0 2,0 0 0 1,6-5 0-2,-2-3 0-1,-4-3 0 4,7 0 0-4,0 1 0 3,8 1 0-3,-10 1 0 1,2-1 0 1,0 3 0 1,-4 1 0-4,-1 1 0 4,-5-2 0-2,-4 1 0 2,4-7 0-4,3 2 0 3,-1-4 0 0,-5 5 0 1,9 1 0-3,-3 2 0 2,4 6 0 0,-4-3 0-1,0 1 0 0,-6 2 0 1,6-6 0-1,-1 3 0 4,4-3 0-7,-12 1 0 4,5 3 0 0,-5 2 0 0,0 0 0-2,-4 0 0 2,1 0 0-1,-1 0 0 3,5 0 0-6,1 0 0 5,0 0 0-2,-5 0 0 4,-1 2 0-7,8 9 0 4,-5 0 0-1,-2 4 0 2,7-4 0-3,-3 3 0 2,3-4 0-1,-4 0 0 2,2-5 0-3,-8 3 0 1,-1-1 0 1,6-5 0 1,-9-2 0-2,5 0 0 0,7 0 0 1,-6 0 0 0,13 0 0-3,-11 0 0 4,11 0 0-2,-3 0 0 1,-7 0 0-1,1 0 0 1,1 0 0-1,-9 0 0 2,4 0 0-4,-1 0 0 4,-2 0 0-1,0 0 0 0,-4 6 0-2,-1 0 0 1,4-3 0 2,0 5 0-1,4-3 0-3,0 4 0 3,6 1 0 1,-1 5 0-2,5 0 0-1,-7-5 0 2,4 0 0 0,-7-3 0 1,-1-7 0-3,4 0 0 2,3 0 0 0,-11 0 0 0,-1 0 0-2,9 0 0 2,1 0 0 0,1 0 0 0,-5 0 0-2,0 0 0 2,-7 0 0 0,-1-7 0 0,-8 4 0-2,4-10 0 2,-8-1 0 0,-7 6 0 0,-6 2 0-3,-14 3 0 4,-4 3 0-2,-6-3 0 1,-4 3 0-2,-3 0 0 2,0 0 0 0,0 0 0 0,0 0 0-2,0 0 0 3,0-22 0-1,0 5 0 0,-7-11-149-2</inkml:trace>
    </iact:actionData>
  </iact:action>
  <iact:action type="add" startTime="60612">
    <iact:property name="dataType"/>
    <iact:actionData xml:id="d23">
      <inkml:trace xmlns:inkml="http://www.w3.org/2003/InkML" xml:id="stk23" contextRef="#ctx0" brushRef="#br0">33548 9445 1406 0,'0'0'242'6,"0"0"-46"0,0 0-42 2,0 0-105 1,0 0-49-2,0 0 0-1,0 0 0 2,0 0 0 0,-24 0 0 0,-5 8 0-2,3 0 0 3,-2 4 0-1,-2-4 0 0,-1 1 0-2,-8-1 0 2,-2-1 0 0,5-7 0-1,12 5 0 0,-2-2 0 0,12-1 0 2,4-2 0-1,6 3 0-3,1 1 0 4,-7 1 0-2,0 0 0 1,5-2 0-1,-9-1 0 1,12-2 0-1,0 3 0 2,2 0 0-3,0-3 0 2,0 0 0 0,0 0 0 0,0 0 0-2,0 0 0 1,0 0 0 2,0 0 0-3,0 0 0 2,0 0 0 0,0 0 0-1,0 0 0 2,0 0 0-4,4-8 0 4,10-12-163-2,-12 10-377 2,-2 1-468-4</inkml:trace>
    </iact:actionData>
  </iact:action>
  <iact:action type="add" startTime="61188">
    <iact:property name="dataType"/>
    <iact:actionData xml:id="d24">
      <inkml:trace xmlns:inkml="http://www.w3.org/2003/InkML" xml:id="stk24" contextRef="#ctx0" brushRef="#br0">33328 9254 790 0,'0'0'164'6,"0"0"28"2,0 0-50 0,0 0-10 1,0 0 76-4,0 0 6 3,0 0-30 0,0 6-163 0,0 15-21-1,3 10 0 0,7 4 0 2,-3 2 0-1,5 4 0-2,-8 7 0 2,2-3 0 0,7 4 0 0,-11-5 0-3,11-7 0 4,-6-9 0-1,-1-9 0-1,-5-8 0 0,-1-8 0 1,9-3 0 0,-9 0 0 0,0 0 0-3,0 0 0 4,0 0 0-1,0-14 0 0,0 0-561-2,0-6-761 2</inkml:trace>
    </iact:actionData>
  </iact:action>
  <iact:action type="add" startTime="63836">
    <iact:property name="dataType"/>
    <iact:actionData xml:id="d25">
      <inkml:trace xmlns:inkml="http://www.w3.org/2003/InkML" xml:id="stk25" contextRef="#ctx0" brushRef="#br0">25422 11903 970 0,'0'0'560'11,"0"0"-326"-6,0 0-70 3,0 0-78-2,0 0-53 2,0 0-33-1,0 0 0 0,13-10 0 1,-5 6 0 0,5 1 0 0,5-2 0-2,7-3 0 2,0-1 0-1,10-2 0 1,5 3 0-1,4 2 0 0,-1 1 0 2,-2-1 0-1,5 6 0 0,-2 0 0 1,-1 0 0-4,11 0 0 4,7 0 0-5,2 0 0 5,17 0 0-1,4 0 0 0,13 0 0-2,-7 0 0 2,0 0 0 0,-6 0 0 0,-3 0 0-2,-1 0 0 3,-3 0 0-1,3 0 0-2,-9 0 0 1,7 0 0 1,-1 0 0 0,-2 0 0 0,-7 0 0-2,2 0 0 2,-17 0 0 0,4 0 0 0,-3 0 0-2,5 0 0 2,-7 0 0 0,13 0 0 0,-1 0 0-1,-3 0 0 0,0 0 0 2,1 0 0-2,-1 0 0-1,3-11 0 3,-5-1 0-2,-2 2 0 1,-4 2 0-2,-12 1 0 2,-13 2 0 0,-5 1 0 0,-6 3 0-2,-1-2 0 2,-13 3 0 0,1 0 0 0,8 0 0-2,-12 0 0 1,0 0 0 2,0 0 0-1,0 0 0-2,0 0 0 3,0 0 0-2,0 0 0 1,0 0 0-2,0 0 0 3,-19-6 0-2,-1-5-509 1</inkml:trace>
    </iact:actionData>
  </iact:action>
  <iact:action type="add" startTime="65254">
    <iact:property name="dataType"/>
    <iact:actionData xml:id="d26">
      <inkml:trace xmlns:inkml="http://www.w3.org/2003/InkML" xml:id="stk26" contextRef="#ctx0" brushRef="#br0">29074 11225 1058 0,'0'0'392'7,"0"0"-132"0,0 0-100-1,0 0-72 2,0 0 1 0,0 0-89-1,0 0 0 0,16-4 0 1,-16 4 0 0,0 0 0-2,0 0 0 2,0 0 0 1,0 0 0-1,-3 0 0-3,-18 0 0 3,5 4 0 0,1 6 0 0,6 7 0-2,-7 0 0 2,12 5 0 0,-8 0 0 0,10-1 0-2,2-2 0 3,0-2 0-2,0-4 0 1,0 2 0-2,15-6 0 2,-2-4 0 0,2-2 0 1,0-3 0-4,1 0 0 3,5 0 0 0,-10-7 0 0,1-18 0-2,-2-5 0 2,-10 0 0 0,0-2 0 0,0 10 0-2,0 5 0 2,0 9 0 0,0 6 0 0,0 2 0-2,-10 0 0 2,-2 0 0 0,4 0 0 0,-11 0 0-2,12 0 0 2,-7 0 0 0,13 0 0 0,1 0 0-1,0 7 0 0,0 6 0 1,0 2 0 1,0-1 0-4,0-3 0 3,17 0 0 0,-6-5 0 0,2-6 0 0,-12 0 0-2,6 0 0 2,1 0 0 1,-8 0 0-3,0 0 0 1,0 0 0 1,0 0 0 0,0-2 0-2,0 2 0 2,-8 0 0 0,0 0 0 1,-5 0 0-3,2 0 0 2,11 0 0 0,0 0 0-1,0 0 0 0,0 0 0 1,0 0 0-1,0 0 0 1,0 0 0-1,0 0 0 1,11 0 0-1,-1 0 0 2,-10-4 0-4,0 0 0 3,0-5 0 1,0 3-137-2,0 3-1357-1</inkml:trace>
    </iact:actionData>
  </iact:action>
</iact:actions>
</file>

<file path=ppt/ink/inkAction6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7-12-11T00:52:58.382"/>
    </inkml:context>
    <inkml:brush xml:id="br0">
      <inkml:brushProperty name="width" value="0.05292" units="cm"/>
      <inkml:brushProperty name="height" value="0.05292" units="cm"/>
    </inkml:brush>
  </inkml:definitions>
  <iact:action type="add" startTime="7303">
    <iact:property name="dataType"/>
    <iact:actionData xml:id="d0">
      <inkml:trace xmlns:inkml="http://www.w3.org/2003/InkML" xml:id="stk0" contextRef="#ctx0" brushRef="#br0">5477 2700 1246 0,'0'0'170'9,"-170"40"-38"-4,-26-9 82 3,-77 13-12 0,-87 21-119 1,-62 11-83-3,-46 8 0 4,-35-7 0-5,-17-16 0 4,4-19 0-3,34-20 0 3,84-11 0-2,334-11 0 1,60 0-749-2</inkml:trace>
    </iact:actionData>
  </iact:action>
  <iact:action type="add" startTime="7884">
    <iact:property name="dataType"/>
    <iact:actionData xml:id="d1">
      <inkml:trace xmlns:inkml="http://www.w3.org/2003/InkML" xml:id="stk1" contextRef="#ctx0" brushRef="#br0">6194 5185 748 0,'0'0'246'3,"0"0"-148"5,0 0 90 1,0 0 2-1,0 0-82-2,0 0-24 2,-100 146-4-1,-20-139 12 2,-54 0 46-3,-77 2-63 1,-100 7-75 2,-91 9 0-2,-87 3 0 2,-51 6 0-3,-17-6 0 2,17-2 0 0,54-9 0-2,61-17 0 2,84 0 0 0,340 0 0 0,38 0-639-2</inkml:trace>
    </iact:actionData>
  </iact:action>
  <iact:action type="add" startTime="10883">
    <iact:property name="dataType"/>
    <iact:actionData xml:id="d2">
      <inkml:trace xmlns:inkml="http://www.w3.org/2003/InkML" xml:id="stk2" contextRef="#ctx0" brushRef="#br0">32798 4116 536 0,'0'0'106'6,"0"0"-80"1,0 0 132 2,0 0 48-1,0 0-56-2,-221 7-70 2,127 6 16-1,-9-1-14 1,-19-4-2-1,-17 1-36 0,-3-4 2 2,-13 3-6-2,0-5-14-1,-9 3-22 2,0-1 10 0,3 1-10 1,5 0-2-2,-2-5 0 1,-10 3 22-1,1-4 52 2,-20 0-8-3,-4 0-56 2,-20 0-2 0,-3 0-6 0,-19 0 6-2,-2 0-8 2,-3 0 4 0,8 6 0 0,5 14 2-2,6 2 2 3,19 7-4-2,0 4 0 2,9 1-2-5,-4-2 0 5,-10 3 2 0,-4-1-2-2,-9-6 2 1,1-3-4-2,5-2 0 2,-8-1-4 0,7-5 4-2,7-6 2 2,9-3-2 0,8-4 2 0,-8-4 2-3,-3 0-6 4,-20 0 8 0,-6-9-8-2,-15-5 4 1,-8 0-4-2,7 7 0 3,1 7 0-2,11 0 2-1,-1 0 0 2,14 0 0 1,1 0-2-2,-15 0 2-1,1 0 2 2,-18 0-4 0,5 0-2 0,2 0 2-3,0-18-2 4,4-11 0-1,5-5 4 1,-2-8-2-4,5-3 0 3,-9 3 8 0,-5-2-4 1,-11 2 6-4,12 12-8 3,15 4 7 1,16 17-9-2,32 7 0 0,34 2 0 1,38 0 0-1,33 0 0 2,20 0 0-4,28 5 0 5,22-3 0-4,1-2 0 1,3 0 0-1,0 0 0 2,0 0 0 1,0 0 0-2,0 0 0-1,10 0-101 3,10 0-567-2</inkml:trace>
    </iact:actionData>
  </iact:action>
  <iact:action type="add" startTime="32617">
    <iact:property name="dataType"/>
    <iact:actionData xml:id="d3">
      <inkml:trace xmlns:inkml="http://www.w3.org/2003/InkML" xml:id="stk3" contextRef="#ctx0" brushRef="#br0">4184 14877 868 0,'0'0'542'7,"0"0"-234"1,0 0-100-2,0 0-87 2,0 0-121 0,0 0 0 0,0 0 0-2,0 7 0 1,10 0 0 1,7-1 0 1,9 1 0-3,12 5 0 2,6 0 0 0,5-4 0 0,2 1 0-3,8-3 0 3,-1-2 0 1,14 0 0-1,-3-2 0-1,10 2 0 0,3-1 0 1,-6-1 0 0,4 1 0-2,-3-3 0 2,3 0 0 0,1 0 0 1,-2 0 0-2,1 0 0 0,-9 0 0 2,0 0 0-2,-7 0 0-1,-5 0 0 3,-2 0 0-1,-9 0 0-1,11 0 0-1,-1-8 0 2,2-4 0 0,-4 4 0 0,1-4 0-2,-7 4 0 2,4 2 0 0,-6 1 0 2,0-1 0-6,-3 2 0 4,-5-1 0 0,-1 3 0 0,-1-1 0-2,1 3 0 2,2-3 0 1,2 3 0-2,-2 0 0-1,2 0 0 3,1 0 0-2,-4 0 0 2,13 0 0-4,-10 0 0 4,-1 3 0-2,13 2 0 3,-7-5 0-6,19 0 0 4,-3 5 0 0,-1-1 0 0,-6 2 0-2,-6-1 0 2,-11-3 0 0,1 8 0 0,-5-8 0-2,13-2 0 2,-5 3 0 0,2-1 0 0,5 2 0-2,0 2 0 2,5-3 0 0,5 1 0 0,1-4 0-2,-1 4 0 2,3-2 0 1,9-2 0-2,-13 0 0 0,4 0 0 1,-3 0 0-1,-1 0 0 2,0 0 0-4,1 7 0 3,-1-7 0 0,-4 2 0 0,-8-2 0-2,0 0 0 2,-10 0 0 1,-7 0 0-2,-2 0 0-1,-1 0 0 2,-5 0 0 0,-3 0 0-1,9 0 0-1,-1 0 0 2,-5 0 0 1,6 0 0-1,-4 0 0-3,2 0 0 3,2 3 0 0,-5 0 0 0,3-3 0-2,2 2 0 2,-1 1 0 0,-5-3 0 0,6 0 0-1,-5 0 0 0,-5 0 0 1,-7 0 0 0,4 0 0-1,-15 0 0 1,8 0 0-1,-9 0 0 1,0 0 0-1,0 0 0 1,0 0 0-1,0 0 0 2,0 0 0-3,0 0 0 1,0 0 0 1,0 0 0 0,-9 0 0-2,-18 0 0 2,-18-26 0 1,-15-4 0-2,-9-6 0 0,1 1 0 0,5 4 0 1,5 1 0 0,9 8 0-2,6 2 0 2,3 0 0 0,9 3 0 0,-6 0 0 0,4 4 0-2,8-4 0 2,7 2 0 1,2 6 0-3,11 5 0 1,2 0 0 1,3-1 0 0,0-2 0-2,-4-4 0 2,-6-2 0 0,-9-4 0 0,-1 0 0 0,12 10 0-2,-2-3 0 3,7 8 0-2,3 2 0-1,0 0 0 2,0 0 0 0,0 0 0 0,0 0 0-2,0 0 0 2,0 0 0 0,0 0 0 1,18 14 0-4,18 8 0 3,5 4 0 0,5-1 0 0,3 3 0-1,3 0 0 0,4 0 0 1,-12 0 0 0,12 0 0-2,-16 4 0 2,-2-2 0 1,-11-2 0-2,-8 0 0 0,-1-5 0 0,-7-6 0 1,-2-3 0 0,-6-4 0-1,6 5 0 0,-1-4 0 1,-5 3 0 1,9-3 0 0,-11-2 0-5,2-1 0 4,-3-1 0 0,0-2 0-2,4-3 0 2,-4 4 0 1,0 3 0-2,0 5 0-1,0 3 0 2,0 5 0 1,-11 6 0-2,-18 4 0-1,-12 0 0 2,-2 0 0 0,-11-4 0 0,11-4 0-1,-1-1 0 1,5-3 0-1,11-9 0 1,11-3 0-2,4-4 0 2,10-4 0 1,3 0 0-1,0 0 0-2,0 0 0 1,0 0 0 1,0 0 0 1,0 0 0-3,4 0 0 1,15-17 0 2,-6 5-97-2,-5-2-1717 0</inkml:trace>
    </iact:actionData>
  </iact:action>
  <iact:action type="add" startTime="35368">
    <iact:property name="dataType"/>
    <iact:actionData xml:id="d4">
      <inkml:trace xmlns:inkml="http://www.w3.org/2003/InkML" xml:id="stk4" contextRef="#ctx0" brushRef="#br0">9464 15030 248 0,'0'10'644'6,"5"-10"-298"2,-2 0-102 1,-3 0-84-3,0 0-66 2,0 0-20 0,0 0-2 0,3 0-10-2,-3 0-4 2,0 0-13-1,7-17-45 1,-7 0 0-1,0-8 0 1,3-3 0-1,-3-6 0 1,0-11 0-1,0-6 0 0,3-6 0 1,-2-5 0 1,2-3 0-1,-3-3 0-2,0 8 0 1,9 4 0 1,-9 0 0-1,1 1 0 1,-1-2 0-1,0-2 0 1,0 3 0-1,0 2 0 2,0 1 0-1,3-3 0 1,1 0 0-4,-1 3 0 4,-3-7 0-2,0 4 0 1,0 0 0-2,3-2 0 2,-3 4 0 0,6 3 0 2,1 0 0-6,-5 3 0 5,-2-2 0-2,11 2 0 1,-11 0 0-2,0-6 0 2,0-1 0 0,0-4 0 0,0-3 0-2,0 1 0 3,0-8 0-3,0 2 0 3,0-4 0-3,0 1 0 2,0-3 0 1,0-2 0-2,0-4 0-1,0 3 0 3,0 1 0-1,0 7 0-1,0 6 0 0,0 2 0 0,-8 7 0 2,5-6 0-2,1-8 0-1,-5-5 0 2,-2-12 0 0,2-4 0 0,-6 3 0-2,10 12 0 3,2 16 0-2,1 13 0 3,0 11 0-6,0 1 0 5,0 0 0-2,0-15 0 1,0-9 0-2,0-8 0 3,0-10 0-2,0 4 0 3,-3 8 0-5,0 10 0 2,3 16 0 1,0 4 0 0,0 6 0-2,0 2 0 5,0-8 0-6,0 0 0 2,0-15 0-2,0-2 0 4,0-5 0-1,0-6 0 0,0 11 0-2,0 3 0 2,0 4 0 0,0 9 0 0,0-1 0-2,0 6 0 2,0-4 0 0,0 1 0 0,0-2 0-2,0-1 0 2,0-1 0 0,0 3 0 0,0 3 0-2,0 11 0 3,0 9 0-1,0 9 0-1,0 0 0-1,0 0 0 3,0 0 0-2,0 0 0 1,0 0 0-2,0 0 0 2,0 0 0 0,0 0 0 0,0 0 0-2,0 0 0 2,0 0 0 0,0 6 0-1,-18 24 0 0,-5 15 0 1,-6 11 0 0,2 6 0 1,2 5 0-4,-1-1 0 2,4-10 0 2,11-6 0-1,-2-17 0-2,0-13 0 3,10-11 0-2,3-7 0 1,0-2 0-2,0 0 0 2,0-11 0 0,0-26 0 0,3-3 0-2,10-7 0 2,-9 6 0 0,12-2 0 0,-5 1 0-2,1 0 0 2,-2 0 0 0,0 5 0 0,3-2 0-2,3 2 0 2,-7 2 0 0,10 5 0 0,-12 8 0-2,6 9 0 3,-10 7 0-2,-1 6 0 1,6 0 0-2,4 0 0 2,7 24 0 0,11 23 0 0,1 15 0-2,8 2 0 2,-2 5 0 0,-3 2 0 0,-5-9 0-2,1-11 0 2,-10-21 0 0,-12-10 0 0,-5-14 0-2,-3-6 0 2,0 0 0 0,0 0 0-1,0 0 0 0,0-8-185 1</inkml:trace>
    </iact:actionData>
  </iact:action>
  <iact:action type="add" startTime="36981">
    <iact:property name="dataType"/>
    <iact:actionData xml:id="d5">
      <inkml:trace xmlns:inkml="http://www.w3.org/2003/InkML" xml:id="stk5" contextRef="#ctx0" brushRef="#br0">9528 9695 672 0,'0'0'338'6,"0"0"-184"2,0 0-34 0,0 0-4 0,0 0 12-2,0 0 26 2,0 0-22-1,5 8-54 2,-5-26 4-3,0-8-9 2,0-2-73 0,0-6 0 0,0-6 0-2,0-12 0 2,0-2 0 0,0-11 0 1,0 1 0-4,0-4 0 3,0-2 0 1,0-4 0-2,0 5 0-1,0 5 0 2,-3 3 0 1,3 6 0-1,-5 1 0-3,1-1 0 3,-5-6 0 0,-1 4 0 0,0 3 0-2,7 0 0 2,2-1 0 0,-2 3 0 0,3 1 0-2,-3-1 0 3,3-3 0-2,0 8 0 2,0-1 0-3,0 1 0 2,-7-7 0 2,4-1 0-3,3 3 0-1,-8-2 0 1,6 1 0 2,0 0 0-2,-5 3 0 1,7 3 0-2,0-5 0 4,0 10 0-3,0-2 0-1,0 3 0 1,0 3 0 2,0-5 0-2,0-2 0-1,0-2 0 3,0-7 0-2,0-1 0 3,0 6 0-6,7 4 0 5,-5 6 0-1,5 9 0 0,-4 4 0-4,0 5 0 4,4 3 0 0,-1 3 0 0,-5 4 0-2,2 3 0 3,-3 1 0-2,0 7 0 1,0 0 0-2,0 0 0 2,0 0 0 1,0 0 0-1,0 0 0-2,0 26 0 2,-4 10 0-1,-20 9 0 2,6 9 0-4,0 5 0 3,2 3 0 0,-4-3 0 0,13-12 0-2,-6-12 0 2,10-13 0 1,-2-11 0-2,2-8 0-1,3-3 0 3,0 0 0-2,0 0 0 1,0 0 0-2,0 0 0 2,0 0 0 1,0 0 0-2,0 0 0-1,0 0 0 3,0-10 0-2,0-10 0 2,3-12 0-4,5-4 0 3,0-1 0 1,0-1 0-2,-7 12 0-1,-1 3 0 2,3 3 0 1,9 7 0-2,-4-4 0-1,-5 2 0 2,7-2 0 0,-4 9 0 0,-6 2 0-2,0 3 0 2,2 3 0 1,-2 0 0-2,0 0 0 0,0 0 0 1,8 0 0 0,-1 0 0 0,9 9 0-2,2 7 0 2,-8 4 0-1,7-5 0 1,-11 2 0-2,7 0 0 2,-8 2 0 0,10 9 0 0,-7 3 0-2,8 9 0 3,1-3 0-2,-1-1 0 2,1-6 0-4,-6-7 0 4,-1-6 0-2,0-7 0-1,-7-2 0 3,7-5 0-1,-4 3 0-1,-6-6 0 0,0 0 0 1,0 0 0 0,0 0 0 0,0 0 0 0,0 0 0-2,0 0 0 2,0 0 0-1,0-7 0 1,0-21 0-2,-19-12 0 3,-9 3 0-1,5-3 0-2,-6 5 0 2,9 1 0 0,-3-1 0-1,5 3 0 2,-2 4 0-4,3 5 0 4,14 12 0-1,-5 4 0 0,8 5 0-2,0 2 0 2,0 0 0 0,0 0 0-1,0 0 0 0,0 0 0 1,0 0 0 0,0 0 0-1,0-3 0-1,0 3 0 3,0 0 0-2,0 0 0 2,0 0 0-3,-11 0 0 2,4 0 0 0,-8 17 0-1,-4 8 0 0,-4 4 0 1,3 4 0-1,-8 9 0 2,-1 5 0-3,7 4 0 2,-1 0 0 0,7-6 0-2,-1-8 0 2,7-9 0 0,7-11 0-1,-7-9 0 2,10-4 0-4,0-4 0 4,0 0 0-2,0 0 0 2,0 0-261-3</inkml:trace>
    </iact:actionData>
  </iact:action>
  <iact:action type="add" startTime="39587">
    <iact:property name="dataType"/>
    <iact:actionData xml:id="d6">
      <inkml:trace xmlns:inkml="http://www.w3.org/2003/InkML" xml:id="stk6" contextRef="#ctx0" brushRef="#br0">21487 4853 1054 0,'0'0'334'7,"0"0"-86"1,0 0-48 0,0 0-56-2,0 0-77 2,0 0-67 0,0 0 0 0,3 109 0-2,-3-32 0 2,0 15 0 0,3 15 0 0,11 9 0-2,2 1 0 1,0 1 0 2,-6-11 0-3,3-20 0 2,-11-22 0 2,-2-23 0-3,0-20 0 1,0-10 0-1,0-12 0-1,0-4 0 2,0-28-209-2,3-6-451 4</inkml:trace>
    </iact:actionData>
  </iact:action>
  <iact:action type="add" startTime="40744">
    <iact:property name="dataType"/>
    <iact:actionData xml:id="d7">
      <inkml:trace xmlns:inkml="http://www.w3.org/2003/InkML" xml:id="stk7" contextRef="#ctx0" brushRef="#br0">25757 4906 710 0,'0'0'330'4,"0"0"-164"4,0 0 12 0,0 0-18 0,0 0 8-2,0 0 22 3,3-17-45-2,-3 34-145 2,0 22 0-4,0 15 0 3,0 16 0 1,0 16 0-2,0 8 0 0,0 5 0 0,0-1 0 1,0-14 0 0,0-15 0 1,0-12 0-3,0-22 0 1,0-13 0 1,0-14 0-1,0-8 0 2,0 0 0-2,0 0 0 0,0-20 0 0,0-18 0 1,0-5 0 0,13 9-43 0,-9 23-439-3,-1 9-590 4</inkml:trace>
    </iact:actionData>
  </iact:action>
  <iact:action type="add" startTime="41216">
    <iact:property name="dataType"/>
    <iact:actionData xml:id="d8">
      <inkml:trace xmlns:inkml="http://www.w3.org/2003/InkML" xml:id="stk8" contextRef="#ctx0" brushRef="#br0">26159 5564 318 0,'0'0'1064'6,"0"0"-706"0,0 0-108 3,0 0-193-2,0 0-57 2,0 0 0-4,5 54 0 3,-5-49 0 1,0-5 0-2,2 0 0-1,-2 0 0 3,3 0 0-1,7 0 0 0,-7-5 0-2,-3-10-157 1,4-6-409 1</inkml:trace>
    </iact:actionData>
  </iact:action>
  <iact:action type="add" startTime="41665">
    <iact:property name="dataType"/>
    <iact:actionData xml:id="d9">
      <inkml:trace xmlns:inkml="http://www.w3.org/2003/InkML" xml:id="stk9" contextRef="#ctx0" brushRef="#br0">27107 4982 15 0,'0'0'851'8,"0"0"-675"1,0 0 16-4,0 0-96 3,0 0-56 0,0 0 30-2,39-12 74 1,-36 12 28 1,-3 0 10 0,0 0-73-2,0 0-109 2,0 0 0 1,0 0 0-1,0 0 0-2,-6 0 0 2,-35 0 0-1,1 5 0 1,-14 5 0-1,3-3 0 0,-5-3 0 2,-1 2 0-2,11-3 0 3,-3 3 0-5,11-1 0 2,10-5 0 2,5 0 0-3,6 0 0 2,11 0 0 0,-3 0 0 0,9 0 0-2,0 0 0 2,0 0 0 0,0 0 0 0,0 0 0-2,0 0 0 2,0 0 0-1,0 6 0 2,0 8 0-3,0 13 0 2,0 11 0-1,0 6 0 2,0-2 0-3,0 0 0 2,0-7 0-1,0-5 0 2,0-7 0-3,12-3 0 1,-8-3 0 1,9-9 0 0,0-3 0-2,9-2 0 3,7-1 0 0,2 5 0 0,15-4 0-4,-3 2 0 3,8 7 0 0,-2-1 0 1,-5 6 0-4,-4-1 0 3,0 4 0 1,-13-3 0-2,-1-4 0-1,-11 2 0 2,-2 1 0-1,0 5 0 2,-9 1 0-4,-1 6 0 3,-3 3 0 0,0-4 0 1,0 3 0-4,-23-12 0 3,-15-1 0 1,-2-10 0-1,-4-2 0-1,-4-5 0 0,8 0 0 1,-1 0 0 1,11 0 0-4,-8 0 0 2,-1-12 0 1,37 7 0 0,-3 0-565-2</inkml:trace>
    </iact:actionData>
  </iact:action>
</iact:actions>
</file>

<file path=ppt/ink/inkAction7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7-12-11T00:52:58.382"/>
    </inkml:context>
    <inkml:brush xml:id="br0">
      <inkml:brushProperty name="width" value="0.05292" units="cm"/>
      <inkml:brushProperty name="height" value="0.05292" units="cm"/>
    </inkml:brush>
  </inkml:definitions>
  <iact:action type="add" startTime="2662">
    <iact:property name="dataType"/>
    <iact:actionData xml:id="d0">
      <inkml:trace xmlns:inkml="http://www.w3.org/2003/InkML" xml:id="stk0" contextRef="#ctx0" brushRef="#br0">4495 14447 948 0,'0'0'408'8,"0"0"-144"-2,0 0-72 2,0 0-52-1,190-7-45 0,-146-5-95 1,-1-6 0-2,2 1 0 2,12-5 0 0,-1-3 0 0,4 0 0 1,-4 0 0-4,-4 2 0 3,1 3 0 0,-6 3 0 0,14-3 0-2,-1-1 0 2,1-8 0 0,15-8 0 2,4-5 0-6,1-2 0 4,2-3 0 0,-6 9 0 0,-11 7 0-1,4 6 0 0,-12 8 0 2,1 0 0 0,5 2 0-5,4-3 0 6,5-1 0-4,4-11 0 1,2 0 0 0,-8-4 0 1,3 1 0 0,-13 4 0 0,-1 5 0-1,-13 1 0 1,14 1 0 0,-8-2 0 0,3 1 0-2,1 1 0 2,-5-3 0-1,7 1 0 0,-2 1 0 0,-1-2 0 2,-5 2 0-2,-10 6 0 2,5-3 0-4,-11 3 0 4,4 3 0-1,-1-3 0 0,4-3 0-2,-2 5 0 4,10-6 0-3,-10 1 0-1,4 1 0 2,-4-1 0-1,1 3 0 2,-1 1 0-1,4 2 0-2,-2-3 0 3,9 0 0-1,-5-6 0 0,-3 1 0-3,8-1 0 3,-3-1 0 0,4-4 0 0,-5-1 0-2,-5 2 0 3,0-3 0-2,-9 8 0 1,-8-1 0-2,8 4 0 2,-7-1 0-1,7-2 0 2,-5 2 0-3,13-2 0 1,-2-4 0 0,1 1 0 1,1 3 0-2,-1 3 0 2,3-2 0 0,-6 1 0 1,-1 7 0-4,1-6 0 3,0 1 0 0,3-1 0-1,0-6 0 0,4 5 0 1,3-7 0 0,-6 5 0-2,-2 0 0 3,10-1 0-2,-17 4 0 1,7 2 0 0,-8 1 0-2,-1 2 0 2,9-1 0 0,-1 0 0 0,-2 2 0-1,4-4 0 0,2 0 0 1,4-5 0 1,6 0 0-3,5-2 0 2,-2-1 0 0,1 3 0 0,2-3 0-2,-3 0 0 3,-7-4 0-2,3 1 0-2,-5-2 0 4,-2-2 0-1,-4 1 0-1,1 4 0 1,8-5 0-1,-5 4 0 1,2 0 0 0,12-3 0-2,2 4 0 2,3-7 0-1,7 0 0 1,-6 0 0 0,1-5 0-2,6 2 0 3,-6-3 0-2,-1-1 0 1,0 2 0-1,5 3 0 1,-1-5 0 0,-5 4 0 0,-2 2 0-2,5-7 0 2,-2 2 0 0,-4-1 0 0,-1 4 0-2,-7 5 0 2,5 7 0 0,4 5 0-2,-5 3 0 2,-1 0 0 0,-3-2 0-1,8-7 0 2,-2 2 0-3,1-8 0 2,5 7 0 0,3 0 0 0,-4 3 0-2,4 0 0 2,-6-2 0-1,11-1 0 2,-5-7 0-2,-6-3 0 0,0-12 0 0,-5 7 0 2,-2-2 0-3,-5 3 0 2,2 7 0-1,-3 5 0 2,7 1 0-3,-7 4 0 1,13 1 0 1,-5 6 0 0,4-5 0-1,-2 5 0 3,5 1 0-3,0 1 0 1,-5 1 0-2,6-6 0 2,-5 2 0 0,-1-3 0 1,-3-4 0-4,-7 3 0 4,8-5 0-1,-8 0 0-2,9 0 0 2,2-4 0 0,-1-2 0-1,2 1 0 0,-4-10 0 1,-5 7 0 0,2-3 0 0,-9 1 0-2,5 4 0 2,-4 3 0 0,-1 3 0 0,-5 2 0-2,-2 2 0 1,-9 4 0 1,4-1 0 0,-9 4 0 1,-3-6 0-4,4 1 0 3,3-1 0 1,-1 3 0-1,-5 0 0-4,3 3 0 3,-5 7 0 1,1-2 0 0,-7 1 0-1,-8 8 0 0,-2-7 0 1,1 5 0-2,2-2 0 3,-3 4 0-2,0 0 0 1,-3-2 0-2,0-3 0 2,-3-3 0 1,-34-1 0-2,-6-3 0 2,-11 4 0-4,-7 0 0 3,1-1 0 0,-16 2 0 0,-5 4 0-2,-6 3 0 2,-6 0 0 0,9 0 0-2,4 0 0 3,15 0 0-2,6 0 0 1,15 0 0-2,11 0 0 2,16 0 0 1,11 0 0-2,-4 0 0 0,7 0 0 0,3 0 0 2,0 0 0-2,0 0 0-1,0 0 0 2,0 0 0 0,0 0 0 0,0 0 0-1,13 3 0 1,10 9 0 0,16-3 0 0,2-1 0-2,2-5 0 2,14-3 0 0,1 0 0 0,5 0 0-2,1 0 0 3,13 0 0-2,-4-5 0 1,-5-6 0-2,-5 2 0 2,-6 2 0 0,-16 0 0-1,-10-4 0 0,-7-1 0 2,-10 4 0-2,-1-1 0 1,3 6 0-2,-3 3 0 2,-4 0 0 2,-3 0 0-3,7 0 0-2,-12 20 0 3,-1 26 0 0,0 10 0 0,-14 8 0-2,-14-1 0 2,-7-1 0 0,-2 0 0 0,6-1 0-2,-5-2 0 2,8-7 0 0,-2-4 0 0,7-17 0 1,4-1 0-4,2-6 0 3,9-11 0 0,4 6 0-2,-8-4 0 2,5 2 0 0,-19 3 0 0,19-20 0-2,-9 0-255 2</inkml:trace>
    </iact:actionData>
  </iact:action>
  <iact:action type="add" startTime="5958">
    <iact:property name="dataType"/>
    <iact:actionData xml:id="d1">
      <inkml:trace xmlns:inkml="http://www.w3.org/2003/InkML" xml:id="stk1" contextRef="#ctx0" brushRef="#br0">14499 9672 522 0,'0'0'416'7,"0"0"-98"0,0 0-34 1,0 0-42-1,0 0-122 2,0 0-74-4,0 0-4 3,50 14-12 0,-73-14-3 1,-17 0-27-4,-4-18 0 3,-10 0 0 0,4-8 0 0,-17-1 0-1,0-1 0 0,-9-4 0 1,5 0 0 0,-6 2 0-2,3 0 0 4,11 4 0-3,0-2 0 0,5 4 0-1,1-5 0 3,1 1 0-1,9-3 0 0,-1 0 0-3,2 0 0 4,5 3 0-1,8 3 0 0,-5 3 0-2,-2-2 0 2,1 8 0-1,2-8 0 2,-6 7 0-3,-8-7 0 2,8-1 0-1,-8-3 0 2,2 4 0-3,5-3 0 1,4 5 0 2,0 2 0-2,7 7 0-1,6-2 0 3,-1 1 0-1,-1-1 0-1,4 2 0 0,-6-4 0 2,3 3 0-1,-10 1 0-1,4 1 0-2,6 3 0 4,3 5 0-1,2-5 0-1,-3 2 0 0,-4-3 0 1,-14-5 0 0,-9-8 0 1,-8-1 0-3,-2-6 0 2,5 4 0 0,12 3 0 0,15 10 0-2,13 4 0 1,13 5 0 1,5 4 0 0,-4 0 0-2,-5 0 0 1,6-6 0 2,-1-1 0-1,-9-3 0-2,3-3 0 1,-3 8 0 2,8-2 0-2,3 5 0 0,2-1 0 1,0 0 0 0,0-2 0 1,4-4 0-5,28-4 0 5,3 1 0-2,14-5 0 2,-1 6 0-3,5-3 0 2,4 2 0 0,-6 2 0 0,8 0 0-2,-5 5 0 1,-7 0 0 2,-7 2 0-1,-4-1 0-3,-12 4 0 4,-10 0 0-1,-9 0 0 0,-5 0 0-2,0 0 0 2,0 0 0 0,0 29 0 0,-26 5 0-1,-17-3 0 1,-27 0 0 1,-11-3 0-2,-19-1 0 0,-7-3 0 0,-3-4 0 1,15-3 0 1,5-10 0-3,14-1 0 1,21-6 0 3,18 0 0-4,14 3 0 0,10-3 0 2,9 0 0-1,-5 4 0 1,6-4 0-1,3 0 0-1,0 15 0 3,0 6 0-1,39 8 0-1,15 12 0 0,5-4 0 1,2-2 0 0,0-6 0-2,-4-4 0 2,-14-10 0 0,-15-7 0 0,-10-6 0-2,-18-2 0 1,0-2 0 2,0-19 0-1,-18-1-591-2</inkml:trace>
    </iact:actionData>
  </iact:action>
  <iact:action type="add" startTime="7392">
    <iact:property name="dataType"/>
    <iact:actionData xml:id="d2">
      <inkml:trace xmlns:inkml="http://www.w3.org/2003/InkML" xml:id="stk2" contextRef="#ctx0" brushRef="#br0">11818 8405 670 0,'0'0'454'6,"0"0"-250"2,0 0-78-1,0 0-30 0,0 0-6 1,0 0 50 0,0 0-26-2,-78-3-34 2,36-5-7 0,2-1-73 0,-8 1 0-2,-6-3 0 2,-5-2 0 0,-5-8 0 0,-4-7 0-2,-5-9 0 1,-1-3 0 2,8-4 0-1,6-1 0-1,4 3 0 0,11 3 0 1,1-1 0 0,-8 9 0-1,10 1 0 0,-13 2 0 2,7 4 0-2,-5 5 0-1,-7-2 0 2,12-3 0 0,2-4 0-1,-1-1 0 0,7 2 0 1,-1 2 0 0,2-1 0 1,10 1 0-4,-3 3 0 3,8-4 0 0,-5 1 0 0,1 3 0-2,-1 0 0 2,-1-2 0 0,5 7 0 0,-4 1 0-2,2 1 0 2,0 1 0 0,-3-3 0 0,4 7 0-2,-2-5 0 2,8 4 0 0,0 3 0 0,4 2 0-2,0 3 0 2,9 3 0 0,-4-5 0 0,9 3 0-2,-7-2 0 2,0 2 0 0,9 2 0 0,0-4 0-1,0 4 0 0,0 0 0 1,0 0 0 0,0 0 0-1,0 0 0 0,0 0 0 1,0 0 0 0,0-2 0-2,0 2 0 2,0 0 0 0,0 0 0 0,18 0 0-2,5 0 0 2,16-3 0 0,-9-3 0 0,1 3 0-2,-1-2 0 2,-7-3 0 0,1-1 0 0,-7 0 0-2,6 2 0 2,-3-5 0 1,7 5 0-2,3-3 0 0,-4 2 0 0,-4 2 0 2,-6 3 0-2,0-2 0-1,-12 2 0 2,8 0 0 0,-11 3 0 0,2 0 0-1,-3 0 0 0,0 0 0 1,0 0 0 1,0 0 0-4,0 0 0 3,0 0 0 3,0 0 0-6,0 0 0 1,0 0 0 2,0 0 0 0,0 0 0 0,0 0 0-1,0 0 0 1,-17-6 0-1,-25 1 0 1,-12-3 0-2,-5 3 0 2,-2 1 0 1,-19 1 0-1,9 3 0-1,0 0 0 0,9 0 0 2,4 0 0-1,18 0 0-1,13 0 0 0,-6 0 0 1,12 0 0-1,-2 0 0 0,6 0 0-1,11 0 0 2,-4 0 0 0,7 0 0-1,3 0 0 0,0 0 0 2,0 0 0-1,0 3 0-2,0 14 0 1,0 10 0 2,0 8 0-2,29 12 0 0,-2 4 0 1,-3 4 0-1,12 8 0 3,-12-1 0-6,-3-8 0 4,-2-9 0 0,-6-13 0 0,-6-7 0-2,3 2 0 2,-4-5 0 0,7-5 0 0,-2-2 0-1,5-2 0 0,-13-13-53 2,10 0-1545-2</inkml:trace>
    </iact:actionData>
  </iact:action>
  <iact:action type="add" startTime="9731">
    <iact:property name="dataType"/>
    <iact:actionData xml:id="d3">
      <inkml:trace xmlns:inkml="http://www.w3.org/2003/InkML" xml:id="stk3" contextRef="#ctx0" brushRef="#br0">21446 7933 1248 0,'0'0'394'8,"0"0"-160"0,0 0-63-3,0 0-171 3,0 188 0 0,0-87 0 0,5 9 0-2,6-1 0 2,-6-10 0 0,-5-5 0 0,0-19 0-2,4-11 0 2,-4-16 0 1,3-15 0-2,-3-13 0-1,13-9 0 2,3-11 0 1,-12 0-15-2,16-2-789-1</inkml:trace>
    </iact:actionData>
  </iact:action>
  <iact:action type="add" startTime="10437">
    <iact:property name="dataType"/>
    <iact:actionData xml:id="d4">
      <inkml:trace xmlns:inkml="http://www.w3.org/2003/InkML" xml:id="stk4" contextRef="#ctx0" brushRef="#br0">26483 8160 694 0,'0'0'640'6,"0"0"-360"2,0 0-82-1,0 0-58-1,0 0-45 3,0 0-95-1,47-19 0 0,-18 19 0-2,-2 0 0 2,7 12 0-1,-3 7 0 2,10 3 0-1,7 6 0-2,-3 4 0 1,10 5 0 2,-13-2 0-3,1 7 0 2,-2 0 0 0,-2 10 0 0,-11-3 0 0,-2 5 0-1,-20 5 0 0,-6 0 0 1,0 3 0-1,-26-6 0 0,-28-8 0 1,-7-12 0 1,-11-10 0 0,0-14 0-4,-7-12 0 4,2 0 0-2,4-12 0 2,10-21 0-4,18-4 0 4,22 6 0-2,5 5 0 2,18 9 0-4,0 6 0 3,16 3 0 0,26 5 0-3,22 3 0 3,20 0 0 0,19 0 0 0,14 22 0-2,12 10 0 4,-13 3 0-4,-7 5 0 3,-28 1 0-2,-11-9 0-1,-19-2 0 2,-28-10 0 0,-3-3 0 0,-17 0 0-1,-3-17 0 1,0 0-631 0</inkml:trace>
    </iact:actionData>
  </iact:action>
</iact:actions>
</file>

<file path=ppt/ink/inkAction8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7-12-11T00:52:58.382"/>
    </inkml:context>
    <inkml:brush xml:id="br0">
      <inkml:brushProperty name="width" value="0.05292" units="cm"/>
      <inkml:brushProperty name="height" value="0.05292" units="cm"/>
    </inkml:brush>
  </inkml:definitions>
  <iact:action type="add" startTime="3294">
    <iact:property name="dataType"/>
    <iact:actionData xml:id="d0">
      <inkml:trace xmlns:inkml="http://www.w3.org/2003/InkML" xml:id="stk0" contextRef="#ctx0" brushRef="#br0">23013 16118 222 0,'0'0'174'8,"0"0"10"-2,0 0-54 1,0 0 54 1,0 0 64 1,0 0 12-3,0 0-34 2,57 0-38 0,-54 0-36 0,4 0-73-2,3 0-79 2,-7 0 0 0,-3 4 0 0,3 0 0-2,-3-4 0 2,0 0 0 0,0 0 0 0,0 0 0 0,0 2 0-2,0-2 0 1,0 0 0 2,0 0 0-4,-3 0 0 4,-33 2 0-2,-9 2 0 1,-15-3 0-1,-6 6 0 1,-4-1 0-1,9 2 0 5,2 3 0-9,11 1 0 5,-1 1 0 0,8-1 0 0,11-7 0-2,1 2 0 4,14-6 0-2,2 2 0-2,13-3 0 1,0 0 0 0,0 0 0 1,0 0 0 0,0 0 0 0,0 0 0-2,0 0 0 2,0 0 0 0,6 0 0-2,24 0 0 3,9 7 0-2,2 1 0 2,2-3 0-4,11-1 0 3,-3 3 0 0,13-7 0 0,5 0 0-1,-8 0 0 1,-1 0 0 0,-13 0 0 0,-3 0 0 1,-11 0 0-4,1 0 0 3,-16 0 0 1,-13 0 0-5,2 0 0 4,-7 0 0 0,0 0 0 1,0 0 0-4,0 0 0 4,0 0 0-2,0 0 0 2,0 0 0-3,-23 3 0 1,-18 0 0 1,-15 1 0 0,-4-4 0-2,-5 0 0 2,4 0 0 0,2 2 0 0,5 1 0-2,12-3 0 2,13 0 0 0,-3 0 0 0,9 0 0-2,19 0 0 2,-7 0 0 0,9 0 0 0,2 0 0-2,0 0 0 2,0 0 0 0,0 0 0 0,0 0 0-2,0 0 0 1,0 0 0 2,2 0 0-1,29 2 0-1,17 6 0 0,4 1 0 1,12-6 0 0,-5-3 0-1,-2 0 0 0,-12 0 0 1,-2 0 0 0,-7 0 0-2,-8 0 0 2,-2 0 0 0,-14 0 0 0,-1 0 0-2,-4 0 0 2,-4 0 0 0,-3 0 0 1,0 0 0-4,0 0 0 3,0 0 0 0,0 0 0 0,0 0 0-2,0 0 0 3,-3 0 0-2,-27 0 0 1,-22 0 0-2,-9 0 0 2,-7 0 0 0,-2 0 0 0,11 0 0-2,11 0 0 2,12 0 0 0,12 0 0 0,4 0 0-2,0 0 0 2,2 0 0 0,3 0 0 1,15 0 0-4,0 0-1065 3</inkml:trace>
    </iact:actionData>
  </iact:action>
  <iact:action type="add" startTime="9452">
    <iact:property name="dataType"/>
    <iact:actionData xml:id="d1">
      <inkml:trace xmlns:inkml="http://www.w3.org/2003/InkML" xml:id="stk1" contextRef="#ctx0" brushRef="#br0">29930 16223 388 0,'0'4'472'8,"3"-4"-166"-1,-3 0-74 1,0 0-78 0,3 0-60-2,-3 0-16 2,0 0-8 0,0 0-12-2,2 0 12 3,-2 0 4-2,2 0-23 2,-2 0-51-1,0 0 0-2,0 0 0 2,0 0 0 0,0 0 0 0,0 0 0-2,0 0 0 1,0 0 0 2,-27 0 0-4,-6 0 0 4,-9 0 0-2,-3 0 0 1,-8 0 0 1,3 0 0-3,-1 0 0 3,7 0 0 0,4 0 0-1,4 0 0-3,5 0 0 3,-2 0 0 0,7 0 0-1,-5 0 0 0,5 0 0 1,9 0 0-1,1 0 0 1,7 0 0-1,9 0 0 0,-3 0 0 1,3 0 0 0,0 0 0-2,0 0 0 3,0 0 0-2,0 0 0 1,0 0 0-3,0 0 0 4,0 0 0-1,0 0 0-2,0 0 0 2,0 0 0-1,0 0 0 2,0 0 0-3,32 0 0 2,28 0 0 0,30 0 0 1,10 0 0-3,1 0 0 2,9 0 0 0,-13 0 0 0,-21 0 0 0,-15 0 0-3,-21 0 0 4,-20 0 0-1,-4 0 0-1,-13 0 0-1,-3 0 0 2,0 0 0 0,0 0 0-1,0 0 0 0,0 0 0 1,0 0 0 1,-21 0 0-4,-33 0 0 3,-11-15 0 0,-15-2 0 2,-13 4 0-5,-11 6 0 3,-1 7 0 0,5 0 0 1,5 0 0-4,24 0 0 3,4 4 0 0,19 1 0 0,8-2 0-2,8 2 0 2,11-5 0-1,14 3 0 2,7-3 0-5,0 0 0 5,0 0 0-2,0 0 0 2,0 0 0-2,0 0 0 0,7 0 0 2,34 0 0-2,18 0 0 0,11 0 0 2,10 0 0-2,-9 0 0 1,-2 0 0-2,-16 4 0 2,-4 6 0 1,-22-3 0-2,-11-6 0-1,2 5 0 2,-18-6 0 0,0 0 0-1,0 4 0-1,0 6 0 2,-38 7 0 0,-26 5 0-1,-15 0 0 0,-1-1 0 1,3-8 0 1,13 0 0-2,6-6 0 2,18-1 0-2,16-6 0 0,8 0 0 0,16 0 0-1,0 0 0 2,0 0 0 0,14 0 0 1,29 0 0-3,21-3 0 2,13-2 0 0,2 2 0 1,-18 1 0-3,-4 2 0 1,-17 0 0 1,-14 0 0 0,-8 0 0-2,-8 0 0 1,0 0 0 1,-10 0 0 0,0 0 0-1,0 0 0 0,-10 0-1021 1</inkml:trace>
    </iact:actionData>
  </iact:action>
  <iact:action type="add" startTime="18202">
    <iact:property name="dataType"/>
    <iact:actionData xml:id="d2">
      <inkml:trace xmlns:inkml="http://www.w3.org/2003/InkML" xml:id="stk2" contextRef="#ctx0" brushRef="#br0">24134 14335 1058 0,'4'0'326'7,"11"-9"-172"-1,-11-5 26 2,13-1-62 0,4-5-14-3,15-4 3 3,-3-1-107 1,18-4 0-2,8-2 0-1,9-2 0 3,12-3 0-2,13-1 0 1,7 1 0 1,-2 6 0-4,5 4 0 3,-1 9 0 0,-2 5 0 1,16 5 0-4,-5 0 0 4,4 4 0-1,5 1 0-2,-4-1 0 4,-8 3 0-4,6 0 0 3,-14 0 0-2,-10 3 0 0,-3 14 0 0,-12 2 0 2,1 2 0-3,-11-2 0 3,0-1 0-2,-14 2 0 1,-8-2 0-1,-2-2 0-1,-9-2 0 2,-8-5 0 1,-3 0 0-4,-1-7 0 4,0 1 0-2,-4 0 0 1,0-3 0 0,2 0 0-2,-13 0 0 1,-3 0 0 2,1 0 0-1,-3 0 0-2,0 0 0 2,0 0 0 0,0 0 0-2,0 0 0 2,0 0 0 0,0 0 0-1,0 0 0 0,0 0 0 1,0 0 0-1,0-3 0 2,-28-34 0-3,-4-10 0 2,-8-6 0 0,-5-7 0 0,-10 2 0-2,3-2 0 3,-5 7 0-1,5 11 0 0,14 11 0 0,11 14 0-3,3 6 0 4,13 9 0-1,4 2 0-2,7 0 0 1,0 0 0 1,0 0 0 0,0 0 0-2,0 0 0 1,0 0 0 2,0 0 0-2,0 0 0 0,0 0 0 1,0 0 0 0,7 10 0 0,28 19 0 1,7 7 0-3,13 4 0 2,-10-2 0 0,10-1 0 0,-13 0 0-2,0-3 0 2,-5-7 0 0,-13-4 0 0,-4-4 0-2,-3-4 0 2,-14-4 0-1,5-2 0-1,-3-5 0 2,-5 0 0 0,0-4 0 0,0 2 0-2,0-2 0 2,0 4 0 0,0 4 0 0,-5 12 0-2,-36 4 0 3,-10 6 0-1,-8-6 0 1,1-3 0-2,1-8 0-1,14-4 0 3,2-5 0-1,18-4 0-3,20 0 0 2,-3 0 0 1,6 0 0 0,0 0 0-1,0 0 0 0,0 0 0 0,0 0 0 2,0 0 0-3,-4 0 0 2,0 4 0 0,1-2 0-1,-18 7 0 0,13-3 0 1,-2 0-905 0</inkml:trace>
    </iact:actionData>
  </iact:action>
  <iact:action type="add" startTime="19745">
    <iact:property name="dataType"/>
    <iact:actionData xml:id="d3">
      <inkml:trace xmlns:inkml="http://www.w3.org/2003/InkML" xml:id="stk3" contextRef="#ctx0" brushRef="#br0">24302 13941 1278 0,'0'0'448'8,"0"0"-224"0,0 0-127-2,0 0-97 2,0 0 0 0,0 0 0 0,0 0 0 0,-51 139 0-2,21-103 0 1,4-3 0 1,5-4 0-1,-3 1 0 1,-2-2 0 0,11-2 0 0,-4-1 0-2,2-5 0 2,11-9 0 0,0-5 0 1,2-4 0-4,1-2 0 3,3 0 0 0,0 3 0 0,0-1 0-2,0 5 0 2,0 1 0-1,0 4 0 2,3-1 0-3,20-2 0 1,6 1 0 1,-4-2 0 0,8-2 0-1,2-2 0 1,1-2 0 0,8-2 0 0,-5 0 0 0,-6 0 0-2,5 2 0 3,-12-2 0-1,-6 4 0-3,0-4 0 3,-7 2 0 0,-8-2 0 0,-5 3 0-1,0 1 0 0,0-2 0 1,0 13 0 1,0 0 0-3,0-3 0 1,0 1-379 1</inkml:trace>
    </iact:actionData>
  </iact:action>
</iact:actions>
</file>

<file path=ppt/ink/inkAction9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7-12-11T00:52:58.382"/>
    </inkml:context>
    <inkml:brush xml:id="br0">
      <inkml:brushProperty name="width" value="0.05292" units="cm"/>
      <inkml:brushProperty name="height" value="0.05292" units="cm"/>
    </inkml:brush>
  </inkml:definitions>
  <iact:action type="add" startTime="2798">
    <iact:property name="dataType"/>
    <iact:actionData xml:id="d0">
      <inkml:trace xmlns:inkml="http://www.w3.org/2003/InkML" xml:id="stk0" contextRef="#ctx0" brushRef="#br0">1741 1981 1320 0,'3'-3'204'8,"-3"3"-94"0,0 0 58 0,-27 6-18 0,-14 22-55-2,-7 5-95 2,0 7 0 0,-5 2 0-2,2 0 0 2,-5 1 0 0,-1-2 0 0,0 4 0 0,-3 6 0-2,13 5 0 2,-6 9 0 0,8 5 0-2,1 1 0 2,1 1 0 2,2-1 0-4,-4-2 0 2,5 0 0-2,-4-5 0 4,3 1 0-4,2-1 0 2,-1 4 0-1,8 5 0 0,-4 0 0 1,4 2 0-1,7 3 0 1,2 4 0-1,-6-1 0 2,1 0 0-4,1-4 0 4,1-7 0-2,3 4 0 1,-1-10 0 0,3-2 0-2,-1 1 0 4,0-8 0-3,-1 2 0 0,4-4 0 0,2 4 0 2,4 4 0-2,1 0 0 0,-1 5 0 1,-2-2 0 0,15 0 0-1,-1-2 0-1,-2-3 0 3,0 5 0 0,-1 1 0-2,1 1 0 1,3 4 0-3,0 1 0 3,0 4 0 0,0-2 0-2,0 0 0 2,0-3 0 0,0 4 0 1,0 2 0-2,0 0 0-1,0 2 0 3,0 1 0-1,0-4 0-1,0-1 0-1,0-2 0 2,0-1 0 1,0-1 0-4,0 12 0 4,0-3 0-2,0 5 0 3,0 5 0-4,0-4 0 1,0 2 0 0,0 1 0 2,0-10 0-3,0 3 0 1,0 5 0 1,0-5 0 0,0 5 0-2,0 2 0 4,3 0 0-3,8 0 0 0,13 2 0-1,-5 3 0 3,2-3 0-1,4 3 0 0,0 8 0 0,1 0 0-2,-2 0 0 2,2-4 0 0,-5-5 0-2,-2-11 0 2,1-5 0 0,0 3 0 0,3-7 0 0,-2 4 0-2,6-3 0 3,2 2 0-2,3-4 0 2,3 3 0-3,5 5 0 3,1-1 0-3,-5 3 0 0,0-7 0 2,-8-12 0 0,-3-1 0 0,-7-7 0-2,0-10 0 2,5-1 0 0,2-1 0 1,-1 2 0-4,8 7 0 3,4 6 0-1,5-3 0 2,-2-4 0-4,-1-8 0 5,-3-3 0-3,-3-4 0 1,4 7 0-2,7 2 0 2,-1 6 0 0,0 2 0 1,-1-3 0-4,-3 3 0 3,-4-11 0 0,-3-4 0-1,-8-8 0-1,-6-10 0 3,-4-3 0-2,2-1 0 1,4 0 0-3,-2-2 0 3,-7 1 0 0,8 1 0 1,-7-5 0-1,0 0 0-1,-10-3 0 1,8-4 0-2,-9 0 0 0,3-3 0 2,-3 2 0 0,0-2 0 0,0 0 0-2,0 0 0 3,0 0 0-1,0 0 0-1,0 0 0 2,0 0 0-3,0 0 0 2,0 0 0 0,0 0 0-2,-29 0 0 1,-15 0 0 1,-10-5 0 0,-12-9 0-2,5 3 0 3,-6-4 0-2,3 0 0 2,1-1 0-3,6-4 0 1,3 3 0 3,11 1 0-1,7 5 0-5,11 3 0 5,9 2 0-1,6 6 0-2,4 0 0 0,2 0 0 4,4 0 0-3,0 0 0 1,0 0 0-2,0 0 0 2,0-3 0 0,0 3 0-1,0 0 0 0,0 0 0 1,0 0 0 0,23 0 0 0,15 9 0-3,14 16 0 4,13-3 0-2,11 2 0 2,8-6 0-4,4 0 0 3,0-7 0 1,-15 0 0-1,-5-2 0-3,-23-4 0 4,-17-2 0-1,-10-3 0 0,-9 0 0-2,-9 0 0 2,0 0 0 0,0 2 0 0,0-2 0-2,0 4 0 2,0-4 0-1,0 0 0 2,0 0 0-4,0 0 0 4,0 0 0-2,0 0 0 2,0 0 0-3,0 0 0 2,0-14 0-1,4-36 0 2,9-30 0-3,-8-15 0 3,-5-6 0-2,0 5 0 1,0 24 0-2,0 20 0 2,0 18 0 0,0 15 0 0,0 6 0-3,0-2 0 4,0 4 0-1,0 2 0 0,0 3 0-1,0 3 0 0,0 2 0 0,0-3 0 2,0 4 0-3,0 0 0 2,0 0 0 0,0-5 0 0,-7-12 0-2,1-10 0 2,6 14 0-1,-5-1-433 2</inkml:trace>
    </iact:actionData>
  </iact:action>
  <iact:action type="add" startTime="7286">
    <iact:property name="dataType"/>
    <iact:actionData xml:id="d1">
      <inkml:trace xmlns:inkml="http://www.w3.org/2003/InkML" xml:id="stk1" contextRef="#ctx0" brushRef="#br0">14425 11025 774 0,'13'0'700'8,"-9"0"-438"-2,-1 0-82 1,-3 0-58 1,4 0-113 0,-4 0-9-2,9 0 0 2,-2 0 0 1,12 0 0-1,3 0 0-3,10 0 0 4,0 0 0-2,7 0 0 2,-2 0 0-4,0 0 0 3,-1-8 0 1,-6-4 0-2,8 0 0-1,-3-5 0 2,3-2 0 0,-7-7 0 1,6-5 0-1,2-5 0-2,1-6 0 2,0 1 0 0,0-8 0-2,-7 6 0 1,7 8 0 1,-11-5 0 1,7 7 0-3,-13-1 0 2,10 0 0 0,-5 3 0 0,4-9 0-2,-5-1 0 2,11-10 0-1,-3-2 0 2,-6-9 0-4,10 1 0 4,-6-1 0-2,-5 2 0 2,8 4 0-3,-11 0 0 2,-4-6 0-1,10-3 0 2,-6-1 0-3,1-5 0 3,7-1 0-1,-5 3 0 0,8 0 0-2,0 0 0 2,-8 7 0 0,8 0 0 3,-12 4 0-8,1-4 0 6,-10 5 0-3,2 4 0 5,2 0 0-7,-6-1 0 4,-6 1 0 0,13-6 0 0,-2 0 0-2,1-7 0 2,1 1 0 0,-3-4 0 3,-1 2 0-9,-6 3 0 6,6-4 0 0,-11 3 0 0,8-6 0-1,-6-1 0 1,9-5 0 1,-7 3 0-2,7-11 0-1,2-3 0 2,-5-5 0-1,-1-4 0 2,4 4 0-3,-3 2 0 2,-1 4 0 0,4 6 0 0,-3 2 0-2,-9 0 0 3,-1-2 0-2,-3-1 0 1,0 1 0-2,0-3 0 1,0 3 0 2,0 2 0-1,0 9 0-2,0 5 0 1,0 9 0 2,0 6 0-1,-3 1 0-2,2 1 0 2,-2-7 0 1,0-10 0-2,-5-15 0-2,3-2 0 4,-8-4 0 0,5 9 0-2,-8 8 0-1,12 10 0 2,-3 11 0 1,-2 4 0-2,5-7 0-1,-9-8 0 2,8-11 0 0,-13-21 0 0,-6-8 0-2,7-9 0 2,-3 4 0 0,1 13 0 0,7 15 0-2,-1 15 0 3,-3 8 0-2,15 8 0 2,-5 6 0-4,-7-8 0 4,3-7 0-2,-8-17 0 3,-15-11 0-6,3-10 0 5,-17-9 0-1,4-7 0 0,-4 9 0-3,-3 0 0 4,9 11 0-1,12 11 0 0,4 2 0-3,-4-3 0 4,9-13 0-1,-3-13 0 0,-5-10 0-2,-8-1 0 2,-4-1 0 0,-14-2 0 0,-5-4 0-3,-2 3 0 3,0 4 0 1,1 10 0-2,1 13 0 0,10 15 0 0,7 18 0 2,11 15 0-2,5 7 0 0,-3 9 0 0,4-11 0 2,-15-12 0-2,-8-19 0-1,-32-17 0 2,-13-6 0 0,-7 6 0 1,19 14 0-3,13 19 0 2,26 21 0 0,25 16 0-1,7 12 0-1,10 5 0 0,0 0 0 3,0 0 0-1,0 0 0-1,0 0 0 0,0 0 0 1,0 0 0 0,0 0 0-2,0 0 0 2,0 0 0 0,0 0 0 0,0 0 0-2,0 0 0 2,0 0 0 0,0 0 0 0,0 0 0-2,0 0 0 2,0 0 0 0,0 0 0 0,0 2 0-2,13 9 0 2,4 3 0 0,3 0 0 0,-1-6 0-2,-4 1 0 2,14 0 0 0,0 3 0 0,10 3 0-1,14 0 0 1,-6 2 0 1,9-3 0-2,-14-4 0-1,2 3 0 2,-5-6 0 0,-6-1 0 1,-8-2 0-3,-9-2 0 1,-3-2 0 0,-3 0 0 3,-10 0 0-6,3 0 0 4,-3 0 0 0,0 0 0 0,0 0 0-2,0 0 0 2,0 0 0 1,0 0 0-2,0 0 0-1,0 0 0 2,0 0 0 0,0 0 0-2,0 0 0 2,0 0 0 0,0 0 0 0,0 0 0 0,0 0 0-2,0 0 0 2,0 0 0 0,0 0 0 0,0 0 0-2,-3 0 0 2,-17 0 0 0,0 0 0 0,-8-2 0-1,-4-5 0 0,-4-1 0 1,4 3 0 0,-17-2 0-2,2-3 0 2,-9-2 0 0,8 1 0 0,-6-3 0-2,-2 0 0 2,8-3 0 0,-1 4 0 0,2-4 0-1,10 2 0 0,-4 2 0 1,2 1 0 0,8 0 0-2,1 2 0 2,7 4 0 1,5 6 0-2,8-3 0 0,2 3 0 0,3 0 0 3,5 0 0-4,0 0 0 1,0 0 0 0,0 0 0 2,0 0 0-2,0 0 0-1,0 0 0 2,0 0 0 0,0 0 0 0,0 0 0-2,0 0 0 2,0 23 0 0,0 25 0 0,13 8 0-2,8 13 0 3,-1 10 0-2,0 5 0 1,0 7 0-2,1-9 0 3,-11-9 0-1,3-11 0-1,-6-21 0-1,-4-13 0 3,3-13 0-1,-2-13 0 1,-1-2 0-5,0 0 0 5,-3 0 0-2,0 0 0 1,1 0 0-1,8 0 0 0,-9 0 0 1,0 0 0 0,3-5 0-1,-3 1 0 1,0 2 0 0,0-1 0-1,0 3 0-1,0-3 0 2,0-2 0 0,0-4 0 0,0-1 0-2,0-5 0 2,0 0 0 1,0 2 0-2,0-5 0 0,0 5 0 0,0 1 0 1,0-1 0 0,0 5 0-1,0-7 0 0,0 6 0 2,0 1 0-1,0 4 0-2,0 4 0 1,0 0 0 1,0 4 0 0,0 28 0-1</inkml:trace>
    </iact:actionData>
  </iact:action>
  <iact:action type="add" startTime="31406">
    <iact:property name="dataType"/>
    <iact:actionData xml:id="d2">
      <inkml:trace xmlns:inkml="http://www.w3.org/2003/InkML" xml:id="stk2" contextRef="#ctx0" brushRef="#br0">14947 15659 846 0,'-3'8'330'7,"3"-8"-162"1,0 0 26 0,0 0-14-2,0 0-36 2,0 0-8 0,0 0-87 0,4 0-49-2,25-3 0 2,13-19 0 0,3-4 0 0,19-10 0-2,20-4 0 2,16-9 0 0,14 0 0 0,7 4 0-2,-1 11 0 3,3 6 0-2,2 6 0 1,5 5 0-2,-2-5 0 2,5-3 0 0,-10-1 0 0,-5-8 0-2,-15 0 0 2,-18 1 0 0,-2 5 0 0,-11 11 0-2,-15 6 0 2,-17 11 0 1,-12 0 0-1,-12 0 0-3,-12 0 0 4,-4 0 0-1,0 0 0 0,0 0 0-2,0 0 0 2,0 0 0-1,0 0 0 1,-19 0 0-2,-21-6 0 2,-12-11 0 0,-21-3 0 0,5-5 0-1,-4-3 0 1,5 9 0 2,9-4 0-4,9 3 0 1,18 6 0 0,8 0 0 1,10 8 0 0,9 1 0-3,4-1 0 5,0 0 0-4,0 3 0 4,0-1 0-5,0 1 0 2,0 3 0 2,3 0 0-2,24 0 0-1,24 0 0 2,-3 5 0 0,15 15 0 0,3 5 0-2,-3-1 0 2,-12 0 0 0,1-4 0 1,-14-7 0-4,-15 1 0 4,-10-4 0-2,-5-6 0 1,-8 3 0-1,0-3 0 0,0 2 0 2,0 8 0-1,0 11 0-2,-14 7 0 1,-4 7 0 1,-4-5 0 0,-4-4 0-1,6-2 0 0,-17-3 0 2,8-4 0-1,-13 2 0-2,-7-1 0 2,-8-3 0-1,36-13 0 2,-5 0-73-3</inkml:trace>
    </iact:actionData>
  </iact:action>
  <iact:action type="add" startTime="32502">
    <iact:property name="dataType"/>
    <iact:actionData xml:id="d3">
      <inkml:trace xmlns:inkml="http://www.w3.org/2003/InkML" xml:id="stk3" contextRef="#ctx0" brushRef="#br0">14951 15382 484 0,'0'0'578'7,"0"0"-260"-1,0 0-64 2,0 0-62 1,0 0-66-1,0 0-58-2,29-19-41 2,-29 19-27 0,-9 23 0 0,-14 8 0-3,3 6 0 3,-2 2 0 1,-4 3 0-2,-3-2 0-1,4-5 0 3,-2 2 0-1,-5-10 0 0,14 0 0-3,0-13 0 3,10-6 0 0,7-6 0 0,1-2 0-1,0 0 0 0,0 0 0 2,0 0 0-2,4 0 0-1,37 4 0 3,2 5 0-2,14 1 0 2,4 4 0-3,-5 6 0 2,-8 0 0 0,0 0 0 3,-16-10 0-7,-3-1 0 3,-22-6 0 1,5-3 0 0,-12 0 0-2,0 0 0 2,0 0 0-1,0 0 0 1,0 0-2047-1</inkml:trace>
    </iact:actionData>
  </iact:action>
  <iact:action type="add" startTime="33079">
    <iact:property name="dataType"/>
    <iact:actionData xml:id="d4">
      <inkml:trace xmlns:inkml="http://www.w3.org/2003/InkML" xml:id="stk4" contextRef="#ctx0" brushRef="#br0">15565 14768 1610 0,'0'0'424'7,"0"0"-411"1,0 0-13-1,0 0 0 2,0 0 0-3,0 0 0 2,28 25 0 0,-28-25 0 0,0 0 0-2,0 0 0 2,0 0-873 0</inkml:trace>
    </iact:actionData>
  </iact:action>
  <iact:action type="add" startTime="33314">
    <iact:property name="dataType"/>
    <iact:actionData xml:id="d5">
      <inkml:trace xmlns:inkml="http://www.w3.org/2003/InkML" xml:id="stk5" contextRef="#ctx0" brushRef="#br0">15399 14460 610 0,'0'0'512'10,"0"0"-194"-8,0 0-74 6,0 0-64 0,0 0-66 0,0 0-45-2,51-82-69 2,-36 62 0 0,3 6 0 0,1-4 0-1,4 1 0 0,2 0 0 0,-2-2 0 2,10 2 0-3,-8-3 0 2,-2 4 0 0,3-5 0 0,-13 8 0-3,0 5 0 5,-11 4 0-2,-2 2 0 0,0 2 0-3,0 0 0 3,0 0 0 0,0 0 0 1,0 0 0-3,0-4 0 1,0-3 0 1,0-10 0 1,-2-3 0-4,-21-5 0 3,-10 3 0 0,-4-1 0 0,-3 4 0-2,-4 0 0 2,-2 6 0 0,4 6 0 0,0 3 0-2,8 4 0 2,-2 0 0 0,7 0 0 1,-3 0 0-4,8 11 0 3,0 12 0 0,6-1 0 2,5 0 0-6,5-2 0 3,-2-6 0 2,10-8 0-1,0 0 0-1,0 2 0 0,0 10 0 1,0 1 0 0,0 3 0-2,0-2 0 2,0-7 0 0,0-4 0 0,0-6 0-2,0-3 0 3,0 0 0-2,0 0 0 1,0 0 0 1,0 0 0-4,0 0 0 3,0 0 0 1,0 0 0-4,10 0 0 3,-2-17 0 0,5-20 0 0,5-4 0-2,-6-5 0 2,4 4 0 0,4 8 0 0,-4 9 0-2,-11 9 0 2,8 1 0 0,-6 11 0 0,-1-6 0-2,4 4 0 3,-3 1 0-1,10 5 0-1,-1 0 0-1,3 0 0 2,3 0 0 1,1 23 0 0,11 7 0-4,-7 3 0 4,-4 3 0-1,-2-6 0 0,-5-2 0-2,-12-5 0 2,7 3 0-1,-11-2 0 1,0 4 0-2,0 4 0 2,0-2 0 1,-15-2 0-1,-9-5 0-2,4-1 0 2,0-2 0 0,2-3 0 0,2-4 0-2,6-1 0 2,2-6 0-2,3-4 0 2,5-2 0-2,0 3 0 2,-3 8 0 0,3 4 0 0,0 4 0-1,0 6 0 0,0-3 0 1,0 1 0 0,0-9 0-2,3-4 0 2,-3-10 0 0,5 0 0 0,2 0 0-2,-7 0 0 2,0 0 0 0,0 2 0 2,0-2 0-5,0 0-579 2</inkml:trace>
    </iact:actionData>
  </iact:action>
  <iact:action type="add" startTime="34594">
    <iact:property name="dataType"/>
    <iact:actionData xml:id="d6">
      <inkml:trace xmlns:inkml="http://www.w3.org/2003/InkML" xml:id="stk6" contextRef="#ctx0" brushRef="#br0">15529 14998 992 0,'0'0'320'8,"0"0"-128"0,0 0-78-2,0 0-70 2,0 0-44 0,0 0-30 1,0 0-230-4,13-33-102 3,-13 33-384 0</inkml:trace>
    </iact:actionData>
  </iact:action>
  <iact:action type="add" startTime="34705">
    <iact:property name="dataType"/>
    <iact:actionData xml:id="d7">
      <inkml:trace xmlns:inkml="http://www.w3.org/2003/InkML" xml:id="stk7" contextRef="#ctx0" brushRef="#br0">15529 14998 148 0,'13'-47'708'2,"-13"47"-358"6,0 0-148-1,0 0-144 2,0 0-34-4,0 0-4 4,0-30 50-2,0 25 114 2,0 0 28-4,0-2-141 4,0 2-71 0,0 0 0-3,0 2 0 0,0-2 0 3,0-9 0-1,0-4 0 0,0-1 0-2,0 2 0 2,0 4 0-1,0-2 0 1,0 4 0-2,0 0 0 2,0 5 0 0,0 2 0 0,0 4 0-1,0 0 0 0,0 0 0 2,0 0 0-3,0 0 0 1,-3 8 0 1,-7-1 0 0,10-1 0 0,0-6 0-1,0 0 0 1,0 0 0 0,0 0 0 0,0 0 0-2,0 0 0 1,10 0 0 2,1 0 0-1,-9 0 0-3,-2 0 0 4,0 0 0-2,0 0 0-1,0 0 0 3,0 0 0-1,0 0 0 0,0 2 0 0,0 5 0-2,0 1 0 2,0-6 0 2,0-2 0-3,0 0 0-3,0 0 0 5,0 0 0 0,0 0 0-1,0 0 0-4,0 0 0 4,0 0 0 0,0 0 0 0,0 0 0-1,0 4 0 1,0-1-453-1</inkml:trace>
    </iact:actionData>
  </iact:action>
</iact:action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4A791-48C3-47F5-BC7D-7B610F3EF9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B13568-5886-4D45-A620-A82A9F42DA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40C3A-16BF-4C6E-9C26-68F34E915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EE69B-8A2C-4CF0-8A6A-DBF812E6082F}" type="datetimeFigureOut">
              <a:rPr lang="en-CA" smtClean="0"/>
              <a:t>2018-08-25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8F8462-59F4-4875-9917-6F0D9DB9D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F0EA7-D210-4BB1-B7DE-3F3818BA7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783F1-0041-4559-9894-8F1AD255C8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6011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9FCEB-B369-4356-8496-0531F965C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8FCB9D-CAED-479B-8268-CCEF6BEFF3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ADB1B4-A64E-4713-BDEC-29EE34538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EE69B-8A2C-4CF0-8A6A-DBF812E6082F}" type="datetimeFigureOut">
              <a:rPr lang="en-CA" smtClean="0"/>
              <a:t>2018-08-25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F2DBC1-68A6-49BF-B81E-BED88256B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1B8779-DB50-4202-ABC3-4651FBBE6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783F1-0041-4559-9894-8F1AD255C8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5065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EB09DE-E4CE-4091-BCE4-ADD1A3CD20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BE6D6F-4720-4491-ACA5-33025366E1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241EFF-3B0B-4A6D-9F15-460435489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EE69B-8A2C-4CF0-8A6A-DBF812E6082F}" type="datetimeFigureOut">
              <a:rPr lang="en-CA" smtClean="0"/>
              <a:t>2018-08-25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E0C91-235F-49D5-A0C6-94B97B897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F177B9-AD59-4656-B659-D27465658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783F1-0041-4559-9894-8F1AD255C8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5165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B76A0-E503-4E01-A7A7-109965117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0FBCC-048E-4B69-8D71-6FA17020A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D4D27E-DF68-4A66-A1CC-B147F5026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EE69B-8A2C-4CF0-8A6A-DBF812E6082F}" type="datetimeFigureOut">
              <a:rPr lang="en-CA" smtClean="0"/>
              <a:t>2018-08-25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201E8A-8AB3-423E-BFF2-983243882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8231A-2739-4A51-B235-B72C5551A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783F1-0041-4559-9894-8F1AD255C8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9393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BE8D9-44C5-4B17-8E90-8C51F8A83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FB4B7C-6223-43A5-95FA-822865047D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17371F-34A9-418C-93F7-C40F11BAB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EE69B-8A2C-4CF0-8A6A-DBF812E6082F}" type="datetimeFigureOut">
              <a:rPr lang="en-CA" smtClean="0"/>
              <a:t>2018-08-25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28E6FC-7CC4-4036-AD2A-208A8F2F8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66AF3-AF01-455A-8B5F-7A71AF56D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783F1-0041-4559-9894-8F1AD255C8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0582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CC784-7334-45ED-87FD-0189F86CB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863E3-EB89-4157-998F-01502947A6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1D3FA0-813F-430F-B9CF-7058C30D37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C7C2B3-32A0-46EE-9860-7DB70E549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EE69B-8A2C-4CF0-8A6A-DBF812E6082F}" type="datetimeFigureOut">
              <a:rPr lang="en-CA" smtClean="0"/>
              <a:t>2018-08-25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10DB36-D0E0-4E05-84A7-043485A9A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34D9DF-77C8-4A1C-A48D-9F1597876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783F1-0041-4559-9894-8F1AD255C8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1399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DCE0F-E477-4D65-97C6-0A7E7F6C9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36B4B-B9BC-4847-83A4-DA7A30233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E80359-7229-44C6-AF71-E55B22EAD3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27EEF3-5C1F-40F6-80A6-BE83421592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8C0FEF-5D59-4D53-86F2-3BD0AA568E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3EE7EF-27E2-4911-9C00-9BCB40D51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EE69B-8A2C-4CF0-8A6A-DBF812E6082F}" type="datetimeFigureOut">
              <a:rPr lang="en-CA" smtClean="0"/>
              <a:t>2018-08-25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E735A5-98F7-4E03-906E-DE41474FC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6A29D6-E5ED-4D27-9551-9575F660A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783F1-0041-4559-9894-8F1AD255C8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1092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24CBA-B37C-498F-BFA5-3DE47A54B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B0A63F-88E3-47C7-85D6-4D27D3726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EE69B-8A2C-4CF0-8A6A-DBF812E6082F}" type="datetimeFigureOut">
              <a:rPr lang="en-CA" smtClean="0"/>
              <a:t>2018-08-25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4F9A57-F48D-42C6-BC40-09ADFAF08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D6DBB8-F04B-4634-B42E-9A85D5823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783F1-0041-4559-9894-8F1AD255C8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4775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EA9359-358E-4362-A83D-4FDA38BF0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EE69B-8A2C-4CF0-8A6A-DBF812E6082F}" type="datetimeFigureOut">
              <a:rPr lang="en-CA" smtClean="0"/>
              <a:t>2018-08-25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586D27-BE34-42D9-8901-AE8DC0A58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B8E33E-83BE-4E9C-A554-E68A1E0A5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783F1-0041-4559-9894-8F1AD255C8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6195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5902C-19B9-4069-9D18-79EBD6ACE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A02A0-B5C5-48C8-963B-605543A64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0DB510-CDC1-439C-98E8-B02109E06B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6213C8-3276-4C4E-BF7B-E3CFBAF6B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EE69B-8A2C-4CF0-8A6A-DBF812E6082F}" type="datetimeFigureOut">
              <a:rPr lang="en-CA" smtClean="0"/>
              <a:t>2018-08-25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EC5C4E-D6EF-4172-A64F-EA9799749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CB2392-0C54-4BEF-9869-DDED82BE0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783F1-0041-4559-9894-8F1AD255C8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184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95121-904F-47D1-97A5-97E62C7C7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E2B8D4-B360-4176-995C-F6D24BCD16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05064D-86E3-446F-8293-B6450BE471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401B44-7105-4D77-A450-55D8D04A3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EE69B-8A2C-4CF0-8A6A-DBF812E6082F}" type="datetimeFigureOut">
              <a:rPr lang="en-CA" smtClean="0"/>
              <a:t>2018-08-25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2EF321-915E-4178-817C-D529E6D4A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2B8D56-2C42-490E-BE69-CE3B0287D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783F1-0041-4559-9894-8F1AD255C8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8370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9B9386-F422-4E89-A4B4-2AE38BA82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7AF27F-7E77-43D7-897B-4FD6F0EBD6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B6B1B-53E4-441E-B10F-7CA4F3EB66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EE69B-8A2C-4CF0-8A6A-DBF812E6082F}" type="datetimeFigureOut">
              <a:rPr lang="en-CA" smtClean="0"/>
              <a:t>2018-08-25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E8417-78D0-4104-8DE0-4BCF3026AF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7488E4-1BD4-46F1-8AC4-0E584BEDF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783F1-0041-4559-9894-8F1AD255C8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2058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171.png"/><Relationship Id="rId3" Type="http://schemas.openxmlformats.org/officeDocument/2006/relationships/image" Target="../media/image112.png"/><Relationship Id="rId7" Type="http://schemas.openxmlformats.org/officeDocument/2006/relationships/image" Target="../media/image56.png"/><Relationship Id="rId12" Type="http://schemas.openxmlformats.org/officeDocument/2006/relationships/image" Target="../media/image16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0.png"/><Relationship Id="rId11" Type="http://schemas.openxmlformats.org/officeDocument/2006/relationships/image" Target="../media/image150.png"/><Relationship Id="rId5" Type="http://schemas.openxmlformats.org/officeDocument/2006/relationships/image" Target="../media/image310.png"/><Relationship Id="rId15" Type="http://schemas.openxmlformats.org/officeDocument/2006/relationships/image" Target="../media/image201.png"/><Relationship Id="rId10" Type="http://schemas.openxmlformats.org/officeDocument/2006/relationships/image" Target="../media/image210.png"/><Relationship Id="rId4" Type="http://schemas.openxmlformats.org/officeDocument/2006/relationships/image" Target="../media/image4.png"/><Relationship Id="rId9" Type="http://schemas.openxmlformats.org/officeDocument/2006/relationships/image" Target="../media/image110.png"/><Relationship Id="rId14" Type="http://schemas.microsoft.com/office/2011/relationships/inkAction" Target="../ink/inkAction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0.png"/><Relationship Id="rId7" Type="http://schemas.openxmlformats.org/officeDocument/2006/relationships/image" Target="../media/image21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6" Type="http://schemas.openxmlformats.org/officeDocument/2006/relationships/image" Target="../media/image200.png"/><Relationship Id="rId11" Type="http://schemas.openxmlformats.org/officeDocument/2006/relationships/image" Target="../media/image24.png"/><Relationship Id="rId5" Type="http://schemas.openxmlformats.org/officeDocument/2006/relationships/image" Target="../media/image190.png"/><Relationship Id="rId10" Type="http://schemas.microsoft.com/office/2011/relationships/inkAction" Target="../ink/inkAction9.xml"/><Relationship Id="rId4" Type="http://schemas.openxmlformats.org/officeDocument/2006/relationships/image" Target="../media/image180.png"/><Relationship Id="rId9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0.png"/><Relationship Id="rId7" Type="http://schemas.openxmlformats.org/officeDocument/2006/relationships/image" Target="../media/image21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6" Type="http://schemas.openxmlformats.org/officeDocument/2006/relationships/image" Target="../media/image200.png"/><Relationship Id="rId11" Type="http://schemas.openxmlformats.org/officeDocument/2006/relationships/image" Target="../media/image26.png"/><Relationship Id="rId5" Type="http://schemas.openxmlformats.org/officeDocument/2006/relationships/image" Target="../media/image190.png"/><Relationship Id="rId10" Type="http://schemas.microsoft.com/office/2011/relationships/inkAction" Target="../ink/inkAction10.xml"/><Relationship Id="rId4" Type="http://schemas.openxmlformats.org/officeDocument/2006/relationships/image" Target="../media/image180.png"/><Relationship Id="rId9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2.png"/><Relationship Id="rId3" Type="http://schemas.openxmlformats.org/officeDocument/2006/relationships/image" Target="../media/image180.png"/><Relationship Id="rId7" Type="http://schemas.openxmlformats.org/officeDocument/2006/relationships/image" Target="../media/image25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0.png"/><Relationship Id="rId11" Type="http://schemas.openxmlformats.org/officeDocument/2006/relationships/image" Target="../media/image27.png"/><Relationship Id="rId5" Type="http://schemas.openxmlformats.org/officeDocument/2006/relationships/image" Target="../media/image200.png"/><Relationship Id="rId10" Type="http://schemas.microsoft.com/office/2011/relationships/inkAction" Target="../ink/inkAction11.xml"/><Relationship Id="rId4" Type="http://schemas.openxmlformats.org/officeDocument/2006/relationships/image" Target="../media/image190.png"/><Relationship Id="rId9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80.png"/><Relationship Id="rId7" Type="http://schemas.openxmlformats.org/officeDocument/2006/relationships/image" Target="../media/image27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0.png"/><Relationship Id="rId11" Type="http://schemas.openxmlformats.org/officeDocument/2006/relationships/image" Target="../media/image22.png"/><Relationship Id="rId10" Type="http://schemas.openxmlformats.org/officeDocument/2006/relationships/image" Target="../media/image212.png"/><Relationship Id="rId9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10" Type="http://schemas.openxmlformats.org/officeDocument/2006/relationships/image" Target="../media/image36.png"/><Relationship Id="rId4" Type="http://schemas.openxmlformats.org/officeDocument/2006/relationships/image" Target="../media/image31.png"/><Relationship Id="rId9" Type="http://schemas.microsoft.com/office/2011/relationships/inkAction" Target="../ink/inkAction1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7.png"/><Relationship Id="rId7" Type="http://schemas.openxmlformats.org/officeDocument/2006/relationships/image" Target="../media/image40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Relationship Id="rId6" Type="http://schemas.openxmlformats.org/officeDocument/2006/relationships/image" Target="../media/image390.png"/><Relationship Id="rId5" Type="http://schemas.openxmlformats.org/officeDocument/2006/relationships/image" Target="../media/image39.png"/><Relationship Id="rId10" Type="http://schemas.openxmlformats.org/officeDocument/2006/relationships/image" Target="../media/image42.png"/><Relationship Id="rId4" Type="http://schemas.openxmlformats.org/officeDocument/2006/relationships/image" Target="../media/image38.png"/><Relationship Id="rId9" Type="http://schemas.microsoft.com/office/2011/relationships/inkAction" Target="../ink/inkAction1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80.png"/><Relationship Id="rId7" Type="http://schemas.openxmlformats.org/officeDocument/2006/relationships/image" Target="../media/image27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0.png"/><Relationship Id="rId11" Type="http://schemas.openxmlformats.org/officeDocument/2006/relationships/image" Target="../media/image22.png"/><Relationship Id="rId10" Type="http://schemas.openxmlformats.org/officeDocument/2006/relationships/image" Target="../media/image212.png"/><Relationship Id="rId9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4.png"/><Relationship Id="rId4" Type="http://schemas.microsoft.com/office/2011/relationships/inkAction" Target="../ink/inkAction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8.png"/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1.xml"/><Relationship Id="rId6" Type="http://schemas.microsoft.com/office/2011/relationships/inkAction" Target="../ink/inkAction15.xml"/><Relationship Id="rId5" Type="http://schemas.openxmlformats.org/officeDocument/2006/relationships/image" Target="../media/image46.png"/><Relationship Id="rId4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11/relationships/inkAction" Target="../ink/inkAction1.xml"/><Relationship Id="rId5" Type="http://schemas.openxmlformats.org/officeDocument/2006/relationships/image" Target="../media/image410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6.png"/><Relationship Id="rId4" Type="http://schemas.openxmlformats.org/officeDocument/2006/relationships/image" Target="../media/image4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1.xml"/><Relationship Id="rId6" Type="http://schemas.microsoft.com/office/2011/relationships/inkAction" Target="../ink/inkAction16.xml"/><Relationship Id="rId5" Type="http://schemas.openxmlformats.org/officeDocument/2006/relationships/image" Target="../media/image46.png"/><Relationship Id="rId4" Type="http://schemas.openxmlformats.org/officeDocument/2006/relationships/image" Target="../media/image4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microsoft.com/office/2011/relationships/inkAction" Target="../ink/inkAction17.xml"/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image" Target="../media/image480.png"/><Relationship Id="rId4" Type="http://schemas.openxmlformats.org/officeDocument/2006/relationships/image" Target="../media/image4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500.png"/><Relationship Id="rId7" Type="http://schemas.microsoft.com/office/2011/relationships/inkAction" Target="../ink/inkAction18.xml"/><Relationship Id="rId2" Type="http://schemas.openxmlformats.org/officeDocument/2006/relationships/image" Target="../media/image49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5" Type="http://schemas.openxmlformats.org/officeDocument/2006/relationships/image" Target="../media/image440.png"/><Relationship Id="rId4" Type="http://schemas.openxmlformats.org/officeDocument/2006/relationships/image" Target="../media/image5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520.png"/><Relationship Id="rId1" Type="http://schemas.openxmlformats.org/officeDocument/2006/relationships/slideLayout" Target="../slideLayouts/slideLayout1.xml"/><Relationship Id="rId6" Type="http://schemas.microsoft.com/office/2011/relationships/inkAction" Target="../ink/inkAction19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11/relationships/inkAction" Target="../ink/inkAction20.xml"/><Relationship Id="rId2" Type="http://schemas.openxmlformats.org/officeDocument/2006/relationships/image" Target="../media/image5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11/relationships/inkAction" Target="../ink/inkAction21.xml"/><Relationship Id="rId2" Type="http://schemas.openxmlformats.org/officeDocument/2006/relationships/image" Target="../media/image5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microsoft.com/office/2011/relationships/inkAction" Target="../ink/inkAction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11/relationships/inkAction" Target="../ink/inkAction3.xml"/><Relationship Id="rId3" Type="http://schemas.openxmlformats.org/officeDocument/2006/relationships/image" Target="../media/image510.png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1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1.png"/><Relationship Id="rId7" Type="http://schemas.microsoft.com/office/2011/relationships/inkAction" Target="../ink/inkAction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5" Type="http://schemas.openxmlformats.org/officeDocument/2006/relationships/image" Target="../media/image15.png"/><Relationship Id="rId4" Type="http://schemas.microsoft.com/office/2011/relationships/inkAction" Target="../ink/inkAction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1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8" Type="http://schemas.openxmlformats.org/officeDocument/2006/relationships/image" Target="../media/image21.png"/><Relationship Id="rId3" Type="http://schemas.openxmlformats.org/officeDocument/2006/relationships/image" Target="../media/image100.png"/><Relationship Id="rId21" Type="http://schemas.openxmlformats.org/officeDocument/2006/relationships/image" Target="../media/image171.png"/><Relationship Id="rId12" Type="http://schemas.openxmlformats.org/officeDocument/2006/relationships/image" Target="../media/image130.png"/><Relationship Id="rId17" Type="http://schemas.openxmlformats.org/officeDocument/2006/relationships/image" Target="../media/image20.png"/><Relationship Id="rId2" Type="http://schemas.openxmlformats.org/officeDocument/2006/relationships/slideLayout" Target="../slideLayouts/slideLayout1.xml"/><Relationship Id="rId20" Type="http://schemas.openxmlformats.org/officeDocument/2006/relationships/image" Target="../media/image161.png"/><Relationship Id="rId16" Type="http://schemas.openxmlformats.org/officeDocument/2006/relationships/image" Target="../media/image19.png"/><Relationship Id="rId1" Type="http://schemas.openxmlformats.org/officeDocument/2006/relationships/tags" Target="../tags/tag4.xml"/><Relationship Id="rId11" Type="http://schemas.openxmlformats.org/officeDocument/2006/relationships/image" Target="../media/image210.png"/><Relationship Id="rId24" Type="http://schemas.openxmlformats.org/officeDocument/2006/relationships/image" Target="../media/image4.png"/><Relationship Id="rId23" Type="http://schemas.openxmlformats.org/officeDocument/2006/relationships/image" Target="../media/image181.png"/><Relationship Id="rId15" Type="http://schemas.openxmlformats.org/officeDocument/2006/relationships/image" Target="../media/image18.png"/><Relationship Id="rId10" Type="http://schemas.openxmlformats.org/officeDocument/2006/relationships/image" Target="../media/image110.png"/><Relationship Id="rId19" Type="http://schemas.openxmlformats.org/officeDocument/2006/relationships/image" Target="../media/image140.png"/><Relationship Id="rId4" Type="http://schemas.openxmlformats.org/officeDocument/2006/relationships/image" Target="../media/image112.png"/><Relationship Id="rId22" Type="http://schemas.microsoft.com/office/2011/relationships/inkAction" Target="../ink/inkAction6.xml"/><Relationship Id="rId1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161.png"/><Relationship Id="rId3" Type="http://schemas.openxmlformats.org/officeDocument/2006/relationships/image" Target="../media/image112.png"/><Relationship Id="rId7" Type="http://schemas.openxmlformats.org/officeDocument/2006/relationships/image" Target="../media/image56.png"/><Relationship Id="rId12" Type="http://schemas.openxmlformats.org/officeDocument/2006/relationships/image" Target="../media/image140.png"/><Relationship Id="rId2" Type="http://schemas.openxmlformats.org/officeDocument/2006/relationships/image" Target="../media/image100.png"/><Relationship Id="rId16" Type="http://schemas.openxmlformats.org/officeDocument/2006/relationships/image" Target="../media/image19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0.png"/><Relationship Id="rId11" Type="http://schemas.openxmlformats.org/officeDocument/2006/relationships/image" Target="../media/image130.png"/><Relationship Id="rId5" Type="http://schemas.openxmlformats.org/officeDocument/2006/relationships/image" Target="../media/image310.png"/><Relationship Id="rId15" Type="http://schemas.microsoft.com/office/2011/relationships/inkAction" Target="../ink/inkAction7.xml"/><Relationship Id="rId10" Type="http://schemas.openxmlformats.org/officeDocument/2006/relationships/image" Target="../media/image210.png"/><Relationship Id="rId4" Type="http://schemas.openxmlformats.org/officeDocument/2006/relationships/image" Target="../media/image4.png"/><Relationship Id="rId9" Type="http://schemas.openxmlformats.org/officeDocument/2006/relationships/image" Target="../media/image110.png"/><Relationship Id="rId14" Type="http://schemas.openxmlformats.org/officeDocument/2006/relationships/image" Target="../media/image17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Box 154">
            <a:extLst>
              <a:ext uri="{FF2B5EF4-FFF2-40B4-BE49-F238E27FC236}">
                <a16:creationId xmlns:a16="http://schemas.microsoft.com/office/drawing/2014/main" id="{F57789CD-B005-4FD8-A5D6-A6ADBB516F83}"/>
              </a:ext>
            </a:extLst>
          </p:cNvPr>
          <p:cNvSpPr txBox="1"/>
          <p:nvPr/>
        </p:nvSpPr>
        <p:spPr>
          <a:xfrm>
            <a:off x="4611589" y="2159511"/>
            <a:ext cx="29688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dirty="0">
                <a:solidFill>
                  <a:srgbClr val="00B050"/>
                </a:solidFill>
              </a:rPr>
              <a:t>Vectors</a:t>
            </a:r>
          </a:p>
        </p:txBody>
      </p:sp>
    </p:spTree>
    <p:extLst>
      <p:ext uri="{BB962C8B-B14F-4D97-AF65-F5344CB8AC3E}">
        <p14:creationId xmlns:p14="http://schemas.microsoft.com/office/powerpoint/2010/main" val="255053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698"/>
    </mc:Choice>
    <mc:Fallback xmlns="">
      <p:transition spd="slow" advTm="1569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A765ABB4-6112-4CD6-BF99-C0EDB0326D09}"/>
                  </a:ext>
                </a:extLst>
              </p:cNvPr>
              <p:cNvSpPr txBox="1"/>
              <p:nvPr/>
            </p:nvSpPr>
            <p:spPr>
              <a:xfrm>
                <a:off x="6289567" y="1566310"/>
                <a:ext cx="4374274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    1 </m:t>
                      </m:r>
                      <m:acc>
                        <m:accPr>
                          <m:chr m:val="⃗"/>
                          <m:ctrlPr>
                            <a:rPr lang="en-US" sz="4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+ 1.5 </m:t>
                      </m:r>
                      <m:acc>
                        <m:accPr>
                          <m:chr m:val="⃗"/>
                          <m:ctrlPr>
                            <a:rPr lang="en-US" sz="4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A765ABB4-6112-4CD6-BF99-C0EDB0326D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9567" y="1566310"/>
                <a:ext cx="4374274" cy="615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9660C163-A37D-4328-8B2C-852A33BC52E2}"/>
                  </a:ext>
                </a:extLst>
              </p:cNvPr>
              <p:cNvSpPr txBox="1"/>
              <p:nvPr/>
            </p:nvSpPr>
            <p:spPr>
              <a:xfrm>
                <a:off x="6358857" y="2646663"/>
                <a:ext cx="4321376" cy="6927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    1 </m:t>
                      </m:r>
                      <m:acc>
                        <m:accPr>
                          <m:chr m:val="̃"/>
                          <m:ctrlP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sz="4000" b="0" i="0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m:rPr>
                          <m:nor/>
                        </m:rPr>
                        <a:rPr lang="en-US" sz="4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2 </m:t>
                      </m:r>
                      <m:acc>
                        <m:accPr>
                          <m:chr m:val="̃"/>
                          <m:ctrlP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9660C163-A37D-4328-8B2C-852A33BC52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8857" y="2646663"/>
                <a:ext cx="4321376" cy="6927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Picture 25">
            <a:extLst>
              <a:ext uri="{FF2B5EF4-FFF2-40B4-BE49-F238E27FC236}">
                <a16:creationId xmlns:a16="http://schemas.microsoft.com/office/drawing/2014/main" id="{FFE0AE3F-702E-4BA7-B185-E2A52DAD340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828" t="66537" r="39162"/>
          <a:stretch/>
        </p:blipFill>
        <p:spPr>
          <a:xfrm>
            <a:off x="450573" y="2429044"/>
            <a:ext cx="4903305" cy="3127866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B9F27C0-9395-48F1-B036-E924C91EAFE4}"/>
              </a:ext>
            </a:extLst>
          </p:cNvPr>
          <p:cNvCxnSpPr>
            <a:cxnSpLocks/>
          </p:cNvCxnSpPr>
          <p:nvPr/>
        </p:nvCxnSpPr>
        <p:spPr>
          <a:xfrm flipV="1">
            <a:off x="1528159" y="3442252"/>
            <a:ext cx="0" cy="180229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5B9F113-CFC9-40AF-923E-7103A4136B90}"/>
              </a:ext>
            </a:extLst>
          </p:cNvPr>
          <p:cNvCxnSpPr>
            <a:cxnSpLocks/>
          </p:cNvCxnSpPr>
          <p:nvPr/>
        </p:nvCxnSpPr>
        <p:spPr>
          <a:xfrm flipV="1">
            <a:off x="1501655" y="5244547"/>
            <a:ext cx="1929770" cy="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1DBA226-216C-48DE-B54A-11105FB9C71A}"/>
              </a:ext>
            </a:extLst>
          </p:cNvPr>
          <p:cNvCxnSpPr>
            <a:cxnSpLocks/>
          </p:cNvCxnSpPr>
          <p:nvPr/>
        </p:nvCxnSpPr>
        <p:spPr>
          <a:xfrm flipH="1" flipV="1">
            <a:off x="609771" y="4806960"/>
            <a:ext cx="952214" cy="44709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95F7E15-0BC8-4A47-B15E-37CC9C695C54}"/>
              </a:ext>
            </a:extLst>
          </p:cNvPr>
          <p:cNvCxnSpPr>
            <a:cxnSpLocks/>
          </p:cNvCxnSpPr>
          <p:nvPr/>
        </p:nvCxnSpPr>
        <p:spPr>
          <a:xfrm flipV="1">
            <a:off x="1495853" y="3442249"/>
            <a:ext cx="3714322" cy="181958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85BC1CA0-F597-4A71-BAE3-135E3A148BF5}"/>
                  </a:ext>
                </a:extLst>
              </p:cNvPr>
              <p:cNvSpPr/>
              <p:nvPr/>
            </p:nvSpPr>
            <p:spPr>
              <a:xfrm>
                <a:off x="3457929" y="4878053"/>
                <a:ext cx="782137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85BC1CA0-F597-4A71-BAE3-135E3A148B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7929" y="4878053"/>
                <a:ext cx="782137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B13B00F-F93B-4D16-B65E-9B66D39E4170}"/>
                  </a:ext>
                </a:extLst>
              </p:cNvPr>
              <p:cNvSpPr/>
              <p:nvPr/>
            </p:nvSpPr>
            <p:spPr>
              <a:xfrm>
                <a:off x="1131159" y="2703174"/>
                <a:ext cx="794000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B13B00F-F93B-4D16-B65E-9B66D39E41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159" y="2703174"/>
                <a:ext cx="794000" cy="7078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E6661155-D270-4028-8BD8-8B10E986FBE3}"/>
                  </a:ext>
                </a:extLst>
              </p:cNvPr>
              <p:cNvSpPr/>
              <p:nvPr/>
            </p:nvSpPr>
            <p:spPr>
              <a:xfrm>
                <a:off x="5236679" y="3059480"/>
                <a:ext cx="765786" cy="7850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E6661155-D270-4028-8BD8-8B10E986FB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6679" y="3059480"/>
                <a:ext cx="765786" cy="7850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5D69C959-CF6A-4B9B-981C-C45437F90CBF}"/>
                  </a:ext>
                </a:extLst>
              </p:cNvPr>
              <p:cNvSpPr/>
              <p:nvPr/>
            </p:nvSpPr>
            <p:spPr>
              <a:xfrm>
                <a:off x="0" y="3959495"/>
                <a:ext cx="777649" cy="7850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5D69C959-CF6A-4B9B-981C-C45437F90C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959495"/>
                <a:ext cx="777649" cy="7850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0B81C6F-217E-445B-A096-C4E13778E70D}"/>
                  </a:ext>
                </a:extLst>
              </p:cNvPr>
              <p:cNvSpPr txBox="1"/>
              <p:nvPr/>
            </p:nvSpPr>
            <p:spPr>
              <a:xfrm>
                <a:off x="344064" y="377687"/>
                <a:ext cx="3668889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4000" dirty="0">
                    <a:solidFill>
                      <a:schemeClr val="accent5">
                        <a:lumMod val="50000"/>
                      </a:schemeClr>
                    </a:solidFill>
                  </a:rPr>
                  <a:t>Old Basis: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acc>
                      <m:accPr>
                        <m:chr m:val="⃗"/>
                        <m:ctrlPr>
                          <a:rPr lang="en-US" sz="4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4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4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sz="4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sz="4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4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4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US" sz="4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CA" sz="4000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0B81C6F-217E-445B-A096-C4E13778E7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064" y="377687"/>
                <a:ext cx="3668889" cy="615553"/>
              </a:xfrm>
              <a:prstGeom prst="rect">
                <a:avLst/>
              </a:prstGeom>
              <a:blipFill>
                <a:blip r:embed="rId9"/>
                <a:stretch>
                  <a:fillRect l="-8306" t="-25743" b="-4851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12BB805-9BB3-40DC-9E33-EEC3DA6A1C60}"/>
                  </a:ext>
                </a:extLst>
              </p:cNvPr>
              <p:cNvSpPr txBox="1"/>
              <p:nvPr/>
            </p:nvSpPr>
            <p:spPr>
              <a:xfrm>
                <a:off x="344064" y="1178640"/>
                <a:ext cx="4008726" cy="6954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4000" dirty="0">
                    <a:solidFill>
                      <a:srgbClr val="FF0000"/>
                    </a:solidFill>
                  </a:rPr>
                  <a:t>New Basis: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{</m:t>
                    </m:r>
                    <m:acc>
                      <m:accPr>
                        <m:chr m:val="̃"/>
                        <m:ctrlPr>
                          <a:rPr lang="en-US" sz="4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sz="4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acc>
                    <m:r>
                      <a:rPr lang="en-US" sz="4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̃"/>
                        <m:ctrlPr>
                          <a:rPr lang="en-US" sz="4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sz="4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acc>
                    <m:r>
                      <a:rPr lang="en-US" sz="4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CA" sz="4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12BB805-9BB3-40DC-9E33-EEC3DA6A1C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064" y="1178640"/>
                <a:ext cx="4008726" cy="695447"/>
              </a:xfrm>
              <a:prstGeom prst="rect">
                <a:avLst/>
              </a:prstGeom>
              <a:blipFill>
                <a:blip r:embed="rId10"/>
                <a:stretch>
                  <a:fillRect l="-7599" t="-10526" b="-4386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0F25789-9468-4206-8FD5-B338F35C3CEE}"/>
                  </a:ext>
                </a:extLst>
              </p:cNvPr>
              <p:cNvSpPr txBox="1"/>
              <p:nvPr/>
            </p:nvSpPr>
            <p:spPr>
              <a:xfrm>
                <a:off x="6957507" y="4567659"/>
                <a:ext cx="1519197" cy="11898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400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4000" i="1"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4000" i="1"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1.5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i="1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sub>
                      </m:sSub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0F25789-9468-4206-8FD5-B338F35C3C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507" y="4567659"/>
                <a:ext cx="1519197" cy="118987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25882A4-BA41-4E97-A255-E1822D6138F0}"/>
              </a:ext>
            </a:extLst>
          </p:cNvPr>
          <p:cNvCxnSpPr>
            <a:cxnSpLocks/>
          </p:cNvCxnSpPr>
          <p:nvPr/>
        </p:nvCxnSpPr>
        <p:spPr>
          <a:xfrm flipV="1">
            <a:off x="1528159" y="2506022"/>
            <a:ext cx="1824855" cy="2729022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17974BCC-79DB-40AB-894A-DE33143ED230}"/>
                  </a:ext>
                </a:extLst>
              </p:cNvPr>
              <p:cNvSpPr/>
              <p:nvPr/>
            </p:nvSpPr>
            <p:spPr>
              <a:xfrm>
                <a:off x="3254988" y="1930603"/>
                <a:ext cx="594009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17974BCC-79DB-40AB-894A-DE33143ED2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4988" y="1930603"/>
                <a:ext cx="594009" cy="70788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AEF7CF4-AC1F-40B7-B6F9-D6704C1F432E}"/>
                  </a:ext>
                </a:extLst>
              </p:cNvPr>
              <p:cNvSpPr txBox="1"/>
              <p:nvPr/>
            </p:nvSpPr>
            <p:spPr>
              <a:xfrm>
                <a:off x="9786191" y="4571635"/>
                <a:ext cx="1129668" cy="11859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4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4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acc>
                            <m:accPr>
                              <m:chr m:val="̃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4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40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</m:sub>
                      </m:sSub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AEF7CF4-AC1F-40B7-B6F9-D6704C1F4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6191" y="4571635"/>
                <a:ext cx="1129668" cy="118590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A19C967-20B5-4FE7-BFD0-9C2EF2F16E35}"/>
                  </a:ext>
                </a:extLst>
              </p:cNvPr>
              <p:cNvSpPr txBox="1"/>
              <p:nvPr/>
            </p:nvSpPr>
            <p:spPr>
              <a:xfrm>
                <a:off x="6241140" y="395394"/>
                <a:ext cx="2814297" cy="9417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nor/>
                                  </m:rPr>
                                  <a:rPr lang="en-CA" sz="36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½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CA" sz="36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¼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36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A19C967-20B5-4FE7-BFD0-9C2EF2F16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1140" y="395394"/>
                <a:ext cx="2814297" cy="94179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26C5724-C58B-4B32-8DE9-DCC434B4358C}"/>
                  </a:ext>
                </a:extLst>
              </p:cNvPr>
              <p:cNvSpPr txBox="1"/>
              <p:nvPr/>
            </p:nvSpPr>
            <p:spPr>
              <a:xfrm>
                <a:off x="9298373" y="400248"/>
                <a:ext cx="2829493" cy="9188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CA" sz="36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¼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CA" sz="36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½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nor/>
                                  </m:rPr>
                                  <a:rPr lang="en-US" sz="36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sz="36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36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26C5724-C58B-4B32-8DE9-DCC434B435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8373" y="400248"/>
                <a:ext cx="2829493" cy="91884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1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E2817E7-E6CD-43E3-86CE-FB63A8ECFF9C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8089560" y="4908960"/>
              <a:ext cx="2758680" cy="9802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E2817E7-E6CD-43E3-86CE-FB63A8ECFF9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080200" y="4899600"/>
                <a:ext cx="2777400" cy="99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12357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120"/>
    </mc:Choice>
    <mc:Fallback xmlns="">
      <p:transition spd="slow" advTm="2312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0B81C6F-217E-445B-A096-C4E13778E70D}"/>
                  </a:ext>
                </a:extLst>
              </p:cNvPr>
              <p:cNvSpPr txBox="1"/>
              <p:nvPr/>
            </p:nvSpPr>
            <p:spPr>
              <a:xfrm>
                <a:off x="1198341" y="333284"/>
                <a:ext cx="3668889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4000" dirty="0">
                    <a:solidFill>
                      <a:schemeClr val="accent5">
                        <a:lumMod val="50000"/>
                      </a:schemeClr>
                    </a:solidFill>
                  </a:rPr>
                  <a:t>Old Basis: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acc>
                      <m:accPr>
                        <m:chr m:val="⃗"/>
                        <m:ctrlPr>
                          <a:rPr lang="en-US" sz="4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4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4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sz="4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sz="4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4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4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US" sz="4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CA" sz="4000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0B81C6F-217E-445B-A096-C4E13778E7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341" y="333284"/>
                <a:ext cx="3668889" cy="615553"/>
              </a:xfrm>
              <a:prstGeom prst="rect">
                <a:avLst/>
              </a:prstGeom>
              <a:blipFill>
                <a:blip r:embed="rId3"/>
                <a:stretch>
                  <a:fillRect l="-8486" t="-25743" b="-4851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12BB805-9BB3-40DC-9E33-EEC3DA6A1C60}"/>
                  </a:ext>
                </a:extLst>
              </p:cNvPr>
              <p:cNvSpPr txBox="1"/>
              <p:nvPr/>
            </p:nvSpPr>
            <p:spPr>
              <a:xfrm>
                <a:off x="1028423" y="3478808"/>
                <a:ext cx="4008726" cy="6954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4000" dirty="0">
                    <a:solidFill>
                      <a:srgbClr val="FF0000"/>
                    </a:solidFill>
                  </a:rPr>
                  <a:t>New Basis: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{</m:t>
                    </m:r>
                    <m:acc>
                      <m:accPr>
                        <m:chr m:val="̃"/>
                        <m:ctrlPr>
                          <a:rPr lang="en-US" sz="4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sz="4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acc>
                    <m:r>
                      <a:rPr lang="en-US" sz="4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̃"/>
                        <m:ctrlPr>
                          <a:rPr lang="en-US" sz="4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sz="4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acc>
                    <m:r>
                      <a:rPr lang="en-US" sz="4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CA" sz="4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12BB805-9BB3-40DC-9E33-EEC3DA6A1C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423" y="3478808"/>
                <a:ext cx="4008726" cy="695447"/>
              </a:xfrm>
              <a:prstGeom prst="rect">
                <a:avLst/>
              </a:prstGeom>
              <a:blipFill>
                <a:blip r:embed="rId4"/>
                <a:stretch>
                  <a:fillRect l="-7763" t="-11404" b="-4298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311F63F-D4C2-4FCA-9006-ABDD5654180D}"/>
                  </a:ext>
                </a:extLst>
              </p:cNvPr>
              <p:cNvSpPr txBox="1"/>
              <p:nvPr/>
            </p:nvSpPr>
            <p:spPr>
              <a:xfrm>
                <a:off x="1115507" y="5100175"/>
                <a:ext cx="1519197" cy="11898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400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4000" i="1"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4000" i="1"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1.5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i="1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sub>
                      </m:sSub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311F63F-D4C2-4FCA-9006-ABDD565418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507" y="5100175"/>
                <a:ext cx="1519197" cy="118987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9F6599E-3C95-4EE2-8AF7-0DF849F64A30}"/>
                  </a:ext>
                </a:extLst>
              </p:cNvPr>
              <p:cNvSpPr txBox="1"/>
              <p:nvPr/>
            </p:nvSpPr>
            <p:spPr>
              <a:xfrm>
                <a:off x="3944191" y="5104151"/>
                <a:ext cx="1129668" cy="11859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4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4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acc>
                            <m:accPr>
                              <m:chr m:val="̃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4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40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</m:sub>
                      </m:sSub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9F6599E-3C95-4EE2-8AF7-0DF849F64A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4191" y="5104151"/>
                <a:ext cx="1129668" cy="118590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rrow: Curved Right 10">
            <a:extLst>
              <a:ext uri="{FF2B5EF4-FFF2-40B4-BE49-F238E27FC236}">
                <a16:creationId xmlns:a16="http://schemas.microsoft.com/office/drawing/2014/main" id="{174C1CC5-93E1-4A17-A06E-8C973F27AAD6}"/>
              </a:ext>
            </a:extLst>
          </p:cNvPr>
          <p:cNvSpPr/>
          <p:nvPr/>
        </p:nvSpPr>
        <p:spPr>
          <a:xfrm>
            <a:off x="117976" y="580571"/>
            <a:ext cx="617768" cy="3439885"/>
          </a:xfrm>
          <a:prstGeom prst="curvedRightArrow">
            <a:avLst/>
          </a:prstGeom>
          <a:solidFill>
            <a:srgbClr val="F1BD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40" name="Arrow: Curved Right 39">
            <a:extLst>
              <a:ext uri="{FF2B5EF4-FFF2-40B4-BE49-F238E27FC236}">
                <a16:creationId xmlns:a16="http://schemas.microsoft.com/office/drawing/2014/main" id="{31666535-4A50-4F73-91A7-631BF7BD1C0B}"/>
              </a:ext>
            </a:extLst>
          </p:cNvPr>
          <p:cNvSpPr/>
          <p:nvPr/>
        </p:nvSpPr>
        <p:spPr>
          <a:xfrm rot="10800000">
            <a:off x="5244130" y="542006"/>
            <a:ext cx="617768" cy="3439885"/>
          </a:xfrm>
          <a:prstGeom prst="curvedRightArrow">
            <a:avLst/>
          </a:prstGeom>
          <a:solidFill>
            <a:srgbClr val="BDFF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716B6EF-81F7-42E9-A635-569C714089BF}"/>
                  </a:ext>
                </a:extLst>
              </p:cNvPr>
              <p:cNvSpPr txBox="1"/>
              <p:nvPr/>
            </p:nvSpPr>
            <p:spPr>
              <a:xfrm>
                <a:off x="269718" y="1847598"/>
                <a:ext cx="2189446" cy="7324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nor/>
                                  </m:rPr>
                                  <a:rPr lang="en-CA" sz="28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½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CA" sz="28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¼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716B6EF-81F7-42E9-A635-569C714089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718" y="1847598"/>
                <a:ext cx="2189446" cy="73244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800C38B-A8D0-43E3-9A6A-9C3C22C92559}"/>
                  </a:ext>
                </a:extLst>
              </p:cNvPr>
              <p:cNvSpPr txBox="1"/>
              <p:nvPr/>
            </p:nvSpPr>
            <p:spPr>
              <a:xfrm>
                <a:off x="3408499" y="1847599"/>
                <a:ext cx="2201051" cy="7146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CA" sz="28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¼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CA" sz="28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½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nor/>
                                  </m:rPr>
                                  <a:rPr lang="en-US" sz="28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sz="28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800C38B-A8D0-43E3-9A6A-9C3C22C925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8499" y="1847599"/>
                <a:ext cx="2201051" cy="71461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A8CBA9B-6806-44DC-A6AD-0A5468A9DE89}"/>
                  </a:ext>
                </a:extLst>
              </p:cNvPr>
              <p:cNvSpPr/>
              <p:nvPr/>
            </p:nvSpPr>
            <p:spPr>
              <a:xfrm>
                <a:off x="6453219" y="333284"/>
                <a:ext cx="4875565" cy="56528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sSub>
                        <m:sSubPr>
                          <m:ctrlPr>
                            <a:rPr lang="en-US" sz="4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4000" i="1"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4000" i="1"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1.5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sub>
                      </m:sSub>
                    </m:oMath>
                  </m:oMathPara>
                </a14:m>
                <a:endParaRPr lang="en-US" sz="4000" dirty="0">
                  <a:solidFill>
                    <a:schemeClr val="accent5">
                      <a:lumMod val="50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−0.5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0.25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1.5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4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4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d>
                                  <m:dPr>
                                    <m:ctrlPr>
                                      <a:rPr lang="en-US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lang="en-US" sz="4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+(−0.5)(1.5)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d>
                                  <m:dPr>
                                    <m:ctrlPr>
                                      <a:rPr lang="en-US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lang="en-US" sz="4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+0.25(1.5)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4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2−0.75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1+0.375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4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.375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A8CBA9B-6806-44DC-A6AD-0A5468A9DE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3219" y="333284"/>
                <a:ext cx="4875565" cy="565289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10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9E71A1A-1AD8-4751-9918-A6250A39F58B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82080" y="552240"/>
              <a:ext cx="6050880" cy="51519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9E71A1A-1AD8-4751-9918-A6250A39F58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2720" y="542880"/>
                <a:ext cx="6069600" cy="517068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566661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577"/>
    </mc:Choice>
    <mc:Fallback xmlns="">
      <p:transition spd="slow" advTm="3857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0B81C6F-217E-445B-A096-C4E13778E70D}"/>
                  </a:ext>
                </a:extLst>
              </p:cNvPr>
              <p:cNvSpPr txBox="1"/>
              <p:nvPr/>
            </p:nvSpPr>
            <p:spPr>
              <a:xfrm>
                <a:off x="1198341" y="333284"/>
                <a:ext cx="3668889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4000" dirty="0">
                    <a:solidFill>
                      <a:schemeClr val="accent5">
                        <a:lumMod val="50000"/>
                      </a:schemeClr>
                    </a:solidFill>
                  </a:rPr>
                  <a:t>Old Basis: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acc>
                      <m:accPr>
                        <m:chr m:val="⃗"/>
                        <m:ctrlPr>
                          <a:rPr lang="en-US" sz="4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4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4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sz="4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sz="4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4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4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US" sz="4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CA" sz="4000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0B81C6F-217E-445B-A096-C4E13778E7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341" y="333284"/>
                <a:ext cx="3668889" cy="615553"/>
              </a:xfrm>
              <a:prstGeom prst="rect">
                <a:avLst/>
              </a:prstGeom>
              <a:blipFill>
                <a:blip r:embed="rId3"/>
                <a:stretch>
                  <a:fillRect l="-8486" t="-25743" b="-4851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12BB805-9BB3-40DC-9E33-EEC3DA6A1C60}"/>
                  </a:ext>
                </a:extLst>
              </p:cNvPr>
              <p:cNvSpPr txBox="1"/>
              <p:nvPr/>
            </p:nvSpPr>
            <p:spPr>
              <a:xfrm>
                <a:off x="1028423" y="3478808"/>
                <a:ext cx="4008726" cy="6954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4000" dirty="0">
                    <a:solidFill>
                      <a:srgbClr val="FF0000"/>
                    </a:solidFill>
                  </a:rPr>
                  <a:t>New Basis: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{</m:t>
                    </m:r>
                    <m:acc>
                      <m:accPr>
                        <m:chr m:val="̃"/>
                        <m:ctrlPr>
                          <a:rPr lang="en-US" sz="4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sz="4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acc>
                    <m:r>
                      <a:rPr lang="en-US" sz="4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̃"/>
                        <m:ctrlPr>
                          <a:rPr lang="en-US" sz="4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sz="4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acc>
                    <m:r>
                      <a:rPr lang="en-US" sz="4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CA" sz="4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12BB805-9BB3-40DC-9E33-EEC3DA6A1C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423" y="3478808"/>
                <a:ext cx="4008726" cy="695447"/>
              </a:xfrm>
              <a:prstGeom prst="rect">
                <a:avLst/>
              </a:prstGeom>
              <a:blipFill>
                <a:blip r:embed="rId4"/>
                <a:stretch>
                  <a:fillRect l="-7763" t="-11404" b="-4298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311F63F-D4C2-4FCA-9006-ABDD5654180D}"/>
                  </a:ext>
                </a:extLst>
              </p:cNvPr>
              <p:cNvSpPr txBox="1"/>
              <p:nvPr/>
            </p:nvSpPr>
            <p:spPr>
              <a:xfrm>
                <a:off x="1115507" y="5100175"/>
                <a:ext cx="1519197" cy="11898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400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4000" i="1"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4000" i="1"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1.5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i="1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sub>
                      </m:sSub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311F63F-D4C2-4FCA-9006-ABDD565418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507" y="5100175"/>
                <a:ext cx="1519197" cy="118987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9F6599E-3C95-4EE2-8AF7-0DF849F64A30}"/>
                  </a:ext>
                </a:extLst>
              </p:cNvPr>
              <p:cNvSpPr txBox="1"/>
              <p:nvPr/>
            </p:nvSpPr>
            <p:spPr>
              <a:xfrm>
                <a:off x="3944191" y="5104151"/>
                <a:ext cx="1129668" cy="11859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4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4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acc>
                            <m:accPr>
                              <m:chr m:val="̃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4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40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</m:sub>
                      </m:sSub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9F6599E-3C95-4EE2-8AF7-0DF849F64A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4191" y="5104151"/>
                <a:ext cx="1129668" cy="118590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rrow: Curved Right 10">
            <a:extLst>
              <a:ext uri="{FF2B5EF4-FFF2-40B4-BE49-F238E27FC236}">
                <a16:creationId xmlns:a16="http://schemas.microsoft.com/office/drawing/2014/main" id="{174C1CC5-93E1-4A17-A06E-8C973F27AAD6}"/>
              </a:ext>
            </a:extLst>
          </p:cNvPr>
          <p:cNvSpPr/>
          <p:nvPr/>
        </p:nvSpPr>
        <p:spPr>
          <a:xfrm>
            <a:off x="117976" y="580571"/>
            <a:ext cx="617768" cy="3439885"/>
          </a:xfrm>
          <a:prstGeom prst="curvedRightArrow">
            <a:avLst/>
          </a:prstGeom>
          <a:solidFill>
            <a:srgbClr val="F1BD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40" name="Arrow: Curved Right 39">
            <a:extLst>
              <a:ext uri="{FF2B5EF4-FFF2-40B4-BE49-F238E27FC236}">
                <a16:creationId xmlns:a16="http://schemas.microsoft.com/office/drawing/2014/main" id="{31666535-4A50-4F73-91A7-631BF7BD1C0B}"/>
              </a:ext>
            </a:extLst>
          </p:cNvPr>
          <p:cNvSpPr/>
          <p:nvPr/>
        </p:nvSpPr>
        <p:spPr>
          <a:xfrm rot="10800000">
            <a:off x="5244130" y="542006"/>
            <a:ext cx="617768" cy="3439885"/>
          </a:xfrm>
          <a:prstGeom prst="curvedRightArrow">
            <a:avLst/>
          </a:prstGeom>
          <a:solidFill>
            <a:srgbClr val="BDFF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716B6EF-81F7-42E9-A635-569C714089BF}"/>
                  </a:ext>
                </a:extLst>
              </p:cNvPr>
              <p:cNvSpPr txBox="1"/>
              <p:nvPr/>
            </p:nvSpPr>
            <p:spPr>
              <a:xfrm>
                <a:off x="269718" y="1847598"/>
                <a:ext cx="2189446" cy="7324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nor/>
                                  </m:rPr>
                                  <a:rPr lang="en-CA" sz="28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½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CA" sz="28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¼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716B6EF-81F7-42E9-A635-569C714089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718" y="1847598"/>
                <a:ext cx="2189446" cy="73244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800C38B-A8D0-43E3-9A6A-9C3C22C92559}"/>
                  </a:ext>
                </a:extLst>
              </p:cNvPr>
              <p:cNvSpPr txBox="1"/>
              <p:nvPr/>
            </p:nvSpPr>
            <p:spPr>
              <a:xfrm>
                <a:off x="3408499" y="1847599"/>
                <a:ext cx="2201051" cy="7146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CA" sz="28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¼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CA" sz="28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½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nor/>
                                  </m:rPr>
                                  <a:rPr lang="en-US" sz="28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sz="28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800C38B-A8D0-43E3-9A6A-9C3C22C925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8499" y="1847599"/>
                <a:ext cx="2201051" cy="71461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A8CBA9B-6806-44DC-A6AD-0A5468A9DE89}"/>
                  </a:ext>
                </a:extLst>
              </p:cNvPr>
              <p:cNvSpPr/>
              <p:nvPr/>
            </p:nvSpPr>
            <p:spPr>
              <a:xfrm>
                <a:off x="6453219" y="333284"/>
                <a:ext cx="4875565" cy="56385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4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4000" i="1"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4000" i="1"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1.5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sub>
                      </m:sSub>
                    </m:oMath>
                  </m:oMathPara>
                </a14:m>
                <a:endParaRPr lang="en-US" sz="4000" dirty="0">
                  <a:solidFill>
                    <a:schemeClr val="accent5">
                      <a:lumMod val="50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sz="40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0.25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sz="40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nor/>
                                  </m:rPr>
                                  <a:rPr lang="en-US" sz="40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sz="40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1.5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4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0.25</m:t>
                                </m:r>
                                <m:d>
                                  <m:dPr>
                                    <m:ctrlPr>
                                      <a:rPr lang="en-US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lang="en-US" sz="4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+0.5(1.5)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(−1)</m:t>
                                </m:r>
                                <m:d>
                                  <m:dPr>
                                    <m:ctrlPr>
                                      <a:rPr lang="en-US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lang="en-US" sz="4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+2(1.5)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4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0.25+0.75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−1+3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4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A8CBA9B-6806-44DC-A6AD-0A5468A9DE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3219" y="333284"/>
                <a:ext cx="4875565" cy="563859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10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E835068-FF85-41EB-BB0D-5C3E6CBE43FA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5107320" y="4928400"/>
              <a:ext cx="1189440" cy="7545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E835068-FF85-41EB-BB0D-5C3E6CBE43F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097960" y="4919040"/>
                <a:ext cx="1208160" cy="77328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968087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068"/>
    </mc:Choice>
    <mc:Fallback xmlns="">
      <p:transition spd="slow" advTm="210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0B81C6F-217E-445B-A096-C4E13778E70D}"/>
                  </a:ext>
                </a:extLst>
              </p:cNvPr>
              <p:cNvSpPr txBox="1"/>
              <p:nvPr/>
            </p:nvSpPr>
            <p:spPr>
              <a:xfrm>
                <a:off x="1198341" y="333284"/>
                <a:ext cx="3668889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4000" dirty="0">
                    <a:solidFill>
                      <a:schemeClr val="accent5">
                        <a:lumMod val="50000"/>
                      </a:schemeClr>
                    </a:solidFill>
                  </a:rPr>
                  <a:t>Old Basis: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acc>
                      <m:accPr>
                        <m:chr m:val="⃗"/>
                        <m:ctrlPr>
                          <a:rPr lang="en-US" sz="4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4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4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sz="4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sz="4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4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4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US" sz="4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CA" sz="4000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0B81C6F-217E-445B-A096-C4E13778E7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341" y="333284"/>
                <a:ext cx="3668889" cy="615553"/>
              </a:xfrm>
              <a:prstGeom prst="rect">
                <a:avLst/>
              </a:prstGeom>
              <a:blipFill>
                <a:blip r:embed="rId2"/>
                <a:stretch>
                  <a:fillRect l="-8486" t="-25743" b="-4851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12BB805-9BB3-40DC-9E33-EEC3DA6A1C60}"/>
                  </a:ext>
                </a:extLst>
              </p:cNvPr>
              <p:cNvSpPr txBox="1"/>
              <p:nvPr/>
            </p:nvSpPr>
            <p:spPr>
              <a:xfrm>
                <a:off x="1028423" y="3478808"/>
                <a:ext cx="4008726" cy="6954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4000" dirty="0">
                    <a:solidFill>
                      <a:srgbClr val="FF0000"/>
                    </a:solidFill>
                  </a:rPr>
                  <a:t>New Basis: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{</m:t>
                    </m:r>
                    <m:acc>
                      <m:accPr>
                        <m:chr m:val="̃"/>
                        <m:ctrlPr>
                          <a:rPr lang="en-US" sz="4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sz="4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acc>
                    <m:r>
                      <a:rPr lang="en-US" sz="4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̃"/>
                        <m:ctrlPr>
                          <a:rPr lang="en-US" sz="4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sz="4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acc>
                    <m:r>
                      <a:rPr lang="en-US" sz="4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CA" sz="4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12BB805-9BB3-40DC-9E33-EEC3DA6A1C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423" y="3478808"/>
                <a:ext cx="4008726" cy="695447"/>
              </a:xfrm>
              <a:prstGeom prst="rect">
                <a:avLst/>
              </a:prstGeom>
              <a:blipFill>
                <a:blip r:embed="rId3"/>
                <a:stretch>
                  <a:fillRect l="-7763" t="-11404" b="-4298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311F63F-D4C2-4FCA-9006-ABDD5654180D}"/>
                  </a:ext>
                </a:extLst>
              </p:cNvPr>
              <p:cNvSpPr txBox="1"/>
              <p:nvPr/>
            </p:nvSpPr>
            <p:spPr>
              <a:xfrm>
                <a:off x="1115507" y="5100175"/>
                <a:ext cx="1519197" cy="11898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400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4000" i="1"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4000" i="1"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1.5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i="1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sub>
                      </m:sSub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311F63F-D4C2-4FCA-9006-ABDD565418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507" y="5100175"/>
                <a:ext cx="1519197" cy="118987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9F6599E-3C95-4EE2-8AF7-0DF849F64A30}"/>
                  </a:ext>
                </a:extLst>
              </p:cNvPr>
              <p:cNvSpPr txBox="1"/>
              <p:nvPr/>
            </p:nvSpPr>
            <p:spPr>
              <a:xfrm>
                <a:off x="3944191" y="5104151"/>
                <a:ext cx="1129668" cy="11859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4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4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acc>
                            <m:accPr>
                              <m:chr m:val="̃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4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40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</m:sub>
                      </m:sSub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9F6599E-3C95-4EE2-8AF7-0DF849F64A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4191" y="5104151"/>
                <a:ext cx="1129668" cy="118590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rrow: Curved Right 10">
            <a:extLst>
              <a:ext uri="{FF2B5EF4-FFF2-40B4-BE49-F238E27FC236}">
                <a16:creationId xmlns:a16="http://schemas.microsoft.com/office/drawing/2014/main" id="{174C1CC5-93E1-4A17-A06E-8C973F27AAD6}"/>
              </a:ext>
            </a:extLst>
          </p:cNvPr>
          <p:cNvSpPr/>
          <p:nvPr/>
        </p:nvSpPr>
        <p:spPr>
          <a:xfrm>
            <a:off x="117976" y="580571"/>
            <a:ext cx="617768" cy="3439885"/>
          </a:xfrm>
          <a:prstGeom prst="curvedRightArrow">
            <a:avLst/>
          </a:prstGeom>
          <a:solidFill>
            <a:srgbClr val="F1BD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40" name="Arrow: Curved Right 39">
            <a:extLst>
              <a:ext uri="{FF2B5EF4-FFF2-40B4-BE49-F238E27FC236}">
                <a16:creationId xmlns:a16="http://schemas.microsoft.com/office/drawing/2014/main" id="{31666535-4A50-4F73-91A7-631BF7BD1C0B}"/>
              </a:ext>
            </a:extLst>
          </p:cNvPr>
          <p:cNvSpPr/>
          <p:nvPr/>
        </p:nvSpPr>
        <p:spPr>
          <a:xfrm rot="10800000">
            <a:off x="5244130" y="542006"/>
            <a:ext cx="617768" cy="3439885"/>
          </a:xfrm>
          <a:prstGeom prst="curvedRightArrow">
            <a:avLst/>
          </a:prstGeom>
          <a:solidFill>
            <a:srgbClr val="BDFF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7D64C09-543B-499A-8546-3BA7B2E3B33F}"/>
                  </a:ext>
                </a:extLst>
              </p:cNvPr>
              <p:cNvSpPr txBox="1"/>
              <p:nvPr/>
            </p:nvSpPr>
            <p:spPr>
              <a:xfrm>
                <a:off x="7209895" y="821163"/>
                <a:ext cx="3637406" cy="11898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acc>
                            <m:accPr>
                              <m:chr m:val="̃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4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4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</m:sub>
                      </m:sSub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4000" i="1"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4000" i="1"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1.5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sub>
                      </m:sSub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7D64C09-543B-499A-8546-3BA7B2E3B3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9895" y="821163"/>
                <a:ext cx="3637406" cy="118987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879B748-EE69-4519-84A2-6C74091BAB02}"/>
                  </a:ext>
                </a:extLst>
              </p:cNvPr>
              <p:cNvSpPr txBox="1"/>
              <p:nvPr/>
            </p:nvSpPr>
            <p:spPr>
              <a:xfrm>
                <a:off x="6825531" y="2226055"/>
                <a:ext cx="3619645" cy="11898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4000" i="1"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4000" i="1"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1.5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sub>
                      </m:sSub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acc>
                            <m:accPr>
                              <m:chr m:val="̃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4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4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</m:sub>
                      </m:sSub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879B748-EE69-4519-84A2-6C74091BAB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531" y="2226055"/>
                <a:ext cx="3619645" cy="118987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A2E8599-6E47-4F58-9639-EE3265A8FC78}"/>
                  </a:ext>
                </a:extLst>
              </p:cNvPr>
              <p:cNvSpPr txBox="1"/>
              <p:nvPr/>
            </p:nvSpPr>
            <p:spPr>
              <a:xfrm>
                <a:off x="269718" y="1847598"/>
                <a:ext cx="2189446" cy="7324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nor/>
                                  </m:rPr>
                                  <a:rPr lang="en-CA" sz="28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½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CA" sz="28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¼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A2E8599-6E47-4F58-9639-EE3265A8FC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718" y="1847598"/>
                <a:ext cx="2189446" cy="73244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08841D5-5659-42E5-AA56-EDFA20915D17}"/>
                  </a:ext>
                </a:extLst>
              </p:cNvPr>
              <p:cNvSpPr txBox="1"/>
              <p:nvPr/>
            </p:nvSpPr>
            <p:spPr>
              <a:xfrm>
                <a:off x="3408499" y="1847599"/>
                <a:ext cx="2201051" cy="7146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CA" sz="28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¼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CA" sz="28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½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nor/>
                                  </m:rPr>
                                  <a:rPr lang="en-US" sz="28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sz="28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08841D5-5659-42E5-AA56-EDFA20915D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8499" y="1847599"/>
                <a:ext cx="2201051" cy="71461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10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FED2CF3-21DB-4878-B1DA-CF638883C32E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8933760" y="1587240"/>
              <a:ext cx="302760" cy="14580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FED2CF3-21DB-4878-B1DA-CF638883C32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924400" y="1577880"/>
                <a:ext cx="321480" cy="147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23623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507"/>
    </mc:Choice>
    <mc:Fallback xmlns="">
      <p:transition spd="slow" advTm="2750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0B81C6F-217E-445B-A096-C4E13778E70D}"/>
                  </a:ext>
                </a:extLst>
              </p:cNvPr>
              <p:cNvSpPr txBox="1"/>
              <p:nvPr/>
            </p:nvSpPr>
            <p:spPr>
              <a:xfrm>
                <a:off x="1198341" y="333284"/>
                <a:ext cx="3668889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4000" dirty="0">
                    <a:solidFill>
                      <a:schemeClr val="accent5">
                        <a:lumMod val="50000"/>
                      </a:schemeClr>
                    </a:solidFill>
                  </a:rPr>
                  <a:t>Old Basis: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acc>
                      <m:accPr>
                        <m:chr m:val="⃗"/>
                        <m:ctrlPr>
                          <a:rPr lang="en-US" sz="4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4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4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sz="4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sz="4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4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4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US" sz="4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CA" sz="4000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0B81C6F-217E-445B-A096-C4E13778E7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341" y="333284"/>
                <a:ext cx="3668889" cy="615553"/>
              </a:xfrm>
              <a:prstGeom prst="rect">
                <a:avLst/>
              </a:prstGeom>
              <a:blipFill>
                <a:blip r:embed="rId2"/>
                <a:stretch>
                  <a:fillRect l="-8486" t="-25743" b="-4851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12BB805-9BB3-40DC-9E33-EEC3DA6A1C60}"/>
                  </a:ext>
                </a:extLst>
              </p:cNvPr>
              <p:cNvSpPr txBox="1"/>
              <p:nvPr/>
            </p:nvSpPr>
            <p:spPr>
              <a:xfrm>
                <a:off x="1028423" y="3478808"/>
                <a:ext cx="4008726" cy="6954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4000" dirty="0">
                    <a:solidFill>
                      <a:srgbClr val="FF0000"/>
                    </a:solidFill>
                  </a:rPr>
                  <a:t>New Basis: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{</m:t>
                    </m:r>
                    <m:acc>
                      <m:accPr>
                        <m:chr m:val="̃"/>
                        <m:ctrlPr>
                          <a:rPr lang="en-US" sz="4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sz="4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acc>
                    <m:r>
                      <a:rPr lang="en-US" sz="4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̃"/>
                        <m:ctrlPr>
                          <a:rPr lang="en-US" sz="4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sz="4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acc>
                    <m:r>
                      <a:rPr lang="en-US" sz="4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CA" sz="4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12BB805-9BB3-40DC-9E33-EEC3DA6A1C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423" y="3478808"/>
                <a:ext cx="4008726" cy="695447"/>
              </a:xfrm>
              <a:prstGeom prst="rect">
                <a:avLst/>
              </a:prstGeom>
              <a:blipFill>
                <a:blip r:embed="rId3"/>
                <a:stretch>
                  <a:fillRect l="-7763" t="-11404" b="-4298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rrow: Curved Right 10">
            <a:extLst>
              <a:ext uri="{FF2B5EF4-FFF2-40B4-BE49-F238E27FC236}">
                <a16:creationId xmlns:a16="http://schemas.microsoft.com/office/drawing/2014/main" id="{174C1CC5-93E1-4A17-A06E-8C973F27AAD6}"/>
              </a:ext>
            </a:extLst>
          </p:cNvPr>
          <p:cNvSpPr/>
          <p:nvPr/>
        </p:nvSpPr>
        <p:spPr>
          <a:xfrm>
            <a:off x="117976" y="580571"/>
            <a:ext cx="617768" cy="3439885"/>
          </a:xfrm>
          <a:prstGeom prst="curvedRightArrow">
            <a:avLst/>
          </a:prstGeom>
          <a:solidFill>
            <a:srgbClr val="F1BD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40" name="Arrow: Curved Right 39">
            <a:extLst>
              <a:ext uri="{FF2B5EF4-FFF2-40B4-BE49-F238E27FC236}">
                <a16:creationId xmlns:a16="http://schemas.microsoft.com/office/drawing/2014/main" id="{31666535-4A50-4F73-91A7-631BF7BD1C0B}"/>
              </a:ext>
            </a:extLst>
          </p:cNvPr>
          <p:cNvSpPr/>
          <p:nvPr/>
        </p:nvSpPr>
        <p:spPr>
          <a:xfrm rot="10800000">
            <a:off x="5244130" y="542006"/>
            <a:ext cx="617768" cy="3439885"/>
          </a:xfrm>
          <a:prstGeom prst="curvedRightArrow">
            <a:avLst/>
          </a:prstGeom>
          <a:solidFill>
            <a:srgbClr val="BDFF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E986B6F-5011-4A46-942C-66FB090E11C6}"/>
                  </a:ext>
                </a:extLst>
              </p:cNvPr>
              <p:cNvSpPr txBox="1"/>
              <p:nvPr/>
            </p:nvSpPr>
            <p:spPr>
              <a:xfrm>
                <a:off x="6967769" y="224432"/>
                <a:ext cx="4439292" cy="11898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3200" dirty="0">
                    <a:solidFill>
                      <a:schemeClr val="accent5">
                        <a:lumMod val="50000"/>
                      </a:schemeClr>
                    </a:solidFill>
                  </a:rPr>
                  <a:t>Old Components </a:t>
                </a:r>
                <a:r>
                  <a:rPr lang="en-US" sz="4000" dirty="0">
                    <a:solidFill>
                      <a:schemeClr val="accent5">
                        <a:lumMod val="50000"/>
                      </a:schemeClr>
                    </a:solidFill>
                  </a:rPr>
                  <a:t>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4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1.5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b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sub>
                    </m:sSub>
                  </m:oMath>
                </a14:m>
                <a:endParaRPr lang="en-CA" sz="4000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E986B6F-5011-4A46-942C-66FB090E11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7769" y="224432"/>
                <a:ext cx="4439292" cy="1189878"/>
              </a:xfrm>
              <a:prstGeom prst="rect">
                <a:avLst/>
              </a:prstGeom>
              <a:blipFill>
                <a:blip r:embed="rId6"/>
                <a:stretch>
                  <a:fillRect l="-549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C595463-2868-40E5-9F56-C4DFC466C6FF}"/>
                  </a:ext>
                </a:extLst>
              </p:cNvPr>
              <p:cNvSpPr txBox="1"/>
              <p:nvPr/>
            </p:nvSpPr>
            <p:spPr>
              <a:xfrm>
                <a:off x="7175222" y="3500582"/>
                <a:ext cx="4132734" cy="11859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3200" dirty="0">
                    <a:solidFill>
                      <a:srgbClr val="FF0000"/>
                    </a:solidFill>
                  </a:rPr>
                  <a:t>New Components</a:t>
                </a:r>
                <a:r>
                  <a:rPr lang="en-US" sz="4000" dirty="0">
                    <a:solidFill>
                      <a:srgbClr val="FF0000"/>
                    </a:solidFill>
                  </a:rPr>
                  <a:t>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4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4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b>
                        <m:acc>
                          <m:accPr>
                            <m:chr m:val="̃"/>
                            <m:ctrlPr>
                              <a:rPr lang="en-US" sz="4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4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</m:sub>
                    </m:sSub>
                  </m:oMath>
                </a14:m>
                <a:endParaRPr lang="en-CA" sz="4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C595463-2868-40E5-9F56-C4DFC466C6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5222" y="3500582"/>
                <a:ext cx="4132734" cy="1185902"/>
              </a:xfrm>
              <a:prstGeom prst="rect">
                <a:avLst/>
              </a:prstGeom>
              <a:blipFill>
                <a:blip r:embed="rId7"/>
                <a:stretch>
                  <a:fillRect l="-59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Arrow: Curved Right 14">
            <a:extLst>
              <a:ext uri="{FF2B5EF4-FFF2-40B4-BE49-F238E27FC236}">
                <a16:creationId xmlns:a16="http://schemas.microsoft.com/office/drawing/2014/main" id="{515B03AD-7FE3-4C4E-A54D-5E2347A0892B}"/>
              </a:ext>
            </a:extLst>
          </p:cNvPr>
          <p:cNvSpPr/>
          <p:nvPr/>
        </p:nvSpPr>
        <p:spPr>
          <a:xfrm flipH="1">
            <a:off x="11456256" y="674587"/>
            <a:ext cx="617768" cy="3439885"/>
          </a:xfrm>
          <a:prstGeom prst="curvedRightArrow">
            <a:avLst/>
          </a:prstGeom>
          <a:solidFill>
            <a:srgbClr val="F1BD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16" name="Arrow: Curved Right 15">
            <a:extLst>
              <a:ext uri="{FF2B5EF4-FFF2-40B4-BE49-F238E27FC236}">
                <a16:creationId xmlns:a16="http://schemas.microsoft.com/office/drawing/2014/main" id="{BA2CDB0F-CAF7-466A-9222-19F49976B2CB}"/>
              </a:ext>
            </a:extLst>
          </p:cNvPr>
          <p:cNvSpPr/>
          <p:nvPr/>
        </p:nvSpPr>
        <p:spPr>
          <a:xfrm rot="10800000" flipH="1">
            <a:off x="6164169" y="580571"/>
            <a:ext cx="617767" cy="3439885"/>
          </a:xfrm>
          <a:prstGeom prst="curvedRightArrow">
            <a:avLst/>
          </a:prstGeom>
          <a:solidFill>
            <a:srgbClr val="BDFF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F4607F6-F490-405F-93A0-2E9F6DBBEC4F}"/>
                  </a:ext>
                </a:extLst>
              </p:cNvPr>
              <p:cNvSpPr txBox="1"/>
              <p:nvPr/>
            </p:nvSpPr>
            <p:spPr>
              <a:xfrm>
                <a:off x="6416517" y="1869372"/>
                <a:ext cx="2189446" cy="7324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nor/>
                                  </m:rPr>
                                  <a:rPr lang="en-CA" sz="28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½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CA" sz="28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¼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F4607F6-F490-405F-93A0-2E9F6DBBEC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6517" y="1869372"/>
                <a:ext cx="2189446" cy="73244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A93844E-78D0-4D50-A792-0B8167B9F819}"/>
                  </a:ext>
                </a:extLst>
              </p:cNvPr>
              <p:cNvSpPr txBox="1"/>
              <p:nvPr/>
            </p:nvSpPr>
            <p:spPr>
              <a:xfrm>
                <a:off x="9555298" y="1869373"/>
                <a:ext cx="2201051" cy="7324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CA" sz="28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¼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CA" sz="28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½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nor/>
                                  </m:rPr>
                                  <a:rPr lang="en-US" sz="28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sz="28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A93844E-78D0-4D50-A792-0B8167B9F8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5298" y="1869373"/>
                <a:ext cx="2201051" cy="73244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A9E8FB4-5EE3-42BE-84DA-973344E6C91C}"/>
                  </a:ext>
                </a:extLst>
              </p:cNvPr>
              <p:cNvSpPr txBox="1"/>
              <p:nvPr/>
            </p:nvSpPr>
            <p:spPr>
              <a:xfrm>
                <a:off x="269718" y="1847598"/>
                <a:ext cx="2189446" cy="7324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nor/>
                                  </m:rPr>
                                  <a:rPr lang="en-CA" sz="28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½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CA" sz="28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¼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A9E8FB4-5EE3-42BE-84DA-973344E6C9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718" y="1847598"/>
                <a:ext cx="2189446" cy="73244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D92CDCA-6BED-46A7-877F-75ABCDD05872}"/>
                  </a:ext>
                </a:extLst>
              </p:cNvPr>
              <p:cNvSpPr txBox="1"/>
              <p:nvPr/>
            </p:nvSpPr>
            <p:spPr>
              <a:xfrm>
                <a:off x="3408499" y="1847599"/>
                <a:ext cx="2201051" cy="7146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CA" sz="28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¼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CA" sz="28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½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nor/>
                                  </m:rPr>
                                  <a:rPr lang="en-US" sz="28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sz="28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D92CDCA-6BED-46A7-877F-75ABCDD058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8499" y="1847599"/>
                <a:ext cx="2201051" cy="71461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1438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57"/>
    </mc:Choice>
    <mc:Fallback xmlns="">
      <p:transition spd="slow" advTm="2457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B9F27C0-9395-48F1-B036-E924C91EAFE4}"/>
              </a:ext>
            </a:extLst>
          </p:cNvPr>
          <p:cNvCxnSpPr>
            <a:cxnSpLocks/>
          </p:cNvCxnSpPr>
          <p:nvPr/>
        </p:nvCxnSpPr>
        <p:spPr>
          <a:xfrm flipV="1">
            <a:off x="629050" y="3103532"/>
            <a:ext cx="0" cy="180229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5B9F113-CFC9-40AF-923E-7103A4136B90}"/>
              </a:ext>
            </a:extLst>
          </p:cNvPr>
          <p:cNvCxnSpPr>
            <a:cxnSpLocks/>
          </p:cNvCxnSpPr>
          <p:nvPr/>
        </p:nvCxnSpPr>
        <p:spPr>
          <a:xfrm flipV="1">
            <a:off x="602546" y="4905827"/>
            <a:ext cx="1929770" cy="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1DBA226-216C-48DE-B54A-11105FB9C71A}"/>
              </a:ext>
            </a:extLst>
          </p:cNvPr>
          <p:cNvCxnSpPr>
            <a:cxnSpLocks/>
          </p:cNvCxnSpPr>
          <p:nvPr/>
        </p:nvCxnSpPr>
        <p:spPr>
          <a:xfrm flipV="1">
            <a:off x="6989083" y="1204686"/>
            <a:ext cx="0" cy="372251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95F7E15-0BC8-4A47-B15E-37CC9C695C54}"/>
              </a:ext>
            </a:extLst>
          </p:cNvPr>
          <p:cNvCxnSpPr>
            <a:cxnSpLocks/>
          </p:cNvCxnSpPr>
          <p:nvPr/>
        </p:nvCxnSpPr>
        <p:spPr>
          <a:xfrm>
            <a:off x="6959122" y="4905827"/>
            <a:ext cx="3793479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85BC1CA0-F597-4A71-BAE3-135E3A148BF5}"/>
                  </a:ext>
                </a:extLst>
              </p:cNvPr>
              <p:cNvSpPr/>
              <p:nvPr/>
            </p:nvSpPr>
            <p:spPr>
              <a:xfrm>
                <a:off x="2558820" y="4539333"/>
                <a:ext cx="782137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85BC1CA0-F597-4A71-BAE3-135E3A148B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8820" y="4539333"/>
                <a:ext cx="782137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B13B00F-F93B-4D16-B65E-9B66D39E4170}"/>
                  </a:ext>
                </a:extLst>
              </p:cNvPr>
              <p:cNvSpPr/>
              <p:nvPr/>
            </p:nvSpPr>
            <p:spPr>
              <a:xfrm>
                <a:off x="232050" y="2364454"/>
                <a:ext cx="794000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B13B00F-F93B-4D16-B65E-9B66D39E41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050" y="2364454"/>
                <a:ext cx="794000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E6661155-D270-4028-8BD8-8B10E986FBE3}"/>
                  </a:ext>
                </a:extLst>
              </p:cNvPr>
              <p:cNvSpPr/>
              <p:nvPr/>
            </p:nvSpPr>
            <p:spPr>
              <a:xfrm>
                <a:off x="10896238" y="4496053"/>
                <a:ext cx="765786" cy="7850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E6661155-D270-4028-8BD8-8B10E986FB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6238" y="4496053"/>
                <a:ext cx="765786" cy="7850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5D69C959-CF6A-4B9B-981C-C45437F90CBF}"/>
                  </a:ext>
                </a:extLst>
              </p:cNvPr>
              <p:cNvSpPr/>
              <p:nvPr/>
            </p:nvSpPr>
            <p:spPr>
              <a:xfrm>
                <a:off x="6600258" y="332513"/>
                <a:ext cx="777649" cy="7850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5D69C959-CF6A-4B9B-981C-C45437F90C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258" y="332513"/>
                <a:ext cx="777649" cy="7850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1FFB88F-E283-4460-B663-B658D8E126EA}"/>
              </a:ext>
            </a:extLst>
          </p:cNvPr>
          <p:cNvCxnSpPr>
            <a:cxnSpLocks/>
          </p:cNvCxnSpPr>
          <p:nvPr/>
        </p:nvCxnSpPr>
        <p:spPr>
          <a:xfrm flipV="1">
            <a:off x="629050" y="3103529"/>
            <a:ext cx="1903266" cy="1792795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A098CA6E-01B8-4A37-96F6-0ACB3A16D60C}"/>
                  </a:ext>
                </a:extLst>
              </p:cNvPr>
              <p:cNvSpPr/>
              <p:nvPr/>
            </p:nvSpPr>
            <p:spPr>
              <a:xfrm>
                <a:off x="2532316" y="2576357"/>
                <a:ext cx="594009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A098CA6E-01B8-4A37-96F6-0ACB3A16D6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2316" y="2576357"/>
                <a:ext cx="594009" cy="7078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4E90477-2E5C-4BFC-84AB-8842EB16D90A}"/>
              </a:ext>
            </a:extLst>
          </p:cNvPr>
          <p:cNvCxnSpPr>
            <a:cxnSpLocks/>
          </p:cNvCxnSpPr>
          <p:nvPr/>
        </p:nvCxnSpPr>
        <p:spPr>
          <a:xfrm flipV="1">
            <a:off x="6989083" y="3113032"/>
            <a:ext cx="1903266" cy="1792795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F4997DAE-C5CC-4499-A4BB-642161DCA5AD}"/>
                  </a:ext>
                </a:extLst>
              </p:cNvPr>
              <p:cNvSpPr/>
              <p:nvPr/>
            </p:nvSpPr>
            <p:spPr>
              <a:xfrm>
                <a:off x="8892349" y="2585860"/>
                <a:ext cx="594009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F4997DAE-C5CC-4499-A4BB-642161DCA5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2349" y="2585860"/>
                <a:ext cx="594009" cy="70788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9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EB817EA-250B-4ACC-9726-48049BAB6BFA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3004920" y="715320"/>
              <a:ext cx="7797960" cy="43344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EB817EA-250B-4ACC-9726-48049BAB6BF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995560" y="705960"/>
                <a:ext cx="7816680" cy="435312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312604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8601"/>
    </mc:Choice>
    <mc:Fallback xmlns="">
      <p:transition spd="slow" advTm="6860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2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E6661155-D270-4028-8BD8-8B10E986FBE3}"/>
                  </a:ext>
                </a:extLst>
              </p:cNvPr>
              <p:cNvSpPr/>
              <p:nvPr/>
            </p:nvSpPr>
            <p:spPr>
              <a:xfrm>
                <a:off x="7918063" y="2579326"/>
                <a:ext cx="777649" cy="7850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E6661155-D270-4028-8BD8-8B10E986FB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8063" y="2579326"/>
                <a:ext cx="777649" cy="7850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5D69C959-CF6A-4B9B-981C-C45437F90CBF}"/>
                  </a:ext>
                </a:extLst>
              </p:cNvPr>
              <p:cNvSpPr/>
              <p:nvPr/>
            </p:nvSpPr>
            <p:spPr>
              <a:xfrm>
                <a:off x="8844606" y="5358379"/>
                <a:ext cx="777649" cy="7850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5D69C959-CF6A-4B9B-981C-C45437F90C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4606" y="5358379"/>
                <a:ext cx="777649" cy="7850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1AEC14E3-DC8E-4324-B334-A39FD1A6286B}"/>
              </a:ext>
            </a:extLst>
          </p:cNvPr>
          <p:cNvGrpSpPr/>
          <p:nvPr/>
        </p:nvGrpSpPr>
        <p:grpSpPr>
          <a:xfrm>
            <a:off x="7115739" y="3218512"/>
            <a:ext cx="1949938" cy="2462135"/>
            <a:chOff x="693512" y="3165761"/>
            <a:chExt cx="1949938" cy="2462135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21DBA226-216C-48DE-B54A-11105FB9C7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9424" y="3165761"/>
              <a:ext cx="625370" cy="185620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695F7E15-0BC8-4A47-B15E-37CC9C695C54}"/>
                </a:ext>
              </a:extLst>
            </p:cNvPr>
            <p:cNvCxnSpPr>
              <a:cxnSpLocks/>
            </p:cNvCxnSpPr>
            <p:nvPr/>
          </p:nvCxnSpPr>
          <p:spPr>
            <a:xfrm>
              <a:off x="693512" y="5013910"/>
              <a:ext cx="1699614" cy="613986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522B44DA-F9C3-4492-BC69-BAA269CFBE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9424" y="3284243"/>
              <a:ext cx="1914026" cy="1737718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479B837A-CD97-4620-AEC7-4A3996EBB0E1}"/>
                  </a:ext>
                </a:extLst>
              </p:cNvPr>
              <p:cNvSpPr/>
              <p:nvPr/>
            </p:nvSpPr>
            <p:spPr>
              <a:xfrm>
                <a:off x="8966404" y="2808297"/>
                <a:ext cx="594009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479B837A-CD97-4620-AEC7-4A3996EBB0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6404" y="2808297"/>
                <a:ext cx="594009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2002ADD-1492-4550-BA10-2706CB447FE0}"/>
              </a:ext>
            </a:extLst>
          </p:cNvPr>
          <p:cNvCxnSpPr>
            <a:cxnSpLocks/>
          </p:cNvCxnSpPr>
          <p:nvPr/>
        </p:nvCxnSpPr>
        <p:spPr>
          <a:xfrm flipV="1">
            <a:off x="629050" y="3103532"/>
            <a:ext cx="0" cy="180229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9D0AD56-B6F6-4B41-9906-53AA76C4C84F}"/>
              </a:ext>
            </a:extLst>
          </p:cNvPr>
          <p:cNvCxnSpPr>
            <a:cxnSpLocks/>
          </p:cNvCxnSpPr>
          <p:nvPr/>
        </p:nvCxnSpPr>
        <p:spPr>
          <a:xfrm flipV="1">
            <a:off x="602546" y="4905827"/>
            <a:ext cx="1929770" cy="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73842ED-636D-47E8-BE75-BC63F8F8F39C}"/>
                  </a:ext>
                </a:extLst>
              </p:cNvPr>
              <p:cNvSpPr/>
              <p:nvPr/>
            </p:nvSpPr>
            <p:spPr>
              <a:xfrm>
                <a:off x="2558820" y="4539333"/>
                <a:ext cx="782137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73842ED-636D-47E8-BE75-BC63F8F8F3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8820" y="4539333"/>
                <a:ext cx="782137" cy="7078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2D2E713-2B5D-4C22-8187-F1B18A595361}"/>
                  </a:ext>
                </a:extLst>
              </p:cNvPr>
              <p:cNvSpPr/>
              <p:nvPr/>
            </p:nvSpPr>
            <p:spPr>
              <a:xfrm>
                <a:off x="232050" y="2364454"/>
                <a:ext cx="794000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2D2E713-2B5D-4C22-8187-F1B18A5953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050" y="2364454"/>
                <a:ext cx="794000" cy="7078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CEE6FB8-F774-4191-8EFD-39344BDF212F}"/>
              </a:ext>
            </a:extLst>
          </p:cNvPr>
          <p:cNvCxnSpPr>
            <a:cxnSpLocks/>
          </p:cNvCxnSpPr>
          <p:nvPr/>
        </p:nvCxnSpPr>
        <p:spPr>
          <a:xfrm flipV="1">
            <a:off x="629050" y="3103529"/>
            <a:ext cx="1903266" cy="1792795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3B9087D-974E-4A60-AAF9-0E001625B1D6}"/>
                  </a:ext>
                </a:extLst>
              </p:cNvPr>
              <p:cNvSpPr/>
              <p:nvPr/>
            </p:nvSpPr>
            <p:spPr>
              <a:xfrm>
                <a:off x="2532316" y="2576357"/>
                <a:ext cx="594009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3B9087D-974E-4A60-AAF9-0E001625B1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2316" y="2576357"/>
                <a:ext cx="594009" cy="70788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9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084C550-D590-473C-BFD0-5CCADB2BE108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669600" y="3162240"/>
              <a:ext cx="7990200" cy="19947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084C550-D590-473C-BFD0-5CCADB2BE10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60240" y="3152880"/>
                <a:ext cx="8008920" cy="201348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999148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925"/>
    </mc:Choice>
    <mc:Fallback xmlns="">
      <p:transition spd="slow" advTm="6292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2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0B81C6F-217E-445B-A096-C4E13778E70D}"/>
                  </a:ext>
                </a:extLst>
              </p:cNvPr>
              <p:cNvSpPr txBox="1"/>
              <p:nvPr/>
            </p:nvSpPr>
            <p:spPr>
              <a:xfrm>
                <a:off x="1198341" y="333284"/>
                <a:ext cx="3668889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4000" dirty="0">
                    <a:solidFill>
                      <a:schemeClr val="accent5">
                        <a:lumMod val="50000"/>
                      </a:schemeClr>
                    </a:solidFill>
                  </a:rPr>
                  <a:t>Old Basis: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acc>
                      <m:accPr>
                        <m:chr m:val="⃗"/>
                        <m:ctrlPr>
                          <a:rPr lang="en-US" sz="4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4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4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sz="4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sz="4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4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4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US" sz="4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CA" sz="4000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0B81C6F-217E-445B-A096-C4E13778E7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341" y="333284"/>
                <a:ext cx="3668889" cy="615553"/>
              </a:xfrm>
              <a:prstGeom prst="rect">
                <a:avLst/>
              </a:prstGeom>
              <a:blipFill>
                <a:blip r:embed="rId2"/>
                <a:stretch>
                  <a:fillRect l="-8486" t="-25743" b="-4851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12BB805-9BB3-40DC-9E33-EEC3DA6A1C60}"/>
                  </a:ext>
                </a:extLst>
              </p:cNvPr>
              <p:cNvSpPr txBox="1"/>
              <p:nvPr/>
            </p:nvSpPr>
            <p:spPr>
              <a:xfrm>
                <a:off x="1028423" y="3478808"/>
                <a:ext cx="4008726" cy="6954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4000" dirty="0">
                    <a:solidFill>
                      <a:srgbClr val="FF0000"/>
                    </a:solidFill>
                  </a:rPr>
                  <a:t>New Basis: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{</m:t>
                    </m:r>
                    <m:acc>
                      <m:accPr>
                        <m:chr m:val="̃"/>
                        <m:ctrlPr>
                          <a:rPr lang="en-US" sz="4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sz="4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acc>
                    <m:r>
                      <a:rPr lang="en-US" sz="4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̃"/>
                        <m:ctrlPr>
                          <a:rPr lang="en-US" sz="4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sz="4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acc>
                    <m:r>
                      <a:rPr lang="en-US" sz="4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CA" sz="4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12BB805-9BB3-40DC-9E33-EEC3DA6A1C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423" y="3478808"/>
                <a:ext cx="4008726" cy="695447"/>
              </a:xfrm>
              <a:prstGeom prst="rect">
                <a:avLst/>
              </a:prstGeom>
              <a:blipFill>
                <a:blip r:embed="rId3"/>
                <a:stretch>
                  <a:fillRect l="-7763" t="-11404" b="-4298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rrow: Curved Right 10">
            <a:extLst>
              <a:ext uri="{FF2B5EF4-FFF2-40B4-BE49-F238E27FC236}">
                <a16:creationId xmlns:a16="http://schemas.microsoft.com/office/drawing/2014/main" id="{174C1CC5-93E1-4A17-A06E-8C973F27AAD6}"/>
              </a:ext>
            </a:extLst>
          </p:cNvPr>
          <p:cNvSpPr/>
          <p:nvPr/>
        </p:nvSpPr>
        <p:spPr>
          <a:xfrm>
            <a:off x="117976" y="580571"/>
            <a:ext cx="617768" cy="3439885"/>
          </a:xfrm>
          <a:prstGeom prst="curvedRightArrow">
            <a:avLst/>
          </a:prstGeom>
          <a:solidFill>
            <a:srgbClr val="F1BD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40" name="Arrow: Curved Right 39">
            <a:extLst>
              <a:ext uri="{FF2B5EF4-FFF2-40B4-BE49-F238E27FC236}">
                <a16:creationId xmlns:a16="http://schemas.microsoft.com/office/drawing/2014/main" id="{31666535-4A50-4F73-91A7-631BF7BD1C0B}"/>
              </a:ext>
            </a:extLst>
          </p:cNvPr>
          <p:cNvSpPr/>
          <p:nvPr/>
        </p:nvSpPr>
        <p:spPr>
          <a:xfrm rot="10800000">
            <a:off x="5244130" y="542006"/>
            <a:ext cx="617768" cy="3439885"/>
          </a:xfrm>
          <a:prstGeom prst="curvedRightArrow">
            <a:avLst/>
          </a:prstGeom>
          <a:solidFill>
            <a:srgbClr val="BDFF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E986B6F-5011-4A46-942C-66FB090E11C6}"/>
                  </a:ext>
                </a:extLst>
              </p:cNvPr>
              <p:cNvSpPr txBox="1"/>
              <p:nvPr/>
            </p:nvSpPr>
            <p:spPr>
              <a:xfrm>
                <a:off x="6967769" y="224432"/>
                <a:ext cx="4439292" cy="11898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3200" dirty="0">
                    <a:solidFill>
                      <a:schemeClr val="accent5">
                        <a:lumMod val="50000"/>
                      </a:schemeClr>
                    </a:solidFill>
                  </a:rPr>
                  <a:t>Old Components </a:t>
                </a:r>
                <a:r>
                  <a:rPr lang="en-US" sz="4000" dirty="0">
                    <a:solidFill>
                      <a:schemeClr val="accent5">
                        <a:lumMod val="50000"/>
                      </a:schemeClr>
                    </a:solidFill>
                  </a:rPr>
                  <a:t>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4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1.5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b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sub>
                    </m:sSub>
                  </m:oMath>
                </a14:m>
                <a:endParaRPr lang="en-CA" sz="4000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E986B6F-5011-4A46-942C-66FB090E11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7769" y="224432"/>
                <a:ext cx="4439292" cy="1189878"/>
              </a:xfrm>
              <a:prstGeom prst="rect">
                <a:avLst/>
              </a:prstGeom>
              <a:blipFill>
                <a:blip r:embed="rId6"/>
                <a:stretch>
                  <a:fillRect l="-549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C595463-2868-40E5-9F56-C4DFC466C6FF}"/>
                  </a:ext>
                </a:extLst>
              </p:cNvPr>
              <p:cNvSpPr txBox="1"/>
              <p:nvPr/>
            </p:nvSpPr>
            <p:spPr>
              <a:xfrm>
                <a:off x="7175222" y="3500582"/>
                <a:ext cx="4132734" cy="11859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3200" dirty="0">
                    <a:solidFill>
                      <a:srgbClr val="FF0000"/>
                    </a:solidFill>
                  </a:rPr>
                  <a:t>New Components</a:t>
                </a:r>
                <a:r>
                  <a:rPr lang="en-US" sz="4000" dirty="0">
                    <a:solidFill>
                      <a:srgbClr val="FF0000"/>
                    </a:solidFill>
                  </a:rPr>
                  <a:t>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4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4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b>
                        <m:acc>
                          <m:accPr>
                            <m:chr m:val="̃"/>
                            <m:ctrlPr>
                              <a:rPr lang="en-US" sz="4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4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</m:sub>
                    </m:sSub>
                  </m:oMath>
                </a14:m>
                <a:endParaRPr lang="en-CA" sz="4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C595463-2868-40E5-9F56-C4DFC466C6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5222" y="3500582"/>
                <a:ext cx="4132734" cy="1185902"/>
              </a:xfrm>
              <a:prstGeom prst="rect">
                <a:avLst/>
              </a:prstGeom>
              <a:blipFill>
                <a:blip r:embed="rId7"/>
                <a:stretch>
                  <a:fillRect l="-59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Arrow: Curved Right 14">
            <a:extLst>
              <a:ext uri="{FF2B5EF4-FFF2-40B4-BE49-F238E27FC236}">
                <a16:creationId xmlns:a16="http://schemas.microsoft.com/office/drawing/2014/main" id="{515B03AD-7FE3-4C4E-A54D-5E2347A0892B}"/>
              </a:ext>
            </a:extLst>
          </p:cNvPr>
          <p:cNvSpPr/>
          <p:nvPr/>
        </p:nvSpPr>
        <p:spPr>
          <a:xfrm flipH="1">
            <a:off x="11456256" y="674587"/>
            <a:ext cx="617768" cy="3439885"/>
          </a:xfrm>
          <a:prstGeom prst="curvedRightArrow">
            <a:avLst/>
          </a:prstGeom>
          <a:solidFill>
            <a:srgbClr val="F1BD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16" name="Arrow: Curved Right 15">
            <a:extLst>
              <a:ext uri="{FF2B5EF4-FFF2-40B4-BE49-F238E27FC236}">
                <a16:creationId xmlns:a16="http://schemas.microsoft.com/office/drawing/2014/main" id="{BA2CDB0F-CAF7-466A-9222-19F49976B2CB}"/>
              </a:ext>
            </a:extLst>
          </p:cNvPr>
          <p:cNvSpPr/>
          <p:nvPr/>
        </p:nvSpPr>
        <p:spPr>
          <a:xfrm rot="10800000" flipH="1">
            <a:off x="6164169" y="580571"/>
            <a:ext cx="617767" cy="3439885"/>
          </a:xfrm>
          <a:prstGeom prst="curvedRightArrow">
            <a:avLst/>
          </a:prstGeom>
          <a:solidFill>
            <a:srgbClr val="BDFF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6818E36-47E9-4201-A713-7DE37FFC914A}"/>
                  </a:ext>
                </a:extLst>
              </p:cNvPr>
              <p:cNvSpPr txBox="1"/>
              <p:nvPr/>
            </p:nvSpPr>
            <p:spPr>
              <a:xfrm>
                <a:off x="6416517" y="1869372"/>
                <a:ext cx="2189446" cy="7324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nor/>
                                  </m:rPr>
                                  <a:rPr lang="en-CA" sz="28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½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CA" sz="28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¼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6818E36-47E9-4201-A713-7DE37FFC91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6517" y="1869372"/>
                <a:ext cx="2189446" cy="73244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1031415-9280-4291-B433-9C9963528DFE}"/>
                  </a:ext>
                </a:extLst>
              </p:cNvPr>
              <p:cNvSpPr txBox="1"/>
              <p:nvPr/>
            </p:nvSpPr>
            <p:spPr>
              <a:xfrm>
                <a:off x="9555298" y="1869373"/>
                <a:ext cx="2201051" cy="7324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CA" sz="28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¼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CA" sz="28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½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nor/>
                                  </m:rPr>
                                  <a:rPr lang="en-US" sz="28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sz="28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1031415-9280-4291-B433-9C9963528D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5298" y="1869373"/>
                <a:ext cx="2201051" cy="73244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C4D518D-C5B2-4331-A192-F9EC36F236E1}"/>
                  </a:ext>
                </a:extLst>
              </p:cNvPr>
              <p:cNvSpPr txBox="1"/>
              <p:nvPr/>
            </p:nvSpPr>
            <p:spPr>
              <a:xfrm>
                <a:off x="269718" y="1847598"/>
                <a:ext cx="2189446" cy="7324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nor/>
                                  </m:rPr>
                                  <a:rPr lang="en-CA" sz="28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½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CA" sz="28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¼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C4D518D-C5B2-4331-A192-F9EC36F236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718" y="1847598"/>
                <a:ext cx="2189446" cy="73244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D271E91-B76C-409B-AA61-A7892D5413FF}"/>
                  </a:ext>
                </a:extLst>
              </p:cNvPr>
              <p:cNvSpPr txBox="1"/>
              <p:nvPr/>
            </p:nvSpPr>
            <p:spPr>
              <a:xfrm>
                <a:off x="3408499" y="1847599"/>
                <a:ext cx="2201051" cy="7146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CA" sz="28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¼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CA" sz="28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½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nor/>
                                  </m:rPr>
                                  <a:rPr lang="en-US" sz="28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sz="28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D271E91-B76C-409B-AA61-A7892D5413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8499" y="1847599"/>
                <a:ext cx="2201051" cy="71461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8763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178"/>
    </mc:Choice>
    <mc:Fallback xmlns="">
      <p:transition spd="slow" advTm="23178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FBC920D-78AD-478E-A4E4-3CE876BCAC0C}"/>
                  </a:ext>
                </a:extLst>
              </p:cNvPr>
              <p:cNvSpPr txBox="1"/>
              <p:nvPr/>
            </p:nvSpPr>
            <p:spPr>
              <a:xfrm>
                <a:off x="246743" y="173389"/>
                <a:ext cx="11113062" cy="17499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sz="4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4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sz="4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sz="4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…+</m:t>
                      </m:r>
                      <m:sSub>
                        <m:sSubPr>
                          <m:ctrlPr>
                            <a:rPr lang="en-US" sz="40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acc>
                      <m:r>
                        <a:rPr lang="en-US" sz="40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acc>
                        </m:e>
                      </m:nary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FBC920D-78AD-478E-A4E4-3CE876BCAC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743" y="173389"/>
                <a:ext cx="11113062" cy="17499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1509F8C-426D-4876-8623-C413A079CE0D}"/>
                  </a:ext>
                </a:extLst>
              </p:cNvPr>
              <p:cNvSpPr txBox="1"/>
              <p:nvPr/>
            </p:nvSpPr>
            <p:spPr>
              <a:xfrm>
                <a:off x="246743" y="1969770"/>
                <a:ext cx="9015801" cy="17499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en-US" sz="4000" b="0" i="1" smtClean="0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b="0" i="1" smtClean="0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sz="4000" b="0" i="1" smtClean="0">
                          <a:solidFill>
                            <a:srgbClr val="FF7575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̃"/>
                          <m:ctrlP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̃"/>
                          <m:ctrlPr>
                            <a:rPr lang="en-US" sz="4000" i="1" smtClean="0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acc>
                        <m:accPr>
                          <m:chr m:val="̃"/>
                          <m:ctrlP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  <m:r>
                        <a:rPr lang="en-US" sz="4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…+</m:t>
                      </m:r>
                      <m:acc>
                        <m:accPr>
                          <m:chr m:val="̃"/>
                          <m:ctrlPr>
                            <a:rPr lang="en-US" sz="4000" i="1" smtClean="0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acc>
                      <m:acc>
                        <m:accPr>
                          <m:chr m:val="̃"/>
                          <m:ctrlP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acc>
                            <m:accPr>
                              <m:chr m:val="̃"/>
                              <m:ctrlPr>
                                <a:rPr lang="en-US" sz="40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rgbClr val="FF757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rgbClr val="FF7575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solidFill>
                                        <a:srgbClr val="FF7575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40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̃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4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40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</m:e>
                      </m:nary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1509F8C-426D-4876-8623-C413A079CE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743" y="1969770"/>
                <a:ext cx="9015801" cy="17499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759EB48-793A-4156-95CE-E8E40655FA53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132560" y="42480"/>
              <a:ext cx="8374320" cy="38800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759EB48-793A-4156-95CE-E8E40655FA5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23200" y="33120"/>
                <a:ext cx="8393040" cy="3898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38672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381"/>
    </mc:Choice>
    <mc:Fallback xmlns="">
      <p:transition spd="slow" advTm="1938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42F1A00-1492-4E03-BD11-B43FE40D4D89}"/>
              </a:ext>
            </a:extLst>
          </p:cNvPr>
          <p:cNvSpPr/>
          <p:nvPr/>
        </p:nvSpPr>
        <p:spPr>
          <a:xfrm>
            <a:off x="6212114" y="173389"/>
            <a:ext cx="5147691" cy="1680268"/>
          </a:xfrm>
          <a:prstGeom prst="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80340DB-4C51-4B5D-8A41-AD6E473FB203}"/>
                  </a:ext>
                </a:extLst>
              </p:cNvPr>
              <p:cNvSpPr/>
              <p:nvPr/>
            </p:nvSpPr>
            <p:spPr>
              <a:xfrm>
                <a:off x="8987023" y="378811"/>
                <a:ext cx="2293255" cy="12685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acc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acc>
                            <m:accPr>
                              <m:chr m:val="̃"/>
                              <m:ctrlP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80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</m:e>
                      </m:nary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80340DB-4C51-4B5D-8A41-AD6E473FB2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7023" y="378811"/>
                <a:ext cx="2293255" cy="126855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3F67A83-823D-40A4-9869-76E14165D44D}"/>
                  </a:ext>
                </a:extLst>
              </p:cNvPr>
              <p:cNvSpPr/>
              <p:nvPr/>
            </p:nvSpPr>
            <p:spPr>
              <a:xfrm>
                <a:off x="6422548" y="354849"/>
                <a:ext cx="2253759" cy="12685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sz="28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e>
                      </m:nary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3F67A83-823D-40A4-9869-76E14165D4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2548" y="354849"/>
                <a:ext cx="2253759" cy="12685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6D1AC0F-A11D-4F63-8A8F-23E994C44231}"/>
                  </a:ext>
                </a:extLst>
              </p:cNvPr>
              <p:cNvSpPr txBox="1"/>
              <p:nvPr/>
            </p:nvSpPr>
            <p:spPr>
              <a:xfrm>
                <a:off x="246743" y="2169103"/>
                <a:ext cx="11800114" cy="19816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acc>
                        </m:e>
                      </m:nary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d>
                        <m:dPr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acc>
                                <m:accPr>
                                  <m:chr m:val="̃"/>
                                  <m:ctrlPr>
                                    <a:rPr lang="en-US" sz="40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4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sz="40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40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en-US" sz="40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acc>
                            </m:e>
                          </m:nary>
                        </m:e>
                      </m:d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4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000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sz="4000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4000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000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sz="4000" b="0" i="1" smtClean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</m:nary>
                      <m:acc>
                        <m:accPr>
                          <m:chr m:val="̃"/>
                          <m:ctrlP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6D1AC0F-A11D-4F63-8A8F-23E994C442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743" y="2169103"/>
                <a:ext cx="11800114" cy="19816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4AE5ACF8-82B3-48E0-8244-02CDB4B0B773}"/>
              </a:ext>
            </a:extLst>
          </p:cNvPr>
          <p:cNvSpPr/>
          <p:nvPr/>
        </p:nvSpPr>
        <p:spPr>
          <a:xfrm>
            <a:off x="2864225" y="2011605"/>
            <a:ext cx="9307510" cy="21478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21C1A0F-3E29-490E-8AAB-7209031AC8C4}"/>
                  </a:ext>
                </a:extLst>
              </p:cNvPr>
              <p:cNvSpPr txBox="1"/>
              <p:nvPr/>
            </p:nvSpPr>
            <p:spPr>
              <a:xfrm>
                <a:off x="246743" y="173389"/>
                <a:ext cx="11113062" cy="17499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acc>
                        </m:e>
                      </m:nary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acc>
                            <m:accPr>
                              <m:chr m:val="̃"/>
                              <m:ctrlPr>
                                <a:rPr lang="en-US" sz="40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rgbClr val="FF757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rgbClr val="FF7575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solidFill>
                                        <a:srgbClr val="FF7575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40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̃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4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40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</m:e>
                      </m:nary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21C1A0F-3E29-490E-8AAB-7209031AC8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743" y="173389"/>
                <a:ext cx="11113062" cy="174996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A99A137-CDBE-4A92-ABC8-885879D7BB69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2600280" y="1600200"/>
              <a:ext cx="8523000" cy="13672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A99A137-CDBE-4A92-ABC8-885879D7BB6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90920" y="1590840"/>
                <a:ext cx="8541720" cy="138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37038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168"/>
    </mc:Choice>
    <mc:Fallback xmlns="">
      <p:transition spd="slow" advTm="141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20B81C6F-217E-445B-A096-C4E13778E70D}"/>
              </a:ext>
            </a:extLst>
          </p:cNvPr>
          <p:cNvSpPr txBox="1"/>
          <p:nvPr/>
        </p:nvSpPr>
        <p:spPr>
          <a:xfrm>
            <a:off x="344064" y="377687"/>
            <a:ext cx="3600024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4000" dirty="0"/>
              <a:t>What is a vector?</a:t>
            </a:r>
            <a:endParaRPr lang="en-CA" sz="4000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ACF193-19E7-4593-8743-0021126EB237}"/>
              </a:ext>
            </a:extLst>
          </p:cNvPr>
          <p:cNvSpPr txBox="1"/>
          <p:nvPr/>
        </p:nvSpPr>
        <p:spPr>
          <a:xfrm>
            <a:off x="4486018" y="377687"/>
            <a:ext cx="4830260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1. It’s a list of numbers</a:t>
            </a:r>
            <a:endParaRPr lang="en-US" sz="4000" u="sng" dirty="0">
              <a:solidFill>
                <a:srgbClr val="FF0000"/>
              </a:solidFill>
            </a:endParaRPr>
          </a:p>
          <a:p>
            <a:endParaRPr lang="en-CA" sz="4000" u="sng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1CC135B-B472-4C69-BD0A-A05E3209846F}"/>
                  </a:ext>
                </a:extLst>
              </p:cNvPr>
              <p:cNvSpPr/>
              <p:nvPr/>
            </p:nvSpPr>
            <p:spPr>
              <a:xfrm>
                <a:off x="130640" y="1562100"/>
                <a:ext cx="2013436" cy="21333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6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36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36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3600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3600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36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3600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CA" sz="3600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1CC135B-B472-4C69-BD0A-A05E320984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40" y="1562100"/>
                <a:ext cx="2013436" cy="21333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7CD47D19-10B6-44C9-9803-397826EB076A}"/>
                  </a:ext>
                </a:extLst>
              </p:cNvPr>
              <p:cNvSpPr/>
              <p:nvPr/>
            </p:nvSpPr>
            <p:spPr>
              <a:xfrm>
                <a:off x="130640" y="3695441"/>
                <a:ext cx="2190728" cy="21333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6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sz="36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36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3600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3600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36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3600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CA" sz="3600" dirty="0"/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7CD47D19-10B6-44C9-9803-397826EB07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40" y="3695441"/>
                <a:ext cx="2190728" cy="21333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075E9D6D-8445-45C1-81D1-994794021E3B}"/>
                  </a:ext>
                </a:extLst>
              </p:cNvPr>
              <p:cNvSpPr/>
              <p:nvPr/>
            </p:nvSpPr>
            <p:spPr>
              <a:xfrm>
                <a:off x="4163216" y="1608793"/>
                <a:ext cx="7093032" cy="21577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6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sz="36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36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36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36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36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36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36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36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36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36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36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36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36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36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36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36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36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36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36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36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36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36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36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36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36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CA" sz="3600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075E9D6D-8445-45C1-81D1-994794021E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3216" y="1608793"/>
                <a:ext cx="7093032" cy="21577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6CE97C7C-48E6-426C-A2BA-7B5564573273}"/>
                  </a:ext>
                </a:extLst>
              </p:cNvPr>
              <p:cNvSpPr/>
              <p:nvPr/>
            </p:nvSpPr>
            <p:spPr>
              <a:xfrm>
                <a:off x="4486018" y="4050051"/>
                <a:ext cx="4323812" cy="21333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acc>
                        <m:accPr>
                          <m:chr m:val="⃗"/>
                          <m:ctrlPr>
                            <a:rPr lang="en-US" sz="36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36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36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36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36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36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36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36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36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36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36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sz="36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36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36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sz="36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36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36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3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sSub>
                                <m:sSubPr>
                                  <m:ctrlPr>
                                    <a:rPr lang="en-US" sz="36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36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CA" sz="3600" dirty="0"/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6CE97C7C-48E6-426C-A2BA-7B55645732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6018" y="4050051"/>
                <a:ext cx="4323812" cy="21333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CB529C5-A331-44D4-A745-B78F25912F22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5720400" y="4254120"/>
              <a:ext cx="586440" cy="16527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CB529C5-A331-44D4-A745-B78F25912F2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711040" y="4244760"/>
                <a:ext cx="605160" cy="167148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EF0E83E6-C358-441C-A183-B4B55B748E6E}"/>
              </a:ext>
            </a:extLst>
          </p:cNvPr>
          <p:cNvSpPr txBox="1"/>
          <p:nvPr/>
        </p:nvSpPr>
        <p:spPr>
          <a:xfrm rot="20347146">
            <a:off x="8037059" y="4369284"/>
            <a:ext cx="4830260" cy="12926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Problem: </a:t>
            </a:r>
          </a:p>
          <a:p>
            <a:pPr algn="ctr"/>
            <a:r>
              <a:rPr lang="en-US" sz="2800" dirty="0">
                <a:solidFill>
                  <a:srgbClr val="FF0000"/>
                </a:solidFill>
              </a:rPr>
              <a:t>These are really vector </a:t>
            </a:r>
            <a:r>
              <a:rPr lang="en-US" sz="2800" u="sng" dirty="0">
                <a:solidFill>
                  <a:srgbClr val="FF0000"/>
                </a:solidFill>
              </a:rPr>
              <a:t>components</a:t>
            </a:r>
            <a:r>
              <a:rPr lang="en-US" sz="2800" dirty="0">
                <a:solidFill>
                  <a:srgbClr val="FF0000"/>
                </a:solidFill>
              </a:rPr>
              <a:t>!</a:t>
            </a:r>
            <a:endParaRPr lang="en-CA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487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032"/>
    </mc:Choice>
    <mc:Fallback xmlns="">
      <p:transition spd="slow" advTm="1603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42F1A00-1492-4E03-BD11-B43FE40D4D89}"/>
              </a:ext>
            </a:extLst>
          </p:cNvPr>
          <p:cNvSpPr/>
          <p:nvPr/>
        </p:nvSpPr>
        <p:spPr>
          <a:xfrm>
            <a:off x="6212114" y="173389"/>
            <a:ext cx="5147691" cy="1680268"/>
          </a:xfrm>
          <a:prstGeom prst="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80340DB-4C51-4B5D-8A41-AD6E473FB203}"/>
                  </a:ext>
                </a:extLst>
              </p:cNvPr>
              <p:cNvSpPr/>
              <p:nvPr/>
            </p:nvSpPr>
            <p:spPr>
              <a:xfrm>
                <a:off x="8987023" y="378811"/>
                <a:ext cx="2293255" cy="12685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acc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acc>
                            <m:accPr>
                              <m:chr m:val="̃"/>
                              <m:ctrlP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80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</m:e>
                      </m:nary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80340DB-4C51-4B5D-8A41-AD6E473FB2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7023" y="378811"/>
                <a:ext cx="2293255" cy="126855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3F67A83-823D-40A4-9869-76E14165D44D}"/>
                  </a:ext>
                </a:extLst>
              </p:cNvPr>
              <p:cNvSpPr/>
              <p:nvPr/>
            </p:nvSpPr>
            <p:spPr>
              <a:xfrm>
                <a:off x="6422548" y="354849"/>
                <a:ext cx="2253759" cy="12685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sz="28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e>
                      </m:nary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3F67A83-823D-40A4-9869-76E14165D4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2548" y="354849"/>
                <a:ext cx="2253759" cy="12685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6D1AC0F-A11D-4F63-8A8F-23E994C44231}"/>
                  </a:ext>
                </a:extLst>
              </p:cNvPr>
              <p:cNvSpPr txBox="1"/>
              <p:nvPr/>
            </p:nvSpPr>
            <p:spPr>
              <a:xfrm>
                <a:off x="246743" y="2169103"/>
                <a:ext cx="11800114" cy="19816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acc>
                        </m:e>
                      </m:nary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d>
                        <m:dPr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acc>
                                <m:accPr>
                                  <m:chr m:val="̃"/>
                                  <m:ctrlPr>
                                    <a:rPr lang="en-US" sz="40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4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sz="40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40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en-US" sz="40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acc>
                            </m:e>
                          </m:nary>
                        </m:e>
                      </m:d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4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000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sz="4000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4000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000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sz="4000" b="0" i="1" smtClean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</m:nary>
                      <m:acc>
                        <m:accPr>
                          <m:chr m:val="̃"/>
                          <m:ctrlP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6D1AC0F-A11D-4F63-8A8F-23E994C442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743" y="2169103"/>
                <a:ext cx="11800114" cy="19816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4AE5ACF8-82B3-48E0-8244-02CDB4B0B773}"/>
              </a:ext>
            </a:extLst>
          </p:cNvPr>
          <p:cNvSpPr/>
          <p:nvPr/>
        </p:nvSpPr>
        <p:spPr>
          <a:xfrm>
            <a:off x="7328647" y="2011605"/>
            <a:ext cx="4843088" cy="21478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AA8D196-6987-44D8-96E5-B85572A008FF}"/>
                  </a:ext>
                </a:extLst>
              </p:cNvPr>
              <p:cNvSpPr txBox="1"/>
              <p:nvPr/>
            </p:nvSpPr>
            <p:spPr>
              <a:xfrm>
                <a:off x="246743" y="173389"/>
                <a:ext cx="11113062" cy="17499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acc>
                        </m:e>
                      </m:nary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acc>
                            <m:accPr>
                              <m:chr m:val="̃"/>
                              <m:ctrlPr>
                                <a:rPr lang="en-US" sz="40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rgbClr val="FF757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rgbClr val="FF7575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solidFill>
                                        <a:srgbClr val="FF7575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40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̃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4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40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</m:e>
                      </m:nary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AA8D196-6987-44D8-96E5-B85572A008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743" y="173389"/>
                <a:ext cx="11113062" cy="174996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1372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77"/>
    </mc:Choice>
    <mc:Fallback xmlns="">
      <p:transition spd="slow" advTm="4377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42F1A00-1492-4E03-BD11-B43FE40D4D89}"/>
              </a:ext>
            </a:extLst>
          </p:cNvPr>
          <p:cNvSpPr/>
          <p:nvPr/>
        </p:nvSpPr>
        <p:spPr>
          <a:xfrm>
            <a:off x="6212114" y="173389"/>
            <a:ext cx="5147691" cy="1680268"/>
          </a:xfrm>
          <a:prstGeom prst="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80340DB-4C51-4B5D-8A41-AD6E473FB203}"/>
                  </a:ext>
                </a:extLst>
              </p:cNvPr>
              <p:cNvSpPr/>
              <p:nvPr/>
            </p:nvSpPr>
            <p:spPr>
              <a:xfrm>
                <a:off x="8987023" y="378811"/>
                <a:ext cx="2293255" cy="12685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acc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acc>
                            <m:accPr>
                              <m:chr m:val="̃"/>
                              <m:ctrlP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80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</m:e>
                      </m:nary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80340DB-4C51-4B5D-8A41-AD6E473FB2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7023" y="378811"/>
                <a:ext cx="2293255" cy="126855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3F67A83-823D-40A4-9869-76E14165D44D}"/>
                  </a:ext>
                </a:extLst>
              </p:cNvPr>
              <p:cNvSpPr/>
              <p:nvPr/>
            </p:nvSpPr>
            <p:spPr>
              <a:xfrm>
                <a:off x="6422548" y="354849"/>
                <a:ext cx="2253759" cy="12685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sz="28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e>
                      </m:nary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3F67A83-823D-40A4-9869-76E14165D4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2548" y="354849"/>
                <a:ext cx="2253759" cy="12685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6D1AC0F-A11D-4F63-8A8F-23E994C44231}"/>
                  </a:ext>
                </a:extLst>
              </p:cNvPr>
              <p:cNvSpPr txBox="1"/>
              <p:nvPr/>
            </p:nvSpPr>
            <p:spPr>
              <a:xfrm>
                <a:off x="246743" y="2169103"/>
                <a:ext cx="11800114" cy="19816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acc>
                        </m:e>
                      </m:nary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d>
                        <m:dPr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acc>
                                <m:accPr>
                                  <m:chr m:val="̃"/>
                                  <m:ctrlPr>
                                    <a:rPr lang="en-US" sz="40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4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sz="40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40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en-US" sz="40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acc>
                            </m:e>
                          </m:nary>
                        </m:e>
                      </m:d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4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000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sz="4000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4000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000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sz="4000" b="0" i="1" smtClean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</m:nary>
                      <m:acc>
                        <m:accPr>
                          <m:chr m:val="̃"/>
                          <m:ctrlP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6D1AC0F-A11D-4F63-8A8F-23E994C442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743" y="2169103"/>
                <a:ext cx="11800114" cy="19816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CF44E21-211E-4D44-9966-71771B2ADB63}"/>
                  </a:ext>
                </a:extLst>
              </p:cNvPr>
              <p:cNvSpPr txBox="1"/>
              <p:nvPr/>
            </p:nvSpPr>
            <p:spPr>
              <a:xfrm>
                <a:off x="246743" y="173389"/>
                <a:ext cx="11113062" cy="17499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acc>
                        </m:e>
                      </m:nary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acc>
                            <m:accPr>
                              <m:chr m:val="̃"/>
                              <m:ctrlPr>
                                <a:rPr lang="en-US" sz="40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rgbClr val="FF757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rgbClr val="FF7575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solidFill>
                                        <a:srgbClr val="FF7575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40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̃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4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40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</m:e>
                      </m:nary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CF44E21-211E-4D44-9966-71771B2ADB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743" y="173389"/>
                <a:ext cx="11113062" cy="174996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DC80913-99A8-4C8C-B954-118F5EFEDC31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2782080" y="1358280"/>
              <a:ext cx="8118360" cy="29052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DC80913-99A8-4C8C-B954-118F5EFEDC3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72720" y="1348920"/>
                <a:ext cx="8137080" cy="2923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9230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288"/>
    </mc:Choice>
    <mc:Fallback xmlns="">
      <p:transition spd="slow" advTm="2328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42F1A00-1492-4E03-BD11-B43FE40D4D89}"/>
              </a:ext>
            </a:extLst>
          </p:cNvPr>
          <p:cNvSpPr/>
          <p:nvPr/>
        </p:nvSpPr>
        <p:spPr>
          <a:xfrm>
            <a:off x="6212114" y="173389"/>
            <a:ext cx="5147691" cy="1680268"/>
          </a:xfrm>
          <a:prstGeom prst="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80340DB-4C51-4B5D-8A41-AD6E473FB203}"/>
                  </a:ext>
                </a:extLst>
              </p:cNvPr>
              <p:cNvSpPr/>
              <p:nvPr/>
            </p:nvSpPr>
            <p:spPr>
              <a:xfrm>
                <a:off x="8987023" y="378811"/>
                <a:ext cx="2293255" cy="12685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acc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acc>
                            <m:accPr>
                              <m:chr m:val="̃"/>
                              <m:ctrlP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80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</m:e>
                      </m:nary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80340DB-4C51-4B5D-8A41-AD6E473FB2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7023" y="378811"/>
                <a:ext cx="2293255" cy="126855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3F67A83-823D-40A4-9869-76E14165D44D}"/>
                  </a:ext>
                </a:extLst>
              </p:cNvPr>
              <p:cNvSpPr/>
              <p:nvPr/>
            </p:nvSpPr>
            <p:spPr>
              <a:xfrm>
                <a:off x="6422548" y="354849"/>
                <a:ext cx="2253759" cy="12685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sz="28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e>
                      </m:nary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3F67A83-823D-40A4-9869-76E14165D4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2548" y="354849"/>
                <a:ext cx="2253759" cy="12685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6D1AC0F-A11D-4F63-8A8F-23E994C44231}"/>
                  </a:ext>
                </a:extLst>
              </p:cNvPr>
              <p:cNvSpPr txBox="1"/>
              <p:nvPr/>
            </p:nvSpPr>
            <p:spPr>
              <a:xfrm>
                <a:off x="246743" y="2169103"/>
                <a:ext cx="11800114" cy="19816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acc>
                        </m:e>
                      </m:nary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d>
                        <m:dPr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acc>
                                <m:accPr>
                                  <m:chr m:val="̃"/>
                                  <m:ctrlPr>
                                    <a:rPr lang="en-US" sz="40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4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sz="40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40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en-US" sz="40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acc>
                            </m:e>
                          </m:nary>
                        </m:e>
                      </m:d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4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000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sz="4000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4000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000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sz="4000" b="0" i="1" smtClean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</m:nary>
                      <m:acc>
                        <m:accPr>
                          <m:chr m:val="̃"/>
                          <m:ctrlP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6D1AC0F-A11D-4F63-8A8F-23E994C442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743" y="2169103"/>
                <a:ext cx="11800114" cy="19816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8B34BF69-E30B-4CED-9469-B9409D583330}"/>
              </a:ext>
            </a:extLst>
          </p:cNvPr>
          <p:cNvSpPr/>
          <p:nvPr/>
        </p:nvSpPr>
        <p:spPr>
          <a:xfrm>
            <a:off x="1168399" y="4466245"/>
            <a:ext cx="3268523" cy="1836041"/>
          </a:xfrm>
          <a:prstGeom prst="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D340E1F3-D8E2-42C3-BCF6-BE8EFDD7CA9C}"/>
                  </a:ext>
                </a:extLst>
              </p:cNvPr>
              <p:cNvSpPr/>
              <p:nvPr/>
            </p:nvSpPr>
            <p:spPr>
              <a:xfrm>
                <a:off x="1168399" y="4467337"/>
                <a:ext cx="3267689" cy="18422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4000" i="1" smtClean="0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40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D340E1F3-D8E2-42C3-BCF6-BE8EFDD7CA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8399" y="4467337"/>
                <a:ext cx="3267689" cy="18422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F80558D-C8DB-4AB9-8CBD-479ED9EA46AF}"/>
                  </a:ext>
                </a:extLst>
              </p:cNvPr>
              <p:cNvSpPr txBox="1"/>
              <p:nvPr/>
            </p:nvSpPr>
            <p:spPr>
              <a:xfrm>
                <a:off x="246743" y="173389"/>
                <a:ext cx="11113062" cy="17499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acc>
                        </m:e>
                      </m:nary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acc>
                            <m:accPr>
                              <m:chr m:val="̃"/>
                              <m:ctrlPr>
                                <a:rPr lang="en-US" sz="40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rgbClr val="FF757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rgbClr val="FF7575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solidFill>
                                        <a:srgbClr val="FF7575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40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̃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4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40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</m:e>
                      </m:nary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F80558D-C8DB-4AB9-8CBD-479ED9EA46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743" y="173389"/>
                <a:ext cx="11113062" cy="174996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7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F30CC4A-CDCB-4748-80D4-54ACDC50EC4E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3278160" y="5751360"/>
              <a:ext cx="382320" cy="936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F30CC4A-CDCB-4748-80D4-54ACDC50EC4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268800" y="5742000"/>
                <a:ext cx="401040" cy="112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14486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39"/>
    </mc:Choice>
    <mc:Fallback xmlns="">
      <p:transition spd="slow" advTm="663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6D1AC0F-A11D-4F63-8A8F-23E994C44231}"/>
                  </a:ext>
                </a:extLst>
              </p:cNvPr>
              <p:cNvSpPr txBox="1"/>
              <p:nvPr/>
            </p:nvSpPr>
            <p:spPr>
              <a:xfrm>
                <a:off x="246743" y="2169103"/>
                <a:ext cx="11800114" cy="19816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acc>
                            <m:accPr>
                              <m:chr m:val="̃"/>
                              <m:ctrlPr>
                                <a:rPr lang="en-US" sz="40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rgbClr val="FF757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rgbClr val="FF7575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solidFill>
                                        <a:srgbClr val="FF7575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40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̃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4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40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</m:e>
                      </m:nary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acc>
                            <m:accPr>
                              <m:chr m:val="̃"/>
                              <m:ctrlPr>
                                <a:rPr lang="en-US" sz="40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rgbClr val="FF757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rgbClr val="FF7575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solidFill>
                                        <a:srgbClr val="FF7575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acc>
                        </m:e>
                      </m:nary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4000" i="1">
                                          <a:solidFill>
                                            <a:schemeClr val="accent5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000" i="1">
                                          <a:solidFill>
                                            <a:schemeClr val="accent5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4000" b="0" i="1" smtClean="0">
                                          <a:solidFill>
                                            <a:schemeClr val="accent5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nary>
                        </m:e>
                      </m:d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000" i="1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sz="4000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acc>
                                    <m:accPr>
                                      <m:chr m:val="̃"/>
                                      <m:ctrlPr>
                                        <a:rPr lang="en-US" sz="4000" i="1">
                                          <a:solidFill>
                                            <a:srgbClr val="FF757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sz="4000" i="1">
                                              <a:solidFill>
                                                <a:srgbClr val="FF7575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4000" i="1">
                                              <a:solidFill>
                                                <a:srgbClr val="FF7575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sz="4000" b="0" i="1" smtClean="0">
                                              <a:solidFill>
                                                <a:srgbClr val="FF7575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nary>
                            </m:e>
                          </m:d>
                        </m:e>
                      </m:nary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6D1AC0F-A11D-4F63-8A8F-23E994C442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743" y="2169103"/>
                <a:ext cx="11800114" cy="19816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8B34BF69-E30B-4CED-9469-B9409D583330}"/>
              </a:ext>
            </a:extLst>
          </p:cNvPr>
          <p:cNvSpPr/>
          <p:nvPr/>
        </p:nvSpPr>
        <p:spPr>
          <a:xfrm>
            <a:off x="1168399" y="4466245"/>
            <a:ext cx="3268523" cy="1836041"/>
          </a:xfrm>
          <a:prstGeom prst="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D340E1F3-D8E2-42C3-BCF6-BE8EFDD7CA9C}"/>
                  </a:ext>
                </a:extLst>
              </p:cNvPr>
              <p:cNvSpPr/>
              <p:nvPr/>
            </p:nvSpPr>
            <p:spPr>
              <a:xfrm>
                <a:off x="1168399" y="4467337"/>
                <a:ext cx="3210110" cy="18422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acc>
                            <m:accPr>
                              <m:chr m:val="̃"/>
                              <m:ctrlPr>
                                <a:rPr lang="en-US" sz="40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rgbClr val="FF757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rgbClr val="FF7575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solidFill>
                                        <a:srgbClr val="FF7575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acc>
                        </m:e>
                      </m:nary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D340E1F3-D8E2-42C3-BCF6-BE8EFDD7CA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8399" y="4467337"/>
                <a:ext cx="3210110" cy="18422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05D3A55-3328-47F9-9081-975A8AD006A7}"/>
                  </a:ext>
                </a:extLst>
              </p:cNvPr>
              <p:cNvSpPr txBox="1"/>
              <p:nvPr/>
            </p:nvSpPr>
            <p:spPr>
              <a:xfrm>
                <a:off x="246743" y="173389"/>
                <a:ext cx="11113062" cy="17499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e>
                      </m:nary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acc>
                            <m:accPr>
                              <m:chr m:val="̃"/>
                              <m:ctrlPr>
                                <a:rPr lang="en-US" sz="40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rgbClr val="FF757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rgbClr val="FF7575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solidFill>
                                        <a:srgbClr val="FF7575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40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̃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4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40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</m:e>
                      </m:nary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05D3A55-3328-47F9-9081-975A8AD006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743" y="173389"/>
                <a:ext cx="11113062" cy="174996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C2399205-23CD-4DF2-8E36-23053AEF1CC7}"/>
              </a:ext>
            </a:extLst>
          </p:cNvPr>
          <p:cNvSpPr/>
          <p:nvPr/>
        </p:nvSpPr>
        <p:spPr>
          <a:xfrm>
            <a:off x="6212114" y="173389"/>
            <a:ext cx="5147691" cy="1680268"/>
          </a:xfrm>
          <a:prstGeom prst="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4F158BC-DDB8-4B50-9940-99400043E921}"/>
                  </a:ext>
                </a:extLst>
              </p:cNvPr>
              <p:cNvSpPr/>
              <p:nvPr/>
            </p:nvSpPr>
            <p:spPr>
              <a:xfrm>
                <a:off x="8987023" y="378811"/>
                <a:ext cx="2293255" cy="12685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acc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acc>
                            <m:accPr>
                              <m:chr m:val="̃"/>
                              <m:ctrlP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80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</m:e>
                      </m:nary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4F158BC-DDB8-4B50-9940-99400043E9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7023" y="378811"/>
                <a:ext cx="2293255" cy="1268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B3DD7EC-DA2C-444D-9C87-979F07D09DC4}"/>
                  </a:ext>
                </a:extLst>
              </p:cNvPr>
              <p:cNvSpPr/>
              <p:nvPr/>
            </p:nvSpPr>
            <p:spPr>
              <a:xfrm>
                <a:off x="6422548" y="354849"/>
                <a:ext cx="2253759" cy="12685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sz="28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e>
                      </m:nary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B3DD7EC-DA2C-444D-9C87-979F07D09D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2548" y="354849"/>
                <a:ext cx="2253759" cy="1268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7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143091F-AB25-429F-B925-9D9180AB88CD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856880" y="1400040"/>
              <a:ext cx="8997840" cy="44002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143091F-AB25-429F-B925-9D9180AB88C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847520" y="1390680"/>
                <a:ext cx="9016560" cy="441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70879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576"/>
    </mc:Choice>
    <mc:Fallback xmlns="">
      <p:transition spd="slow" advTm="2457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153D64DC-D7E0-47F8-BF5C-C997EF5654FF}"/>
              </a:ext>
            </a:extLst>
          </p:cNvPr>
          <p:cNvSpPr/>
          <p:nvPr/>
        </p:nvSpPr>
        <p:spPr>
          <a:xfrm>
            <a:off x="2046514" y="1189393"/>
            <a:ext cx="3556001" cy="4355068"/>
          </a:xfrm>
          <a:prstGeom prst="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2B29782C-E58A-4958-8966-64F86490FC19}"/>
                  </a:ext>
                </a:extLst>
              </p:cNvPr>
              <p:cNvSpPr/>
              <p:nvPr/>
            </p:nvSpPr>
            <p:spPr>
              <a:xfrm>
                <a:off x="2217452" y="3379099"/>
                <a:ext cx="3199594" cy="17726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acc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400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acc>
                            <m:accPr>
                              <m:chr m:val="̃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400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40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</m:e>
                      </m:nary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2B29782C-E58A-4958-8966-64F86490FC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7452" y="3379099"/>
                <a:ext cx="3199594" cy="177260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3A7F3643-249D-45C7-A16E-7B4C2C01C073}"/>
                  </a:ext>
                </a:extLst>
              </p:cNvPr>
              <p:cNvSpPr/>
              <p:nvPr/>
            </p:nvSpPr>
            <p:spPr>
              <a:xfrm>
                <a:off x="2256948" y="1370853"/>
                <a:ext cx="3142014" cy="17726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e>
                      </m:nary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3A7F3643-249D-45C7-A16E-7B4C2C01C0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6948" y="1370853"/>
                <a:ext cx="3142014" cy="17726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>
            <a:extLst>
              <a:ext uri="{FF2B5EF4-FFF2-40B4-BE49-F238E27FC236}">
                <a16:creationId xmlns:a16="http://schemas.microsoft.com/office/drawing/2014/main" id="{77DAC63E-9ECE-4475-AE8C-FDDA64D7B8AD}"/>
              </a:ext>
            </a:extLst>
          </p:cNvPr>
          <p:cNvSpPr/>
          <p:nvPr/>
        </p:nvSpPr>
        <p:spPr>
          <a:xfrm>
            <a:off x="6560459" y="1181354"/>
            <a:ext cx="3556001" cy="4355068"/>
          </a:xfrm>
          <a:prstGeom prst="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D85A39EE-448B-42E6-8172-9562A5B4F43E}"/>
                  </a:ext>
                </a:extLst>
              </p:cNvPr>
              <p:cNvSpPr/>
              <p:nvPr/>
            </p:nvSpPr>
            <p:spPr>
              <a:xfrm>
                <a:off x="6731397" y="3371060"/>
                <a:ext cx="3210110" cy="18422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acc>
                            <m:accPr>
                              <m:chr m:val="̃"/>
                              <m:ctrlPr>
                                <a:rPr lang="en-US" sz="40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rgbClr val="FF757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rgbClr val="FF7575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solidFill>
                                        <a:srgbClr val="FF7575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acc>
                        </m:e>
                      </m:nary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D85A39EE-448B-42E6-8172-9562A5B4F4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1397" y="3371060"/>
                <a:ext cx="3210110" cy="18422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2DFCC904-9C44-4705-9823-C74A90FC3218}"/>
                  </a:ext>
                </a:extLst>
              </p:cNvPr>
              <p:cNvSpPr/>
              <p:nvPr/>
            </p:nvSpPr>
            <p:spPr>
              <a:xfrm>
                <a:off x="6770893" y="1362814"/>
                <a:ext cx="3267689" cy="18422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4000" i="1" smtClean="0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40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2DFCC904-9C44-4705-9823-C74A90FC32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0893" y="1362814"/>
                <a:ext cx="3267689" cy="18422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38902BD-01A9-4DE1-B23F-2777804DB8D5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998720" y="5712840"/>
              <a:ext cx="7982280" cy="2480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38902BD-01A9-4DE1-B23F-2777804DB8D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89360" y="5703480"/>
                <a:ext cx="8001000" cy="266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99871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418"/>
    </mc:Choice>
    <mc:Fallback xmlns="">
      <p:transition spd="slow" advTm="1641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EA767A8-A90F-48BD-A1E5-96FFACF371DB}"/>
              </a:ext>
            </a:extLst>
          </p:cNvPr>
          <p:cNvSpPr/>
          <p:nvPr/>
        </p:nvSpPr>
        <p:spPr>
          <a:xfrm>
            <a:off x="6324330" y="167294"/>
            <a:ext cx="40137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u="sng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Contra</a:t>
            </a:r>
            <a:r>
              <a:rPr lang="en-US" sz="54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variant</a:t>
            </a:r>
            <a:endParaRPr lang="en-CA" sz="5400" b="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D9E5E5-7B37-40A4-A010-697C48957180}"/>
              </a:ext>
            </a:extLst>
          </p:cNvPr>
          <p:cNvSpPr/>
          <p:nvPr/>
        </p:nvSpPr>
        <p:spPr>
          <a:xfrm>
            <a:off x="2046514" y="1189393"/>
            <a:ext cx="3556001" cy="4355068"/>
          </a:xfrm>
          <a:prstGeom prst="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49BE967-0CFB-4515-BCB0-47D003BBE739}"/>
                  </a:ext>
                </a:extLst>
              </p:cNvPr>
              <p:cNvSpPr/>
              <p:nvPr/>
            </p:nvSpPr>
            <p:spPr>
              <a:xfrm>
                <a:off x="2217452" y="3379099"/>
                <a:ext cx="3199594" cy="17726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acc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400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acc>
                            <m:accPr>
                              <m:chr m:val="̃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400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40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</m:e>
                      </m:nary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49BE967-0CFB-4515-BCB0-47D003BBE7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7452" y="3379099"/>
                <a:ext cx="3199594" cy="177260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956F34A-3E0B-4C1E-9AC4-2DDEC4B521F5}"/>
                  </a:ext>
                </a:extLst>
              </p:cNvPr>
              <p:cNvSpPr/>
              <p:nvPr/>
            </p:nvSpPr>
            <p:spPr>
              <a:xfrm>
                <a:off x="2256948" y="1370853"/>
                <a:ext cx="3142014" cy="17726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e>
                      </m:nary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956F34A-3E0B-4C1E-9AC4-2DDEC4B521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6948" y="1370853"/>
                <a:ext cx="3142014" cy="17726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431E5DE0-AE97-4A63-8FA9-0DA6CF46165F}"/>
              </a:ext>
            </a:extLst>
          </p:cNvPr>
          <p:cNvSpPr/>
          <p:nvPr/>
        </p:nvSpPr>
        <p:spPr>
          <a:xfrm>
            <a:off x="6560459" y="1181354"/>
            <a:ext cx="3556001" cy="4355068"/>
          </a:xfrm>
          <a:prstGeom prst="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EB4D2DA-4E4E-4C0B-B452-5F3DA339EBB1}"/>
                  </a:ext>
                </a:extLst>
              </p:cNvPr>
              <p:cNvSpPr/>
              <p:nvPr/>
            </p:nvSpPr>
            <p:spPr>
              <a:xfrm>
                <a:off x="6731397" y="3371060"/>
                <a:ext cx="3210110" cy="18422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acc>
                            <m:accPr>
                              <m:chr m:val="̃"/>
                              <m:ctrlPr>
                                <a:rPr lang="en-US" sz="40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rgbClr val="FF757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rgbClr val="FF7575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solidFill>
                                        <a:srgbClr val="FF7575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acc>
                        </m:e>
                      </m:nary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EB4D2DA-4E4E-4C0B-B452-5F3DA339EB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1397" y="3371060"/>
                <a:ext cx="3210110" cy="18422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F4B07CB-AFA1-4EC0-98A1-82ECC693CA5F}"/>
                  </a:ext>
                </a:extLst>
              </p:cNvPr>
              <p:cNvSpPr/>
              <p:nvPr/>
            </p:nvSpPr>
            <p:spPr>
              <a:xfrm>
                <a:off x="6770893" y="1362814"/>
                <a:ext cx="3267689" cy="18422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4000" i="1" smtClean="0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40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F4B07CB-AFA1-4EC0-98A1-82ECC693CA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0893" y="1362814"/>
                <a:ext cx="3267689" cy="18422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427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172"/>
    </mc:Choice>
    <mc:Fallback xmlns="">
      <p:transition spd="slow" advTm="10172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5D5454B-4F9F-42E0-99C2-31258AA4E683}"/>
                  </a:ext>
                </a:extLst>
              </p:cNvPr>
              <p:cNvSpPr txBox="1"/>
              <p:nvPr/>
            </p:nvSpPr>
            <p:spPr>
              <a:xfrm>
                <a:off x="3265715" y="2588866"/>
                <a:ext cx="5341257" cy="168026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40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e>
                      </m:nary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acc>
                            <m:accPr>
                              <m:chr m:val="̃"/>
                              <m:ctrlPr>
                                <a:rPr lang="en-US" sz="40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rgbClr val="FF757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rgbClr val="FF7575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solidFill>
                                        <a:srgbClr val="FF7575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40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̃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4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4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</m:e>
                      </m:nary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5D5454B-4F9F-42E0-99C2-31258AA4E6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5715" y="2588866"/>
                <a:ext cx="5341257" cy="168026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B6EF3FA-60F6-4D71-997F-C2DD5E0C32C0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5272560" y="3755160"/>
              <a:ext cx="2564280" cy="518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B6EF3FA-60F6-4D71-997F-C2DD5E0C32C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63200" y="3745800"/>
                <a:ext cx="2583000" cy="7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73343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988"/>
    </mc:Choice>
    <mc:Fallback xmlns="">
      <p:transition spd="slow" advTm="1998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5D5454B-4F9F-42E0-99C2-31258AA4E683}"/>
                  </a:ext>
                </a:extLst>
              </p:cNvPr>
              <p:cNvSpPr txBox="1"/>
              <p:nvPr/>
            </p:nvSpPr>
            <p:spPr>
              <a:xfrm>
                <a:off x="3265715" y="2588866"/>
                <a:ext cx="5341257" cy="168026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40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40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e>
                      </m:nary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acc>
                            <m:accPr>
                              <m:chr m:val="̃"/>
                              <m:ctrlPr>
                                <a:rPr lang="en-US" sz="4000" b="0" i="1" smtClean="0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p>
                                <m:sSupPr>
                                  <m:ctrlPr>
                                    <a:rPr lang="en-US" sz="4000" b="0" i="1" smtClean="0">
                                      <a:solidFill>
                                        <a:srgbClr val="FF757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000" b="0" i="1" smtClean="0">
                                      <a:solidFill>
                                        <a:srgbClr val="FF7575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sz="4000" b="0" i="1" smtClean="0">
                                      <a:solidFill>
                                        <a:srgbClr val="FF7575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acc>
                          <m:r>
                            <a:rPr lang="en-US" sz="40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̃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4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4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</m:e>
                      </m:nary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5D5454B-4F9F-42E0-99C2-31258AA4E6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5715" y="2588866"/>
                <a:ext cx="5341257" cy="168026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B14890B-5343-4CDE-BBFD-8F8533593992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5475240" y="3438720"/>
              <a:ext cx="2916720" cy="3776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B14890B-5343-4CDE-BBFD-8F853359399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65880" y="3429360"/>
                <a:ext cx="2935440" cy="396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16919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605"/>
    </mc:Choice>
    <mc:Fallback xmlns="">
      <p:transition spd="slow" advTm="3860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1AF6B-6689-45F1-B2E2-31A2FE9E0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85900"/>
            <a:ext cx="10515600" cy="3519489"/>
          </a:xfrm>
        </p:spPr>
        <p:txBody>
          <a:bodyPr>
            <a:noAutofit/>
          </a:bodyPr>
          <a:lstStyle/>
          <a:p>
            <a:pPr algn="ctr"/>
            <a:r>
              <a:rPr lang="en-US" sz="5400" dirty="0"/>
              <a:t>Vectors are </a:t>
            </a:r>
            <a:r>
              <a:rPr lang="en-US" sz="5400" u="sng" dirty="0">
                <a:solidFill>
                  <a:srgbClr val="FF0000"/>
                </a:solidFill>
              </a:rPr>
              <a:t>Invariant</a:t>
            </a:r>
            <a:br>
              <a:rPr lang="en-US" sz="5400" u="sng" dirty="0">
                <a:solidFill>
                  <a:srgbClr val="FF0000"/>
                </a:solidFill>
              </a:rPr>
            </a:br>
            <a:br>
              <a:rPr lang="en-US" sz="5400" u="sng" dirty="0">
                <a:solidFill>
                  <a:srgbClr val="FF0000"/>
                </a:solidFill>
              </a:rPr>
            </a:br>
            <a:br>
              <a:rPr lang="en-US" sz="5400" u="sng" dirty="0">
                <a:solidFill>
                  <a:srgbClr val="FF0000"/>
                </a:solidFill>
              </a:rPr>
            </a:br>
            <a:r>
              <a:rPr lang="en-US" sz="5400" dirty="0"/>
              <a:t>Vector components are </a:t>
            </a:r>
            <a:r>
              <a:rPr lang="en-US" sz="5400" u="sng" dirty="0">
                <a:solidFill>
                  <a:srgbClr val="FF0000"/>
                </a:solidFill>
              </a:rPr>
              <a:t>not invariant</a:t>
            </a:r>
            <a:endParaRPr lang="en-CA" sz="5400" u="sng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1735C41-60ED-47F9-A1E7-42B80DBDC56E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318320" y="2495160"/>
              <a:ext cx="4995720" cy="23166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1735C41-60ED-47F9-A1E7-42B80DBDC56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08960" y="2485800"/>
                <a:ext cx="5014440" cy="2335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491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783"/>
    </mc:Choice>
    <mc:Fallback xmlns="">
      <p:transition spd="slow" advTm="1978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20B81C6F-217E-445B-A096-C4E13778E70D}"/>
              </a:ext>
            </a:extLst>
          </p:cNvPr>
          <p:cNvSpPr txBox="1"/>
          <p:nvPr/>
        </p:nvSpPr>
        <p:spPr>
          <a:xfrm>
            <a:off x="344064" y="377687"/>
            <a:ext cx="3600024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4000" dirty="0"/>
              <a:t>What is a vector?</a:t>
            </a:r>
            <a:endParaRPr lang="en-CA" sz="4000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ACF193-19E7-4593-8743-0021126EB237}"/>
              </a:ext>
            </a:extLst>
          </p:cNvPr>
          <p:cNvSpPr txBox="1"/>
          <p:nvPr/>
        </p:nvSpPr>
        <p:spPr>
          <a:xfrm>
            <a:off x="4486018" y="377687"/>
            <a:ext cx="3995374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2. It’s like an arrow</a:t>
            </a:r>
            <a:endParaRPr lang="en-US" sz="4000" u="sng" dirty="0">
              <a:solidFill>
                <a:srgbClr val="FF0000"/>
              </a:solidFill>
            </a:endParaRPr>
          </a:p>
          <a:p>
            <a:endParaRPr lang="en-CA" sz="4000" u="sng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D2E801F-33A8-4662-942F-460AEF3106D5}"/>
              </a:ext>
            </a:extLst>
          </p:cNvPr>
          <p:cNvCxnSpPr>
            <a:cxnSpLocks/>
          </p:cNvCxnSpPr>
          <p:nvPr/>
        </p:nvCxnSpPr>
        <p:spPr>
          <a:xfrm flipV="1">
            <a:off x="2019097" y="4187687"/>
            <a:ext cx="712234" cy="1464801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B34BE0C-501D-4614-ABD6-65042D544DED}"/>
                  </a:ext>
                </a:extLst>
              </p:cNvPr>
              <p:cNvSpPr/>
              <p:nvPr/>
            </p:nvSpPr>
            <p:spPr>
              <a:xfrm>
                <a:off x="2473703" y="4787795"/>
                <a:ext cx="515255" cy="707886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CA" sz="40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B34BE0C-501D-4614-ABD6-65042D544D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3703" y="4787795"/>
                <a:ext cx="515255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15BA31B-8F0D-4405-8B75-6686BA987725}"/>
              </a:ext>
            </a:extLst>
          </p:cNvPr>
          <p:cNvCxnSpPr>
            <a:cxnSpLocks/>
          </p:cNvCxnSpPr>
          <p:nvPr/>
        </p:nvCxnSpPr>
        <p:spPr>
          <a:xfrm flipV="1">
            <a:off x="733795" y="1608793"/>
            <a:ext cx="2990065" cy="1172148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D18812F-F162-45D3-AC54-82C0A5C6376B}"/>
                  </a:ext>
                </a:extLst>
              </p:cNvPr>
              <p:cNvSpPr/>
              <p:nvPr/>
            </p:nvSpPr>
            <p:spPr>
              <a:xfrm>
                <a:off x="2176699" y="2209800"/>
                <a:ext cx="594009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D18812F-F162-45D3-AC54-82C0A5C637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6699" y="2209800"/>
                <a:ext cx="594009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924E63C-0BB7-481F-ABE9-F7AA46BEAF02}"/>
              </a:ext>
            </a:extLst>
          </p:cNvPr>
          <p:cNvCxnSpPr>
            <a:cxnSpLocks/>
          </p:cNvCxnSpPr>
          <p:nvPr/>
        </p:nvCxnSpPr>
        <p:spPr>
          <a:xfrm flipV="1">
            <a:off x="6899884" y="3683031"/>
            <a:ext cx="2990065" cy="1172148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D9799FF-9467-4EE1-87EC-983F023C7011}"/>
                  </a:ext>
                </a:extLst>
              </p:cNvPr>
              <p:cNvSpPr/>
              <p:nvPr/>
            </p:nvSpPr>
            <p:spPr>
              <a:xfrm>
                <a:off x="8342788" y="4284038"/>
                <a:ext cx="594009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D9799FF-9467-4EE1-87EC-983F023C70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2788" y="4284038"/>
                <a:ext cx="594009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F4F53D8-6034-41F4-82DD-D4461272D799}"/>
              </a:ext>
            </a:extLst>
          </p:cNvPr>
          <p:cNvCxnSpPr>
            <a:cxnSpLocks/>
          </p:cNvCxnSpPr>
          <p:nvPr/>
        </p:nvCxnSpPr>
        <p:spPr>
          <a:xfrm flipV="1">
            <a:off x="9839147" y="2240763"/>
            <a:ext cx="712234" cy="1464801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CBA3B9E7-93B3-4C7C-8924-C51F57F2A8DD}"/>
                  </a:ext>
                </a:extLst>
              </p:cNvPr>
              <p:cNvSpPr/>
              <p:nvPr/>
            </p:nvSpPr>
            <p:spPr>
              <a:xfrm>
                <a:off x="10293753" y="2840871"/>
                <a:ext cx="515255" cy="707886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CA" sz="40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CBA3B9E7-93B3-4C7C-8924-C51F57F2A8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3753" y="2840871"/>
                <a:ext cx="515255" cy="7078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0B6B01-C5C9-4111-8545-291414B93592}"/>
              </a:ext>
            </a:extLst>
          </p:cNvPr>
          <p:cNvCxnSpPr>
            <a:cxnSpLocks/>
          </p:cNvCxnSpPr>
          <p:nvPr/>
        </p:nvCxnSpPr>
        <p:spPr>
          <a:xfrm flipV="1">
            <a:off x="6931472" y="3393486"/>
            <a:ext cx="712234" cy="1464801"/>
          </a:xfrm>
          <a:prstGeom prst="straightConnector1">
            <a:avLst/>
          </a:prstGeom>
          <a:ln w="57150">
            <a:solidFill>
              <a:srgbClr val="89E0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C5CEB39-7CC8-496F-A5F1-FFA695E46F82}"/>
              </a:ext>
            </a:extLst>
          </p:cNvPr>
          <p:cNvCxnSpPr>
            <a:cxnSpLocks/>
          </p:cNvCxnSpPr>
          <p:nvPr/>
        </p:nvCxnSpPr>
        <p:spPr>
          <a:xfrm flipV="1">
            <a:off x="7561315" y="2256852"/>
            <a:ext cx="2990065" cy="1172148"/>
          </a:xfrm>
          <a:prstGeom prst="straightConnector1">
            <a:avLst/>
          </a:prstGeom>
          <a:ln w="57150">
            <a:solidFill>
              <a:srgbClr val="FFDB69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F7E1BFE-FE18-452A-B346-DD63DEA96194}"/>
              </a:ext>
            </a:extLst>
          </p:cNvPr>
          <p:cNvCxnSpPr>
            <a:cxnSpLocks/>
          </p:cNvCxnSpPr>
          <p:nvPr/>
        </p:nvCxnSpPr>
        <p:spPr>
          <a:xfrm flipV="1">
            <a:off x="6939261" y="2253744"/>
            <a:ext cx="3595177" cy="2601435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2F772D3C-CABE-4F73-976F-FDA47622C2CC}"/>
                  </a:ext>
                </a:extLst>
              </p:cNvPr>
              <p:cNvSpPr/>
              <p:nvPr/>
            </p:nvSpPr>
            <p:spPr>
              <a:xfrm>
                <a:off x="8649496" y="1775894"/>
                <a:ext cx="1598451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4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sz="40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CA" sz="40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2F772D3C-CABE-4F73-976F-FDA47622C2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9496" y="1775894"/>
                <a:ext cx="1598451" cy="7078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8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2EE96E8-4938-4613-83B9-3CF70CED267A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6906240" y="2238840"/>
              <a:ext cx="3688560" cy="26488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2EE96E8-4938-4613-83B9-3CF70CED267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896880" y="2229480"/>
                <a:ext cx="3707280" cy="266760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385400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8095"/>
    </mc:Choice>
    <mc:Fallback xmlns="">
      <p:transition spd="slow" advTm="5809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14" grpId="0"/>
      <p:bldP spid="21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20B81C6F-217E-445B-A096-C4E13778E70D}"/>
              </a:ext>
            </a:extLst>
          </p:cNvPr>
          <p:cNvSpPr txBox="1"/>
          <p:nvPr/>
        </p:nvSpPr>
        <p:spPr>
          <a:xfrm>
            <a:off x="344064" y="377687"/>
            <a:ext cx="3600024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4000" dirty="0"/>
              <a:t>What is a vector?</a:t>
            </a:r>
            <a:endParaRPr lang="en-CA" sz="4000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ACF193-19E7-4593-8743-0021126EB237}"/>
              </a:ext>
            </a:extLst>
          </p:cNvPr>
          <p:cNvSpPr txBox="1"/>
          <p:nvPr/>
        </p:nvSpPr>
        <p:spPr>
          <a:xfrm>
            <a:off x="4486018" y="377687"/>
            <a:ext cx="3995374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2. It’s like an arrow</a:t>
            </a:r>
            <a:endParaRPr lang="en-US" sz="4000" u="sng" dirty="0">
              <a:solidFill>
                <a:srgbClr val="FF0000"/>
              </a:solidFill>
            </a:endParaRPr>
          </a:p>
          <a:p>
            <a:endParaRPr lang="en-CA" sz="4000" u="sng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D2E801F-33A8-4662-942F-460AEF3106D5}"/>
              </a:ext>
            </a:extLst>
          </p:cNvPr>
          <p:cNvCxnSpPr>
            <a:cxnSpLocks/>
          </p:cNvCxnSpPr>
          <p:nvPr/>
        </p:nvCxnSpPr>
        <p:spPr>
          <a:xfrm flipV="1">
            <a:off x="368150" y="3088433"/>
            <a:ext cx="712234" cy="1464801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B34BE0C-501D-4614-ABD6-65042D544DED}"/>
                  </a:ext>
                </a:extLst>
              </p:cNvPr>
              <p:cNvSpPr/>
              <p:nvPr/>
            </p:nvSpPr>
            <p:spPr>
              <a:xfrm>
                <a:off x="822756" y="3688541"/>
                <a:ext cx="515255" cy="707886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CA" sz="40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B34BE0C-501D-4614-ABD6-65042D544D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756" y="3688541"/>
                <a:ext cx="515255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15BA31B-8F0D-4405-8B75-6686BA987725}"/>
              </a:ext>
            </a:extLst>
          </p:cNvPr>
          <p:cNvCxnSpPr>
            <a:cxnSpLocks/>
          </p:cNvCxnSpPr>
          <p:nvPr/>
        </p:nvCxnSpPr>
        <p:spPr>
          <a:xfrm flipV="1">
            <a:off x="5802934" y="3224279"/>
            <a:ext cx="2990065" cy="1172148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D18812F-F162-45D3-AC54-82C0A5C6376B}"/>
                  </a:ext>
                </a:extLst>
              </p:cNvPr>
              <p:cNvSpPr/>
              <p:nvPr/>
            </p:nvSpPr>
            <p:spPr>
              <a:xfrm>
                <a:off x="6832593" y="3996033"/>
                <a:ext cx="594009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D18812F-F162-45D3-AC54-82C0A5C637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2593" y="3996033"/>
                <a:ext cx="594009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9474CAF-3907-4FD5-BAF5-4BACB61CBB6F}"/>
              </a:ext>
            </a:extLst>
          </p:cNvPr>
          <p:cNvCxnSpPr>
            <a:cxnSpLocks/>
          </p:cNvCxnSpPr>
          <p:nvPr/>
        </p:nvCxnSpPr>
        <p:spPr>
          <a:xfrm flipV="1">
            <a:off x="2158992" y="1739521"/>
            <a:ext cx="1397573" cy="2871548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BA28482-57C3-4A97-992D-80316A315761}"/>
                  </a:ext>
                </a:extLst>
              </p:cNvPr>
              <p:cNvSpPr/>
              <p:nvPr/>
            </p:nvSpPr>
            <p:spPr>
              <a:xfrm>
                <a:off x="2613598" y="3746375"/>
                <a:ext cx="515255" cy="707886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acc>
                        <m:accPr>
                          <m:chr m:val="⃗"/>
                          <m:ctrlPr>
                            <a:rPr lang="en-US" sz="40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CA" sz="40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BA28482-57C3-4A97-992D-80316A3157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3598" y="3746375"/>
                <a:ext cx="515255" cy="707886"/>
              </a:xfrm>
              <a:prstGeom prst="rect">
                <a:avLst/>
              </a:prstGeom>
              <a:blipFill>
                <a:blip r:embed="rId5"/>
                <a:stretch>
                  <a:fillRect r="-464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5D9FEC4-4885-4D91-84EF-ED4155C60157}"/>
              </a:ext>
            </a:extLst>
          </p:cNvPr>
          <p:cNvCxnSpPr>
            <a:cxnSpLocks/>
          </p:cNvCxnSpPr>
          <p:nvPr/>
        </p:nvCxnSpPr>
        <p:spPr>
          <a:xfrm flipH="1">
            <a:off x="8570769" y="3249990"/>
            <a:ext cx="2924478" cy="1146437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FE9CEC4D-F17A-4B76-88FA-C22F947F0080}"/>
                  </a:ext>
                </a:extLst>
              </p:cNvPr>
              <p:cNvSpPr/>
              <p:nvPr/>
            </p:nvSpPr>
            <p:spPr>
              <a:xfrm>
                <a:off x="9681987" y="3963320"/>
                <a:ext cx="1687257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(−1)</m:t>
                      </m:r>
                      <m:acc>
                        <m:accPr>
                          <m:chr m:val="⃗"/>
                          <m:ctrlPr>
                            <a:rPr lang="en-US" sz="40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FE9CEC4D-F17A-4B76-88FA-C22F947F00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1987" y="3963320"/>
                <a:ext cx="1687257" cy="7078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B2E97682-BE51-4A12-BC42-6A9185760916}"/>
              </a:ext>
            </a:extLst>
          </p:cNvPr>
          <p:cNvSpPr txBox="1"/>
          <p:nvPr/>
        </p:nvSpPr>
        <p:spPr>
          <a:xfrm rot="20347146">
            <a:off x="6904345" y="5047320"/>
            <a:ext cx="4830260" cy="12926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Problem: </a:t>
            </a:r>
          </a:p>
          <a:p>
            <a:pPr algn="ctr"/>
            <a:r>
              <a:rPr lang="en-US" sz="2800" u="sng" dirty="0">
                <a:solidFill>
                  <a:srgbClr val="FF0000"/>
                </a:solidFill>
              </a:rPr>
              <a:t>Not all vectors </a:t>
            </a:r>
            <a:r>
              <a:rPr lang="en-US" sz="2800" dirty="0">
                <a:solidFill>
                  <a:srgbClr val="FF0000"/>
                </a:solidFill>
              </a:rPr>
              <a:t>can be </a:t>
            </a:r>
            <a:br>
              <a:rPr lang="en-US" sz="2800" dirty="0">
                <a:solidFill>
                  <a:srgbClr val="FF0000"/>
                </a:solidFill>
              </a:rPr>
            </a:br>
            <a:r>
              <a:rPr lang="en-US" sz="2800" dirty="0">
                <a:solidFill>
                  <a:srgbClr val="FF0000"/>
                </a:solidFill>
              </a:rPr>
              <a:t>visualized as arrows!</a:t>
            </a:r>
            <a:endParaRPr lang="en-CA" sz="28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7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F81F92D-2B22-4771-B888-60BA889B8E8A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2858040" y="4654080"/>
              <a:ext cx="3720600" cy="18140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F81F92D-2B22-4771-B888-60BA889B8E8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848680" y="4644720"/>
                <a:ext cx="3739320" cy="183276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158170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1447"/>
    </mc:Choice>
    <mc:Fallback xmlns="">
      <p:transition spd="slow" advTm="9144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27" grpId="0"/>
      <p:bldP spid="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20B81C6F-217E-445B-A096-C4E13778E70D}"/>
              </a:ext>
            </a:extLst>
          </p:cNvPr>
          <p:cNvSpPr txBox="1"/>
          <p:nvPr/>
        </p:nvSpPr>
        <p:spPr>
          <a:xfrm>
            <a:off x="344064" y="377687"/>
            <a:ext cx="3600024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4000" dirty="0"/>
              <a:t>What is a vector?</a:t>
            </a:r>
            <a:endParaRPr lang="en-CA" sz="4000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ACF193-19E7-4593-8743-0021126EB237}"/>
              </a:ext>
            </a:extLst>
          </p:cNvPr>
          <p:cNvSpPr txBox="1"/>
          <p:nvPr/>
        </p:nvSpPr>
        <p:spPr>
          <a:xfrm>
            <a:off x="4486018" y="377687"/>
            <a:ext cx="7481864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3. It’s a member of a Vector Space </a:t>
            </a:r>
            <a:endParaRPr lang="en-US" sz="4000" u="sng" dirty="0">
              <a:solidFill>
                <a:srgbClr val="FF0000"/>
              </a:solidFill>
            </a:endParaRPr>
          </a:p>
          <a:p>
            <a:endParaRPr lang="en-CA" sz="4000" u="sng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6B895D1-03EF-4606-A531-7F6EB8B6D750}"/>
                  </a:ext>
                </a:extLst>
              </p:cNvPr>
              <p:cNvSpPr txBox="1"/>
              <p:nvPr/>
            </p:nvSpPr>
            <p:spPr>
              <a:xfrm>
                <a:off x="1531385" y="1562100"/>
                <a:ext cx="3259867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,+,⋅)</m:t>
                      </m:r>
                    </m:oMath>
                  </m:oMathPara>
                </a14:m>
                <a:endParaRPr lang="en-CA" sz="6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6B895D1-03EF-4606-A531-7F6EB8B6D7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1385" y="1562100"/>
                <a:ext cx="3259867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F862655E-60AF-4BE4-BD25-A7545FCEAFD8}"/>
              </a:ext>
            </a:extLst>
          </p:cNvPr>
          <p:cNvSpPr txBox="1"/>
          <p:nvPr/>
        </p:nvSpPr>
        <p:spPr>
          <a:xfrm>
            <a:off x="55981" y="2910631"/>
            <a:ext cx="1475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 of Vectors</a:t>
            </a:r>
            <a:endParaRPr lang="en-CA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6D9C64B-4E79-4781-A25D-641C872EB95B}"/>
              </a:ext>
            </a:extLst>
          </p:cNvPr>
          <p:cNvSpPr txBox="1"/>
          <p:nvPr/>
        </p:nvSpPr>
        <p:spPr>
          <a:xfrm>
            <a:off x="722597" y="4218155"/>
            <a:ext cx="1421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 of Scalars</a:t>
            </a:r>
            <a:endParaRPr lang="en-CA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114F610-4017-4EBC-837F-BE008673C2AD}"/>
              </a:ext>
            </a:extLst>
          </p:cNvPr>
          <p:cNvSpPr txBox="1"/>
          <p:nvPr/>
        </p:nvSpPr>
        <p:spPr>
          <a:xfrm>
            <a:off x="4313882" y="5005899"/>
            <a:ext cx="2051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Vector addition rule</a:t>
            </a:r>
            <a:endParaRPr lang="en-CA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A7C22DD-C2A7-4132-B41B-7B323580BA51}"/>
              </a:ext>
            </a:extLst>
          </p:cNvPr>
          <p:cNvSpPr txBox="1"/>
          <p:nvPr/>
        </p:nvSpPr>
        <p:spPr>
          <a:xfrm>
            <a:off x="4652441" y="3653331"/>
            <a:ext cx="1903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Vector scaling rule</a:t>
            </a:r>
            <a:endParaRPr lang="en-CA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37ED076-DC22-4677-9691-D2E538EF4BA2}"/>
              </a:ext>
            </a:extLst>
          </p:cNvPr>
          <p:cNvSpPr txBox="1"/>
          <p:nvPr/>
        </p:nvSpPr>
        <p:spPr>
          <a:xfrm>
            <a:off x="6943778" y="1818024"/>
            <a:ext cx="515410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u="sng" dirty="0"/>
              <a:t>Basically</a:t>
            </a:r>
            <a:r>
              <a:rPr lang="en-US" sz="4000" dirty="0"/>
              <a:t>:</a:t>
            </a:r>
          </a:p>
          <a:p>
            <a:r>
              <a:rPr lang="en-US" sz="4000" dirty="0"/>
              <a:t>Vectors are things that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we can add together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we can scale</a:t>
            </a:r>
            <a:endParaRPr lang="en-CA" sz="4000" dirty="0"/>
          </a:p>
        </p:txBody>
      </p:sp>
      <p:sp>
        <p:nvSpPr>
          <p:cNvPr id="4" name="L-Shape 3">
            <a:extLst>
              <a:ext uri="{FF2B5EF4-FFF2-40B4-BE49-F238E27FC236}">
                <a16:creationId xmlns:a16="http://schemas.microsoft.com/office/drawing/2014/main" id="{9563CC52-07F8-4262-98C8-BAD23511AB06}"/>
              </a:ext>
            </a:extLst>
          </p:cNvPr>
          <p:cNvSpPr/>
          <p:nvPr/>
        </p:nvSpPr>
        <p:spPr>
          <a:xfrm rot="16200000">
            <a:off x="1535764" y="2523507"/>
            <a:ext cx="672752" cy="543874"/>
          </a:xfrm>
          <a:prstGeom prst="corner">
            <a:avLst>
              <a:gd name="adj1" fmla="val 0"/>
              <a:gd name="adj2" fmla="val 0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L-Shape 27">
            <a:extLst>
              <a:ext uri="{FF2B5EF4-FFF2-40B4-BE49-F238E27FC236}">
                <a16:creationId xmlns:a16="http://schemas.microsoft.com/office/drawing/2014/main" id="{8B53F3B9-D20A-4B06-B81C-2B6FA0AEB418}"/>
              </a:ext>
            </a:extLst>
          </p:cNvPr>
          <p:cNvSpPr/>
          <p:nvPr/>
        </p:nvSpPr>
        <p:spPr>
          <a:xfrm rot="16200000">
            <a:off x="1550806" y="3078699"/>
            <a:ext cx="1933583" cy="747045"/>
          </a:xfrm>
          <a:prstGeom prst="corner">
            <a:avLst>
              <a:gd name="adj1" fmla="val 0"/>
              <a:gd name="adj2" fmla="val 0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L-Shape 29">
            <a:extLst>
              <a:ext uri="{FF2B5EF4-FFF2-40B4-BE49-F238E27FC236}">
                <a16:creationId xmlns:a16="http://schemas.microsoft.com/office/drawing/2014/main" id="{C5B6C727-562F-47E9-99B7-5CD6232077B1}"/>
              </a:ext>
            </a:extLst>
          </p:cNvPr>
          <p:cNvSpPr/>
          <p:nvPr/>
        </p:nvSpPr>
        <p:spPr>
          <a:xfrm rot="16200000" flipV="1">
            <a:off x="2591520" y="3517510"/>
            <a:ext cx="2705135" cy="640974"/>
          </a:xfrm>
          <a:prstGeom prst="corner">
            <a:avLst>
              <a:gd name="adj1" fmla="val 0"/>
              <a:gd name="adj2" fmla="val 0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L-Shape 30">
            <a:extLst>
              <a:ext uri="{FF2B5EF4-FFF2-40B4-BE49-F238E27FC236}">
                <a16:creationId xmlns:a16="http://schemas.microsoft.com/office/drawing/2014/main" id="{F14483BE-699F-4B0B-8DAF-2BD890028E49}"/>
              </a:ext>
            </a:extLst>
          </p:cNvPr>
          <p:cNvSpPr/>
          <p:nvPr/>
        </p:nvSpPr>
        <p:spPr>
          <a:xfrm rot="16200000" flipV="1">
            <a:off x="3728690" y="3015997"/>
            <a:ext cx="1384853" cy="328659"/>
          </a:xfrm>
          <a:prstGeom prst="corner">
            <a:avLst>
              <a:gd name="adj1" fmla="val 0"/>
              <a:gd name="adj2" fmla="val 0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9595BC0-8ED4-44B9-884B-16F0580710C6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2211120" y="3331440"/>
              <a:ext cx="9866520" cy="31197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9595BC0-8ED4-44B9-884B-16F0580710C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01760" y="3322080"/>
                <a:ext cx="9885240" cy="313848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524227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5094"/>
    </mc:Choice>
    <mc:Fallback xmlns="">
      <p:transition spd="slow" advTm="11509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20" grpId="0"/>
      <p:bldP spid="23" grpId="0"/>
      <p:bldP spid="24" grpId="0"/>
      <p:bldP spid="25" grpId="0"/>
      <p:bldP spid="4" grpId="0" animBg="1"/>
      <p:bldP spid="28" grpId="0" animBg="1"/>
      <p:bldP spid="30" grpId="0" animBg="1"/>
      <p:bldP spid="3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0B81C6F-217E-445B-A096-C4E13778E70D}"/>
                  </a:ext>
                </a:extLst>
              </p:cNvPr>
              <p:cNvSpPr txBox="1"/>
              <p:nvPr/>
            </p:nvSpPr>
            <p:spPr>
              <a:xfrm>
                <a:off x="344064" y="377687"/>
                <a:ext cx="6637394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4000" dirty="0"/>
                  <a:t>What are the components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400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40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CA" sz="4000" dirty="0">
                    <a:solidFill>
                      <a:schemeClr val="tx1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0B81C6F-217E-445B-A096-C4E13778E7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064" y="377687"/>
                <a:ext cx="6637394" cy="615553"/>
              </a:xfrm>
              <a:prstGeom prst="rect">
                <a:avLst/>
              </a:prstGeom>
              <a:blipFill>
                <a:blip r:embed="rId2"/>
                <a:stretch>
                  <a:fillRect l="-4591" t="-25743" r="-3673" b="-4851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25882A4-BA41-4E97-A255-E1822D6138F0}"/>
              </a:ext>
            </a:extLst>
          </p:cNvPr>
          <p:cNvCxnSpPr>
            <a:cxnSpLocks/>
          </p:cNvCxnSpPr>
          <p:nvPr/>
        </p:nvCxnSpPr>
        <p:spPr>
          <a:xfrm flipV="1">
            <a:off x="1528159" y="2506022"/>
            <a:ext cx="1824855" cy="2729022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17974BCC-79DB-40AB-894A-DE33143ED230}"/>
                  </a:ext>
                </a:extLst>
              </p:cNvPr>
              <p:cNvSpPr/>
              <p:nvPr/>
            </p:nvSpPr>
            <p:spPr>
              <a:xfrm>
                <a:off x="3254988" y="1930603"/>
                <a:ext cx="594009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17974BCC-79DB-40AB-894A-DE33143ED2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4988" y="1930603"/>
                <a:ext cx="594009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94ACF193-19E7-4593-8743-0021126EB237}"/>
              </a:ext>
            </a:extLst>
          </p:cNvPr>
          <p:cNvSpPr txBox="1"/>
          <p:nvPr/>
        </p:nvSpPr>
        <p:spPr>
          <a:xfrm>
            <a:off x="4472766" y="1407382"/>
            <a:ext cx="7501520" cy="529375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000" dirty="0"/>
              <a:t>Answer: </a:t>
            </a:r>
            <a:r>
              <a:rPr lang="en-US" sz="4000" u="sng" dirty="0">
                <a:solidFill>
                  <a:srgbClr val="FF0000"/>
                </a:solidFill>
              </a:rPr>
              <a:t>You don’t know!</a:t>
            </a:r>
          </a:p>
          <a:p>
            <a:endParaRPr lang="en-US" sz="4000" u="sng" dirty="0">
              <a:solidFill>
                <a:srgbClr val="FF0000"/>
              </a:solidFill>
            </a:endParaRPr>
          </a:p>
          <a:p>
            <a:r>
              <a:rPr lang="en-US" sz="3200" dirty="0"/>
              <a:t>In order to get components, </a:t>
            </a:r>
            <a:br>
              <a:rPr lang="en-US" sz="3200" dirty="0"/>
            </a:br>
            <a:r>
              <a:rPr lang="en-US" sz="3200" dirty="0"/>
              <a:t>we need to measure a vector using a basis.</a:t>
            </a:r>
          </a:p>
          <a:p>
            <a:endParaRPr lang="en-US" sz="3200" dirty="0"/>
          </a:p>
          <a:p>
            <a:r>
              <a:rPr lang="en-US" sz="3200" dirty="0"/>
              <a:t>A vector is </a:t>
            </a:r>
            <a:r>
              <a:rPr lang="en-US" sz="3200" u="sng" dirty="0"/>
              <a:t>not</a:t>
            </a:r>
            <a:r>
              <a:rPr lang="en-US" sz="3200" dirty="0"/>
              <a:t> its components!</a:t>
            </a:r>
          </a:p>
          <a:p>
            <a:endParaRPr lang="en-US" sz="3200" dirty="0"/>
          </a:p>
          <a:p>
            <a:r>
              <a:rPr lang="en-US" sz="3200" dirty="0"/>
              <a:t>A vector is a combination of </a:t>
            </a:r>
            <a:r>
              <a:rPr lang="en-US" sz="3200" u="sng" dirty="0"/>
              <a:t>components</a:t>
            </a:r>
            <a:r>
              <a:rPr lang="en-US" sz="3200" dirty="0"/>
              <a:t> and </a:t>
            </a:r>
            <a:r>
              <a:rPr lang="en-US" sz="3200" u="sng" dirty="0"/>
              <a:t>basis vectors</a:t>
            </a:r>
            <a:r>
              <a:rPr lang="en-US" sz="3200" dirty="0"/>
              <a:t>!</a:t>
            </a:r>
            <a:endParaRPr lang="en-CA" sz="3200" dirty="0"/>
          </a:p>
          <a:p>
            <a:endParaRPr lang="en-CA" sz="4000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0390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A765ABB4-6112-4CD6-BF99-C0EDB0326D09}"/>
                  </a:ext>
                </a:extLst>
              </p:cNvPr>
              <p:cNvSpPr txBox="1"/>
              <p:nvPr/>
            </p:nvSpPr>
            <p:spPr>
              <a:xfrm>
                <a:off x="6289567" y="1566310"/>
                <a:ext cx="4374274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    1 </m:t>
                      </m:r>
                      <m:acc>
                        <m:accPr>
                          <m:chr m:val="⃗"/>
                          <m:ctrlPr>
                            <a:rPr lang="en-US" sz="4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+ 1.5 </m:t>
                      </m:r>
                      <m:acc>
                        <m:accPr>
                          <m:chr m:val="⃗"/>
                          <m:ctrlPr>
                            <a:rPr lang="en-US" sz="4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A765ABB4-6112-4CD6-BF99-C0EDB0326D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9567" y="1566310"/>
                <a:ext cx="4374274" cy="615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9660C163-A37D-4328-8B2C-852A33BC52E2}"/>
                  </a:ext>
                </a:extLst>
              </p:cNvPr>
              <p:cNvSpPr txBox="1"/>
              <p:nvPr/>
            </p:nvSpPr>
            <p:spPr>
              <a:xfrm>
                <a:off x="6358857" y="2646663"/>
                <a:ext cx="4321376" cy="6927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    1 </m:t>
                      </m:r>
                      <m:acc>
                        <m:accPr>
                          <m:chr m:val="̃"/>
                          <m:ctrlP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sz="4000" b="0" i="0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m:rPr>
                          <m:nor/>
                        </m:rPr>
                        <a:rPr lang="en-US" sz="4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2 </m:t>
                      </m:r>
                      <m:acc>
                        <m:accPr>
                          <m:chr m:val="̃"/>
                          <m:ctrlP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9660C163-A37D-4328-8B2C-852A33BC52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8857" y="2646663"/>
                <a:ext cx="4321376" cy="6927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0" name="Rectangle 179">
            <a:extLst>
              <a:ext uri="{FF2B5EF4-FFF2-40B4-BE49-F238E27FC236}">
                <a16:creationId xmlns:a16="http://schemas.microsoft.com/office/drawing/2014/main" id="{32B33DA5-CA68-42B6-812B-6A578F79C516}"/>
              </a:ext>
            </a:extLst>
          </p:cNvPr>
          <p:cNvSpPr/>
          <p:nvPr/>
        </p:nvSpPr>
        <p:spPr>
          <a:xfrm>
            <a:off x="7407788" y="1508681"/>
            <a:ext cx="754243" cy="7308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B04FC9E3-C65C-427F-BE9B-8BF60AFF4908}"/>
              </a:ext>
            </a:extLst>
          </p:cNvPr>
          <p:cNvSpPr/>
          <p:nvPr/>
        </p:nvSpPr>
        <p:spPr>
          <a:xfrm>
            <a:off x="9276468" y="2681296"/>
            <a:ext cx="754243" cy="7308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C5F0960A-62C7-4D3E-9B8F-584924FCC692}"/>
              </a:ext>
            </a:extLst>
          </p:cNvPr>
          <p:cNvSpPr/>
          <p:nvPr/>
        </p:nvSpPr>
        <p:spPr>
          <a:xfrm>
            <a:off x="9276469" y="1495911"/>
            <a:ext cx="754243" cy="7308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84D70374-A65D-401F-A090-1B08B9BD577C}"/>
              </a:ext>
            </a:extLst>
          </p:cNvPr>
          <p:cNvSpPr/>
          <p:nvPr/>
        </p:nvSpPr>
        <p:spPr>
          <a:xfrm>
            <a:off x="7454958" y="2540104"/>
            <a:ext cx="754243" cy="7308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0B81C6F-217E-445B-A096-C4E13778E70D}"/>
                  </a:ext>
                </a:extLst>
              </p:cNvPr>
              <p:cNvSpPr txBox="1"/>
              <p:nvPr/>
            </p:nvSpPr>
            <p:spPr>
              <a:xfrm>
                <a:off x="344064" y="377687"/>
                <a:ext cx="3668889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4000" dirty="0">
                    <a:solidFill>
                      <a:schemeClr val="accent5">
                        <a:lumMod val="50000"/>
                      </a:schemeClr>
                    </a:solidFill>
                  </a:rPr>
                  <a:t>Old Basis: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acc>
                      <m:accPr>
                        <m:chr m:val="⃗"/>
                        <m:ctrlPr>
                          <a:rPr lang="en-US" sz="4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4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4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sz="4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sz="4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4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4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US" sz="4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CA" sz="4000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0B81C6F-217E-445B-A096-C4E13778E7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064" y="377687"/>
                <a:ext cx="3668889" cy="615553"/>
              </a:xfrm>
              <a:prstGeom prst="rect">
                <a:avLst/>
              </a:prstGeom>
              <a:blipFill>
                <a:blip r:embed="rId10"/>
                <a:stretch>
                  <a:fillRect l="-8306" t="-25743" b="-4851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12BB805-9BB3-40DC-9E33-EEC3DA6A1C60}"/>
                  </a:ext>
                </a:extLst>
              </p:cNvPr>
              <p:cNvSpPr txBox="1"/>
              <p:nvPr/>
            </p:nvSpPr>
            <p:spPr>
              <a:xfrm>
                <a:off x="344064" y="1178640"/>
                <a:ext cx="4008726" cy="6954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4000" dirty="0">
                    <a:solidFill>
                      <a:srgbClr val="FF0000"/>
                    </a:solidFill>
                  </a:rPr>
                  <a:t>New Basis: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{</m:t>
                    </m:r>
                    <m:acc>
                      <m:accPr>
                        <m:chr m:val="̃"/>
                        <m:ctrlPr>
                          <a:rPr lang="en-US" sz="4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sz="4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acc>
                    <m:r>
                      <a:rPr lang="en-US" sz="4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̃"/>
                        <m:ctrlPr>
                          <a:rPr lang="en-US" sz="4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sz="4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acc>
                    <m:r>
                      <a:rPr lang="en-US" sz="4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CA" sz="4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12BB805-9BB3-40DC-9E33-EEC3DA6A1C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064" y="1178640"/>
                <a:ext cx="4008726" cy="695447"/>
              </a:xfrm>
              <a:prstGeom prst="rect">
                <a:avLst/>
              </a:prstGeom>
              <a:blipFill>
                <a:blip r:embed="rId11"/>
                <a:stretch>
                  <a:fillRect l="-7599" t="-10526" b="-4386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0F25789-9468-4206-8FD5-B338F35C3CEE}"/>
                  </a:ext>
                </a:extLst>
              </p:cNvPr>
              <p:cNvSpPr txBox="1"/>
              <p:nvPr/>
            </p:nvSpPr>
            <p:spPr>
              <a:xfrm>
                <a:off x="6957507" y="4567659"/>
                <a:ext cx="1519197" cy="11898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1.5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i="1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sub>
                      </m:sSub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0F25789-9468-4206-8FD5-B338F35C3C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507" y="4567659"/>
                <a:ext cx="1519197" cy="118987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ctangle 38">
            <a:extLst>
              <a:ext uri="{FF2B5EF4-FFF2-40B4-BE49-F238E27FC236}">
                <a16:creationId xmlns:a16="http://schemas.microsoft.com/office/drawing/2014/main" id="{8A630DB3-EC12-4F18-A3D9-81F5D1A7E79F}"/>
              </a:ext>
            </a:extLst>
          </p:cNvPr>
          <p:cNvSpPr/>
          <p:nvPr/>
        </p:nvSpPr>
        <p:spPr>
          <a:xfrm>
            <a:off x="3551992" y="5555283"/>
            <a:ext cx="3067909" cy="146646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AEF7CF4-AC1F-40B7-B6F9-D6704C1F432E}"/>
                  </a:ext>
                </a:extLst>
              </p:cNvPr>
              <p:cNvSpPr txBox="1"/>
              <p:nvPr/>
            </p:nvSpPr>
            <p:spPr>
              <a:xfrm>
                <a:off x="9786191" y="4571635"/>
                <a:ext cx="1129668" cy="11859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acc>
                            <m:accPr>
                              <m:chr m:val="̃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4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40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</m:sub>
                      </m:sSub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AEF7CF4-AC1F-40B7-B6F9-D6704C1F4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6191" y="4571635"/>
                <a:ext cx="1129668" cy="118590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>
            <a:extLst>
              <a:ext uri="{FF2B5EF4-FFF2-40B4-BE49-F238E27FC236}">
                <a16:creationId xmlns:a16="http://schemas.microsoft.com/office/drawing/2014/main" id="{5420CA21-791D-42F8-8954-472FFCABFF71}"/>
              </a:ext>
            </a:extLst>
          </p:cNvPr>
          <p:cNvSpPr/>
          <p:nvPr/>
        </p:nvSpPr>
        <p:spPr>
          <a:xfrm>
            <a:off x="6653545" y="4013771"/>
            <a:ext cx="4522455" cy="181957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11BF0D3-247B-410C-9BCD-1193B41753D9}"/>
                  </a:ext>
                </a:extLst>
              </p:cNvPr>
              <p:cNvSpPr txBox="1"/>
              <p:nvPr/>
            </p:nvSpPr>
            <p:spPr>
              <a:xfrm>
                <a:off x="6241140" y="395394"/>
                <a:ext cx="2814297" cy="9417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nor/>
                                  </m:rPr>
                                  <a:rPr lang="en-CA" sz="36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½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CA" sz="36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¼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36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11BF0D3-247B-410C-9BCD-1193B41753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1140" y="395394"/>
                <a:ext cx="2814297" cy="94179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C3F2E7A-BA59-461B-A220-5ECB3BE5AED3}"/>
                  </a:ext>
                </a:extLst>
              </p:cNvPr>
              <p:cNvSpPr txBox="1"/>
              <p:nvPr/>
            </p:nvSpPr>
            <p:spPr>
              <a:xfrm>
                <a:off x="9298373" y="400248"/>
                <a:ext cx="2829493" cy="9188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CA" sz="36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¼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CA" sz="36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½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nor/>
                                  </m:rPr>
                                  <a:rPr lang="en-US" sz="36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sz="36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36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C3F2E7A-BA59-461B-A220-5ECB3BE5AE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8373" y="400248"/>
                <a:ext cx="2829493" cy="918841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2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4958F47-5086-40D7-B731-9DB04B47CAEA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379440" y="972000"/>
              <a:ext cx="11428200" cy="45532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4958F47-5086-40D7-B731-9DB04B47CAE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70080" y="962640"/>
                <a:ext cx="11446920" cy="4572000"/>
              </a:xfrm>
              <a:prstGeom prst="rect">
                <a:avLst/>
              </a:prstGeom>
            </p:spPr>
          </p:pic>
        </mc:Fallback>
      </mc:AlternateContent>
      <p:pic>
        <p:nvPicPr>
          <p:cNvPr id="38" name="Picture 37">
            <a:extLst>
              <a:ext uri="{FF2B5EF4-FFF2-40B4-BE49-F238E27FC236}">
                <a16:creationId xmlns:a16="http://schemas.microsoft.com/office/drawing/2014/main" id="{01449960-F18C-443F-AA66-AA663B5CF51E}"/>
              </a:ext>
            </a:extLst>
          </p:cNvPr>
          <p:cNvPicPr>
            <a:picLocks noChangeAspect="1"/>
          </p:cNvPicPr>
          <p:nvPr/>
        </p:nvPicPr>
        <p:blipFill rotWithShape="1">
          <a:blip r:embed="rId24"/>
          <a:srcRect l="11828" t="66537" r="39162"/>
          <a:stretch/>
        </p:blipFill>
        <p:spPr>
          <a:xfrm>
            <a:off x="602973" y="2581444"/>
            <a:ext cx="4903305" cy="3127866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2B5169B-97DA-435D-B1CE-52A1E9FD1663}"/>
              </a:ext>
            </a:extLst>
          </p:cNvPr>
          <p:cNvCxnSpPr>
            <a:cxnSpLocks/>
          </p:cNvCxnSpPr>
          <p:nvPr/>
        </p:nvCxnSpPr>
        <p:spPr>
          <a:xfrm flipV="1">
            <a:off x="1680559" y="3594652"/>
            <a:ext cx="0" cy="180229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EA4D519-DAB4-4C03-8C0C-DB6944635AB2}"/>
              </a:ext>
            </a:extLst>
          </p:cNvPr>
          <p:cNvCxnSpPr>
            <a:cxnSpLocks/>
          </p:cNvCxnSpPr>
          <p:nvPr/>
        </p:nvCxnSpPr>
        <p:spPr>
          <a:xfrm flipV="1">
            <a:off x="1654055" y="5396947"/>
            <a:ext cx="1929770" cy="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48AB9F7-39AB-4CE2-AC60-B52A4112CC0F}"/>
              </a:ext>
            </a:extLst>
          </p:cNvPr>
          <p:cNvCxnSpPr>
            <a:cxnSpLocks/>
          </p:cNvCxnSpPr>
          <p:nvPr/>
        </p:nvCxnSpPr>
        <p:spPr>
          <a:xfrm flipH="1" flipV="1">
            <a:off x="762171" y="4959360"/>
            <a:ext cx="952214" cy="44709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BC5BDCA-6ED8-4B8B-9F8F-3AE514794E5B}"/>
              </a:ext>
            </a:extLst>
          </p:cNvPr>
          <p:cNvCxnSpPr>
            <a:cxnSpLocks/>
          </p:cNvCxnSpPr>
          <p:nvPr/>
        </p:nvCxnSpPr>
        <p:spPr>
          <a:xfrm flipV="1">
            <a:off x="1648253" y="3594649"/>
            <a:ext cx="3714322" cy="181958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027B2D2C-B527-4E39-B3BC-EE70DF755141}"/>
                  </a:ext>
                </a:extLst>
              </p:cNvPr>
              <p:cNvSpPr/>
              <p:nvPr/>
            </p:nvSpPr>
            <p:spPr>
              <a:xfrm>
                <a:off x="3610329" y="5030453"/>
                <a:ext cx="782137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027B2D2C-B527-4E39-B3BC-EE70DF7551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0329" y="5030453"/>
                <a:ext cx="782137" cy="70788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BB18970C-7A47-474B-B457-E39813E1EC58}"/>
                  </a:ext>
                </a:extLst>
              </p:cNvPr>
              <p:cNvSpPr/>
              <p:nvPr/>
            </p:nvSpPr>
            <p:spPr>
              <a:xfrm>
                <a:off x="1283559" y="2855574"/>
                <a:ext cx="794000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BB18970C-7A47-474B-B457-E39813E1EC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3559" y="2855574"/>
                <a:ext cx="794000" cy="70788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E8F69001-DD9B-4C5F-B4D5-5395E09B4325}"/>
                  </a:ext>
                </a:extLst>
              </p:cNvPr>
              <p:cNvSpPr/>
              <p:nvPr/>
            </p:nvSpPr>
            <p:spPr>
              <a:xfrm>
                <a:off x="5389079" y="3211880"/>
                <a:ext cx="765786" cy="7850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E8F69001-DD9B-4C5F-B4D5-5395E09B43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9079" y="3211880"/>
                <a:ext cx="765786" cy="78508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F92EE047-9824-4254-A310-87D5393709CD}"/>
                  </a:ext>
                </a:extLst>
              </p:cNvPr>
              <p:cNvSpPr/>
              <p:nvPr/>
            </p:nvSpPr>
            <p:spPr>
              <a:xfrm>
                <a:off x="152400" y="4111895"/>
                <a:ext cx="777649" cy="7850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F92EE047-9824-4254-A310-87D5393709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4111895"/>
                <a:ext cx="777649" cy="78508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EA0A4EA-3243-4BB3-9E93-8A27B621F486}"/>
              </a:ext>
            </a:extLst>
          </p:cNvPr>
          <p:cNvCxnSpPr>
            <a:cxnSpLocks/>
          </p:cNvCxnSpPr>
          <p:nvPr/>
        </p:nvCxnSpPr>
        <p:spPr>
          <a:xfrm flipV="1">
            <a:off x="1680559" y="2658422"/>
            <a:ext cx="1824855" cy="2729022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406BEB29-9764-49F3-94FB-646B04E0A647}"/>
                  </a:ext>
                </a:extLst>
              </p:cNvPr>
              <p:cNvSpPr/>
              <p:nvPr/>
            </p:nvSpPr>
            <p:spPr>
              <a:xfrm>
                <a:off x="3407388" y="2083003"/>
                <a:ext cx="594009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406BEB29-9764-49F3-94FB-646B04E0A6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7388" y="2083003"/>
                <a:ext cx="594009" cy="707886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083430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286"/>
    </mc:Choice>
    <mc:Fallback xmlns="">
      <p:transition spd="slow" advTm="4428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" grpId="0"/>
      <p:bldP spid="178" grpId="0"/>
      <p:bldP spid="180" grpId="0" animBg="1"/>
      <p:bldP spid="181" grpId="0" animBg="1"/>
      <p:bldP spid="182" grpId="0" animBg="1"/>
      <p:bldP spid="183" grpId="0" animBg="1"/>
      <p:bldP spid="5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A765ABB4-6112-4CD6-BF99-C0EDB0326D09}"/>
                  </a:ext>
                </a:extLst>
              </p:cNvPr>
              <p:cNvSpPr txBox="1"/>
              <p:nvPr/>
            </p:nvSpPr>
            <p:spPr>
              <a:xfrm>
                <a:off x="6289567" y="1566310"/>
                <a:ext cx="4374274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    1 </m:t>
                      </m:r>
                      <m:acc>
                        <m:accPr>
                          <m:chr m:val="⃗"/>
                          <m:ctrlPr>
                            <a:rPr lang="en-US" sz="4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+ 1.5 </m:t>
                      </m:r>
                      <m:acc>
                        <m:accPr>
                          <m:chr m:val="⃗"/>
                          <m:ctrlPr>
                            <a:rPr lang="en-US" sz="4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A765ABB4-6112-4CD6-BF99-C0EDB0326D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9567" y="1566310"/>
                <a:ext cx="4374274" cy="615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9660C163-A37D-4328-8B2C-852A33BC52E2}"/>
                  </a:ext>
                </a:extLst>
              </p:cNvPr>
              <p:cNvSpPr txBox="1"/>
              <p:nvPr/>
            </p:nvSpPr>
            <p:spPr>
              <a:xfrm>
                <a:off x="6358857" y="2646663"/>
                <a:ext cx="4321376" cy="6927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    1 </m:t>
                      </m:r>
                      <m:acc>
                        <m:accPr>
                          <m:chr m:val="̃"/>
                          <m:ctrlP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sz="4000" b="0" i="0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m:rPr>
                          <m:nor/>
                        </m:rPr>
                        <a:rPr lang="en-US" sz="4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2 </m:t>
                      </m:r>
                      <m:acc>
                        <m:accPr>
                          <m:chr m:val="̃"/>
                          <m:ctrlP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9660C163-A37D-4328-8B2C-852A33BC52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8857" y="2646663"/>
                <a:ext cx="4321376" cy="6927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1" name="Rectangle 180">
            <a:extLst>
              <a:ext uri="{FF2B5EF4-FFF2-40B4-BE49-F238E27FC236}">
                <a16:creationId xmlns:a16="http://schemas.microsoft.com/office/drawing/2014/main" id="{B04FC9E3-C65C-427F-BE9B-8BF60AFF4908}"/>
              </a:ext>
            </a:extLst>
          </p:cNvPr>
          <p:cNvSpPr/>
          <p:nvPr/>
        </p:nvSpPr>
        <p:spPr>
          <a:xfrm>
            <a:off x="9276468" y="2681296"/>
            <a:ext cx="754243" cy="7308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D510AA29-9667-47FC-8B1C-DF968A88B82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828" t="66537" r="39162"/>
          <a:stretch/>
        </p:blipFill>
        <p:spPr>
          <a:xfrm>
            <a:off x="450573" y="2429044"/>
            <a:ext cx="4903305" cy="3127866"/>
          </a:xfrm>
          <a:prstGeom prst="rect">
            <a:avLst/>
          </a:prstGeom>
        </p:spPr>
      </p:pic>
      <p:sp>
        <p:nvSpPr>
          <p:cNvPr id="183" name="Rectangle 182">
            <a:extLst>
              <a:ext uri="{FF2B5EF4-FFF2-40B4-BE49-F238E27FC236}">
                <a16:creationId xmlns:a16="http://schemas.microsoft.com/office/drawing/2014/main" id="{84D70374-A65D-401F-A090-1B08B9BD577C}"/>
              </a:ext>
            </a:extLst>
          </p:cNvPr>
          <p:cNvSpPr/>
          <p:nvPr/>
        </p:nvSpPr>
        <p:spPr>
          <a:xfrm>
            <a:off x="7454958" y="2540104"/>
            <a:ext cx="754243" cy="7308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B9F27C0-9395-48F1-B036-E924C91EAFE4}"/>
              </a:ext>
            </a:extLst>
          </p:cNvPr>
          <p:cNvCxnSpPr>
            <a:cxnSpLocks/>
          </p:cNvCxnSpPr>
          <p:nvPr/>
        </p:nvCxnSpPr>
        <p:spPr>
          <a:xfrm flipV="1">
            <a:off x="1528159" y="3442252"/>
            <a:ext cx="0" cy="180229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5B9F113-CFC9-40AF-923E-7103A4136B90}"/>
              </a:ext>
            </a:extLst>
          </p:cNvPr>
          <p:cNvCxnSpPr>
            <a:cxnSpLocks/>
          </p:cNvCxnSpPr>
          <p:nvPr/>
        </p:nvCxnSpPr>
        <p:spPr>
          <a:xfrm flipV="1">
            <a:off x="1501655" y="5244547"/>
            <a:ext cx="1929770" cy="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1DBA226-216C-48DE-B54A-11105FB9C71A}"/>
              </a:ext>
            </a:extLst>
          </p:cNvPr>
          <p:cNvCxnSpPr>
            <a:cxnSpLocks/>
          </p:cNvCxnSpPr>
          <p:nvPr/>
        </p:nvCxnSpPr>
        <p:spPr>
          <a:xfrm flipH="1" flipV="1">
            <a:off x="609771" y="4806960"/>
            <a:ext cx="952214" cy="44709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95F7E15-0BC8-4A47-B15E-37CC9C695C54}"/>
              </a:ext>
            </a:extLst>
          </p:cNvPr>
          <p:cNvCxnSpPr>
            <a:cxnSpLocks/>
          </p:cNvCxnSpPr>
          <p:nvPr/>
        </p:nvCxnSpPr>
        <p:spPr>
          <a:xfrm flipV="1">
            <a:off x="1495853" y="3442249"/>
            <a:ext cx="3714322" cy="181958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85BC1CA0-F597-4A71-BAE3-135E3A148BF5}"/>
                  </a:ext>
                </a:extLst>
              </p:cNvPr>
              <p:cNvSpPr/>
              <p:nvPr/>
            </p:nvSpPr>
            <p:spPr>
              <a:xfrm>
                <a:off x="3457929" y="4878053"/>
                <a:ext cx="782137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85BC1CA0-F597-4A71-BAE3-135E3A148B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7929" y="4878053"/>
                <a:ext cx="782137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B13B00F-F93B-4D16-B65E-9B66D39E4170}"/>
                  </a:ext>
                </a:extLst>
              </p:cNvPr>
              <p:cNvSpPr/>
              <p:nvPr/>
            </p:nvSpPr>
            <p:spPr>
              <a:xfrm>
                <a:off x="1131159" y="2703174"/>
                <a:ext cx="794000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B13B00F-F93B-4D16-B65E-9B66D39E41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159" y="2703174"/>
                <a:ext cx="794000" cy="7078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E6661155-D270-4028-8BD8-8B10E986FBE3}"/>
                  </a:ext>
                </a:extLst>
              </p:cNvPr>
              <p:cNvSpPr/>
              <p:nvPr/>
            </p:nvSpPr>
            <p:spPr>
              <a:xfrm>
                <a:off x="5236679" y="3059480"/>
                <a:ext cx="765786" cy="7850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E6661155-D270-4028-8BD8-8B10E986FB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6679" y="3059480"/>
                <a:ext cx="765786" cy="7850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5D69C959-CF6A-4B9B-981C-C45437F90CBF}"/>
                  </a:ext>
                </a:extLst>
              </p:cNvPr>
              <p:cNvSpPr/>
              <p:nvPr/>
            </p:nvSpPr>
            <p:spPr>
              <a:xfrm>
                <a:off x="0" y="3959495"/>
                <a:ext cx="777649" cy="7850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5D69C959-CF6A-4B9B-981C-C45437F90C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959495"/>
                <a:ext cx="777649" cy="7850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0B81C6F-217E-445B-A096-C4E13778E70D}"/>
                  </a:ext>
                </a:extLst>
              </p:cNvPr>
              <p:cNvSpPr txBox="1"/>
              <p:nvPr/>
            </p:nvSpPr>
            <p:spPr>
              <a:xfrm>
                <a:off x="344064" y="377687"/>
                <a:ext cx="3668889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4000" dirty="0">
                    <a:solidFill>
                      <a:schemeClr val="accent5">
                        <a:lumMod val="50000"/>
                      </a:schemeClr>
                    </a:solidFill>
                  </a:rPr>
                  <a:t>Old Basis: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acc>
                      <m:accPr>
                        <m:chr m:val="⃗"/>
                        <m:ctrlPr>
                          <a:rPr lang="en-US" sz="4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4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4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sz="4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sz="4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4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4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US" sz="4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CA" sz="4000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0B81C6F-217E-445B-A096-C4E13778E7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064" y="377687"/>
                <a:ext cx="3668889" cy="615553"/>
              </a:xfrm>
              <a:prstGeom prst="rect">
                <a:avLst/>
              </a:prstGeom>
              <a:blipFill>
                <a:blip r:embed="rId9"/>
                <a:stretch>
                  <a:fillRect l="-8306" t="-25743" b="-4851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12BB805-9BB3-40DC-9E33-EEC3DA6A1C60}"/>
                  </a:ext>
                </a:extLst>
              </p:cNvPr>
              <p:cNvSpPr txBox="1"/>
              <p:nvPr/>
            </p:nvSpPr>
            <p:spPr>
              <a:xfrm>
                <a:off x="344064" y="1178640"/>
                <a:ext cx="4008726" cy="6954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4000" dirty="0">
                    <a:solidFill>
                      <a:srgbClr val="FF0000"/>
                    </a:solidFill>
                  </a:rPr>
                  <a:t>New Basis: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{</m:t>
                    </m:r>
                    <m:acc>
                      <m:accPr>
                        <m:chr m:val="̃"/>
                        <m:ctrlPr>
                          <a:rPr lang="en-US" sz="4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sz="4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acc>
                    <m:r>
                      <a:rPr lang="en-US" sz="4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̃"/>
                        <m:ctrlPr>
                          <a:rPr lang="en-US" sz="4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sz="4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acc>
                    <m:r>
                      <a:rPr lang="en-US" sz="4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CA" sz="4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12BB805-9BB3-40DC-9E33-EEC3DA6A1C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064" y="1178640"/>
                <a:ext cx="4008726" cy="695447"/>
              </a:xfrm>
              <a:prstGeom prst="rect">
                <a:avLst/>
              </a:prstGeom>
              <a:blipFill>
                <a:blip r:embed="rId10"/>
                <a:stretch>
                  <a:fillRect l="-7599" t="-10526" b="-4386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0F25789-9468-4206-8FD5-B338F35C3CEE}"/>
                  </a:ext>
                </a:extLst>
              </p:cNvPr>
              <p:cNvSpPr txBox="1"/>
              <p:nvPr/>
            </p:nvSpPr>
            <p:spPr>
              <a:xfrm>
                <a:off x="6957507" y="4567659"/>
                <a:ext cx="1519197" cy="11898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1.5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i="1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sub>
                      </m:sSub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0F25789-9468-4206-8FD5-B338F35C3C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507" y="4567659"/>
                <a:ext cx="1519197" cy="118987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ctangle 38">
            <a:extLst>
              <a:ext uri="{FF2B5EF4-FFF2-40B4-BE49-F238E27FC236}">
                <a16:creationId xmlns:a16="http://schemas.microsoft.com/office/drawing/2014/main" id="{8A630DB3-EC12-4F18-A3D9-81F5D1A7E79F}"/>
              </a:ext>
            </a:extLst>
          </p:cNvPr>
          <p:cNvSpPr/>
          <p:nvPr/>
        </p:nvSpPr>
        <p:spPr>
          <a:xfrm>
            <a:off x="3551992" y="5555283"/>
            <a:ext cx="3067909" cy="146646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25882A4-BA41-4E97-A255-E1822D6138F0}"/>
              </a:ext>
            </a:extLst>
          </p:cNvPr>
          <p:cNvCxnSpPr>
            <a:cxnSpLocks/>
          </p:cNvCxnSpPr>
          <p:nvPr/>
        </p:nvCxnSpPr>
        <p:spPr>
          <a:xfrm flipV="1">
            <a:off x="1528159" y="2506022"/>
            <a:ext cx="1824855" cy="2729022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17974BCC-79DB-40AB-894A-DE33143ED230}"/>
                  </a:ext>
                </a:extLst>
              </p:cNvPr>
              <p:cNvSpPr/>
              <p:nvPr/>
            </p:nvSpPr>
            <p:spPr>
              <a:xfrm>
                <a:off x="3254988" y="1930603"/>
                <a:ext cx="594009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17974BCC-79DB-40AB-894A-DE33143ED2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4988" y="1930603"/>
                <a:ext cx="594009" cy="70788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AEF7CF4-AC1F-40B7-B6F9-D6704C1F432E}"/>
                  </a:ext>
                </a:extLst>
              </p:cNvPr>
              <p:cNvSpPr txBox="1"/>
              <p:nvPr/>
            </p:nvSpPr>
            <p:spPr>
              <a:xfrm>
                <a:off x="9786191" y="4571635"/>
                <a:ext cx="1129668" cy="11859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acc>
                            <m:accPr>
                              <m:chr m:val="̃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4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40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</m:sub>
                      </m:sSub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AEF7CF4-AC1F-40B7-B6F9-D6704C1F4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6191" y="4571635"/>
                <a:ext cx="1129668" cy="118590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>
            <a:extLst>
              <a:ext uri="{FF2B5EF4-FFF2-40B4-BE49-F238E27FC236}">
                <a16:creationId xmlns:a16="http://schemas.microsoft.com/office/drawing/2014/main" id="{5420CA21-791D-42F8-8954-472FFCABFF71}"/>
              </a:ext>
            </a:extLst>
          </p:cNvPr>
          <p:cNvSpPr/>
          <p:nvPr/>
        </p:nvSpPr>
        <p:spPr>
          <a:xfrm>
            <a:off x="6653545" y="4013771"/>
            <a:ext cx="4522455" cy="181957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A5DAAAB-9660-4568-9AD4-552C810E8DAD}"/>
                  </a:ext>
                </a:extLst>
              </p:cNvPr>
              <p:cNvSpPr txBox="1"/>
              <p:nvPr/>
            </p:nvSpPr>
            <p:spPr>
              <a:xfrm>
                <a:off x="6241140" y="395394"/>
                <a:ext cx="2814297" cy="9417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nor/>
                                  </m:rPr>
                                  <a:rPr lang="en-CA" sz="36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½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CA" sz="36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¼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36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A5DAAAB-9660-4568-9AD4-552C810E8D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1140" y="395394"/>
                <a:ext cx="2814297" cy="94179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BFD3E3E-9A48-4754-B375-8EC9CA9172C3}"/>
                  </a:ext>
                </a:extLst>
              </p:cNvPr>
              <p:cNvSpPr txBox="1"/>
              <p:nvPr/>
            </p:nvSpPr>
            <p:spPr>
              <a:xfrm>
                <a:off x="9298373" y="400248"/>
                <a:ext cx="2829493" cy="9188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CA" sz="36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¼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CA" sz="36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½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nor/>
                                  </m:rPr>
                                  <a:rPr lang="en-US" sz="36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sz="36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36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BFD3E3E-9A48-4754-B375-8EC9CA9172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8373" y="400248"/>
                <a:ext cx="2829493" cy="91884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1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88E712F-CBC0-4CD3-B9F6-12D1B5A1A0A4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618200" y="2610000"/>
              <a:ext cx="8256960" cy="25912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88E712F-CBC0-4CD3-B9F6-12D1B5A1A0A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608840" y="2600640"/>
                <a:ext cx="8275680" cy="261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62479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968"/>
    </mc:Choice>
    <mc:Fallback xmlns="">
      <p:transition spd="slow" advTm="119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16.7|14|11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4|0.1|15.5|1.5|4.9|24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|4.2|5|6.9|12.3|17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7|3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9|4.5|2|1.7|1.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5.8|1.5|1.7|1.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5.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5592</TotalTime>
  <Words>629</Words>
  <Application>Microsoft Office PowerPoint</Application>
  <PresentationFormat>Widescreen</PresentationFormat>
  <Paragraphs>177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Vectors are Invariant   Vector components are not invariant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D</dc:creator>
  <cp:lastModifiedBy>Chris D</cp:lastModifiedBy>
  <cp:revision>83</cp:revision>
  <dcterms:created xsi:type="dcterms:W3CDTF">2017-11-11T04:24:47Z</dcterms:created>
  <dcterms:modified xsi:type="dcterms:W3CDTF">2018-08-26T05:48:15Z</dcterms:modified>
</cp:coreProperties>
</file>