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1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1" r:id="rId3"/>
    <p:sldId id="330" r:id="rId4"/>
    <p:sldId id="332" r:id="rId5"/>
    <p:sldId id="333" r:id="rId6"/>
    <p:sldId id="368" r:id="rId7"/>
    <p:sldId id="307" r:id="rId8"/>
    <p:sldId id="334" r:id="rId9"/>
    <p:sldId id="335" r:id="rId10"/>
    <p:sldId id="336" r:id="rId11"/>
    <p:sldId id="337" r:id="rId12"/>
    <p:sldId id="338" r:id="rId13"/>
    <p:sldId id="341" r:id="rId14"/>
    <p:sldId id="373" r:id="rId15"/>
    <p:sldId id="370" r:id="rId16"/>
    <p:sldId id="3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4A4573"/>
    <a:srgbClr val="FF6161"/>
    <a:srgbClr val="FF9393"/>
    <a:srgbClr val="FE90D7"/>
    <a:srgbClr val="BDFFCD"/>
    <a:srgbClr val="F1BDFF"/>
    <a:srgbClr val="E4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227" autoAdjust="0"/>
  </p:normalViewPr>
  <p:slideViewPr>
    <p:cSldViewPr snapToGrid="0">
      <p:cViewPr>
        <p:scale>
          <a:sx n="50" d="100"/>
          <a:sy n="50" d="100"/>
        </p:scale>
        <p:origin x="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6:05:14.4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21045 8081 78 0,'0'0'152'16,"0"0"6"-16,0 0-6 15,-2 0-48-15,-3 0-18 0,3 0 30 16,2 0-6-16,-2 0-34 15,2 0 58 1,-2 0-16-16,2 0-14 0,-2 0-24 16,-3 0 18-16,3 0-2 15,-1 0-42-15,1 0-22 16,2 2 4-16,0-2 6 16,0 0 16-16,0 0 2 15,0 0-12-15,0 0-10 16,0 0-21-16,0 0-17 15,0 0 0-15,0 0 0 16,0 0 0-16,0 0 0 16,0 0 0-16,0 0 0 15,0 0 0-15,12-8 0 16,-4-1 0-16,5 0 0 0,3-1 0 16,0 0 0-16,2 2 0 15,-2-4 0-15,1 2 0 16,-1 0 0-16,1-1 0 15,6 4 0-15,-7-1 0 16,-1 2 0-16,-1 2 0 16,-1-3 0-16,2 3 0 15,-3-1 0-15,-1 0 0 16,-3-3 0-16,6 3 0 16,-1-4 0-16,1 4 0 15,-1-1 0-15,-1 2 0 16,-4-4 0-16,3 1 0 15,1 1 0-15,1 1 0 0,-2-2 0 16,-2 2 0-16,2-4 0 16,3 3 0-16,-8 0 0 15,3-2 0-15,2 0 0 16,-4 2 0-16,2 0 0 16,2 0 0-16,-4 0 0 15,4 0 0-15,-7-2 0 16,5 0 0-16,3 0 0 15,-8 0 0-15,5 3 0 16,-5-2 0-16,-2 2 0 0,3 0 0 16,2 3 0-1,-5 0 0-15,2-2 0 0,3 3 0 16,-5-5 0-16,2 3 0 16,6-1 0-16,-8 0 0 15,7 0 0-15,-7 2 0 16,0 2 0-16,-2 0 0 15,0 0 0-15,0 0 0 16,0 0 0-16,0 0 0 16,0 0 0-16,0 0 0 15,0 0 0-15,0 0 0 16,0 0 0-16,0 0 0 16,0 0 0-16,0 0 0 15,0 0 0-15,0 0 0 16,0 0 0-16,-13 0 0 0,-1 0 0 15,1 0 0-15,-3 0 0 16,1 0 0-16,-1 0 0 16,1 0 0-16,-1 0 0 15,3 0 0-15,2 0 0 16,-5 0 0-16,7 0 0 16,3 0 0-16,-4 0 0 15,6 0 0-15,-5 0 0 16,7 0 0-16,0 0 0 15,0 0 0-15,2 0 0 16,0 0 0-16,0 0 0 16,0 0 0-16,0 0 0 0,0 0 0 15,0 0 0 1,0 0 0-16,0 0 0 0,0 0 0 16,0 0 0-16,0 0 0 15,0 0 0-15,0 0 0 16,0 0 0-16,0 0 0 15,0 0 0-15,0 0 0 16,0 0 0-16,0 0 0 16,0 0 0-16,0 0 0 15,2 0 0-15,13 0 0 16,-1-2 0-16,-1 2 0 16,3 0 0-16,-3 0 0 15,2 0 0-15,-1 0 0 16,-1 0 0-16,3 0 0 0,-3 0 0 15,3 0 0-15,-3 0 0 16,3 0 0-16,-7 0 0 16,-1 0 0-16,4 0 0 15,1 0 0-15,-9 4 0 16,6-3 0-16,-10 2 0 16,2-1 0-16,-2-2 0 15,0 2 0-15,0-2 0 16,0 0 0-16,0 2 0 15,0-2 0-15,0 0 0 16,0 2 0-16,0-2 0 16,0 0 0-16,0 2 0 0,0-2 0 15,0 7 0-15,0 0 0 16,0 7 0-16,-4 2 0 16,-8 2 0-16,1 4 0 15,-1 2 0-15,2 5 0 16,-1 1 0-16,-3-2 0 15,1-4 0-15,4-2 0 16,2-8 0-16,5-7 0 16,2-3 0-16,0-4 0 15,0 0 0-15,0 0 0 16,0 0 0-16,0 0 0 16,0 0 0-16,0 0 0 15,0 0 0-15,0 0 0 16,0 0 0-16,0 0 0 0,0 0 0 15,0 0 0-15,0 0-57 16,0 0-835-16</inkml:trace>
  <inkml:trace contextRef="#ctx0" brushRef="#br0" timeOffset="4371.815">23601 13203 236 0,'-2'0'402'16,"2"0"-162"-16,0 0-52 15,0 0-30-15,0 0-24 16,0 0-18-16,-2 0-18 16,2 0-12-16,0 0-16 15,0 0-16-15,0 0 0 16,0 0-2-16,0 0-14 16,0 0-14-16,0 0-8 15,0-3-2-15,0 1 0 16,0-2 4-16,0-1 2 0,4-4-5 15,8 1-15 1,-1 0 0-16,3 0 0 0,-1-1 0 16,5 0 0-16,-3-1 0 15,-1 4 0-15,1-2 0 16,-3 0 0-16,1 3 0 16,0-2 0-16,1 0 0 15,-1-2 0-15,5-1 0 16,-3 0 0-16,3 0 0 15,5-2 0-15,-8 0 0 16,3 2 0-16,-3 0 0 16,1 2 0-16,2 0 0 15,-9 2 0-15,6-2 0 16,-5 2 0-16,3-3 0 16,-2 4 0-16,-2-3 0 0,2 1 0 15,0 0 0-15,1-2 0 16,-4 2 0-16,3 0 0 15,1 2 0-15,-4-3 0 16,1 2 0-16,3-3 0 16,1 0 0-16,3-1 0 15,-5-1 0-15,-1 3 0 16,0 2 0-16,-1 2 0 16,-5 1 0-16,2-2 0 15,2 1 0-15,-4 2 0 16,5 1 0-16,-5-3 0 15,8-1 0-15,1 0 0 0,-2 0 0 16,-4 2 0-16,4-6 0 16,0 3 0-16,-4 0 0 15,2 3 0-15,-7 1 0 16,2-1 0-16,-2 1 0 16,3 2 0-16,-5-2 0 15,0 2 0-15,2 0 0 16,-2 0 0-16,0 0 0 15,2-2 0-15,-2 2 0 16,0 0 0-16,0 0 0 16,0 0 0-16,0 0 0 15,0 0 0-15,0 0 0 16,0 0 0-16,0 0 0 0,0 0 0 16,0 0 0-1,0-3 0-15,-4-2 0 0,-9-1 0 16,-1 2 0-16,1 0 0 15,-5 0 0-15,-2 0 0 16,2-1 0-16,3 5 0 16,-1-5 0-16,1 3 0 15,-1 2 0-15,-3 0 0 16,4 0 0-16,2 0 0 16,4 0 0-16,-2 0 0 15,2 0 0-15,6 0 0 16,1 0 0-16,2 0 0 0,0 0 0 15,-2 0 0 1,2 0 0-16,0 0 0 0,-7 0 0 16,3 0 0-16,2 0 0 15,2 0 0-15,-2 0 0 16,2 0 0-16,0 0 0 16,0 0 0-16,0 0 0 15,0 0 0-15,0 0 0 16,0 0 0-16,0 0 0 15,0 0 0-15,0 0 0 16,0 0 0-16,0 0 0 16,2 0 0-16,9 0 0 15,7 0 0-15,9 0 0 16,2 4 0-16,0-1 0 16,-2 0 0-16,-10 1 0 0,3 1 0 15,0-4 0-15,-4 1 0 16,-3-2 0-16,1 0 0 15,-10 0 0-15,5 0 0 16,-5 0 0-16,1 0 0 16,0 0 0-16,-5 0 0 15,0 0 0-15,0 0 0 16,0 0 0-16,0 0 0 16,0 0 0-16,0 0 0 15,0 0 0-15,0 0 0 16,0 0 0-16,0 0 0 15,0 0 0-15,0 0 0 0,0 5 0 16,0 0 0-16,0 3 0 16,0 3 0-16,0 0 0 15,0 1 0-15,0 2 0 16,0 2 0-16,-12 3 0 16,-1 1 0-16,-1-3 0 15,3 1 0-15,5-6 0 16,-5-1 0-16,8-6 0 15,-4-3 0-15,5-2 0 16,2 0 0-16,0 0 0 16,0 0 0-16,0 0 0 15,0 0 0-15,0 0 0 16,0 0 0-16,0 0 0 16,0 0 0-16,0 0 0 15,0 0 0-15,0 0 0 0,0 0 0 16,0 0 0-16,0 0 0 15,0 0 0-15,0 0-239 16,0 0-467-16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B6171-F6A0-4B85-95AF-770526495B3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55C7-FF14-45D0-8A45-8861AA9881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3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2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52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7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A791-48C3-47F5-BC7D-7B610F3EF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13568-5886-4D45-A620-A82A9F42D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0C3A-16BF-4C6E-9C26-68F34E91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8462-59F4-4875-9917-6F0D9DB9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0EA7-D210-4BB1-B7DE-3F3818BA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01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FCEB-B369-4356-8496-0531F965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CB9D-CAED-479B-8268-CCEF6BEF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B1B4-A64E-4713-BDEC-29EE3453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DBC1-68A6-49BF-B81E-BED88256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8779-DB50-4202-ABC3-4651FBBE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06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B09DE-E4CE-4091-BCE4-ADD1A3CD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E6D6F-4720-4491-ACA5-33025366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1EFF-3B0B-4A6D-9F15-46043548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0C91-235F-49D5-A0C6-94B97B89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77B9-AD59-4656-B659-D2746565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76A0-E503-4E01-A7A7-10996511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FBCC-048E-4B69-8D71-6FA17020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D27E-DF68-4A66-A1CC-B147F50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1E8A-8AB3-423E-BFF2-98324388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231A-2739-4A51-B235-B72C5551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39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E8D9-44C5-4B17-8E90-8C51F8A8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4B7C-6223-43A5-95FA-82286504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7371F-34A9-418C-93F7-C40F11BA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8E6FC-7CC4-4036-AD2A-208A8F2F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6AF3-AF01-455A-8B5F-7A71AF56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8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C784-7334-45ED-87FD-0189F86C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63E3-EB89-4157-998F-01502947A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D3FA0-813F-430F-B9CF-7058C30D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7C2B3-32A0-46EE-9860-7DB70E54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0DB36-D0E0-4E05-84A7-043485A9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D9DF-77C8-4A1C-A48D-9F159787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3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CE0F-E477-4D65-97C6-0A7E7F6C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6B4B-B9BC-4847-83A4-DA7A3023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80359-7229-44C6-AF71-E55B22EA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7EEF3-5C1F-40F6-80A6-BE8342159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C0FEF-5D59-4D53-86F2-3BD0AA568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EE7EF-27E2-4911-9C00-9BCB40D5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735A5-98F7-4E03-906E-DE41474F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A29D6-E5ED-4D27-9551-9575F660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0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4CBA-B37C-498F-BFA5-3DE47A54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0A63F-88E3-47C7-85D6-4D27D372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F9A57-F48D-42C6-BC40-09ADFAF0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6DBB8-F04B-4634-B42E-9A85D582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7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A9359-358E-4362-A83D-4FDA38BF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86D27-BE34-42D9-8901-AE8DC0A5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8E33E-83BE-4E9C-A554-E68A1E0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902C-19B9-4069-9D18-79EBD6AC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02A0-B5C5-48C8-963B-605543A6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B510-CDC1-439C-98E8-B02109E0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13C8-3276-4C4E-BF7B-E3CFBAF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5C4E-D6EF-4172-A64F-EA979974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B2392-0C54-4BEF-9869-DDED82BE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84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5121-904F-47D1-97A5-97E62C7C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B8D4-B360-4176-995C-F6D24BCD1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5064D-86E3-446F-8293-B6450BE4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1B44-7105-4D77-A450-55D8D04A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EF321-915E-4178-817C-D529E6D4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B8D56-2C42-490E-BE69-CE3B0287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37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B9386-F422-4E89-A4B4-2AE38BA8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F27F-7E77-43D7-897B-4FD6F0EB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B1B-53E4-441E-B10F-7CA4F3EB6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E8417-78D0-4104-8DE0-4BCF3026A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88E4-1BD4-46F1-8AC4-0E584BEDF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31.emf"/><Relationship Id="rId2" Type="http://schemas.openxmlformats.org/officeDocument/2006/relationships/image" Target="../media/image28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28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7.png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79.png"/><Relationship Id="rId4" Type="http://schemas.openxmlformats.org/officeDocument/2006/relationships/image" Target="../media/image75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86.png"/><Relationship Id="rId5" Type="http://schemas.openxmlformats.org/officeDocument/2006/relationships/image" Target="../media/image850.png"/><Relationship Id="rId4" Type="http://schemas.openxmlformats.org/officeDocument/2006/relationships/image" Target="../media/image8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4159125" y="2159511"/>
            <a:ext cx="3873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solidFill>
                  <a:srgbClr val="00B050"/>
                </a:solidFill>
              </a:rPr>
              <a:t>Covectors</a:t>
            </a:r>
            <a:endParaRPr lang="en-US" sz="7200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0175D-DBDE-4981-BC82-B500F7976F6C}"/>
              </a:ext>
            </a:extLst>
          </p:cNvPr>
          <p:cNvSpPr txBox="1"/>
          <p:nvPr/>
        </p:nvSpPr>
        <p:spPr>
          <a:xfrm>
            <a:off x="3823529" y="3186555"/>
            <a:ext cx="454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Part 1: What’s a </a:t>
            </a:r>
            <a:r>
              <a:rPr lang="en-US" sz="3200" dirty="0" err="1">
                <a:solidFill>
                  <a:srgbClr val="00B050"/>
                </a:solidFill>
              </a:rPr>
              <a:t>covector</a:t>
            </a:r>
            <a:r>
              <a:rPr lang="en-US" sz="320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05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3AC6FC-A7D5-4B2C-92EC-E28F1EBC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545" y="1086630"/>
            <a:ext cx="5054669" cy="5019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1C1218-BD6B-4A70-9B50-1F5A15E53241}"/>
                  </a:ext>
                </a:extLst>
              </p:cNvPr>
              <p:cNvSpPr/>
              <p:nvPr/>
            </p:nvSpPr>
            <p:spPr>
              <a:xfrm>
                <a:off x="246334" y="1181294"/>
                <a:ext cx="5428987" cy="1121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1C1218-BD6B-4A70-9B50-1F5A15E5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34" y="1181294"/>
                <a:ext cx="5428987" cy="1121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62FEB9-AF7E-4F4A-AFEB-46D6BE6D9326}"/>
                  </a:ext>
                </a:extLst>
              </p:cNvPr>
              <p:cNvSpPr/>
              <p:nvPr/>
            </p:nvSpPr>
            <p:spPr>
              <a:xfrm>
                <a:off x="490164" y="2542504"/>
                <a:ext cx="2756076" cy="2554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62FEB9-AF7E-4F4A-AFEB-46D6BE6D9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4" y="2542504"/>
                <a:ext cx="2756076" cy="2554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2CC34DA-7510-473E-9B91-690B98C2665E}"/>
              </a:ext>
            </a:extLst>
          </p:cNvPr>
          <p:cNvGrpSpPr/>
          <p:nvPr/>
        </p:nvGrpSpPr>
        <p:grpSpPr>
          <a:xfrm>
            <a:off x="7931191" y="2434400"/>
            <a:ext cx="1628390" cy="1696238"/>
            <a:chOff x="3807328" y="2173910"/>
            <a:chExt cx="3278401" cy="310057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D1A57D-F3E0-47E0-B7F7-0FE9A0996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833" y="3429000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0C80BE-1181-44E0-B4EA-063DA9605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4329" y="5231295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A708F8-86DF-4EA7-A3F6-471C8D341C52}"/>
                    </a:ext>
                  </a:extLst>
                </p:cNvPr>
                <p:cNvSpPr/>
                <p:nvPr/>
              </p:nvSpPr>
              <p:spPr>
                <a:xfrm>
                  <a:off x="6303593" y="4566597"/>
                  <a:ext cx="782136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A708F8-86DF-4EA7-A3F6-471C8D341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593" y="4566597"/>
                  <a:ext cx="782136" cy="707886"/>
                </a:xfrm>
                <a:prstGeom prst="rect">
                  <a:avLst/>
                </a:prstGeom>
                <a:blipFill>
                  <a:blip r:embed="rId5"/>
                  <a:stretch>
                    <a:fillRect r="-43750" b="-609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C21F76B-21E7-428A-A5AA-0D299125C1FD}"/>
                    </a:ext>
                  </a:extLst>
                </p:cNvPr>
                <p:cNvSpPr/>
                <p:nvPr/>
              </p:nvSpPr>
              <p:spPr>
                <a:xfrm>
                  <a:off x="3807328" y="2173910"/>
                  <a:ext cx="79400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C21F76B-21E7-428A-A5AA-0D299125C1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328" y="2173910"/>
                  <a:ext cx="794000" cy="707886"/>
                </a:xfrm>
                <a:prstGeom prst="rect">
                  <a:avLst/>
                </a:prstGeom>
                <a:blipFill>
                  <a:blip r:embed="rId6"/>
                  <a:stretch>
                    <a:fillRect r="-43077" b="-609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5FE567-8742-4024-BB32-296F49720BFD}"/>
              </a:ext>
            </a:extLst>
          </p:cNvPr>
          <p:cNvGrpSpPr/>
          <p:nvPr/>
        </p:nvGrpSpPr>
        <p:grpSpPr>
          <a:xfrm>
            <a:off x="6704865" y="1181294"/>
            <a:ext cx="2353863" cy="4761416"/>
            <a:chOff x="6704865" y="1181294"/>
            <a:chExt cx="2353863" cy="47614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FE6268-BBD8-4BE3-B733-1297CE8D0065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513C7C7-9161-47B0-88B2-56A78069A0D8}"/>
                    </a:ext>
                  </a:extLst>
                </p:cNvPr>
                <p:cNvSpPr txBox="1"/>
                <p:nvPr/>
              </p:nvSpPr>
              <p:spPr>
                <a:xfrm>
                  <a:off x="6900253" y="1742185"/>
                  <a:ext cx="465192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513C7C7-9161-47B0-88B2-56A78069A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253" y="1742185"/>
                  <a:ext cx="465192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DF6C27-DC03-4444-ADFE-9518964B3C54}"/>
              </a:ext>
            </a:extLst>
          </p:cNvPr>
          <p:cNvGrpSpPr/>
          <p:nvPr/>
        </p:nvGrpSpPr>
        <p:grpSpPr>
          <a:xfrm>
            <a:off x="6964615" y="751448"/>
            <a:ext cx="2353863" cy="4761416"/>
            <a:chOff x="6704865" y="1181294"/>
            <a:chExt cx="2353863" cy="476141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001D34-150D-4C39-84CF-979BCF355852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B5ED4AE-EAC0-4BA8-9617-40F9E3544EAD}"/>
                    </a:ext>
                  </a:extLst>
                </p:cNvPr>
                <p:cNvSpPr txBox="1"/>
                <p:nvPr/>
              </p:nvSpPr>
              <p:spPr>
                <a:xfrm>
                  <a:off x="6900253" y="1742185"/>
                  <a:ext cx="465192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B5ED4AE-EAC0-4BA8-9617-40F9E3544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253" y="1742185"/>
                  <a:ext cx="46519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0F58BF-0896-423C-B5E6-53BB9428C986}"/>
              </a:ext>
            </a:extLst>
          </p:cNvPr>
          <p:cNvGrpSpPr/>
          <p:nvPr/>
        </p:nvGrpSpPr>
        <p:grpSpPr>
          <a:xfrm>
            <a:off x="7313185" y="557102"/>
            <a:ext cx="2353863" cy="4761416"/>
            <a:chOff x="6704865" y="1181294"/>
            <a:chExt cx="2353863" cy="476141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527676-7316-4168-9A2E-E9ACB60FEEC3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880283B-3F53-4F23-B8DB-E110434EEC71}"/>
                    </a:ext>
                  </a:extLst>
                </p:cNvPr>
                <p:cNvSpPr txBox="1"/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880283B-3F53-4F23-B8DB-E110434EE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52CEBE-1C44-47EC-B161-2DBC1870F2FD}"/>
              </a:ext>
            </a:extLst>
          </p:cNvPr>
          <p:cNvGrpSpPr/>
          <p:nvPr/>
        </p:nvGrpSpPr>
        <p:grpSpPr>
          <a:xfrm>
            <a:off x="6331641" y="1379603"/>
            <a:ext cx="2353863" cy="4761416"/>
            <a:chOff x="6704865" y="1181294"/>
            <a:chExt cx="2353863" cy="476141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41DD9B-98BB-4F62-9441-1940D9CFA24B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958EA1-491B-47CE-9B3F-3A42B9557162}"/>
                    </a:ext>
                  </a:extLst>
                </p:cNvPr>
                <p:cNvSpPr txBox="1"/>
                <p:nvPr/>
              </p:nvSpPr>
              <p:spPr>
                <a:xfrm>
                  <a:off x="6742904" y="1798267"/>
                  <a:ext cx="73289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958EA1-491B-47CE-9B3F-3A42B95571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2904" y="1798267"/>
                  <a:ext cx="73289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07B1B5-87A3-450F-83A7-03FAC9527107}"/>
              </a:ext>
            </a:extLst>
          </p:cNvPr>
          <p:cNvGrpSpPr/>
          <p:nvPr/>
        </p:nvGrpSpPr>
        <p:grpSpPr>
          <a:xfrm>
            <a:off x="6066107" y="1749930"/>
            <a:ext cx="2353863" cy="4761416"/>
            <a:chOff x="6704865" y="1181294"/>
            <a:chExt cx="2353863" cy="476141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7DF044-583F-443D-87F5-9C8875EB1C92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2629FCD-F799-440A-BD43-B9EF0F0812C5}"/>
                    </a:ext>
                  </a:extLst>
                </p:cNvPr>
                <p:cNvSpPr txBox="1"/>
                <p:nvPr/>
              </p:nvSpPr>
              <p:spPr>
                <a:xfrm>
                  <a:off x="6742904" y="1798267"/>
                  <a:ext cx="73289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2629FCD-F799-440A-BD43-B9EF0F081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2904" y="1798267"/>
                  <a:ext cx="73289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2AF263-C3E4-404F-A8BB-7792EA3050AD}"/>
              </a:ext>
            </a:extLst>
          </p:cNvPr>
          <p:cNvGrpSpPr/>
          <p:nvPr/>
        </p:nvGrpSpPr>
        <p:grpSpPr>
          <a:xfrm>
            <a:off x="5710731" y="1944276"/>
            <a:ext cx="2353863" cy="4761416"/>
            <a:chOff x="6704865" y="1181294"/>
            <a:chExt cx="2353863" cy="476141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F2AD790-3559-4190-B6B2-FA004F217B82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1D243F6-1946-49D5-B5F7-048DB48E1FD7}"/>
                    </a:ext>
                  </a:extLst>
                </p:cNvPr>
                <p:cNvSpPr txBox="1"/>
                <p:nvPr/>
              </p:nvSpPr>
              <p:spPr>
                <a:xfrm>
                  <a:off x="6859670" y="2220531"/>
                  <a:ext cx="73289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1D243F6-1946-49D5-B5F7-048DB48E1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670" y="2220531"/>
                  <a:ext cx="732893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0B97AD-1E55-4BB7-BA6F-7359C6E634C6}"/>
              </a:ext>
            </a:extLst>
          </p:cNvPr>
          <p:cNvGrpSpPr/>
          <p:nvPr/>
        </p:nvGrpSpPr>
        <p:grpSpPr>
          <a:xfrm>
            <a:off x="7785521" y="564847"/>
            <a:ext cx="2353863" cy="4761416"/>
            <a:chOff x="6704865" y="1181294"/>
            <a:chExt cx="2353863" cy="476141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90D162-57F9-495E-BD30-8379E4EABDAB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07F607-803E-4115-840E-D408AF35E48E}"/>
                    </a:ext>
                  </a:extLst>
                </p:cNvPr>
                <p:cNvSpPr txBox="1"/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07F607-803E-4115-840E-D408AF35E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62A4BF-5E38-404A-AAC9-9E144DCCFB3C}"/>
              </a:ext>
            </a:extLst>
          </p:cNvPr>
          <p:cNvGrpSpPr/>
          <p:nvPr/>
        </p:nvGrpSpPr>
        <p:grpSpPr>
          <a:xfrm>
            <a:off x="8244316" y="602805"/>
            <a:ext cx="2353863" cy="4761416"/>
            <a:chOff x="6704865" y="1181294"/>
            <a:chExt cx="2353863" cy="476141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5D7FFE-0A06-44E0-9093-757DE95FAC16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A49B677-613D-408B-94E4-54621583D444}"/>
                    </a:ext>
                  </a:extLst>
                </p:cNvPr>
                <p:cNvSpPr txBox="1"/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A49B677-613D-408B-94E4-54621583D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B3B06C-19D7-4F76-A6AE-88CBFE4C695B}"/>
              </a:ext>
            </a:extLst>
          </p:cNvPr>
          <p:cNvGrpSpPr/>
          <p:nvPr/>
        </p:nvGrpSpPr>
        <p:grpSpPr>
          <a:xfrm>
            <a:off x="8659280" y="509415"/>
            <a:ext cx="2353863" cy="4761416"/>
            <a:chOff x="6704865" y="1181294"/>
            <a:chExt cx="2353863" cy="476141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B9567DB-CBC2-49B6-B4AD-956CA53C374F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7BD702-CEC6-43FF-8298-C9EE6DBF59A3}"/>
                    </a:ext>
                  </a:extLst>
                </p:cNvPr>
                <p:cNvSpPr txBox="1"/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7BD702-CEC6-43FF-8298-C9EE6DBF5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51E461-3930-44EC-9C1F-5F9D4F6761F4}"/>
                  </a:ext>
                </a:extLst>
              </p14:cNvPr>
              <p14:cNvContentPartPr/>
              <p14:nvPr/>
            </p14:nvContentPartPr>
            <p14:xfrm>
              <a:off x="7566480" y="2775600"/>
              <a:ext cx="1184400" cy="197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51E461-3930-44EC-9C1F-5F9D4F6761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57120" y="2766240"/>
                <a:ext cx="1203120" cy="19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3AC6FC-A7D5-4B2C-92EC-E28F1EBC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545" y="1086630"/>
            <a:ext cx="5054669" cy="5019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1C1218-BD6B-4A70-9B50-1F5A15E53241}"/>
                  </a:ext>
                </a:extLst>
              </p:cNvPr>
              <p:cNvSpPr/>
              <p:nvPr/>
            </p:nvSpPr>
            <p:spPr>
              <a:xfrm>
                <a:off x="246334" y="1181294"/>
                <a:ext cx="5428987" cy="1121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1C1218-BD6B-4A70-9B50-1F5A15E5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34" y="1181294"/>
                <a:ext cx="5428987" cy="1121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62FEB9-AF7E-4F4A-AFEB-46D6BE6D9326}"/>
                  </a:ext>
                </a:extLst>
              </p:cNvPr>
              <p:cNvSpPr/>
              <p:nvPr/>
            </p:nvSpPr>
            <p:spPr>
              <a:xfrm>
                <a:off x="490164" y="2542504"/>
                <a:ext cx="2756076" cy="2554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62FEB9-AF7E-4F4A-AFEB-46D6BE6D9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4" y="2542504"/>
                <a:ext cx="2756076" cy="2554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2CC34DA-7510-473E-9B91-690B98C2665E}"/>
              </a:ext>
            </a:extLst>
          </p:cNvPr>
          <p:cNvGrpSpPr/>
          <p:nvPr/>
        </p:nvGrpSpPr>
        <p:grpSpPr>
          <a:xfrm>
            <a:off x="7931191" y="2434400"/>
            <a:ext cx="1628390" cy="1696238"/>
            <a:chOff x="3807328" y="2173910"/>
            <a:chExt cx="3278401" cy="310057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D1A57D-F3E0-47E0-B7F7-0FE9A0996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833" y="3429000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0C80BE-1181-44E0-B4EA-063DA9605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4329" y="5231295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A708F8-86DF-4EA7-A3F6-471C8D341C52}"/>
                    </a:ext>
                  </a:extLst>
                </p:cNvPr>
                <p:cNvSpPr/>
                <p:nvPr/>
              </p:nvSpPr>
              <p:spPr>
                <a:xfrm>
                  <a:off x="6303593" y="4566597"/>
                  <a:ext cx="782136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A708F8-86DF-4EA7-A3F6-471C8D341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593" y="4566597"/>
                  <a:ext cx="782136" cy="707886"/>
                </a:xfrm>
                <a:prstGeom prst="rect">
                  <a:avLst/>
                </a:prstGeom>
                <a:blipFill>
                  <a:blip r:embed="rId5"/>
                  <a:stretch>
                    <a:fillRect r="-43750" b="-609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C21F76B-21E7-428A-A5AA-0D299125C1FD}"/>
                    </a:ext>
                  </a:extLst>
                </p:cNvPr>
                <p:cNvSpPr/>
                <p:nvPr/>
              </p:nvSpPr>
              <p:spPr>
                <a:xfrm>
                  <a:off x="3807328" y="2173910"/>
                  <a:ext cx="79400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C21F76B-21E7-428A-A5AA-0D299125C1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328" y="2173910"/>
                  <a:ext cx="794000" cy="707886"/>
                </a:xfrm>
                <a:prstGeom prst="rect">
                  <a:avLst/>
                </a:prstGeom>
                <a:blipFill>
                  <a:blip r:embed="rId6"/>
                  <a:stretch>
                    <a:fillRect r="-43077" b="-609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5FE567-8742-4024-BB32-296F49720BFD}"/>
              </a:ext>
            </a:extLst>
          </p:cNvPr>
          <p:cNvGrpSpPr/>
          <p:nvPr/>
        </p:nvGrpSpPr>
        <p:grpSpPr>
          <a:xfrm>
            <a:off x="6704865" y="1181294"/>
            <a:ext cx="2353863" cy="4761416"/>
            <a:chOff x="6704865" y="1181294"/>
            <a:chExt cx="2353863" cy="47614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FE6268-BBD8-4BE3-B733-1297CE8D0065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513C7C7-9161-47B0-88B2-56A78069A0D8}"/>
                    </a:ext>
                  </a:extLst>
                </p:cNvPr>
                <p:cNvSpPr txBox="1"/>
                <p:nvPr/>
              </p:nvSpPr>
              <p:spPr>
                <a:xfrm>
                  <a:off x="6900253" y="1742185"/>
                  <a:ext cx="465192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513C7C7-9161-47B0-88B2-56A78069A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253" y="1742185"/>
                  <a:ext cx="465192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DF6C27-DC03-4444-ADFE-9518964B3C54}"/>
              </a:ext>
            </a:extLst>
          </p:cNvPr>
          <p:cNvGrpSpPr/>
          <p:nvPr/>
        </p:nvGrpSpPr>
        <p:grpSpPr>
          <a:xfrm>
            <a:off x="6964615" y="751448"/>
            <a:ext cx="2353863" cy="4761416"/>
            <a:chOff x="6704865" y="1181294"/>
            <a:chExt cx="2353863" cy="476141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001D34-150D-4C39-84CF-979BCF355852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B5ED4AE-EAC0-4BA8-9617-40F9E3544EAD}"/>
                    </a:ext>
                  </a:extLst>
                </p:cNvPr>
                <p:cNvSpPr txBox="1"/>
                <p:nvPr/>
              </p:nvSpPr>
              <p:spPr>
                <a:xfrm>
                  <a:off x="6900253" y="1742185"/>
                  <a:ext cx="465192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B5ED4AE-EAC0-4BA8-9617-40F9E3544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253" y="1742185"/>
                  <a:ext cx="46519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0F58BF-0896-423C-B5E6-53BB9428C986}"/>
              </a:ext>
            </a:extLst>
          </p:cNvPr>
          <p:cNvGrpSpPr/>
          <p:nvPr/>
        </p:nvGrpSpPr>
        <p:grpSpPr>
          <a:xfrm>
            <a:off x="7313185" y="557102"/>
            <a:ext cx="2353863" cy="4761416"/>
            <a:chOff x="6704865" y="1181294"/>
            <a:chExt cx="2353863" cy="476141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527676-7316-4168-9A2E-E9ACB60FEEC3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880283B-3F53-4F23-B8DB-E110434EEC71}"/>
                    </a:ext>
                  </a:extLst>
                </p:cNvPr>
                <p:cNvSpPr txBox="1"/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880283B-3F53-4F23-B8DB-E110434EE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52CEBE-1C44-47EC-B161-2DBC1870F2FD}"/>
              </a:ext>
            </a:extLst>
          </p:cNvPr>
          <p:cNvGrpSpPr/>
          <p:nvPr/>
        </p:nvGrpSpPr>
        <p:grpSpPr>
          <a:xfrm>
            <a:off x="6331641" y="1379603"/>
            <a:ext cx="2353863" cy="4761416"/>
            <a:chOff x="6704865" y="1181294"/>
            <a:chExt cx="2353863" cy="476141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41DD9B-98BB-4F62-9441-1940D9CFA24B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958EA1-491B-47CE-9B3F-3A42B9557162}"/>
                    </a:ext>
                  </a:extLst>
                </p:cNvPr>
                <p:cNvSpPr txBox="1"/>
                <p:nvPr/>
              </p:nvSpPr>
              <p:spPr>
                <a:xfrm>
                  <a:off x="6742904" y="1798267"/>
                  <a:ext cx="73289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958EA1-491B-47CE-9B3F-3A42B95571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2904" y="1798267"/>
                  <a:ext cx="73289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07B1B5-87A3-450F-83A7-03FAC9527107}"/>
              </a:ext>
            </a:extLst>
          </p:cNvPr>
          <p:cNvGrpSpPr/>
          <p:nvPr/>
        </p:nvGrpSpPr>
        <p:grpSpPr>
          <a:xfrm>
            <a:off x="6066107" y="1749930"/>
            <a:ext cx="2353863" cy="4761416"/>
            <a:chOff x="6704865" y="1181294"/>
            <a:chExt cx="2353863" cy="476141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7DF044-583F-443D-87F5-9C8875EB1C92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2629FCD-F799-440A-BD43-B9EF0F0812C5}"/>
                    </a:ext>
                  </a:extLst>
                </p:cNvPr>
                <p:cNvSpPr txBox="1"/>
                <p:nvPr/>
              </p:nvSpPr>
              <p:spPr>
                <a:xfrm>
                  <a:off x="6742904" y="1798267"/>
                  <a:ext cx="73289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2629FCD-F799-440A-BD43-B9EF0F081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2904" y="1798267"/>
                  <a:ext cx="73289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2AF263-C3E4-404F-A8BB-7792EA3050AD}"/>
              </a:ext>
            </a:extLst>
          </p:cNvPr>
          <p:cNvGrpSpPr/>
          <p:nvPr/>
        </p:nvGrpSpPr>
        <p:grpSpPr>
          <a:xfrm>
            <a:off x="5710731" y="1944276"/>
            <a:ext cx="2353863" cy="4761416"/>
            <a:chOff x="6704865" y="1181294"/>
            <a:chExt cx="2353863" cy="476141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F2AD790-3559-4190-B6B2-FA004F217B82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1D243F6-1946-49D5-B5F7-048DB48E1FD7}"/>
                    </a:ext>
                  </a:extLst>
                </p:cNvPr>
                <p:cNvSpPr txBox="1"/>
                <p:nvPr/>
              </p:nvSpPr>
              <p:spPr>
                <a:xfrm>
                  <a:off x="6859670" y="2220531"/>
                  <a:ext cx="73289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1D243F6-1946-49D5-B5F7-048DB48E1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670" y="2220531"/>
                  <a:ext cx="732893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0B97AD-1E55-4BB7-BA6F-7359C6E634C6}"/>
              </a:ext>
            </a:extLst>
          </p:cNvPr>
          <p:cNvGrpSpPr/>
          <p:nvPr/>
        </p:nvGrpSpPr>
        <p:grpSpPr>
          <a:xfrm>
            <a:off x="7785521" y="564847"/>
            <a:ext cx="2353863" cy="4761416"/>
            <a:chOff x="6704865" y="1181294"/>
            <a:chExt cx="2353863" cy="476141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90D162-57F9-495E-BD30-8379E4EABDAB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07F607-803E-4115-840E-D408AF35E48E}"/>
                    </a:ext>
                  </a:extLst>
                </p:cNvPr>
                <p:cNvSpPr txBox="1"/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07F607-803E-4115-840E-D408AF35E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62A4BF-5E38-404A-AAC9-9E144DCCFB3C}"/>
              </a:ext>
            </a:extLst>
          </p:cNvPr>
          <p:cNvGrpSpPr/>
          <p:nvPr/>
        </p:nvGrpSpPr>
        <p:grpSpPr>
          <a:xfrm>
            <a:off x="8244316" y="602805"/>
            <a:ext cx="2353863" cy="4761416"/>
            <a:chOff x="6704865" y="1181294"/>
            <a:chExt cx="2353863" cy="476141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5D7FFE-0A06-44E0-9093-757DE95FAC16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A49B677-613D-408B-94E4-54621583D444}"/>
                    </a:ext>
                  </a:extLst>
                </p:cNvPr>
                <p:cNvSpPr txBox="1"/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A49B677-613D-408B-94E4-54621583D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B3B06C-19D7-4F76-A6AE-88CBFE4C695B}"/>
              </a:ext>
            </a:extLst>
          </p:cNvPr>
          <p:cNvGrpSpPr/>
          <p:nvPr/>
        </p:nvGrpSpPr>
        <p:grpSpPr>
          <a:xfrm>
            <a:off x="8659280" y="509415"/>
            <a:ext cx="2353863" cy="4761416"/>
            <a:chOff x="6704865" y="1181294"/>
            <a:chExt cx="2353863" cy="476141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B9567DB-CBC2-49B6-B4AD-956CA53C374F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65" y="1181294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7BD702-CEC6-43FF-8298-C9EE6DBF59A3}"/>
                    </a:ext>
                  </a:extLst>
                </p:cNvPr>
                <p:cNvSpPr txBox="1"/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7BD702-CEC6-43FF-8298-C9EE6DBF5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253" y="1742185"/>
                  <a:ext cx="46519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15735D-26AF-437B-8270-962C0C43F91A}"/>
              </a:ext>
            </a:extLst>
          </p:cNvPr>
          <p:cNvGrpSpPr/>
          <p:nvPr/>
        </p:nvGrpSpPr>
        <p:grpSpPr>
          <a:xfrm>
            <a:off x="8128617" y="2603181"/>
            <a:ext cx="2171093" cy="1511576"/>
            <a:chOff x="8128617" y="1361277"/>
            <a:chExt cx="4280530" cy="275347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399F8E-8A32-4F30-B958-A09300038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8617" y="2387986"/>
              <a:ext cx="3679944" cy="172677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BB6BFE8-2252-46B4-A36E-C43722D9D35E}"/>
                    </a:ext>
                  </a:extLst>
                </p:cNvPr>
                <p:cNvSpPr/>
                <p:nvPr/>
              </p:nvSpPr>
              <p:spPr>
                <a:xfrm>
                  <a:off x="11785771" y="1361277"/>
                  <a:ext cx="623376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BB6BFE8-2252-46B4-A36E-C43722D9D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5771" y="1361277"/>
                  <a:ext cx="623376" cy="707886"/>
                </a:xfrm>
                <a:prstGeom prst="rect">
                  <a:avLst/>
                </a:prstGeom>
                <a:blipFill>
                  <a:blip r:embed="rId16"/>
                  <a:stretch>
                    <a:fillRect r="-23077" b="-359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30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F64DE77-893A-4C9F-A28A-E12435D58592}"/>
              </a:ext>
            </a:extLst>
          </p:cNvPr>
          <p:cNvGrpSpPr/>
          <p:nvPr/>
        </p:nvGrpSpPr>
        <p:grpSpPr>
          <a:xfrm>
            <a:off x="-685636" y="-1267718"/>
            <a:ext cx="4218551" cy="6073209"/>
            <a:chOff x="-280614" y="-837848"/>
            <a:chExt cx="4985985" cy="657135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FE6268-BBD8-4BE3-B733-1297CE8D0065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001D34-150D-4C39-84CF-979BCF35585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527676-7316-4168-9A2E-E9ACB60FEEC3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41DD9B-98BB-4F62-9441-1940D9CFA24B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7DF044-583F-443D-87F5-9C8875EB1C9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90D162-57F9-495E-BD30-8379E4EABDA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5D7FFE-0A06-44E0-9093-757DE95FAC1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4BE9DE-1084-49ED-8529-DF521AC25E9A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6E8C4C-623A-4C34-8649-87030AE90435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455C50-855F-4E65-BB1F-158CE9723F8B}"/>
                </a:ext>
              </a:extLst>
            </p:cNvPr>
            <p:cNvSpPr/>
            <p:nvPr/>
          </p:nvSpPr>
          <p:spPr>
            <a:xfrm rot="20069902">
              <a:off x="-280614" y="-83784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6EA5B4-7B7F-4C5C-A4C2-544DB1438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79513F-0AFF-48F7-A11A-424A59EF8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4B7F30-1668-441F-92DF-419B1B016937}"/>
              </a:ext>
            </a:extLst>
          </p:cNvPr>
          <p:cNvGrpSpPr/>
          <p:nvPr/>
        </p:nvGrpSpPr>
        <p:grpSpPr>
          <a:xfrm>
            <a:off x="2506026" y="-1267718"/>
            <a:ext cx="4218551" cy="6073209"/>
            <a:chOff x="-280614" y="-837848"/>
            <a:chExt cx="4985985" cy="657135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0AA8E99-833A-4EE8-9DD4-C1A4AF1BF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3EB959-F7B4-4386-8DB1-FFFC66A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80D18B6-76F1-449C-BF4A-EBC3424E1421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0F0E84-2D90-4636-AAA1-01E7CBE4947F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EE33F3-E56E-4DE3-A069-B33CBD5810F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821AE3-E99E-4B63-BC98-91863DC6D96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6FC524-944E-42B6-B98A-3CE0DB8D0D6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A0CBB2-96C4-471D-ACE3-3667C1AA0AEC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99E0D3-56BB-44BF-9254-AA8EE401E9B9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EF4DEF-E157-45DC-A311-E98217D7E09B}"/>
                </a:ext>
              </a:extLst>
            </p:cNvPr>
            <p:cNvSpPr/>
            <p:nvPr/>
          </p:nvSpPr>
          <p:spPr>
            <a:xfrm rot="20069902">
              <a:off x="-280614" y="-83784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2C9C0DE-ED2A-4A38-ACA0-89CC64FE3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FF2D7B4-B438-4B4B-9AED-8421C1CAA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A77E1B-E5C1-4F62-8F27-D350AA6C8C5B}"/>
              </a:ext>
            </a:extLst>
          </p:cNvPr>
          <p:cNvGrpSpPr/>
          <p:nvPr/>
        </p:nvGrpSpPr>
        <p:grpSpPr>
          <a:xfrm>
            <a:off x="5671816" y="-1267718"/>
            <a:ext cx="4218551" cy="6073209"/>
            <a:chOff x="-280614" y="-837848"/>
            <a:chExt cx="4985985" cy="657135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8AB1C0D-6267-4A6B-8EF6-26F58CC90F51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776600D-DD1C-4D14-8C36-32F5417FCD3D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446389-8A4D-429D-8A19-3F843C4370D5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CDD115-2B4B-4A53-A527-0462A9BE9285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F999DE6-00EB-4F2E-922D-5927113D876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68CDF1-769A-4481-A125-8CBCBE14619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D5F0C8-8B44-4868-9EC7-E324708A670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8AF2B46-EAF4-4BD4-AFE4-B9D3C023E97B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4FEFE2C-8F14-4B76-AE20-32204046E81C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BB9D58-1D88-4533-8B26-21EDF2E85543}"/>
                </a:ext>
              </a:extLst>
            </p:cNvPr>
            <p:cNvSpPr/>
            <p:nvPr/>
          </p:nvSpPr>
          <p:spPr>
            <a:xfrm rot="20069902">
              <a:off x="-280614" y="-83784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ED525F0-31FA-46C0-8711-C4324DC6F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9B73A7C-6B66-4958-BF94-449FFB91E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B10EFB-3497-42E5-8500-1268E0226231}"/>
              </a:ext>
            </a:extLst>
          </p:cNvPr>
          <p:cNvGrpSpPr/>
          <p:nvPr/>
        </p:nvGrpSpPr>
        <p:grpSpPr>
          <a:xfrm>
            <a:off x="8809520" y="-1247838"/>
            <a:ext cx="4218551" cy="6073209"/>
            <a:chOff x="-280614" y="-837848"/>
            <a:chExt cx="4985985" cy="657135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656CBDC-A09D-4639-8D8A-4839F5349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C0B294B-0E39-439D-A3D8-8B3239FCB9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97EC2A2-965C-4850-974E-969121A7CCE2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F8847A-1357-4165-92EA-06BAA1C41C8C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97A4D23-1053-49FC-B2E7-6FE9A814F0B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FB1E3C0-9561-4483-8743-DD371B82932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CF79576-4C3F-4285-8272-E1BEBBED936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FF12DEC-5A58-49F3-8EF5-D7C20DDE54C5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3971AF6-FAFC-4E42-87DA-0DE80AED06C8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5BCB42-67D0-4D0B-9DEF-D77262E94765}"/>
                </a:ext>
              </a:extLst>
            </p:cNvPr>
            <p:cNvSpPr/>
            <p:nvPr/>
          </p:nvSpPr>
          <p:spPr>
            <a:xfrm rot="20069902">
              <a:off x="-280614" y="-83784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92E5D3-3CFB-4633-B151-598C8A014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8B09895-4080-4E28-B03F-4C2981B71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5FAA190-C926-4073-8DDD-7D3FDA1C69A8}"/>
                  </a:ext>
                </a:extLst>
              </p:cNvPr>
              <p:cNvSpPr/>
              <p:nvPr/>
            </p:nvSpPr>
            <p:spPr>
              <a:xfrm>
                <a:off x="707979" y="313053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5FAA190-C926-4073-8DDD-7D3FDA1C6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79" y="313053"/>
                <a:ext cx="49212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1F7D4DD-B472-4DF6-B79E-0D4C3AB23272}"/>
                  </a:ext>
                </a:extLst>
              </p:cNvPr>
              <p:cNvSpPr/>
              <p:nvPr/>
            </p:nvSpPr>
            <p:spPr>
              <a:xfrm>
                <a:off x="3894556" y="271677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1F7D4DD-B472-4DF6-B79E-0D4C3AB2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556" y="271677"/>
                <a:ext cx="4921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AA5C7CA-5185-4062-9025-1092FE237F82}"/>
                  </a:ext>
                </a:extLst>
              </p:cNvPr>
              <p:cNvSpPr/>
              <p:nvPr/>
            </p:nvSpPr>
            <p:spPr>
              <a:xfrm>
                <a:off x="7069301" y="307958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AA5C7CA-5185-4062-9025-1092FE237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301" y="307958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04C4B60-C529-4CC2-AA65-35A8935D759E}"/>
                  </a:ext>
                </a:extLst>
              </p:cNvPr>
              <p:cNvSpPr/>
              <p:nvPr/>
            </p:nvSpPr>
            <p:spPr>
              <a:xfrm>
                <a:off x="10207236" y="369426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04C4B60-C529-4CC2-AA65-35A8935D7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236" y="369426"/>
                <a:ext cx="49212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87722E4-0EAA-4C49-B762-3BA93A268791}"/>
              </a:ext>
            </a:extLst>
          </p:cNvPr>
          <p:cNvCxnSpPr>
            <a:cxnSpLocks/>
          </p:cNvCxnSpPr>
          <p:nvPr/>
        </p:nvCxnSpPr>
        <p:spPr>
          <a:xfrm flipV="1">
            <a:off x="1361888" y="569568"/>
            <a:ext cx="351603" cy="101048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3DDA20-84CD-45B8-A04A-D04809E32AC1}"/>
                  </a:ext>
                </a:extLst>
              </p:cNvPr>
              <p:cNvSpPr/>
              <p:nvPr/>
            </p:nvSpPr>
            <p:spPr>
              <a:xfrm>
                <a:off x="1537570" y="858271"/>
                <a:ext cx="4725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3DDA20-84CD-45B8-A04A-D04809E32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70" y="858271"/>
                <a:ext cx="47250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701DE0-7674-4F54-8197-5274395B5FE1}"/>
              </a:ext>
            </a:extLst>
          </p:cNvPr>
          <p:cNvCxnSpPr>
            <a:cxnSpLocks/>
          </p:cNvCxnSpPr>
          <p:nvPr/>
        </p:nvCxnSpPr>
        <p:spPr>
          <a:xfrm>
            <a:off x="4556623" y="1564816"/>
            <a:ext cx="461185" cy="5517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C2F3ACF-4869-43DE-8B0A-C602C5BEB9F2}"/>
                  </a:ext>
                </a:extLst>
              </p:cNvPr>
              <p:cNvSpPr/>
              <p:nvPr/>
            </p:nvSpPr>
            <p:spPr>
              <a:xfrm>
                <a:off x="4678602" y="1346757"/>
                <a:ext cx="4725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C2F3ACF-4869-43DE-8B0A-C602C5BEB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02" y="1346757"/>
                <a:ext cx="47250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0F3768E-2D25-48A3-99DF-B919B18A3997}"/>
              </a:ext>
            </a:extLst>
          </p:cNvPr>
          <p:cNvCxnSpPr>
            <a:cxnSpLocks/>
          </p:cNvCxnSpPr>
          <p:nvPr/>
        </p:nvCxnSpPr>
        <p:spPr>
          <a:xfrm flipH="1" flipV="1">
            <a:off x="6420967" y="1324484"/>
            <a:ext cx="1293080" cy="24841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80F35B-82F8-419D-98C9-B2140C20F8EA}"/>
                  </a:ext>
                </a:extLst>
              </p:cNvPr>
              <p:cNvSpPr/>
              <p:nvPr/>
            </p:nvSpPr>
            <p:spPr>
              <a:xfrm>
                <a:off x="6883620" y="1462992"/>
                <a:ext cx="4725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80F35B-82F8-419D-98C9-B2140C20F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20" y="1462992"/>
                <a:ext cx="47250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F52B89E-C789-4E85-B460-340FD5533251}"/>
              </a:ext>
            </a:extLst>
          </p:cNvPr>
          <p:cNvCxnSpPr>
            <a:cxnSpLocks/>
          </p:cNvCxnSpPr>
          <p:nvPr/>
        </p:nvCxnSpPr>
        <p:spPr>
          <a:xfrm flipH="1" flipV="1">
            <a:off x="10552774" y="912439"/>
            <a:ext cx="321703" cy="69592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5B33961-CE16-424E-9AB9-15C1222AEF9A}"/>
                  </a:ext>
                </a:extLst>
              </p:cNvPr>
              <p:cNvSpPr/>
              <p:nvPr/>
            </p:nvSpPr>
            <p:spPr>
              <a:xfrm>
                <a:off x="10701977" y="939400"/>
                <a:ext cx="4725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5B33961-CE16-424E-9AB9-15C1222AE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977" y="939400"/>
                <a:ext cx="47250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99C7E54-9561-420E-AF44-163BD4EF6AE4}"/>
                  </a:ext>
                </a:extLst>
              </p:cNvPr>
              <p:cNvSpPr/>
              <p:nvPr/>
            </p:nvSpPr>
            <p:spPr>
              <a:xfrm>
                <a:off x="273782" y="4141463"/>
                <a:ext cx="229485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99C7E54-9561-420E-AF44-163BD4EF6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82" y="4141463"/>
                <a:ext cx="2294859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24BD402-E43A-447B-85D1-EDB4EBD16C1D}"/>
                  </a:ext>
                </a:extLst>
              </p:cNvPr>
              <p:cNvSpPr/>
              <p:nvPr/>
            </p:nvSpPr>
            <p:spPr>
              <a:xfrm>
                <a:off x="3415286" y="4168450"/>
                <a:ext cx="268438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24BD402-E43A-447B-85D1-EDB4EBD1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86" y="4168450"/>
                <a:ext cx="2684389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259B94-E8DD-4FB2-A88E-2055B1BC0A66}"/>
                  </a:ext>
                </a:extLst>
              </p:cNvPr>
              <p:cNvSpPr/>
              <p:nvPr/>
            </p:nvSpPr>
            <p:spPr>
              <a:xfrm>
                <a:off x="6428226" y="4144988"/>
                <a:ext cx="267797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259B94-E8DD-4FB2-A88E-2055B1BC0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26" y="4144988"/>
                <a:ext cx="2677977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D625879-DA86-4A72-B14F-B68F551B2F6D}"/>
                  </a:ext>
                </a:extLst>
              </p:cNvPr>
              <p:cNvSpPr/>
              <p:nvPr/>
            </p:nvSpPr>
            <p:spPr>
              <a:xfrm>
                <a:off x="9513125" y="4108179"/>
                <a:ext cx="229485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D625879-DA86-4A72-B14F-B68F551B2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125" y="4108179"/>
                <a:ext cx="2294859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812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B396EF3-E6AD-4EB3-87F7-54353AEDE5DD}"/>
              </a:ext>
            </a:extLst>
          </p:cNvPr>
          <p:cNvGrpSpPr/>
          <p:nvPr/>
        </p:nvGrpSpPr>
        <p:grpSpPr>
          <a:xfrm>
            <a:off x="-125193" y="-1267718"/>
            <a:ext cx="4218551" cy="6073209"/>
            <a:chOff x="-280614" y="-837848"/>
            <a:chExt cx="4985985" cy="657135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BE4CF2-4191-48F8-89BD-A75299E5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A12B98-AED9-4BF2-B6B3-9D8E8B836EF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7038392-78D4-498A-BA4F-BFE088A20F0C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6E6741-221C-42C2-94CA-93B12D07BF8D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187501-DB16-4E13-BADE-94A093552FF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905AD5-07F7-4A94-A419-BF77C466F29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BFBAC2-6C38-4081-86E7-154442A0CDA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876B4FE-A2EF-4D05-96BA-54F99C78474D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9730A3-72F5-4C42-902E-99681FA46D76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12900B-1C2E-45E7-A8CB-2D36A714873B}"/>
                </a:ext>
              </a:extLst>
            </p:cNvPr>
            <p:cNvSpPr/>
            <p:nvPr/>
          </p:nvSpPr>
          <p:spPr>
            <a:xfrm rot="20069902">
              <a:off x="-280614" y="-83784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BE3750-871B-48C4-9DD8-4A4C31C28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3199372-8C87-4986-B790-8DFA119E4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D88F3E-2C1A-4CEE-ABF5-E8EDE48EAD08}"/>
                  </a:ext>
                </a:extLst>
              </p:cNvPr>
              <p:cNvSpPr/>
              <p:nvPr/>
            </p:nvSpPr>
            <p:spPr>
              <a:xfrm>
                <a:off x="1268422" y="313053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D88F3E-2C1A-4CEE-ABF5-E8EDE48EA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22" y="313053"/>
                <a:ext cx="4921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D7FBB-F10C-4ECC-9F05-65E35DCD1E5E}"/>
              </a:ext>
            </a:extLst>
          </p:cNvPr>
          <p:cNvCxnSpPr>
            <a:cxnSpLocks/>
          </p:cNvCxnSpPr>
          <p:nvPr/>
        </p:nvCxnSpPr>
        <p:spPr>
          <a:xfrm flipV="1">
            <a:off x="1922331" y="569568"/>
            <a:ext cx="351603" cy="101048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73AA4C-0711-46B5-90BA-3D706A061309}"/>
                  </a:ext>
                </a:extLst>
              </p:cNvPr>
              <p:cNvSpPr/>
              <p:nvPr/>
            </p:nvSpPr>
            <p:spPr>
              <a:xfrm>
                <a:off x="2098013" y="858271"/>
                <a:ext cx="4725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73AA4C-0711-46B5-90BA-3D706A061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013" y="858271"/>
                <a:ext cx="4725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3E29E1D-D96D-48E4-9074-E5ECD900A493}"/>
                  </a:ext>
                </a:extLst>
              </p:cNvPr>
              <p:cNvSpPr/>
              <p:nvPr/>
            </p:nvSpPr>
            <p:spPr>
              <a:xfrm>
                <a:off x="539255" y="4141463"/>
                <a:ext cx="229485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3E29E1D-D96D-48E4-9074-E5ECD900A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55" y="4141463"/>
                <a:ext cx="229485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68B75CE-406C-4D50-8D81-99E92FFBCB78}"/>
              </a:ext>
            </a:extLst>
          </p:cNvPr>
          <p:cNvGrpSpPr/>
          <p:nvPr/>
        </p:nvGrpSpPr>
        <p:grpSpPr>
          <a:xfrm>
            <a:off x="4214164" y="-1267718"/>
            <a:ext cx="4218551" cy="6073209"/>
            <a:chOff x="4214164" y="-1267718"/>
            <a:chExt cx="4218551" cy="607320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07A594E-76E8-48EE-B73B-DDA47D004D1E}"/>
                </a:ext>
              </a:extLst>
            </p:cNvPr>
            <p:cNvCxnSpPr>
              <a:cxnSpLocks/>
            </p:cNvCxnSpPr>
            <p:nvPr/>
          </p:nvCxnSpPr>
          <p:spPr>
            <a:xfrm>
              <a:off x="5306263" y="-120512"/>
              <a:ext cx="1991561" cy="4400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30A0899-FE32-4EC6-9251-D2460144FBF7}"/>
                </a:ext>
              </a:extLst>
            </p:cNvPr>
            <p:cNvCxnSpPr>
              <a:cxnSpLocks/>
            </p:cNvCxnSpPr>
            <p:nvPr/>
          </p:nvCxnSpPr>
          <p:spPr>
            <a:xfrm>
              <a:off x="4990485" y="62764"/>
              <a:ext cx="1991561" cy="4400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BCC3C27-5E0F-49E7-9CF9-692E5E7CA260}"/>
                </a:ext>
              </a:extLst>
            </p:cNvPr>
            <p:cNvCxnSpPr>
              <a:cxnSpLocks/>
            </p:cNvCxnSpPr>
            <p:nvPr/>
          </p:nvCxnSpPr>
          <p:spPr>
            <a:xfrm>
              <a:off x="4765822" y="405018"/>
              <a:ext cx="1991561" cy="4400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CFB19D-54EB-4569-ADA0-08297818EA5E}"/>
                </a:ext>
              </a:extLst>
            </p:cNvPr>
            <p:cNvCxnSpPr>
              <a:cxnSpLocks/>
            </p:cNvCxnSpPr>
            <p:nvPr/>
          </p:nvCxnSpPr>
          <p:spPr>
            <a:xfrm>
              <a:off x="5104121" y="-120512"/>
              <a:ext cx="1991561" cy="4400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2DFC2E-B8C5-474C-A926-80066BB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4788343" y="62764"/>
              <a:ext cx="1991561" cy="4400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FF5B54-C1B5-4D2C-AE74-BE423A685541}"/>
                </a:ext>
              </a:extLst>
            </p:cNvPr>
            <p:cNvCxnSpPr>
              <a:cxnSpLocks/>
            </p:cNvCxnSpPr>
            <p:nvPr/>
          </p:nvCxnSpPr>
          <p:spPr>
            <a:xfrm>
              <a:off x="4563680" y="405018"/>
              <a:ext cx="1991561" cy="4400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CBB2549-243B-4E4E-B03B-ADA286B13C21}"/>
                </a:ext>
              </a:extLst>
            </p:cNvPr>
            <p:cNvGrpSpPr/>
            <p:nvPr/>
          </p:nvGrpSpPr>
          <p:grpSpPr>
            <a:xfrm>
              <a:off x="4214164" y="-1267718"/>
              <a:ext cx="4218551" cy="5875302"/>
              <a:chOff x="4214164" y="-1267718"/>
              <a:chExt cx="4218551" cy="587530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96CE27B-7DBD-4C47-BF2D-4A85DA11D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6033" y="-517773"/>
                <a:ext cx="1991561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1CF9F6D-E582-4C40-A04E-6AF2F74AE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951" y="-697387"/>
                <a:ext cx="1991561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2F71707-8156-48FA-8C71-1B9002191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0586" y="-690229"/>
                <a:ext cx="1991561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0E889F4-121E-4ED9-8D25-26DA1EBFA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3891" y="-517773"/>
                <a:ext cx="1991561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3AC9F81-6A41-4691-9DFD-C8D6BD7D0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8809" y="-697387"/>
                <a:ext cx="1991561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3948A2E-CD6D-4C43-8987-15A679B21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8444" y="-690229"/>
                <a:ext cx="1991561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E1AA3CC-C61D-454C-BAB0-7FD6C1B97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6622" y="-655148"/>
                <a:ext cx="1991561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3132B3F-2FBE-425D-AEB6-63494F8BA736}"/>
                  </a:ext>
                </a:extLst>
              </p:cNvPr>
              <p:cNvSpPr/>
              <p:nvPr/>
            </p:nvSpPr>
            <p:spPr>
              <a:xfrm>
                <a:off x="6225915" y="1512433"/>
                <a:ext cx="91115" cy="10568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7C6B4E-FD19-4FE3-86E7-2C7A576DD209}"/>
                  </a:ext>
                </a:extLst>
              </p:cNvPr>
              <p:cNvSpPr/>
              <p:nvPr/>
            </p:nvSpPr>
            <p:spPr>
              <a:xfrm rot="20055892">
                <a:off x="5700693" y="2030075"/>
                <a:ext cx="2732022" cy="257750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86B7D1D-9C4F-441E-9E53-B8A3FDBD86C4}"/>
                  </a:ext>
                </a:extLst>
              </p:cNvPr>
              <p:cNvSpPr/>
              <p:nvPr/>
            </p:nvSpPr>
            <p:spPr>
              <a:xfrm rot="20069902">
                <a:off x="4214164" y="-1267718"/>
                <a:ext cx="2732022" cy="233848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E640457-70EB-49B5-9502-5C1E2DA60C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5913" y="930548"/>
                <a:ext cx="136905" cy="76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F385921-48EE-4CD9-916D-D9557909C4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7474" y="2042433"/>
                <a:ext cx="136905" cy="76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4FB750B-122B-461E-BC38-C2FFFA10C7AF}"/>
                      </a:ext>
                    </a:extLst>
                  </p:cNvPr>
                  <p:cNvSpPr/>
                  <p:nvPr/>
                </p:nvSpPr>
                <p:spPr>
                  <a:xfrm>
                    <a:off x="5607779" y="313053"/>
                    <a:ext cx="69089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4FB750B-122B-461E-BC38-C2FFFA10C7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779" y="313053"/>
                    <a:ext cx="69089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8FD0DDF-A6E8-4210-920C-7E886D9FA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1688" y="569568"/>
                <a:ext cx="351603" cy="1010487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A8ACB4E-C991-40C7-B87E-D5F1AEE82093}"/>
                      </a:ext>
                    </a:extLst>
                  </p:cNvPr>
                  <p:cNvSpPr/>
                  <p:nvPr/>
                </p:nvSpPr>
                <p:spPr>
                  <a:xfrm>
                    <a:off x="6437370" y="858271"/>
                    <a:ext cx="472502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A8ACB4E-C991-40C7-B87E-D5F1AEE820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7370" y="858271"/>
                    <a:ext cx="472502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AABB81A-0C00-4232-8415-706D25EAF240}"/>
                  </a:ext>
                </a:extLst>
              </p:cNvPr>
              <p:cNvSpPr/>
              <p:nvPr/>
            </p:nvSpPr>
            <p:spPr>
              <a:xfrm>
                <a:off x="4737936" y="4141463"/>
                <a:ext cx="300499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AABB81A-0C00-4232-8415-706D25EAF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936" y="4141463"/>
                <a:ext cx="300499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0B6A75-108C-429F-A2A0-4A88E3206A81}"/>
              </a:ext>
            </a:extLst>
          </p:cNvPr>
          <p:cNvGrpSpPr/>
          <p:nvPr/>
        </p:nvGrpSpPr>
        <p:grpSpPr>
          <a:xfrm>
            <a:off x="8373189" y="-1223860"/>
            <a:ext cx="4218551" cy="5875302"/>
            <a:chOff x="8373189" y="-1223860"/>
            <a:chExt cx="4218551" cy="587530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123E6F1-79B3-40EB-9C61-172FD6ACA451}"/>
                </a:ext>
              </a:extLst>
            </p:cNvPr>
            <p:cNvGrpSpPr/>
            <p:nvPr/>
          </p:nvGrpSpPr>
          <p:grpSpPr>
            <a:xfrm>
              <a:off x="8373189" y="-1223860"/>
              <a:ext cx="4218551" cy="5875302"/>
              <a:chOff x="-280614" y="-837848"/>
              <a:chExt cx="4985985" cy="6357216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113BBC8-1538-4CD1-8813-51C0BA4B4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1E6B25F-B450-463C-AEC0-D6219F15B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13331F6-8CC5-43B3-972F-CE459D167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0383732-D996-4443-823E-FBFBB8E74CD8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95DA18B-9A8A-4DDF-964A-3C1FC89015E0}"/>
                  </a:ext>
                </a:extLst>
              </p:cNvPr>
              <p:cNvSpPr/>
              <p:nvPr/>
            </p:nvSpPr>
            <p:spPr>
              <a:xfrm rot="20055892">
                <a:off x="1476343" y="2730442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50CBA04-ABE0-4A51-B750-057A60946593}"/>
                  </a:ext>
                </a:extLst>
              </p:cNvPr>
              <p:cNvSpPr/>
              <p:nvPr/>
            </p:nvSpPr>
            <p:spPr>
              <a:xfrm rot="20069902">
                <a:off x="-280614" y="-837848"/>
                <a:ext cx="3229028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061D3B5-2321-42B8-B5EA-94724D6753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8344206-7EBA-4284-8C80-72F1911EDF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7FB4940-9D88-439F-9972-4D0E947EB3CA}"/>
                    </a:ext>
                  </a:extLst>
                </p:cNvPr>
                <p:cNvSpPr/>
                <p:nvPr/>
              </p:nvSpPr>
              <p:spPr>
                <a:xfrm>
                  <a:off x="9766804" y="356911"/>
                  <a:ext cx="81111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½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7FB4940-9D88-439F-9972-4D0E947E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804" y="356911"/>
                  <a:ext cx="81111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BECFAD1-E74B-4E5A-A777-4AD46962C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713" y="613426"/>
              <a:ext cx="351603" cy="101048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0723D6D-A673-40A0-96B4-7DC261D87882}"/>
                    </a:ext>
                  </a:extLst>
                </p:cNvPr>
                <p:cNvSpPr/>
                <p:nvPr/>
              </p:nvSpPr>
              <p:spPr>
                <a:xfrm>
                  <a:off x="10596395" y="902129"/>
                  <a:ext cx="47250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0723D6D-A673-40A0-96B4-7DC261D878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395" y="902129"/>
                  <a:ext cx="472502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007DF8-D67E-4186-B242-FCF80043F3EB}"/>
                  </a:ext>
                </a:extLst>
              </p:cNvPr>
              <p:cNvSpPr/>
              <p:nvPr/>
            </p:nvSpPr>
            <p:spPr>
              <a:xfrm>
                <a:off x="8803177" y="4185321"/>
                <a:ext cx="31781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z="4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007DF8-D67E-4186-B242-FCF80043F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177" y="4185321"/>
                <a:ext cx="3178114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A460AA7-A4C5-4BD5-801F-8FC0EBE5235E}"/>
                  </a:ext>
                </a:extLst>
              </p:cNvPr>
              <p:cNvSpPr/>
              <p:nvPr/>
            </p:nvSpPr>
            <p:spPr>
              <a:xfrm>
                <a:off x="4737936" y="4880952"/>
                <a:ext cx="327647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A460AA7-A4C5-4BD5-801F-8FC0EBE52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936" y="4880952"/>
                <a:ext cx="3276474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A68D0D-02B4-4041-8D4A-FCFD0C0E3905}"/>
                  </a:ext>
                </a:extLst>
              </p:cNvPr>
              <p:cNvSpPr/>
              <p:nvPr/>
            </p:nvSpPr>
            <p:spPr>
              <a:xfrm>
                <a:off x="8654274" y="4822727"/>
                <a:ext cx="3643562" cy="588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A68D0D-02B4-4041-8D4A-FCFD0C0E3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274" y="4822727"/>
                <a:ext cx="3643562" cy="5880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81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9" grpId="0"/>
      <p:bldP spid="63" grpId="0"/>
      <p:bldP spid="65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B396EF3-E6AD-4EB3-87F7-54353AEDE5DD}"/>
              </a:ext>
            </a:extLst>
          </p:cNvPr>
          <p:cNvGrpSpPr/>
          <p:nvPr/>
        </p:nvGrpSpPr>
        <p:grpSpPr>
          <a:xfrm rot="1487834">
            <a:off x="-336207" y="-306427"/>
            <a:ext cx="4218551" cy="6073209"/>
            <a:chOff x="-280614" y="-837848"/>
            <a:chExt cx="4985985" cy="657135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BE4CF2-4191-48F8-89BD-A75299E5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A12B98-AED9-4BF2-B6B3-9D8E8B836EF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7038392-78D4-498A-BA4F-BFE088A20F0C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6E6741-221C-42C2-94CA-93B12D07BF8D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187501-DB16-4E13-BADE-94A093552FF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905AD5-07F7-4A94-A419-BF77C466F29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BFBAC2-6C38-4081-86E7-154442A0CDA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876B4FE-A2EF-4D05-96BA-54F99C78474D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9730A3-72F5-4C42-902E-99681FA46D76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12900B-1C2E-45E7-A8CB-2D36A714873B}"/>
                </a:ext>
              </a:extLst>
            </p:cNvPr>
            <p:cNvSpPr/>
            <p:nvPr/>
          </p:nvSpPr>
          <p:spPr>
            <a:xfrm rot="20069902">
              <a:off x="-280614" y="-83784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BE3750-871B-48C4-9DD8-4A4C31C28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3199372-8C87-4986-B790-8DFA119E4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D88F3E-2C1A-4CEE-ABF5-E8EDE48EAD08}"/>
                  </a:ext>
                </a:extLst>
              </p:cNvPr>
              <p:cNvSpPr/>
              <p:nvPr/>
            </p:nvSpPr>
            <p:spPr>
              <a:xfrm>
                <a:off x="1611659" y="1025757"/>
                <a:ext cx="4953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D88F3E-2C1A-4CEE-ABF5-E8EDE48EA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659" y="1025757"/>
                <a:ext cx="4953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73AA4C-0711-46B5-90BA-3D706A061309}"/>
                  </a:ext>
                </a:extLst>
              </p:cNvPr>
              <p:cNvSpPr/>
              <p:nvPr/>
            </p:nvSpPr>
            <p:spPr>
              <a:xfrm>
                <a:off x="2163831" y="2255845"/>
                <a:ext cx="4725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73AA4C-0711-46B5-90BA-3D706A061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831" y="2255845"/>
                <a:ext cx="4725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3E29E1D-D96D-48E4-9074-E5ECD900A493}"/>
                  </a:ext>
                </a:extLst>
              </p:cNvPr>
              <p:cNvSpPr/>
              <p:nvPr/>
            </p:nvSpPr>
            <p:spPr>
              <a:xfrm>
                <a:off x="328241" y="5102754"/>
                <a:ext cx="229806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3E29E1D-D96D-48E4-9074-E5ECD900A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1" y="5102754"/>
                <a:ext cx="229806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AABB81A-0C00-4232-8415-706D25EAF240}"/>
                  </a:ext>
                </a:extLst>
              </p:cNvPr>
              <p:cNvSpPr/>
              <p:nvPr/>
            </p:nvSpPr>
            <p:spPr>
              <a:xfrm>
                <a:off x="4526922" y="5102754"/>
                <a:ext cx="225465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AABB81A-0C00-4232-8415-706D25EAF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22" y="5102754"/>
                <a:ext cx="225465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7EB2EED-10CC-45B3-A128-492395BD4230}"/>
              </a:ext>
            </a:extLst>
          </p:cNvPr>
          <p:cNvGrpSpPr/>
          <p:nvPr/>
        </p:nvGrpSpPr>
        <p:grpSpPr>
          <a:xfrm rot="17651481">
            <a:off x="3824373" y="-191479"/>
            <a:ext cx="4260300" cy="5601024"/>
            <a:chOff x="-233802" y="-390386"/>
            <a:chExt cx="5035329" cy="606044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922CD40-4B6C-4BCF-A524-ABB2ECB609F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D4A3A15-5B66-4E85-89FE-51F26D645A4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42A3BF0-CB76-4128-8209-31B736FD913C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811232C-7F8D-48C9-BB14-3E12510174F8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ADF8B6-AB5D-44A6-9090-D5C30DBF5A00}"/>
                </a:ext>
              </a:extLst>
            </p:cNvPr>
            <p:cNvCxnSpPr>
              <a:cxnSpLocks/>
            </p:cNvCxnSpPr>
            <p:nvPr/>
          </p:nvCxnSpPr>
          <p:spPr>
            <a:xfrm rot="3948519" flipV="1">
              <a:off x="-1199214" y="3175356"/>
              <a:ext cx="4926131" cy="632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217707-3474-4284-BCF0-3083F51F43E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5AD3297-C7A5-4994-B688-9DB478AD33C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D01A845-2A36-4CA4-8A2B-C662AEA7CF89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2ED9C8C-13FA-4C65-8466-F955A7D23EAC}"/>
                </a:ext>
              </a:extLst>
            </p:cNvPr>
            <p:cNvSpPr/>
            <p:nvPr/>
          </p:nvSpPr>
          <p:spPr>
            <a:xfrm rot="20055892">
              <a:off x="1572500" y="3271499"/>
              <a:ext cx="3229027" cy="2072053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60AD60E-59A9-46A8-BB6D-7288BDA3FDAF}"/>
                </a:ext>
              </a:extLst>
            </p:cNvPr>
            <p:cNvSpPr/>
            <p:nvPr/>
          </p:nvSpPr>
          <p:spPr>
            <a:xfrm rot="20069902">
              <a:off x="-233802" y="-390386"/>
              <a:ext cx="3229028" cy="1815057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E732C5E-9699-4963-A11F-09172595F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380F368-A57D-4A90-9477-D79512712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FCA6BEF-10CA-42EE-A663-5879E0E39FDF}"/>
                  </a:ext>
                </a:extLst>
              </p:cNvPr>
              <p:cNvSpPr/>
              <p:nvPr/>
            </p:nvSpPr>
            <p:spPr>
              <a:xfrm>
                <a:off x="4056675" y="2225624"/>
                <a:ext cx="465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FCA6BEF-10CA-42EE-A663-5879E0E39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75" y="2225624"/>
                <a:ext cx="46519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DE71ED8-A15B-4EC0-B34D-53A32EA7439D}"/>
              </a:ext>
            </a:extLst>
          </p:cNvPr>
          <p:cNvCxnSpPr>
            <a:cxnSpLocks/>
          </p:cNvCxnSpPr>
          <p:nvPr/>
        </p:nvCxnSpPr>
        <p:spPr>
          <a:xfrm flipV="1">
            <a:off x="5531631" y="1855281"/>
            <a:ext cx="1101940" cy="69043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5BABB7-2490-4B4C-9D06-BC3162172033}"/>
              </a:ext>
            </a:extLst>
          </p:cNvPr>
          <p:cNvCxnSpPr>
            <a:cxnSpLocks/>
          </p:cNvCxnSpPr>
          <p:nvPr/>
        </p:nvCxnSpPr>
        <p:spPr>
          <a:xfrm flipV="1">
            <a:off x="1784372" y="1863420"/>
            <a:ext cx="1101940" cy="69043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D371760-0297-49FA-B423-EC748B78148C}"/>
              </a:ext>
            </a:extLst>
          </p:cNvPr>
          <p:cNvGrpSpPr/>
          <p:nvPr/>
        </p:nvGrpSpPr>
        <p:grpSpPr>
          <a:xfrm>
            <a:off x="6939253" y="-336476"/>
            <a:ext cx="5421393" cy="5698444"/>
            <a:chOff x="6939253" y="-336476"/>
            <a:chExt cx="5421393" cy="569844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D4BE56A-DF7A-4DF2-BC8C-DB3E9D439708}"/>
                </a:ext>
              </a:extLst>
            </p:cNvPr>
            <p:cNvCxnSpPr>
              <a:cxnSpLocks/>
            </p:cNvCxnSpPr>
            <p:nvPr/>
          </p:nvCxnSpPr>
          <p:spPr>
            <a:xfrm rot="21045409">
              <a:off x="7464139" y="626189"/>
              <a:ext cx="1991560" cy="4400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507CFC-2825-42B3-8000-2EE7014C6830}"/>
                </a:ext>
              </a:extLst>
            </p:cNvPr>
            <p:cNvCxnSpPr>
              <a:cxnSpLocks/>
            </p:cNvCxnSpPr>
            <p:nvPr/>
          </p:nvCxnSpPr>
          <p:spPr>
            <a:xfrm rot="21045409">
              <a:off x="7963340" y="961495"/>
              <a:ext cx="1991560" cy="4400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4C96F8E-2EAE-455E-9E5D-A4E7CDB09E56}"/>
                </a:ext>
              </a:extLst>
            </p:cNvPr>
            <p:cNvGrpSpPr/>
            <p:nvPr/>
          </p:nvGrpSpPr>
          <p:grpSpPr>
            <a:xfrm>
              <a:off x="6939253" y="-336476"/>
              <a:ext cx="5421393" cy="5377103"/>
              <a:chOff x="6939253" y="-336476"/>
              <a:chExt cx="5421393" cy="5377103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95FDEBD-657C-4B18-9D20-0DCE111C0343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8672397" y="239365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56B3AC5-0631-452A-853A-6FC122D2280F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8864189" y="29386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642DEF6-2049-4C95-9DE6-BE6E525E7989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9361495" y="-63464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9CFA3E7-3B40-4BB4-8728-8B8CE6B68FF2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9895544" y="-192021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F60B4C66-2CA4-4185-90A9-68BE1D9284C0}"/>
                  </a:ext>
                </a:extLst>
              </p:cNvPr>
              <p:cNvSpPr/>
              <p:nvPr/>
            </p:nvSpPr>
            <p:spPr>
              <a:xfrm rot="21045409">
                <a:off x="9556223" y="2278835"/>
                <a:ext cx="91115" cy="10568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C6986DC-E87E-49C0-8E55-573BDE0B2AF4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 flipV="1">
                <a:off x="9252802" y="1734752"/>
                <a:ext cx="136905" cy="76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DF1F809-E5B3-4C56-87CF-4B3A4407CF2F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 flipV="1">
                <a:off x="9926447" y="2751637"/>
                <a:ext cx="136905" cy="76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9DC2A2F1-3155-488E-8FCD-A650772A10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69195" y="1647653"/>
                <a:ext cx="1101940" cy="690435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81A3BD6-EB03-4954-B813-D70343905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3873" y="192071"/>
                <a:ext cx="2614144" cy="3913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BB2EB4E-3599-4EB4-9358-9C6DDDC31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2906" y="553208"/>
                <a:ext cx="2597593" cy="3915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6698EF4-D419-42A2-8AAE-C47988AC270B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7961445" y="533339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E518051-503E-497A-91CC-1A9D8B1DBDA2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8495494" y="404782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3793DE6-9E2B-454A-8397-2FB21BDA44B1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8284307" y="600358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AD9352F-7CF3-4F5F-AB83-5556194C7215}"/>
                  </a:ext>
                </a:extLst>
              </p:cNvPr>
              <p:cNvSpPr/>
              <p:nvPr/>
            </p:nvSpPr>
            <p:spPr>
              <a:xfrm rot="19515311">
                <a:off x="6939253" y="-336476"/>
                <a:ext cx="3258471" cy="2099968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FCEF0C8-1606-4AB6-BAC2-ADB922512BC5}"/>
                  </a:ext>
                </a:extLst>
              </p:cNvPr>
              <p:cNvSpPr/>
              <p:nvPr/>
            </p:nvSpPr>
            <p:spPr>
              <a:xfrm rot="19501301">
                <a:off x="9205480" y="3125648"/>
                <a:ext cx="3155166" cy="191497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7FB4940-9D88-439F-9972-4D0E947EB3CA}"/>
                      </a:ext>
                    </a:extLst>
                  </p:cNvPr>
                  <p:cNvSpPr/>
                  <p:nvPr/>
                </p:nvSpPr>
                <p:spPr>
                  <a:xfrm>
                    <a:off x="8058775" y="772876"/>
                    <a:ext cx="1121333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7FB4940-9D88-439F-9972-4D0E947EB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8775" y="772876"/>
                    <a:ext cx="1121333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CBDF8A3-BB6F-4514-B315-D464A14639AE}"/>
                  </a:ext>
                </a:extLst>
              </p:cNvPr>
              <p:cNvSpPr/>
              <p:nvPr/>
            </p:nvSpPr>
            <p:spPr>
              <a:xfrm>
                <a:off x="7334842" y="5905514"/>
                <a:ext cx="489274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CBDF8A3-BB6F-4514-B315-D464A1463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842" y="5905514"/>
                <a:ext cx="489274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007DF8-D67E-4186-B242-FCF80043F3EB}"/>
                  </a:ext>
                </a:extLst>
              </p:cNvPr>
              <p:cNvSpPr/>
              <p:nvPr/>
            </p:nvSpPr>
            <p:spPr>
              <a:xfrm>
                <a:off x="7626701" y="5146612"/>
                <a:ext cx="433131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007DF8-D67E-4186-B242-FCF80043F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01" y="5146612"/>
                <a:ext cx="4331316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469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9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5D3C91-D936-4822-8ED7-62CD5303A9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54622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Dual Vector Space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,+,⋅)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5D3C91-D936-4822-8ED7-62CD5303A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54622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9C5D5-8978-40C2-9A9C-D11A57AF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06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are </a:t>
                </a:r>
                <a:r>
                  <a:rPr lang="en-US" dirty="0" err="1">
                    <a:ea typeface="Cambria Math" panose="02040503050406030204" pitchFamily="18" charset="0"/>
                    <a:cs typeface="Arial" panose="020B0604020202020204" pitchFamily="34" charset="0"/>
                  </a:rPr>
                  <a:t>covectors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endParaRPr lang="en-US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9C5D5-8978-40C2-9A9C-D11A57AF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06725"/>
                <a:ext cx="10515600" cy="4351338"/>
              </a:xfrm>
              <a:blipFill>
                <a:blip r:embed="rId4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D100B87-2813-42E9-A716-13BB67B516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413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Vector Space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,+,⋅)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D100B87-2813-42E9-A716-13BB67B51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1325"/>
                <a:ext cx="10515600" cy="1325563"/>
              </a:xfrm>
              <a:prstGeom prst="rect">
                <a:avLst/>
              </a:prstGeom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429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2176D62-431E-45E8-8DFC-C1FF69D9D4BF}"/>
              </a:ext>
            </a:extLst>
          </p:cNvPr>
          <p:cNvGrpSpPr/>
          <p:nvPr/>
        </p:nvGrpSpPr>
        <p:grpSpPr>
          <a:xfrm>
            <a:off x="6808543" y="1027906"/>
            <a:ext cx="5309542" cy="7260473"/>
            <a:chOff x="7622687" y="1868301"/>
            <a:chExt cx="4218551" cy="60732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E90DB2-A635-46E8-AC87-50ADE265AABE}"/>
                </a:ext>
              </a:extLst>
            </p:cNvPr>
            <p:cNvGrpSpPr/>
            <p:nvPr/>
          </p:nvGrpSpPr>
          <p:grpSpPr>
            <a:xfrm>
              <a:off x="7622687" y="1868301"/>
              <a:ext cx="4218551" cy="6073209"/>
              <a:chOff x="-280614" y="-837848"/>
              <a:chExt cx="4985985" cy="657135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C23450-9859-40E8-83CF-3ECB0FDE7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34727C9-91A4-49FF-92EC-74AA4CBF9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FB586E5-8C08-4F75-B15B-59A01E01A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D60EA70-5B1F-40E0-AF58-C7705D4AB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F484EFB-DED0-4911-84F2-8C86F8AC8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7628370-C83A-41B9-8FB8-B4876FB2B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6E4BEA6-7905-4A4A-92F7-B6C120F9E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2FB8FE4-21FA-43BD-A562-92108E468A02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9972FAF-2755-477F-BCAA-2CC0C8F88908}"/>
                  </a:ext>
                </a:extLst>
              </p:cNvPr>
              <p:cNvSpPr/>
              <p:nvPr/>
            </p:nvSpPr>
            <p:spPr>
              <a:xfrm rot="20055892">
                <a:off x="1476343" y="2730442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F8BDFFC-3A0A-4BD2-9670-CFBED1DE74A4}"/>
                  </a:ext>
                </a:extLst>
              </p:cNvPr>
              <p:cNvSpPr/>
              <p:nvPr/>
            </p:nvSpPr>
            <p:spPr>
              <a:xfrm rot="20069902">
                <a:off x="-280614" y="-837848"/>
                <a:ext cx="3229028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5EA8D2D-1969-471D-BB8C-C0F117AEC9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CDB1E79-F8B7-4237-B4B6-C3FE8BF040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7D5AE42-6195-497C-A9A1-0DFBAB7FB179}"/>
                    </a:ext>
                  </a:extLst>
                </p:cNvPr>
                <p:cNvSpPr/>
                <p:nvPr/>
              </p:nvSpPr>
              <p:spPr>
                <a:xfrm>
                  <a:off x="9016302" y="3449072"/>
                  <a:ext cx="49212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7D5AE42-6195-497C-A9A1-0DFBAB7FB1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302" y="3449072"/>
                  <a:ext cx="49212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7C92F9-10D6-42D9-A33A-433DB0A9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0211" y="3705587"/>
              <a:ext cx="351603" cy="101048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38CD3D4-8061-4FCC-883A-08D7ADCB2E31}"/>
                    </a:ext>
                  </a:extLst>
                </p:cNvPr>
                <p:cNvSpPr/>
                <p:nvPr/>
              </p:nvSpPr>
              <p:spPr>
                <a:xfrm>
                  <a:off x="9845893" y="3994290"/>
                  <a:ext cx="47250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38CD3D4-8061-4FCC-883A-08D7ADCB2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5893" y="3994290"/>
                  <a:ext cx="47250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A83628-B933-498E-B69F-6E85514D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Covectors</a:t>
            </a:r>
            <a:r>
              <a:rPr lang="en-US" dirty="0"/>
              <a:t> are…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C9A26-FEF2-4BCF-B1B2-6548E71A4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962498" cy="56056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that map a </a:t>
                </a:r>
                <a:br>
                  <a:rPr lang="en-US" dirty="0"/>
                </a:br>
                <a:r>
                  <a:rPr lang="en-US" dirty="0"/>
                  <a:t>vector to a number and also obey </a:t>
                </a:r>
                <a:br>
                  <a:rPr lang="en-US" dirty="0"/>
                </a:br>
                <a:r>
                  <a:rPr lang="en-US" dirty="0"/>
                  <a:t>the following rules: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/>
                  <a:t>They are elements of dual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CA" dirty="0"/>
              </a:p>
              <a:p>
                <a:pPr lvl="1"/>
                <a:endParaRPr lang="en-US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C9A26-FEF2-4BCF-B1B2-6548E71A4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962498" cy="5605689"/>
              </a:xfrm>
              <a:blipFill>
                <a:blip r:embed="rId6"/>
                <a:stretch>
                  <a:fillRect l="-1840" t="-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1A2B2E6-BE4D-4AE8-B720-8ECFA5A4DC3A}"/>
              </a:ext>
            </a:extLst>
          </p:cNvPr>
          <p:cNvSpPr/>
          <p:nvPr/>
        </p:nvSpPr>
        <p:spPr>
          <a:xfrm>
            <a:off x="7010400" y="1690688"/>
            <a:ext cx="4905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can visualize them as (oriented) stacks:</a:t>
            </a: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22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783612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err="1"/>
              <a:t>Covectors</a:t>
            </a:r>
            <a:r>
              <a:rPr lang="en-US" sz="4000" dirty="0"/>
              <a:t> are “basically” Row Vectors</a:t>
            </a:r>
            <a:endParaRPr lang="en-CA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0923C3-440D-4129-A3C3-60AB689550E5}"/>
                  </a:ext>
                </a:extLst>
              </p:cNvPr>
              <p:cNvSpPr txBox="1"/>
              <p:nvPr/>
            </p:nvSpPr>
            <p:spPr>
              <a:xfrm>
                <a:off x="4880368" y="1732037"/>
                <a:ext cx="15550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0923C3-440D-4129-A3C3-60AB68955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68" y="1732037"/>
                <a:ext cx="155504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B1B392-FF34-4F45-81E2-B57104584BE0}"/>
                  </a:ext>
                </a:extLst>
              </p:cNvPr>
              <p:cNvSpPr txBox="1"/>
              <p:nvPr/>
            </p:nvSpPr>
            <p:spPr>
              <a:xfrm>
                <a:off x="1220682" y="1528585"/>
                <a:ext cx="773866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B1B392-FF34-4F45-81E2-B57104584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682" y="1528585"/>
                <a:ext cx="773866" cy="102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9A43E8CD-77FC-46F3-A845-EF66ED3EF2A5}"/>
              </a:ext>
            </a:extLst>
          </p:cNvPr>
          <p:cNvSpPr/>
          <p:nvPr/>
        </p:nvSpPr>
        <p:spPr>
          <a:xfrm>
            <a:off x="3000136" y="1732036"/>
            <a:ext cx="874643" cy="6155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44750-7926-43E8-B02E-101456205592}"/>
              </a:ext>
            </a:extLst>
          </p:cNvPr>
          <p:cNvSpPr/>
          <p:nvPr/>
        </p:nvSpPr>
        <p:spPr>
          <a:xfrm rot="2059507">
            <a:off x="5878522" y="1439040"/>
            <a:ext cx="17641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Tada!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64E03-F964-4B46-B064-97F0A8D790B4}"/>
              </a:ext>
            </a:extLst>
          </p:cNvPr>
          <p:cNvSpPr txBox="1"/>
          <p:nvPr/>
        </p:nvSpPr>
        <p:spPr>
          <a:xfrm>
            <a:off x="344064" y="3086389"/>
            <a:ext cx="473302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This is not quite right…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43541C-517B-4BA9-A39D-1D1110C9AC6A}"/>
              </a:ext>
            </a:extLst>
          </p:cNvPr>
          <p:cNvGrpSpPr/>
          <p:nvPr/>
        </p:nvGrpSpPr>
        <p:grpSpPr>
          <a:xfrm>
            <a:off x="6756800" y="2902006"/>
            <a:ext cx="1575521" cy="1572291"/>
            <a:chOff x="6756800" y="2902006"/>
            <a:chExt cx="1575521" cy="157229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A9F8CF-3FD0-492D-8291-D207A979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037" y="3653156"/>
              <a:ext cx="0" cy="8211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63E032A-629D-4769-89E4-597EDCAB9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9962" y="4474296"/>
              <a:ext cx="87921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2163ECB-7D8B-4BB2-B4C0-4102F9A92E28}"/>
                    </a:ext>
                  </a:extLst>
                </p:cNvPr>
                <p:cNvSpPr/>
                <p:nvPr/>
              </p:nvSpPr>
              <p:spPr>
                <a:xfrm>
                  <a:off x="7975973" y="4112193"/>
                  <a:ext cx="356348" cy="3225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2163ECB-7D8B-4BB2-B4C0-4102F9A92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973" y="4112193"/>
                  <a:ext cx="356348" cy="322518"/>
                </a:xfrm>
                <a:prstGeom prst="rect">
                  <a:avLst/>
                </a:prstGeom>
                <a:blipFill>
                  <a:blip r:embed="rId5"/>
                  <a:stretch>
                    <a:fillRect r="-54237" b="-98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1D4AF05-19C6-4756-8853-5417E5D2CFFB}"/>
                    </a:ext>
                  </a:extLst>
                </p:cNvPr>
                <p:cNvSpPr/>
                <p:nvPr/>
              </p:nvSpPr>
              <p:spPr>
                <a:xfrm>
                  <a:off x="6756800" y="2902006"/>
                  <a:ext cx="361752" cy="3225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1D4AF05-19C6-4756-8853-5417E5D2CF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800" y="2902006"/>
                  <a:ext cx="361752" cy="322518"/>
                </a:xfrm>
                <a:prstGeom prst="rect">
                  <a:avLst/>
                </a:prstGeom>
                <a:blipFill>
                  <a:blip r:embed="rId6"/>
                  <a:stretch>
                    <a:fillRect r="-55000" b="-9434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360C7A-651F-42A1-B81A-331D9B58DFD0}"/>
              </a:ext>
            </a:extLst>
          </p:cNvPr>
          <p:cNvGrpSpPr/>
          <p:nvPr/>
        </p:nvGrpSpPr>
        <p:grpSpPr>
          <a:xfrm>
            <a:off x="6258257" y="4474296"/>
            <a:ext cx="3053861" cy="1391138"/>
            <a:chOff x="6258257" y="4474296"/>
            <a:chExt cx="3053861" cy="139113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6FCDB95-CA9E-45A9-B971-833814B303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7239" y="5658192"/>
              <a:ext cx="433836" cy="2036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FFEFDE7-F93E-4EB2-B35B-F973C41D0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0946" y="5036419"/>
              <a:ext cx="1692274" cy="82901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5B70B94-8E7B-48A2-AD1B-480CC65EDADB}"/>
                    </a:ext>
                  </a:extLst>
                </p:cNvPr>
                <p:cNvSpPr/>
                <p:nvPr/>
              </p:nvSpPr>
              <p:spPr>
                <a:xfrm>
                  <a:off x="8963220" y="4474296"/>
                  <a:ext cx="348898" cy="3576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5B70B94-8E7B-48A2-AD1B-480CC65ED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3220" y="4474296"/>
                  <a:ext cx="348898" cy="357692"/>
                </a:xfrm>
                <a:prstGeom prst="rect">
                  <a:avLst/>
                </a:prstGeom>
                <a:blipFill>
                  <a:blip r:embed="rId7"/>
                  <a:stretch>
                    <a:fillRect r="-56897" b="-9661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7A67D41-E1E1-4DF3-B125-61C49844AB83}"/>
                    </a:ext>
                  </a:extLst>
                </p:cNvPr>
                <p:cNvSpPr/>
                <p:nvPr/>
              </p:nvSpPr>
              <p:spPr>
                <a:xfrm>
                  <a:off x="6258257" y="5025239"/>
                  <a:ext cx="354303" cy="3576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7A67D41-E1E1-4DF3-B125-61C49844AB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257" y="5025239"/>
                  <a:ext cx="354303" cy="357692"/>
                </a:xfrm>
                <a:prstGeom prst="rect">
                  <a:avLst/>
                </a:prstGeom>
                <a:blipFill>
                  <a:blip r:embed="rId8"/>
                  <a:stretch>
                    <a:fillRect r="-60345" b="-9661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25FDE-516D-44E5-B891-E316FD5B5488}"/>
              </a:ext>
            </a:extLst>
          </p:cNvPr>
          <p:cNvSpPr/>
          <p:nvPr/>
        </p:nvSpPr>
        <p:spPr>
          <a:xfrm>
            <a:off x="162256" y="3965855"/>
            <a:ext cx="6704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It’s </a:t>
            </a:r>
            <a:r>
              <a:rPr lang="en-US" sz="3200" dirty="0">
                <a:solidFill>
                  <a:srgbClr val="00B050"/>
                </a:solidFill>
              </a:rPr>
              <a:t>true</a:t>
            </a:r>
            <a:r>
              <a:rPr lang="en-US" sz="3200" dirty="0"/>
              <a:t> in an </a:t>
            </a:r>
            <a:r>
              <a:rPr lang="en-US" sz="3200" u="sng" dirty="0"/>
              <a:t>orthonormal basis</a:t>
            </a:r>
            <a:r>
              <a:rPr lang="en-US" sz="3200" dirty="0"/>
              <a:t>.</a:t>
            </a:r>
            <a:endParaRPr lang="en-CA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9B26F3-FE82-457E-9E95-E1CB6DE32D5A}"/>
              </a:ext>
            </a:extLst>
          </p:cNvPr>
          <p:cNvSpPr/>
          <p:nvPr/>
        </p:nvSpPr>
        <p:spPr>
          <a:xfrm>
            <a:off x="162256" y="5025239"/>
            <a:ext cx="49117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It’s </a:t>
            </a:r>
            <a:r>
              <a:rPr lang="en-US" sz="3200" dirty="0">
                <a:solidFill>
                  <a:srgbClr val="FF0000"/>
                </a:solidFill>
              </a:rPr>
              <a:t>not true </a:t>
            </a:r>
            <a:r>
              <a:rPr lang="en-US" sz="3200" u="sng" dirty="0"/>
              <a:t>in general</a:t>
            </a:r>
            <a:endParaRPr lang="en-CA" sz="3200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38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 animBg="1"/>
      <p:bldP spid="4" grpId="0"/>
      <p:bldP spid="12" grpId="0" uiExpand="1" build="p"/>
      <p:bldP spid="19" grpId="0" build="p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96259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Row vectors are </a:t>
            </a:r>
            <a:r>
              <a:rPr lang="en-US" sz="4000" u="sng" dirty="0"/>
              <a:t>functions</a:t>
            </a:r>
            <a:r>
              <a:rPr lang="en-US" sz="4000" dirty="0"/>
              <a:t> on (column) vectors</a:t>
            </a:r>
            <a:endParaRPr lang="en-CA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0923C3-440D-4129-A3C3-60AB689550E5}"/>
                  </a:ext>
                </a:extLst>
              </p:cNvPr>
              <p:cNvSpPr txBox="1"/>
              <p:nvPr/>
            </p:nvSpPr>
            <p:spPr>
              <a:xfrm>
                <a:off x="229939" y="1473716"/>
                <a:ext cx="10767499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=6−4=2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0923C3-440D-4129-A3C3-60AB68955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39" y="1473716"/>
                <a:ext cx="10767499" cy="102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41D3EA-D86E-4608-B26F-B44282A97393}"/>
                  </a:ext>
                </a:extLst>
              </p:cNvPr>
              <p:cNvSpPr txBox="1"/>
              <p:nvPr/>
            </p:nvSpPr>
            <p:spPr>
              <a:xfrm>
                <a:off x="229938" y="2976651"/>
                <a:ext cx="9934578" cy="1680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41D3EA-D86E-4608-B26F-B44282A9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38" y="2976651"/>
                <a:ext cx="9934578" cy="1680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383EDC-509C-4A3F-ACEF-B4557197E2DD}"/>
                  </a:ext>
                </a:extLst>
              </p:cNvPr>
              <p:cNvSpPr txBox="1"/>
              <p:nvPr/>
            </p:nvSpPr>
            <p:spPr>
              <a:xfrm>
                <a:off x="344064" y="5137972"/>
                <a:ext cx="20917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383EDC-509C-4A3F-ACEF-B4557197E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5137972"/>
                <a:ext cx="2091790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EF99595-3C46-442A-AAE1-783359117B99}"/>
              </a:ext>
            </a:extLst>
          </p:cNvPr>
          <p:cNvSpPr/>
          <p:nvPr/>
        </p:nvSpPr>
        <p:spPr>
          <a:xfrm>
            <a:off x="3695700" y="1104475"/>
            <a:ext cx="7239000" cy="1872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3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0923C3-440D-4129-A3C3-60AB689550E5}"/>
                  </a:ext>
                </a:extLst>
              </p:cNvPr>
              <p:cNvSpPr txBox="1"/>
              <p:nvPr/>
            </p:nvSpPr>
            <p:spPr>
              <a:xfrm>
                <a:off x="229939" y="188258"/>
                <a:ext cx="10398552" cy="1026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0923C3-440D-4129-A3C3-60AB68955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39" y="188258"/>
                <a:ext cx="10398552" cy="1026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347B13-E211-4C26-B75D-3A84D46E81B2}"/>
                  </a:ext>
                </a:extLst>
              </p:cNvPr>
              <p:cNvSpPr txBox="1"/>
              <p:nvPr/>
            </p:nvSpPr>
            <p:spPr>
              <a:xfrm>
                <a:off x="229939" y="2826079"/>
                <a:ext cx="8192307" cy="1026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347B13-E211-4C26-B75D-3A84D46E8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39" y="2826079"/>
                <a:ext cx="8192307" cy="1026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7BED-84C3-4E41-9AC7-FDED00A373E8}"/>
                  </a:ext>
                </a:extLst>
              </p:cNvPr>
              <p:cNvSpPr txBox="1"/>
              <p:nvPr/>
            </p:nvSpPr>
            <p:spPr>
              <a:xfrm>
                <a:off x="4669417" y="1404832"/>
                <a:ext cx="518590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         +          3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7BED-84C3-4E41-9AC7-FDED00A37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17" y="1404832"/>
                <a:ext cx="5185907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8B7E7E-E6BC-47B4-99FC-42CA8E0A5D21}"/>
                  </a:ext>
                </a:extLst>
              </p:cNvPr>
              <p:cNvSpPr txBox="1"/>
              <p:nvPr/>
            </p:nvSpPr>
            <p:spPr>
              <a:xfrm>
                <a:off x="4669416" y="2115455"/>
                <a:ext cx="37299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                     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8B7E7E-E6BC-47B4-99FC-42CA8E0A5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16" y="2115455"/>
                <a:ext cx="372999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878780-608D-4B22-BF59-A8C6301B410E}"/>
                  </a:ext>
                </a:extLst>
              </p:cNvPr>
              <p:cNvSpPr txBox="1"/>
              <p:nvPr/>
            </p:nvSpPr>
            <p:spPr>
              <a:xfrm>
                <a:off x="4669417" y="3947585"/>
                <a:ext cx="447385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878780-608D-4B22-BF59-A8C6301B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17" y="3947585"/>
                <a:ext cx="447385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90DED-40F5-4178-AE46-D80C8D06C3AB}"/>
                  </a:ext>
                </a:extLst>
              </p:cNvPr>
              <p:cNvSpPr txBox="1"/>
              <p:nvPr/>
            </p:nvSpPr>
            <p:spPr>
              <a:xfrm>
                <a:off x="4669416" y="4662109"/>
                <a:ext cx="9247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90DED-40F5-4178-AE46-D80C8D06C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16" y="4662109"/>
                <a:ext cx="924740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13388B3-01E2-4309-A788-F6C019928B6C}"/>
              </a:ext>
            </a:extLst>
          </p:cNvPr>
          <p:cNvSpPr/>
          <p:nvPr/>
        </p:nvSpPr>
        <p:spPr>
          <a:xfrm>
            <a:off x="655021" y="5565683"/>
            <a:ext cx="5812039" cy="92465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87C1C4E-35A8-44AD-8FBC-8B61D6A6C3AE}"/>
                  </a:ext>
                </a:extLst>
              </p:cNvPr>
              <p:cNvSpPr/>
              <p:nvPr/>
            </p:nvSpPr>
            <p:spPr>
              <a:xfrm>
                <a:off x="788700" y="5645990"/>
                <a:ext cx="581204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87C1C4E-35A8-44AD-8FBC-8B61D6A6C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00" y="5645990"/>
                <a:ext cx="581204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4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4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0923C3-440D-4129-A3C3-60AB689550E5}"/>
                  </a:ext>
                </a:extLst>
              </p:cNvPr>
              <p:cNvSpPr txBox="1"/>
              <p:nvPr/>
            </p:nvSpPr>
            <p:spPr>
              <a:xfrm>
                <a:off x="229939" y="188258"/>
                <a:ext cx="9212650" cy="1188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(−3)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0923C3-440D-4129-A3C3-60AB68955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39" y="188258"/>
                <a:ext cx="921265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347B13-E211-4C26-B75D-3A84D46E81B2}"/>
                  </a:ext>
                </a:extLst>
              </p:cNvPr>
              <p:cNvSpPr txBox="1"/>
              <p:nvPr/>
            </p:nvSpPr>
            <p:spPr>
              <a:xfrm>
                <a:off x="229939" y="3382670"/>
                <a:ext cx="9194055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smtClean="0">
                              <a:latin typeface="Cambria Math" panose="02040503050406030204" pitchFamily="18" charset="0"/>
                            </a:rPr>
                            <m:t>(−3)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347B13-E211-4C26-B75D-3A84D46E8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39" y="3382670"/>
                <a:ext cx="9194055" cy="102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7BED-84C3-4E41-9AC7-FDED00A373E8}"/>
                  </a:ext>
                </a:extLst>
              </p:cNvPr>
              <p:cNvSpPr txBox="1"/>
              <p:nvPr/>
            </p:nvSpPr>
            <p:spPr>
              <a:xfrm>
                <a:off x="4669417" y="1404832"/>
                <a:ext cx="3710631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E7BED-84C3-4E41-9AC7-FDED00A37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17" y="1404832"/>
                <a:ext cx="3710631" cy="102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8B7E7E-E6BC-47B4-99FC-42CA8E0A5D21}"/>
                  </a:ext>
                </a:extLst>
              </p:cNvPr>
              <p:cNvSpPr txBox="1"/>
              <p:nvPr/>
            </p:nvSpPr>
            <p:spPr>
              <a:xfrm>
                <a:off x="4669416" y="2469014"/>
                <a:ext cx="13078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8B7E7E-E6BC-47B4-99FC-42CA8E0A5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16" y="2469014"/>
                <a:ext cx="130785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878780-608D-4B22-BF59-A8C6301B410E}"/>
                  </a:ext>
                </a:extLst>
              </p:cNvPr>
              <p:cNvSpPr txBox="1"/>
              <p:nvPr/>
            </p:nvSpPr>
            <p:spPr>
              <a:xfrm>
                <a:off x="4669417" y="4504176"/>
                <a:ext cx="24437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878780-608D-4B22-BF59-A8C6301B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17" y="4504176"/>
                <a:ext cx="2443746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90DED-40F5-4178-AE46-D80C8D06C3AB}"/>
                  </a:ext>
                </a:extLst>
              </p:cNvPr>
              <p:cNvSpPr txBox="1"/>
              <p:nvPr/>
            </p:nvSpPr>
            <p:spPr>
              <a:xfrm>
                <a:off x="4669416" y="5218700"/>
                <a:ext cx="13078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90DED-40F5-4178-AE46-D80C8D06C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16" y="5218700"/>
                <a:ext cx="1307859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13388B3-01E2-4309-A788-F6C019928B6C}"/>
              </a:ext>
            </a:extLst>
          </p:cNvPr>
          <p:cNvSpPr/>
          <p:nvPr/>
        </p:nvSpPr>
        <p:spPr>
          <a:xfrm>
            <a:off x="7722765" y="5745087"/>
            <a:ext cx="3858932" cy="92465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87C1C4E-35A8-44AD-8FBC-8B61D6A6C3AE}"/>
                  </a:ext>
                </a:extLst>
              </p:cNvPr>
              <p:cNvSpPr/>
              <p:nvPr/>
            </p:nvSpPr>
            <p:spPr>
              <a:xfrm>
                <a:off x="7928901" y="5851898"/>
                <a:ext cx="365279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87C1C4E-35A8-44AD-8FBC-8B61D6A6C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01" y="5851898"/>
                <a:ext cx="3652795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9754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4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6329105" cy="46782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dirty="0" err="1"/>
              <a:t>covector</a:t>
            </a:r>
            <a:r>
              <a:rPr lang="en-US" sz="4000" dirty="0"/>
              <a:t> (row vector) is…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A function that takes a vector </a:t>
            </a:r>
            <a:br>
              <a:rPr lang="en-US" sz="2800" dirty="0"/>
            </a:br>
            <a:r>
              <a:rPr lang="en-US" sz="2800" dirty="0"/>
              <a:t>and produces a scalar/number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We can add inputs or add output</a:t>
            </a:r>
            <a:br>
              <a:rPr lang="en-US" sz="2800" dirty="0"/>
            </a:br>
            <a:r>
              <a:rPr lang="en-US" sz="2800" dirty="0"/>
              <a:t>and get the same answer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We can scale inputs or scale outputs</a:t>
            </a:r>
            <a:br>
              <a:rPr lang="en-US" sz="2800" dirty="0"/>
            </a:br>
            <a:r>
              <a:rPr lang="en-US" sz="2800" dirty="0"/>
              <a:t>and get the same answer</a:t>
            </a:r>
            <a:endParaRPr lang="en-CA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C0D2CA-7F52-4B50-99AA-909A1AC1BF71}"/>
                  </a:ext>
                </a:extLst>
              </p:cNvPr>
              <p:cNvSpPr txBox="1"/>
              <p:nvPr/>
            </p:nvSpPr>
            <p:spPr>
              <a:xfrm>
                <a:off x="7024535" y="1955146"/>
                <a:ext cx="20917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C0D2CA-7F52-4B50-99AA-909A1AC1B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35" y="1955146"/>
                <a:ext cx="209179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B35DD07-332C-4A43-A589-6F151138C437}"/>
                  </a:ext>
                </a:extLst>
              </p:cNvPr>
              <p:cNvSpPr/>
              <p:nvPr/>
            </p:nvSpPr>
            <p:spPr>
              <a:xfrm>
                <a:off x="6839004" y="2799907"/>
                <a:ext cx="55926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B35DD07-332C-4A43-A589-6F151138C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004" y="2799907"/>
                <a:ext cx="55926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17C1AA-00D7-43EB-BFBC-9BEA8D2A0A14}"/>
                  </a:ext>
                </a:extLst>
              </p:cNvPr>
              <p:cNvSpPr/>
              <p:nvPr/>
            </p:nvSpPr>
            <p:spPr>
              <a:xfrm>
                <a:off x="7024535" y="3675446"/>
                <a:ext cx="365279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17C1AA-00D7-43EB-BFBC-9BEA8D2A0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35" y="3675446"/>
                <a:ext cx="365279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FF96BF-6D0F-499B-A0AB-247E9470ABD3}"/>
                  </a:ext>
                </a:extLst>
              </p:cNvPr>
              <p:cNvSpPr/>
              <p:nvPr/>
            </p:nvSpPr>
            <p:spPr>
              <a:xfrm>
                <a:off x="5258996" y="5462291"/>
                <a:ext cx="69114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FF96BF-6D0F-499B-A0AB-247E9470A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96" y="5462291"/>
                <a:ext cx="691144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9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941745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How do we visualize </a:t>
            </a:r>
            <a:r>
              <a:rPr lang="en-US" sz="4000" dirty="0" err="1"/>
              <a:t>covectors</a:t>
            </a:r>
            <a:r>
              <a:rPr lang="en-US" sz="4000" dirty="0"/>
              <a:t> (row vectors)?</a:t>
            </a:r>
            <a:endParaRPr lang="en-CA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B84E1-A21F-49F5-9F5E-569C4F516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8" t="58903" r="39162"/>
          <a:stretch/>
        </p:blipFill>
        <p:spPr>
          <a:xfrm>
            <a:off x="0" y="993240"/>
            <a:ext cx="4903305" cy="38414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2BCC6C-59E7-4D1A-9236-C2CC2CA892DD}"/>
              </a:ext>
            </a:extLst>
          </p:cNvPr>
          <p:cNvCxnSpPr>
            <a:cxnSpLocks/>
          </p:cNvCxnSpPr>
          <p:nvPr/>
        </p:nvCxnSpPr>
        <p:spPr>
          <a:xfrm flipV="1">
            <a:off x="1077586" y="2720009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4A6CE6-8A4B-4FB2-8A72-3E3723FE222C}"/>
              </a:ext>
            </a:extLst>
          </p:cNvPr>
          <p:cNvCxnSpPr>
            <a:cxnSpLocks/>
          </p:cNvCxnSpPr>
          <p:nvPr/>
        </p:nvCxnSpPr>
        <p:spPr>
          <a:xfrm flipV="1">
            <a:off x="1051082" y="4522304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8B54F2-7BB5-4282-95C3-0579C9125E27}"/>
                  </a:ext>
                </a:extLst>
              </p:cNvPr>
              <p:cNvSpPr/>
              <p:nvPr/>
            </p:nvSpPr>
            <p:spPr>
              <a:xfrm>
                <a:off x="3007356" y="4155810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8B54F2-7BB5-4282-95C3-0579C9125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56" y="4155810"/>
                <a:ext cx="7821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B8A8A5-F21E-4CF5-B090-2A2A98745750}"/>
                  </a:ext>
                </a:extLst>
              </p:cNvPr>
              <p:cNvSpPr/>
              <p:nvPr/>
            </p:nvSpPr>
            <p:spPr>
              <a:xfrm>
                <a:off x="680586" y="1980931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B8A8A5-F21E-4CF5-B090-2A2A98745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86" y="1980931"/>
                <a:ext cx="79400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8E1E1E-8806-4070-8020-C9595CB21E73}"/>
                  </a:ext>
                </a:extLst>
              </p:cNvPr>
              <p:cNvSpPr/>
              <p:nvPr/>
            </p:nvSpPr>
            <p:spPr>
              <a:xfrm>
                <a:off x="5798995" y="1536079"/>
                <a:ext cx="3317575" cy="1290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8E1E1E-8806-4070-8020-C9595CB21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95" y="1536079"/>
                <a:ext cx="3317575" cy="12907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1C1218-BD6B-4A70-9B50-1F5A15E53241}"/>
                  </a:ext>
                </a:extLst>
              </p:cNvPr>
              <p:cNvSpPr/>
              <p:nvPr/>
            </p:nvSpPr>
            <p:spPr>
              <a:xfrm>
                <a:off x="5798995" y="3301642"/>
                <a:ext cx="329731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1C1218-BD6B-4A70-9B50-1F5A15E5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95" y="3301642"/>
                <a:ext cx="3297313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98B6A6-82CD-4B33-9CCE-E4C10F571B6E}"/>
              </a:ext>
            </a:extLst>
          </p:cNvPr>
          <p:cNvCxnSpPr>
            <a:cxnSpLocks/>
          </p:cNvCxnSpPr>
          <p:nvPr/>
        </p:nvCxnSpPr>
        <p:spPr>
          <a:xfrm flipV="1">
            <a:off x="1051082" y="2795535"/>
            <a:ext cx="3679944" cy="17267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DE5AE8-481E-4D0A-AF73-7424F942BF4E}"/>
                  </a:ext>
                </a:extLst>
              </p:cNvPr>
              <p:cNvSpPr/>
              <p:nvPr/>
            </p:nvSpPr>
            <p:spPr>
              <a:xfrm>
                <a:off x="4658526" y="2301825"/>
                <a:ext cx="62337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DE5AE8-481E-4D0A-AF73-7424F942B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26" y="2301825"/>
                <a:ext cx="623376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5565E9-A4DC-4CAF-94FA-FF4CB09BCAAB}"/>
              </a:ext>
            </a:extLst>
          </p:cNvPr>
          <p:cNvCxnSpPr>
            <a:cxnSpLocks/>
          </p:cNvCxnSpPr>
          <p:nvPr/>
        </p:nvCxnSpPr>
        <p:spPr>
          <a:xfrm flipV="1">
            <a:off x="1089313" y="993240"/>
            <a:ext cx="926654" cy="354358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ED2F0DB-0304-493F-9A5A-9BE525CDC786}"/>
                  </a:ext>
                </a:extLst>
              </p:cNvPr>
              <p:cNvSpPr/>
              <p:nvPr/>
            </p:nvSpPr>
            <p:spPr>
              <a:xfrm>
                <a:off x="2027693" y="1182136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ED2F0DB-0304-493F-9A5A-9BE525CDC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93" y="1182136"/>
                <a:ext cx="59400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31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110539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How do we visualize </a:t>
            </a:r>
            <a:r>
              <a:rPr lang="en-US" sz="4000" dirty="0" err="1"/>
              <a:t>covectors</a:t>
            </a:r>
            <a:r>
              <a:rPr lang="en-US" sz="4000" dirty="0"/>
              <a:t> (which are functions)?</a:t>
            </a:r>
            <a:endParaRPr lang="en-CA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1C1218-BD6B-4A70-9B50-1F5A15E53241}"/>
                  </a:ext>
                </a:extLst>
              </p:cNvPr>
              <p:cNvSpPr/>
              <p:nvPr/>
            </p:nvSpPr>
            <p:spPr>
              <a:xfrm>
                <a:off x="246334" y="1181294"/>
                <a:ext cx="5428987" cy="1121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1C1218-BD6B-4A70-9B50-1F5A15E5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34" y="1181294"/>
                <a:ext cx="5428987" cy="1121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sheetkids.biz/wp-content/uploads/2016/10/ability-1000-ideas-about-topographic-map-on-pinterest-cartography.jpg">
            <a:extLst>
              <a:ext uri="{FF2B5EF4-FFF2-40B4-BE49-F238E27FC236}">
                <a16:creationId xmlns:a16="http://schemas.microsoft.com/office/drawing/2014/main" id="{0F0ABE42-F1B8-4B20-94D8-3FE874846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42" y="993240"/>
            <a:ext cx="48387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7/Level_set_method.jpg/400px-Level_set_method.jpg">
            <a:extLst>
              <a:ext uri="{FF2B5EF4-FFF2-40B4-BE49-F238E27FC236}">
                <a16:creationId xmlns:a16="http://schemas.microsoft.com/office/drawing/2014/main" id="{B3478AE8-755A-4334-B620-A02EF9CF2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7" y="281920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45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3AC6FC-A7D5-4B2C-92EC-E28F1EBC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45" y="1086630"/>
            <a:ext cx="5054669" cy="501992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1144672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How do we visualize </a:t>
            </a:r>
            <a:r>
              <a:rPr lang="en-US" sz="4000" dirty="0" err="1"/>
              <a:t>covectors</a:t>
            </a:r>
            <a:r>
              <a:rPr lang="en-US" sz="4000" dirty="0"/>
              <a:t> (which are functions)?</a:t>
            </a:r>
            <a:endParaRPr lang="en-CA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1C1218-BD6B-4A70-9B50-1F5A15E53241}"/>
                  </a:ext>
                </a:extLst>
              </p:cNvPr>
              <p:cNvSpPr/>
              <p:nvPr/>
            </p:nvSpPr>
            <p:spPr>
              <a:xfrm>
                <a:off x="246334" y="1181294"/>
                <a:ext cx="5428987" cy="1121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1C1218-BD6B-4A70-9B50-1F5A15E5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34" y="1181294"/>
                <a:ext cx="5428987" cy="1121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62FEB9-AF7E-4F4A-AFEB-46D6BE6D9326}"/>
                  </a:ext>
                </a:extLst>
              </p:cNvPr>
              <p:cNvSpPr/>
              <p:nvPr/>
            </p:nvSpPr>
            <p:spPr>
              <a:xfrm>
                <a:off x="490164" y="2542504"/>
                <a:ext cx="2756074" cy="2554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62FEB9-AF7E-4F4A-AFEB-46D6BE6D9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4" y="2542504"/>
                <a:ext cx="2756074" cy="255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2CC34DA-7510-473E-9B91-690B98C2665E}"/>
              </a:ext>
            </a:extLst>
          </p:cNvPr>
          <p:cNvGrpSpPr/>
          <p:nvPr/>
        </p:nvGrpSpPr>
        <p:grpSpPr>
          <a:xfrm>
            <a:off x="7931191" y="2434400"/>
            <a:ext cx="1628390" cy="1696238"/>
            <a:chOff x="3807328" y="2173910"/>
            <a:chExt cx="3278401" cy="310057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D1A57D-F3E0-47E0-B7F7-0FE9A0996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833" y="3429000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0C80BE-1181-44E0-B4EA-063DA9605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4329" y="5231295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A708F8-86DF-4EA7-A3F6-471C8D341C52}"/>
                    </a:ext>
                  </a:extLst>
                </p:cNvPr>
                <p:cNvSpPr/>
                <p:nvPr/>
              </p:nvSpPr>
              <p:spPr>
                <a:xfrm>
                  <a:off x="6303593" y="4566597"/>
                  <a:ext cx="782136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A708F8-86DF-4EA7-A3F6-471C8D341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593" y="4566597"/>
                  <a:ext cx="782136" cy="707886"/>
                </a:xfrm>
                <a:prstGeom prst="rect">
                  <a:avLst/>
                </a:prstGeom>
                <a:blipFill>
                  <a:blip r:embed="rId6"/>
                  <a:stretch>
                    <a:fillRect r="-43750" b="-609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C21F76B-21E7-428A-A5AA-0D299125C1FD}"/>
                    </a:ext>
                  </a:extLst>
                </p:cNvPr>
                <p:cNvSpPr/>
                <p:nvPr/>
              </p:nvSpPr>
              <p:spPr>
                <a:xfrm>
                  <a:off x="3807328" y="2173910"/>
                  <a:ext cx="79400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C21F76B-21E7-428A-A5AA-0D299125C1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328" y="2173910"/>
                  <a:ext cx="794000" cy="707886"/>
                </a:xfrm>
                <a:prstGeom prst="rect">
                  <a:avLst/>
                </a:prstGeom>
                <a:blipFill>
                  <a:blip r:embed="rId7"/>
                  <a:stretch>
                    <a:fillRect r="-43077" b="-609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6939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7|3.6|12.7|15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4.5|4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6|0.6|1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7.6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2.4|17.7|1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3.7|1.3|2.8|2.4|3.3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4|1.9|1.7|2.8|2.7|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3.7|3.2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5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7|12|13.7|13.6|25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6|4.2|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7.2|13.4|7|10.7|5.7|5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11248</TotalTime>
  <Words>506</Words>
  <Application>Microsoft Office PowerPoint</Application>
  <PresentationFormat>Widescreen</PresentationFormat>
  <Paragraphs>143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Dual Vector Space (V^∗,S,+,⋅)</vt:lpstr>
      <vt:lpstr>Covectors are…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181</cp:revision>
  <dcterms:created xsi:type="dcterms:W3CDTF">2017-11-11T04:24:47Z</dcterms:created>
  <dcterms:modified xsi:type="dcterms:W3CDTF">2018-08-26T06:41:28Z</dcterms:modified>
</cp:coreProperties>
</file>